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67" r:id="rId2"/>
    <p:sldId id="384" r:id="rId3"/>
    <p:sldId id="364" r:id="rId4"/>
    <p:sldId id="446" r:id="rId5"/>
    <p:sldId id="377" r:id="rId6"/>
    <p:sldId id="395" r:id="rId7"/>
    <p:sldId id="388" r:id="rId8"/>
    <p:sldId id="431" r:id="rId9"/>
    <p:sldId id="432" r:id="rId10"/>
    <p:sldId id="433" r:id="rId11"/>
    <p:sldId id="361" r:id="rId12"/>
    <p:sldId id="404" r:id="rId13"/>
    <p:sldId id="378" r:id="rId14"/>
    <p:sldId id="435" r:id="rId15"/>
    <p:sldId id="362" r:id="rId16"/>
    <p:sldId id="389" r:id="rId17"/>
    <p:sldId id="423" r:id="rId18"/>
    <p:sldId id="437" r:id="rId19"/>
    <p:sldId id="342" r:id="rId20"/>
    <p:sldId id="411" r:id="rId21"/>
    <p:sldId id="427" r:id="rId22"/>
    <p:sldId id="379" r:id="rId23"/>
    <p:sldId id="344" r:id="rId24"/>
    <p:sldId id="413" r:id="rId25"/>
    <p:sldId id="438" r:id="rId26"/>
    <p:sldId id="345" r:id="rId27"/>
    <p:sldId id="442" r:id="rId28"/>
    <p:sldId id="443" r:id="rId29"/>
    <p:sldId id="444" r:id="rId30"/>
    <p:sldId id="445" r:id="rId31"/>
    <p:sldId id="390" r:id="rId32"/>
    <p:sldId id="350" r:id="rId33"/>
    <p:sldId id="406" r:id="rId34"/>
    <p:sldId id="402" r:id="rId35"/>
    <p:sldId id="391" r:id="rId36"/>
    <p:sldId id="401" r:id="rId37"/>
    <p:sldId id="428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D57"/>
    <a:srgbClr val="8CB567"/>
    <a:srgbClr val="BCE292"/>
    <a:srgbClr val="A7D971"/>
    <a:srgbClr val="BBE3C8"/>
    <a:srgbClr val="63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3" autoAdjust="0"/>
    <p:restoredTop sz="94671" autoAdjust="0"/>
  </p:normalViewPr>
  <p:slideViewPr>
    <p:cSldViewPr>
      <p:cViewPr varScale="1">
        <p:scale>
          <a:sx n="94" d="100"/>
          <a:sy n="94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barichan:Documents:Informacio&#769;n%20para%20la%20tesis%20:HPLC%20analisisAmbar:curva%20hplc%20DIC%20CB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Degradación del DIC vs. tiempo usando Pd-rGO</a:t>
            </a:r>
          </a:p>
        </c:rich>
      </c:tx>
      <c:layout>
        <c:manualLayout>
          <c:xMode val="edge"/>
          <c:yMode val="edge"/>
          <c:x val="0.181784339457568"/>
          <c:y val="0.032854209445585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'cinetica DIC'!$K$22:$K$29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DIC'!$L$22:$L$29</c:f>
              <c:numCache>
                <c:formatCode>General</c:formatCode>
                <c:ptCount val="8"/>
                <c:pt idx="0">
                  <c:v>0.0673718026218069</c:v>
                </c:pt>
                <c:pt idx="1">
                  <c:v>0.037685624967616</c:v>
                </c:pt>
                <c:pt idx="2">
                  <c:v>0.0215060709165961</c:v>
                </c:pt>
                <c:pt idx="3">
                  <c:v>0.00955957788562842</c:v>
                </c:pt>
                <c:pt idx="4">
                  <c:v>0.00463894022349263</c:v>
                </c:pt>
                <c:pt idx="5">
                  <c:v>0.000514689372873452</c:v>
                </c:pt>
                <c:pt idx="6">
                  <c:v>-0.000462529577367485</c:v>
                </c:pt>
                <c:pt idx="7">
                  <c:v>-0.000558904298865265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851592"/>
        <c:axId val="2125835400"/>
      </c:scatterChart>
      <c:valAx>
        <c:axId val="212585159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835400"/>
        <c:crosses val="autoZero"/>
        <c:crossBetween val="midCat"/>
      </c:valAx>
      <c:valAx>
        <c:axId val="2125835400"/>
        <c:scaling>
          <c:orientation val="minMax"/>
          <c:min val="0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Concentración(mg/mL)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851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Pd-rGO: Cinética de Primer Orden</a:t>
            </a:r>
          </a:p>
        </c:rich>
      </c:tx>
      <c:layout>
        <c:manualLayout>
          <c:xMode val="edge"/>
          <c:yMode val="edge"/>
          <c:x val="0.0151206922954507"/>
          <c:y val="0.0403099419213468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orden 1</c:v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83487120049724"/>
                  <c:y val="-0.691590709779292"/>
                </c:manualLayout>
              </c:layout>
              <c:numFmt formatCode="General" sourceLinked="0"/>
            </c:trendlineLbl>
          </c:trendline>
          <c:xVal>
            <c:numRef>
              <c:f>'cinetica DIC'!$U$22:$U$27</c:f>
              <c:numCache>
                <c:formatCode>General</c:formatCode>
                <c:ptCount val="6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</c:numCache>
            </c:numRef>
          </c:xVal>
          <c:yVal>
            <c:numRef>
              <c:f>'cinetica DIC'!$V$22:$V$27</c:f>
              <c:numCache>
                <c:formatCode>General</c:formatCode>
                <c:ptCount val="6"/>
                <c:pt idx="0">
                  <c:v>-2.697528707327203</c:v>
                </c:pt>
                <c:pt idx="1">
                  <c:v>-3.278476557835467</c:v>
                </c:pt>
                <c:pt idx="2">
                  <c:v>-3.839420015493137</c:v>
                </c:pt>
                <c:pt idx="3">
                  <c:v>-4.650211707116622</c:v>
                </c:pt>
                <c:pt idx="4">
                  <c:v>-5.373269338940596</c:v>
                </c:pt>
                <c:pt idx="5">
                  <c:v>-7.571946998743413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781896"/>
        <c:axId val="2125769384"/>
      </c:scatterChart>
      <c:valAx>
        <c:axId val="2125781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769384"/>
        <c:crosses val="autoZero"/>
        <c:crossBetween val="midCat"/>
      </c:valAx>
      <c:valAx>
        <c:axId val="212576938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Ln(C)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781896"/>
        <c:crosses val="autoZero"/>
        <c:crossBetween val="midCat"/>
      </c:valAx>
    </c:plotArea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Degradación DIC vs. tiempo usando Ag-rGO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'cinetica DIC'!$K$39:$K$46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DIC'!$L$39:$L$46</c:f>
              <c:numCache>
                <c:formatCode>General</c:formatCode>
                <c:ptCount val="8"/>
                <c:pt idx="0">
                  <c:v>0.0688851275496986</c:v>
                </c:pt>
                <c:pt idx="1">
                  <c:v>0.0352850653724589</c:v>
                </c:pt>
                <c:pt idx="2">
                  <c:v>0.0158717767146237</c:v>
                </c:pt>
                <c:pt idx="3">
                  <c:v>0.00712585709597748</c:v>
                </c:pt>
                <c:pt idx="4">
                  <c:v>0.00444083662930275</c:v>
                </c:pt>
                <c:pt idx="5">
                  <c:v>0.000535069690322803</c:v>
                </c:pt>
                <c:pt idx="6">
                  <c:v>-0.000511235081780342</c:v>
                </c:pt>
                <c:pt idx="7">
                  <c:v>-0.000568921743035286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724168"/>
        <c:axId val="2124715368"/>
      </c:scatterChart>
      <c:valAx>
        <c:axId val="212472416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715368"/>
        <c:crosses val="autoZero"/>
        <c:crossBetween val="midCat"/>
      </c:valAx>
      <c:valAx>
        <c:axId val="2124715368"/>
        <c:scaling>
          <c:orientation val="minMax"/>
          <c:min val="0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Concentración (mg/mL)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72416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2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Ag-rGO: Cinética de Primer Orden</a:t>
            </a:r>
          </a:p>
        </c:rich>
      </c:tx>
      <c:layout>
        <c:manualLayout>
          <c:xMode val="edge"/>
          <c:yMode val="edge"/>
          <c:x val="0.0468432267444311"/>
          <c:y val="0.021834061135371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'cinetica DIC'!$AE$20</c:f>
              <c:strCache>
                <c:ptCount val="1"/>
                <c:pt idx="0">
                  <c:v>ln(C)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44285406270063"/>
                  <c:y val="-0.488522504555926"/>
                </c:manualLayout>
              </c:layout>
              <c:numFmt formatCode="General" sourceLinked="0"/>
            </c:trendlineLbl>
          </c:trendline>
          <c:xVal>
            <c:numRef>
              <c:f>'cinetica DIC'!$AD$21:$AD$26</c:f>
              <c:numCache>
                <c:formatCode>General</c:formatCode>
                <c:ptCount val="6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</c:numCache>
            </c:numRef>
          </c:xVal>
          <c:yVal>
            <c:numRef>
              <c:f>'cinetica DIC'!$AE$21:$AE$26</c:f>
              <c:numCache>
                <c:formatCode>General</c:formatCode>
                <c:ptCount val="6"/>
                <c:pt idx="0">
                  <c:v>-2.675314979854878</c:v>
                </c:pt>
                <c:pt idx="1">
                  <c:v>-3.344295481832777</c:v>
                </c:pt>
                <c:pt idx="2">
                  <c:v>-4.143212796417627</c:v>
                </c:pt>
                <c:pt idx="3">
                  <c:v>-4.944025265889906</c:v>
                </c:pt>
                <c:pt idx="4">
                  <c:v>-5.416912490265568</c:v>
                </c:pt>
                <c:pt idx="5">
                  <c:v>-7.53311355726603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666968"/>
        <c:axId val="2124658872"/>
      </c:scatterChart>
      <c:valAx>
        <c:axId val="2124666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658872"/>
        <c:crosses val="autoZero"/>
        <c:crossBetween val="midCat"/>
      </c:valAx>
      <c:valAx>
        <c:axId val="212465887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Ln(C)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66696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Degradación de la CBZ vs. tiempo usando Pd-rGO</a:t>
            </a:r>
          </a:p>
        </c:rich>
      </c:tx>
      <c:layout>
        <c:manualLayout>
          <c:xMode val="edge"/>
          <c:yMode val="edge"/>
          <c:x val="0.185454235338533"/>
          <c:y val="0.0325865580448065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'cinetica CBZ'!$J$25:$J$32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CBZ'!$K$25:$K$32</c:f>
              <c:numCache>
                <c:formatCode>General</c:formatCode>
                <c:ptCount val="8"/>
                <c:pt idx="0">
                  <c:v>0.0295677442292966</c:v>
                </c:pt>
                <c:pt idx="1">
                  <c:v>0.0244259380811727</c:v>
                </c:pt>
                <c:pt idx="2">
                  <c:v>0.0225555190898151</c:v>
                </c:pt>
                <c:pt idx="3">
                  <c:v>0.0185667596543048</c:v>
                </c:pt>
                <c:pt idx="4">
                  <c:v>0.0145341045837436</c:v>
                </c:pt>
                <c:pt idx="5">
                  <c:v>0.0138723881413412</c:v>
                </c:pt>
                <c:pt idx="6">
                  <c:v>0.0116157969587572</c:v>
                </c:pt>
                <c:pt idx="7">
                  <c:v>0.0107694727053933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663256"/>
        <c:axId val="2125668744"/>
      </c:scatterChart>
      <c:valAx>
        <c:axId val="2125663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 (min)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5668744"/>
        <c:crosses val="autoZero"/>
        <c:crossBetween val="midCat"/>
      </c:valAx>
      <c:valAx>
        <c:axId val="2125668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Concentración (mg/mL)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5663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Pd-rGO: Cinética de Segundo Orden</a:t>
            </a:r>
          </a:p>
        </c:rich>
      </c:tx>
      <c:layout/>
      <c:overlay val="0"/>
      <c:spPr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'cinetica CBZ'!$W$39</c:f>
              <c:strCache>
                <c:ptCount val="1"/>
                <c:pt idx="0">
                  <c:v>1/C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61272045403142"/>
                  <c:y val="0.162220399533392"/>
                </c:manualLayout>
              </c:layout>
              <c:numFmt formatCode="General" sourceLinked="0"/>
            </c:trendlineLbl>
          </c:trendline>
          <c:xVal>
            <c:numRef>
              <c:f>'cinetica CBZ'!$V$40:$V$47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CBZ'!$W$40:$W$47</c:f>
              <c:numCache>
                <c:formatCode>General</c:formatCode>
                <c:ptCount val="8"/>
                <c:pt idx="0">
                  <c:v>33.8206388774552</c:v>
                </c:pt>
                <c:pt idx="1">
                  <c:v>40.94008576771034</c:v>
                </c:pt>
                <c:pt idx="2">
                  <c:v>44.3350470462703</c:v>
                </c:pt>
                <c:pt idx="3">
                  <c:v>53.85969434726547</c:v>
                </c:pt>
                <c:pt idx="4">
                  <c:v>68.80368819682865</c:v>
                </c:pt>
                <c:pt idx="5">
                  <c:v>72.08564162214385</c:v>
                </c:pt>
                <c:pt idx="6">
                  <c:v>86.08965906950497</c:v>
                </c:pt>
                <c:pt idx="7">
                  <c:v>92.85505682178854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585416"/>
        <c:axId val="2125590792"/>
      </c:scatterChart>
      <c:valAx>
        <c:axId val="2125585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590792"/>
        <c:crosses val="autoZero"/>
        <c:crossBetween val="midCat"/>
      </c:valAx>
      <c:valAx>
        <c:axId val="212559079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1/C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58541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/>
    </a:solidFill>
    <a:ln w="25400" cap="flat" cmpd="sng" algn="ctr">
      <a:solidFill>
        <a:schemeClr val="accent5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Degradación de CBZ vs. tiempo usando Ag-rGO</a:t>
            </a:r>
          </a:p>
        </c:rich>
      </c:tx>
      <c:layout>
        <c:manualLayout>
          <c:xMode val="edge"/>
          <c:yMode val="edge"/>
          <c:x val="0.189534806883654"/>
          <c:y val="0.0366216525520714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'cinetica CBZ'!$J$40:$J$47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CBZ'!$K$40:$K$47</c:f>
              <c:numCache>
                <c:formatCode>General</c:formatCode>
                <c:ptCount val="8"/>
                <c:pt idx="0">
                  <c:v>0.0289303686686358</c:v>
                </c:pt>
                <c:pt idx="1">
                  <c:v>0.0266276939065748</c:v>
                </c:pt>
                <c:pt idx="2">
                  <c:v>0.0220743080625752</c:v>
                </c:pt>
                <c:pt idx="3">
                  <c:v>0.0196169319549283</c:v>
                </c:pt>
                <c:pt idx="4">
                  <c:v>0.0167548681763483</c:v>
                </c:pt>
                <c:pt idx="5">
                  <c:v>0.0150879280166284</c:v>
                </c:pt>
                <c:pt idx="6">
                  <c:v>0.0142993107975057</c:v>
                </c:pt>
                <c:pt idx="7">
                  <c:v>0.01235246417241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558648"/>
        <c:axId val="2125550200"/>
      </c:scatterChart>
      <c:valAx>
        <c:axId val="2125558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 (min)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5550200"/>
        <c:crosses val="autoZero"/>
        <c:crossBetween val="midCat"/>
      </c:valAx>
      <c:valAx>
        <c:axId val="2125550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Concentración (mg/mL)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555864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6"/>
    </a:solidFill>
    <a:ln w="25400" cap="flat" cmpd="sng" algn="ctr">
      <a:solidFill>
        <a:schemeClr val="accent6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Ag-rGO: Cinética Segundo Orden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'cinetica CBZ'!$AG$39</c:f>
              <c:strCache>
                <c:ptCount val="1"/>
                <c:pt idx="0">
                  <c:v>1/C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650035646036"/>
                  <c:y val="0.113888888888889"/>
                </c:manualLayout>
              </c:layout>
              <c:numFmt formatCode="General" sourceLinked="0"/>
            </c:trendlineLbl>
          </c:trendline>
          <c:xVal>
            <c:numRef>
              <c:f>'cinetica CBZ'!$AF$40:$AF$47</c:f>
              <c:numCache>
                <c:formatCode>General</c:formatCode>
                <c:ptCount val="8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45.0</c:v>
                </c:pt>
                <c:pt idx="4">
                  <c:v>60.0</c:v>
                </c:pt>
                <c:pt idx="5">
                  <c:v>120.0</c:v>
                </c:pt>
                <c:pt idx="6">
                  <c:v>180.0</c:v>
                </c:pt>
                <c:pt idx="7">
                  <c:v>240.0</c:v>
                </c:pt>
              </c:numCache>
            </c:numRef>
          </c:xVal>
          <c:yVal>
            <c:numRef>
              <c:f>'cinetica CBZ'!$AG$40:$AG$47</c:f>
              <c:numCache>
                <c:formatCode>General</c:formatCode>
                <c:ptCount val="8"/>
                <c:pt idx="0">
                  <c:v>34.56575377430731</c:v>
                </c:pt>
                <c:pt idx="1">
                  <c:v>37.55488565808842</c:v>
                </c:pt>
                <c:pt idx="2">
                  <c:v>45.3015332197615</c:v>
                </c:pt>
                <c:pt idx="3">
                  <c:v>50.97637093800354</c:v>
                </c:pt>
                <c:pt idx="4">
                  <c:v>59.68414609263422</c:v>
                </c:pt>
                <c:pt idx="5">
                  <c:v>66.27815289799211</c:v>
                </c:pt>
                <c:pt idx="6">
                  <c:v>69.9334404406704</c:v>
                </c:pt>
                <c:pt idx="7">
                  <c:v>80.95550701807028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583224"/>
        <c:axId val="2124573704"/>
      </c:scatterChart>
      <c:valAx>
        <c:axId val="2124583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573704"/>
        <c:crosses val="autoZero"/>
        <c:crossBetween val="midCat"/>
      </c:valAx>
      <c:valAx>
        <c:axId val="21245737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1/C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58322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2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image" Target="../media/image16.jpeg"/><Relationship Id="rId2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7.jpg"/><Relationship Id="rId1" Type="http://schemas.openxmlformats.org/officeDocument/2006/relationships/image" Target="../media/image16.jpeg"/><Relationship Id="rId2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17475-DE3A-4588-B3A3-16B6194D129A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14A93E2-36AE-41C7-AF95-DEC3C284E331}">
      <dgm:prSet phldrT="[Texto]"/>
      <dgm:spPr/>
      <dgm:t>
        <a:bodyPr/>
        <a:lstStyle/>
        <a:p>
          <a:r>
            <a:rPr lang="es-EC" dirty="0" smtClean="0"/>
            <a:t>Contaminantes como la venlafaxina, carbamazepina, sulfametoxazil y benzoilecgonina sobreviven al tratamiento de filtración en el sistema de agua potable de Esmeraldas.</a:t>
          </a:r>
        </a:p>
        <a:p>
          <a:r>
            <a:rPr lang="es-EC" dirty="0" smtClean="0"/>
            <a:t>*Contaminantes persistentes*</a:t>
          </a:r>
          <a:endParaRPr lang="es-EC" dirty="0"/>
        </a:p>
      </dgm:t>
    </dgm:pt>
    <dgm:pt modelId="{3C600796-BA6F-4795-B216-96809E657961}" type="parTrans" cxnId="{A888FB24-FE10-4BDF-9809-1BF712C8B7FE}">
      <dgm:prSet/>
      <dgm:spPr/>
      <dgm:t>
        <a:bodyPr/>
        <a:lstStyle/>
        <a:p>
          <a:endParaRPr lang="es-EC"/>
        </a:p>
      </dgm:t>
    </dgm:pt>
    <dgm:pt modelId="{2FBD6FD0-7F56-45FB-9D95-8D0834710182}" type="sibTrans" cxnId="{A888FB24-FE10-4BDF-9809-1BF712C8B7FE}">
      <dgm:prSet/>
      <dgm:spPr/>
      <dgm:t>
        <a:bodyPr/>
        <a:lstStyle/>
        <a:p>
          <a:endParaRPr lang="es-EC"/>
        </a:p>
      </dgm:t>
    </dgm:pt>
    <dgm:pt modelId="{37934F57-36B2-49AC-9142-E8E6841F0B2B}">
      <dgm:prSet phldrT="[Texto]"/>
      <dgm:spPr/>
      <dgm:t>
        <a:bodyPr/>
        <a:lstStyle/>
        <a:p>
          <a:r>
            <a:rPr lang="es-EC" dirty="0" smtClean="0"/>
            <a:t>Los PPCPS son contaminantes emergentes, que no tienen un tratamiento especial en las plantas </a:t>
          </a:r>
          <a:r>
            <a:rPr lang="es-EC" smtClean="0"/>
            <a:t>de </a:t>
          </a:r>
          <a:r>
            <a:rPr lang="es-EC" smtClean="0"/>
            <a:t>tratamiento </a:t>
          </a:r>
          <a:r>
            <a:rPr lang="es-EC" dirty="0" smtClean="0"/>
            <a:t>de muchos paises, incluyendo Ecuador. </a:t>
          </a:r>
          <a:endParaRPr lang="es-EC" dirty="0"/>
        </a:p>
      </dgm:t>
    </dgm:pt>
    <dgm:pt modelId="{ADBD263B-B38E-4B2D-9014-F7E58E877D55}" type="parTrans" cxnId="{00C257C7-3CC5-487F-B094-662FAAE1A8E2}">
      <dgm:prSet/>
      <dgm:spPr/>
      <dgm:t>
        <a:bodyPr/>
        <a:lstStyle/>
        <a:p>
          <a:endParaRPr lang="es-EC"/>
        </a:p>
      </dgm:t>
    </dgm:pt>
    <dgm:pt modelId="{BF79B11B-C3FF-40D2-B4FA-99F5DEEA806D}" type="sibTrans" cxnId="{00C257C7-3CC5-487F-B094-662FAAE1A8E2}">
      <dgm:prSet/>
      <dgm:spPr/>
      <dgm:t>
        <a:bodyPr/>
        <a:lstStyle/>
        <a:p>
          <a:endParaRPr lang="es-EC"/>
        </a:p>
      </dgm:t>
    </dgm:pt>
    <dgm:pt modelId="{9511187D-1CF4-4A46-92C3-CE9EACCAA05E}">
      <dgm:prSet phldrT="[Texto]"/>
      <dgm:spPr/>
      <dgm:t>
        <a:bodyPr/>
        <a:lstStyle/>
        <a:p>
          <a:r>
            <a:rPr lang="es-EC" dirty="0" smtClean="0"/>
            <a:t>En</a:t>
          </a:r>
          <a:r>
            <a:rPr lang="es-EC" baseline="0" dirty="0" smtClean="0"/>
            <a:t> junio de 2013 se realizaron análisis de fármacos en los ríos: San Pedro, Machángara, Guayllabamba y en el río Esmeraldas. </a:t>
          </a:r>
          <a:endParaRPr lang="es-EC" dirty="0"/>
        </a:p>
      </dgm:t>
    </dgm:pt>
    <dgm:pt modelId="{F8313AB3-4D8F-4A08-A0F2-65A2A993BAF7}" type="parTrans" cxnId="{055FB301-5639-46E2-ACD6-BA569E4AE5FE}">
      <dgm:prSet/>
      <dgm:spPr/>
      <dgm:t>
        <a:bodyPr/>
        <a:lstStyle/>
        <a:p>
          <a:endParaRPr lang="es-EC"/>
        </a:p>
      </dgm:t>
    </dgm:pt>
    <dgm:pt modelId="{75546356-8FAC-4B7C-8DC4-8546C98A91E1}" type="sibTrans" cxnId="{055FB301-5639-46E2-ACD6-BA569E4AE5FE}">
      <dgm:prSet/>
      <dgm:spPr/>
      <dgm:t>
        <a:bodyPr/>
        <a:lstStyle/>
        <a:p>
          <a:endParaRPr lang="es-EC"/>
        </a:p>
      </dgm:t>
    </dgm:pt>
    <dgm:pt modelId="{1D41C38D-3A5F-476E-B04B-ADCD5EEA12B7}" type="pres">
      <dgm:prSet presAssocID="{AE617475-DE3A-4588-B3A3-16B6194D1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D554FD-1B28-41E7-80B9-8D28CAF4F215}" type="pres">
      <dgm:prSet presAssocID="{AE617475-DE3A-4588-B3A3-16B6194D129A}" presName="fgShape" presStyleLbl="fgShp" presStyleIdx="0" presStyleCnt="1"/>
      <dgm:spPr/>
    </dgm:pt>
    <dgm:pt modelId="{85B76548-23AF-45A3-BA67-200413A228EF}" type="pres">
      <dgm:prSet presAssocID="{AE617475-DE3A-4588-B3A3-16B6194D129A}" presName="linComp" presStyleCnt="0"/>
      <dgm:spPr/>
    </dgm:pt>
    <dgm:pt modelId="{B28C5CDD-3CA5-424F-B4D9-69D6F106FAB3}" type="pres">
      <dgm:prSet presAssocID="{37934F57-36B2-49AC-9142-E8E6841F0B2B}" presName="compNode" presStyleCnt="0"/>
      <dgm:spPr/>
    </dgm:pt>
    <dgm:pt modelId="{5236FC6F-96A9-4D64-824F-FE1C3F47103C}" type="pres">
      <dgm:prSet presAssocID="{37934F57-36B2-49AC-9142-E8E6841F0B2B}" presName="bkgdShape" presStyleLbl="node1" presStyleIdx="0" presStyleCnt="3"/>
      <dgm:spPr/>
      <dgm:t>
        <a:bodyPr/>
        <a:lstStyle/>
        <a:p>
          <a:endParaRPr lang="es-EC"/>
        </a:p>
      </dgm:t>
    </dgm:pt>
    <dgm:pt modelId="{04920525-80D5-4DB7-B937-998D2AAE1478}" type="pres">
      <dgm:prSet presAssocID="{37934F57-36B2-49AC-9142-E8E6841F0B2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F98A9-A588-4841-B5FD-DB57EAA57610}" type="pres">
      <dgm:prSet presAssocID="{37934F57-36B2-49AC-9142-E8E6841F0B2B}" presName="invisiNode" presStyleLbl="node1" presStyleIdx="0" presStyleCnt="3"/>
      <dgm:spPr/>
    </dgm:pt>
    <dgm:pt modelId="{A69B3375-5409-47AC-9D26-0174D1D1DF9D}" type="pres">
      <dgm:prSet presAssocID="{37934F57-36B2-49AC-9142-E8E6841F0B2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6980606-11FD-4B30-B659-492B3C17C001}" type="pres">
      <dgm:prSet presAssocID="{BF79B11B-C3FF-40D2-B4FA-99F5DEEA806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3CC4F63-394F-46E0-854B-DCBC52210D3A}" type="pres">
      <dgm:prSet presAssocID="{9511187D-1CF4-4A46-92C3-CE9EACCAA05E}" presName="compNode" presStyleCnt="0"/>
      <dgm:spPr/>
    </dgm:pt>
    <dgm:pt modelId="{BCAA821A-0B82-4B62-BCE3-0E6D84A44A57}" type="pres">
      <dgm:prSet presAssocID="{9511187D-1CF4-4A46-92C3-CE9EACCAA05E}" presName="bkgdShape" presStyleLbl="node1" presStyleIdx="1" presStyleCnt="3"/>
      <dgm:spPr/>
      <dgm:t>
        <a:bodyPr/>
        <a:lstStyle/>
        <a:p>
          <a:endParaRPr lang="es-EC"/>
        </a:p>
      </dgm:t>
    </dgm:pt>
    <dgm:pt modelId="{01FA0B0D-DBEE-47F1-8356-B8C1727382C3}" type="pres">
      <dgm:prSet presAssocID="{9511187D-1CF4-4A46-92C3-CE9EACCAA05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D1873-1C35-4D51-87F5-4E619898B3E3}" type="pres">
      <dgm:prSet presAssocID="{9511187D-1CF4-4A46-92C3-CE9EACCAA05E}" presName="invisiNode" presStyleLbl="node1" presStyleIdx="1" presStyleCnt="3"/>
      <dgm:spPr/>
    </dgm:pt>
    <dgm:pt modelId="{BA077141-7D15-45A8-9F94-9D599101EDFC}" type="pres">
      <dgm:prSet presAssocID="{9511187D-1CF4-4A46-92C3-CE9EACCAA05E}" presName="imagNode" presStyleLbl="fgImgPlace1" presStyleIdx="1" presStyleCnt="3" custScaleX="121760" custScaleY="121760" custLinFactNeighborX="1490" custLinFactNeighborY="-4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4EA7875-F543-1142-B20B-018C407ADB36}" type="pres">
      <dgm:prSet presAssocID="{75546356-8FAC-4B7C-8DC4-8546C98A91E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E751F09-B0DB-4E35-9994-F10C365B0E00}" type="pres">
      <dgm:prSet presAssocID="{314A93E2-36AE-41C7-AF95-DEC3C284E331}" presName="compNode" presStyleCnt="0"/>
      <dgm:spPr/>
    </dgm:pt>
    <dgm:pt modelId="{F21A5492-D345-4B78-9F66-4F3AAEAD4759}" type="pres">
      <dgm:prSet presAssocID="{314A93E2-36AE-41C7-AF95-DEC3C284E331}" presName="bkgdShape" presStyleLbl="node1" presStyleIdx="2" presStyleCnt="3"/>
      <dgm:spPr/>
      <dgm:t>
        <a:bodyPr/>
        <a:lstStyle/>
        <a:p>
          <a:endParaRPr lang="es-EC"/>
        </a:p>
      </dgm:t>
    </dgm:pt>
    <dgm:pt modelId="{B45325AE-B567-49B5-A0C0-CF7604A2D896}" type="pres">
      <dgm:prSet presAssocID="{314A93E2-36AE-41C7-AF95-DEC3C284E3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0F4EE-84DE-47EB-968E-3C52A4AA368E}" type="pres">
      <dgm:prSet presAssocID="{314A93E2-36AE-41C7-AF95-DEC3C284E331}" presName="invisiNode" presStyleLbl="node1" presStyleIdx="2" presStyleCnt="3"/>
      <dgm:spPr/>
    </dgm:pt>
    <dgm:pt modelId="{664ED606-A3B8-4871-A4BD-1201F396DD1A}" type="pres">
      <dgm:prSet presAssocID="{314A93E2-36AE-41C7-AF95-DEC3C284E33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8E6FD55B-4142-F644-9304-14E6265BD0F7}" type="presOf" srcId="{37934F57-36B2-49AC-9142-E8E6841F0B2B}" destId="{04920525-80D5-4DB7-B937-998D2AAE1478}" srcOrd="1" destOrd="0" presId="urn:microsoft.com/office/officeart/2005/8/layout/hList7"/>
    <dgm:cxn modelId="{69F2879C-9556-544C-8037-ABEF96E5486B}" type="presOf" srcId="{9511187D-1CF4-4A46-92C3-CE9EACCAA05E}" destId="{BCAA821A-0B82-4B62-BCE3-0E6D84A44A57}" srcOrd="0" destOrd="0" presId="urn:microsoft.com/office/officeart/2005/8/layout/hList7"/>
    <dgm:cxn modelId="{E15298C8-2BF3-B542-8CFC-A05C5A5F408F}" type="presOf" srcId="{75546356-8FAC-4B7C-8DC4-8546C98A91E1}" destId="{94EA7875-F543-1142-B20B-018C407ADB36}" srcOrd="0" destOrd="0" presId="urn:microsoft.com/office/officeart/2005/8/layout/hList7"/>
    <dgm:cxn modelId="{A888FB24-FE10-4BDF-9809-1BF712C8B7FE}" srcId="{AE617475-DE3A-4588-B3A3-16B6194D129A}" destId="{314A93E2-36AE-41C7-AF95-DEC3C284E331}" srcOrd="2" destOrd="0" parTransId="{3C600796-BA6F-4795-B216-96809E657961}" sibTransId="{2FBD6FD0-7F56-45FB-9D95-8D0834710182}"/>
    <dgm:cxn modelId="{7250A831-D58B-944A-9FF9-4A70EA8D9294}" type="presOf" srcId="{314A93E2-36AE-41C7-AF95-DEC3C284E331}" destId="{B45325AE-B567-49B5-A0C0-CF7604A2D896}" srcOrd="1" destOrd="0" presId="urn:microsoft.com/office/officeart/2005/8/layout/hList7"/>
    <dgm:cxn modelId="{4EBC8B84-B45C-E348-B6B8-90B4F5FF3D9B}" type="presOf" srcId="{37934F57-36B2-49AC-9142-E8E6841F0B2B}" destId="{5236FC6F-96A9-4D64-824F-FE1C3F47103C}" srcOrd="0" destOrd="0" presId="urn:microsoft.com/office/officeart/2005/8/layout/hList7"/>
    <dgm:cxn modelId="{055FB301-5639-46E2-ACD6-BA569E4AE5FE}" srcId="{AE617475-DE3A-4588-B3A3-16B6194D129A}" destId="{9511187D-1CF4-4A46-92C3-CE9EACCAA05E}" srcOrd="1" destOrd="0" parTransId="{F8313AB3-4D8F-4A08-A0F2-65A2A993BAF7}" sibTransId="{75546356-8FAC-4B7C-8DC4-8546C98A91E1}"/>
    <dgm:cxn modelId="{00C257C7-3CC5-487F-B094-662FAAE1A8E2}" srcId="{AE617475-DE3A-4588-B3A3-16B6194D129A}" destId="{37934F57-36B2-49AC-9142-E8E6841F0B2B}" srcOrd="0" destOrd="0" parTransId="{ADBD263B-B38E-4B2D-9014-F7E58E877D55}" sibTransId="{BF79B11B-C3FF-40D2-B4FA-99F5DEEA806D}"/>
    <dgm:cxn modelId="{0EFE6F51-C1EA-AE47-8377-BC2E49B3170A}" type="presOf" srcId="{9511187D-1CF4-4A46-92C3-CE9EACCAA05E}" destId="{01FA0B0D-DBEE-47F1-8356-B8C1727382C3}" srcOrd="1" destOrd="0" presId="urn:microsoft.com/office/officeart/2005/8/layout/hList7"/>
    <dgm:cxn modelId="{5F8880FA-6DA8-4E0E-8C0F-B6E5BE97B978}" type="presOf" srcId="{AE617475-DE3A-4588-B3A3-16B6194D129A}" destId="{1D41C38D-3A5F-476E-B04B-ADCD5EEA12B7}" srcOrd="0" destOrd="0" presId="urn:microsoft.com/office/officeart/2005/8/layout/hList7"/>
    <dgm:cxn modelId="{A346E511-2A17-8947-9FE8-42E680BD77DE}" type="presOf" srcId="{314A93E2-36AE-41C7-AF95-DEC3C284E331}" destId="{F21A5492-D345-4B78-9F66-4F3AAEAD4759}" srcOrd="0" destOrd="0" presId="urn:microsoft.com/office/officeart/2005/8/layout/hList7"/>
    <dgm:cxn modelId="{C57375BC-F831-2B4D-B9D0-C11EC606EEDD}" type="presOf" srcId="{BF79B11B-C3FF-40D2-B4FA-99F5DEEA806D}" destId="{E6980606-11FD-4B30-B659-492B3C17C001}" srcOrd="0" destOrd="0" presId="urn:microsoft.com/office/officeart/2005/8/layout/hList7"/>
    <dgm:cxn modelId="{2ED677E5-A773-DB4A-80D4-A06AD153F2B8}" type="presParOf" srcId="{1D41C38D-3A5F-476E-B04B-ADCD5EEA12B7}" destId="{10D554FD-1B28-41E7-80B9-8D28CAF4F215}" srcOrd="0" destOrd="0" presId="urn:microsoft.com/office/officeart/2005/8/layout/hList7"/>
    <dgm:cxn modelId="{CCF796FC-6BAE-4448-BDE3-76C52E2C740D}" type="presParOf" srcId="{1D41C38D-3A5F-476E-B04B-ADCD5EEA12B7}" destId="{85B76548-23AF-45A3-BA67-200413A228EF}" srcOrd="1" destOrd="0" presId="urn:microsoft.com/office/officeart/2005/8/layout/hList7"/>
    <dgm:cxn modelId="{C6AD6ACA-73C4-B740-B8A1-6086E5AD4E7E}" type="presParOf" srcId="{85B76548-23AF-45A3-BA67-200413A228EF}" destId="{B28C5CDD-3CA5-424F-B4D9-69D6F106FAB3}" srcOrd="0" destOrd="0" presId="urn:microsoft.com/office/officeart/2005/8/layout/hList7"/>
    <dgm:cxn modelId="{79B8929D-1EDE-AD40-AE2A-90EE56994216}" type="presParOf" srcId="{B28C5CDD-3CA5-424F-B4D9-69D6F106FAB3}" destId="{5236FC6F-96A9-4D64-824F-FE1C3F47103C}" srcOrd="0" destOrd="0" presId="urn:microsoft.com/office/officeart/2005/8/layout/hList7"/>
    <dgm:cxn modelId="{32B27AEC-749C-4446-8637-58492BD17FBE}" type="presParOf" srcId="{B28C5CDD-3CA5-424F-B4D9-69D6F106FAB3}" destId="{04920525-80D5-4DB7-B937-998D2AAE1478}" srcOrd="1" destOrd="0" presId="urn:microsoft.com/office/officeart/2005/8/layout/hList7"/>
    <dgm:cxn modelId="{A6F8C379-1DE9-9643-BF2C-7BFC1A944C23}" type="presParOf" srcId="{B28C5CDD-3CA5-424F-B4D9-69D6F106FAB3}" destId="{0D7F98A9-A588-4841-B5FD-DB57EAA57610}" srcOrd="2" destOrd="0" presId="urn:microsoft.com/office/officeart/2005/8/layout/hList7"/>
    <dgm:cxn modelId="{BB9DA78E-5C67-9647-9460-96776EA759B1}" type="presParOf" srcId="{B28C5CDD-3CA5-424F-B4D9-69D6F106FAB3}" destId="{A69B3375-5409-47AC-9D26-0174D1D1DF9D}" srcOrd="3" destOrd="0" presId="urn:microsoft.com/office/officeart/2005/8/layout/hList7"/>
    <dgm:cxn modelId="{2A25333A-C579-7D4F-BE6A-B4B0CEA48A5C}" type="presParOf" srcId="{85B76548-23AF-45A3-BA67-200413A228EF}" destId="{E6980606-11FD-4B30-B659-492B3C17C001}" srcOrd="1" destOrd="0" presId="urn:microsoft.com/office/officeart/2005/8/layout/hList7"/>
    <dgm:cxn modelId="{716F8D3F-1BA1-5E4A-BC8B-7AF396328CA6}" type="presParOf" srcId="{85B76548-23AF-45A3-BA67-200413A228EF}" destId="{73CC4F63-394F-46E0-854B-DCBC52210D3A}" srcOrd="2" destOrd="0" presId="urn:microsoft.com/office/officeart/2005/8/layout/hList7"/>
    <dgm:cxn modelId="{C15BBA48-C271-3145-A4B6-A0ABE5468927}" type="presParOf" srcId="{73CC4F63-394F-46E0-854B-DCBC52210D3A}" destId="{BCAA821A-0B82-4B62-BCE3-0E6D84A44A57}" srcOrd="0" destOrd="0" presId="urn:microsoft.com/office/officeart/2005/8/layout/hList7"/>
    <dgm:cxn modelId="{63F727B2-34AE-8C4F-BDB8-28870AD090BE}" type="presParOf" srcId="{73CC4F63-394F-46E0-854B-DCBC52210D3A}" destId="{01FA0B0D-DBEE-47F1-8356-B8C1727382C3}" srcOrd="1" destOrd="0" presId="urn:microsoft.com/office/officeart/2005/8/layout/hList7"/>
    <dgm:cxn modelId="{04F33732-CCCB-844D-8CE9-BDB0D20AB29B}" type="presParOf" srcId="{73CC4F63-394F-46E0-854B-DCBC52210D3A}" destId="{39CD1873-1C35-4D51-87F5-4E619898B3E3}" srcOrd="2" destOrd="0" presId="urn:microsoft.com/office/officeart/2005/8/layout/hList7"/>
    <dgm:cxn modelId="{4CFC0022-3AEC-3C4D-A3F5-7174052E8E5A}" type="presParOf" srcId="{73CC4F63-394F-46E0-854B-DCBC52210D3A}" destId="{BA077141-7D15-45A8-9F94-9D599101EDFC}" srcOrd="3" destOrd="0" presId="urn:microsoft.com/office/officeart/2005/8/layout/hList7"/>
    <dgm:cxn modelId="{9288F6F8-8600-3944-A3AC-7901F1C74371}" type="presParOf" srcId="{85B76548-23AF-45A3-BA67-200413A228EF}" destId="{94EA7875-F543-1142-B20B-018C407ADB36}" srcOrd="3" destOrd="0" presId="urn:microsoft.com/office/officeart/2005/8/layout/hList7"/>
    <dgm:cxn modelId="{D3F9E171-F1C2-9D4A-9A3F-9CFFE71F8243}" type="presParOf" srcId="{85B76548-23AF-45A3-BA67-200413A228EF}" destId="{1E751F09-B0DB-4E35-9994-F10C365B0E00}" srcOrd="4" destOrd="0" presId="urn:microsoft.com/office/officeart/2005/8/layout/hList7"/>
    <dgm:cxn modelId="{1F0913D1-E4C9-504E-B1D5-0BBAD4AD25F1}" type="presParOf" srcId="{1E751F09-B0DB-4E35-9994-F10C365B0E00}" destId="{F21A5492-D345-4B78-9F66-4F3AAEAD4759}" srcOrd="0" destOrd="0" presId="urn:microsoft.com/office/officeart/2005/8/layout/hList7"/>
    <dgm:cxn modelId="{C69DBCAF-0DF6-0F44-A380-0C030AA905FB}" type="presParOf" srcId="{1E751F09-B0DB-4E35-9994-F10C365B0E00}" destId="{B45325AE-B567-49B5-A0C0-CF7604A2D896}" srcOrd="1" destOrd="0" presId="urn:microsoft.com/office/officeart/2005/8/layout/hList7"/>
    <dgm:cxn modelId="{2B7676E7-5A61-5147-85A0-BFA3BB1C38DF}" type="presParOf" srcId="{1E751F09-B0DB-4E35-9994-F10C365B0E00}" destId="{2900F4EE-84DE-47EB-968E-3C52A4AA368E}" srcOrd="2" destOrd="0" presId="urn:microsoft.com/office/officeart/2005/8/layout/hList7"/>
    <dgm:cxn modelId="{0EB46FE2-62F7-F34A-8D64-900C80E36B6E}" type="presParOf" srcId="{1E751F09-B0DB-4E35-9994-F10C365B0E00}" destId="{664ED606-A3B8-4871-A4BD-1201F396DD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322694-7786-4584-A6B0-AC94BAA7A1B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878DCF4-2143-4170-9538-CC5E4DC74D37}">
      <dgm:prSet phldrT="[Texto]" custT="1"/>
      <dgm:spPr/>
      <dgm:t>
        <a:bodyPr/>
        <a:lstStyle/>
        <a:p>
          <a:r>
            <a:rPr lang="es-EC" sz="1200" dirty="0" smtClean="0"/>
            <a:t>Exposición a fuente de luz por 4 horas en ambos tratamientos.</a:t>
          </a:r>
          <a:endParaRPr lang="es-EC" sz="1200" dirty="0"/>
        </a:p>
      </dgm:t>
    </dgm:pt>
    <dgm:pt modelId="{F23F4632-5F95-4BE8-9F9E-6112E6D202CC}" type="parTrans" cxnId="{B56F42BB-9157-44FF-AE58-2C34B1A4BE24}">
      <dgm:prSet/>
      <dgm:spPr/>
      <dgm:t>
        <a:bodyPr/>
        <a:lstStyle/>
        <a:p>
          <a:endParaRPr lang="es-EC"/>
        </a:p>
      </dgm:t>
    </dgm:pt>
    <dgm:pt modelId="{64572482-4A13-4C61-B225-9DC96E8D15A0}" type="sibTrans" cxnId="{B56F42BB-9157-44FF-AE58-2C34B1A4BE24}">
      <dgm:prSet/>
      <dgm:spPr/>
      <dgm:t>
        <a:bodyPr/>
        <a:lstStyle/>
        <a:p>
          <a:endParaRPr lang="es-EC"/>
        </a:p>
      </dgm:t>
    </dgm:pt>
    <dgm:pt modelId="{AD22703E-45BA-744E-A182-AD11E6DED425}">
      <dgm:prSet phldrT="[Texto]" custT="1"/>
      <dgm:spPr/>
      <dgm:t>
        <a:bodyPr/>
        <a:lstStyle/>
        <a:p>
          <a:r>
            <a:rPr lang="es-EC" sz="1200" dirty="0" smtClean="0"/>
            <a:t>Separación de NCs.</a:t>
          </a:r>
          <a:endParaRPr lang="es-EC" sz="1200" dirty="0"/>
        </a:p>
      </dgm:t>
    </dgm:pt>
    <dgm:pt modelId="{3B4953DD-F38F-FD45-9797-C5E7C0818196}" type="parTrans" cxnId="{D20A0D74-3E54-B941-81B5-E968F0EBF99B}">
      <dgm:prSet/>
      <dgm:spPr/>
      <dgm:t>
        <a:bodyPr/>
        <a:lstStyle/>
        <a:p>
          <a:endParaRPr lang="es-ES"/>
        </a:p>
      </dgm:t>
    </dgm:pt>
    <dgm:pt modelId="{1207643C-6DC4-BC4B-9A7C-805CDE110776}" type="sibTrans" cxnId="{D20A0D74-3E54-B941-81B5-E968F0EBF99B}">
      <dgm:prSet/>
      <dgm:spPr/>
      <dgm:t>
        <a:bodyPr/>
        <a:lstStyle/>
        <a:p>
          <a:endParaRPr lang="es-ES"/>
        </a:p>
      </dgm:t>
    </dgm:pt>
    <dgm:pt modelId="{2DB1B912-C151-9342-B93B-64F612B42094}">
      <dgm:prSet phldrT="[Texto]" custT="1"/>
      <dgm:spPr/>
      <dgm:t>
        <a:bodyPr/>
        <a:lstStyle/>
        <a:p>
          <a:r>
            <a:rPr lang="es-EC" sz="1200" dirty="0" smtClean="0"/>
            <a:t>30 minutos sombra  para equilibrio.</a:t>
          </a:r>
          <a:endParaRPr lang="es-EC" sz="1200" dirty="0"/>
        </a:p>
      </dgm:t>
    </dgm:pt>
    <dgm:pt modelId="{13CAE21F-B8EC-2041-B845-FE88F5293AC7}" type="parTrans" cxnId="{48012B6E-624C-714E-922D-10C5958F17FA}">
      <dgm:prSet/>
      <dgm:spPr/>
      <dgm:t>
        <a:bodyPr/>
        <a:lstStyle/>
        <a:p>
          <a:endParaRPr lang="es-ES"/>
        </a:p>
      </dgm:t>
    </dgm:pt>
    <dgm:pt modelId="{74C09104-B651-6641-902C-51BC707C7E02}" type="sibTrans" cxnId="{48012B6E-624C-714E-922D-10C5958F17FA}">
      <dgm:prSet/>
      <dgm:spPr/>
      <dgm:t>
        <a:bodyPr/>
        <a:lstStyle/>
        <a:p>
          <a:endParaRPr lang="es-ES"/>
        </a:p>
      </dgm:t>
    </dgm:pt>
    <dgm:pt modelId="{C67D2F3D-D897-4A36-BBEF-4888D6B25AD6}" type="pres">
      <dgm:prSet presAssocID="{74322694-7786-4584-A6B0-AC94BAA7A1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3665351-C1B4-9C4A-AF95-E8718D432790}" type="pres">
      <dgm:prSet presAssocID="{2DB1B912-C151-9342-B93B-64F612B42094}" presName="composite" presStyleCnt="0"/>
      <dgm:spPr/>
      <dgm:t>
        <a:bodyPr/>
        <a:lstStyle/>
        <a:p>
          <a:endParaRPr lang="es-ES"/>
        </a:p>
      </dgm:t>
    </dgm:pt>
    <dgm:pt modelId="{3F27939D-F8F9-764D-8F31-6C712E4B7F2C}" type="pres">
      <dgm:prSet presAssocID="{2DB1B912-C151-9342-B93B-64F612B4209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2F387-5D6C-E148-B2C9-A48505D30274}" type="pres">
      <dgm:prSet presAssocID="{2DB1B912-C151-9342-B93B-64F612B4209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320F1-C4D1-E049-98A4-D2F52EC952B0}" type="pres">
      <dgm:prSet presAssocID="{2DB1B912-C151-9342-B93B-64F612B42094}" presName="BalanceSpacing" presStyleCnt="0"/>
      <dgm:spPr/>
      <dgm:t>
        <a:bodyPr/>
        <a:lstStyle/>
        <a:p>
          <a:endParaRPr lang="es-ES"/>
        </a:p>
      </dgm:t>
    </dgm:pt>
    <dgm:pt modelId="{CE54262D-EA93-DD4A-8913-704B747AA185}" type="pres">
      <dgm:prSet presAssocID="{2DB1B912-C151-9342-B93B-64F612B42094}" presName="BalanceSpacing1" presStyleCnt="0"/>
      <dgm:spPr/>
      <dgm:t>
        <a:bodyPr/>
        <a:lstStyle/>
        <a:p>
          <a:endParaRPr lang="es-ES"/>
        </a:p>
      </dgm:t>
    </dgm:pt>
    <dgm:pt modelId="{B44B0AF3-B21F-EB4F-81F8-BD34181E7A5A}" type="pres">
      <dgm:prSet presAssocID="{74C09104-B651-6641-902C-51BC707C7E02}" presName="Accent1Text" presStyleLbl="node1" presStyleIdx="1" presStyleCnt="6"/>
      <dgm:spPr/>
      <dgm:t>
        <a:bodyPr/>
        <a:lstStyle/>
        <a:p>
          <a:endParaRPr lang="es-ES"/>
        </a:p>
      </dgm:t>
    </dgm:pt>
    <dgm:pt modelId="{7D6F41E7-3CDD-2F49-AB10-5A73C63BF4B4}" type="pres">
      <dgm:prSet presAssocID="{74C09104-B651-6641-902C-51BC707C7E02}" presName="spaceBetweenRectangles" presStyleCnt="0"/>
      <dgm:spPr/>
      <dgm:t>
        <a:bodyPr/>
        <a:lstStyle/>
        <a:p>
          <a:endParaRPr lang="es-ES"/>
        </a:p>
      </dgm:t>
    </dgm:pt>
    <dgm:pt modelId="{F7072C90-4E87-4C58-91B1-F0AB3EAC936B}" type="pres">
      <dgm:prSet presAssocID="{7878DCF4-2143-4170-9538-CC5E4DC74D37}" presName="composite" presStyleCnt="0"/>
      <dgm:spPr/>
      <dgm:t>
        <a:bodyPr/>
        <a:lstStyle/>
        <a:p>
          <a:endParaRPr lang="es-ES"/>
        </a:p>
      </dgm:t>
    </dgm:pt>
    <dgm:pt modelId="{1468BC65-B52F-4026-BB72-6980606BDA27}" type="pres">
      <dgm:prSet presAssocID="{7878DCF4-2143-4170-9538-CC5E4DC74D37}" presName="Parent1" presStyleLbl="node1" presStyleIdx="2" presStyleCnt="6" custScaleX="1224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9D475D-E8D5-4F56-A3ED-DD6117A5ECFB}" type="pres">
      <dgm:prSet presAssocID="{7878DCF4-2143-4170-9538-CC5E4DC74D3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37503F-7A74-4951-BA50-C7BC90199D10}" type="pres">
      <dgm:prSet presAssocID="{7878DCF4-2143-4170-9538-CC5E4DC74D37}" presName="BalanceSpacing" presStyleCnt="0"/>
      <dgm:spPr/>
      <dgm:t>
        <a:bodyPr/>
        <a:lstStyle/>
        <a:p>
          <a:endParaRPr lang="es-ES"/>
        </a:p>
      </dgm:t>
    </dgm:pt>
    <dgm:pt modelId="{B10733C3-DDB9-45D0-B3F8-BB1E365594F5}" type="pres">
      <dgm:prSet presAssocID="{7878DCF4-2143-4170-9538-CC5E4DC74D37}" presName="BalanceSpacing1" presStyleCnt="0"/>
      <dgm:spPr/>
      <dgm:t>
        <a:bodyPr/>
        <a:lstStyle/>
        <a:p>
          <a:endParaRPr lang="es-ES"/>
        </a:p>
      </dgm:t>
    </dgm:pt>
    <dgm:pt modelId="{9014521C-126E-4D5E-B7B4-118EAF51434E}" type="pres">
      <dgm:prSet presAssocID="{64572482-4A13-4C61-B225-9DC96E8D15A0}" presName="Accent1Text" presStyleLbl="node1" presStyleIdx="3" presStyleCnt="6"/>
      <dgm:spPr/>
      <dgm:t>
        <a:bodyPr/>
        <a:lstStyle/>
        <a:p>
          <a:endParaRPr lang="es-EC"/>
        </a:p>
      </dgm:t>
    </dgm:pt>
    <dgm:pt modelId="{9DAE3A58-93EF-4635-B551-8E3967CE176A}" type="pres">
      <dgm:prSet presAssocID="{64572482-4A13-4C61-B225-9DC96E8D15A0}" presName="spaceBetweenRectangles" presStyleCnt="0"/>
      <dgm:spPr/>
      <dgm:t>
        <a:bodyPr/>
        <a:lstStyle/>
        <a:p>
          <a:endParaRPr lang="es-ES"/>
        </a:p>
      </dgm:t>
    </dgm:pt>
    <dgm:pt modelId="{27DDE6BF-9BFD-C24F-B813-E4EFBB96863C}" type="pres">
      <dgm:prSet presAssocID="{AD22703E-45BA-744E-A182-AD11E6DED425}" presName="composite" presStyleCnt="0"/>
      <dgm:spPr/>
      <dgm:t>
        <a:bodyPr/>
        <a:lstStyle/>
        <a:p>
          <a:endParaRPr lang="es-ES"/>
        </a:p>
      </dgm:t>
    </dgm:pt>
    <dgm:pt modelId="{05F4DA2D-E100-264E-8CAD-E8FA48EFC7A3}" type="pres">
      <dgm:prSet presAssocID="{AD22703E-45BA-744E-A182-AD11E6DED4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1F55B-53D7-0A4A-9FDE-2D76124DC707}" type="pres">
      <dgm:prSet presAssocID="{AD22703E-45BA-744E-A182-AD11E6DED4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9CEAA-0D5F-2E43-ABA6-D04A8480509E}" type="pres">
      <dgm:prSet presAssocID="{AD22703E-45BA-744E-A182-AD11E6DED425}" presName="BalanceSpacing" presStyleCnt="0"/>
      <dgm:spPr/>
      <dgm:t>
        <a:bodyPr/>
        <a:lstStyle/>
        <a:p>
          <a:endParaRPr lang="es-ES"/>
        </a:p>
      </dgm:t>
    </dgm:pt>
    <dgm:pt modelId="{ED1E6C83-93E4-D64C-9376-2C4806FDBA56}" type="pres">
      <dgm:prSet presAssocID="{AD22703E-45BA-744E-A182-AD11E6DED425}" presName="BalanceSpacing1" presStyleCnt="0"/>
      <dgm:spPr/>
      <dgm:t>
        <a:bodyPr/>
        <a:lstStyle/>
        <a:p>
          <a:endParaRPr lang="es-ES"/>
        </a:p>
      </dgm:t>
    </dgm:pt>
    <dgm:pt modelId="{2174AF63-42D6-3642-B658-C4B0CCADBD64}" type="pres">
      <dgm:prSet presAssocID="{1207643C-6DC4-BC4B-9A7C-805CDE110776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48012B6E-624C-714E-922D-10C5958F17FA}" srcId="{74322694-7786-4584-A6B0-AC94BAA7A1BD}" destId="{2DB1B912-C151-9342-B93B-64F612B42094}" srcOrd="0" destOrd="0" parTransId="{13CAE21F-B8EC-2041-B845-FE88F5293AC7}" sibTransId="{74C09104-B651-6641-902C-51BC707C7E02}"/>
    <dgm:cxn modelId="{72329C5A-3A51-46FF-8E16-1BA889CDC827}" type="presOf" srcId="{7878DCF4-2143-4170-9538-CC5E4DC74D37}" destId="{1468BC65-B52F-4026-BB72-6980606BDA27}" srcOrd="0" destOrd="0" presId="urn:microsoft.com/office/officeart/2008/layout/AlternatingHexagons"/>
    <dgm:cxn modelId="{50975255-0E88-4026-A9E7-AB258251906A}" type="presOf" srcId="{64572482-4A13-4C61-B225-9DC96E8D15A0}" destId="{9014521C-126E-4D5E-B7B4-118EAF51434E}" srcOrd="0" destOrd="0" presId="urn:microsoft.com/office/officeart/2008/layout/AlternatingHexagons"/>
    <dgm:cxn modelId="{E4F28492-341C-4C97-8B36-CE583FD96E11}" type="presOf" srcId="{74322694-7786-4584-A6B0-AC94BAA7A1BD}" destId="{C67D2F3D-D897-4A36-BBEF-4888D6B25AD6}" srcOrd="0" destOrd="0" presId="urn:microsoft.com/office/officeart/2008/layout/AlternatingHexagons"/>
    <dgm:cxn modelId="{085423F6-F003-0145-888D-9E1C93DB161C}" type="presOf" srcId="{1207643C-6DC4-BC4B-9A7C-805CDE110776}" destId="{2174AF63-42D6-3642-B658-C4B0CCADBD64}" srcOrd="0" destOrd="0" presId="urn:microsoft.com/office/officeart/2008/layout/AlternatingHexagons"/>
    <dgm:cxn modelId="{65D4156D-8D70-4748-BFDA-59CCA2F3553A}" type="presOf" srcId="{2DB1B912-C151-9342-B93B-64F612B42094}" destId="{3F27939D-F8F9-764D-8F31-6C712E4B7F2C}" srcOrd="0" destOrd="0" presId="urn:microsoft.com/office/officeart/2008/layout/AlternatingHexagons"/>
    <dgm:cxn modelId="{32E0D226-A9D1-0B49-AC37-801B3F4B0EA9}" type="presOf" srcId="{74C09104-B651-6641-902C-51BC707C7E02}" destId="{B44B0AF3-B21F-EB4F-81F8-BD34181E7A5A}" srcOrd="0" destOrd="0" presId="urn:microsoft.com/office/officeart/2008/layout/AlternatingHexagons"/>
    <dgm:cxn modelId="{629921E7-E021-3447-8B04-F9068ABD23C8}" type="presOf" srcId="{AD22703E-45BA-744E-A182-AD11E6DED425}" destId="{05F4DA2D-E100-264E-8CAD-E8FA48EFC7A3}" srcOrd="0" destOrd="0" presId="urn:microsoft.com/office/officeart/2008/layout/AlternatingHexagons"/>
    <dgm:cxn modelId="{B56F42BB-9157-44FF-AE58-2C34B1A4BE24}" srcId="{74322694-7786-4584-A6B0-AC94BAA7A1BD}" destId="{7878DCF4-2143-4170-9538-CC5E4DC74D37}" srcOrd="1" destOrd="0" parTransId="{F23F4632-5F95-4BE8-9F9E-6112E6D202CC}" sibTransId="{64572482-4A13-4C61-B225-9DC96E8D15A0}"/>
    <dgm:cxn modelId="{D20A0D74-3E54-B941-81B5-E968F0EBF99B}" srcId="{74322694-7786-4584-A6B0-AC94BAA7A1BD}" destId="{AD22703E-45BA-744E-A182-AD11E6DED425}" srcOrd="2" destOrd="0" parTransId="{3B4953DD-F38F-FD45-9797-C5E7C0818196}" sibTransId="{1207643C-6DC4-BC4B-9A7C-805CDE110776}"/>
    <dgm:cxn modelId="{C0ACF868-C3AE-3747-B145-6A2EFC8B8368}" type="presParOf" srcId="{C67D2F3D-D897-4A36-BBEF-4888D6B25AD6}" destId="{B3665351-C1B4-9C4A-AF95-E8718D432790}" srcOrd="0" destOrd="0" presId="urn:microsoft.com/office/officeart/2008/layout/AlternatingHexagons"/>
    <dgm:cxn modelId="{B6295211-094C-7A48-ADDB-4F874434C355}" type="presParOf" srcId="{B3665351-C1B4-9C4A-AF95-E8718D432790}" destId="{3F27939D-F8F9-764D-8F31-6C712E4B7F2C}" srcOrd="0" destOrd="0" presId="urn:microsoft.com/office/officeart/2008/layout/AlternatingHexagons"/>
    <dgm:cxn modelId="{EAB7D994-6A6F-584C-B580-A641A15645DF}" type="presParOf" srcId="{B3665351-C1B4-9C4A-AF95-E8718D432790}" destId="{5D82F387-5D6C-E148-B2C9-A48505D30274}" srcOrd="1" destOrd="0" presId="urn:microsoft.com/office/officeart/2008/layout/AlternatingHexagons"/>
    <dgm:cxn modelId="{56533016-24F8-3740-858E-73BAE55E82E7}" type="presParOf" srcId="{B3665351-C1B4-9C4A-AF95-E8718D432790}" destId="{C77320F1-C4D1-E049-98A4-D2F52EC952B0}" srcOrd="2" destOrd="0" presId="urn:microsoft.com/office/officeart/2008/layout/AlternatingHexagons"/>
    <dgm:cxn modelId="{E476E2A9-D893-4849-A4ED-D512480C748F}" type="presParOf" srcId="{B3665351-C1B4-9C4A-AF95-E8718D432790}" destId="{CE54262D-EA93-DD4A-8913-704B747AA185}" srcOrd="3" destOrd="0" presId="urn:microsoft.com/office/officeart/2008/layout/AlternatingHexagons"/>
    <dgm:cxn modelId="{1A4AA037-BBDE-5B44-840A-88A9B2B5FA9A}" type="presParOf" srcId="{B3665351-C1B4-9C4A-AF95-E8718D432790}" destId="{B44B0AF3-B21F-EB4F-81F8-BD34181E7A5A}" srcOrd="4" destOrd="0" presId="urn:microsoft.com/office/officeart/2008/layout/AlternatingHexagons"/>
    <dgm:cxn modelId="{3511FB3B-495A-D145-9F59-FDEE3141E0E8}" type="presParOf" srcId="{C67D2F3D-D897-4A36-BBEF-4888D6B25AD6}" destId="{7D6F41E7-3CDD-2F49-AB10-5A73C63BF4B4}" srcOrd="1" destOrd="0" presId="urn:microsoft.com/office/officeart/2008/layout/AlternatingHexagons"/>
    <dgm:cxn modelId="{F9617E79-B6A6-4DCB-AD68-A704A5E686BE}" type="presParOf" srcId="{C67D2F3D-D897-4A36-BBEF-4888D6B25AD6}" destId="{F7072C90-4E87-4C58-91B1-F0AB3EAC936B}" srcOrd="2" destOrd="0" presId="urn:microsoft.com/office/officeart/2008/layout/AlternatingHexagons"/>
    <dgm:cxn modelId="{64A62262-C69B-4869-B6BA-B76A0E5F68CE}" type="presParOf" srcId="{F7072C90-4E87-4C58-91B1-F0AB3EAC936B}" destId="{1468BC65-B52F-4026-BB72-6980606BDA27}" srcOrd="0" destOrd="0" presId="urn:microsoft.com/office/officeart/2008/layout/AlternatingHexagons"/>
    <dgm:cxn modelId="{D7C75CD2-4B86-4CE2-BE2D-0130527AC743}" type="presParOf" srcId="{F7072C90-4E87-4C58-91B1-F0AB3EAC936B}" destId="{309D475D-E8D5-4F56-A3ED-DD6117A5ECFB}" srcOrd="1" destOrd="0" presId="urn:microsoft.com/office/officeart/2008/layout/AlternatingHexagons"/>
    <dgm:cxn modelId="{97652A99-FCD6-47A8-8520-EC6ECF31FED2}" type="presParOf" srcId="{F7072C90-4E87-4C58-91B1-F0AB3EAC936B}" destId="{8137503F-7A74-4951-BA50-C7BC90199D10}" srcOrd="2" destOrd="0" presId="urn:microsoft.com/office/officeart/2008/layout/AlternatingHexagons"/>
    <dgm:cxn modelId="{D3B29E73-D860-42C5-AA7C-53E96C36FF1E}" type="presParOf" srcId="{F7072C90-4E87-4C58-91B1-F0AB3EAC936B}" destId="{B10733C3-DDB9-45D0-B3F8-BB1E365594F5}" srcOrd="3" destOrd="0" presId="urn:microsoft.com/office/officeart/2008/layout/AlternatingHexagons"/>
    <dgm:cxn modelId="{6E7CCE68-2C5D-4B9A-A0D5-66F7B44BF115}" type="presParOf" srcId="{F7072C90-4E87-4C58-91B1-F0AB3EAC936B}" destId="{9014521C-126E-4D5E-B7B4-118EAF51434E}" srcOrd="4" destOrd="0" presId="urn:microsoft.com/office/officeart/2008/layout/AlternatingHexagons"/>
    <dgm:cxn modelId="{35AB0CA6-BB19-0748-BA67-8767970FBCB5}" type="presParOf" srcId="{C67D2F3D-D897-4A36-BBEF-4888D6B25AD6}" destId="{9DAE3A58-93EF-4635-B551-8E3967CE176A}" srcOrd="3" destOrd="0" presId="urn:microsoft.com/office/officeart/2008/layout/AlternatingHexagons"/>
    <dgm:cxn modelId="{3E643F37-C7C3-9D4C-907A-2A087E550A89}" type="presParOf" srcId="{C67D2F3D-D897-4A36-BBEF-4888D6B25AD6}" destId="{27DDE6BF-9BFD-C24F-B813-E4EFBB96863C}" srcOrd="4" destOrd="0" presId="urn:microsoft.com/office/officeart/2008/layout/AlternatingHexagons"/>
    <dgm:cxn modelId="{9C4F19D2-DBC9-914A-BC29-3E1740A1A9E0}" type="presParOf" srcId="{27DDE6BF-9BFD-C24F-B813-E4EFBB96863C}" destId="{05F4DA2D-E100-264E-8CAD-E8FA48EFC7A3}" srcOrd="0" destOrd="0" presId="urn:microsoft.com/office/officeart/2008/layout/AlternatingHexagons"/>
    <dgm:cxn modelId="{A5CB193D-3B25-AA4C-A8FE-EB93EF1F3B97}" type="presParOf" srcId="{27DDE6BF-9BFD-C24F-B813-E4EFBB96863C}" destId="{5561F55B-53D7-0A4A-9FDE-2D76124DC707}" srcOrd="1" destOrd="0" presId="urn:microsoft.com/office/officeart/2008/layout/AlternatingHexagons"/>
    <dgm:cxn modelId="{FF27B6AA-60A3-E347-BEF5-1DBCAEBC0DDB}" type="presParOf" srcId="{27DDE6BF-9BFD-C24F-B813-E4EFBB96863C}" destId="{2F99CEAA-0D5F-2E43-ABA6-D04A8480509E}" srcOrd="2" destOrd="0" presId="urn:microsoft.com/office/officeart/2008/layout/AlternatingHexagons"/>
    <dgm:cxn modelId="{27DC7576-4CD6-514F-8C9C-85D82EDFB595}" type="presParOf" srcId="{27DDE6BF-9BFD-C24F-B813-E4EFBB96863C}" destId="{ED1E6C83-93E4-D64C-9376-2C4806FDBA56}" srcOrd="3" destOrd="0" presId="urn:microsoft.com/office/officeart/2008/layout/AlternatingHexagons"/>
    <dgm:cxn modelId="{42895180-2460-E84B-80BD-0DBE0E4A4A67}" type="presParOf" srcId="{27DDE6BF-9BFD-C24F-B813-E4EFBB96863C}" destId="{2174AF63-42D6-3642-B658-C4B0CCADBD6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17475-DE3A-4588-B3A3-16B6194D129A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14A93E2-36AE-41C7-AF95-DEC3C284E331}">
      <dgm:prSet phldrT="[Texto]"/>
      <dgm:spPr/>
      <dgm:t>
        <a:bodyPr/>
        <a:lstStyle/>
        <a:p>
          <a:r>
            <a:rPr lang="es-EC" dirty="0" smtClean="0"/>
            <a:t>El</a:t>
          </a:r>
          <a:r>
            <a:rPr lang="es-EC" baseline="0" dirty="0" smtClean="0"/>
            <a:t> paladio es un fotocatalizador potente, la plata es un metal plasmónico y el </a:t>
          </a:r>
          <a:r>
            <a:rPr lang="es-EC" baseline="0" dirty="0" smtClean="0"/>
            <a:t>oxido de grafeno el soporte ideal para la </a:t>
          </a:r>
          <a:r>
            <a:rPr lang="es-EC" baseline="0" dirty="0" smtClean="0"/>
            <a:t>formación de un semiconductor capaz de capturar los electrones plasmónicos de la plata y la formación de huecos para la y formación de ROS. Además  proporciona una mayor área de contacto para el contaminante. </a:t>
          </a:r>
          <a:endParaRPr lang="es-EC" dirty="0"/>
        </a:p>
      </dgm:t>
    </dgm:pt>
    <dgm:pt modelId="{3C600796-BA6F-4795-B216-96809E657961}" type="parTrans" cxnId="{A888FB24-FE10-4BDF-9809-1BF712C8B7FE}">
      <dgm:prSet/>
      <dgm:spPr/>
      <dgm:t>
        <a:bodyPr/>
        <a:lstStyle/>
        <a:p>
          <a:endParaRPr lang="es-EC"/>
        </a:p>
      </dgm:t>
    </dgm:pt>
    <dgm:pt modelId="{2FBD6FD0-7F56-45FB-9D95-8D0834710182}" type="sibTrans" cxnId="{A888FB24-FE10-4BDF-9809-1BF712C8B7FE}">
      <dgm:prSet/>
      <dgm:spPr/>
      <dgm:t>
        <a:bodyPr/>
        <a:lstStyle/>
        <a:p>
          <a:endParaRPr lang="es-EC"/>
        </a:p>
      </dgm:t>
    </dgm:pt>
    <dgm:pt modelId="{37934F57-36B2-49AC-9142-E8E6841F0B2B}">
      <dgm:prSet phldrT="[Texto]"/>
      <dgm:spPr/>
      <dgm:t>
        <a:bodyPr/>
        <a:lstStyle/>
        <a:p>
          <a:r>
            <a:rPr lang="es-EC" dirty="0" smtClean="0"/>
            <a:t>La nanotecnología tiene aplicaciones infinitas, gracias a su escala nano (10</a:t>
          </a:r>
          <a:r>
            <a:rPr lang="es-EC" baseline="30000" dirty="0" smtClean="0"/>
            <a:t>-9 </a:t>
          </a:r>
          <a:r>
            <a:rPr lang="es-EC" baseline="0" dirty="0" smtClean="0"/>
            <a:t>m).</a:t>
          </a:r>
        </a:p>
        <a:p>
          <a:r>
            <a:rPr lang="es-EC" baseline="0" dirty="0" smtClean="0"/>
            <a:t>Una de sus aplicaciones es el área de fotocatálisis heterogénea, o de oxidación avanzada de contaminantes.</a:t>
          </a:r>
        </a:p>
        <a:p>
          <a:endParaRPr lang="es-EC" baseline="0" dirty="0"/>
        </a:p>
      </dgm:t>
    </dgm:pt>
    <dgm:pt modelId="{ADBD263B-B38E-4B2D-9014-F7E58E877D55}" type="parTrans" cxnId="{00C257C7-3CC5-487F-B094-662FAAE1A8E2}">
      <dgm:prSet/>
      <dgm:spPr/>
      <dgm:t>
        <a:bodyPr/>
        <a:lstStyle/>
        <a:p>
          <a:endParaRPr lang="es-EC"/>
        </a:p>
      </dgm:t>
    </dgm:pt>
    <dgm:pt modelId="{BF79B11B-C3FF-40D2-B4FA-99F5DEEA806D}" type="sibTrans" cxnId="{00C257C7-3CC5-487F-B094-662FAAE1A8E2}">
      <dgm:prSet/>
      <dgm:spPr/>
      <dgm:t>
        <a:bodyPr/>
        <a:lstStyle/>
        <a:p>
          <a:endParaRPr lang="es-EC"/>
        </a:p>
      </dgm:t>
    </dgm:pt>
    <dgm:pt modelId="{9511187D-1CF4-4A46-92C3-CE9EACCAA05E}">
      <dgm:prSet phldrT="[Texto]"/>
      <dgm:spPr/>
      <dgm:t>
        <a:bodyPr/>
        <a:lstStyle/>
        <a:p>
          <a:r>
            <a:rPr lang="es-EC" dirty="0" smtClean="0"/>
            <a:t>La oxidación avanzada es una técnica que utiliza la formación de especies reactivas de oxígeno ROS, para oxidar un contaminante en agua. </a:t>
          </a:r>
          <a:endParaRPr lang="es-EC" dirty="0"/>
        </a:p>
      </dgm:t>
    </dgm:pt>
    <dgm:pt modelId="{F8313AB3-4D8F-4A08-A0F2-65A2A993BAF7}" type="parTrans" cxnId="{055FB301-5639-46E2-ACD6-BA569E4AE5FE}">
      <dgm:prSet/>
      <dgm:spPr/>
      <dgm:t>
        <a:bodyPr/>
        <a:lstStyle/>
        <a:p>
          <a:endParaRPr lang="es-EC"/>
        </a:p>
      </dgm:t>
    </dgm:pt>
    <dgm:pt modelId="{75546356-8FAC-4B7C-8DC4-8546C98A91E1}" type="sibTrans" cxnId="{055FB301-5639-46E2-ACD6-BA569E4AE5FE}">
      <dgm:prSet/>
      <dgm:spPr/>
      <dgm:t>
        <a:bodyPr/>
        <a:lstStyle/>
        <a:p>
          <a:endParaRPr lang="es-EC"/>
        </a:p>
      </dgm:t>
    </dgm:pt>
    <dgm:pt modelId="{1D41C38D-3A5F-476E-B04B-ADCD5EEA12B7}" type="pres">
      <dgm:prSet presAssocID="{AE617475-DE3A-4588-B3A3-16B6194D1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D554FD-1B28-41E7-80B9-8D28CAF4F215}" type="pres">
      <dgm:prSet presAssocID="{AE617475-DE3A-4588-B3A3-16B6194D129A}" presName="fgShape" presStyleLbl="fgShp" presStyleIdx="0" presStyleCnt="1"/>
      <dgm:spPr/>
    </dgm:pt>
    <dgm:pt modelId="{85B76548-23AF-45A3-BA67-200413A228EF}" type="pres">
      <dgm:prSet presAssocID="{AE617475-DE3A-4588-B3A3-16B6194D129A}" presName="linComp" presStyleCnt="0"/>
      <dgm:spPr/>
    </dgm:pt>
    <dgm:pt modelId="{B28C5CDD-3CA5-424F-B4D9-69D6F106FAB3}" type="pres">
      <dgm:prSet presAssocID="{37934F57-36B2-49AC-9142-E8E6841F0B2B}" presName="compNode" presStyleCnt="0"/>
      <dgm:spPr/>
    </dgm:pt>
    <dgm:pt modelId="{5236FC6F-96A9-4D64-824F-FE1C3F47103C}" type="pres">
      <dgm:prSet presAssocID="{37934F57-36B2-49AC-9142-E8E6841F0B2B}" presName="bkgdShape" presStyleLbl="node1" presStyleIdx="0" presStyleCnt="3"/>
      <dgm:spPr/>
      <dgm:t>
        <a:bodyPr/>
        <a:lstStyle/>
        <a:p>
          <a:endParaRPr lang="es-EC"/>
        </a:p>
      </dgm:t>
    </dgm:pt>
    <dgm:pt modelId="{04920525-80D5-4DB7-B937-998D2AAE1478}" type="pres">
      <dgm:prSet presAssocID="{37934F57-36B2-49AC-9142-E8E6841F0B2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F98A9-A588-4841-B5FD-DB57EAA57610}" type="pres">
      <dgm:prSet presAssocID="{37934F57-36B2-49AC-9142-E8E6841F0B2B}" presName="invisiNode" presStyleLbl="node1" presStyleIdx="0" presStyleCnt="3"/>
      <dgm:spPr/>
    </dgm:pt>
    <dgm:pt modelId="{A69B3375-5409-47AC-9D26-0174D1D1DF9D}" type="pres">
      <dgm:prSet presAssocID="{37934F57-36B2-49AC-9142-E8E6841F0B2B}" presName="imagNode" presStyleLbl="fgImgPlace1" presStyleIdx="0" presStyleCnt="3" custScaleX="123669" custScaleY="1213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E6980606-11FD-4B30-B659-492B3C17C001}" type="pres">
      <dgm:prSet presAssocID="{BF79B11B-C3FF-40D2-B4FA-99F5DEEA806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3CC4F63-394F-46E0-854B-DCBC52210D3A}" type="pres">
      <dgm:prSet presAssocID="{9511187D-1CF4-4A46-92C3-CE9EACCAA05E}" presName="compNode" presStyleCnt="0"/>
      <dgm:spPr/>
    </dgm:pt>
    <dgm:pt modelId="{BCAA821A-0B82-4B62-BCE3-0E6D84A44A57}" type="pres">
      <dgm:prSet presAssocID="{9511187D-1CF4-4A46-92C3-CE9EACCAA05E}" presName="bkgdShape" presStyleLbl="node1" presStyleIdx="1" presStyleCnt="3"/>
      <dgm:spPr/>
      <dgm:t>
        <a:bodyPr/>
        <a:lstStyle/>
        <a:p>
          <a:endParaRPr lang="es-EC"/>
        </a:p>
      </dgm:t>
    </dgm:pt>
    <dgm:pt modelId="{01FA0B0D-DBEE-47F1-8356-B8C1727382C3}" type="pres">
      <dgm:prSet presAssocID="{9511187D-1CF4-4A46-92C3-CE9EACCAA05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D1873-1C35-4D51-87F5-4E619898B3E3}" type="pres">
      <dgm:prSet presAssocID="{9511187D-1CF4-4A46-92C3-CE9EACCAA05E}" presName="invisiNode" presStyleLbl="node1" presStyleIdx="1" presStyleCnt="3"/>
      <dgm:spPr/>
    </dgm:pt>
    <dgm:pt modelId="{BA077141-7D15-45A8-9F94-9D599101EDFC}" type="pres">
      <dgm:prSet presAssocID="{9511187D-1CF4-4A46-92C3-CE9EACCAA05E}" presName="imagNode" presStyleLbl="fgImgPlace1" presStyleIdx="1" presStyleCnt="3" custScaleX="121760" custScaleY="121760" custLinFactNeighborX="1490" custLinFactNeighborY="-4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4EA7875-F543-1142-B20B-018C407ADB36}" type="pres">
      <dgm:prSet presAssocID="{75546356-8FAC-4B7C-8DC4-8546C98A91E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E751F09-B0DB-4E35-9994-F10C365B0E00}" type="pres">
      <dgm:prSet presAssocID="{314A93E2-36AE-41C7-AF95-DEC3C284E331}" presName="compNode" presStyleCnt="0"/>
      <dgm:spPr/>
    </dgm:pt>
    <dgm:pt modelId="{F21A5492-D345-4B78-9F66-4F3AAEAD4759}" type="pres">
      <dgm:prSet presAssocID="{314A93E2-36AE-41C7-AF95-DEC3C284E331}" presName="bkgdShape" presStyleLbl="node1" presStyleIdx="2" presStyleCnt="3"/>
      <dgm:spPr/>
      <dgm:t>
        <a:bodyPr/>
        <a:lstStyle/>
        <a:p>
          <a:endParaRPr lang="es-EC"/>
        </a:p>
      </dgm:t>
    </dgm:pt>
    <dgm:pt modelId="{B45325AE-B567-49B5-A0C0-CF7604A2D896}" type="pres">
      <dgm:prSet presAssocID="{314A93E2-36AE-41C7-AF95-DEC3C284E3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0F4EE-84DE-47EB-968E-3C52A4AA368E}" type="pres">
      <dgm:prSet presAssocID="{314A93E2-36AE-41C7-AF95-DEC3C284E331}" presName="invisiNode" presStyleLbl="node1" presStyleIdx="2" presStyleCnt="3"/>
      <dgm:spPr/>
    </dgm:pt>
    <dgm:pt modelId="{664ED606-A3B8-4871-A4BD-1201F396DD1A}" type="pres">
      <dgm:prSet presAssocID="{314A93E2-36AE-41C7-AF95-DEC3C284E331}" presName="imagNode" presStyleLbl="fgImgPlace1" presStyleIdx="2" presStyleCnt="3" custScaleX="123669" custScaleY="1056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9C520720-FCF7-184B-8AE5-AF593D9FDD9E}" type="presOf" srcId="{37934F57-36B2-49AC-9142-E8E6841F0B2B}" destId="{04920525-80D5-4DB7-B937-998D2AAE1478}" srcOrd="1" destOrd="0" presId="urn:microsoft.com/office/officeart/2005/8/layout/hList7"/>
    <dgm:cxn modelId="{055FB301-5639-46E2-ACD6-BA569E4AE5FE}" srcId="{AE617475-DE3A-4588-B3A3-16B6194D129A}" destId="{9511187D-1CF4-4A46-92C3-CE9EACCAA05E}" srcOrd="1" destOrd="0" parTransId="{F8313AB3-4D8F-4A08-A0F2-65A2A993BAF7}" sibTransId="{75546356-8FAC-4B7C-8DC4-8546C98A91E1}"/>
    <dgm:cxn modelId="{F067ACD5-05A8-2449-98E1-14D18DA220FC}" type="presOf" srcId="{9511187D-1CF4-4A46-92C3-CE9EACCAA05E}" destId="{01FA0B0D-DBEE-47F1-8356-B8C1727382C3}" srcOrd="1" destOrd="0" presId="urn:microsoft.com/office/officeart/2005/8/layout/hList7"/>
    <dgm:cxn modelId="{A888FB24-FE10-4BDF-9809-1BF712C8B7FE}" srcId="{AE617475-DE3A-4588-B3A3-16B6194D129A}" destId="{314A93E2-36AE-41C7-AF95-DEC3C284E331}" srcOrd="2" destOrd="0" parTransId="{3C600796-BA6F-4795-B216-96809E657961}" sibTransId="{2FBD6FD0-7F56-45FB-9D95-8D0834710182}"/>
    <dgm:cxn modelId="{6BECDBEF-1EE5-0C49-B37E-21EAD616AF6F}" type="presOf" srcId="{314A93E2-36AE-41C7-AF95-DEC3C284E331}" destId="{F21A5492-D345-4B78-9F66-4F3AAEAD4759}" srcOrd="0" destOrd="0" presId="urn:microsoft.com/office/officeart/2005/8/layout/hList7"/>
    <dgm:cxn modelId="{9F5668F7-CA68-C645-BA64-A3BC56677D43}" type="presOf" srcId="{37934F57-36B2-49AC-9142-E8E6841F0B2B}" destId="{5236FC6F-96A9-4D64-824F-FE1C3F47103C}" srcOrd="0" destOrd="0" presId="urn:microsoft.com/office/officeart/2005/8/layout/hList7"/>
    <dgm:cxn modelId="{00C257C7-3CC5-487F-B094-662FAAE1A8E2}" srcId="{AE617475-DE3A-4588-B3A3-16B6194D129A}" destId="{37934F57-36B2-49AC-9142-E8E6841F0B2B}" srcOrd="0" destOrd="0" parTransId="{ADBD263B-B38E-4B2D-9014-F7E58E877D55}" sibTransId="{BF79B11B-C3FF-40D2-B4FA-99F5DEEA806D}"/>
    <dgm:cxn modelId="{6147E3FA-AFF0-0B45-B7A7-EF085098432C}" type="presOf" srcId="{9511187D-1CF4-4A46-92C3-CE9EACCAA05E}" destId="{BCAA821A-0B82-4B62-BCE3-0E6D84A44A57}" srcOrd="0" destOrd="0" presId="urn:microsoft.com/office/officeart/2005/8/layout/hList7"/>
    <dgm:cxn modelId="{2CF76E9C-8CBC-5F4A-993C-B161A68EC3E9}" type="presOf" srcId="{BF79B11B-C3FF-40D2-B4FA-99F5DEEA806D}" destId="{E6980606-11FD-4B30-B659-492B3C17C001}" srcOrd="0" destOrd="0" presId="urn:microsoft.com/office/officeart/2005/8/layout/hList7"/>
    <dgm:cxn modelId="{5C2C39BE-8749-D64F-9A5A-74DC300E77AD}" type="presOf" srcId="{AE617475-DE3A-4588-B3A3-16B6194D129A}" destId="{1D41C38D-3A5F-476E-B04B-ADCD5EEA12B7}" srcOrd="0" destOrd="0" presId="urn:microsoft.com/office/officeart/2005/8/layout/hList7"/>
    <dgm:cxn modelId="{B7CEC769-7B72-5E42-BD66-12C5981ADE06}" type="presOf" srcId="{75546356-8FAC-4B7C-8DC4-8546C98A91E1}" destId="{94EA7875-F543-1142-B20B-018C407ADB36}" srcOrd="0" destOrd="0" presId="urn:microsoft.com/office/officeart/2005/8/layout/hList7"/>
    <dgm:cxn modelId="{FC6AC910-93B7-EF44-8DA9-4B3124F687ED}" type="presOf" srcId="{314A93E2-36AE-41C7-AF95-DEC3C284E331}" destId="{B45325AE-B567-49B5-A0C0-CF7604A2D896}" srcOrd="1" destOrd="0" presId="urn:microsoft.com/office/officeart/2005/8/layout/hList7"/>
    <dgm:cxn modelId="{14595EFA-02BE-654A-99B4-5DBF2E404481}" type="presParOf" srcId="{1D41C38D-3A5F-476E-B04B-ADCD5EEA12B7}" destId="{10D554FD-1B28-41E7-80B9-8D28CAF4F215}" srcOrd="0" destOrd="0" presId="urn:microsoft.com/office/officeart/2005/8/layout/hList7"/>
    <dgm:cxn modelId="{EB349A22-F22E-2A47-A62D-704AE8E6B7DB}" type="presParOf" srcId="{1D41C38D-3A5F-476E-B04B-ADCD5EEA12B7}" destId="{85B76548-23AF-45A3-BA67-200413A228EF}" srcOrd="1" destOrd="0" presId="urn:microsoft.com/office/officeart/2005/8/layout/hList7"/>
    <dgm:cxn modelId="{CBED393E-9900-4E4D-B49D-5F578F460DB3}" type="presParOf" srcId="{85B76548-23AF-45A3-BA67-200413A228EF}" destId="{B28C5CDD-3CA5-424F-B4D9-69D6F106FAB3}" srcOrd="0" destOrd="0" presId="urn:microsoft.com/office/officeart/2005/8/layout/hList7"/>
    <dgm:cxn modelId="{0C295A73-EA71-A647-A1A2-53A035FC782A}" type="presParOf" srcId="{B28C5CDD-3CA5-424F-B4D9-69D6F106FAB3}" destId="{5236FC6F-96A9-4D64-824F-FE1C3F47103C}" srcOrd="0" destOrd="0" presId="urn:microsoft.com/office/officeart/2005/8/layout/hList7"/>
    <dgm:cxn modelId="{0DE41966-40A3-0D4D-A874-1D6FCF0913E2}" type="presParOf" srcId="{B28C5CDD-3CA5-424F-B4D9-69D6F106FAB3}" destId="{04920525-80D5-4DB7-B937-998D2AAE1478}" srcOrd="1" destOrd="0" presId="urn:microsoft.com/office/officeart/2005/8/layout/hList7"/>
    <dgm:cxn modelId="{69E74125-F656-1547-B528-F88A67EA2DE8}" type="presParOf" srcId="{B28C5CDD-3CA5-424F-B4D9-69D6F106FAB3}" destId="{0D7F98A9-A588-4841-B5FD-DB57EAA57610}" srcOrd="2" destOrd="0" presId="urn:microsoft.com/office/officeart/2005/8/layout/hList7"/>
    <dgm:cxn modelId="{C691CF87-BBB0-A94B-8CE8-012BFA3695D5}" type="presParOf" srcId="{B28C5CDD-3CA5-424F-B4D9-69D6F106FAB3}" destId="{A69B3375-5409-47AC-9D26-0174D1D1DF9D}" srcOrd="3" destOrd="0" presId="urn:microsoft.com/office/officeart/2005/8/layout/hList7"/>
    <dgm:cxn modelId="{D4C8C629-9094-F441-A3F7-09ADE96E0FE8}" type="presParOf" srcId="{85B76548-23AF-45A3-BA67-200413A228EF}" destId="{E6980606-11FD-4B30-B659-492B3C17C001}" srcOrd="1" destOrd="0" presId="urn:microsoft.com/office/officeart/2005/8/layout/hList7"/>
    <dgm:cxn modelId="{E12468BA-81DC-F14F-A902-504FBE01D9DE}" type="presParOf" srcId="{85B76548-23AF-45A3-BA67-200413A228EF}" destId="{73CC4F63-394F-46E0-854B-DCBC52210D3A}" srcOrd="2" destOrd="0" presId="urn:microsoft.com/office/officeart/2005/8/layout/hList7"/>
    <dgm:cxn modelId="{2B644249-FAA8-6640-BC91-F13F69CEFD0B}" type="presParOf" srcId="{73CC4F63-394F-46E0-854B-DCBC52210D3A}" destId="{BCAA821A-0B82-4B62-BCE3-0E6D84A44A57}" srcOrd="0" destOrd="0" presId="urn:microsoft.com/office/officeart/2005/8/layout/hList7"/>
    <dgm:cxn modelId="{FAC2A89C-1F02-6D45-9878-A1115C1426D4}" type="presParOf" srcId="{73CC4F63-394F-46E0-854B-DCBC52210D3A}" destId="{01FA0B0D-DBEE-47F1-8356-B8C1727382C3}" srcOrd="1" destOrd="0" presId="urn:microsoft.com/office/officeart/2005/8/layout/hList7"/>
    <dgm:cxn modelId="{7BEDE6A6-3644-A946-A660-9F954462EE7A}" type="presParOf" srcId="{73CC4F63-394F-46E0-854B-DCBC52210D3A}" destId="{39CD1873-1C35-4D51-87F5-4E619898B3E3}" srcOrd="2" destOrd="0" presId="urn:microsoft.com/office/officeart/2005/8/layout/hList7"/>
    <dgm:cxn modelId="{30FAFB63-EA2E-2748-AA13-96E9CFC4D317}" type="presParOf" srcId="{73CC4F63-394F-46E0-854B-DCBC52210D3A}" destId="{BA077141-7D15-45A8-9F94-9D599101EDFC}" srcOrd="3" destOrd="0" presId="urn:microsoft.com/office/officeart/2005/8/layout/hList7"/>
    <dgm:cxn modelId="{1F77D220-CBD8-8346-9B70-7848D97C391A}" type="presParOf" srcId="{85B76548-23AF-45A3-BA67-200413A228EF}" destId="{94EA7875-F543-1142-B20B-018C407ADB36}" srcOrd="3" destOrd="0" presId="urn:microsoft.com/office/officeart/2005/8/layout/hList7"/>
    <dgm:cxn modelId="{B16D8627-EBC7-5B4B-9254-A8563926A21F}" type="presParOf" srcId="{85B76548-23AF-45A3-BA67-200413A228EF}" destId="{1E751F09-B0DB-4E35-9994-F10C365B0E00}" srcOrd="4" destOrd="0" presId="urn:microsoft.com/office/officeart/2005/8/layout/hList7"/>
    <dgm:cxn modelId="{F4A46D40-CF2A-454B-A7B9-02A830E60222}" type="presParOf" srcId="{1E751F09-B0DB-4E35-9994-F10C365B0E00}" destId="{F21A5492-D345-4B78-9F66-4F3AAEAD4759}" srcOrd="0" destOrd="0" presId="urn:microsoft.com/office/officeart/2005/8/layout/hList7"/>
    <dgm:cxn modelId="{EE5AD5D3-8BA5-7B4D-969B-6AE6CE3016CC}" type="presParOf" srcId="{1E751F09-B0DB-4E35-9994-F10C365B0E00}" destId="{B45325AE-B567-49B5-A0C0-CF7604A2D896}" srcOrd="1" destOrd="0" presId="urn:microsoft.com/office/officeart/2005/8/layout/hList7"/>
    <dgm:cxn modelId="{8C5FA611-3B13-704D-9240-52D55EB39367}" type="presParOf" srcId="{1E751F09-B0DB-4E35-9994-F10C365B0E00}" destId="{2900F4EE-84DE-47EB-968E-3C52A4AA368E}" srcOrd="2" destOrd="0" presId="urn:microsoft.com/office/officeart/2005/8/layout/hList7"/>
    <dgm:cxn modelId="{2F24FC2E-6989-BD4E-AAE2-34DEF734AC88}" type="presParOf" srcId="{1E751F09-B0DB-4E35-9994-F10C365B0E00}" destId="{664ED606-A3B8-4871-A4BD-1201F396DD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4425D-D4E4-954B-A5D2-6FCD21A375EF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5F1236-DE20-0342-8055-8130A7D27D3F}">
      <dgm:prSet/>
      <dgm:spPr/>
      <dgm:t>
        <a:bodyPr/>
        <a:lstStyle/>
        <a:p>
          <a:endParaRPr lang="es-ES"/>
        </a:p>
      </dgm:t>
    </dgm:pt>
    <dgm:pt modelId="{3D55DFB8-6DF9-A147-AA57-0F36B24D0AA5}" type="parTrans" cxnId="{4E76867C-88B9-1A49-9A9C-1EA98E18976A}">
      <dgm:prSet/>
      <dgm:spPr/>
      <dgm:t>
        <a:bodyPr/>
        <a:lstStyle/>
        <a:p>
          <a:endParaRPr lang="es-ES"/>
        </a:p>
      </dgm:t>
    </dgm:pt>
    <dgm:pt modelId="{D427F08C-643B-F246-B098-55D728B9FAFF}" type="sibTrans" cxnId="{4E76867C-88B9-1A49-9A9C-1EA98E18976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S"/>
        </a:p>
      </dgm:t>
    </dgm:pt>
    <dgm:pt modelId="{85960303-BB32-F54D-B793-1778E3B0C5B8}">
      <dgm:prSet phldrT="[Texto]" phldr="1"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9AAB7F76-92FA-2444-A1AE-4A623758F08B}" type="parTrans" cxnId="{8229A64B-A76E-7B45-8E6A-63D777D8D7F8}">
      <dgm:prSet/>
      <dgm:spPr/>
      <dgm:t>
        <a:bodyPr/>
        <a:lstStyle/>
        <a:p>
          <a:endParaRPr lang="es-ES"/>
        </a:p>
      </dgm:t>
    </dgm:pt>
    <dgm:pt modelId="{AFE10198-B9AB-A04D-A3EE-925BB83B8A67}" type="sibTrans" cxnId="{8229A64B-A76E-7B45-8E6A-63D777D8D7F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4E4E5063-287F-B848-8FCD-8B89D07AC5DA}">
      <dgm:prSet phldrT="[Texto]" phldr="1"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77DBC70-5169-6744-A6D0-CCA33AED8397}" type="sibTrans" cxnId="{E07B2D49-588A-534A-8E0C-CDAD0F74C8E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7C3A5EA6-A392-2442-9A1E-02ED0C7F498D}" type="parTrans" cxnId="{E07B2D49-588A-534A-8E0C-CDAD0F74C8EF}">
      <dgm:prSet/>
      <dgm:spPr/>
      <dgm:t>
        <a:bodyPr/>
        <a:lstStyle/>
        <a:p>
          <a:endParaRPr lang="es-ES"/>
        </a:p>
      </dgm:t>
    </dgm:pt>
    <dgm:pt modelId="{E3BCB31C-C71D-404E-A309-BF6812106E77}">
      <dgm:prSet phldrT="[Texto]" phldr="1"/>
      <dgm:spPr/>
      <dgm:t>
        <a:bodyPr/>
        <a:lstStyle/>
        <a:p>
          <a:endParaRPr lang="es-ES">
            <a:solidFill>
              <a:srgbClr val="FFFFFF"/>
            </a:solidFill>
          </a:endParaRPr>
        </a:p>
      </dgm:t>
    </dgm:pt>
    <dgm:pt modelId="{F727816D-919F-334D-8860-9D712E269AE0}" type="sibTrans" cxnId="{E812B457-D4A0-CC4A-A842-B6AE332AD03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6BDE082-0BEB-6241-80FF-A5762E536DEE}" type="parTrans" cxnId="{E812B457-D4A0-CC4A-A842-B6AE332AD039}">
      <dgm:prSet/>
      <dgm:spPr/>
      <dgm:t>
        <a:bodyPr/>
        <a:lstStyle/>
        <a:p>
          <a:endParaRPr lang="es-ES"/>
        </a:p>
      </dgm:t>
    </dgm:pt>
    <dgm:pt modelId="{A62A7A30-73EB-1E44-A6A7-D8EE1AFB1E64}" type="pres">
      <dgm:prSet presAssocID="{0434425D-D4E4-954B-A5D2-6FCD21A375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8216B00-8F97-934C-8B9B-00E7FA64B7DB}" type="pres">
      <dgm:prSet presAssocID="{0434425D-D4E4-954B-A5D2-6FCD21A375EF}" presName="Name1" presStyleCnt="0"/>
      <dgm:spPr/>
    </dgm:pt>
    <dgm:pt modelId="{76234189-A1A5-AC49-B622-7B7C1A6D3A82}" type="pres">
      <dgm:prSet presAssocID="{D427F08C-643B-F246-B098-55D728B9FAFF}" presName="picture_1" presStyleCnt="0"/>
      <dgm:spPr/>
    </dgm:pt>
    <dgm:pt modelId="{EB167738-79B3-F745-A2F4-162E5D6475E5}" type="pres">
      <dgm:prSet presAssocID="{D427F08C-643B-F246-B098-55D728B9FAFF}" presName="pictureRepeatNode" presStyleLbl="alignImgPlace1" presStyleIdx="0" presStyleCnt="4"/>
      <dgm:spPr/>
      <dgm:t>
        <a:bodyPr/>
        <a:lstStyle/>
        <a:p>
          <a:endParaRPr lang="es-ES"/>
        </a:p>
      </dgm:t>
    </dgm:pt>
    <dgm:pt modelId="{0174B95F-75B0-104D-BFDE-AE8CFAA7E32F}" type="pres">
      <dgm:prSet presAssocID="{915F1236-DE20-0342-8055-8130A7D27D3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325BF-EA63-074D-B872-4C2A425EDB09}" type="pres">
      <dgm:prSet presAssocID="{677DBC70-5169-6744-A6D0-CCA33AED8397}" presName="picture_2" presStyleCnt="0"/>
      <dgm:spPr/>
    </dgm:pt>
    <dgm:pt modelId="{1F35B2C4-1418-8542-85D0-A3D62DD96BCD}" type="pres">
      <dgm:prSet presAssocID="{677DBC70-5169-6744-A6D0-CCA33AED8397}" presName="pictureRepeatNode" presStyleLbl="alignImgPlace1" presStyleIdx="1" presStyleCnt="4"/>
      <dgm:spPr/>
      <dgm:t>
        <a:bodyPr/>
        <a:lstStyle/>
        <a:p>
          <a:endParaRPr lang="es-ES"/>
        </a:p>
      </dgm:t>
    </dgm:pt>
    <dgm:pt modelId="{81B4A5A7-6FD3-CA4F-8A74-C59A38750672}" type="pres">
      <dgm:prSet presAssocID="{4E4E5063-287F-B848-8FCD-8B89D07AC5DA}" presName="line_2" presStyleLbl="parChTrans1D1" presStyleIdx="0" presStyleCnt="3"/>
      <dgm:spPr/>
    </dgm:pt>
    <dgm:pt modelId="{E4008417-1CEB-384D-8AE9-697DDBD600C6}" type="pres">
      <dgm:prSet presAssocID="{4E4E5063-287F-B848-8FCD-8B89D07AC5DA}" presName="textparent_2" presStyleLbl="node1" presStyleIdx="0" presStyleCnt="0"/>
      <dgm:spPr/>
    </dgm:pt>
    <dgm:pt modelId="{4C6DAB97-4FCB-824A-B35F-0CF81505FAF1}" type="pres">
      <dgm:prSet presAssocID="{4E4E5063-287F-B848-8FCD-8B89D07AC5DA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C114E-E445-8144-B9E8-63B5B2382803}" type="pres">
      <dgm:prSet presAssocID="{F727816D-919F-334D-8860-9D712E269AE0}" presName="picture_3" presStyleCnt="0"/>
      <dgm:spPr/>
    </dgm:pt>
    <dgm:pt modelId="{3FA39B7A-64E2-8E4B-BAE1-AAADBE8674EF}" type="pres">
      <dgm:prSet presAssocID="{F727816D-919F-334D-8860-9D712E269AE0}" presName="pictureRepeatNode" presStyleLbl="alignImgPlace1" presStyleIdx="2" presStyleCnt="4"/>
      <dgm:spPr/>
      <dgm:t>
        <a:bodyPr/>
        <a:lstStyle/>
        <a:p>
          <a:endParaRPr lang="es-ES"/>
        </a:p>
      </dgm:t>
    </dgm:pt>
    <dgm:pt modelId="{998CA38C-F9AB-584D-ABD4-184422BBCD2C}" type="pres">
      <dgm:prSet presAssocID="{E3BCB31C-C71D-404E-A309-BF6812106E77}" presName="line_3" presStyleLbl="parChTrans1D1" presStyleIdx="1" presStyleCnt="3"/>
      <dgm:spPr/>
    </dgm:pt>
    <dgm:pt modelId="{64DE326F-EE2A-774C-9C48-D304DE9ABE5E}" type="pres">
      <dgm:prSet presAssocID="{E3BCB31C-C71D-404E-A309-BF6812106E77}" presName="textparent_3" presStyleLbl="node1" presStyleIdx="0" presStyleCnt="0"/>
      <dgm:spPr/>
    </dgm:pt>
    <dgm:pt modelId="{6D0521DE-F81A-F54F-9A66-C07AC96F7C1D}" type="pres">
      <dgm:prSet presAssocID="{E3BCB31C-C71D-404E-A309-BF6812106E77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CE78D-44C4-FD42-9C8B-605F9E72A7BC}" type="pres">
      <dgm:prSet presAssocID="{AFE10198-B9AB-A04D-A3EE-925BB83B8A67}" presName="picture_4" presStyleCnt="0"/>
      <dgm:spPr/>
    </dgm:pt>
    <dgm:pt modelId="{8FBC32CB-86B1-D046-A941-8A8DADB3BCBE}" type="pres">
      <dgm:prSet presAssocID="{AFE10198-B9AB-A04D-A3EE-925BB83B8A67}" presName="pictureRepeatNode" presStyleLbl="alignImgPlace1" presStyleIdx="3" presStyleCnt="4"/>
      <dgm:spPr/>
      <dgm:t>
        <a:bodyPr/>
        <a:lstStyle/>
        <a:p>
          <a:endParaRPr lang="es-ES"/>
        </a:p>
      </dgm:t>
    </dgm:pt>
    <dgm:pt modelId="{FA234F9B-51E3-4144-AF26-7C17E6EC1422}" type="pres">
      <dgm:prSet presAssocID="{85960303-BB32-F54D-B793-1778E3B0C5B8}" presName="line_4" presStyleLbl="parChTrans1D1" presStyleIdx="2" presStyleCnt="3"/>
      <dgm:spPr/>
    </dgm:pt>
    <dgm:pt modelId="{9953EC07-6A99-244D-8217-758146DE6DC7}" type="pres">
      <dgm:prSet presAssocID="{85960303-BB32-F54D-B793-1778E3B0C5B8}" presName="textparent_4" presStyleLbl="node1" presStyleIdx="0" presStyleCnt="0"/>
      <dgm:spPr/>
    </dgm:pt>
    <dgm:pt modelId="{CDB92DDD-7469-8340-A0BC-AC6D65B1BAB4}" type="pres">
      <dgm:prSet presAssocID="{85960303-BB32-F54D-B793-1778E3B0C5B8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76867C-88B9-1A49-9A9C-1EA98E18976A}" srcId="{0434425D-D4E4-954B-A5D2-6FCD21A375EF}" destId="{915F1236-DE20-0342-8055-8130A7D27D3F}" srcOrd="0" destOrd="0" parTransId="{3D55DFB8-6DF9-A147-AA57-0F36B24D0AA5}" sibTransId="{D427F08C-643B-F246-B098-55D728B9FAFF}"/>
    <dgm:cxn modelId="{741C781E-ECD7-C340-8D97-07F39B64AFF3}" type="presOf" srcId="{AFE10198-B9AB-A04D-A3EE-925BB83B8A67}" destId="{8FBC32CB-86B1-D046-A941-8A8DADB3BCBE}" srcOrd="0" destOrd="0" presId="urn:microsoft.com/office/officeart/2008/layout/CircularPictureCallout"/>
    <dgm:cxn modelId="{E812B457-D4A0-CC4A-A842-B6AE332AD039}" srcId="{0434425D-D4E4-954B-A5D2-6FCD21A375EF}" destId="{E3BCB31C-C71D-404E-A309-BF6812106E77}" srcOrd="2" destOrd="0" parTransId="{D6BDE082-0BEB-6241-80FF-A5762E536DEE}" sibTransId="{F727816D-919F-334D-8860-9D712E269AE0}"/>
    <dgm:cxn modelId="{B38828CD-2B3C-384C-866A-4E3A375108DA}" type="presOf" srcId="{85960303-BB32-F54D-B793-1778E3B0C5B8}" destId="{CDB92DDD-7469-8340-A0BC-AC6D65B1BAB4}" srcOrd="0" destOrd="0" presId="urn:microsoft.com/office/officeart/2008/layout/CircularPictureCallout"/>
    <dgm:cxn modelId="{4B069FAF-666D-B943-A0C9-4DE23B5A7CCD}" type="presOf" srcId="{F727816D-919F-334D-8860-9D712E269AE0}" destId="{3FA39B7A-64E2-8E4B-BAE1-AAADBE8674EF}" srcOrd="0" destOrd="0" presId="urn:microsoft.com/office/officeart/2008/layout/CircularPictureCallout"/>
    <dgm:cxn modelId="{E07B2D49-588A-534A-8E0C-CDAD0F74C8EF}" srcId="{0434425D-D4E4-954B-A5D2-6FCD21A375EF}" destId="{4E4E5063-287F-B848-8FCD-8B89D07AC5DA}" srcOrd="1" destOrd="0" parTransId="{7C3A5EA6-A392-2442-9A1E-02ED0C7F498D}" sibTransId="{677DBC70-5169-6744-A6D0-CCA33AED8397}"/>
    <dgm:cxn modelId="{4651ECD2-1E2F-674A-9991-0B97E6E538B4}" type="presOf" srcId="{4E4E5063-287F-B848-8FCD-8B89D07AC5DA}" destId="{4C6DAB97-4FCB-824A-B35F-0CF81505FAF1}" srcOrd="0" destOrd="0" presId="urn:microsoft.com/office/officeart/2008/layout/CircularPictureCallout"/>
    <dgm:cxn modelId="{BF56832D-23E2-1649-BE91-FBDB0A5F9CFC}" type="presOf" srcId="{0434425D-D4E4-954B-A5D2-6FCD21A375EF}" destId="{A62A7A30-73EB-1E44-A6A7-D8EE1AFB1E64}" srcOrd="0" destOrd="0" presId="urn:microsoft.com/office/officeart/2008/layout/CircularPictureCallout"/>
    <dgm:cxn modelId="{5E680290-72B7-5943-AB94-C48E835E0812}" type="presOf" srcId="{677DBC70-5169-6744-A6D0-CCA33AED8397}" destId="{1F35B2C4-1418-8542-85D0-A3D62DD96BCD}" srcOrd="0" destOrd="0" presId="urn:microsoft.com/office/officeart/2008/layout/CircularPictureCallout"/>
    <dgm:cxn modelId="{A21E7A41-4B34-1542-A819-F430B6D99C37}" type="presOf" srcId="{D427F08C-643B-F246-B098-55D728B9FAFF}" destId="{EB167738-79B3-F745-A2F4-162E5D6475E5}" srcOrd="0" destOrd="0" presId="urn:microsoft.com/office/officeart/2008/layout/CircularPictureCallout"/>
    <dgm:cxn modelId="{8229A64B-A76E-7B45-8E6A-63D777D8D7F8}" srcId="{0434425D-D4E4-954B-A5D2-6FCD21A375EF}" destId="{85960303-BB32-F54D-B793-1778E3B0C5B8}" srcOrd="3" destOrd="0" parTransId="{9AAB7F76-92FA-2444-A1AE-4A623758F08B}" sibTransId="{AFE10198-B9AB-A04D-A3EE-925BB83B8A67}"/>
    <dgm:cxn modelId="{0B652F9E-5CE9-4144-8B3E-3760BC5A1C1F}" type="presOf" srcId="{E3BCB31C-C71D-404E-A309-BF6812106E77}" destId="{6D0521DE-F81A-F54F-9A66-C07AC96F7C1D}" srcOrd="0" destOrd="0" presId="urn:microsoft.com/office/officeart/2008/layout/CircularPictureCallout"/>
    <dgm:cxn modelId="{95D8F8D9-7AA3-AC47-80D1-A62C46D8C94D}" type="presOf" srcId="{915F1236-DE20-0342-8055-8130A7D27D3F}" destId="{0174B95F-75B0-104D-BFDE-AE8CFAA7E32F}" srcOrd="0" destOrd="0" presId="urn:microsoft.com/office/officeart/2008/layout/CircularPictureCallout"/>
    <dgm:cxn modelId="{4F2D1D19-7D60-1544-A125-C93A487785F6}" type="presParOf" srcId="{A62A7A30-73EB-1E44-A6A7-D8EE1AFB1E64}" destId="{08216B00-8F97-934C-8B9B-00E7FA64B7DB}" srcOrd="0" destOrd="0" presId="urn:microsoft.com/office/officeart/2008/layout/CircularPictureCallout"/>
    <dgm:cxn modelId="{588585EA-FAF5-A243-8356-C0B6AA8751D3}" type="presParOf" srcId="{08216B00-8F97-934C-8B9B-00E7FA64B7DB}" destId="{76234189-A1A5-AC49-B622-7B7C1A6D3A82}" srcOrd="0" destOrd="0" presId="urn:microsoft.com/office/officeart/2008/layout/CircularPictureCallout"/>
    <dgm:cxn modelId="{EEA973EA-DF92-664D-91C4-2A81C92822D8}" type="presParOf" srcId="{76234189-A1A5-AC49-B622-7B7C1A6D3A82}" destId="{EB167738-79B3-F745-A2F4-162E5D6475E5}" srcOrd="0" destOrd="0" presId="urn:microsoft.com/office/officeart/2008/layout/CircularPictureCallout"/>
    <dgm:cxn modelId="{702FBF98-0001-2748-808D-96FD78B9B6AB}" type="presParOf" srcId="{08216B00-8F97-934C-8B9B-00E7FA64B7DB}" destId="{0174B95F-75B0-104D-BFDE-AE8CFAA7E32F}" srcOrd="1" destOrd="0" presId="urn:microsoft.com/office/officeart/2008/layout/CircularPictureCallout"/>
    <dgm:cxn modelId="{481292BA-8B22-824A-8755-D4B49287A944}" type="presParOf" srcId="{08216B00-8F97-934C-8B9B-00E7FA64B7DB}" destId="{FE8325BF-EA63-074D-B872-4C2A425EDB09}" srcOrd="2" destOrd="0" presId="urn:microsoft.com/office/officeart/2008/layout/CircularPictureCallout"/>
    <dgm:cxn modelId="{173A55A0-D8BE-7C42-88D6-EA7F046127C1}" type="presParOf" srcId="{FE8325BF-EA63-074D-B872-4C2A425EDB09}" destId="{1F35B2C4-1418-8542-85D0-A3D62DD96BCD}" srcOrd="0" destOrd="0" presId="urn:microsoft.com/office/officeart/2008/layout/CircularPictureCallout"/>
    <dgm:cxn modelId="{34730094-AACF-B241-8B4F-0860981B10E0}" type="presParOf" srcId="{08216B00-8F97-934C-8B9B-00E7FA64B7DB}" destId="{81B4A5A7-6FD3-CA4F-8A74-C59A38750672}" srcOrd="3" destOrd="0" presId="urn:microsoft.com/office/officeart/2008/layout/CircularPictureCallout"/>
    <dgm:cxn modelId="{F11326D6-F8E2-144C-A3F2-2D2457DABA86}" type="presParOf" srcId="{08216B00-8F97-934C-8B9B-00E7FA64B7DB}" destId="{E4008417-1CEB-384D-8AE9-697DDBD600C6}" srcOrd="4" destOrd="0" presId="urn:microsoft.com/office/officeart/2008/layout/CircularPictureCallout"/>
    <dgm:cxn modelId="{BA91B7B8-1127-DD4D-9064-51132E085739}" type="presParOf" srcId="{E4008417-1CEB-384D-8AE9-697DDBD600C6}" destId="{4C6DAB97-4FCB-824A-B35F-0CF81505FAF1}" srcOrd="0" destOrd="0" presId="urn:microsoft.com/office/officeart/2008/layout/CircularPictureCallout"/>
    <dgm:cxn modelId="{0DC4204B-4DA5-0443-99A5-5A7D3ED98241}" type="presParOf" srcId="{08216B00-8F97-934C-8B9B-00E7FA64B7DB}" destId="{F40C114E-E445-8144-B9E8-63B5B2382803}" srcOrd="5" destOrd="0" presId="urn:microsoft.com/office/officeart/2008/layout/CircularPictureCallout"/>
    <dgm:cxn modelId="{9FF0FDA0-3B29-CD46-A20B-FBF469790D6F}" type="presParOf" srcId="{F40C114E-E445-8144-B9E8-63B5B2382803}" destId="{3FA39B7A-64E2-8E4B-BAE1-AAADBE8674EF}" srcOrd="0" destOrd="0" presId="urn:microsoft.com/office/officeart/2008/layout/CircularPictureCallout"/>
    <dgm:cxn modelId="{D9900E0B-BD34-A841-A5F9-59B0CC382FE0}" type="presParOf" srcId="{08216B00-8F97-934C-8B9B-00E7FA64B7DB}" destId="{998CA38C-F9AB-584D-ABD4-184422BBCD2C}" srcOrd="6" destOrd="0" presId="urn:microsoft.com/office/officeart/2008/layout/CircularPictureCallout"/>
    <dgm:cxn modelId="{0F4BFCE0-6B42-B846-A081-7AA3459EF8DA}" type="presParOf" srcId="{08216B00-8F97-934C-8B9B-00E7FA64B7DB}" destId="{64DE326F-EE2A-774C-9C48-D304DE9ABE5E}" srcOrd="7" destOrd="0" presId="urn:microsoft.com/office/officeart/2008/layout/CircularPictureCallout"/>
    <dgm:cxn modelId="{DA95B766-E3F0-4C47-82C1-B92CB9F9876E}" type="presParOf" srcId="{64DE326F-EE2A-774C-9C48-D304DE9ABE5E}" destId="{6D0521DE-F81A-F54F-9A66-C07AC96F7C1D}" srcOrd="0" destOrd="0" presId="urn:microsoft.com/office/officeart/2008/layout/CircularPictureCallout"/>
    <dgm:cxn modelId="{9D262BFA-302E-6E4A-9198-8B563BF4ACCA}" type="presParOf" srcId="{08216B00-8F97-934C-8B9B-00E7FA64B7DB}" destId="{186CE78D-44C4-FD42-9C8B-605F9E72A7BC}" srcOrd="8" destOrd="0" presId="urn:microsoft.com/office/officeart/2008/layout/CircularPictureCallout"/>
    <dgm:cxn modelId="{54FE22AF-1CBB-0B44-967B-5D427C4082E8}" type="presParOf" srcId="{186CE78D-44C4-FD42-9C8B-605F9E72A7BC}" destId="{8FBC32CB-86B1-D046-A941-8A8DADB3BCBE}" srcOrd="0" destOrd="0" presId="urn:microsoft.com/office/officeart/2008/layout/CircularPictureCallout"/>
    <dgm:cxn modelId="{36CAB777-70FB-F048-9F83-7BBAF69D2BAF}" type="presParOf" srcId="{08216B00-8F97-934C-8B9B-00E7FA64B7DB}" destId="{FA234F9B-51E3-4144-AF26-7C17E6EC1422}" srcOrd="9" destOrd="0" presId="urn:microsoft.com/office/officeart/2008/layout/CircularPictureCallout"/>
    <dgm:cxn modelId="{11EA2843-D2F3-6541-927C-49EA9ADF8904}" type="presParOf" srcId="{08216B00-8F97-934C-8B9B-00E7FA64B7DB}" destId="{9953EC07-6A99-244D-8217-758146DE6DC7}" srcOrd="10" destOrd="0" presId="urn:microsoft.com/office/officeart/2008/layout/CircularPictureCallout"/>
    <dgm:cxn modelId="{2A510105-A194-EC4C-A1A0-3C498BCFBCA3}" type="presParOf" srcId="{9953EC07-6A99-244D-8217-758146DE6DC7}" destId="{CDB92DDD-7469-8340-A0BC-AC6D65B1BAB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FEA38-67F7-42BB-959B-B762013BA7E4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EE47814-71E0-464C-8D76-81D3ABB6AD10}">
      <dgm:prSet phldrT="[Texto]"/>
      <dgm:spPr/>
      <dgm:t>
        <a:bodyPr/>
        <a:lstStyle/>
        <a:p>
          <a:r>
            <a:rPr lang="es-EC" dirty="0" smtClean="0"/>
            <a:t>Lecturas al final de la síntesis y lavado 24h.</a:t>
          </a:r>
          <a:endParaRPr lang="es-EC" dirty="0"/>
        </a:p>
      </dgm:t>
    </dgm:pt>
    <dgm:pt modelId="{4E70A550-B661-4D44-B507-6790939CC8AB}" type="par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70D796-ABDB-4C4A-83A4-5CDE45F15BFA}" type="sib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AB6A8E-9D68-4A66-8943-B4AACA826787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 smtClean="0"/>
            <a:t> Espectroscopia de emisión de fotones, utiliza radiación electromagnética.</a:t>
          </a:r>
          <a:endParaRPr lang="es-EC" dirty="0"/>
        </a:p>
      </dgm:t>
    </dgm:pt>
    <dgm:pt modelId="{386240EA-3BA1-4490-AB1F-CE2D2C31FBB0}" type="par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0B07F0-14E4-4904-8602-28A90E45BD42}" type="sib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5C251-F74F-4758-96E7-CF683714D03D}">
      <dgm:prSet phldrT="[Texto]"/>
      <dgm:spPr/>
      <dgm:t>
        <a:bodyPr/>
        <a:lstStyle/>
        <a:p>
          <a:r>
            <a:rPr lang="es-EC" dirty="0" smtClean="0"/>
            <a:t>Rango 200-800 nm.</a:t>
          </a:r>
          <a:endParaRPr lang="es-EC" dirty="0"/>
        </a:p>
      </dgm:t>
    </dgm:pt>
    <dgm:pt modelId="{C734F876-AAA2-46DC-8CD0-0C31EECA6BB3}" type="par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BDA4C4-F4F4-4EFF-A15E-D3036A8DC643}" type="sib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F54F38-51E3-2146-B0CF-DC58400B85EC}" type="pres">
      <dgm:prSet presAssocID="{9F6FEA38-67F7-42BB-959B-B762013BA7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45D8E8B-D8EB-584A-A055-E97E5D5CC1D7}" type="pres">
      <dgm:prSet presAssocID="{9F6FEA38-67F7-42BB-959B-B762013BA7E4}" presName="pyramid" presStyleLbl="node1" presStyleIdx="0" presStyleCnt="1" custScaleY="36213" custLinFactNeighborX="-52937" custLinFactNeighborY="26578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3292DA32-CC21-F746-BCD2-5912792863F4}" type="pres">
      <dgm:prSet presAssocID="{9F6FEA38-67F7-42BB-959B-B762013BA7E4}" presName="theList" presStyleCnt="0"/>
      <dgm:spPr/>
    </dgm:pt>
    <dgm:pt modelId="{C4F6EC6E-B20F-BD46-91E3-9ABF2FC1EE09}" type="pres">
      <dgm:prSet presAssocID="{23AB6A8E-9D68-4A66-8943-B4AACA82678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1F723-D23B-1945-8FBD-90B4A44E991B}" type="pres">
      <dgm:prSet presAssocID="{23AB6A8E-9D68-4A66-8943-B4AACA826787}" presName="aSpace" presStyleCnt="0"/>
      <dgm:spPr/>
    </dgm:pt>
    <dgm:pt modelId="{274937BA-D8D1-E048-B788-864E75C65CCF}" type="pres">
      <dgm:prSet presAssocID="{EED5C251-F74F-4758-96E7-CF683714D03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2AE52-C5E5-FB4D-AAAB-C9510B6657FB}" type="pres">
      <dgm:prSet presAssocID="{EED5C251-F74F-4758-96E7-CF683714D03D}" presName="aSpace" presStyleCnt="0"/>
      <dgm:spPr/>
    </dgm:pt>
    <dgm:pt modelId="{E0C45A46-90E3-9B46-8601-7995C1E78855}" type="pres">
      <dgm:prSet presAssocID="{0EE47814-71E0-464C-8D76-81D3ABB6AD1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E11D14-99A8-194E-A32E-7E6F59F7D0F9}" type="pres">
      <dgm:prSet presAssocID="{0EE47814-71E0-464C-8D76-81D3ABB6AD10}" presName="aSpace" presStyleCnt="0"/>
      <dgm:spPr/>
    </dgm:pt>
  </dgm:ptLst>
  <dgm:cxnLst>
    <dgm:cxn modelId="{148A32BC-7F11-0643-9A97-276FFE566BEC}" type="presOf" srcId="{EED5C251-F74F-4758-96E7-CF683714D03D}" destId="{274937BA-D8D1-E048-B788-864E75C65CCF}" srcOrd="0" destOrd="0" presId="urn:microsoft.com/office/officeart/2005/8/layout/pyramid2"/>
    <dgm:cxn modelId="{DBA7C530-CABD-9B46-93B9-1A372F416B8C}" type="presOf" srcId="{9F6FEA38-67F7-42BB-959B-B762013BA7E4}" destId="{E6F54F38-51E3-2146-B0CF-DC58400B85EC}" srcOrd="0" destOrd="0" presId="urn:microsoft.com/office/officeart/2005/8/layout/pyramid2"/>
    <dgm:cxn modelId="{5FA791DB-B686-A64C-BAF2-98E7D9680E03}" type="presOf" srcId="{23AB6A8E-9D68-4A66-8943-B4AACA826787}" destId="{C4F6EC6E-B20F-BD46-91E3-9ABF2FC1EE09}" srcOrd="0" destOrd="0" presId="urn:microsoft.com/office/officeart/2005/8/layout/pyramid2"/>
    <dgm:cxn modelId="{68F99A70-5DC7-4266-9562-2F7FB75AEC9D}" srcId="{9F6FEA38-67F7-42BB-959B-B762013BA7E4}" destId="{EED5C251-F74F-4758-96E7-CF683714D03D}" srcOrd="1" destOrd="0" parTransId="{C734F876-AAA2-46DC-8CD0-0C31EECA6BB3}" sibTransId="{ACBDA4C4-F4F4-4EFF-A15E-D3036A8DC643}"/>
    <dgm:cxn modelId="{160D7CF0-9F22-451F-9813-4A73749693AE}" srcId="{9F6FEA38-67F7-42BB-959B-B762013BA7E4}" destId="{0EE47814-71E0-464C-8D76-81D3ABB6AD10}" srcOrd="2" destOrd="0" parTransId="{4E70A550-B661-4D44-B507-6790939CC8AB}" sibTransId="{4A70D796-ABDB-4C4A-83A4-5CDE45F15BFA}"/>
    <dgm:cxn modelId="{C5E36242-9766-4672-A40F-0312E3ED4D3F}" srcId="{9F6FEA38-67F7-42BB-959B-B762013BA7E4}" destId="{23AB6A8E-9D68-4A66-8943-B4AACA826787}" srcOrd="0" destOrd="0" parTransId="{386240EA-3BA1-4490-AB1F-CE2D2C31FBB0}" sibTransId="{8A0B07F0-14E4-4904-8602-28A90E45BD42}"/>
    <dgm:cxn modelId="{38F86D9E-2F4B-594A-B96B-1C9124C538DE}" type="presOf" srcId="{0EE47814-71E0-464C-8D76-81D3ABB6AD10}" destId="{E0C45A46-90E3-9B46-8601-7995C1E78855}" srcOrd="0" destOrd="0" presId="urn:microsoft.com/office/officeart/2005/8/layout/pyramid2"/>
    <dgm:cxn modelId="{731CE9E7-B1BD-AD42-AC0E-281378C02F4B}" type="presParOf" srcId="{E6F54F38-51E3-2146-B0CF-DC58400B85EC}" destId="{445D8E8B-D8EB-584A-A055-E97E5D5CC1D7}" srcOrd="0" destOrd="0" presId="urn:microsoft.com/office/officeart/2005/8/layout/pyramid2"/>
    <dgm:cxn modelId="{691779C0-4011-5F41-9EE2-21691D0C3692}" type="presParOf" srcId="{E6F54F38-51E3-2146-B0CF-DC58400B85EC}" destId="{3292DA32-CC21-F746-BCD2-5912792863F4}" srcOrd="1" destOrd="0" presId="urn:microsoft.com/office/officeart/2005/8/layout/pyramid2"/>
    <dgm:cxn modelId="{F0FCBB49-A59B-FB49-AE51-0ED188233E15}" type="presParOf" srcId="{3292DA32-CC21-F746-BCD2-5912792863F4}" destId="{C4F6EC6E-B20F-BD46-91E3-9ABF2FC1EE09}" srcOrd="0" destOrd="0" presId="urn:microsoft.com/office/officeart/2005/8/layout/pyramid2"/>
    <dgm:cxn modelId="{AA55139D-5142-E349-AC0A-A2F9CDD028C9}" type="presParOf" srcId="{3292DA32-CC21-F746-BCD2-5912792863F4}" destId="{5151F723-D23B-1945-8FBD-90B4A44E991B}" srcOrd="1" destOrd="0" presId="urn:microsoft.com/office/officeart/2005/8/layout/pyramid2"/>
    <dgm:cxn modelId="{5F278F5D-154A-0944-9AFB-7224E35368F8}" type="presParOf" srcId="{3292DA32-CC21-F746-BCD2-5912792863F4}" destId="{274937BA-D8D1-E048-B788-864E75C65CCF}" srcOrd="2" destOrd="0" presId="urn:microsoft.com/office/officeart/2005/8/layout/pyramid2"/>
    <dgm:cxn modelId="{5ED4BA17-8165-C946-9DEE-206947946665}" type="presParOf" srcId="{3292DA32-CC21-F746-BCD2-5912792863F4}" destId="{2492AE52-C5E5-FB4D-AAAB-C9510B6657FB}" srcOrd="3" destOrd="0" presId="urn:microsoft.com/office/officeart/2005/8/layout/pyramid2"/>
    <dgm:cxn modelId="{FB78CE73-6616-FC49-A61F-931A5C25EC4D}" type="presParOf" srcId="{3292DA32-CC21-F746-BCD2-5912792863F4}" destId="{E0C45A46-90E3-9B46-8601-7995C1E78855}" srcOrd="4" destOrd="0" presId="urn:microsoft.com/office/officeart/2005/8/layout/pyramid2"/>
    <dgm:cxn modelId="{20F3442B-B789-774E-82F4-8214D1C5E3E9}" type="presParOf" srcId="{3292DA32-CC21-F746-BCD2-5912792863F4}" destId="{F5E11D14-99A8-194E-A32E-7E6F59F7D0F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F60AAC-397B-4C68-B301-4AA32B7B6484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65079A-3DE1-48B7-8287-5CB8ADA887DC}">
      <dgm:prSet phldrT="[Texto]"/>
      <dgm:spPr/>
      <dgm:t>
        <a:bodyPr/>
        <a:lstStyle/>
        <a:p>
          <a:r>
            <a:rPr lang="es-EC" dirty="0" smtClean="0"/>
            <a:t>Condiciones</a:t>
          </a:r>
          <a:endParaRPr lang="es-EC" dirty="0"/>
        </a:p>
      </dgm:t>
    </dgm:pt>
    <dgm:pt modelId="{5025CB3B-C16E-4E01-9D4C-9D801931707E}" type="parTrans" cxnId="{12004B99-B06F-4614-9F34-3136E2043A21}">
      <dgm:prSet/>
      <dgm:spPr/>
      <dgm:t>
        <a:bodyPr/>
        <a:lstStyle/>
        <a:p>
          <a:endParaRPr lang="es-EC"/>
        </a:p>
      </dgm:t>
    </dgm:pt>
    <dgm:pt modelId="{DEEB4FA5-00A6-481A-8D32-0A874E9BCBF1}" type="sibTrans" cxnId="{12004B99-B06F-4614-9F34-3136E2043A21}">
      <dgm:prSet/>
      <dgm:spPr/>
      <dgm:t>
        <a:bodyPr/>
        <a:lstStyle/>
        <a:p>
          <a:endParaRPr lang="es-EC"/>
        </a:p>
      </dgm:t>
    </dgm:pt>
    <dgm:pt modelId="{081AD3BA-CE5B-49D6-9534-9C4AD5CFDF1F}">
      <dgm:prSet phldrT="[Texto]"/>
      <dgm:spPr/>
      <dgm:t>
        <a:bodyPr/>
        <a:lstStyle/>
        <a:p>
          <a:r>
            <a:rPr lang="es-EC" dirty="0" smtClean="0"/>
            <a:t>30kV</a:t>
          </a:r>
          <a:endParaRPr lang="es-EC" dirty="0"/>
        </a:p>
      </dgm:t>
    </dgm:pt>
    <dgm:pt modelId="{235C57B1-6749-4C67-86B3-E9182A2DFB81}" type="parTrans" cxnId="{7D4E9BD1-FF76-4CC4-B1E9-597DEEF2962A}">
      <dgm:prSet/>
      <dgm:spPr/>
      <dgm:t>
        <a:bodyPr/>
        <a:lstStyle/>
        <a:p>
          <a:endParaRPr lang="es-EC"/>
        </a:p>
      </dgm:t>
    </dgm:pt>
    <dgm:pt modelId="{63948E76-DA9D-4701-AA88-67F460745A18}" type="sibTrans" cxnId="{7D4E9BD1-FF76-4CC4-B1E9-597DEEF2962A}">
      <dgm:prSet/>
      <dgm:spPr/>
      <dgm:t>
        <a:bodyPr/>
        <a:lstStyle/>
        <a:p>
          <a:endParaRPr lang="es-EC"/>
        </a:p>
      </dgm:t>
    </dgm:pt>
    <dgm:pt modelId="{19BAEC92-ADB5-4B7C-A350-85AD5659AE9D}">
      <dgm:prSet phldrT="[Texto]"/>
      <dgm:spPr/>
      <dgm:t>
        <a:bodyPr/>
        <a:lstStyle/>
        <a:p>
          <a:r>
            <a:rPr lang="es-EC" dirty="0" smtClean="0"/>
            <a:t>Magnitud: 70 </a:t>
          </a:r>
          <a:r>
            <a:rPr lang="es-EC" dirty="0" err="1" smtClean="0"/>
            <a:t>kx</a:t>
          </a:r>
          <a:endParaRPr lang="es-EC" dirty="0"/>
        </a:p>
      </dgm:t>
    </dgm:pt>
    <dgm:pt modelId="{7541B1F1-84DB-4364-92EF-B4D048519154}" type="parTrans" cxnId="{47109D09-5195-45CB-8B05-5C9B4BFF1DD8}">
      <dgm:prSet/>
      <dgm:spPr/>
      <dgm:t>
        <a:bodyPr/>
        <a:lstStyle/>
        <a:p>
          <a:endParaRPr lang="es-EC"/>
        </a:p>
      </dgm:t>
    </dgm:pt>
    <dgm:pt modelId="{F1F4FCCA-3219-478B-8C9E-238CAA221AD3}" type="sibTrans" cxnId="{47109D09-5195-45CB-8B05-5C9B4BFF1DD8}">
      <dgm:prSet/>
      <dgm:spPr/>
      <dgm:t>
        <a:bodyPr/>
        <a:lstStyle/>
        <a:p>
          <a:endParaRPr lang="es-EC"/>
        </a:p>
      </dgm:t>
    </dgm:pt>
    <dgm:pt modelId="{31AED9AC-A523-4231-A88B-8B03D219C58A}">
      <dgm:prSet phldrT="[Texto]"/>
      <dgm:spPr/>
      <dgm:t>
        <a:bodyPr/>
        <a:lstStyle/>
        <a:p>
          <a:r>
            <a:rPr lang="es-EC" dirty="0" smtClean="0"/>
            <a:t>WD: 5,79 mm</a:t>
          </a:r>
          <a:endParaRPr lang="es-EC" dirty="0"/>
        </a:p>
      </dgm:t>
    </dgm:pt>
    <dgm:pt modelId="{96D850CD-9BB1-4E92-BF98-D332A1304BB4}" type="parTrans" cxnId="{E0486AD7-538E-4FA2-A575-D8AA7598E9D4}">
      <dgm:prSet/>
      <dgm:spPr/>
      <dgm:t>
        <a:bodyPr/>
        <a:lstStyle/>
        <a:p>
          <a:endParaRPr lang="es-EC"/>
        </a:p>
      </dgm:t>
    </dgm:pt>
    <dgm:pt modelId="{FB69A0D8-4F04-45BE-8A1C-5F2CCFF3B2B5}" type="sibTrans" cxnId="{E0486AD7-538E-4FA2-A575-D8AA7598E9D4}">
      <dgm:prSet/>
      <dgm:spPr/>
      <dgm:t>
        <a:bodyPr/>
        <a:lstStyle/>
        <a:p>
          <a:endParaRPr lang="es-EC"/>
        </a:p>
      </dgm:t>
    </dgm:pt>
    <dgm:pt modelId="{4F9CF1BB-02E5-483D-BEE5-4B6557425D35}">
      <dgm:prSet phldrT="[Texto]"/>
      <dgm:spPr/>
      <dgm:t>
        <a:bodyPr/>
        <a:lstStyle/>
        <a:p>
          <a:r>
            <a:rPr lang="es-EC" dirty="0" smtClean="0"/>
            <a:t>Escala: 500 </a:t>
          </a:r>
          <a:r>
            <a:rPr lang="es-EC" dirty="0" err="1" smtClean="0"/>
            <a:t>nm</a:t>
          </a:r>
          <a:endParaRPr lang="es-EC" dirty="0"/>
        </a:p>
      </dgm:t>
    </dgm:pt>
    <dgm:pt modelId="{E714A957-2FFD-4755-84C6-5687634B3E1E}" type="parTrans" cxnId="{18BC250C-2C79-4172-A670-7EF6EBE6AC70}">
      <dgm:prSet/>
      <dgm:spPr/>
      <dgm:t>
        <a:bodyPr/>
        <a:lstStyle/>
        <a:p>
          <a:endParaRPr lang="es-EC"/>
        </a:p>
      </dgm:t>
    </dgm:pt>
    <dgm:pt modelId="{523A7FF0-5370-496B-BDFE-7E63F48A9259}" type="sibTrans" cxnId="{18BC250C-2C79-4172-A670-7EF6EBE6AC70}">
      <dgm:prSet/>
      <dgm:spPr/>
      <dgm:t>
        <a:bodyPr/>
        <a:lstStyle/>
        <a:p>
          <a:endParaRPr lang="es-EC"/>
        </a:p>
      </dgm:t>
    </dgm:pt>
    <dgm:pt modelId="{EFFDF8E6-825E-436E-96D2-211CD360EFB2}" type="pres">
      <dgm:prSet presAssocID="{86F60AAC-397B-4C68-B301-4AA32B7B64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A6C597-0805-4F1D-9C41-45E4378BDEA6}" type="pres">
      <dgm:prSet presAssocID="{E365079A-3DE1-48B7-8287-5CB8ADA887DC}" presName="linNode" presStyleCnt="0"/>
      <dgm:spPr/>
      <dgm:t>
        <a:bodyPr/>
        <a:lstStyle/>
        <a:p>
          <a:endParaRPr lang="es-ES"/>
        </a:p>
      </dgm:t>
    </dgm:pt>
    <dgm:pt modelId="{2359493F-6EEF-471D-B68D-3991EA48F477}" type="pres">
      <dgm:prSet presAssocID="{E365079A-3DE1-48B7-8287-5CB8ADA887D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23A5C-1E38-42B1-966E-533030447C8C}" type="pres">
      <dgm:prSet presAssocID="{E365079A-3DE1-48B7-8287-5CB8ADA887DC}" presName="childShp" presStyleLbl="bgAccFollowNode1" presStyleIdx="0" presStyleCnt="1" custScaleX="1027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BC250C-2C79-4172-A670-7EF6EBE6AC70}" srcId="{E365079A-3DE1-48B7-8287-5CB8ADA887DC}" destId="{4F9CF1BB-02E5-483D-BEE5-4B6557425D35}" srcOrd="3" destOrd="0" parTransId="{E714A957-2FFD-4755-84C6-5687634B3E1E}" sibTransId="{523A7FF0-5370-496B-BDFE-7E63F48A9259}"/>
    <dgm:cxn modelId="{F09C0513-104B-4373-8014-D9811FC3E160}" type="presOf" srcId="{19BAEC92-ADB5-4B7C-A350-85AD5659AE9D}" destId="{CD923A5C-1E38-42B1-966E-533030447C8C}" srcOrd="0" destOrd="1" presId="urn:microsoft.com/office/officeart/2005/8/layout/vList6"/>
    <dgm:cxn modelId="{E0486AD7-538E-4FA2-A575-D8AA7598E9D4}" srcId="{E365079A-3DE1-48B7-8287-5CB8ADA887DC}" destId="{31AED9AC-A523-4231-A88B-8B03D219C58A}" srcOrd="2" destOrd="0" parTransId="{96D850CD-9BB1-4E92-BF98-D332A1304BB4}" sibTransId="{FB69A0D8-4F04-45BE-8A1C-5F2CCFF3B2B5}"/>
    <dgm:cxn modelId="{DEE6F1EF-F0FC-452E-A169-069736729FA9}" type="presOf" srcId="{E365079A-3DE1-48B7-8287-5CB8ADA887DC}" destId="{2359493F-6EEF-471D-B68D-3991EA48F477}" srcOrd="0" destOrd="0" presId="urn:microsoft.com/office/officeart/2005/8/layout/vList6"/>
    <dgm:cxn modelId="{47109D09-5195-45CB-8B05-5C9B4BFF1DD8}" srcId="{E365079A-3DE1-48B7-8287-5CB8ADA887DC}" destId="{19BAEC92-ADB5-4B7C-A350-85AD5659AE9D}" srcOrd="1" destOrd="0" parTransId="{7541B1F1-84DB-4364-92EF-B4D048519154}" sibTransId="{F1F4FCCA-3219-478B-8C9E-238CAA221AD3}"/>
    <dgm:cxn modelId="{6B2B18B7-8985-44E9-84BF-CB17406523A3}" type="presOf" srcId="{4F9CF1BB-02E5-483D-BEE5-4B6557425D35}" destId="{CD923A5C-1E38-42B1-966E-533030447C8C}" srcOrd="0" destOrd="3" presId="urn:microsoft.com/office/officeart/2005/8/layout/vList6"/>
    <dgm:cxn modelId="{12004B99-B06F-4614-9F34-3136E2043A21}" srcId="{86F60AAC-397B-4C68-B301-4AA32B7B6484}" destId="{E365079A-3DE1-48B7-8287-5CB8ADA887DC}" srcOrd="0" destOrd="0" parTransId="{5025CB3B-C16E-4E01-9D4C-9D801931707E}" sibTransId="{DEEB4FA5-00A6-481A-8D32-0A874E9BCBF1}"/>
    <dgm:cxn modelId="{7D4E9BD1-FF76-4CC4-B1E9-597DEEF2962A}" srcId="{E365079A-3DE1-48B7-8287-5CB8ADA887DC}" destId="{081AD3BA-CE5B-49D6-9534-9C4AD5CFDF1F}" srcOrd="0" destOrd="0" parTransId="{235C57B1-6749-4C67-86B3-E9182A2DFB81}" sibTransId="{63948E76-DA9D-4701-AA88-67F460745A18}"/>
    <dgm:cxn modelId="{82034D9C-1463-49D7-AB76-0693BDB800F1}" type="presOf" srcId="{86F60AAC-397B-4C68-B301-4AA32B7B6484}" destId="{EFFDF8E6-825E-436E-96D2-211CD360EFB2}" srcOrd="0" destOrd="0" presId="urn:microsoft.com/office/officeart/2005/8/layout/vList6"/>
    <dgm:cxn modelId="{54F530E5-B703-4407-9D29-F430E4A486DF}" type="presOf" srcId="{31AED9AC-A523-4231-A88B-8B03D219C58A}" destId="{CD923A5C-1E38-42B1-966E-533030447C8C}" srcOrd="0" destOrd="2" presId="urn:microsoft.com/office/officeart/2005/8/layout/vList6"/>
    <dgm:cxn modelId="{A0DBD371-B925-4EC0-B3F5-FCBF26A1F4A6}" type="presOf" srcId="{081AD3BA-CE5B-49D6-9534-9C4AD5CFDF1F}" destId="{CD923A5C-1E38-42B1-966E-533030447C8C}" srcOrd="0" destOrd="0" presId="urn:microsoft.com/office/officeart/2005/8/layout/vList6"/>
    <dgm:cxn modelId="{1C6E51A1-7B24-432E-8511-DBBD3E1A1D57}" type="presParOf" srcId="{EFFDF8E6-825E-436E-96D2-211CD360EFB2}" destId="{3BA6C597-0805-4F1D-9C41-45E4378BDEA6}" srcOrd="0" destOrd="0" presId="urn:microsoft.com/office/officeart/2005/8/layout/vList6"/>
    <dgm:cxn modelId="{883FA2DD-6D9D-4063-B281-5FC802E861F9}" type="presParOf" srcId="{3BA6C597-0805-4F1D-9C41-45E4378BDEA6}" destId="{2359493F-6EEF-471D-B68D-3991EA48F477}" srcOrd="0" destOrd="0" presId="urn:microsoft.com/office/officeart/2005/8/layout/vList6"/>
    <dgm:cxn modelId="{ECE982CF-1C29-42C9-A33B-763A9FE2711D}" type="presParOf" srcId="{3BA6C597-0805-4F1D-9C41-45E4378BDEA6}" destId="{CD923A5C-1E38-42B1-966E-533030447C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F60AAC-397B-4C68-B301-4AA32B7B6484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65079A-3DE1-48B7-8287-5CB8ADA887DC}">
      <dgm:prSet phldrT="[Texto]"/>
      <dgm:spPr/>
      <dgm:t>
        <a:bodyPr/>
        <a:lstStyle/>
        <a:p>
          <a:r>
            <a:rPr lang="es-EC" dirty="0" smtClean="0"/>
            <a:t>Condiciones</a:t>
          </a:r>
          <a:endParaRPr lang="es-EC" dirty="0"/>
        </a:p>
      </dgm:t>
    </dgm:pt>
    <dgm:pt modelId="{5025CB3B-C16E-4E01-9D4C-9D801931707E}" type="parTrans" cxnId="{12004B99-B06F-4614-9F34-3136E2043A21}">
      <dgm:prSet/>
      <dgm:spPr/>
      <dgm:t>
        <a:bodyPr/>
        <a:lstStyle/>
        <a:p>
          <a:endParaRPr lang="es-EC"/>
        </a:p>
      </dgm:t>
    </dgm:pt>
    <dgm:pt modelId="{DEEB4FA5-00A6-481A-8D32-0A874E9BCBF1}" type="sibTrans" cxnId="{12004B99-B06F-4614-9F34-3136E2043A21}">
      <dgm:prSet/>
      <dgm:spPr/>
      <dgm:t>
        <a:bodyPr/>
        <a:lstStyle/>
        <a:p>
          <a:endParaRPr lang="es-EC"/>
        </a:p>
      </dgm:t>
    </dgm:pt>
    <dgm:pt modelId="{081AD3BA-CE5B-49D6-9534-9C4AD5CFDF1F}">
      <dgm:prSet phldrT="[Texto]"/>
      <dgm:spPr/>
      <dgm:t>
        <a:bodyPr/>
        <a:lstStyle/>
        <a:p>
          <a:pPr algn="l"/>
          <a:r>
            <a:rPr lang="es-EC" dirty="0" smtClean="0"/>
            <a:t>80kV</a:t>
          </a:r>
          <a:endParaRPr lang="es-EC" dirty="0"/>
        </a:p>
      </dgm:t>
    </dgm:pt>
    <dgm:pt modelId="{235C57B1-6749-4C67-86B3-E9182A2DFB81}" type="parTrans" cxnId="{7D4E9BD1-FF76-4CC4-B1E9-597DEEF2962A}">
      <dgm:prSet/>
      <dgm:spPr/>
      <dgm:t>
        <a:bodyPr/>
        <a:lstStyle/>
        <a:p>
          <a:endParaRPr lang="es-EC"/>
        </a:p>
      </dgm:t>
    </dgm:pt>
    <dgm:pt modelId="{63948E76-DA9D-4701-AA88-67F460745A18}" type="sibTrans" cxnId="{7D4E9BD1-FF76-4CC4-B1E9-597DEEF2962A}">
      <dgm:prSet/>
      <dgm:spPr/>
      <dgm:t>
        <a:bodyPr/>
        <a:lstStyle/>
        <a:p>
          <a:endParaRPr lang="es-EC"/>
        </a:p>
      </dgm:t>
    </dgm:pt>
    <dgm:pt modelId="{4F9CF1BB-02E5-483D-BEE5-4B6557425D35}">
      <dgm:prSet phldrT="[Texto]"/>
      <dgm:spPr/>
      <dgm:t>
        <a:bodyPr/>
        <a:lstStyle/>
        <a:p>
          <a:pPr algn="l"/>
          <a:r>
            <a:rPr lang="es-EC" dirty="0" smtClean="0"/>
            <a:t>Escala: 200 nm</a:t>
          </a:r>
          <a:endParaRPr lang="es-EC" dirty="0"/>
        </a:p>
      </dgm:t>
    </dgm:pt>
    <dgm:pt modelId="{E714A957-2FFD-4755-84C6-5687634B3E1E}" type="parTrans" cxnId="{18BC250C-2C79-4172-A670-7EF6EBE6AC70}">
      <dgm:prSet/>
      <dgm:spPr/>
      <dgm:t>
        <a:bodyPr/>
        <a:lstStyle/>
        <a:p>
          <a:endParaRPr lang="es-EC"/>
        </a:p>
      </dgm:t>
    </dgm:pt>
    <dgm:pt modelId="{523A7FF0-5370-496B-BDFE-7E63F48A9259}" type="sibTrans" cxnId="{18BC250C-2C79-4172-A670-7EF6EBE6AC70}">
      <dgm:prSet/>
      <dgm:spPr/>
      <dgm:t>
        <a:bodyPr/>
        <a:lstStyle/>
        <a:p>
          <a:endParaRPr lang="es-EC"/>
        </a:p>
      </dgm:t>
    </dgm:pt>
    <dgm:pt modelId="{C245ACE6-63B4-8F4E-9778-EA4BB6E47390}">
      <dgm:prSet phldrT="[Texto]"/>
      <dgm:spPr/>
      <dgm:t>
        <a:bodyPr/>
        <a:lstStyle/>
        <a:p>
          <a:pPr algn="l"/>
          <a:r>
            <a:rPr lang="es-EC" dirty="0" smtClean="0"/>
            <a:t>Mathlab para determinar tamaño promedio de las NPs.</a:t>
          </a:r>
          <a:endParaRPr lang="es-EC" dirty="0"/>
        </a:p>
      </dgm:t>
    </dgm:pt>
    <dgm:pt modelId="{41AA4ECA-69E1-F449-9803-9E76D166439B}" type="parTrans" cxnId="{B0186A7C-4702-8B41-A710-D04AD8075311}">
      <dgm:prSet/>
      <dgm:spPr/>
      <dgm:t>
        <a:bodyPr/>
        <a:lstStyle/>
        <a:p>
          <a:endParaRPr lang="es-ES"/>
        </a:p>
      </dgm:t>
    </dgm:pt>
    <dgm:pt modelId="{FEE7E386-7CC8-264B-94E7-1C49DAC7D91C}" type="sibTrans" cxnId="{B0186A7C-4702-8B41-A710-D04AD8075311}">
      <dgm:prSet/>
      <dgm:spPr/>
      <dgm:t>
        <a:bodyPr/>
        <a:lstStyle/>
        <a:p>
          <a:endParaRPr lang="es-ES"/>
        </a:p>
      </dgm:t>
    </dgm:pt>
    <dgm:pt modelId="{EFFDF8E6-825E-436E-96D2-211CD360EFB2}" type="pres">
      <dgm:prSet presAssocID="{86F60AAC-397B-4C68-B301-4AA32B7B64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A6C597-0805-4F1D-9C41-45E4378BDEA6}" type="pres">
      <dgm:prSet presAssocID="{E365079A-3DE1-48B7-8287-5CB8ADA887DC}" presName="linNode" presStyleCnt="0"/>
      <dgm:spPr/>
      <dgm:t>
        <a:bodyPr/>
        <a:lstStyle/>
        <a:p>
          <a:endParaRPr lang="es-ES"/>
        </a:p>
      </dgm:t>
    </dgm:pt>
    <dgm:pt modelId="{2359493F-6EEF-471D-B68D-3991EA48F477}" type="pres">
      <dgm:prSet presAssocID="{E365079A-3DE1-48B7-8287-5CB8ADA887D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23A5C-1E38-42B1-966E-533030447C8C}" type="pres">
      <dgm:prSet presAssocID="{E365079A-3DE1-48B7-8287-5CB8ADA887D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6E19A1-72DA-2C4E-8259-35D7E113D1D5}" type="presOf" srcId="{86F60AAC-397B-4C68-B301-4AA32B7B6484}" destId="{EFFDF8E6-825E-436E-96D2-211CD360EFB2}" srcOrd="0" destOrd="0" presId="urn:microsoft.com/office/officeart/2005/8/layout/vList6"/>
    <dgm:cxn modelId="{18BC250C-2C79-4172-A670-7EF6EBE6AC70}" srcId="{E365079A-3DE1-48B7-8287-5CB8ADA887DC}" destId="{4F9CF1BB-02E5-483D-BEE5-4B6557425D35}" srcOrd="1" destOrd="0" parTransId="{E714A957-2FFD-4755-84C6-5687634B3E1E}" sibTransId="{523A7FF0-5370-496B-BDFE-7E63F48A9259}"/>
    <dgm:cxn modelId="{B0186A7C-4702-8B41-A710-D04AD8075311}" srcId="{E365079A-3DE1-48B7-8287-5CB8ADA887DC}" destId="{C245ACE6-63B4-8F4E-9778-EA4BB6E47390}" srcOrd="2" destOrd="0" parTransId="{41AA4ECA-69E1-F449-9803-9E76D166439B}" sibTransId="{FEE7E386-7CC8-264B-94E7-1C49DAC7D91C}"/>
    <dgm:cxn modelId="{0F204F15-1CD9-DB4E-8DCB-5276C1A777F0}" type="presOf" srcId="{C245ACE6-63B4-8F4E-9778-EA4BB6E47390}" destId="{CD923A5C-1E38-42B1-966E-533030447C8C}" srcOrd="0" destOrd="2" presId="urn:microsoft.com/office/officeart/2005/8/layout/vList6"/>
    <dgm:cxn modelId="{7D4E9BD1-FF76-4CC4-B1E9-597DEEF2962A}" srcId="{E365079A-3DE1-48B7-8287-5CB8ADA887DC}" destId="{081AD3BA-CE5B-49D6-9534-9C4AD5CFDF1F}" srcOrd="0" destOrd="0" parTransId="{235C57B1-6749-4C67-86B3-E9182A2DFB81}" sibTransId="{63948E76-DA9D-4701-AA88-67F460745A18}"/>
    <dgm:cxn modelId="{12004B99-B06F-4614-9F34-3136E2043A21}" srcId="{86F60AAC-397B-4C68-B301-4AA32B7B6484}" destId="{E365079A-3DE1-48B7-8287-5CB8ADA887DC}" srcOrd="0" destOrd="0" parTransId="{5025CB3B-C16E-4E01-9D4C-9D801931707E}" sibTransId="{DEEB4FA5-00A6-481A-8D32-0A874E9BCBF1}"/>
    <dgm:cxn modelId="{FD562012-19C9-8E49-859E-8A64B66A5277}" type="presOf" srcId="{081AD3BA-CE5B-49D6-9534-9C4AD5CFDF1F}" destId="{CD923A5C-1E38-42B1-966E-533030447C8C}" srcOrd="0" destOrd="0" presId="urn:microsoft.com/office/officeart/2005/8/layout/vList6"/>
    <dgm:cxn modelId="{13CDF745-7B27-B442-B8FB-530F8A9114BB}" type="presOf" srcId="{E365079A-3DE1-48B7-8287-5CB8ADA887DC}" destId="{2359493F-6EEF-471D-B68D-3991EA48F477}" srcOrd="0" destOrd="0" presId="urn:microsoft.com/office/officeart/2005/8/layout/vList6"/>
    <dgm:cxn modelId="{7F445269-8EC7-A246-BC78-79C87C425A13}" type="presOf" srcId="{4F9CF1BB-02E5-483D-BEE5-4B6557425D35}" destId="{CD923A5C-1E38-42B1-966E-533030447C8C}" srcOrd="0" destOrd="1" presId="urn:microsoft.com/office/officeart/2005/8/layout/vList6"/>
    <dgm:cxn modelId="{760DA2E1-A8FE-D04F-A24A-9A1ABDA08353}" type="presParOf" srcId="{EFFDF8E6-825E-436E-96D2-211CD360EFB2}" destId="{3BA6C597-0805-4F1D-9C41-45E4378BDEA6}" srcOrd="0" destOrd="0" presId="urn:microsoft.com/office/officeart/2005/8/layout/vList6"/>
    <dgm:cxn modelId="{EE0A2B9D-902F-8243-88A7-9718735827C8}" type="presParOf" srcId="{3BA6C597-0805-4F1D-9C41-45E4378BDEA6}" destId="{2359493F-6EEF-471D-B68D-3991EA48F477}" srcOrd="0" destOrd="0" presId="urn:microsoft.com/office/officeart/2005/8/layout/vList6"/>
    <dgm:cxn modelId="{847C4759-B3CB-E84C-ADD8-96810302B653}" type="presParOf" srcId="{3BA6C597-0805-4F1D-9C41-45E4378BDEA6}" destId="{CD923A5C-1E38-42B1-966E-533030447C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7287B-9507-4F3F-A7C1-1BD4BBA8C8CD}" type="doc">
      <dgm:prSet loTypeId="urn:microsoft.com/office/officeart/2005/8/layout/hList9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ADF92B5-68E7-460B-9424-3B2D3C8A0D49}">
      <dgm:prSet phldrT="[Texto]" custT="1"/>
      <dgm:spPr/>
      <dgm:t>
        <a:bodyPr/>
        <a:lstStyle/>
        <a:p>
          <a:r>
            <a:rPr lang="es-EC" sz="1600" dirty="0" smtClean="0"/>
            <a:t>Análisis Electroquímico </a:t>
          </a:r>
          <a:endParaRPr lang="es-EC" sz="1600" dirty="0"/>
        </a:p>
      </dgm:t>
    </dgm:pt>
    <dgm:pt modelId="{C1A1077C-5B76-40C7-9289-AFC23B1FADFE}" type="parTrans" cxnId="{773E32A3-234C-46C9-B65F-F5395BE2D218}">
      <dgm:prSet/>
      <dgm:spPr/>
      <dgm:t>
        <a:bodyPr/>
        <a:lstStyle/>
        <a:p>
          <a:endParaRPr lang="es-EC"/>
        </a:p>
      </dgm:t>
    </dgm:pt>
    <dgm:pt modelId="{5BEA3F4C-7AD8-43F6-9E5A-517EFC45C1C8}" type="sibTrans" cxnId="{773E32A3-234C-46C9-B65F-F5395BE2D218}">
      <dgm:prSet/>
      <dgm:spPr/>
      <dgm:t>
        <a:bodyPr/>
        <a:lstStyle/>
        <a:p>
          <a:endParaRPr lang="es-EC"/>
        </a:p>
      </dgm:t>
    </dgm:pt>
    <dgm:pt modelId="{2A50B850-E9A6-4C2A-A049-F2B7F5DE8D4B}">
      <dgm:prSet phldrT="[Texto]" custT="1"/>
      <dgm:spPr/>
      <dgm:t>
        <a:bodyPr/>
        <a:lstStyle/>
        <a:p>
          <a:pPr algn="ctr"/>
          <a:r>
            <a:rPr lang="es-EC" sz="2000" dirty="0" smtClean="0"/>
            <a:t>Lectura de potenciales rédox de NCs</a:t>
          </a:r>
          <a:endParaRPr lang="es-EC" sz="2000" dirty="0"/>
        </a:p>
      </dgm:t>
    </dgm:pt>
    <dgm:pt modelId="{A025F3BE-65B6-4538-90C2-16B4362572EA}" type="parTrans" cxnId="{830C18DE-4652-4647-9BA8-5FB1127A5D1B}">
      <dgm:prSet/>
      <dgm:spPr/>
      <dgm:t>
        <a:bodyPr/>
        <a:lstStyle/>
        <a:p>
          <a:endParaRPr lang="es-EC"/>
        </a:p>
      </dgm:t>
    </dgm:pt>
    <dgm:pt modelId="{2A48261E-D793-4135-9790-59FB169C3AEC}" type="sibTrans" cxnId="{830C18DE-4652-4647-9BA8-5FB1127A5D1B}">
      <dgm:prSet/>
      <dgm:spPr/>
      <dgm:t>
        <a:bodyPr/>
        <a:lstStyle/>
        <a:p>
          <a:endParaRPr lang="es-EC"/>
        </a:p>
      </dgm:t>
    </dgm:pt>
    <dgm:pt modelId="{024DE9B7-6F7E-4A22-8832-CCE2B2772603}" type="pres">
      <dgm:prSet presAssocID="{64D7287B-9507-4F3F-A7C1-1BD4BBA8C8C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95913C3-5288-40F1-819A-D812479C332F}" type="pres">
      <dgm:prSet presAssocID="{8ADF92B5-68E7-460B-9424-3B2D3C8A0D49}" presName="posSpace" presStyleCnt="0"/>
      <dgm:spPr/>
      <dgm:t>
        <a:bodyPr/>
        <a:lstStyle/>
        <a:p>
          <a:endParaRPr lang="es-ES"/>
        </a:p>
      </dgm:t>
    </dgm:pt>
    <dgm:pt modelId="{B624ED3D-17E9-440E-86F7-5D3D2F3EC56E}" type="pres">
      <dgm:prSet presAssocID="{8ADF92B5-68E7-460B-9424-3B2D3C8A0D49}" presName="vertFlow" presStyleCnt="0"/>
      <dgm:spPr/>
      <dgm:t>
        <a:bodyPr/>
        <a:lstStyle/>
        <a:p>
          <a:endParaRPr lang="es-ES"/>
        </a:p>
      </dgm:t>
    </dgm:pt>
    <dgm:pt modelId="{D84FC112-BFD0-4782-917C-6F1BFE822D73}" type="pres">
      <dgm:prSet presAssocID="{8ADF92B5-68E7-460B-9424-3B2D3C8A0D49}" presName="topSpace" presStyleCnt="0"/>
      <dgm:spPr/>
      <dgm:t>
        <a:bodyPr/>
        <a:lstStyle/>
        <a:p>
          <a:endParaRPr lang="es-ES"/>
        </a:p>
      </dgm:t>
    </dgm:pt>
    <dgm:pt modelId="{D0513133-5CF7-4121-B448-40974BCA81CF}" type="pres">
      <dgm:prSet presAssocID="{8ADF92B5-68E7-460B-9424-3B2D3C8A0D49}" presName="firstComp" presStyleCnt="0"/>
      <dgm:spPr/>
      <dgm:t>
        <a:bodyPr/>
        <a:lstStyle/>
        <a:p>
          <a:endParaRPr lang="es-ES"/>
        </a:p>
      </dgm:t>
    </dgm:pt>
    <dgm:pt modelId="{B2C81344-8916-4B87-9E1C-4E6AD3193302}" type="pres">
      <dgm:prSet presAssocID="{8ADF92B5-68E7-460B-9424-3B2D3C8A0D49}" presName="firstChild" presStyleLbl="bgAccFollowNode1" presStyleIdx="0" presStyleCnt="1" custLinFactNeighborX="-4634" custLinFactNeighborY="-50959"/>
      <dgm:spPr/>
      <dgm:t>
        <a:bodyPr/>
        <a:lstStyle/>
        <a:p>
          <a:endParaRPr lang="es-EC"/>
        </a:p>
      </dgm:t>
    </dgm:pt>
    <dgm:pt modelId="{857E9C2F-5C43-457A-9EDD-589FA110F619}" type="pres">
      <dgm:prSet presAssocID="{8ADF92B5-68E7-460B-9424-3B2D3C8A0D49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E7093-A316-4808-8673-CC987FBBBA3A}" type="pres">
      <dgm:prSet presAssocID="{8ADF92B5-68E7-460B-9424-3B2D3C8A0D49}" presName="negSpace" presStyleCnt="0"/>
      <dgm:spPr/>
      <dgm:t>
        <a:bodyPr/>
        <a:lstStyle/>
        <a:p>
          <a:endParaRPr lang="es-ES"/>
        </a:p>
      </dgm:t>
    </dgm:pt>
    <dgm:pt modelId="{D7FA8FEA-F284-4074-9D9D-6AD7ED2E1DEE}" type="pres">
      <dgm:prSet presAssocID="{8ADF92B5-68E7-460B-9424-3B2D3C8A0D49}" presName="circle" presStyleLbl="node1" presStyleIdx="0" presStyleCnt="1" custLinFactNeighborX="40862" custLinFactNeighborY="80150"/>
      <dgm:spPr/>
      <dgm:t>
        <a:bodyPr/>
        <a:lstStyle/>
        <a:p>
          <a:endParaRPr lang="es-EC"/>
        </a:p>
      </dgm:t>
    </dgm:pt>
  </dgm:ptLst>
  <dgm:cxnLst>
    <dgm:cxn modelId="{0C9404E5-2DCE-4F9B-B8DD-86EB8542D2F6}" type="presOf" srcId="{2A50B850-E9A6-4C2A-A049-F2B7F5DE8D4B}" destId="{857E9C2F-5C43-457A-9EDD-589FA110F619}" srcOrd="1" destOrd="0" presId="urn:microsoft.com/office/officeart/2005/8/layout/hList9"/>
    <dgm:cxn modelId="{EDCE09C2-4F45-4496-81E4-3FDB8AF1AAFF}" type="presOf" srcId="{8ADF92B5-68E7-460B-9424-3B2D3C8A0D49}" destId="{D7FA8FEA-F284-4074-9D9D-6AD7ED2E1DEE}" srcOrd="0" destOrd="0" presId="urn:microsoft.com/office/officeart/2005/8/layout/hList9"/>
    <dgm:cxn modelId="{830C18DE-4652-4647-9BA8-5FB1127A5D1B}" srcId="{8ADF92B5-68E7-460B-9424-3B2D3C8A0D49}" destId="{2A50B850-E9A6-4C2A-A049-F2B7F5DE8D4B}" srcOrd="0" destOrd="0" parTransId="{A025F3BE-65B6-4538-90C2-16B4362572EA}" sibTransId="{2A48261E-D793-4135-9790-59FB169C3AEC}"/>
    <dgm:cxn modelId="{773E32A3-234C-46C9-B65F-F5395BE2D218}" srcId="{64D7287B-9507-4F3F-A7C1-1BD4BBA8C8CD}" destId="{8ADF92B5-68E7-460B-9424-3B2D3C8A0D49}" srcOrd="0" destOrd="0" parTransId="{C1A1077C-5B76-40C7-9289-AFC23B1FADFE}" sibTransId="{5BEA3F4C-7AD8-43F6-9E5A-517EFC45C1C8}"/>
    <dgm:cxn modelId="{1B13BFDA-ADBB-45A7-827E-563294134FC6}" type="presOf" srcId="{64D7287B-9507-4F3F-A7C1-1BD4BBA8C8CD}" destId="{024DE9B7-6F7E-4A22-8832-CCE2B2772603}" srcOrd="0" destOrd="0" presId="urn:microsoft.com/office/officeart/2005/8/layout/hList9"/>
    <dgm:cxn modelId="{12C263AF-1CC1-4793-B424-F8B9386AF289}" type="presOf" srcId="{2A50B850-E9A6-4C2A-A049-F2B7F5DE8D4B}" destId="{B2C81344-8916-4B87-9E1C-4E6AD3193302}" srcOrd="0" destOrd="0" presId="urn:microsoft.com/office/officeart/2005/8/layout/hList9"/>
    <dgm:cxn modelId="{7AE89C6D-68DB-44E1-B5A5-3AFCB3AD8532}" type="presParOf" srcId="{024DE9B7-6F7E-4A22-8832-CCE2B2772603}" destId="{E95913C3-5288-40F1-819A-D812479C332F}" srcOrd="0" destOrd="0" presId="urn:microsoft.com/office/officeart/2005/8/layout/hList9"/>
    <dgm:cxn modelId="{1D092164-DAAB-4D4D-802B-90CCC4DD79EB}" type="presParOf" srcId="{024DE9B7-6F7E-4A22-8832-CCE2B2772603}" destId="{B624ED3D-17E9-440E-86F7-5D3D2F3EC56E}" srcOrd="1" destOrd="0" presId="urn:microsoft.com/office/officeart/2005/8/layout/hList9"/>
    <dgm:cxn modelId="{2AD37FFA-A40A-4F82-BC24-0D5495CBCB14}" type="presParOf" srcId="{B624ED3D-17E9-440E-86F7-5D3D2F3EC56E}" destId="{D84FC112-BFD0-4782-917C-6F1BFE822D73}" srcOrd="0" destOrd="0" presId="urn:microsoft.com/office/officeart/2005/8/layout/hList9"/>
    <dgm:cxn modelId="{1E3FBC7C-CC82-4CFA-82FE-2DA5C5DC7FF6}" type="presParOf" srcId="{B624ED3D-17E9-440E-86F7-5D3D2F3EC56E}" destId="{D0513133-5CF7-4121-B448-40974BCA81CF}" srcOrd="1" destOrd="0" presId="urn:microsoft.com/office/officeart/2005/8/layout/hList9"/>
    <dgm:cxn modelId="{6A6907DF-B419-42CE-9B37-1BD7E5E72DD2}" type="presParOf" srcId="{D0513133-5CF7-4121-B448-40974BCA81CF}" destId="{B2C81344-8916-4B87-9E1C-4E6AD3193302}" srcOrd="0" destOrd="0" presId="urn:microsoft.com/office/officeart/2005/8/layout/hList9"/>
    <dgm:cxn modelId="{9EE4A089-5F4F-4583-A199-D56728C432AE}" type="presParOf" srcId="{D0513133-5CF7-4121-B448-40974BCA81CF}" destId="{857E9C2F-5C43-457A-9EDD-589FA110F619}" srcOrd="1" destOrd="0" presId="urn:microsoft.com/office/officeart/2005/8/layout/hList9"/>
    <dgm:cxn modelId="{F8B94A9A-E44C-4BA0-962D-4C7AC1BED246}" type="presParOf" srcId="{024DE9B7-6F7E-4A22-8832-CCE2B2772603}" destId="{5F5E7093-A316-4808-8673-CC987FBBBA3A}" srcOrd="2" destOrd="0" presId="urn:microsoft.com/office/officeart/2005/8/layout/hList9"/>
    <dgm:cxn modelId="{2A2DABDD-B6F6-460D-ADCE-6F8435AC16AB}" type="presParOf" srcId="{024DE9B7-6F7E-4A22-8832-CCE2B2772603}" destId="{D7FA8FEA-F284-4074-9D9D-6AD7ED2E1DE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6FEA38-67F7-42BB-959B-B762013BA7E4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EE47814-71E0-464C-8D76-81D3ABB6AD10}">
      <dgm:prSet phldrT="[Texto]"/>
      <dgm:spPr/>
      <dgm:t>
        <a:bodyPr/>
        <a:lstStyle/>
        <a:p>
          <a:r>
            <a:rPr lang="es-EC" dirty="0" smtClean="0"/>
            <a:t>Purgado: detergente al 1%, HNO</a:t>
          </a:r>
          <a:r>
            <a:rPr lang="es-EC" baseline="-25000" dirty="0" smtClean="0"/>
            <a:t>3 </a:t>
          </a:r>
          <a:r>
            <a:rPr lang="es-EC" baseline="0" dirty="0" smtClean="0"/>
            <a:t> 15%</a:t>
          </a:r>
          <a:r>
            <a:rPr lang="es-EC" baseline="-25000" dirty="0" smtClean="0"/>
            <a:t> </a:t>
          </a:r>
          <a:r>
            <a:rPr lang="es-EC" dirty="0" smtClean="0"/>
            <a:t>y agua destilada.</a:t>
          </a:r>
          <a:endParaRPr lang="es-EC" dirty="0"/>
        </a:p>
      </dgm:t>
    </dgm:pt>
    <dgm:pt modelId="{4E70A550-B661-4D44-B507-6790939CC8AB}" type="par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70D796-ABDB-4C4A-83A4-5CDE45F15BFA}" type="sib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AB6A8E-9D68-4A66-8943-B4AACA826787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 smtClean="0"/>
            <a:t>Voltametría cíclica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dirty="0" smtClean="0"/>
            <a:t>*Medición: Programa NOVA. </a:t>
          </a:r>
          <a:endParaRPr lang="es-EC" dirty="0"/>
        </a:p>
      </dgm:t>
    </dgm:pt>
    <dgm:pt modelId="{386240EA-3BA1-4490-AB1F-CE2D2C31FBB0}" type="par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0B07F0-14E4-4904-8602-28A90E45BD42}" type="sib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5C251-F74F-4758-96E7-CF683714D03D}">
      <dgm:prSet phldrT="[Texto]"/>
      <dgm:spPr/>
      <dgm:t>
        <a:bodyPr/>
        <a:lstStyle/>
        <a:p>
          <a:r>
            <a:rPr lang="es-EC" dirty="0" smtClean="0"/>
            <a:t>Rango de escaneo: 5 eV/s</a:t>
          </a:r>
          <a:endParaRPr lang="es-EC" dirty="0"/>
        </a:p>
      </dgm:t>
    </dgm:pt>
    <dgm:pt modelId="{C734F876-AAA2-46DC-8CD0-0C31EECA6BB3}" type="par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BDA4C4-F4F4-4EFF-A15E-D3036A8DC643}" type="sib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788DA4-C1EC-4A90-9E36-2720D00515E1}">
      <dgm:prSet phldrT="[Texto]"/>
      <dgm:spPr/>
      <dgm:t>
        <a:bodyPr/>
        <a:lstStyle/>
        <a:p>
          <a:r>
            <a:rPr lang="es-EC" dirty="0" smtClean="0"/>
            <a:t>-1.2 y1.2 eV.</a:t>
          </a:r>
          <a:endParaRPr lang="es-EC" dirty="0"/>
        </a:p>
      </dgm:t>
    </dgm:pt>
    <dgm:pt modelId="{38898CE4-A501-4086-884D-E4807638A418}" type="par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BC20CB-13F1-4899-B050-7A11EBEE87F1}" type="sib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F54F38-51E3-2146-B0CF-DC58400B85EC}" type="pres">
      <dgm:prSet presAssocID="{9F6FEA38-67F7-42BB-959B-B762013BA7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45D8E8B-D8EB-584A-A055-E97E5D5CC1D7}" type="pres">
      <dgm:prSet presAssocID="{9F6FEA38-67F7-42BB-959B-B762013BA7E4}" presName="pyramid" presStyleLbl="node1" presStyleIdx="0" presStyleCnt="1" custLinFactNeighborX="33766"/>
      <dgm:spPr/>
    </dgm:pt>
    <dgm:pt modelId="{3292DA32-CC21-F746-BCD2-5912792863F4}" type="pres">
      <dgm:prSet presAssocID="{9F6FEA38-67F7-42BB-959B-B762013BA7E4}" presName="theList" presStyleCnt="0"/>
      <dgm:spPr/>
    </dgm:pt>
    <dgm:pt modelId="{E0C45A46-90E3-9B46-8601-7995C1E78855}" type="pres">
      <dgm:prSet presAssocID="{0EE47814-71E0-464C-8D76-81D3ABB6AD1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E11D14-99A8-194E-A32E-7E6F59F7D0F9}" type="pres">
      <dgm:prSet presAssocID="{0EE47814-71E0-464C-8D76-81D3ABB6AD10}" presName="aSpace" presStyleCnt="0"/>
      <dgm:spPr/>
    </dgm:pt>
    <dgm:pt modelId="{C4F6EC6E-B20F-BD46-91E3-9ABF2FC1EE09}" type="pres">
      <dgm:prSet presAssocID="{23AB6A8E-9D68-4A66-8943-B4AACA82678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1F723-D23B-1945-8FBD-90B4A44E991B}" type="pres">
      <dgm:prSet presAssocID="{23AB6A8E-9D68-4A66-8943-B4AACA826787}" presName="aSpace" presStyleCnt="0"/>
      <dgm:spPr/>
    </dgm:pt>
    <dgm:pt modelId="{274937BA-D8D1-E048-B788-864E75C65CCF}" type="pres">
      <dgm:prSet presAssocID="{EED5C251-F74F-4758-96E7-CF683714D03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2AE52-C5E5-FB4D-AAAB-C9510B6657FB}" type="pres">
      <dgm:prSet presAssocID="{EED5C251-F74F-4758-96E7-CF683714D03D}" presName="aSpace" presStyleCnt="0"/>
      <dgm:spPr/>
    </dgm:pt>
    <dgm:pt modelId="{1F1ACEA8-21C7-5A4D-ADD7-D573C5D0BBFA}" type="pres">
      <dgm:prSet presAssocID="{D8788DA4-C1EC-4A90-9E36-2720D00515E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0164EE-890D-8B43-8A26-CF464E0E5F99}" type="pres">
      <dgm:prSet presAssocID="{D8788DA4-C1EC-4A90-9E36-2720D00515E1}" presName="aSpace" presStyleCnt="0"/>
      <dgm:spPr/>
    </dgm:pt>
  </dgm:ptLst>
  <dgm:cxnLst>
    <dgm:cxn modelId="{151CAC94-FA4E-8C4F-A3C5-F7BB57C81EBE}" type="presOf" srcId="{23AB6A8E-9D68-4A66-8943-B4AACA826787}" destId="{C4F6EC6E-B20F-BD46-91E3-9ABF2FC1EE09}" srcOrd="0" destOrd="0" presId="urn:microsoft.com/office/officeart/2005/8/layout/pyramid2"/>
    <dgm:cxn modelId="{68F99A70-5DC7-4266-9562-2F7FB75AEC9D}" srcId="{9F6FEA38-67F7-42BB-959B-B762013BA7E4}" destId="{EED5C251-F74F-4758-96E7-CF683714D03D}" srcOrd="2" destOrd="0" parTransId="{C734F876-AAA2-46DC-8CD0-0C31EECA6BB3}" sibTransId="{ACBDA4C4-F4F4-4EFF-A15E-D3036A8DC643}"/>
    <dgm:cxn modelId="{6331F212-B688-4C41-80B3-4C51F014F27C}" type="presOf" srcId="{0EE47814-71E0-464C-8D76-81D3ABB6AD10}" destId="{E0C45A46-90E3-9B46-8601-7995C1E78855}" srcOrd="0" destOrd="0" presId="urn:microsoft.com/office/officeart/2005/8/layout/pyramid2"/>
    <dgm:cxn modelId="{E7DA0D47-0B80-BE4C-A7A7-1B7DD831CA2A}" type="presOf" srcId="{EED5C251-F74F-4758-96E7-CF683714D03D}" destId="{274937BA-D8D1-E048-B788-864E75C65CCF}" srcOrd="0" destOrd="0" presId="urn:microsoft.com/office/officeart/2005/8/layout/pyramid2"/>
    <dgm:cxn modelId="{C5E36242-9766-4672-A40F-0312E3ED4D3F}" srcId="{9F6FEA38-67F7-42BB-959B-B762013BA7E4}" destId="{23AB6A8E-9D68-4A66-8943-B4AACA826787}" srcOrd="1" destOrd="0" parTransId="{386240EA-3BA1-4490-AB1F-CE2D2C31FBB0}" sibTransId="{8A0B07F0-14E4-4904-8602-28A90E45BD42}"/>
    <dgm:cxn modelId="{1692876A-8DF5-E64F-8BB7-388EB6BDEC2D}" type="presOf" srcId="{D8788DA4-C1EC-4A90-9E36-2720D00515E1}" destId="{1F1ACEA8-21C7-5A4D-ADD7-D573C5D0BBFA}" srcOrd="0" destOrd="0" presId="urn:microsoft.com/office/officeart/2005/8/layout/pyramid2"/>
    <dgm:cxn modelId="{9386A8BC-6F32-4904-AA89-42AF786AC2D4}" srcId="{9F6FEA38-67F7-42BB-959B-B762013BA7E4}" destId="{D8788DA4-C1EC-4A90-9E36-2720D00515E1}" srcOrd="3" destOrd="0" parTransId="{38898CE4-A501-4086-884D-E4807638A418}" sibTransId="{77BC20CB-13F1-4899-B050-7A11EBEE87F1}"/>
    <dgm:cxn modelId="{160D7CF0-9F22-451F-9813-4A73749693AE}" srcId="{9F6FEA38-67F7-42BB-959B-B762013BA7E4}" destId="{0EE47814-71E0-464C-8D76-81D3ABB6AD10}" srcOrd="0" destOrd="0" parTransId="{4E70A550-B661-4D44-B507-6790939CC8AB}" sibTransId="{4A70D796-ABDB-4C4A-83A4-5CDE45F15BFA}"/>
    <dgm:cxn modelId="{E2F2C344-CF2A-3C46-A93D-C550372E635D}" type="presOf" srcId="{9F6FEA38-67F7-42BB-959B-B762013BA7E4}" destId="{E6F54F38-51E3-2146-B0CF-DC58400B85EC}" srcOrd="0" destOrd="0" presId="urn:microsoft.com/office/officeart/2005/8/layout/pyramid2"/>
    <dgm:cxn modelId="{A37C0FB1-11F4-DB43-BF93-9352BAEF6D75}" type="presParOf" srcId="{E6F54F38-51E3-2146-B0CF-DC58400B85EC}" destId="{445D8E8B-D8EB-584A-A055-E97E5D5CC1D7}" srcOrd="0" destOrd="0" presId="urn:microsoft.com/office/officeart/2005/8/layout/pyramid2"/>
    <dgm:cxn modelId="{F8F13AC5-4527-6049-9C6C-1D01801486BF}" type="presParOf" srcId="{E6F54F38-51E3-2146-B0CF-DC58400B85EC}" destId="{3292DA32-CC21-F746-BCD2-5912792863F4}" srcOrd="1" destOrd="0" presId="urn:microsoft.com/office/officeart/2005/8/layout/pyramid2"/>
    <dgm:cxn modelId="{ADC5DFFF-5364-D249-90E3-666B2072A1BB}" type="presParOf" srcId="{3292DA32-CC21-F746-BCD2-5912792863F4}" destId="{E0C45A46-90E3-9B46-8601-7995C1E78855}" srcOrd="0" destOrd="0" presId="urn:microsoft.com/office/officeart/2005/8/layout/pyramid2"/>
    <dgm:cxn modelId="{5B3E6ADD-F20C-194C-83E3-9B059F607696}" type="presParOf" srcId="{3292DA32-CC21-F746-BCD2-5912792863F4}" destId="{F5E11D14-99A8-194E-A32E-7E6F59F7D0F9}" srcOrd="1" destOrd="0" presId="urn:microsoft.com/office/officeart/2005/8/layout/pyramid2"/>
    <dgm:cxn modelId="{1345736E-AF14-9E44-819B-D1260914F491}" type="presParOf" srcId="{3292DA32-CC21-F746-BCD2-5912792863F4}" destId="{C4F6EC6E-B20F-BD46-91E3-9ABF2FC1EE09}" srcOrd="2" destOrd="0" presId="urn:microsoft.com/office/officeart/2005/8/layout/pyramid2"/>
    <dgm:cxn modelId="{E4BC86D3-5AED-CB4C-9780-4924B8524DD4}" type="presParOf" srcId="{3292DA32-CC21-F746-BCD2-5912792863F4}" destId="{5151F723-D23B-1945-8FBD-90B4A44E991B}" srcOrd="3" destOrd="0" presId="urn:microsoft.com/office/officeart/2005/8/layout/pyramid2"/>
    <dgm:cxn modelId="{8B40D540-2037-BE4E-849E-74088E9E629D}" type="presParOf" srcId="{3292DA32-CC21-F746-BCD2-5912792863F4}" destId="{274937BA-D8D1-E048-B788-864E75C65CCF}" srcOrd="4" destOrd="0" presId="urn:microsoft.com/office/officeart/2005/8/layout/pyramid2"/>
    <dgm:cxn modelId="{2FF6FAC5-D63F-0748-896A-BE3A726EB2A1}" type="presParOf" srcId="{3292DA32-CC21-F746-BCD2-5912792863F4}" destId="{2492AE52-C5E5-FB4D-AAAB-C9510B6657FB}" srcOrd="5" destOrd="0" presId="urn:microsoft.com/office/officeart/2005/8/layout/pyramid2"/>
    <dgm:cxn modelId="{1C97466C-4EEB-F945-881F-A23E872F1540}" type="presParOf" srcId="{3292DA32-CC21-F746-BCD2-5912792863F4}" destId="{1F1ACEA8-21C7-5A4D-ADD7-D573C5D0BBFA}" srcOrd="6" destOrd="0" presId="urn:microsoft.com/office/officeart/2005/8/layout/pyramid2"/>
    <dgm:cxn modelId="{5883ACBB-6F6A-8C47-92AF-1F57F008DE1D}" type="presParOf" srcId="{3292DA32-CC21-F746-BCD2-5912792863F4}" destId="{530164EE-890D-8B43-8A26-CF464E0E5F9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F60AAC-397B-4C68-B301-4AA32B7B6484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65079A-3DE1-48B7-8287-5CB8ADA887DC}">
      <dgm:prSet phldrT="[Texto]"/>
      <dgm:spPr/>
      <dgm:t>
        <a:bodyPr/>
        <a:lstStyle/>
        <a:p>
          <a:r>
            <a:rPr lang="es-ES_tradnl" dirty="0" smtClean="0"/>
            <a:t>software </a:t>
          </a:r>
          <a:endParaRPr lang="es-EC" dirty="0"/>
        </a:p>
      </dgm:t>
    </dgm:pt>
    <dgm:pt modelId="{5025CB3B-C16E-4E01-9D4C-9D801931707E}" type="parTrans" cxnId="{12004B99-B06F-4614-9F34-3136E2043A21}">
      <dgm:prSet/>
      <dgm:spPr/>
      <dgm:t>
        <a:bodyPr/>
        <a:lstStyle/>
        <a:p>
          <a:endParaRPr lang="es-EC"/>
        </a:p>
      </dgm:t>
    </dgm:pt>
    <dgm:pt modelId="{DEEB4FA5-00A6-481A-8D32-0A874E9BCBF1}" type="sibTrans" cxnId="{12004B99-B06F-4614-9F34-3136E2043A21}">
      <dgm:prSet/>
      <dgm:spPr/>
      <dgm:t>
        <a:bodyPr/>
        <a:lstStyle/>
        <a:p>
          <a:endParaRPr lang="es-EC"/>
        </a:p>
      </dgm:t>
    </dgm:pt>
    <dgm:pt modelId="{081AD3BA-CE5B-49D6-9534-9C4AD5CFDF1F}">
      <dgm:prSet phldrT="[Texto]"/>
      <dgm:spPr/>
      <dgm:t>
        <a:bodyPr/>
        <a:lstStyle/>
        <a:p>
          <a:pPr algn="l"/>
          <a:r>
            <a:rPr lang="es-ES_tradnl" dirty="0" smtClean="0"/>
            <a:t>HighScore Plus  para obtener difractogramas</a:t>
          </a:r>
          <a:r>
            <a:rPr lang="es-EC" dirty="0" smtClean="0"/>
            <a:t>.</a:t>
          </a:r>
          <a:endParaRPr lang="es-EC" dirty="0"/>
        </a:p>
      </dgm:t>
    </dgm:pt>
    <dgm:pt modelId="{235C57B1-6749-4C67-86B3-E9182A2DFB81}" type="parTrans" cxnId="{7D4E9BD1-FF76-4CC4-B1E9-597DEEF2962A}">
      <dgm:prSet/>
      <dgm:spPr/>
      <dgm:t>
        <a:bodyPr/>
        <a:lstStyle/>
        <a:p>
          <a:endParaRPr lang="es-EC"/>
        </a:p>
      </dgm:t>
    </dgm:pt>
    <dgm:pt modelId="{63948E76-DA9D-4701-AA88-67F460745A18}" type="sibTrans" cxnId="{7D4E9BD1-FF76-4CC4-B1E9-597DEEF2962A}">
      <dgm:prSet/>
      <dgm:spPr/>
      <dgm:t>
        <a:bodyPr/>
        <a:lstStyle/>
        <a:p>
          <a:endParaRPr lang="es-EC"/>
        </a:p>
      </dgm:t>
    </dgm:pt>
    <dgm:pt modelId="{C5196CE1-C5FB-4BDC-9C97-98AB91493849}">
      <dgm:prSet phldrT="[Texto]"/>
      <dgm:spPr/>
      <dgm:t>
        <a:bodyPr/>
        <a:lstStyle/>
        <a:p>
          <a:r>
            <a:rPr lang="es-EC" dirty="0" smtClean="0"/>
            <a:t>Preparación</a:t>
          </a:r>
          <a:endParaRPr lang="es-EC" dirty="0"/>
        </a:p>
      </dgm:t>
    </dgm:pt>
    <dgm:pt modelId="{4D221626-7063-496A-9492-C43B8BDF92BB}" type="parTrans" cxnId="{8DE50A69-1FC3-448F-98C9-60CAF1D828BA}">
      <dgm:prSet/>
      <dgm:spPr/>
      <dgm:t>
        <a:bodyPr/>
        <a:lstStyle/>
        <a:p>
          <a:endParaRPr lang="es-EC"/>
        </a:p>
      </dgm:t>
    </dgm:pt>
    <dgm:pt modelId="{897485B9-2004-4BF8-AC22-26A2AAD75C87}" type="sibTrans" cxnId="{8DE50A69-1FC3-448F-98C9-60CAF1D828BA}">
      <dgm:prSet/>
      <dgm:spPr/>
      <dgm:t>
        <a:bodyPr/>
        <a:lstStyle/>
        <a:p>
          <a:endParaRPr lang="es-EC"/>
        </a:p>
      </dgm:t>
    </dgm:pt>
    <dgm:pt modelId="{BDE27406-71EF-4343-80F7-C48AABF61C04}">
      <dgm:prSet phldrT="[Texto]"/>
      <dgm:spPr/>
      <dgm:t>
        <a:bodyPr/>
        <a:lstStyle/>
        <a:p>
          <a:r>
            <a:rPr lang="es-ES_tradnl" dirty="0" smtClean="0"/>
            <a:t>polvo fue depositado en un soporte de silicio.</a:t>
          </a:r>
          <a:endParaRPr lang="es-EC" dirty="0"/>
        </a:p>
      </dgm:t>
    </dgm:pt>
    <dgm:pt modelId="{E9038200-80E0-4F33-8909-6EFAF85740EB}" type="parTrans" cxnId="{9E2F11B9-D053-4C37-9022-FA7CE0B4E897}">
      <dgm:prSet/>
      <dgm:spPr/>
      <dgm:t>
        <a:bodyPr/>
        <a:lstStyle/>
        <a:p>
          <a:endParaRPr lang="es-EC"/>
        </a:p>
      </dgm:t>
    </dgm:pt>
    <dgm:pt modelId="{7BC03928-0FB7-452D-BC42-FC3FB9276B0C}" type="sibTrans" cxnId="{9E2F11B9-D053-4C37-9022-FA7CE0B4E897}">
      <dgm:prSet/>
      <dgm:spPr/>
      <dgm:t>
        <a:bodyPr/>
        <a:lstStyle/>
        <a:p>
          <a:endParaRPr lang="es-EC"/>
        </a:p>
      </dgm:t>
    </dgm:pt>
    <dgm:pt modelId="{62268478-AE98-A040-BCAE-8BCDE17B3942}">
      <dgm:prSet phldrT="[Texto]"/>
      <dgm:spPr/>
      <dgm:t>
        <a:bodyPr/>
        <a:lstStyle/>
        <a:p>
          <a:r>
            <a:rPr lang="es-EC" dirty="0" smtClean="0"/>
            <a:t>NCs liofilizados </a:t>
          </a:r>
          <a:endParaRPr lang="es-EC" dirty="0"/>
        </a:p>
      </dgm:t>
    </dgm:pt>
    <dgm:pt modelId="{2AB16178-8069-F847-AE0C-8741A2135C4A}" type="parTrans" cxnId="{576D2647-BC81-7042-A98C-795B932A0E71}">
      <dgm:prSet/>
      <dgm:spPr/>
      <dgm:t>
        <a:bodyPr/>
        <a:lstStyle/>
        <a:p>
          <a:endParaRPr lang="es-ES"/>
        </a:p>
      </dgm:t>
    </dgm:pt>
    <dgm:pt modelId="{782F99C1-58BA-B645-96E9-45BFA50F0D46}" type="sibTrans" cxnId="{576D2647-BC81-7042-A98C-795B932A0E71}">
      <dgm:prSet/>
      <dgm:spPr/>
      <dgm:t>
        <a:bodyPr/>
        <a:lstStyle/>
        <a:p>
          <a:endParaRPr lang="es-ES"/>
        </a:p>
      </dgm:t>
    </dgm:pt>
    <dgm:pt modelId="{EFFDF8E6-825E-436E-96D2-211CD360EFB2}" type="pres">
      <dgm:prSet presAssocID="{86F60AAC-397B-4C68-B301-4AA32B7B64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190F8D3-5E72-4E62-BAAE-6486FFF7BE8C}" type="pres">
      <dgm:prSet presAssocID="{C5196CE1-C5FB-4BDC-9C97-98AB91493849}" presName="linNode" presStyleCnt="0"/>
      <dgm:spPr/>
      <dgm:t>
        <a:bodyPr/>
        <a:lstStyle/>
        <a:p>
          <a:endParaRPr lang="es-ES"/>
        </a:p>
      </dgm:t>
    </dgm:pt>
    <dgm:pt modelId="{9BE2F3E9-7146-454D-B396-076FBB0F1333}" type="pres">
      <dgm:prSet presAssocID="{C5196CE1-C5FB-4BDC-9C97-98AB914938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882F9-EC20-4AF9-9510-EDE96D1C1FFA}" type="pres">
      <dgm:prSet presAssocID="{C5196CE1-C5FB-4BDC-9C97-98AB914938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DF783-5227-0B44-A7BB-EB6AB6FE0F32}" type="pres">
      <dgm:prSet presAssocID="{897485B9-2004-4BF8-AC22-26A2AAD75C87}" presName="spacing" presStyleCnt="0"/>
      <dgm:spPr/>
    </dgm:pt>
    <dgm:pt modelId="{3BA6C597-0805-4F1D-9C41-45E4378BDEA6}" type="pres">
      <dgm:prSet presAssocID="{E365079A-3DE1-48B7-8287-5CB8ADA887DC}" presName="linNode" presStyleCnt="0"/>
      <dgm:spPr/>
      <dgm:t>
        <a:bodyPr/>
        <a:lstStyle/>
        <a:p>
          <a:endParaRPr lang="es-ES"/>
        </a:p>
      </dgm:t>
    </dgm:pt>
    <dgm:pt modelId="{2359493F-6EEF-471D-B68D-3991EA48F477}" type="pres">
      <dgm:prSet presAssocID="{E365079A-3DE1-48B7-8287-5CB8ADA887D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23A5C-1E38-42B1-966E-533030447C8C}" type="pres">
      <dgm:prSet presAssocID="{E365079A-3DE1-48B7-8287-5CB8ADA887D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E50A69-1FC3-448F-98C9-60CAF1D828BA}" srcId="{86F60AAC-397B-4C68-B301-4AA32B7B6484}" destId="{C5196CE1-C5FB-4BDC-9C97-98AB91493849}" srcOrd="0" destOrd="0" parTransId="{4D221626-7063-496A-9492-C43B8BDF92BB}" sibTransId="{897485B9-2004-4BF8-AC22-26A2AAD75C87}"/>
    <dgm:cxn modelId="{C09C34D0-D3FD-1141-8FE2-DD6670142896}" type="presOf" srcId="{BDE27406-71EF-4343-80F7-C48AABF61C04}" destId="{04C882F9-EC20-4AF9-9510-EDE96D1C1FFA}" srcOrd="0" destOrd="1" presId="urn:microsoft.com/office/officeart/2005/8/layout/vList6"/>
    <dgm:cxn modelId="{795D6A5B-A6B4-7E4C-A2F0-E4BC70017428}" type="presOf" srcId="{E365079A-3DE1-48B7-8287-5CB8ADA887DC}" destId="{2359493F-6EEF-471D-B68D-3991EA48F477}" srcOrd="0" destOrd="0" presId="urn:microsoft.com/office/officeart/2005/8/layout/vList6"/>
    <dgm:cxn modelId="{9E2F11B9-D053-4C37-9022-FA7CE0B4E897}" srcId="{C5196CE1-C5FB-4BDC-9C97-98AB91493849}" destId="{BDE27406-71EF-4343-80F7-C48AABF61C04}" srcOrd="1" destOrd="0" parTransId="{E9038200-80E0-4F33-8909-6EFAF85740EB}" sibTransId="{7BC03928-0FB7-452D-BC42-FC3FB9276B0C}"/>
    <dgm:cxn modelId="{2CA40015-3BF8-9C45-9E6E-7D2E4146979F}" type="presOf" srcId="{62268478-AE98-A040-BCAE-8BCDE17B3942}" destId="{04C882F9-EC20-4AF9-9510-EDE96D1C1FFA}" srcOrd="0" destOrd="0" presId="urn:microsoft.com/office/officeart/2005/8/layout/vList6"/>
    <dgm:cxn modelId="{AE155682-1CED-1C4B-A4D9-3CBE6CEAFA91}" type="presOf" srcId="{86F60AAC-397B-4C68-B301-4AA32B7B6484}" destId="{EFFDF8E6-825E-436E-96D2-211CD360EFB2}" srcOrd="0" destOrd="0" presId="urn:microsoft.com/office/officeart/2005/8/layout/vList6"/>
    <dgm:cxn modelId="{8FBE9E51-21D5-1A44-BE42-360768035335}" type="presOf" srcId="{081AD3BA-CE5B-49D6-9534-9C4AD5CFDF1F}" destId="{CD923A5C-1E38-42B1-966E-533030447C8C}" srcOrd="0" destOrd="0" presId="urn:microsoft.com/office/officeart/2005/8/layout/vList6"/>
    <dgm:cxn modelId="{7D4E9BD1-FF76-4CC4-B1E9-597DEEF2962A}" srcId="{E365079A-3DE1-48B7-8287-5CB8ADA887DC}" destId="{081AD3BA-CE5B-49D6-9534-9C4AD5CFDF1F}" srcOrd="0" destOrd="0" parTransId="{235C57B1-6749-4C67-86B3-E9182A2DFB81}" sibTransId="{63948E76-DA9D-4701-AA88-67F460745A18}"/>
    <dgm:cxn modelId="{12004B99-B06F-4614-9F34-3136E2043A21}" srcId="{86F60AAC-397B-4C68-B301-4AA32B7B6484}" destId="{E365079A-3DE1-48B7-8287-5CB8ADA887DC}" srcOrd="1" destOrd="0" parTransId="{5025CB3B-C16E-4E01-9D4C-9D801931707E}" sibTransId="{DEEB4FA5-00A6-481A-8D32-0A874E9BCBF1}"/>
    <dgm:cxn modelId="{B6722E87-48B3-0047-886E-F4FA07F41427}" type="presOf" srcId="{C5196CE1-C5FB-4BDC-9C97-98AB91493849}" destId="{9BE2F3E9-7146-454D-B396-076FBB0F1333}" srcOrd="0" destOrd="0" presId="urn:microsoft.com/office/officeart/2005/8/layout/vList6"/>
    <dgm:cxn modelId="{576D2647-BC81-7042-A98C-795B932A0E71}" srcId="{C5196CE1-C5FB-4BDC-9C97-98AB91493849}" destId="{62268478-AE98-A040-BCAE-8BCDE17B3942}" srcOrd="0" destOrd="0" parTransId="{2AB16178-8069-F847-AE0C-8741A2135C4A}" sibTransId="{782F99C1-58BA-B645-96E9-45BFA50F0D46}"/>
    <dgm:cxn modelId="{1F25474E-B44B-5F4B-A6AD-748270835321}" type="presParOf" srcId="{EFFDF8E6-825E-436E-96D2-211CD360EFB2}" destId="{3190F8D3-5E72-4E62-BAAE-6486FFF7BE8C}" srcOrd="0" destOrd="0" presId="urn:microsoft.com/office/officeart/2005/8/layout/vList6"/>
    <dgm:cxn modelId="{078FA683-FAC0-1944-B895-9E4ACD9D2058}" type="presParOf" srcId="{3190F8D3-5E72-4E62-BAAE-6486FFF7BE8C}" destId="{9BE2F3E9-7146-454D-B396-076FBB0F1333}" srcOrd="0" destOrd="0" presId="urn:microsoft.com/office/officeart/2005/8/layout/vList6"/>
    <dgm:cxn modelId="{CC23ECEF-D31A-DC43-8389-0E72EED92A21}" type="presParOf" srcId="{3190F8D3-5E72-4E62-BAAE-6486FFF7BE8C}" destId="{04C882F9-EC20-4AF9-9510-EDE96D1C1FFA}" srcOrd="1" destOrd="0" presId="urn:microsoft.com/office/officeart/2005/8/layout/vList6"/>
    <dgm:cxn modelId="{1A04378C-88B0-D948-B64E-C50CA04AB310}" type="presParOf" srcId="{EFFDF8E6-825E-436E-96D2-211CD360EFB2}" destId="{E72DF783-5227-0B44-A7BB-EB6AB6FE0F32}" srcOrd="1" destOrd="0" presId="urn:microsoft.com/office/officeart/2005/8/layout/vList6"/>
    <dgm:cxn modelId="{B5344411-258D-2D44-B5A0-F3E5D8DC8F00}" type="presParOf" srcId="{EFFDF8E6-825E-436E-96D2-211CD360EFB2}" destId="{3BA6C597-0805-4F1D-9C41-45E4378BDEA6}" srcOrd="2" destOrd="0" presId="urn:microsoft.com/office/officeart/2005/8/layout/vList6"/>
    <dgm:cxn modelId="{C6405108-69E0-5340-9DBA-175B8035A03F}" type="presParOf" srcId="{3BA6C597-0805-4F1D-9C41-45E4378BDEA6}" destId="{2359493F-6EEF-471D-B68D-3991EA48F477}" srcOrd="0" destOrd="0" presId="urn:microsoft.com/office/officeart/2005/8/layout/vList6"/>
    <dgm:cxn modelId="{9B2650E2-3569-294C-9455-6CA500D787E2}" type="presParOf" srcId="{3BA6C597-0805-4F1D-9C41-45E4378BDEA6}" destId="{CD923A5C-1E38-42B1-966E-533030447C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FC6F-96A9-4D64-824F-FE1C3F47103C}">
      <dsp:nvSpPr>
        <dsp:cNvPr id="0" name=""/>
        <dsp:cNvSpPr/>
      </dsp:nvSpPr>
      <dsp:spPr>
        <a:xfrm>
          <a:off x="1859" y="0"/>
          <a:ext cx="2893223" cy="5904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PPCPS son contaminantes emergentes, que no tienen un tratamiento especial en las plantas </a:t>
          </a:r>
          <a:r>
            <a:rPr lang="es-EC" sz="1600" kern="1200" smtClean="0"/>
            <a:t>de </a:t>
          </a:r>
          <a:r>
            <a:rPr lang="es-EC" sz="1600" kern="1200" smtClean="0"/>
            <a:t>tratamiento </a:t>
          </a:r>
          <a:r>
            <a:rPr lang="es-EC" sz="1600" kern="1200" dirty="0" smtClean="0"/>
            <a:t>de muchos paises, incluyendo Ecuador. </a:t>
          </a:r>
          <a:endParaRPr lang="es-EC" sz="1600" kern="1200" dirty="0"/>
        </a:p>
      </dsp:txBody>
      <dsp:txXfrm>
        <a:off x="1859" y="2361862"/>
        <a:ext cx="2893223" cy="2361862"/>
      </dsp:txXfrm>
    </dsp:sp>
    <dsp:sp modelId="{A69B3375-5409-47AC-9D26-0174D1D1DF9D}">
      <dsp:nvSpPr>
        <dsp:cNvPr id="0" name=""/>
        <dsp:cNvSpPr/>
      </dsp:nvSpPr>
      <dsp:spPr>
        <a:xfrm>
          <a:off x="465346" y="354279"/>
          <a:ext cx="1966250" cy="19662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A821A-0B82-4B62-BCE3-0E6D84A44A57}">
      <dsp:nvSpPr>
        <dsp:cNvPr id="0" name=""/>
        <dsp:cNvSpPr/>
      </dsp:nvSpPr>
      <dsp:spPr>
        <a:xfrm>
          <a:off x="2981880" y="0"/>
          <a:ext cx="2893223" cy="5904656"/>
        </a:xfrm>
        <a:prstGeom prst="roundRect">
          <a:avLst>
            <a:gd name="adj" fmla="val 10000"/>
          </a:avLst>
        </a:prstGeom>
        <a:solidFill>
          <a:schemeClr val="accent2">
            <a:hueOff val="-4644403"/>
            <a:satOff val="20872"/>
            <a:lumOff val="-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</a:t>
          </a:r>
          <a:r>
            <a:rPr lang="es-EC" sz="1600" kern="1200" baseline="0" dirty="0" smtClean="0"/>
            <a:t> junio de 2013 se realizaron análisis de fármacos en los ríos: San Pedro, Machángara, Guayllabamba y en el río Esmeraldas. </a:t>
          </a:r>
          <a:endParaRPr lang="es-EC" sz="1600" kern="1200" dirty="0"/>
        </a:p>
      </dsp:txBody>
      <dsp:txXfrm>
        <a:off x="2981880" y="2361862"/>
        <a:ext cx="2893223" cy="2361862"/>
      </dsp:txXfrm>
    </dsp:sp>
    <dsp:sp modelId="{BA077141-7D15-45A8-9F94-9D599101EDFC}">
      <dsp:nvSpPr>
        <dsp:cNvPr id="0" name=""/>
        <dsp:cNvSpPr/>
      </dsp:nvSpPr>
      <dsp:spPr>
        <a:xfrm>
          <a:off x="3260735" y="58594"/>
          <a:ext cx="2394106" cy="23941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A5492-D345-4B78-9F66-4F3AAEAD4759}">
      <dsp:nvSpPr>
        <dsp:cNvPr id="0" name=""/>
        <dsp:cNvSpPr/>
      </dsp:nvSpPr>
      <dsp:spPr>
        <a:xfrm>
          <a:off x="5961900" y="0"/>
          <a:ext cx="2893223" cy="5904656"/>
        </a:xfrm>
        <a:prstGeom prst="roundRect">
          <a:avLst>
            <a:gd name="adj" fmla="val 10000"/>
          </a:avLst>
        </a:prstGeom>
        <a:solidFill>
          <a:schemeClr val="accent2">
            <a:hueOff val="-9288807"/>
            <a:satOff val="41745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Contaminantes como la venlafaxina, carbamazepina, sulfametoxazil y benzoilecgonina sobreviven al tratamiento de filtración en el sistema de agua potable de Esmeraldas.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*Contaminantes persistentes*</a:t>
          </a:r>
          <a:endParaRPr lang="es-EC" sz="1600" kern="1200" dirty="0"/>
        </a:p>
      </dsp:txBody>
      <dsp:txXfrm>
        <a:off x="5961900" y="2361862"/>
        <a:ext cx="2893223" cy="2361862"/>
      </dsp:txXfrm>
    </dsp:sp>
    <dsp:sp modelId="{664ED606-A3B8-4871-A4BD-1201F396DD1A}">
      <dsp:nvSpPr>
        <dsp:cNvPr id="0" name=""/>
        <dsp:cNvSpPr/>
      </dsp:nvSpPr>
      <dsp:spPr>
        <a:xfrm>
          <a:off x="6425387" y="354279"/>
          <a:ext cx="1966250" cy="19662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54FD-1B28-41E7-80B9-8D28CAF4F215}">
      <dsp:nvSpPr>
        <dsp:cNvPr id="0" name=""/>
        <dsp:cNvSpPr/>
      </dsp:nvSpPr>
      <dsp:spPr>
        <a:xfrm>
          <a:off x="354279" y="4723724"/>
          <a:ext cx="8148425" cy="88569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7939D-F8F9-764D-8F31-6C712E4B7F2C}">
      <dsp:nvSpPr>
        <dsp:cNvPr id="0" name=""/>
        <dsp:cNvSpPr/>
      </dsp:nvSpPr>
      <dsp:spPr>
        <a:xfrm rot="5400000">
          <a:off x="2336740" y="372281"/>
          <a:ext cx="1532932" cy="1333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30 minutos sombra  para equilibrio.</a:t>
          </a:r>
          <a:endParaRPr lang="es-EC" sz="1200" kern="1200" dirty="0"/>
        </a:p>
      </dsp:txBody>
      <dsp:txXfrm rot="-5400000">
        <a:off x="2644207" y="511523"/>
        <a:ext cx="917997" cy="1055168"/>
      </dsp:txXfrm>
    </dsp:sp>
    <dsp:sp modelId="{5D82F387-5D6C-E148-B2C9-A48505D30274}">
      <dsp:nvSpPr>
        <dsp:cNvPr id="0" name=""/>
        <dsp:cNvSpPr/>
      </dsp:nvSpPr>
      <dsp:spPr>
        <a:xfrm>
          <a:off x="3810501" y="579226"/>
          <a:ext cx="1710752" cy="9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0AF3-B21F-EB4F-81F8-BD34181E7A5A}">
      <dsp:nvSpPr>
        <dsp:cNvPr id="0" name=""/>
        <dsp:cNvSpPr/>
      </dsp:nvSpPr>
      <dsp:spPr>
        <a:xfrm rot="5400000">
          <a:off x="896396" y="372281"/>
          <a:ext cx="1532932" cy="1333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855537"/>
            <a:satOff val="-3254"/>
            <a:lumOff val="-5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203863" y="511523"/>
        <a:ext cx="917997" cy="1055168"/>
      </dsp:txXfrm>
    </dsp:sp>
    <dsp:sp modelId="{1468BC65-B52F-4026-BB72-6980606BDA27}">
      <dsp:nvSpPr>
        <dsp:cNvPr id="0" name=""/>
        <dsp:cNvSpPr/>
      </dsp:nvSpPr>
      <dsp:spPr>
        <a:xfrm rot="5400000">
          <a:off x="1613809" y="1523498"/>
          <a:ext cx="1532932" cy="163352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711075"/>
            <a:satOff val="-6508"/>
            <a:lumOff val="-1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Exposición a fuente de luz por 4 horas en ambos tratamientos.</a:t>
          </a:r>
          <a:endParaRPr lang="es-EC" sz="1200" kern="1200" dirty="0"/>
        </a:p>
      </dsp:txBody>
      <dsp:txXfrm rot="-5400000">
        <a:off x="1835768" y="1829282"/>
        <a:ext cx="1089014" cy="1021954"/>
      </dsp:txXfrm>
    </dsp:sp>
    <dsp:sp modelId="{309D475D-E8D5-4F56-A3ED-DD6117A5ECFB}">
      <dsp:nvSpPr>
        <dsp:cNvPr id="0" name=""/>
        <dsp:cNvSpPr/>
      </dsp:nvSpPr>
      <dsp:spPr>
        <a:xfrm>
          <a:off x="2697" y="1880380"/>
          <a:ext cx="1655567" cy="9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4521C-126E-4D5E-B7B4-118EAF51434E}">
      <dsp:nvSpPr>
        <dsp:cNvPr id="0" name=""/>
        <dsp:cNvSpPr/>
      </dsp:nvSpPr>
      <dsp:spPr>
        <a:xfrm rot="5400000">
          <a:off x="3054152" y="1673434"/>
          <a:ext cx="1532932" cy="1333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5566612"/>
            <a:satOff val="-9762"/>
            <a:lumOff val="-17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3361619" y="1812676"/>
        <a:ext cx="917997" cy="1055168"/>
      </dsp:txXfrm>
    </dsp:sp>
    <dsp:sp modelId="{05F4DA2D-E100-264E-8CAD-E8FA48EFC7A3}">
      <dsp:nvSpPr>
        <dsp:cNvPr id="0" name=""/>
        <dsp:cNvSpPr/>
      </dsp:nvSpPr>
      <dsp:spPr>
        <a:xfrm rot="5400000">
          <a:off x="2336740" y="2974587"/>
          <a:ext cx="1532932" cy="1333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7422150"/>
            <a:satOff val="-13016"/>
            <a:lumOff val="-2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Separación de NCs.</a:t>
          </a:r>
          <a:endParaRPr lang="es-EC" sz="1200" kern="1200" dirty="0"/>
        </a:p>
      </dsp:txBody>
      <dsp:txXfrm rot="-5400000">
        <a:off x="2644207" y="3113829"/>
        <a:ext cx="917997" cy="1055168"/>
      </dsp:txXfrm>
    </dsp:sp>
    <dsp:sp modelId="{5561F55B-53D7-0A4A-9FDE-2D76124DC707}">
      <dsp:nvSpPr>
        <dsp:cNvPr id="0" name=""/>
        <dsp:cNvSpPr/>
      </dsp:nvSpPr>
      <dsp:spPr>
        <a:xfrm>
          <a:off x="3810501" y="3181533"/>
          <a:ext cx="1710752" cy="9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4AF63-42D6-3642-B658-C4B0CCADBD64}">
      <dsp:nvSpPr>
        <dsp:cNvPr id="0" name=""/>
        <dsp:cNvSpPr/>
      </dsp:nvSpPr>
      <dsp:spPr>
        <a:xfrm rot="5400000">
          <a:off x="896396" y="2974587"/>
          <a:ext cx="1532932" cy="1333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9277687"/>
            <a:satOff val="-16270"/>
            <a:lumOff val="-2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203863" y="3113829"/>
        <a:ext cx="917997" cy="1055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FC6F-96A9-4D64-824F-FE1C3F47103C}">
      <dsp:nvSpPr>
        <dsp:cNvPr id="0" name=""/>
        <dsp:cNvSpPr/>
      </dsp:nvSpPr>
      <dsp:spPr>
        <a:xfrm>
          <a:off x="1859" y="0"/>
          <a:ext cx="2893223" cy="5904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nanotecnología tiene aplicaciones infinitas, gracias a su escala nano (10</a:t>
          </a:r>
          <a:r>
            <a:rPr lang="es-EC" sz="1400" kern="1200" baseline="30000" dirty="0" smtClean="0"/>
            <a:t>-9 </a:t>
          </a:r>
          <a:r>
            <a:rPr lang="es-EC" sz="1400" kern="1200" baseline="0" dirty="0" smtClean="0"/>
            <a:t>m).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baseline="0" dirty="0" smtClean="0"/>
            <a:t>Una de sus aplicaciones es el área de fotocatálisis heterogénea, o de oxidación avanzada de contaminantes.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baseline="0" dirty="0"/>
        </a:p>
      </dsp:txBody>
      <dsp:txXfrm>
        <a:off x="1859" y="2361862"/>
        <a:ext cx="2893223" cy="2361862"/>
      </dsp:txXfrm>
    </dsp:sp>
    <dsp:sp modelId="{A69B3375-5409-47AC-9D26-0174D1D1DF9D}">
      <dsp:nvSpPr>
        <dsp:cNvPr id="0" name=""/>
        <dsp:cNvSpPr/>
      </dsp:nvSpPr>
      <dsp:spPr>
        <a:xfrm>
          <a:off x="232650" y="144018"/>
          <a:ext cx="2431642" cy="2386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A821A-0B82-4B62-BCE3-0E6D84A44A57}">
      <dsp:nvSpPr>
        <dsp:cNvPr id="0" name=""/>
        <dsp:cNvSpPr/>
      </dsp:nvSpPr>
      <dsp:spPr>
        <a:xfrm>
          <a:off x="2981880" y="0"/>
          <a:ext cx="2893223" cy="5904656"/>
        </a:xfrm>
        <a:prstGeom prst="roundRect">
          <a:avLst>
            <a:gd name="adj" fmla="val 10000"/>
          </a:avLst>
        </a:prstGeom>
        <a:solidFill>
          <a:schemeClr val="accent3">
            <a:hueOff val="6043415"/>
            <a:satOff val="-10657"/>
            <a:lumOff val="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oxidación avanzada es una técnica que utiliza la formación de especies reactivas de oxígeno ROS, para oxidar un contaminante en agua. </a:t>
          </a:r>
          <a:endParaRPr lang="es-EC" sz="1400" kern="1200" dirty="0"/>
        </a:p>
      </dsp:txBody>
      <dsp:txXfrm>
        <a:off x="2981880" y="2361862"/>
        <a:ext cx="2893223" cy="2361862"/>
      </dsp:txXfrm>
    </dsp:sp>
    <dsp:sp modelId="{BA077141-7D15-45A8-9F94-9D599101EDFC}">
      <dsp:nvSpPr>
        <dsp:cNvPr id="0" name=""/>
        <dsp:cNvSpPr/>
      </dsp:nvSpPr>
      <dsp:spPr>
        <a:xfrm>
          <a:off x="3260735" y="58594"/>
          <a:ext cx="2394106" cy="23941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A5492-D345-4B78-9F66-4F3AAEAD4759}">
      <dsp:nvSpPr>
        <dsp:cNvPr id="0" name=""/>
        <dsp:cNvSpPr/>
      </dsp:nvSpPr>
      <dsp:spPr>
        <a:xfrm>
          <a:off x="5961900" y="0"/>
          <a:ext cx="2893223" cy="5904656"/>
        </a:xfrm>
        <a:prstGeom prst="roundRect">
          <a:avLst>
            <a:gd name="adj" fmla="val 10000"/>
          </a:avLst>
        </a:prstGeom>
        <a:solidFill>
          <a:schemeClr val="accent3">
            <a:hueOff val="12086830"/>
            <a:satOff val="-21314"/>
            <a:lumOff val="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</a:t>
          </a:r>
          <a:r>
            <a:rPr lang="es-EC" sz="1400" kern="1200" baseline="0" dirty="0" smtClean="0"/>
            <a:t> paladio es un fotocatalizador potente, la plata es un metal plasmónico y el </a:t>
          </a:r>
          <a:r>
            <a:rPr lang="es-EC" sz="1400" kern="1200" baseline="0" dirty="0" smtClean="0"/>
            <a:t>oxido de grafeno el soporte ideal para la </a:t>
          </a:r>
          <a:r>
            <a:rPr lang="es-EC" sz="1400" kern="1200" baseline="0" dirty="0" smtClean="0"/>
            <a:t>formación de un semiconductor capaz de capturar los electrones plasmónicos de la plata y la formación de huecos para la y formación de ROS. Además  proporciona una mayor área de contacto para el contaminante. </a:t>
          </a:r>
          <a:endParaRPr lang="es-EC" sz="1400" kern="1200" dirty="0"/>
        </a:p>
      </dsp:txBody>
      <dsp:txXfrm>
        <a:off x="5961900" y="2361862"/>
        <a:ext cx="2893223" cy="2361862"/>
      </dsp:txXfrm>
    </dsp:sp>
    <dsp:sp modelId="{664ED606-A3B8-4871-A4BD-1201F396DD1A}">
      <dsp:nvSpPr>
        <dsp:cNvPr id="0" name=""/>
        <dsp:cNvSpPr/>
      </dsp:nvSpPr>
      <dsp:spPr>
        <a:xfrm>
          <a:off x="6192691" y="298545"/>
          <a:ext cx="2431642" cy="20777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54FD-1B28-41E7-80B9-8D28CAF4F215}">
      <dsp:nvSpPr>
        <dsp:cNvPr id="0" name=""/>
        <dsp:cNvSpPr/>
      </dsp:nvSpPr>
      <dsp:spPr>
        <a:xfrm>
          <a:off x="354279" y="4723724"/>
          <a:ext cx="8148425" cy="88569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34F9B-51E3-4144-AF26-7C17E6EC1422}">
      <dsp:nvSpPr>
        <dsp:cNvPr id="0" name=""/>
        <dsp:cNvSpPr/>
      </dsp:nvSpPr>
      <dsp:spPr>
        <a:xfrm>
          <a:off x="1024930" y="1695027"/>
          <a:ext cx="156936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A38C-F9AB-584D-ABD4-184422BBCD2C}">
      <dsp:nvSpPr>
        <dsp:cNvPr id="0" name=""/>
        <dsp:cNvSpPr/>
      </dsp:nvSpPr>
      <dsp:spPr>
        <a:xfrm>
          <a:off x="1024930" y="1147940"/>
          <a:ext cx="134427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A5A7-6FD3-CA4F-8A74-C59A38750672}">
      <dsp:nvSpPr>
        <dsp:cNvPr id="0" name=""/>
        <dsp:cNvSpPr/>
      </dsp:nvSpPr>
      <dsp:spPr>
        <a:xfrm>
          <a:off x="1024930" y="600852"/>
          <a:ext cx="156936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67738-79B3-F745-A2F4-162E5D6475E5}">
      <dsp:nvSpPr>
        <dsp:cNvPr id="0" name=""/>
        <dsp:cNvSpPr/>
      </dsp:nvSpPr>
      <dsp:spPr>
        <a:xfrm>
          <a:off x="243375" y="366385"/>
          <a:ext cx="1563108" cy="15631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74B95F-75B0-104D-BFDE-AE8CFAA7E32F}">
      <dsp:nvSpPr>
        <dsp:cNvPr id="0" name=""/>
        <dsp:cNvSpPr/>
      </dsp:nvSpPr>
      <dsp:spPr>
        <a:xfrm>
          <a:off x="524735" y="1196396"/>
          <a:ext cx="1000389" cy="51582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24735" y="1196396"/>
        <a:ext cx="1000389" cy="515825"/>
      </dsp:txXfrm>
    </dsp:sp>
    <dsp:sp modelId="{1F35B2C4-1418-8542-85D0-A3D62DD96BCD}">
      <dsp:nvSpPr>
        <dsp:cNvPr id="0" name=""/>
        <dsp:cNvSpPr/>
      </dsp:nvSpPr>
      <dsp:spPr>
        <a:xfrm>
          <a:off x="2359824" y="366385"/>
          <a:ext cx="468932" cy="4689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DAB97-4FCB-824A-B35F-0CF81505FAF1}">
      <dsp:nvSpPr>
        <dsp:cNvPr id="0" name=""/>
        <dsp:cNvSpPr/>
      </dsp:nvSpPr>
      <dsp:spPr>
        <a:xfrm>
          <a:off x="2828757" y="366385"/>
          <a:ext cx="54083" cy="46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1"/>
            </a:solidFill>
          </a:endParaRPr>
        </a:p>
      </dsp:txBody>
      <dsp:txXfrm>
        <a:off x="2828757" y="366385"/>
        <a:ext cx="54083" cy="468932"/>
      </dsp:txXfrm>
    </dsp:sp>
    <dsp:sp modelId="{3FA39B7A-64E2-8E4B-BAE1-AAADBE8674EF}">
      <dsp:nvSpPr>
        <dsp:cNvPr id="0" name=""/>
        <dsp:cNvSpPr/>
      </dsp:nvSpPr>
      <dsp:spPr>
        <a:xfrm>
          <a:off x="2134737" y="913473"/>
          <a:ext cx="468932" cy="4689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0521DE-F81A-F54F-9A66-C07AC96F7C1D}">
      <dsp:nvSpPr>
        <dsp:cNvPr id="0" name=""/>
        <dsp:cNvSpPr/>
      </dsp:nvSpPr>
      <dsp:spPr>
        <a:xfrm>
          <a:off x="2603669" y="913473"/>
          <a:ext cx="76592" cy="46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rgbClr val="FFFFFF"/>
            </a:solidFill>
          </a:endParaRPr>
        </a:p>
      </dsp:txBody>
      <dsp:txXfrm>
        <a:off x="2603669" y="913473"/>
        <a:ext cx="76592" cy="468932"/>
      </dsp:txXfrm>
    </dsp:sp>
    <dsp:sp modelId="{8FBC32CB-86B1-D046-A941-8A8DADB3BCBE}">
      <dsp:nvSpPr>
        <dsp:cNvPr id="0" name=""/>
        <dsp:cNvSpPr/>
      </dsp:nvSpPr>
      <dsp:spPr>
        <a:xfrm>
          <a:off x="2359824" y="1460561"/>
          <a:ext cx="468932" cy="4689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92DDD-7469-8340-A0BC-AC6D65B1BAB4}">
      <dsp:nvSpPr>
        <dsp:cNvPr id="0" name=""/>
        <dsp:cNvSpPr/>
      </dsp:nvSpPr>
      <dsp:spPr>
        <a:xfrm>
          <a:off x="2828757" y="1460561"/>
          <a:ext cx="54083" cy="46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rgbClr val="FFFFFF"/>
            </a:solidFill>
          </a:endParaRPr>
        </a:p>
      </dsp:txBody>
      <dsp:txXfrm>
        <a:off x="2828757" y="1460561"/>
        <a:ext cx="54083" cy="468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8E8B-D8EB-584A-A055-E97E5D5CC1D7}">
      <dsp:nvSpPr>
        <dsp:cNvPr id="0" name=""/>
        <dsp:cNvSpPr/>
      </dsp:nvSpPr>
      <dsp:spPr>
        <a:xfrm>
          <a:off x="0" y="3368332"/>
          <a:ext cx="2836678" cy="2086100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6EC6E-B20F-BD46-91E3-9ABF2FC1EE09}">
      <dsp:nvSpPr>
        <dsp:cNvPr id="0" name=""/>
        <dsp:cNvSpPr/>
      </dsp:nvSpPr>
      <dsp:spPr>
        <a:xfrm>
          <a:off x="2127509" y="579158"/>
          <a:ext cx="1843841" cy="1363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400" kern="1200" dirty="0" smtClean="0"/>
            <a:t> Espectroscopia de emisión de fotones, utiliza radiación electromagnética.</a:t>
          </a:r>
          <a:endParaRPr lang="es-EC" sz="1400" kern="1200" dirty="0"/>
        </a:p>
      </dsp:txBody>
      <dsp:txXfrm>
        <a:off x="2194077" y="645726"/>
        <a:ext cx="1710705" cy="1230515"/>
      </dsp:txXfrm>
    </dsp:sp>
    <dsp:sp modelId="{274937BA-D8D1-E048-B788-864E75C65CCF}">
      <dsp:nvSpPr>
        <dsp:cNvPr id="0" name=""/>
        <dsp:cNvSpPr/>
      </dsp:nvSpPr>
      <dsp:spPr>
        <a:xfrm>
          <a:off x="2127509" y="2113266"/>
          <a:ext cx="1843841" cy="1363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644403"/>
              <a:satOff val="20872"/>
              <a:lumOff val="-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Rango 200-800 nm.</a:t>
          </a:r>
          <a:endParaRPr lang="es-EC" sz="1400" kern="1200" dirty="0"/>
        </a:p>
      </dsp:txBody>
      <dsp:txXfrm>
        <a:off x="2194077" y="2179834"/>
        <a:ext cx="1710705" cy="1230515"/>
      </dsp:txXfrm>
    </dsp:sp>
    <dsp:sp modelId="{E0C45A46-90E3-9B46-8601-7995C1E78855}">
      <dsp:nvSpPr>
        <dsp:cNvPr id="0" name=""/>
        <dsp:cNvSpPr/>
      </dsp:nvSpPr>
      <dsp:spPr>
        <a:xfrm>
          <a:off x="2127509" y="3647373"/>
          <a:ext cx="1843841" cy="1363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288807"/>
              <a:satOff val="41745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Lecturas al final de la síntesis y lavado 24h.</a:t>
          </a:r>
          <a:endParaRPr lang="es-EC" sz="1400" kern="1200" dirty="0"/>
        </a:p>
      </dsp:txBody>
      <dsp:txXfrm>
        <a:off x="2194077" y="3713941"/>
        <a:ext cx="1710705" cy="1230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23A5C-1E38-42B1-966E-533030447C8C}">
      <dsp:nvSpPr>
        <dsp:cNvPr id="0" name=""/>
        <dsp:cNvSpPr/>
      </dsp:nvSpPr>
      <dsp:spPr>
        <a:xfrm>
          <a:off x="1444924" y="0"/>
          <a:ext cx="2224584" cy="1598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30kV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Magnitud: 70 </a:t>
          </a:r>
          <a:r>
            <a:rPr lang="es-EC" sz="1600" kern="1200" dirty="0" err="1" smtClean="0"/>
            <a:t>kx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WD: 5,79 mm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Escala: 500 </a:t>
          </a:r>
          <a:r>
            <a:rPr lang="es-EC" sz="1600" kern="1200" dirty="0" err="1" smtClean="0"/>
            <a:t>nm</a:t>
          </a:r>
          <a:endParaRPr lang="es-EC" sz="1600" kern="1200" dirty="0"/>
        </a:p>
      </dsp:txBody>
      <dsp:txXfrm>
        <a:off x="1444924" y="199760"/>
        <a:ext cx="1625304" cy="1198561"/>
      </dsp:txXfrm>
    </dsp:sp>
    <dsp:sp modelId="{2359493F-6EEF-471D-B68D-3991EA48F477}">
      <dsp:nvSpPr>
        <dsp:cNvPr id="0" name=""/>
        <dsp:cNvSpPr/>
      </dsp:nvSpPr>
      <dsp:spPr>
        <a:xfrm>
          <a:off x="1068" y="0"/>
          <a:ext cx="1443855" cy="1598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Condiciones</a:t>
          </a:r>
          <a:endParaRPr lang="es-EC" sz="1600" kern="1200" dirty="0"/>
        </a:p>
      </dsp:txBody>
      <dsp:txXfrm>
        <a:off x="71551" y="70483"/>
        <a:ext cx="1302889" cy="1457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23A5C-1E38-42B1-966E-533030447C8C}">
      <dsp:nvSpPr>
        <dsp:cNvPr id="0" name=""/>
        <dsp:cNvSpPr/>
      </dsp:nvSpPr>
      <dsp:spPr>
        <a:xfrm>
          <a:off x="1605402" y="0"/>
          <a:ext cx="2408104" cy="17281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80kV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Escala: 200 nm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Mathlab para determinar tamaño promedio de las NPs.</a:t>
          </a:r>
          <a:endParaRPr lang="es-EC" sz="1400" kern="1200" dirty="0"/>
        </a:p>
      </dsp:txBody>
      <dsp:txXfrm>
        <a:off x="1605402" y="216024"/>
        <a:ext cx="1760032" cy="1296144"/>
      </dsp:txXfrm>
    </dsp:sp>
    <dsp:sp modelId="{2359493F-6EEF-471D-B68D-3991EA48F477}">
      <dsp:nvSpPr>
        <dsp:cNvPr id="0" name=""/>
        <dsp:cNvSpPr/>
      </dsp:nvSpPr>
      <dsp:spPr>
        <a:xfrm>
          <a:off x="0" y="0"/>
          <a:ext cx="1605402" cy="17281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Condiciones</a:t>
          </a:r>
          <a:endParaRPr lang="es-EC" sz="1800" kern="1200" dirty="0"/>
        </a:p>
      </dsp:txBody>
      <dsp:txXfrm>
        <a:off x="78369" y="78369"/>
        <a:ext cx="1448664" cy="1571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1344-8916-4B87-9E1C-4E6AD3193302}">
      <dsp:nvSpPr>
        <dsp:cNvPr id="0" name=""/>
        <dsp:cNvSpPr/>
      </dsp:nvSpPr>
      <dsp:spPr>
        <a:xfrm>
          <a:off x="1063594" y="912926"/>
          <a:ext cx="2182323" cy="14556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Lectura de potenciales rédox de NCs</a:t>
          </a:r>
          <a:endParaRPr lang="es-EC" sz="2000" kern="1200" dirty="0"/>
        </a:p>
      </dsp:txBody>
      <dsp:txXfrm>
        <a:off x="1412766" y="912926"/>
        <a:ext cx="1833151" cy="1455609"/>
      </dsp:txXfrm>
    </dsp:sp>
    <dsp:sp modelId="{D7FA8FEA-F284-4074-9D9D-6AD7ED2E1DEE}">
      <dsp:nvSpPr>
        <dsp:cNvPr id="0" name=""/>
        <dsp:cNvSpPr/>
      </dsp:nvSpPr>
      <dsp:spPr>
        <a:xfrm>
          <a:off x="1368153" y="2238826"/>
          <a:ext cx="1454882" cy="1454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Electroquímico </a:t>
          </a:r>
          <a:endParaRPr lang="es-EC" sz="1600" kern="1200" dirty="0"/>
        </a:p>
      </dsp:txBody>
      <dsp:txXfrm>
        <a:off x="1581216" y="2451889"/>
        <a:ext cx="1028756" cy="1028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8E8B-D8EB-584A-A055-E97E5D5CC1D7}">
      <dsp:nvSpPr>
        <dsp:cNvPr id="0" name=""/>
        <dsp:cNvSpPr/>
      </dsp:nvSpPr>
      <dsp:spPr>
        <a:xfrm>
          <a:off x="2032000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45A46-90E3-9B46-8601-7995C1E78855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Purgado: detergente al 1%, HNO</a:t>
          </a:r>
          <a:r>
            <a:rPr lang="es-EC" sz="1500" kern="1200" baseline="-25000" dirty="0" smtClean="0"/>
            <a:t>3 </a:t>
          </a:r>
          <a:r>
            <a:rPr lang="es-EC" sz="1500" kern="1200" baseline="0" dirty="0" smtClean="0"/>
            <a:t> 15%</a:t>
          </a:r>
          <a:r>
            <a:rPr lang="es-EC" sz="1500" kern="1200" baseline="-25000" dirty="0" smtClean="0"/>
            <a:t> </a:t>
          </a:r>
          <a:r>
            <a:rPr lang="es-EC" sz="1500" kern="1200" dirty="0" smtClean="0"/>
            <a:t>y agua destilada.</a:t>
          </a:r>
          <a:endParaRPr lang="es-EC" sz="1500" kern="1200" dirty="0"/>
        </a:p>
      </dsp:txBody>
      <dsp:txXfrm>
        <a:off x="2778459" y="442056"/>
        <a:ext cx="2571080" cy="651792"/>
      </dsp:txXfrm>
    </dsp:sp>
    <dsp:sp modelId="{C4F6EC6E-B20F-BD46-91E3-9ABF2FC1EE09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96269"/>
              <a:satOff val="13915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500" kern="1200" dirty="0" smtClean="0"/>
            <a:t>Voltametría cíclica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*Medición: Programa NOVA. </a:t>
          </a:r>
          <a:endParaRPr lang="es-EC" sz="1500" kern="1200" dirty="0"/>
        </a:p>
      </dsp:txBody>
      <dsp:txXfrm>
        <a:off x="2778459" y="1254658"/>
        <a:ext cx="2571080" cy="651792"/>
      </dsp:txXfrm>
    </dsp:sp>
    <dsp:sp modelId="{274937BA-D8D1-E048-B788-864E75C65CCF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192538"/>
              <a:satOff val="2783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Rango de escaneo: 5 eV/s</a:t>
          </a:r>
          <a:endParaRPr lang="es-EC" sz="1500" kern="1200" dirty="0"/>
        </a:p>
      </dsp:txBody>
      <dsp:txXfrm>
        <a:off x="2778459" y="2067260"/>
        <a:ext cx="2571080" cy="651792"/>
      </dsp:txXfrm>
    </dsp:sp>
    <dsp:sp modelId="{1F1ACEA8-21C7-5A4D-ADD7-D573C5D0BBFA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288807"/>
              <a:satOff val="41745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-1.2 y1.2 eV.</a:t>
          </a:r>
          <a:endParaRPr lang="es-EC" sz="1500" kern="1200" dirty="0"/>
        </a:p>
      </dsp:txBody>
      <dsp:txXfrm>
        <a:off x="2778459" y="2879861"/>
        <a:ext cx="2571080" cy="6517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82F9-EC20-4AF9-9510-EDE96D1C1FFA}">
      <dsp:nvSpPr>
        <dsp:cNvPr id="0" name=""/>
        <dsp:cNvSpPr/>
      </dsp:nvSpPr>
      <dsp:spPr>
        <a:xfrm>
          <a:off x="1663009" y="300"/>
          <a:ext cx="2494513" cy="11730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NCs liofilizados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polvo fue depositado en un soporte de silicio.</a:t>
          </a:r>
          <a:endParaRPr lang="es-EC" sz="1400" kern="1200" dirty="0"/>
        </a:p>
      </dsp:txBody>
      <dsp:txXfrm>
        <a:off x="1663009" y="146934"/>
        <a:ext cx="2054612" cy="879801"/>
      </dsp:txXfrm>
    </dsp:sp>
    <dsp:sp modelId="{9BE2F3E9-7146-454D-B396-076FBB0F1333}">
      <dsp:nvSpPr>
        <dsp:cNvPr id="0" name=""/>
        <dsp:cNvSpPr/>
      </dsp:nvSpPr>
      <dsp:spPr>
        <a:xfrm>
          <a:off x="0" y="300"/>
          <a:ext cx="1663009" cy="11730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Preparación</a:t>
          </a:r>
          <a:endParaRPr lang="es-EC" sz="1900" kern="1200" dirty="0"/>
        </a:p>
      </dsp:txBody>
      <dsp:txXfrm>
        <a:off x="57265" y="57565"/>
        <a:ext cx="1548479" cy="1058539"/>
      </dsp:txXfrm>
    </dsp:sp>
    <dsp:sp modelId="{CD923A5C-1E38-42B1-966E-533030447C8C}">
      <dsp:nvSpPr>
        <dsp:cNvPr id="0" name=""/>
        <dsp:cNvSpPr/>
      </dsp:nvSpPr>
      <dsp:spPr>
        <a:xfrm>
          <a:off x="1663009" y="1290677"/>
          <a:ext cx="2494513" cy="11730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HighScore Plus  para obtener difractogramas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1663009" y="1437311"/>
        <a:ext cx="2054612" cy="879801"/>
      </dsp:txXfrm>
    </dsp:sp>
    <dsp:sp modelId="{2359493F-6EEF-471D-B68D-3991EA48F477}">
      <dsp:nvSpPr>
        <dsp:cNvPr id="0" name=""/>
        <dsp:cNvSpPr/>
      </dsp:nvSpPr>
      <dsp:spPr>
        <a:xfrm>
          <a:off x="0" y="1290677"/>
          <a:ext cx="1663009" cy="11730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software </a:t>
          </a:r>
          <a:endParaRPr lang="es-EC" sz="1900" kern="1200" dirty="0"/>
        </a:p>
      </dsp:txBody>
      <dsp:txXfrm>
        <a:off x="57265" y="1347942"/>
        <a:ext cx="1548479" cy="105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940E-131B-4C7F-9F3E-969D4D19D09E}" type="datetimeFigureOut">
              <a:rPr lang="es-EC" smtClean="0"/>
              <a:t>13/07/18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4C61-EE73-4030-B6C8-4E37F90934FB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2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281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281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STEM. Tipo de TEM- q captura electrones q atraviesan las muestras,</a:t>
            </a:r>
            <a:r>
              <a:rPr lang="es-EC" baseline="0" dirty="0" smtClean="0"/>
              <a:t> tiene asociado un lector de electrones 2darios(los q se desprenden de la muestra) como en el SEM y así obtener una imagen de barrido de un punto de la muestra. </a:t>
            </a:r>
            <a:r>
              <a:rPr lang="es-EC" baseline="0" dirty="0" err="1" smtClean="0"/>
              <a:t>SeM</a:t>
            </a:r>
            <a:r>
              <a:rPr lang="es-EC" baseline="0" dirty="0" smtClean="0"/>
              <a:t> tiene sonda de rayos X.</a:t>
            </a:r>
          </a:p>
          <a:p>
            <a:r>
              <a:rPr lang="es-EC" baseline="0" dirty="0" smtClean="0"/>
              <a:t>DLS: Fluctuaciones de la intensidad de la luz dispersada en función del tiempo, de manera que al conocer la intensidad de la luz dispersada se puede estimar el diámetro hidrodinámico.</a:t>
            </a:r>
          </a:p>
          <a:p>
            <a:r>
              <a:rPr lang="es-EC" baseline="0" dirty="0" smtClean="0"/>
              <a:t>Color: formación de un dipolo en la </a:t>
            </a:r>
            <a:r>
              <a:rPr lang="es-EC" baseline="0" dirty="0" err="1" smtClean="0"/>
              <a:t>AgNP</a:t>
            </a:r>
            <a:r>
              <a:rPr lang="es-EC" baseline="0" dirty="0" smtClean="0"/>
              <a:t> q provoca una fuerza restauradora que compensa este efecto, resultando en una longitud de onda de resonancia q confiere el color característico.</a:t>
            </a:r>
          </a:p>
          <a:p>
            <a:r>
              <a:rPr lang="es-EC" baseline="0" dirty="0" smtClean="0"/>
              <a:t>Polar </a:t>
            </a:r>
            <a:r>
              <a:rPr lang="es-EC" baseline="0" dirty="0" err="1" smtClean="0"/>
              <a:t>prótico</a:t>
            </a:r>
            <a:r>
              <a:rPr lang="es-EC" baseline="0" dirty="0" smtClean="0"/>
              <a:t>: Capaz de ceder electrones.</a:t>
            </a:r>
          </a:p>
          <a:p>
            <a:r>
              <a:rPr lang="es-EC" baseline="0" dirty="0" smtClean="0"/>
              <a:t>UV: radiación absorbida por las moléculas provoca transiciones electrónicas que se cuantifican.</a:t>
            </a:r>
          </a:p>
          <a:p>
            <a:r>
              <a:rPr lang="es-EC" baseline="0" dirty="0" smtClean="0"/>
              <a:t>FTIR: moléculas tienen capacidad de rotar y vibrar a distintas frecuencias, es decir q una molécula puede absorber energía de fotones en el rango energético de IR.</a:t>
            </a:r>
          </a:p>
          <a:p>
            <a:r>
              <a:rPr lang="es-EC" baseline="0" dirty="0" smtClean="0"/>
              <a:t>VC: Equilibrio, proceso reversible.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657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4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8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0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package" Target="../embeddings/Documento_de_Microsoft_Word2.docx"/><Relationship Id="rId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png"/><Relationship Id="rId5" Type="http://schemas.openxmlformats.org/officeDocument/2006/relationships/package" Target="../embeddings/Documento_de_Microsoft_Word3.docx"/><Relationship Id="rId6" Type="http://schemas.openxmlformats.org/officeDocument/2006/relationships/image" Target="../media/image23.png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6.xml"/><Relationship Id="rId12" Type="http://schemas.openxmlformats.org/officeDocument/2006/relationships/diagramQuickStyle" Target="../diagrams/quickStyle6.xml"/><Relationship Id="rId13" Type="http://schemas.openxmlformats.org/officeDocument/2006/relationships/diagramColors" Target="../diagrams/colors6.xml"/><Relationship Id="rId14" Type="http://schemas.microsoft.com/office/2007/relationships/diagramDrawing" Target="../diagrams/drawing6.xml"/><Relationship Id="rId1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8.xml"/><Relationship Id="rId12" Type="http://schemas.openxmlformats.org/officeDocument/2006/relationships/diagramQuickStyle" Target="../diagrams/quickStyle8.xml"/><Relationship Id="rId13" Type="http://schemas.openxmlformats.org/officeDocument/2006/relationships/diagramColors" Target="../diagrams/colors8.xml"/><Relationship Id="rId14" Type="http://schemas.microsoft.com/office/2007/relationships/diagramDrawing" Target="../diagrams/drawing8.xml"/><Relationship Id="rId15" Type="http://schemas.openxmlformats.org/officeDocument/2006/relationships/package" Target="../embeddings/Documento_de_Microsoft_Word4.docx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9.jpeg"/><Relationship Id="rId4" Type="http://schemas.openxmlformats.org/officeDocument/2006/relationships/image" Target="../media/image6.png"/><Relationship Id="rId5" Type="http://schemas.openxmlformats.org/officeDocument/2006/relationships/diagramData" Target="../diagrams/data7.xml"/><Relationship Id="rId6" Type="http://schemas.openxmlformats.org/officeDocument/2006/relationships/diagramLayout" Target="../diagrams/layout7.xml"/><Relationship Id="rId7" Type="http://schemas.openxmlformats.org/officeDocument/2006/relationships/diagramQuickStyle" Target="../diagrams/quickStyle7.xml"/><Relationship Id="rId8" Type="http://schemas.openxmlformats.org/officeDocument/2006/relationships/diagramColors" Target="../diagrams/colors7.xml"/><Relationship Id="rId9" Type="http://schemas.microsoft.com/office/2007/relationships/diagramDrawing" Target="../diagrams/drawing7.xml"/><Relationship Id="rId10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32.jpg"/><Relationship Id="rId9" Type="http://schemas.openxmlformats.org/officeDocument/2006/relationships/image" Target="../media/image33.jpe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6.jpg"/><Relationship Id="rId5" Type="http://schemas.openxmlformats.org/officeDocument/2006/relationships/package" Target="../embeddings/Documento_de_Microsoft_Word5.docx"/><Relationship Id="rId6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Documento_de_Microsoft_Word6.docx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7.docx"/><Relationship Id="rId4" Type="http://schemas.openxmlformats.org/officeDocument/2006/relationships/image" Target="../media/image41.png"/><Relationship Id="rId5" Type="http://schemas.openxmlformats.org/officeDocument/2006/relationships/image" Target="../media/image6.png"/><Relationship Id="rId6" Type="http://schemas.openxmlformats.org/officeDocument/2006/relationships/image" Target="../media/image42.wmf"/><Relationship Id="rId7" Type="http://schemas.openxmlformats.org/officeDocument/2006/relationships/image" Target="../media/image43.jp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3.wmf"/><Relationship Id="rId5" Type="http://schemas.openxmlformats.org/officeDocument/2006/relationships/package" Target="../embeddings/Documento_de_Microsoft_Word8.docx"/><Relationship Id="rId6" Type="http://schemas.openxmlformats.org/officeDocument/2006/relationships/image" Target="../media/image52.png"/><Relationship Id="rId7" Type="http://schemas.openxmlformats.org/officeDocument/2006/relationships/image" Target="../media/image54.jp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Documento_de_Microsoft_Word9.docx"/><Relationship Id="rId5" Type="http://schemas.openxmlformats.org/officeDocument/2006/relationships/image" Target="../media/image55.png"/><Relationship Id="rId6" Type="http://schemas.openxmlformats.org/officeDocument/2006/relationships/package" Target="../embeddings/Documento_de_Microsoft_Word10.docx"/><Relationship Id="rId7" Type="http://schemas.openxmlformats.org/officeDocument/2006/relationships/image" Target="../media/image5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Documento_de_Microsoft_Word11.docx"/><Relationship Id="rId5" Type="http://schemas.openxmlformats.org/officeDocument/2006/relationships/image" Target="../media/image57.png"/><Relationship Id="rId6" Type="http://schemas.openxmlformats.org/officeDocument/2006/relationships/package" Target="../embeddings/Documento_de_Microsoft_Word12.docx"/><Relationship Id="rId7" Type="http://schemas.openxmlformats.org/officeDocument/2006/relationships/image" Target="../media/image5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package" Target="../embeddings/Documento_de_Microsoft_Word1.docx"/><Relationship Id="rId10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250825" y="155575"/>
            <a:ext cx="3162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28367" y="836712"/>
            <a:ext cx="7060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UNIVERSIDAD DE LAS FUERZAS ARMADAS “ESPE”</a:t>
            </a: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DEPARTAMENTO DE CIENCIAS DE LA VIDA Y LA AGRICULTURA</a:t>
            </a: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CARRERA DE INGENIERÍA EN BIOTECNOLOGÍA</a:t>
            </a:r>
          </a:p>
          <a:p>
            <a:pPr algn="ctr"/>
            <a:endParaRPr lang="es-ES" sz="20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PROYECTO DE TITULACIÓN PREVIO A LA OBTENCION DEL TÍTULO DE INGENIERA EN BIOTECNOLOGÍA</a:t>
            </a:r>
          </a:p>
          <a:p>
            <a:pPr algn="ctr"/>
            <a:endParaRPr lang="es-ES" sz="20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es-ES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es-ES" sz="2000" b="1" i="1" dirty="0" smtClean="0">
                <a:latin typeface="+mj-lt"/>
                <a:cs typeface="Times New Roman" pitchFamily="18" charset="0"/>
              </a:rPr>
              <a:t>«</a:t>
            </a:r>
            <a:r>
              <a:rPr lang="es-ES" sz="2000" b="1" dirty="0" smtClean="0"/>
              <a:t>Degradación  de carbamazepina y diclofenaco bajo luz solar y artificial utilizando nanocompuestos de paladio y plata sintetizados con extracto de cochinilla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»</a:t>
            </a:r>
          </a:p>
          <a:p>
            <a:endParaRPr lang="es-ES" sz="2000" i="1" dirty="0" smtClean="0">
              <a:latin typeface="+mj-lt"/>
              <a:cs typeface="Times New Roman" pitchFamily="18" charset="0"/>
            </a:endParaRPr>
          </a:p>
          <a:p>
            <a:r>
              <a:rPr lang="es-ES" sz="2000" b="1" dirty="0" smtClean="0">
                <a:latin typeface="+mj-lt"/>
                <a:cs typeface="Times New Roman" pitchFamily="18" charset="0"/>
              </a:rPr>
              <a:t>		    Autor: </a:t>
            </a:r>
            <a:r>
              <a:rPr lang="es-ES" sz="2000" dirty="0" smtClean="0">
                <a:latin typeface="+mj-lt"/>
                <a:cs typeface="Times New Roman" pitchFamily="18" charset="0"/>
              </a:rPr>
              <a:t>Ambar Oñate</a:t>
            </a:r>
          </a:p>
          <a:p>
            <a:r>
              <a:rPr lang="es-ES" sz="2000" dirty="0">
                <a:latin typeface="+mj-lt"/>
                <a:cs typeface="Times New Roman" pitchFamily="18" charset="0"/>
              </a:rPr>
              <a:t>		</a:t>
            </a:r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</a:t>
            </a:r>
            <a:r>
              <a:rPr lang="es-ES" sz="2000" dirty="0" smtClean="0"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5" name="6 CuadroTexto"/>
          <p:cNvSpPr txBox="1"/>
          <p:nvPr/>
        </p:nvSpPr>
        <p:spPr>
          <a:xfrm>
            <a:off x="2685416" y="4438853"/>
            <a:ext cx="411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b="1" dirty="0" smtClean="0">
              <a:cs typeface="Raavi" pitchFamily="34" charset="0"/>
            </a:endParaRPr>
          </a:p>
          <a:p>
            <a:pPr algn="ctr"/>
            <a:r>
              <a:rPr lang="es-EC" b="1" dirty="0" smtClean="0">
                <a:cs typeface="Raavi" pitchFamily="34" charset="0"/>
              </a:rPr>
              <a:t>Director: </a:t>
            </a:r>
            <a:r>
              <a:rPr lang="es-EC" dirty="0" smtClean="0">
                <a:cs typeface="Raavi" pitchFamily="34" charset="0"/>
              </a:rPr>
              <a:t>Luis Cumbal , PhD</a:t>
            </a:r>
            <a:endParaRPr lang="es-EC" dirty="0">
              <a:cs typeface="Raavi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3491880" y="52919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20 de Julio 2018.</a:t>
            </a:r>
            <a:endParaRPr lang="es-EC" dirty="0"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9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s-EC" b="1" dirty="0"/>
              <a:t>Síntesis de nanocompósitos usando extracto de cochinilla como agente reductor.</a:t>
            </a:r>
            <a:endParaRPr lang="es-CO" b="1" dirty="0"/>
          </a:p>
        </p:txBody>
      </p:sp>
      <p:pic>
        <p:nvPicPr>
          <p:cNvPr id="6" name="Marcador de contenido 3" descr="Captura de pantalla 2017-11-27 a las 2.32.54 p.m.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b="28618"/>
          <a:stretch/>
        </p:blipFill>
        <p:spPr>
          <a:xfrm>
            <a:off x="173772" y="3861048"/>
            <a:ext cx="4398228" cy="1444026"/>
          </a:xfrm>
          <a:prstGeom prst="rect">
            <a:avLst/>
          </a:prstGeom>
        </p:spPr>
      </p:pic>
      <p:pic>
        <p:nvPicPr>
          <p:cNvPr id="7" name="Imagen 6" descr="esquem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1"/>
          <a:stretch/>
        </p:blipFill>
        <p:spPr>
          <a:xfrm>
            <a:off x="0" y="1124744"/>
            <a:ext cx="9158010" cy="23762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3419872" y="3212976"/>
            <a:ext cx="13312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250 </a:t>
            </a:r>
            <a:r>
              <a:rPr lang="es-ES" dirty="0">
                <a:latin typeface="Symbol" charset="2"/>
                <a:cs typeface="Symbol" charset="2"/>
              </a:rPr>
              <a:t>m</a:t>
            </a:r>
            <a:r>
              <a:rPr lang="es-ES" dirty="0"/>
              <a:t>g / ml</a:t>
            </a: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2068"/>
              </p:ext>
            </p:extLst>
          </p:nvPr>
        </p:nvGraphicFramePr>
        <p:xfrm>
          <a:off x="4572000" y="3645024"/>
          <a:ext cx="4464496" cy="258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Documento" r:id="rId5" imgW="5765800" imgH="3479800" progId="Word.Document.12">
                  <p:embed/>
                </p:oleObj>
              </mc:Choice>
              <mc:Fallback>
                <p:oleObj name="Documento" r:id="rId5" imgW="57658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645024"/>
                        <a:ext cx="4464496" cy="258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3707904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20mL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56176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5mL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63688" y="43651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5mL</a:t>
            </a:r>
            <a:endParaRPr lang="es-E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79512" y="53012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realizó un lavado para eliminar la cochinilla. Y posteriormente se liofilizaron.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8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8945" y="668951"/>
            <a:ext cx="331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*CARACTERIZACIÓN de NCs</a:t>
            </a:r>
            <a:endParaRPr lang="es-EC" dirty="0"/>
          </a:p>
        </p:txBody>
      </p:sp>
      <p:pic>
        <p:nvPicPr>
          <p:cNvPr id="12290" name="Picture 2" descr="https://scontent-mia1-1.xx.fbcdn.net/v/t34.0-12/14938005_1310378288973070_1079470591_n.jpg?oh=6eaff609bbc4fe3aac97d03798e74a7d&amp;oe=582CD67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7" b="13367"/>
          <a:stretch/>
        </p:blipFill>
        <p:spPr bwMode="auto">
          <a:xfrm>
            <a:off x="4716016" y="3573016"/>
            <a:ext cx="424847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16016" y="1580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ESPECTROFOTOMETRÍA UV-VISIBLE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12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995936" y="5661248"/>
            <a:ext cx="324036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b="1" dirty="0" err="1" smtClean="0"/>
              <a:t>Analytik-jena</a:t>
            </a:r>
            <a:r>
              <a:rPr lang="es-EC" sz="1400" b="1" dirty="0" smtClean="0"/>
              <a:t>, marca </a:t>
            </a:r>
            <a:r>
              <a:rPr lang="es-EC" sz="1400" b="1" dirty="0" err="1" smtClean="0"/>
              <a:t>Specord</a:t>
            </a:r>
            <a:r>
              <a:rPr lang="es-EC" sz="1400" b="1" dirty="0" smtClean="0"/>
              <a:t> S-600</a:t>
            </a:r>
            <a:endParaRPr lang="es-EC" sz="14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40948"/>
              </p:ext>
            </p:extLst>
          </p:nvPr>
        </p:nvGraphicFramePr>
        <p:xfrm>
          <a:off x="2555776" y="1052736"/>
          <a:ext cx="6588224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Documento" r:id="rId5" imgW="5943600" imgH="2108200" progId="Word.Document.12">
                  <p:embed/>
                </p:oleObj>
              </mc:Choice>
              <mc:Fallback>
                <p:oleObj name="Documento" r:id="rId5" imgW="5943600" imgH="210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1052736"/>
                        <a:ext cx="6588224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063232085"/>
              </p:ext>
            </p:extLst>
          </p:nvPr>
        </p:nvGraphicFramePr>
        <p:xfrm>
          <a:off x="-1620688" y="620688"/>
          <a:ext cx="46805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191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6813" r="78072" b="47882"/>
          <a:stretch/>
        </p:blipFill>
        <p:spPr bwMode="auto">
          <a:xfrm>
            <a:off x="3995937" y="908720"/>
            <a:ext cx="268363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232248" cy="198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CuadroTexto"/>
          <p:cNvSpPr txBox="1"/>
          <p:nvPr/>
        </p:nvSpPr>
        <p:spPr>
          <a:xfrm>
            <a:off x="80389" y="604352"/>
            <a:ext cx="913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MICROSCOPÍA ELECTRÓNICA DE BARRIDO EN MODO DE TRANSMISIÓN (STEM)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804247" y="4725144"/>
            <a:ext cx="2339753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 </a:t>
            </a:r>
            <a:r>
              <a:rPr lang="es-EC" sz="1400" dirty="0" smtClean="0"/>
              <a:t>  </a:t>
            </a:r>
            <a:r>
              <a:rPr lang="es-EC" sz="1400" dirty="0" smtClean="0"/>
              <a:t>Rejilla </a:t>
            </a:r>
            <a:r>
              <a:rPr lang="es-EC" sz="1400" dirty="0" smtClean="0"/>
              <a:t>de </a:t>
            </a:r>
            <a:r>
              <a:rPr lang="es-EC" sz="1400" dirty="0" smtClean="0"/>
              <a:t>cobre</a:t>
            </a:r>
            <a:endParaRPr lang="es-EC" sz="1400"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199168788"/>
              </p:ext>
            </p:extLst>
          </p:nvPr>
        </p:nvGraphicFramePr>
        <p:xfrm>
          <a:off x="253351" y="1110838"/>
          <a:ext cx="3670577" cy="159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395536" y="836712"/>
            <a:ext cx="2930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Equipo marca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TESCAN, modelo MIRA 3</a:t>
            </a:r>
            <a:endParaRPr lang="es-EC" sz="1200" dirty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108411598"/>
              </p:ext>
            </p:extLst>
          </p:nvPr>
        </p:nvGraphicFramePr>
        <p:xfrm>
          <a:off x="107504" y="4221088"/>
          <a:ext cx="4013507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Rectángulo 25"/>
          <p:cNvSpPr/>
          <p:nvPr/>
        </p:nvSpPr>
        <p:spPr>
          <a:xfrm>
            <a:off x="251520" y="3944089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Equipo marca </a:t>
            </a:r>
            <a:r>
              <a:rPr lang="es-ES_tradnl" sz="1200" dirty="0"/>
              <a:t>TECNAI TWIN </a:t>
            </a:r>
            <a:r>
              <a:rPr lang="es-ES_tradnl" sz="1200" dirty="0" smtClean="0"/>
              <a:t>SPIRIT.</a:t>
            </a:r>
            <a:endParaRPr lang="es-EC" sz="1200" dirty="0"/>
          </a:p>
        </p:txBody>
      </p:sp>
      <p:sp>
        <p:nvSpPr>
          <p:cNvPr id="27" name="1 CuadroTexto"/>
          <p:cNvSpPr txBox="1"/>
          <p:nvPr/>
        </p:nvSpPr>
        <p:spPr>
          <a:xfrm>
            <a:off x="36474" y="3645024"/>
            <a:ext cx="913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MICROSCOPÍA ELECTRÓNICA DE TRANSMISIÓN (TEM)</a:t>
            </a:r>
            <a:endParaRPr lang="es-EC" b="1" dirty="0">
              <a:solidFill>
                <a:srgbClr val="0070C0"/>
              </a:solidFill>
            </a:endParaRPr>
          </a:p>
        </p:txBody>
      </p:sp>
      <p:grpSp>
        <p:nvGrpSpPr>
          <p:cNvPr id="28" name="Grupo 6"/>
          <p:cNvGrpSpPr/>
          <p:nvPr/>
        </p:nvGrpSpPr>
        <p:grpSpPr>
          <a:xfrm>
            <a:off x="107504" y="5517232"/>
            <a:ext cx="1497746" cy="1516674"/>
            <a:chOff x="2362784" y="983842"/>
            <a:chExt cx="1084626" cy="1084626"/>
          </a:xfrm>
        </p:grpSpPr>
        <p:sp>
          <p:nvSpPr>
            <p:cNvPr id="29" name="Elipse 28"/>
            <p:cNvSpPr/>
            <p:nvPr/>
          </p:nvSpPr>
          <p:spPr>
            <a:xfrm>
              <a:off x="2362784" y="983842"/>
              <a:ext cx="1084626" cy="10846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2521624" y="1147036"/>
              <a:ext cx="766946" cy="766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solidFill>
                    <a:schemeClr val="tx1"/>
                  </a:solidFill>
                </a:rPr>
                <a:t>Imágenes de alta resolución y alto contraste</a:t>
              </a:r>
              <a:endParaRPr lang="es-EC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12"/>
          <p:cNvGrpSpPr/>
          <p:nvPr/>
        </p:nvGrpSpPr>
        <p:grpSpPr>
          <a:xfrm>
            <a:off x="179512" y="2564904"/>
            <a:ext cx="1626939" cy="1085168"/>
            <a:chOff x="3010838" y="2717028"/>
            <a:chExt cx="1626939" cy="1085168"/>
          </a:xfrm>
        </p:grpSpPr>
        <p:sp>
          <p:nvSpPr>
            <p:cNvPr id="32" name="Rectángulo 31"/>
            <p:cNvSpPr/>
            <p:nvPr/>
          </p:nvSpPr>
          <p:spPr>
            <a:xfrm>
              <a:off x="3010838" y="2717028"/>
              <a:ext cx="1626939" cy="10851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3271148" y="2717028"/>
              <a:ext cx="1366628" cy="1085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Utiliza un haz de electrones para formar una imagen.</a:t>
              </a:r>
              <a:endParaRPr lang="es-EC" sz="1600" kern="1200" dirty="0"/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3928" y="4077072"/>
            <a:ext cx="291801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6732240" y="1412776"/>
            <a:ext cx="2088232" cy="90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100" dirty="0"/>
              <a:t>Resuspención NCs liofilizados 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100" dirty="0"/>
              <a:t>Agitación por 10 minutos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100" dirty="0"/>
              <a:t>Mientras están en agitación, se tomó 5</a:t>
            </a:r>
            <a:r>
              <a:rPr lang="es-EC" sz="1100" dirty="0">
                <a:latin typeface="Symbol" charset="2"/>
                <a:cs typeface="Symbol" charset="2"/>
              </a:rPr>
              <a:t>m</a:t>
            </a:r>
            <a:r>
              <a:rPr lang="es-EC" sz="1100" dirty="0"/>
              <a:t>L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7725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content-mia1-1.xx.fbcdn.net/v/t34.0-12/14801061_1302826679728231_1583953877_n.jpg?oh=8fe74d406008d219e1ba5956bcf9a7c3&amp;oe=5810004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157766" cy="381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71302082"/>
              </p:ext>
            </p:extLst>
          </p:nvPr>
        </p:nvGraphicFramePr>
        <p:xfrm>
          <a:off x="5796136" y="110057"/>
          <a:ext cx="3347864" cy="418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VOLTAMETRÍA CÍCLICA (CV)</a:t>
            </a:r>
            <a:endParaRPr lang="es-EC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5264662"/>
              </p:ext>
            </p:extLst>
          </p:nvPr>
        </p:nvGraphicFramePr>
        <p:xfrm>
          <a:off x="22051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65835"/>
              </p:ext>
            </p:extLst>
          </p:nvPr>
        </p:nvGraphicFramePr>
        <p:xfrm>
          <a:off x="179512" y="4869160"/>
          <a:ext cx="878497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Documento" r:id="rId15" imgW="5765800" imgH="1511300" progId="Word.Document.12">
                  <p:embed/>
                </p:oleObj>
              </mc:Choice>
              <mc:Fallback>
                <p:oleObj name="Documento" r:id="rId15" imgW="57658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9512" y="4869160"/>
                        <a:ext cx="8784976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2411760" y="1052736"/>
            <a:ext cx="32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Potenciostato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marca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Metrohm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Autolab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06172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CuadroTexto"/>
          <p:cNvSpPr txBox="1"/>
          <p:nvPr/>
        </p:nvSpPr>
        <p:spPr>
          <a:xfrm>
            <a:off x="80389" y="604352"/>
            <a:ext cx="913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Difracción de rayos X (XRD)</a:t>
            </a: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608810960"/>
              </p:ext>
            </p:extLst>
          </p:nvPr>
        </p:nvGraphicFramePr>
        <p:xfrm>
          <a:off x="253351" y="1110838"/>
          <a:ext cx="4157523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6084168" y="3573016"/>
            <a:ext cx="2781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Equipo marca </a:t>
            </a:r>
            <a:r>
              <a:rPr lang="es-ES_tradnl" sz="1200" dirty="0"/>
              <a:t>PANalytical </a:t>
            </a:r>
            <a:r>
              <a:rPr lang="es-ES_tradnl" sz="1200" dirty="0" smtClean="0"/>
              <a:t>Empyrean.</a:t>
            </a:r>
            <a:endParaRPr lang="es-EC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653" y="692696"/>
            <a:ext cx="4455079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4005064"/>
            <a:ext cx="7848872" cy="21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9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76056" y="18864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*ESTUDIOS DE DEGRADACIÓN</a:t>
            </a:r>
            <a:endParaRPr lang="es-EC" b="1" dirty="0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06148841"/>
              </p:ext>
            </p:extLst>
          </p:nvPr>
        </p:nvGraphicFramePr>
        <p:xfrm>
          <a:off x="4448648" y="188640"/>
          <a:ext cx="5523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04" y="3933056"/>
            <a:ext cx="26642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>
                <a:solidFill>
                  <a:srgbClr val="002060"/>
                </a:solidFill>
              </a:rPr>
              <a:t>Condiciones: </a:t>
            </a:r>
            <a:r>
              <a:rPr lang="es-EC" sz="1400" dirty="0"/>
              <a:t>300 Watts, 25 cm de distancia</a:t>
            </a:r>
            <a:endParaRPr lang="es-ES" sz="1400" dirty="0"/>
          </a:p>
        </p:txBody>
      </p:sp>
      <p:pic>
        <p:nvPicPr>
          <p:cNvPr id="14" name="Imagen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311015" cy="2630170"/>
          </a:xfrm>
          <a:prstGeom prst="rect">
            <a:avLst/>
          </a:prstGeom>
        </p:spPr>
      </p:pic>
      <p:pic>
        <p:nvPicPr>
          <p:cNvPr id="14340" name="Picture 4" descr="https://scontent-mia1-1.xx.fbcdn.net/v/t34.0-12/14804754_1302781853066047_1160745317_n.jpg?oh=3c17cc12079030150a8fdd78a62ebf91&amp;oe=58112CB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21299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4820" r="12424" b="40550"/>
          <a:stretch/>
        </p:blipFill>
        <p:spPr bwMode="auto">
          <a:xfrm>
            <a:off x="539552" y="4725144"/>
            <a:ext cx="4264660" cy="1550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79512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i="1" dirty="0" smtClean="0"/>
              <a:t>Tratamiento </a:t>
            </a:r>
            <a:r>
              <a:rPr lang="es-EC" sz="1400" i="1" dirty="0"/>
              <a:t>para DIC con luz solar.</a:t>
            </a:r>
            <a:endParaRPr lang="es-CO" sz="1400" b="1" dirty="0"/>
          </a:p>
        </p:txBody>
      </p:sp>
      <p:sp>
        <p:nvSpPr>
          <p:cNvPr id="16" name="Rectángulo 15"/>
          <p:cNvSpPr/>
          <p:nvPr/>
        </p:nvSpPr>
        <p:spPr>
          <a:xfrm>
            <a:off x="179512" y="328498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i="1" dirty="0" smtClean="0"/>
              <a:t>Tratamiento </a:t>
            </a:r>
            <a:r>
              <a:rPr lang="es-EC" sz="1400" i="1" dirty="0"/>
              <a:t>para DIC con simulador solar.</a:t>
            </a:r>
            <a:endParaRPr lang="es-CO" sz="1400" b="1" dirty="0"/>
          </a:p>
        </p:txBody>
      </p:sp>
      <p:sp>
        <p:nvSpPr>
          <p:cNvPr id="18" name="Rectángulo 17"/>
          <p:cNvSpPr/>
          <p:nvPr/>
        </p:nvSpPr>
        <p:spPr>
          <a:xfrm>
            <a:off x="5292080" y="4581128"/>
            <a:ext cx="36004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rgbClr val="002060"/>
                </a:solidFill>
              </a:rPr>
              <a:t>Análisis de tratamientos: </a:t>
            </a:r>
            <a:r>
              <a:rPr lang="es-EC" sz="1400" dirty="0" smtClean="0"/>
              <a:t>HPLC- columna C18, detector de diodos para fármacos. Rangos de abosorbancia: 215nm DIC, 280nm CBZ. volumen de muestra 20</a:t>
            </a:r>
            <a:r>
              <a:rPr lang="es-EC" sz="1400" dirty="0" smtClean="0">
                <a:latin typeface="Symbol" charset="2"/>
                <a:cs typeface="Symbol" charset="2"/>
              </a:rPr>
              <a:t>m</a:t>
            </a:r>
            <a:r>
              <a:rPr lang="es-EC" sz="1400" dirty="0" smtClean="0"/>
              <a:t>L.</a:t>
            </a:r>
          </a:p>
          <a:p>
            <a:r>
              <a:rPr lang="es-EC" sz="1400" dirty="0" smtClean="0"/>
              <a:t>Fase Móvil: DIC </a:t>
            </a:r>
            <a:r>
              <a:rPr lang="es-ES_tradnl" sz="1400" dirty="0"/>
              <a:t>X </a:t>
            </a:r>
            <a:r>
              <a:rPr lang="es-ES_tradnl" sz="1400" dirty="0" smtClean="0"/>
              <a:t>Metanol, </a:t>
            </a:r>
            <a:r>
              <a:rPr lang="es-ES_tradnl" sz="1400" dirty="0"/>
              <a:t>Y Agua en relación 70:30</a:t>
            </a:r>
            <a:r>
              <a:rPr lang="es-CO" sz="1400" dirty="0"/>
              <a:t> </a:t>
            </a:r>
            <a:r>
              <a:rPr lang="es-CO" sz="1400" dirty="0" smtClean="0"/>
              <a:t>; </a:t>
            </a:r>
            <a:r>
              <a:rPr lang="es-ES_tradnl" sz="1400" dirty="0"/>
              <a:t>CBZ</a:t>
            </a:r>
            <a:endParaRPr lang="es-ES" sz="1400" dirty="0"/>
          </a:p>
          <a:p>
            <a:r>
              <a:rPr lang="es-ES_tradnl" sz="1400" dirty="0" smtClean="0"/>
              <a:t> </a:t>
            </a:r>
            <a:r>
              <a:rPr lang="es-ES_tradnl" sz="1400" dirty="0"/>
              <a:t>X Agua ; Y Metanol; Z Acetonitrilo en una relación 50:25:</a:t>
            </a:r>
            <a:r>
              <a:rPr lang="es-ES_tradnl" sz="1400" dirty="0" smtClean="0"/>
              <a:t>25.</a:t>
            </a:r>
            <a:endParaRPr lang="es-ES" sz="1400" dirty="0"/>
          </a:p>
        </p:txBody>
      </p:sp>
      <p:sp>
        <p:nvSpPr>
          <p:cNvPr id="17" name="Explosión 1 16"/>
          <p:cNvSpPr/>
          <p:nvPr/>
        </p:nvSpPr>
        <p:spPr>
          <a:xfrm>
            <a:off x="5148064" y="548680"/>
            <a:ext cx="2016224" cy="144016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concentración teórica del contaminante 0.05 mg/ml </a:t>
            </a:r>
            <a:endParaRPr lang="es-ES" sz="1200" dirty="0"/>
          </a:p>
        </p:txBody>
      </p:sp>
      <p:sp>
        <p:nvSpPr>
          <p:cNvPr id="19" name="Explosión 1 18"/>
          <p:cNvSpPr/>
          <p:nvPr/>
        </p:nvSpPr>
        <p:spPr>
          <a:xfrm>
            <a:off x="7380312" y="1700808"/>
            <a:ext cx="2088232" cy="165618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Concentración de NCs 0.2mg/ml</a:t>
            </a:r>
            <a:endParaRPr lang="es-ES" sz="1200" dirty="0"/>
          </a:p>
        </p:txBody>
      </p:sp>
      <p:sp>
        <p:nvSpPr>
          <p:cNvPr id="20" name="Explosión 1 19"/>
          <p:cNvSpPr/>
          <p:nvPr/>
        </p:nvSpPr>
        <p:spPr>
          <a:xfrm>
            <a:off x="4644008" y="2924944"/>
            <a:ext cx="2736304" cy="172819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Se utilizó 1mL de muestra, 0.15, 0.25, 0.50 mL de NCs y se aforó a 1,5mL con agua destilada.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9644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8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5257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	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MATERIALES Y M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ÉTODOS</a:t>
            </a: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/>
              <a:t>III</a:t>
            </a:r>
            <a:r>
              <a:rPr lang="es-EC" sz="2400" b="1" dirty="0" smtClean="0"/>
              <a:t>	RESULTADOS </a:t>
            </a:r>
            <a:r>
              <a:rPr lang="es-EC" sz="2400" b="1" dirty="0"/>
              <a:t>Y DISCUSIÓN</a:t>
            </a:r>
          </a:p>
          <a:p>
            <a:endParaRPr lang="es-EC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4369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AgNCs: UV-VISIBLE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7128792" cy="43924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373216"/>
            <a:ext cx="8711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no se obtienen resultados óptimos con anchos de banda muy grandes, ya que tienen una dispersión de tamaños de partículas mayor al 30</a:t>
            </a:r>
            <a:r>
              <a:rPr lang="es-ES_tradnl" dirty="0" smtClean="0"/>
              <a:t>% </a:t>
            </a:r>
            <a:r>
              <a:rPr lang="es-EC" dirty="0"/>
              <a:t>(Morales et al., 2009</a:t>
            </a:r>
            <a:r>
              <a:rPr lang="es-EC" dirty="0" smtClean="0"/>
              <a:t>).</a:t>
            </a:r>
            <a:endParaRPr lang="es-EC" dirty="0"/>
          </a:p>
        </p:txBody>
      </p:sp>
      <p:sp>
        <p:nvSpPr>
          <p:cNvPr id="5" name="Explosión 1 4"/>
          <p:cNvSpPr/>
          <p:nvPr/>
        </p:nvSpPr>
        <p:spPr>
          <a:xfrm>
            <a:off x="7236296" y="1412776"/>
            <a:ext cx="1440160" cy="12241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5</a:t>
            </a:r>
          </a:p>
          <a:p>
            <a:pPr algn="ctr"/>
            <a:r>
              <a:rPr lang="es-ES" dirty="0" smtClean="0"/>
              <a:t>40ºC</a:t>
            </a:r>
            <a:endParaRPr lang="es-ES" dirty="0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61328"/>
              </p:ext>
            </p:extLst>
          </p:nvPr>
        </p:nvGraphicFramePr>
        <p:xfrm>
          <a:off x="107504" y="1052736"/>
          <a:ext cx="8928993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4" name="Documento" r:id="rId5" imgW="6413500" imgH="3632200" progId="Word.Document.12">
                  <p:embed/>
                </p:oleObj>
              </mc:Choice>
              <mc:Fallback>
                <p:oleObj name="Documento" r:id="rId5" imgW="6413500" imgH="363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052736"/>
                        <a:ext cx="8928993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5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AgNCs: UV-VISIBLE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0" y="5301208"/>
            <a:ext cx="8711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El pH 12 y la temperatura a la que se realizaron los ensayos fueron factores que producían una síntesis altamente eficiente en la formación de nanopartículas resultando en una sobreproducción de las mismas (Zanella,  2012). </a:t>
            </a:r>
            <a:endParaRPr lang="es-ES" dirty="0"/>
          </a:p>
        </p:txBody>
      </p:sp>
      <p:sp>
        <p:nvSpPr>
          <p:cNvPr id="5" name="Explosión 1 4"/>
          <p:cNvSpPr/>
          <p:nvPr/>
        </p:nvSpPr>
        <p:spPr>
          <a:xfrm>
            <a:off x="7236296" y="1412776"/>
            <a:ext cx="1440160" cy="12241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12 40ºC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6768752" cy="432048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24936" cy="5472608"/>
          </a:xfrm>
          <a:prstGeom prst="rect">
            <a:avLst/>
          </a:prstGeom>
        </p:spPr>
      </p:pic>
      <p:sp>
        <p:nvSpPr>
          <p:cNvPr id="14" name="Explosión 1 13"/>
          <p:cNvSpPr/>
          <p:nvPr/>
        </p:nvSpPr>
        <p:spPr>
          <a:xfrm>
            <a:off x="7388696" y="1565176"/>
            <a:ext cx="1440160" cy="12241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12 25ºC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2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PdNCs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58799"/>
              </p:ext>
            </p:extLst>
          </p:nvPr>
        </p:nvGraphicFramePr>
        <p:xfrm>
          <a:off x="539552" y="1052736"/>
          <a:ext cx="65913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" name="Documento" r:id="rId4" imgW="6591300" imgH="5130800" progId="Word.Document.12">
                  <p:embed/>
                </p:oleObj>
              </mc:Choice>
              <mc:Fallback>
                <p:oleObj name="Documento" r:id="rId4" imgW="6591300" imgH="513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052736"/>
                        <a:ext cx="65913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xplosión 1 12"/>
          <p:cNvSpPr/>
          <p:nvPr/>
        </p:nvSpPr>
        <p:spPr>
          <a:xfrm>
            <a:off x="7236296" y="1196752"/>
            <a:ext cx="1440160" cy="12241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12</a:t>
            </a:r>
          </a:p>
          <a:p>
            <a:pPr algn="ctr"/>
            <a:r>
              <a:rPr lang="es-ES" dirty="0" smtClean="0"/>
              <a:t>25ºC</a:t>
            </a:r>
            <a:endParaRPr lang="es-ES" dirty="0"/>
          </a:p>
        </p:txBody>
      </p:sp>
      <p:pic>
        <p:nvPicPr>
          <p:cNvPr id="14" name="Imagen 1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0171" r="18307" b="17936"/>
          <a:stretch/>
        </p:blipFill>
        <p:spPr bwMode="auto">
          <a:xfrm>
            <a:off x="1043608" y="1412776"/>
            <a:ext cx="57606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043608" y="5301208"/>
            <a:ext cx="57606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i="1" dirty="0" smtClean="0"/>
              <a:t>Ensayos </a:t>
            </a:r>
            <a:r>
              <a:rPr lang="es-EC" i="1" dirty="0"/>
              <a:t>de síntesis de nanocompósitos de paladio y óxido de grafeno reducido, post lavado del producto a pH12.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73018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“Degradación  de carbamazepina y diclofenaco bajo luz solar y artificial utilizando nanocompuestos de paladio y plata sintetizados con extracto de cochinilla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350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/>
              <a:t>I	INTRODUCCIÓN</a:t>
            </a:r>
          </a:p>
          <a:p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90890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01290"/>
              </p:ext>
            </p:extLst>
          </p:nvPr>
        </p:nvGraphicFramePr>
        <p:xfrm>
          <a:off x="611560" y="764704"/>
          <a:ext cx="7992888" cy="534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3" name="Documento" r:id="rId3" imgW="6591300" imgH="4406900" progId="Word.Document.12">
                  <p:embed/>
                </p:oleObj>
              </mc:Choice>
              <mc:Fallback>
                <p:oleObj name="Documento" r:id="rId3" imgW="6591300" imgH="440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764704"/>
                        <a:ext cx="7992888" cy="5343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PdNCs: UV-VISIBLE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71070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Explosión 1 13"/>
          <p:cNvSpPr/>
          <p:nvPr/>
        </p:nvSpPr>
        <p:spPr>
          <a:xfrm>
            <a:off x="7703840" y="620688"/>
            <a:ext cx="1440160" cy="12241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8</a:t>
            </a:r>
          </a:p>
          <a:p>
            <a:pPr algn="ctr"/>
            <a:r>
              <a:rPr lang="es-ES" dirty="0" smtClean="0"/>
              <a:t>25ºC</a:t>
            </a:r>
            <a:endParaRPr lang="es-ES" dirty="0"/>
          </a:p>
        </p:txBody>
      </p:sp>
      <p:pic>
        <p:nvPicPr>
          <p:cNvPr id="15" name="Imagen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776864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ángulo 10"/>
          <p:cNvSpPr/>
          <p:nvPr/>
        </p:nvSpPr>
        <p:spPr>
          <a:xfrm>
            <a:off x="0" y="5928022"/>
            <a:ext cx="810039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 smtClean="0"/>
              <a:t>Pd </a:t>
            </a:r>
            <a:r>
              <a:rPr lang="es-ES_tradnl" dirty="0"/>
              <a:t>no tiene una banda de resonancia del SPR en el intervalo de 300 a 900 nm, esto es característico de suspensiones de paladio coloidal (Guarnizo, 2016).</a:t>
            </a:r>
            <a:r>
              <a:rPr lang="es-CO" dirty="0"/>
              <a:t> </a:t>
            </a:r>
            <a:endParaRPr lang="es-ES" dirty="0"/>
          </a:p>
        </p:txBody>
      </p:sp>
      <p:pic>
        <p:nvPicPr>
          <p:cNvPr id="18" name="Imagen 1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/>
          <a:stretch/>
        </p:blipFill>
        <p:spPr bwMode="auto">
          <a:xfrm>
            <a:off x="179512" y="548680"/>
            <a:ext cx="8964488" cy="5456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6027003"/>
            <a:ext cx="91193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i="1" dirty="0" smtClean="0"/>
              <a:t>Determinación </a:t>
            </a:r>
            <a:r>
              <a:rPr lang="es-EC" sz="1200" i="1" dirty="0"/>
              <a:t>de band gap del PdNC: a) pico representativo en el espectro de la formación del nancompósito, b) derivada del espectro UV vis, band gap de NC  1,93 eV. Gráfica de Tauc: c) band gap GO 4,25 eV , d) band gap #1 Pd </a:t>
            </a:r>
            <a:r>
              <a:rPr lang="es-EC" sz="1200" i="1" dirty="0" smtClean="0"/>
              <a:t>3,06 </a:t>
            </a:r>
            <a:r>
              <a:rPr lang="es-EC" sz="1200" i="1" dirty="0"/>
              <a:t>eV y band gap #2 Pd 1.9 eV.</a:t>
            </a:r>
            <a:endParaRPr lang="es-CO" sz="1200" b="1" dirty="0"/>
          </a:p>
          <a:p>
            <a:r>
              <a:rPr lang="es-ES" sz="1200" dirty="0"/>
              <a:t> 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52659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AgNCs: UV-VISIBLE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pH 8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71070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280920" cy="489654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n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" y="548680"/>
            <a:ext cx="8712968" cy="51845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i="1" dirty="0"/>
              <a:t>Determinación de band gap del AgNC: a) pico representativo en el espectro de la formación del </a:t>
            </a:r>
            <a:r>
              <a:rPr lang="es-ES_tradnl" i="1" dirty="0" err="1"/>
              <a:t>nancompósito</a:t>
            </a:r>
            <a:r>
              <a:rPr lang="es-ES_tradnl" i="1" dirty="0"/>
              <a:t>, b) derivada del espectro UV-Vis band gap del nanocompósito 2.13 eV.  Gráfica de </a:t>
            </a:r>
            <a:r>
              <a:rPr lang="es-ES_tradnl" i="1" dirty="0" err="1"/>
              <a:t>Tauc</a:t>
            </a:r>
            <a:r>
              <a:rPr lang="es-ES_tradnl" i="1" dirty="0"/>
              <a:t>: c) band gap de GO 4.25 eV, d) band gap #1 Ag 3.08 eV y e) band gap NC 2,13 eV.</a:t>
            </a:r>
            <a:r>
              <a:rPr lang="es-CO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15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36096" y="611396"/>
            <a:ext cx="37444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ESTABILIDAD DE NCs</a:t>
            </a:r>
            <a:endParaRPr lang="es-EC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5076056" y="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NCs: UV-VISIBLE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544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8705" y="170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280920" cy="45365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5172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/>
              <a:t>Espectro </a:t>
            </a:r>
            <a:r>
              <a:rPr lang="es-EC" i="1" dirty="0"/>
              <a:t>Uv-vis de absorción de Ncs sintetizados a pH8 comparados con GO comercial (negro) y sintetizado (rojo): a) Pd-NCs y b) Ag-NCs ambas en color azul .</a:t>
            </a:r>
            <a:endParaRPr lang="es-CO" b="1" dirty="0"/>
          </a:p>
        </p:txBody>
      </p:sp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6455" cy="46085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64" y="5517232"/>
            <a:ext cx="9144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i="1" dirty="0" smtClean="0"/>
              <a:t>Espectro </a:t>
            </a:r>
            <a:r>
              <a:rPr lang="es-EC" i="1" dirty="0"/>
              <a:t>Uv-vis de ensayos de estabilidad hasta 15 días después de  la síntesis nanocompósitos post lavado del producto con el método a pH8.</a:t>
            </a:r>
            <a:endParaRPr lang="es-CO" b="1" dirty="0"/>
          </a:p>
        </p:txBody>
      </p:sp>
      <p:sp>
        <p:nvSpPr>
          <p:cNvPr id="6" name="Rectángulo 5"/>
          <p:cNvSpPr/>
          <p:nvPr/>
        </p:nvSpPr>
        <p:spPr>
          <a:xfrm>
            <a:off x="755576" y="2492896"/>
            <a:ext cx="777686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dirty="0" smtClean="0"/>
              <a:t>En la correlación </a:t>
            </a:r>
            <a:r>
              <a:rPr lang="es-ES_tradnl" dirty="0"/>
              <a:t>de variables por medio de una prueba de chi-cuadrado</a:t>
            </a:r>
            <a:r>
              <a:rPr lang="es-ES" dirty="0" smtClean="0"/>
              <a:t>. Los factores Tipo </a:t>
            </a:r>
            <a:r>
              <a:rPr lang="es-ES" dirty="0"/>
              <a:t>de NC y </a:t>
            </a:r>
            <a:r>
              <a:rPr lang="es-ES" dirty="0" err="1"/>
              <a:t>pHi</a:t>
            </a:r>
            <a:r>
              <a:rPr lang="es-ES" dirty="0"/>
              <a:t> en cuanto al p_valor 0.0094, </a:t>
            </a:r>
            <a:r>
              <a:rPr lang="es-ES" dirty="0" smtClean="0"/>
              <a:t>fueron dependientes </a:t>
            </a:r>
            <a:r>
              <a:rPr lang="es-ES" dirty="0"/>
              <a:t>en la síntesis de nanocompósitos considerando un nivel de confianza de 95% </a:t>
            </a:r>
            <a:r>
              <a:rPr lang="es-ES_tradnl" dirty="0"/>
              <a:t>(Zanella, 2012)</a:t>
            </a:r>
            <a:r>
              <a:rPr lang="es-ES" dirty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219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1" name="1 CuadroTexto"/>
          <p:cNvSpPr txBox="1"/>
          <p:nvPr/>
        </p:nvSpPr>
        <p:spPr>
          <a:xfrm>
            <a:off x="107504" y="56145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NCs: MICROSCOPÍA ELECTRÓNICA DE BARRIDO EN MODO DE TRANSMISIÓN (STEM)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8872" cy="40324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568" y="544522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smtClean="0"/>
              <a:t>Imágenes </a:t>
            </a:r>
            <a:r>
              <a:rPr lang="es-EC" i="1" dirty="0"/>
              <a:t>de STEM de los nanocompósitos a) Ag-rGO, b) Pd-rGO.</a:t>
            </a:r>
            <a:endParaRPr lang="es-CO" b="1" dirty="0"/>
          </a:p>
        </p:txBody>
      </p:sp>
      <p:sp>
        <p:nvSpPr>
          <p:cNvPr id="7" name="Rectángulo 6"/>
          <p:cNvSpPr/>
          <p:nvPr/>
        </p:nvSpPr>
        <p:spPr>
          <a:xfrm>
            <a:off x="0" y="5932873"/>
            <a:ext cx="57961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D</a:t>
            </a:r>
            <a:r>
              <a:rPr lang="es-ES_tradnl" dirty="0" smtClean="0"/>
              <a:t>istribución </a:t>
            </a:r>
            <a:r>
              <a:rPr lang="es-ES_tradnl" dirty="0"/>
              <a:t>homogénea </a:t>
            </a:r>
            <a:r>
              <a:rPr lang="es-ES_tradnl" dirty="0" smtClean="0"/>
              <a:t>de NPs(</a:t>
            </a:r>
            <a:r>
              <a:rPr lang="es-ES_tradnl" dirty="0"/>
              <a:t>Liu, et al.,2011</a:t>
            </a:r>
            <a:r>
              <a:rPr lang="es-ES_tradnl" dirty="0" smtClean="0"/>
              <a:t>). Con una </a:t>
            </a:r>
            <a:r>
              <a:rPr lang="es-ES_tradnl" dirty="0"/>
              <a:t>ligera aglomeración en el soporte formando partículas alargadas o con mayor tamaño.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067944" y="1052736"/>
            <a:ext cx="18390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DISTRIBUCIÓN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375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1" name="1 CuadroTexto"/>
          <p:cNvSpPr txBox="1"/>
          <p:nvPr/>
        </p:nvSpPr>
        <p:spPr>
          <a:xfrm>
            <a:off x="107504" y="476672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NCs: MICROSCOPÍA ELECTRÓNICA DE TRANSMISIÓN (TEM)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56984" cy="48965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i="1" dirty="0" smtClean="0"/>
              <a:t>a</a:t>
            </a:r>
            <a:r>
              <a:rPr lang="es-EC" i="1" dirty="0"/>
              <a:t>) Imagen TEM del nanocompuesto Ag-rGO, b) tamaño medio del nanocompuesto Ag-rGO, c) nanocompuesto Pd-rGO de imagen TEM y d) tamaño medio del nanocompuesto Pd-rGO.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56176" y="980728"/>
            <a:ext cx="11549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TAMAÑO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31640" y="980728"/>
            <a:ext cx="10182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FORMA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15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394271" y="-9939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1" name="1 CuadroTexto"/>
          <p:cNvSpPr txBox="1"/>
          <p:nvPr/>
        </p:nvSpPr>
        <p:spPr>
          <a:xfrm>
            <a:off x="107504" y="33265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</a:t>
            </a:r>
            <a:r>
              <a:rPr lang="es-ES" b="1" dirty="0" err="1" smtClean="0">
                <a:solidFill>
                  <a:srgbClr val="0070C0"/>
                </a:solidFill>
              </a:rPr>
              <a:t>AgNCS</a:t>
            </a:r>
            <a:r>
              <a:rPr lang="es-ES" b="1" dirty="0" smtClean="0">
                <a:solidFill>
                  <a:srgbClr val="0070C0"/>
                </a:solidFill>
              </a:rPr>
              <a:t>: DIFRACCIÓN DE RAYOS X (XRD)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" y="692696"/>
            <a:ext cx="5334000" cy="2952328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0" y="364502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</a:t>
            </a:r>
            <a:r>
              <a:rPr lang="es-ES" b="1" dirty="0" err="1" smtClean="0">
                <a:solidFill>
                  <a:srgbClr val="0070C0"/>
                </a:solidFill>
              </a:rPr>
              <a:t>PdNCS</a:t>
            </a:r>
            <a:r>
              <a:rPr lang="es-ES" b="1" dirty="0" smtClean="0">
                <a:solidFill>
                  <a:srgbClr val="0070C0"/>
                </a:solidFill>
              </a:rPr>
              <a:t>: DIFRACCIÓN DE RAYOS X (XRD)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33056"/>
            <a:ext cx="5328920" cy="30539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64088" y="98072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Difractograma </a:t>
            </a:r>
            <a:r>
              <a:rPr lang="es-ES" i="1" dirty="0"/>
              <a:t>XRD de nanocompuesto de Ag-rGO.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5436096" y="4221088"/>
            <a:ext cx="37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Difractograma </a:t>
            </a:r>
            <a:r>
              <a:rPr lang="es-ES" i="1" dirty="0"/>
              <a:t>XRD de nanocompuesto de Pd-rGO.</a:t>
            </a:r>
            <a:endParaRPr lang="es-CO" b="1" dirty="0"/>
          </a:p>
        </p:txBody>
      </p:sp>
      <p:sp>
        <p:nvSpPr>
          <p:cNvPr id="5" name="Rectángulo 4"/>
          <p:cNvSpPr/>
          <p:nvPr/>
        </p:nvSpPr>
        <p:spPr>
          <a:xfrm>
            <a:off x="5364088" y="2132856"/>
            <a:ext cx="35189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/>
              <a:t>los planos cristalográficos (111), (200), (220) y (311)</a:t>
            </a:r>
            <a:r>
              <a:rPr lang="es-CO" dirty="0"/>
              <a:t>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64088" y="5013176"/>
            <a:ext cx="377991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1400" dirty="0"/>
              <a:t>La reducción de paladio necesita más potencial estándar, E</a:t>
            </a:r>
            <a:r>
              <a:rPr lang="es-ES_tradnl" sz="1400" baseline="-25000" dirty="0"/>
              <a:t>0</a:t>
            </a:r>
            <a:r>
              <a:rPr lang="es-ES_tradnl" sz="1400" dirty="0"/>
              <a:t> = 1.879V (PdCl6</a:t>
            </a:r>
            <a:r>
              <a:rPr lang="es-ES_tradnl" sz="1400" baseline="30000" dirty="0"/>
              <a:t>2-</a:t>
            </a:r>
            <a:r>
              <a:rPr lang="es-ES_tradnl" sz="1400" dirty="0"/>
              <a:t> + 2e</a:t>
            </a:r>
            <a:r>
              <a:rPr lang="es-ES_tradnl" sz="1400" baseline="30000" dirty="0"/>
              <a:t>-</a:t>
            </a:r>
            <a:r>
              <a:rPr lang="es-ES_tradnl" sz="1400" dirty="0"/>
              <a:t> ⇌ PdCl4</a:t>
            </a:r>
            <a:r>
              <a:rPr lang="es-ES_tradnl" sz="1400" baseline="30000" dirty="0"/>
              <a:t>2-</a:t>
            </a:r>
            <a:r>
              <a:rPr lang="es-ES_tradnl" sz="1400" dirty="0"/>
              <a:t> + 2Cl</a:t>
            </a:r>
            <a:r>
              <a:rPr lang="es-ES_tradnl" sz="1400" baseline="30000" dirty="0"/>
              <a:t>-</a:t>
            </a:r>
            <a:r>
              <a:rPr lang="es-ES_tradnl" sz="1400" dirty="0"/>
              <a:t>; E</a:t>
            </a:r>
            <a:r>
              <a:rPr lang="es-ES_tradnl" sz="1400" baseline="-25000" dirty="0"/>
              <a:t>0</a:t>
            </a:r>
            <a:r>
              <a:rPr lang="es-ES_tradnl" sz="1400" dirty="0"/>
              <a:t> = 1.288V y PdCl4</a:t>
            </a:r>
            <a:r>
              <a:rPr lang="es-ES_tradnl" sz="1400" baseline="30000" dirty="0"/>
              <a:t>2-</a:t>
            </a:r>
            <a:r>
              <a:rPr lang="es-ES_tradnl" sz="1400" dirty="0"/>
              <a:t> + 2e</a:t>
            </a:r>
            <a:r>
              <a:rPr lang="es-ES_tradnl" sz="1400" baseline="30000" dirty="0"/>
              <a:t>-</a:t>
            </a:r>
            <a:r>
              <a:rPr lang="es-ES_tradnl" sz="1400" dirty="0"/>
              <a:t> ⇌ Pd</a:t>
            </a:r>
            <a:r>
              <a:rPr lang="es-ES_tradnl" sz="1400" baseline="30000" dirty="0"/>
              <a:t>0</a:t>
            </a:r>
            <a:r>
              <a:rPr lang="es-ES_tradnl" sz="1400" dirty="0"/>
              <a:t> + 4Cl</a:t>
            </a:r>
            <a:r>
              <a:rPr lang="es-ES_tradnl" sz="1400" baseline="30000" dirty="0"/>
              <a:t>-</a:t>
            </a:r>
            <a:r>
              <a:rPr lang="es-ES_tradnl" sz="1400" dirty="0"/>
              <a:t>; E</a:t>
            </a:r>
            <a:r>
              <a:rPr lang="es-ES_tradnl" sz="1400" baseline="-25000" dirty="0"/>
              <a:t>0</a:t>
            </a:r>
            <a:r>
              <a:rPr lang="es-ES_tradnl" sz="1400" dirty="0"/>
              <a:t> = 0.591V) en comparación con la plata , E</a:t>
            </a:r>
            <a:r>
              <a:rPr lang="es-ES_tradnl" sz="1400" baseline="-25000" dirty="0"/>
              <a:t>0</a:t>
            </a:r>
            <a:r>
              <a:rPr lang="es-ES_tradnl" sz="1400" dirty="0"/>
              <a:t> = 0.7996V (Ag</a:t>
            </a:r>
            <a:r>
              <a:rPr lang="es-ES_tradnl" sz="1400" baseline="30000" dirty="0"/>
              <a:t>1 + </a:t>
            </a:r>
            <a:r>
              <a:rPr lang="es-ES_tradnl" sz="1400" dirty="0"/>
              <a:t>+ e</a:t>
            </a:r>
            <a:r>
              <a:rPr lang="es-ES_tradnl" sz="1400" baseline="30000" dirty="0"/>
              <a:t>-</a:t>
            </a:r>
            <a:r>
              <a:rPr lang="es-ES_tradnl" sz="1400" dirty="0"/>
              <a:t> ⇌ Ag</a:t>
            </a:r>
            <a:r>
              <a:rPr lang="es-ES_tradnl" sz="1400" baseline="30000" dirty="0"/>
              <a:t>0</a:t>
            </a:r>
            <a:r>
              <a:rPr lang="es-ES_tradnl" sz="1400" dirty="0"/>
              <a:t>) (</a:t>
            </a:r>
            <a:r>
              <a:rPr lang="es-ES_tradnl" sz="1400" dirty="0" err="1"/>
              <a:t>Vanysek</a:t>
            </a:r>
            <a:r>
              <a:rPr lang="es-ES_tradnl" sz="1400" dirty="0"/>
              <a:t>, 1998).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6282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DETERMINACIÓN DE LOS POTENCIALES REDOX (VC)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004048" cy="4392488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51608"/>
              </p:ext>
            </p:extLst>
          </p:nvPr>
        </p:nvGraphicFramePr>
        <p:xfrm>
          <a:off x="107504" y="5301208"/>
          <a:ext cx="90364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6" name="Documento" r:id="rId5" imgW="5943600" imgH="850900" progId="Word.Document.12">
                  <p:embed/>
                </p:oleObj>
              </mc:Choice>
              <mc:Fallback>
                <p:oleObj name="Documento" r:id="rId5" imgW="5943600" imgH="85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5301208"/>
                        <a:ext cx="903649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355976" cy="33123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20072" y="4437112"/>
            <a:ext cx="36541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b="1" dirty="0" smtClean="0"/>
              <a:t>Ag</a:t>
            </a:r>
            <a:r>
              <a:rPr lang="es-ES_tradnl" b="1" dirty="0"/>
              <a:t>-</a:t>
            </a:r>
            <a:r>
              <a:rPr lang="es-ES_tradnl" b="1" dirty="0" smtClean="0"/>
              <a:t>rGO: </a:t>
            </a:r>
            <a:r>
              <a:rPr lang="es-ES_tradnl" b="1" dirty="0"/>
              <a:t>-0,0326 eV y 0,1595 </a:t>
            </a:r>
            <a:r>
              <a:rPr lang="es-ES_tradnl" b="1" dirty="0" smtClean="0"/>
              <a:t>eV</a:t>
            </a:r>
            <a:endParaRPr lang="es-ES_tradnl" b="1" dirty="0"/>
          </a:p>
          <a:p>
            <a:r>
              <a:rPr lang="es-ES_tradnl" b="1" dirty="0" smtClean="0"/>
              <a:t>Pd</a:t>
            </a:r>
            <a:r>
              <a:rPr lang="es-ES_tradnl" b="1" dirty="0"/>
              <a:t>-rGO </a:t>
            </a:r>
            <a:r>
              <a:rPr lang="es-ES_tradnl" b="1" dirty="0" smtClean="0"/>
              <a:t>: </a:t>
            </a:r>
            <a:r>
              <a:rPr lang="es-ES_tradnl" b="1" dirty="0"/>
              <a:t>-0,0325 eV y 0,1865 </a:t>
            </a:r>
            <a:r>
              <a:rPr lang="es-ES_tradnl" b="1" dirty="0" smtClean="0"/>
              <a:t>eV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57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ANÁLISIS DE LA DEGRADACIÓN DE LOS FÁRMACOS: DICLOFENACO (DIC)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07215"/>
              </p:ext>
            </p:extLst>
          </p:nvPr>
        </p:nvGraphicFramePr>
        <p:xfrm>
          <a:off x="2483768" y="980728"/>
          <a:ext cx="60325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Documento" r:id="rId4" imgW="6032500" imgH="4127500" progId="Word.Document.12">
                  <p:embed/>
                </p:oleObj>
              </mc:Choice>
              <mc:Fallback>
                <p:oleObj name="Documento" r:id="rId4" imgW="6032500" imgH="412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980728"/>
                        <a:ext cx="6032500" cy="412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23528" y="980728"/>
            <a:ext cx="172819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Concentración inicial promedio DIC 0.038 mg/ml </a:t>
            </a:r>
            <a:endParaRPr lang="es-ES" sz="1200" dirty="0"/>
          </a:p>
        </p:txBody>
      </p:sp>
      <p:sp>
        <p:nvSpPr>
          <p:cNvPr id="13" name="Rectángulo 12"/>
          <p:cNvSpPr/>
          <p:nvPr/>
        </p:nvSpPr>
        <p:spPr>
          <a:xfrm>
            <a:off x="3491880" y="2132856"/>
            <a:ext cx="444458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dirty="0"/>
              <a:t>18,71% con PdNCs y 27,33% con AgNCs</a:t>
            </a:r>
            <a:r>
              <a:rPr lang="es-CO" dirty="0"/>
              <a:t> </a:t>
            </a:r>
            <a:endParaRPr lang="es-ES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14136"/>
              </p:ext>
            </p:extLst>
          </p:nvPr>
        </p:nvGraphicFramePr>
        <p:xfrm>
          <a:off x="2411760" y="980728"/>
          <a:ext cx="612068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Documento" r:id="rId6" imgW="5981700" imgH="3873500" progId="Word.Document.12">
                  <p:embed/>
                </p:oleObj>
              </mc:Choice>
              <mc:Fallback>
                <p:oleObj name="Documento" r:id="rId6" imgW="5981700" imgH="387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1760" y="980728"/>
                        <a:ext cx="612068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3419872" y="2492896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_tradnl" dirty="0"/>
              <a:t>63,39% empleando luz solar natural y PdNCs y 63,26% con la misma fuente de luz y AgNCs.</a:t>
            </a:r>
            <a:r>
              <a:rPr lang="es-CO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4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ANÁLISIS DE LA DEGRADACIÓN DE LOS FÁRMACOS: DICLOFENACO (DIC)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23528" y="980728"/>
            <a:ext cx="18722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Concentración inicial promedio DIC 0.068 mg/ml (muestra nueva)</a:t>
            </a:r>
            <a:endParaRPr lang="es-ES" sz="1200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72852057"/>
              </p:ext>
            </p:extLst>
          </p:nvPr>
        </p:nvGraphicFramePr>
        <p:xfrm>
          <a:off x="2568994" y="1196752"/>
          <a:ext cx="6176242" cy="365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267362337"/>
              </p:ext>
            </p:extLst>
          </p:nvPr>
        </p:nvGraphicFramePr>
        <p:xfrm>
          <a:off x="2627784" y="1124744"/>
          <a:ext cx="62646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39968021"/>
              </p:ext>
            </p:extLst>
          </p:nvPr>
        </p:nvGraphicFramePr>
        <p:xfrm>
          <a:off x="2555776" y="1052736"/>
          <a:ext cx="62646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432314010"/>
              </p:ext>
            </p:extLst>
          </p:nvPr>
        </p:nvGraphicFramePr>
        <p:xfrm>
          <a:off x="2555776" y="1052736"/>
          <a:ext cx="62646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2195736" y="2276872"/>
            <a:ext cx="4572000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dirty="0"/>
              <a:t>El </a:t>
            </a:r>
            <a:r>
              <a:rPr lang="es-ES" dirty="0" smtClean="0"/>
              <a:t>ANOVA </a:t>
            </a:r>
            <a:r>
              <a:rPr lang="es-ES" dirty="0"/>
              <a:t>para DIC muestra que el p_valor para el tipo de luz es &lt;0.0001, menor que 0.05,  lo que indica que el tipo de luz es el factor más relevante en la degradación de </a:t>
            </a:r>
            <a:r>
              <a:rPr lang="es-ES" dirty="0" smtClean="0"/>
              <a:t>DIC, </a:t>
            </a:r>
            <a:r>
              <a:rPr lang="es-ES" dirty="0"/>
              <a:t>donde el tratamiento con la luz solar proporciona una mayor remoción del fármaco.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25551" y="5157192"/>
            <a:ext cx="24482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Estadísticamente se evaluaron Tipo de NC, Volumen de NC, Tipo de luz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98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ANÁLISIS DE LA DEGRADACIÓN DE LOS FÁRMACOS: CARBAMAZEPINA (CBZ)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23528" y="980728"/>
            <a:ext cx="172819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Concentración inicial promedio CBZ 0.06 mg/ml </a:t>
            </a:r>
            <a:endParaRPr lang="es-ES" sz="12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03216"/>
              </p:ext>
            </p:extLst>
          </p:nvPr>
        </p:nvGraphicFramePr>
        <p:xfrm>
          <a:off x="2339752" y="1196752"/>
          <a:ext cx="64516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Documento" r:id="rId4" imgW="6451600" imgH="4127500" progId="Word.Document.12">
                  <p:embed/>
                </p:oleObj>
              </mc:Choice>
              <mc:Fallback>
                <p:oleObj name="Documento" r:id="rId4" imgW="6451600" imgH="412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196752"/>
                        <a:ext cx="6451600" cy="412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/>
          <p:cNvSpPr/>
          <p:nvPr/>
        </p:nvSpPr>
        <p:spPr>
          <a:xfrm>
            <a:off x="3563888" y="1484784"/>
            <a:ext cx="4572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_tradnl" dirty="0"/>
              <a:t>48,56% para AgNCs y 48,67% para PdNCs</a:t>
            </a:r>
            <a:r>
              <a:rPr lang="es-CO" dirty="0"/>
              <a:t> </a:t>
            </a: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31690"/>
              </p:ext>
            </p:extLst>
          </p:nvPr>
        </p:nvGraphicFramePr>
        <p:xfrm>
          <a:off x="2483768" y="1196752"/>
          <a:ext cx="6146800" cy="419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Documento" r:id="rId6" imgW="6146800" imgH="4127500" progId="Word.Document.12">
                  <p:embed/>
                </p:oleObj>
              </mc:Choice>
              <mc:Fallback>
                <p:oleObj name="Documento" r:id="rId6" imgW="6146800" imgH="412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1196752"/>
                        <a:ext cx="6146800" cy="419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3635896" y="3933056"/>
            <a:ext cx="45720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_tradnl" dirty="0"/>
              <a:t>carbamazepina se obtuvo valores de degradación de 48,89% y 48,22% con luz solar natural y AgNCs y PdNCs, respectivamente.</a:t>
            </a:r>
            <a:r>
              <a:rPr lang="es-CO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98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13186415"/>
              </p:ext>
            </p:extLst>
          </p:nvPr>
        </p:nvGraphicFramePr>
        <p:xfrm>
          <a:off x="107504" y="548680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-900608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INTRODUCCIÓN 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491880" y="5013176"/>
            <a:ext cx="2232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Ing. Químico </a:t>
            </a:r>
            <a:r>
              <a:rPr lang="es-ES" sz="1050" dirty="0" err="1" smtClean="0"/>
              <a:t>Ovadia</a:t>
            </a:r>
            <a:r>
              <a:rPr lang="es-ES" sz="1050" dirty="0" smtClean="0"/>
              <a:t> Lev y  Química Jenny </a:t>
            </a:r>
            <a:r>
              <a:rPr lang="es-ES" sz="1050" dirty="0" err="1" smtClean="0"/>
              <a:t>Gun</a:t>
            </a:r>
            <a:r>
              <a:rPr lang="es-ES" sz="1050" dirty="0" smtClean="0"/>
              <a:t> (Israel).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31174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ANÁLISIS DE LA DEGRADACIÓN DE LOS FÁRMACOS: DICLOFENACO (DIC)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23528" y="980728"/>
            <a:ext cx="172819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Concentración inicial promedio CBZ 0.03 mg/ml </a:t>
            </a:r>
            <a:endParaRPr lang="es-ES" sz="1200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41587397"/>
              </p:ext>
            </p:extLst>
          </p:nvPr>
        </p:nvGraphicFramePr>
        <p:xfrm>
          <a:off x="2267744" y="1412776"/>
          <a:ext cx="6174750" cy="347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156002541"/>
              </p:ext>
            </p:extLst>
          </p:nvPr>
        </p:nvGraphicFramePr>
        <p:xfrm>
          <a:off x="2267744" y="1268760"/>
          <a:ext cx="6581398" cy="339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659989944"/>
              </p:ext>
            </p:extLst>
          </p:nvPr>
        </p:nvGraphicFramePr>
        <p:xfrm>
          <a:off x="2267744" y="1268760"/>
          <a:ext cx="6624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865768401"/>
              </p:ext>
            </p:extLst>
          </p:nvPr>
        </p:nvGraphicFramePr>
        <p:xfrm>
          <a:off x="2123728" y="1196752"/>
          <a:ext cx="66967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dirty="0"/>
              <a:t>Por otro lado el ANOVA para CBZ </a:t>
            </a:r>
            <a:r>
              <a:rPr lang="es-ES" dirty="0" smtClean="0"/>
              <a:t>muestra </a:t>
            </a:r>
            <a:r>
              <a:rPr lang="es-ES" dirty="0"/>
              <a:t>que el p_valor para el volumen de NC es &lt;0.0001, menor que 0.05,  lo que indica que el volumen de NC es el factor más relevante en la degradación de CBZ.</a:t>
            </a:r>
            <a:r>
              <a:rPr lang="es-CO" dirty="0"/>
              <a:t> 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664" y="5445224"/>
            <a:ext cx="24482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Estadísticamente se evaluaron Tipo de NC, Volumen de NC, Tipo de luz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98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47339" y="2276872"/>
            <a:ext cx="7150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	MATERIALES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MÉTODOS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	RESULTADOS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DISCUSIÓN</a:t>
            </a:r>
          </a:p>
          <a:p>
            <a:r>
              <a:rPr lang="es-EC" sz="2400" b="1" dirty="0" smtClean="0"/>
              <a:t>IV</a:t>
            </a:r>
            <a:r>
              <a:rPr lang="es-EC" sz="2400" b="1" dirty="0"/>
              <a:t>	</a:t>
            </a:r>
            <a:r>
              <a:rPr lang="es-EC" sz="2400" b="1" dirty="0" smtClean="0"/>
              <a:t>CONCLUSIONES </a:t>
            </a:r>
            <a:r>
              <a:rPr lang="es-EC" sz="2400" b="1" dirty="0"/>
              <a:t>Y </a:t>
            </a:r>
            <a:r>
              <a:rPr lang="es-EC" sz="2400" b="1" dirty="0" smtClean="0"/>
              <a:t>RECOMENDACIONES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“Degradación  de carbamazepina y diclofenaco bajo luz solar y artificial utilizando nanocompuestos de paladio y plata sintetizados con extracto de cochinilla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2196752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CONCLUSIONES  </a:t>
            </a:r>
            <a:endParaRPr lang="es-EC" sz="2800" b="1" dirty="0"/>
          </a:p>
        </p:txBody>
      </p:sp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9512" y="764704"/>
            <a:ext cx="8640960" cy="52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600" dirty="0" smtClean="0"/>
              <a:t>L</a:t>
            </a:r>
            <a:r>
              <a:rPr lang="es-ES" sz="1600" dirty="0" smtClean="0"/>
              <a:t>a síntesis de nanocompósitos de plata y de paladio, con soporte de oxido de grafeno utilizando extracto de cochinilla como agente reductor fue exitosa. </a:t>
            </a:r>
          </a:p>
          <a:p>
            <a:pPr lvl="0" algn="just">
              <a:lnSpc>
                <a:spcPct val="150000"/>
              </a:lnSpc>
            </a:pPr>
            <a:endParaRPr lang="es-ES" sz="1600" dirty="0" smtClean="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600" dirty="0" smtClean="0"/>
              <a:t>La </a:t>
            </a:r>
            <a:r>
              <a:rPr lang="es-ES" sz="1600" dirty="0"/>
              <a:t>caracterización </a:t>
            </a:r>
            <a:r>
              <a:rPr lang="es-ES" sz="1600" dirty="0" smtClean="0"/>
              <a:t>demostró la formación de </a:t>
            </a:r>
            <a:r>
              <a:rPr lang="es-ES" sz="1600" dirty="0"/>
              <a:t>los NCs </a:t>
            </a:r>
            <a:r>
              <a:rPr lang="es-ES" sz="1600" dirty="0" smtClean="0"/>
              <a:t>por medio de cinco </a:t>
            </a:r>
            <a:r>
              <a:rPr lang="es-ES" sz="1600" dirty="0"/>
              <a:t>técnicas:1) espectroscopía UV-VIS, </a:t>
            </a:r>
            <a:r>
              <a:rPr lang="es-ES" sz="1600" dirty="0" smtClean="0"/>
              <a:t>2</a:t>
            </a:r>
            <a:r>
              <a:rPr lang="es-ES" sz="1600" dirty="0"/>
              <a:t>) </a:t>
            </a:r>
            <a:r>
              <a:rPr lang="es-ES" sz="1600" dirty="0" smtClean="0"/>
              <a:t>STEM y 3)TEM  </a:t>
            </a:r>
            <a:r>
              <a:rPr lang="es-ES" sz="1600" dirty="0"/>
              <a:t>con la que se obtuvieron micrografías determinantes de la morfología de los </a:t>
            </a:r>
            <a:r>
              <a:rPr lang="es-ES" sz="1600" dirty="0" smtClean="0"/>
              <a:t>NCs </a:t>
            </a:r>
            <a:r>
              <a:rPr lang="es-ES" sz="1600" dirty="0" smtClean="0"/>
              <a:t>esféricos, un </a:t>
            </a:r>
            <a:r>
              <a:rPr lang="es-ES" sz="1600" dirty="0"/>
              <a:t>tamaño promedio  de </a:t>
            </a:r>
            <a:r>
              <a:rPr lang="es-ES" sz="1600" dirty="0" smtClean="0"/>
              <a:t>20.3 nm </a:t>
            </a:r>
            <a:r>
              <a:rPr lang="es-ES" sz="1600" dirty="0"/>
              <a:t>para Ag-NPs y 18.9nm para Pd-NPs sobre la lámina de óxido de grafeno reducido; 4) </a:t>
            </a:r>
            <a:r>
              <a:rPr lang="es-ES" sz="1600" dirty="0" smtClean="0"/>
              <a:t>XRD donde </a:t>
            </a:r>
            <a:r>
              <a:rPr lang="es-ES_tradnl" sz="1600" dirty="0" smtClean="0"/>
              <a:t>los nanocompósitos muestran </a:t>
            </a:r>
            <a:r>
              <a:rPr lang="es-ES_tradnl" sz="1600" dirty="0"/>
              <a:t>una serie de picos de difracción típicos de una estructura cristalográfica cúbica centrada en la cara  (fcc)</a:t>
            </a:r>
            <a:r>
              <a:rPr lang="es-ES_tradnl" sz="1600" dirty="0" smtClean="0"/>
              <a:t>. 5</a:t>
            </a:r>
            <a:r>
              <a:rPr lang="es-ES_tradnl" sz="1600" dirty="0" smtClean="0"/>
              <a:t>)</a:t>
            </a:r>
            <a:r>
              <a:rPr lang="es-ES" sz="1600" dirty="0"/>
              <a:t> Los resultados </a:t>
            </a:r>
            <a:r>
              <a:rPr lang="es-ES" sz="1600" dirty="0" smtClean="0"/>
              <a:t>electroquímicos muestran que los NCs poseen una reducción incompleta. Además se obtuvieron las energías de banda prohibida 1,93 PdNCs y 2,13 AgNCs, lo que implica la formación de un semiconductor y explica su actividad como </a:t>
            </a:r>
            <a:r>
              <a:rPr lang="es-ES" sz="1600" dirty="0" smtClean="0"/>
              <a:t>fotocatalizador.</a:t>
            </a:r>
            <a:endParaRPr lang="es-ES_tradnl" sz="1600" dirty="0" smtClean="0"/>
          </a:p>
          <a:p>
            <a:pPr lvl="0" algn="just">
              <a:lnSpc>
                <a:spcPct val="150000"/>
              </a:lnSpc>
            </a:pPr>
            <a:endParaRPr lang="es-ES_tradnl" sz="1600" dirty="0"/>
          </a:p>
          <a:p>
            <a:pPr lvl="0" algn="just">
              <a:lnSpc>
                <a:spcPct val="150000"/>
              </a:lnSpc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116754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2196752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CONCLUSIONES  </a:t>
            </a:r>
            <a:endParaRPr lang="es-EC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251520" y="788118"/>
            <a:ext cx="8712968" cy="413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es-ES_tradnl" sz="1600" dirty="0" smtClean="0"/>
              <a:t>En </a:t>
            </a:r>
            <a:r>
              <a:rPr lang="es-ES_tradnl" sz="1600" dirty="0" smtClean="0"/>
              <a:t>condiciones </a:t>
            </a:r>
            <a:r>
              <a:rPr lang="es-ES_tradnl" sz="1600" dirty="0"/>
              <a:t>de radiación solar prolongada se obtiene una mejor remoción del diclofenaco, </a:t>
            </a:r>
            <a:r>
              <a:rPr lang="es-ES_tradnl" sz="1600" dirty="0" smtClean="0"/>
              <a:t>para </a:t>
            </a:r>
            <a:r>
              <a:rPr lang="es-ES_tradnl" sz="1600" dirty="0"/>
              <a:t>la carbamazepina </a:t>
            </a:r>
            <a:r>
              <a:rPr lang="es-ES_tradnl" sz="1600" dirty="0" smtClean="0"/>
              <a:t>se requiere de mayor volumen de NC esto se debe a su estructura. </a:t>
            </a:r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endParaRPr lang="es-ES_tradnl" sz="1600" dirty="0"/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es-ES_tradnl" sz="1600" dirty="0" smtClean="0"/>
              <a:t>La </a:t>
            </a:r>
            <a:r>
              <a:rPr lang="es-ES_tradnl" sz="1600" dirty="0"/>
              <a:t>degradación efectiva de los fármacos diclofenaco sódico y carbamazepina sugiere que la luz solar tiene una energía mayor que el simulador solar, y por tanto </a:t>
            </a:r>
            <a:r>
              <a:rPr lang="es-ES_tradnl" sz="1600" dirty="0" smtClean="0"/>
              <a:t>tiene un </a:t>
            </a:r>
            <a:r>
              <a:rPr lang="es-ES_tradnl" sz="1600" dirty="0"/>
              <a:t>efecto significativo en la reacción de fotocatálisis para la remoción de los fármacos</a:t>
            </a:r>
            <a:r>
              <a:rPr lang="es-ES_tradnl" sz="16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endParaRPr lang="es-ES_tradnl" sz="1600" dirty="0" smtClean="0"/>
          </a:p>
          <a:p>
            <a:pPr marL="285750" lvl="0" indent="-285750" algn="just">
              <a:lnSpc>
                <a:spcPct val="150000"/>
              </a:lnSpc>
              <a:buFont typeface="Arial"/>
              <a:buChar char="•"/>
            </a:pPr>
            <a:r>
              <a:rPr lang="es-ES_tradnl" sz="1600" dirty="0" smtClean="0"/>
              <a:t>Se </a:t>
            </a:r>
            <a:r>
              <a:rPr lang="es-ES" sz="1600" dirty="0" smtClean="0"/>
              <a:t>determinó </a:t>
            </a:r>
            <a:r>
              <a:rPr lang="es-ES" sz="1600" dirty="0"/>
              <a:t>que ambos nanocompósitos son similares en su actividad degradadora para los fármacos estudiados, aun cuando </a:t>
            </a:r>
            <a:r>
              <a:rPr lang="es-ES" sz="1600" dirty="0" smtClean="0"/>
              <a:t>la concentración </a:t>
            </a:r>
            <a:r>
              <a:rPr lang="es-ES" sz="1600" dirty="0"/>
              <a:t>de nanopartículas de paladio fue diez veces </a:t>
            </a:r>
            <a:r>
              <a:rPr lang="es-ES" sz="1600" dirty="0" smtClean="0"/>
              <a:t>menor, debido al ancho de banda que estos nanocompósitos poseen.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78197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1797845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RECOMENDACIONES  </a:t>
            </a:r>
            <a:endParaRPr lang="es-EC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83568" y="980728"/>
            <a:ext cx="7704856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 los resultados obtenidos, se recomienda: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el método de síntesis de los nanocompósitos para aumentar su reactividad.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ensayos para la degradación de CBZ cambiando los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siguientes factores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volumen de NCs, tiempo de contacto con los NCs y tiempo de exposición a la luz solar.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_tradnl" dirty="0" smtClean="0"/>
              <a:t>Realizar </a:t>
            </a:r>
            <a:r>
              <a:rPr lang="es-ES_tradnl" dirty="0"/>
              <a:t>ensayos con nanocompósitos combinados de plata, paladio y óxido de grafeno reducido. </a:t>
            </a:r>
            <a:endParaRPr lang="es-ES_tradnl" dirty="0" smtClean="0"/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 smtClean="0"/>
              <a:t>Investigar </a:t>
            </a:r>
            <a:r>
              <a:rPr lang="es-EC" dirty="0"/>
              <a:t>la reactividad de los nanocompósitos en un foto-reactor a escala piloto</a:t>
            </a:r>
            <a:r>
              <a:rPr lang="es-EC" dirty="0" smtClean="0"/>
              <a:t>.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7150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	MATERIALES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MÉTODOS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	RESULTADOS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DISCUSIÓN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IV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CONCLUSIONES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RECOMENDACIONES</a:t>
            </a:r>
            <a:endParaRPr lang="es-EC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/>
              <a:t>V</a:t>
            </a:r>
            <a:r>
              <a:rPr lang="es-EC" sz="2400" b="1" dirty="0"/>
              <a:t>	</a:t>
            </a:r>
            <a:r>
              <a:rPr lang="es-EC" sz="2400" b="1" dirty="0" smtClean="0"/>
              <a:t>AGRADECIMIENTOS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0430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4175448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AGRADECIMIENTOS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Resultado de imagen para cencinat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9077"/>
            <a:ext cx="3708412" cy="13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CuadroTexto 9"/>
          <p:cNvSpPr txBox="1"/>
          <p:nvPr/>
        </p:nvSpPr>
        <p:spPr>
          <a:xfrm>
            <a:off x="-31590" y="0"/>
            <a:ext cx="496855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Colaboradoras Científicas</a:t>
            </a:r>
            <a:r>
              <a:rPr lang="es-EC" sz="2000" dirty="0"/>
              <a:t>: </a:t>
            </a:r>
            <a:endParaRPr lang="es-EC" sz="2000" dirty="0" smtClean="0"/>
          </a:p>
          <a:p>
            <a:pPr algn="ctr"/>
            <a:endParaRPr lang="es-EC" sz="2000" dirty="0" smtClean="0"/>
          </a:p>
          <a:p>
            <a:pPr algn="ctr"/>
            <a:r>
              <a:rPr lang="es-EC" sz="2000" dirty="0" smtClean="0"/>
              <a:t>Luis Cumbal, PhD.</a:t>
            </a:r>
          </a:p>
          <a:p>
            <a:pPr algn="ctr"/>
            <a:r>
              <a:rPr lang="es-EC" sz="2000" dirty="0"/>
              <a:t>CENCINAT-</a:t>
            </a:r>
            <a:r>
              <a:rPr lang="es-EC" sz="2000" dirty="0" smtClean="0"/>
              <a:t>ESPE</a:t>
            </a:r>
          </a:p>
          <a:p>
            <a:pPr algn="ctr"/>
            <a:r>
              <a:rPr lang="es-EC" sz="2000" dirty="0" smtClean="0"/>
              <a:t>Alexis Debut, PhD.</a:t>
            </a:r>
          </a:p>
          <a:p>
            <a:pPr algn="ctr"/>
            <a:r>
              <a:rPr lang="es-EC" sz="2000" dirty="0"/>
              <a:t>CENCINAT-</a:t>
            </a:r>
            <a:r>
              <a:rPr lang="es-EC" sz="2000" dirty="0" smtClean="0"/>
              <a:t>ESPE</a:t>
            </a:r>
          </a:p>
          <a:p>
            <a:pPr algn="ctr"/>
            <a:r>
              <a:rPr lang="es-EC" sz="2000" dirty="0" smtClean="0"/>
              <a:t>Carlos Arroyo, PhD.</a:t>
            </a:r>
          </a:p>
          <a:p>
            <a:pPr algn="ctr"/>
            <a:r>
              <a:rPr lang="es-EC" sz="2000" dirty="0"/>
              <a:t>CENCINAT-</a:t>
            </a:r>
            <a:r>
              <a:rPr lang="es-EC" sz="2000" dirty="0" smtClean="0"/>
              <a:t>ESPE</a:t>
            </a:r>
          </a:p>
          <a:p>
            <a:pPr algn="ctr"/>
            <a:r>
              <a:rPr lang="es-EC" sz="2000" dirty="0" smtClean="0"/>
              <a:t>Ing. Carina Staël </a:t>
            </a:r>
          </a:p>
          <a:p>
            <a:pPr algn="ctr"/>
            <a:r>
              <a:rPr lang="es-EC" sz="2000" dirty="0"/>
              <a:t>CENCINAT-</a:t>
            </a:r>
            <a:r>
              <a:rPr lang="es-EC" sz="2000" dirty="0" smtClean="0"/>
              <a:t>ESPE</a:t>
            </a:r>
          </a:p>
          <a:p>
            <a:pPr algn="ctr"/>
            <a:r>
              <a:rPr lang="es-EC" sz="2000" dirty="0" smtClean="0"/>
              <a:t>Ing</a:t>
            </a:r>
            <a:r>
              <a:rPr lang="es-EC" sz="2000" dirty="0"/>
              <a:t>. </a:t>
            </a:r>
            <a:r>
              <a:rPr lang="es-EC" sz="2000" dirty="0" smtClean="0"/>
              <a:t>Karla Vizuete</a:t>
            </a:r>
            <a:endParaRPr lang="es-EC" sz="2000" dirty="0"/>
          </a:p>
          <a:p>
            <a:pPr algn="ctr"/>
            <a:r>
              <a:rPr lang="es-EC" sz="2000" dirty="0" smtClean="0"/>
              <a:t>CENCINAT-ESPE</a:t>
            </a:r>
            <a:endParaRPr lang="es-EC" sz="2000" dirty="0"/>
          </a:p>
          <a:p>
            <a:pPr algn="ctr"/>
            <a:r>
              <a:rPr lang="es-EC" sz="2000" dirty="0" smtClean="0"/>
              <a:t>Yandri Infante, PhD.</a:t>
            </a:r>
          </a:p>
          <a:p>
            <a:pPr algn="ctr"/>
            <a:r>
              <a:rPr lang="es-EC" sz="2000" dirty="0" smtClean="0"/>
              <a:t>Universidad Central del Ecuador</a:t>
            </a:r>
          </a:p>
          <a:p>
            <a:pPr algn="ctr"/>
            <a:r>
              <a:rPr lang="es-EC" sz="2000" dirty="0" smtClean="0"/>
              <a:t>Geovanny Garófalo, PhD.</a:t>
            </a:r>
          </a:p>
          <a:p>
            <a:pPr algn="ctr"/>
            <a:r>
              <a:rPr lang="es-EC" sz="2000" dirty="0"/>
              <a:t>Universidad Central del </a:t>
            </a:r>
            <a:r>
              <a:rPr lang="es-EC" sz="2000" dirty="0" smtClean="0"/>
              <a:t>Ecuador</a:t>
            </a:r>
          </a:p>
          <a:p>
            <a:pPr algn="ctr"/>
            <a:r>
              <a:rPr lang="es-EC" sz="2000" dirty="0" smtClean="0"/>
              <a:t>Pablo Bonilla, PhD.</a:t>
            </a:r>
          </a:p>
          <a:p>
            <a:pPr algn="ctr"/>
            <a:r>
              <a:rPr lang="es-EC" sz="2000" dirty="0" smtClean="0"/>
              <a:t>Director de la Facultad de Ciencias Químicas</a:t>
            </a:r>
          </a:p>
          <a:p>
            <a:pPr algn="ctr"/>
            <a:r>
              <a:rPr lang="es-EC" sz="2000" dirty="0" smtClean="0"/>
              <a:t>Universidad Central del Ecuador</a:t>
            </a:r>
            <a:endParaRPr lang="es-EC" sz="2000" dirty="0"/>
          </a:p>
          <a:p>
            <a:pPr algn="ctr"/>
            <a:endParaRPr lang="es-EC" sz="2000" dirty="0" smtClean="0"/>
          </a:p>
          <a:p>
            <a:pPr algn="ctr"/>
            <a:r>
              <a:rPr lang="es-EC" sz="2000" dirty="0" smtClean="0"/>
              <a:t> </a:t>
            </a:r>
          </a:p>
          <a:p>
            <a:pPr algn="ctr"/>
            <a:endParaRPr lang="es-EC" sz="2000" dirty="0"/>
          </a:p>
        </p:txBody>
      </p:sp>
      <p:pic>
        <p:nvPicPr>
          <p:cNvPr id="11" name="Picture 2" descr="Resultado de imagen para universidad fuerzas arma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63427"/>
            <a:ext cx="3312368" cy="12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933056"/>
            <a:ext cx="2016224" cy="20162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58519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acias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5" y="685234"/>
            <a:ext cx="7438110" cy="52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9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42120247"/>
              </p:ext>
            </p:extLst>
          </p:nvPr>
        </p:nvGraphicFramePr>
        <p:xfrm>
          <a:off x="107504" y="548680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-900608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INTRODUCCIÓN 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6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3520" y="1456328"/>
            <a:ext cx="8820968" cy="117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/>
              <a:t>Evaluar la degradación de carbamazepina y diclofenaco utilizando nanocompósitos grafeno-paladio y grafeno-plata sintetizados con extracto de cochinilla. </a:t>
            </a:r>
          </a:p>
          <a:p>
            <a:endParaRPr lang="es-MX" b="1" dirty="0"/>
          </a:p>
        </p:txBody>
      </p:sp>
      <p:sp>
        <p:nvSpPr>
          <p:cNvPr id="5" name="6 Rectángulo"/>
          <p:cNvSpPr/>
          <p:nvPr/>
        </p:nvSpPr>
        <p:spPr>
          <a:xfrm>
            <a:off x="269445" y="188640"/>
            <a:ext cx="2358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553" y="2771636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OBJETIVOS ESPECÍFICOS: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2578" y="89942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OBJETIVO GENERAL:</a:t>
            </a:r>
            <a:endParaRPr lang="es-MX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39552" y="3212976"/>
            <a:ext cx="7931109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/>
              <a:t>Obtener óxido de grafeno mediantes el método modificado de Hummer.</a:t>
            </a:r>
            <a:endParaRPr lang="es-CO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dirty="0" smtClean="0"/>
              <a:t>Sintetizar </a:t>
            </a:r>
            <a:r>
              <a:rPr lang="es-EC" dirty="0"/>
              <a:t>nanocompósitos de grafeno y metales preciosos (paladio y plata) utilizando extracto de cochinilla como agente reductor</a:t>
            </a:r>
            <a:r>
              <a:rPr lang="es-EC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/>
              <a:t>Caracterizar espectroscópicamente mediante UV</a:t>
            </a:r>
            <a:r>
              <a:rPr lang="es-ES_tradnl" dirty="0" smtClean="0"/>
              <a:t>-vis, </a:t>
            </a:r>
            <a:r>
              <a:rPr lang="es-ES_tradnl" dirty="0"/>
              <a:t>composición mineralógica y fases mediante XRD y morfológicamente mediante microscopía electrónica de barrido en modo de transmisión (STEM</a:t>
            </a:r>
            <a:r>
              <a:rPr lang="es-ES_tradnl" dirty="0" smtClean="0"/>
              <a:t>) </a:t>
            </a:r>
            <a:r>
              <a:rPr lang="es-ES_tradnl" dirty="0"/>
              <a:t>a los nanocompósitos obtenidos.</a:t>
            </a:r>
            <a:endParaRPr lang="es-CO" dirty="0"/>
          </a:p>
          <a:p>
            <a:pPr algn="just">
              <a:lnSpc>
                <a:spcPct val="150000"/>
              </a:lnSpc>
            </a:pPr>
            <a:endParaRPr lang="es-EC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C" dirty="0"/>
          </a:p>
        </p:txBody>
      </p:sp>
      <p:pic>
        <p:nvPicPr>
          <p:cNvPr id="10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188640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OBJETIVOS ESPECÍFICOS: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3528" y="692696"/>
            <a:ext cx="8496944" cy="29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dirty="0" smtClean="0"/>
              <a:t>4. Evaluar </a:t>
            </a:r>
            <a:r>
              <a:rPr lang="es-ES_tradnl" dirty="0"/>
              <a:t>la degradación de los fármacos utilizando los nanocompósitos sintetizados, a temperatura ambiente y a la exposición de luz solar y </a:t>
            </a:r>
            <a:r>
              <a:rPr lang="es-ES_tradnl" dirty="0" smtClean="0"/>
              <a:t>lámpara, </a:t>
            </a:r>
            <a:r>
              <a:rPr lang="es-ES_tradnl" dirty="0"/>
              <a:t>empleando la técnica de cromatografía líquida de alta eficacia (HPLC).</a:t>
            </a:r>
            <a:endParaRPr lang="es-CO" dirty="0"/>
          </a:p>
          <a:p>
            <a:pPr lvl="0" algn="just">
              <a:lnSpc>
                <a:spcPct val="150000"/>
              </a:lnSpc>
            </a:pPr>
            <a:endParaRPr lang="es-ES_tradnl" dirty="0" smtClean="0"/>
          </a:p>
          <a:p>
            <a:pPr lvl="0" algn="just">
              <a:lnSpc>
                <a:spcPct val="150000"/>
              </a:lnSpc>
            </a:pPr>
            <a:r>
              <a:rPr lang="es-ES_tradnl" dirty="0" smtClean="0"/>
              <a:t>5.Realizar </a:t>
            </a:r>
            <a:r>
              <a:rPr lang="es-ES_tradnl" dirty="0"/>
              <a:t>la cinética de degradación de los fármacos empleando los nanocompósitos. </a:t>
            </a:r>
            <a:endParaRPr lang="es-CO" dirty="0"/>
          </a:p>
          <a:p>
            <a:pPr lvl="0" algn="just">
              <a:lnSpc>
                <a:spcPct val="150000"/>
              </a:lnSpc>
            </a:pPr>
            <a:endParaRPr lang="es-EC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47339" y="2276872"/>
            <a:ext cx="5001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/>
              <a:t>II</a:t>
            </a:r>
            <a:r>
              <a:rPr lang="es-EC" sz="2400" b="1" dirty="0" smtClean="0"/>
              <a:t>	MATERIALES </a:t>
            </a:r>
            <a:r>
              <a:rPr lang="es-EC" sz="2400" b="1" dirty="0"/>
              <a:t>Y MÉTODOS</a:t>
            </a:r>
          </a:p>
          <a:p>
            <a:endParaRPr lang="es-EC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“Degradación  de carbamazepina y diclofenaco bajo luz solar y artificial utilizando nanocompuestos de paladio y plata sintetizados con extracto de cochinilla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80920" cy="51845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48064" y="188640"/>
            <a:ext cx="391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Preparación del Óxido de Grafeno</a:t>
            </a:r>
            <a:r>
              <a:rPr lang="es-CO" b="1" dirty="0"/>
              <a:t> 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0080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85424" y="116632"/>
            <a:ext cx="414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Obtención del extracto de cochinilla</a:t>
            </a:r>
            <a:r>
              <a:rPr lang="es-CO" b="1" dirty="0"/>
              <a:t> </a:t>
            </a:r>
            <a:endParaRPr lang="es-ES" b="1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683568" y="5445224"/>
            <a:ext cx="5934188" cy="738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b="1" dirty="0" smtClean="0">
                <a:latin typeface="Times New Roman"/>
                <a:cs typeface="Times New Roman"/>
              </a:rPr>
              <a:t>Maceración del extracto de cochinilla,  diluciones por triplicado del extracto a pH 5-6 (rojo), y a pH 8 (violeta).</a:t>
            </a:r>
            <a:endParaRPr lang="es-ES" sz="1400" b="1" dirty="0">
              <a:latin typeface="Times New Roman"/>
              <a:cs typeface="Times New Roman"/>
            </a:endParaRPr>
          </a:p>
        </p:txBody>
      </p:sp>
      <p:pic>
        <p:nvPicPr>
          <p:cNvPr id="18" name="Imagen 17" descr="cochiw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7309452" cy="3312368"/>
          </a:xfrm>
          <a:prstGeom prst="rect">
            <a:avLst/>
          </a:prstGeom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83441567"/>
              </p:ext>
            </p:extLst>
          </p:nvPr>
        </p:nvGraphicFramePr>
        <p:xfrm>
          <a:off x="12834" y="332656"/>
          <a:ext cx="3126217" cy="229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69214"/>
              </p:ext>
            </p:extLst>
          </p:nvPr>
        </p:nvGraphicFramePr>
        <p:xfrm>
          <a:off x="3131840" y="764704"/>
          <a:ext cx="576580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o" r:id="rId9" imgW="5765800" imgH="990600" progId="Word.Document.12">
                  <p:embed/>
                </p:oleObj>
              </mc:Choice>
              <mc:Fallback>
                <p:oleObj name="Documento" r:id="rId9" imgW="57658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1840" y="764704"/>
                        <a:ext cx="5765800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6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23707</TotalTime>
  <Words>2791</Words>
  <Application>Microsoft Macintosh PowerPoint</Application>
  <PresentationFormat>Presentación en pantalla (4:3)</PresentationFormat>
  <Paragraphs>280</Paragraphs>
  <Slides>37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1_Diseño predeterminado</vt:lpstr>
      <vt:lpstr>CorelDRAW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Ambar Oñate</cp:lastModifiedBy>
  <cp:revision>507</cp:revision>
  <dcterms:created xsi:type="dcterms:W3CDTF">2015-04-23T21:31:36Z</dcterms:created>
  <dcterms:modified xsi:type="dcterms:W3CDTF">2018-07-17T01:27:51Z</dcterms:modified>
</cp:coreProperties>
</file>