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67" r:id="rId2"/>
    <p:sldId id="256" r:id="rId3"/>
    <p:sldId id="266" r:id="rId4"/>
    <p:sldId id="268" r:id="rId5"/>
    <p:sldId id="269" r:id="rId6"/>
    <p:sldId id="276" r:id="rId7"/>
    <p:sldId id="281" r:id="rId8"/>
    <p:sldId id="283" r:id="rId9"/>
    <p:sldId id="288" r:id="rId10"/>
    <p:sldId id="277" r:id="rId11"/>
    <p:sldId id="290" r:id="rId12"/>
    <p:sldId id="295" r:id="rId13"/>
    <p:sldId id="291" r:id="rId14"/>
    <p:sldId id="296" r:id="rId15"/>
    <p:sldId id="297" r:id="rId16"/>
    <p:sldId id="298" r:id="rId17"/>
    <p:sldId id="300" r:id="rId18"/>
    <p:sldId id="299" r:id="rId19"/>
    <p:sldId id="301" r:id="rId20"/>
    <p:sldId id="278" r:id="rId21"/>
    <p:sldId id="302" r:id="rId22"/>
    <p:sldId id="310" r:id="rId23"/>
    <p:sldId id="292" r:id="rId24"/>
    <p:sldId id="303" r:id="rId25"/>
    <p:sldId id="304" r:id="rId26"/>
    <p:sldId id="309" r:id="rId27"/>
    <p:sldId id="308" r:id="rId28"/>
    <p:sldId id="306" r:id="rId29"/>
    <p:sldId id="307" r:id="rId30"/>
    <p:sldId id="294" r:id="rId31"/>
    <p:sldId id="279" r:id="rId32"/>
    <p:sldId id="280" r:id="rId33"/>
    <p:sldId id="275" r:id="rId34"/>
  </p:sldIdLst>
  <p:sldSz cx="12204700" cy="6911975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588111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117622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764329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235244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940550" algn="l" defTabSz="117622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3528661" algn="l" defTabSz="117622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4116770" algn="l" defTabSz="117622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4704880" algn="l" defTabSz="117622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80" userDrawn="1">
          <p15:clr>
            <a:srgbClr val="A4A3A4"/>
          </p15:clr>
        </p15:guide>
        <p15:guide id="2" pos="48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5102"/>
    <a:srgbClr val="FF9D00"/>
    <a:srgbClr val="FF6702"/>
    <a:srgbClr val="FF3305"/>
    <a:srgbClr val="CF3E00"/>
    <a:srgbClr val="236F7A"/>
    <a:srgbClr val="EEB42D"/>
    <a:srgbClr val="5706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Estilo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00" autoAdjust="0"/>
    <p:restoredTop sz="94434" autoAdjust="0"/>
  </p:normalViewPr>
  <p:slideViewPr>
    <p:cSldViewPr>
      <p:cViewPr varScale="1">
        <p:scale>
          <a:sx n="70" d="100"/>
          <a:sy n="70" d="100"/>
        </p:scale>
        <p:origin x="714" y="60"/>
      </p:cViewPr>
      <p:guideLst>
        <p:guide orient="horz" pos="680"/>
        <p:guide pos="48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cap="none" spc="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Desgaste de Señalización Vertical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cap="none" spc="2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Desgaste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shade val="95000"/>
                  </a:schemeClr>
                </a:solidFill>
                <a:round/>
              </a:ln>
              <a:effectLst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shade val="95000"/>
                  </a:schemeClr>
                </a:solidFill>
                <a:round/>
              </a:ln>
              <a:effectLst/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shade val="95000"/>
                  </a:schemeClr>
                </a:solidFill>
                <a:round/>
              </a:ln>
              <a:effectLst/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shade val="95000"/>
                  </a:schemeClr>
                </a:solidFill>
                <a:round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Hoja1!$A$2:$A$6</c:f>
              <c:strCache>
                <c:ptCount val="5"/>
                <c:pt idx="0">
                  <c:v>Cuarteado</c:v>
                </c:pt>
                <c:pt idx="1">
                  <c:v>Doblado</c:v>
                </c:pt>
                <c:pt idx="2">
                  <c:v>Fisurado</c:v>
                </c:pt>
                <c:pt idx="3">
                  <c:v>Oxidado</c:v>
                </c:pt>
                <c:pt idx="4">
                  <c:v>Pintado</c:v>
                </c:pt>
              </c:strCache>
            </c:strRef>
          </c:cat>
          <c:val>
            <c:numRef>
              <c:f>Hoja1!$B$2:$B$6</c:f>
              <c:numCache>
                <c:formatCode>General</c:formatCode>
                <c:ptCount val="5"/>
                <c:pt idx="0">
                  <c:v>1</c:v>
                </c:pt>
                <c:pt idx="1">
                  <c:v>9</c:v>
                </c:pt>
                <c:pt idx="2">
                  <c:v>2</c:v>
                </c:pt>
                <c:pt idx="3">
                  <c:v>3</c:v>
                </c:pt>
                <c:pt idx="4">
                  <c:v>3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solidFill>
        <a:schemeClr val="tx1"/>
      </a:solidFill>
      <a:round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s-E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cap="none" spc="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Visibilidad de Señalización Vertical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cap="none" spc="2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Visibilidad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shade val="95000"/>
                  </a:schemeClr>
                </a:solidFill>
                <a:round/>
              </a:ln>
              <a:effectLst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shade val="95000"/>
                  </a:schemeClr>
                </a:solidFill>
                <a:round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Hoja1!$A$2:$A$4</c:f>
              <c:strCache>
                <c:ptCount val="3"/>
                <c:pt idx="0">
                  <c:v>Totalmente</c:v>
                </c:pt>
                <c:pt idx="1">
                  <c:v>Media</c:v>
                </c:pt>
                <c:pt idx="2">
                  <c:v>Obtruído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75</c:v>
                </c:pt>
                <c:pt idx="1">
                  <c:v>14</c:v>
                </c:pt>
                <c:pt idx="2">
                  <c:v>5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solidFill>
        <a:schemeClr val="tx1"/>
      </a:solidFill>
      <a:round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s-E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cap="none" spc="20" baseline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Estado de Señalización Vertical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cap="none" spc="20" baseline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shade val="95000"/>
                  </a:schemeClr>
                </a:solidFill>
                <a:round/>
              </a:ln>
              <a:effectLst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shade val="95000"/>
                  </a:schemeClr>
                </a:solidFill>
                <a:round/>
              </a:ln>
              <a:effectLst/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shade val="95000"/>
                  </a:schemeClr>
                </a:solidFill>
                <a:round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Hoja1!$A$2:$A$5</c:f>
              <c:strCache>
                <c:ptCount val="4"/>
                <c:pt idx="0">
                  <c:v>Excelente</c:v>
                </c:pt>
                <c:pt idx="1">
                  <c:v>Bueno</c:v>
                </c:pt>
                <c:pt idx="2">
                  <c:v>Malo</c:v>
                </c:pt>
                <c:pt idx="3">
                  <c:v>Intervención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35</c:v>
                </c:pt>
                <c:pt idx="1">
                  <c:v>50</c:v>
                </c:pt>
                <c:pt idx="2">
                  <c:v>6</c:v>
                </c:pt>
                <c:pt idx="3">
                  <c:v>3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solidFill>
        <a:schemeClr val="tx1"/>
      </a:solidFill>
      <a:round/>
    </a:ln>
    <a:effectLst/>
  </c:spPr>
  <c:txPr>
    <a:bodyPr/>
    <a:lstStyle/>
    <a:p>
      <a:pPr>
        <a:defRPr>
          <a:solidFill>
            <a:schemeClr val="bg1">
              <a:lumMod val="65000"/>
            </a:schemeClr>
          </a:solidFill>
        </a:defRPr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4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4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4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_rels/data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_rels/drawing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323EC1-575B-422C-BEE8-D9DA5F75FFCB}" type="doc">
      <dgm:prSet loTypeId="urn:microsoft.com/office/officeart/2005/8/layout/matrix2" loCatId="matrix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s-ES"/>
        </a:p>
      </dgm:t>
    </dgm:pt>
    <dgm:pt modelId="{F036B53E-67C3-4625-90EB-84B8724CD9CA}">
      <dgm:prSet phldrT="[Texto]"/>
      <dgm:spPr/>
      <dgm:t>
        <a:bodyPr/>
        <a:lstStyle/>
        <a:p>
          <a:r>
            <a:rPr lang="es-ES" dirty="0" smtClean="0"/>
            <a:t>Infraestructura vial, base fundamental para el desarrollo país</a:t>
          </a:r>
          <a:endParaRPr lang="es-ES" dirty="0"/>
        </a:p>
      </dgm:t>
    </dgm:pt>
    <dgm:pt modelId="{7FED6517-DDA7-42DC-9B18-3C62152B3F06}" type="parTrans" cxnId="{F3BCEEFF-9763-4F9E-9578-4E73F29DDEDD}">
      <dgm:prSet/>
      <dgm:spPr/>
      <dgm:t>
        <a:bodyPr/>
        <a:lstStyle/>
        <a:p>
          <a:endParaRPr lang="es-ES"/>
        </a:p>
      </dgm:t>
    </dgm:pt>
    <dgm:pt modelId="{06D25FC9-B4EF-4470-B2D0-89ECECCECFDF}" type="sibTrans" cxnId="{F3BCEEFF-9763-4F9E-9578-4E73F29DDEDD}">
      <dgm:prSet/>
      <dgm:spPr/>
      <dgm:t>
        <a:bodyPr/>
        <a:lstStyle/>
        <a:p>
          <a:endParaRPr lang="es-ES"/>
        </a:p>
      </dgm:t>
    </dgm:pt>
    <dgm:pt modelId="{ADF41CEE-EC9B-4EED-A599-CF5C549DF8E7}">
      <dgm:prSet phldrT="[Texto]"/>
      <dgm:spPr/>
      <dgm:t>
        <a:bodyPr/>
        <a:lstStyle/>
        <a:p>
          <a:r>
            <a:rPr lang="es-ES" dirty="0" smtClean="0"/>
            <a:t>Datos recopilados fundamentales</a:t>
          </a:r>
          <a:endParaRPr lang="es-ES" dirty="0"/>
        </a:p>
      </dgm:t>
    </dgm:pt>
    <dgm:pt modelId="{DEF82519-E9D8-45EC-8A84-0F6CA7360D3D}" type="parTrans" cxnId="{F33395A4-B43C-4492-9D75-008BE7905377}">
      <dgm:prSet/>
      <dgm:spPr/>
      <dgm:t>
        <a:bodyPr/>
        <a:lstStyle/>
        <a:p>
          <a:endParaRPr lang="es-ES"/>
        </a:p>
      </dgm:t>
    </dgm:pt>
    <dgm:pt modelId="{9E709748-5989-438B-965E-BDD60D2A1450}" type="sibTrans" cxnId="{F33395A4-B43C-4492-9D75-008BE7905377}">
      <dgm:prSet/>
      <dgm:spPr/>
      <dgm:t>
        <a:bodyPr/>
        <a:lstStyle/>
        <a:p>
          <a:endParaRPr lang="es-ES"/>
        </a:p>
      </dgm:t>
    </dgm:pt>
    <dgm:pt modelId="{C74DD01C-7B2E-4A01-A077-B29C5B0A3144}">
      <dgm:prSet phldrT="[Texto]"/>
      <dgm:spPr/>
      <dgm:t>
        <a:bodyPr/>
        <a:lstStyle/>
        <a:p>
          <a:r>
            <a:rPr lang="es-ES" dirty="0" smtClean="0"/>
            <a:t>Diagnóstico condiciones existentes </a:t>
          </a:r>
          <a:endParaRPr lang="es-ES" dirty="0"/>
        </a:p>
      </dgm:t>
    </dgm:pt>
    <dgm:pt modelId="{31331219-2304-4436-B060-F0835E6E0C89}" type="parTrans" cxnId="{8997F20E-41A1-434A-9E26-54AFFB2A7AD7}">
      <dgm:prSet/>
      <dgm:spPr/>
      <dgm:t>
        <a:bodyPr/>
        <a:lstStyle/>
        <a:p>
          <a:endParaRPr lang="es-ES"/>
        </a:p>
      </dgm:t>
    </dgm:pt>
    <dgm:pt modelId="{C67F7E67-0576-4AF8-AD6E-CF1C30BCBA5A}" type="sibTrans" cxnId="{8997F20E-41A1-434A-9E26-54AFFB2A7AD7}">
      <dgm:prSet/>
      <dgm:spPr/>
      <dgm:t>
        <a:bodyPr/>
        <a:lstStyle/>
        <a:p>
          <a:endParaRPr lang="es-ES"/>
        </a:p>
      </dgm:t>
    </dgm:pt>
    <dgm:pt modelId="{209CF387-8B6E-444D-B979-BFCB465E012F}">
      <dgm:prSet phldrT="[Texto]"/>
      <dgm:spPr/>
      <dgm:t>
        <a:bodyPr/>
        <a:lstStyle/>
        <a:p>
          <a:r>
            <a:rPr lang="es-ES" dirty="0" smtClean="0"/>
            <a:t>Norma vial NEVI-12</a:t>
          </a:r>
          <a:endParaRPr lang="es-ES" dirty="0"/>
        </a:p>
      </dgm:t>
    </dgm:pt>
    <dgm:pt modelId="{F7CB84B4-8FDE-4666-8FEB-0CCA3D64E20B}" type="parTrans" cxnId="{7435EB10-5A1F-4D75-81FD-B758AD81D5F9}">
      <dgm:prSet/>
      <dgm:spPr/>
      <dgm:t>
        <a:bodyPr/>
        <a:lstStyle/>
        <a:p>
          <a:endParaRPr lang="es-ES"/>
        </a:p>
      </dgm:t>
    </dgm:pt>
    <dgm:pt modelId="{E5810482-69A9-4C93-8175-BF47AB0366BC}" type="sibTrans" cxnId="{7435EB10-5A1F-4D75-81FD-B758AD81D5F9}">
      <dgm:prSet/>
      <dgm:spPr/>
      <dgm:t>
        <a:bodyPr/>
        <a:lstStyle/>
        <a:p>
          <a:endParaRPr lang="es-ES"/>
        </a:p>
      </dgm:t>
    </dgm:pt>
    <dgm:pt modelId="{C35A57DF-AD4D-4899-8268-7728B1D7EAE7}" type="pres">
      <dgm:prSet presAssocID="{68323EC1-575B-422C-BEE8-D9DA5F75FFCB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8C367E4C-8A1A-4BFF-A27C-D2771FF52897}" type="pres">
      <dgm:prSet presAssocID="{68323EC1-575B-422C-BEE8-D9DA5F75FFCB}" presName="axisShape" presStyleLbl="bgShp" presStyleIdx="0" presStyleCnt="1"/>
      <dgm:spPr/>
    </dgm:pt>
    <dgm:pt modelId="{7154DB20-F026-438E-9909-ADC20BB80590}" type="pres">
      <dgm:prSet presAssocID="{68323EC1-575B-422C-BEE8-D9DA5F75FFCB}" presName="rect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F60E731-7E15-4FAA-B745-31C99C65BEFF}" type="pres">
      <dgm:prSet presAssocID="{68323EC1-575B-422C-BEE8-D9DA5F75FFCB}" presName="rect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6698980-3E92-462C-B09A-2741687EB2C2}" type="pres">
      <dgm:prSet presAssocID="{68323EC1-575B-422C-BEE8-D9DA5F75FFCB}" presName="rect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65FC8CB-05DA-4C34-B55B-433AB6119490}" type="pres">
      <dgm:prSet presAssocID="{68323EC1-575B-422C-BEE8-D9DA5F75FFCB}" presName="rect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47ABFA3-6D39-45DB-BD89-9DE887402009}" type="presOf" srcId="{68323EC1-575B-422C-BEE8-D9DA5F75FFCB}" destId="{C35A57DF-AD4D-4899-8268-7728B1D7EAE7}" srcOrd="0" destOrd="0" presId="urn:microsoft.com/office/officeart/2005/8/layout/matrix2"/>
    <dgm:cxn modelId="{ECEDE99B-FAB0-47F3-BCA4-02ACD73459FF}" type="presOf" srcId="{F036B53E-67C3-4625-90EB-84B8724CD9CA}" destId="{7154DB20-F026-438E-9909-ADC20BB80590}" srcOrd="0" destOrd="0" presId="urn:microsoft.com/office/officeart/2005/8/layout/matrix2"/>
    <dgm:cxn modelId="{8997F20E-41A1-434A-9E26-54AFFB2A7AD7}" srcId="{68323EC1-575B-422C-BEE8-D9DA5F75FFCB}" destId="{C74DD01C-7B2E-4A01-A077-B29C5B0A3144}" srcOrd="2" destOrd="0" parTransId="{31331219-2304-4436-B060-F0835E6E0C89}" sibTransId="{C67F7E67-0576-4AF8-AD6E-CF1C30BCBA5A}"/>
    <dgm:cxn modelId="{F3BCEEFF-9763-4F9E-9578-4E73F29DDEDD}" srcId="{68323EC1-575B-422C-BEE8-D9DA5F75FFCB}" destId="{F036B53E-67C3-4625-90EB-84B8724CD9CA}" srcOrd="0" destOrd="0" parTransId="{7FED6517-DDA7-42DC-9B18-3C62152B3F06}" sibTransId="{06D25FC9-B4EF-4470-B2D0-89ECECCECFDF}"/>
    <dgm:cxn modelId="{3111262F-3E6A-487E-BCD2-6A1320CE7CEB}" type="presOf" srcId="{ADF41CEE-EC9B-4EED-A599-CF5C549DF8E7}" destId="{AF60E731-7E15-4FAA-B745-31C99C65BEFF}" srcOrd="0" destOrd="0" presId="urn:microsoft.com/office/officeart/2005/8/layout/matrix2"/>
    <dgm:cxn modelId="{295013DB-6F01-4A72-951E-2D43B6E420B2}" type="presOf" srcId="{C74DD01C-7B2E-4A01-A077-B29C5B0A3144}" destId="{96698980-3E92-462C-B09A-2741687EB2C2}" srcOrd="0" destOrd="0" presId="urn:microsoft.com/office/officeart/2005/8/layout/matrix2"/>
    <dgm:cxn modelId="{F33395A4-B43C-4492-9D75-008BE7905377}" srcId="{68323EC1-575B-422C-BEE8-D9DA5F75FFCB}" destId="{ADF41CEE-EC9B-4EED-A599-CF5C549DF8E7}" srcOrd="1" destOrd="0" parTransId="{DEF82519-E9D8-45EC-8A84-0F6CA7360D3D}" sibTransId="{9E709748-5989-438B-965E-BDD60D2A1450}"/>
    <dgm:cxn modelId="{7435EB10-5A1F-4D75-81FD-B758AD81D5F9}" srcId="{68323EC1-575B-422C-BEE8-D9DA5F75FFCB}" destId="{209CF387-8B6E-444D-B979-BFCB465E012F}" srcOrd="3" destOrd="0" parTransId="{F7CB84B4-8FDE-4666-8FEB-0CCA3D64E20B}" sibTransId="{E5810482-69A9-4C93-8175-BF47AB0366BC}"/>
    <dgm:cxn modelId="{76AEBE7A-8F03-4628-8191-13E7519C7DC4}" type="presOf" srcId="{209CF387-8B6E-444D-B979-BFCB465E012F}" destId="{365FC8CB-05DA-4C34-B55B-433AB6119490}" srcOrd="0" destOrd="0" presId="urn:microsoft.com/office/officeart/2005/8/layout/matrix2"/>
    <dgm:cxn modelId="{2BA33DE5-A004-4F29-96F0-58639110B80B}" type="presParOf" srcId="{C35A57DF-AD4D-4899-8268-7728B1D7EAE7}" destId="{8C367E4C-8A1A-4BFF-A27C-D2771FF52897}" srcOrd="0" destOrd="0" presId="urn:microsoft.com/office/officeart/2005/8/layout/matrix2"/>
    <dgm:cxn modelId="{0BB36FA1-7786-4D3A-8199-41BFA84B04C7}" type="presParOf" srcId="{C35A57DF-AD4D-4899-8268-7728B1D7EAE7}" destId="{7154DB20-F026-438E-9909-ADC20BB80590}" srcOrd="1" destOrd="0" presId="urn:microsoft.com/office/officeart/2005/8/layout/matrix2"/>
    <dgm:cxn modelId="{53151186-8A33-4302-A36F-78B6C43D07F2}" type="presParOf" srcId="{C35A57DF-AD4D-4899-8268-7728B1D7EAE7}" destId="{AF60E731-7E15-4FAA-B745-31C99C65BEFF}" srcOrd="2" destOrd="0" presId="urn:microsoft.com/office/officeart/2005/8/layout/matrix2"/>
    <dgm:cxn modelId="{F82D4FE9-98CB-40E8-9C2C-6C0B898A950F}" type="presParOf" srcId="{C35A57DF-AD4D-4899-8268-7728B1D7EAE7}" destId="{96698980-3E92-462C-B09A-2741687EB2C2}" srcOrd="3" destOrd="0" presId="urn:microsoft.com/office/officeart/2005/8/layout/matrix2"/>
    <dgm:cxn modelId="{329E3770-F396-4062-8C57-AD2D1E4E2873}" type="presParOf" srcId="{C35A57DF-AD4D-4899-8268-7728B1D7EAE7}" destId="{365FC8CB-05DA-4C34-B55B-433AB6119490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9CB8D22-C5DA-4CB6-A308-31CAD67910BB}" type="doc">
      <dgm:prSet loTypeId="urn:microsoft.com/office/officeart/2005/8/layout/chevron1" loCatId="process" qsTypeId="urn:microsoft.com/office/officeart/2005/8/quickstyle/simple1" qsCatId="simple" csTypeId="urn:microsoft.com/office/officeart/2005/8/colors/accent0_3" csCatId="mainScheme" phldr="1"/>
      <dgm:spPr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</dgm:spPr>
    </dgm:pt>
    <dgm:pt modelId="{5ED1F2BE-6393-4A10-B6F0-5C26A516B3C2}">
      <dgm:prSet phldrT="[Texto]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es-ES" dirty="0" smtClean="0"/>
            <a:t>1248</a:t>
          </a:r>
          <a:endParaRPr lang="es-ES" dirty="0"/>
        </a:p>
      </dgm:t>
    </dgm:pt>
    <dgm:pt modelId="{EDBAD151-B5A0-4A72-A086-8717DE5E4257}" type="parTrans" cxnId="{4580F9CD-AD52-4501-B46F-E621F515C7E1}">
      <dgm:prSet/>
      <dgm:spPr/>
      <dgm:t>
        <a:bodyPr/>
        <a:lstStyle/>
        <a:p>
          <a:endParaRPr lang="es-ES"/>
        </a:p>
      </dgm:t>
    </dgm:pt>
    <dgm:pt modelId="{055F9482-2E0D-41D0-B644-4C1B9A0A1004}" type="sibTrans" cxnId="{4580F9CD-AD52-4501-B46F-E621F515C7E1}">
      <dgm:prSet/>
      <dgm:spPr/>
      <dgm:t>
        <a:bodyPr/>
        <a:lstStyle/>
        <a:p>
          <a:endParaRPr lang="es-ES"/>
        </a:p>
      </dgm:t>
    </dgm:pt>
    <dgm:pt modelId="{83759850-CB14-4D7E-9679-3BD37BD697AA}">
      <dgm:prSet phldrT="[Texto]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es-ES" dirty="0" smtClean="0"/>
            <a:t>Blancos/ Amarillos</a:t>
          </a:r>
          <a:endParaRPr lang="es-ES" dirty="0"/>
        </a:p>
      </dgm:t>
    </dgm:pt>
    <dgm:pt modelId="{1D851AE8-3E4B-4FD8-8BD9-48210ABCF034}" type="parTrans" cxnId="{65970F6D-68D3-4C09-994E-EB3853701BE1}">
      <dgm:prSet/>
      <dgm:spPr/>
      <dgm:t>
        <a:bodyPr/>
        <a:lstStyle/>
        <a:p>
          <a:endParaRPr lang="es-ES"/>
        </a:p>
      </dgm:t>
    </dgm:pt>
    <dgm:pt modelId="{46C0E39F-EE7A-4BCA-AAB5-EF81DC71A4A7}" type="sibTrans" cxnId="{65970F6D-68D3-4C09-994E-EB3853701BE1}">
      <dgm:prSet/>
      <dgm:spPr/>
      <dgm:t>
        <a:bodyPr/>
        <a:lstStyle/>
        <a:p>
          <a:endParaRPr lang="es-ES"/>
        </a:p>
      </dgm:t>
    </dgm:pt>
    <dgm:pt modelId="{76FDF041-7801-4BF6-8513-A67CE5E58A30}">
      <dgm:prSet phldrT="[Texto]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es-ES" dirty="0" smtClean="0"/>
            <a:t>18,7%</a:t>
          </a:r>
          <a:endParaRPr lang="es-ES" dirty="0"/>
        </a:p>
      </dgm:t>
    </dgm:pt>
    <dgm:pt modelId="{A66A423F-E6F1-4B1B-A344-956E495EB077}" type="parTrans" cxnId="{FD92382E-D855-48F8-B5B4-BEF281F8DC21}">
      <dgm:prSet/>
      <dgm:spPr/>
      <dgm:t>
        <a:bodyPr/>
        <a:lstStyle/>
        <a:p>
          <a:endParaRPr lang="es-ES"/>
        </a:p>
      </dgm:t>
    </dgm:pt>
    <dgm:pt modelId="{F3FC78F0-9DB1-40FF-B2D3-2B3D33F5B1C0}" type="sibTrans" cxnId="{FD92382E-D855-48F8-B5B4-BEF281F8DC21}">
      <dgm:prSet/>
      <dgm:spPr/>
      <dgm:t>
        <a:bodyPr/>
        <a:lstStyle/>
        <a:p>
          <a:endParaRPr lang="es-ES"/>
        </a:p>
      </dgm:t>
    </dgm:pt>
    <dgm:pt modelId="{C2617EA5-3764-4D7B-A51C-F34C0B134EEB}" type="pres">
      <dgm:prSet presAssocID="{A9CB8D22-C5DA-4CB6-A308-31CAD67910BB}" presName="Name0" presStyleCnt="0">
        <dgm:presLayoutVars>
          <dgm:dir/>
          <dgm:animLvl val="lvl"/>
          <dgm:resizeHandles val="exact"/>
        </dgm:presLayoutVars>
      </dgm:prSet>
      <dgm:spPr/>
    </dgm:pt>
    <dgm:pt modelId="{223C9A2F-5F02-432B-8ED4-C849C969BD6C}" type="pres">
      <dgm:prSet presAssocID="{5ED1F2BE-6393-4A10-B6F0-5C26A516B3C2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43907E4-0E91-4B21-B383-C79CEF448D0D}" type="pres">
      <dgm:prSet presAssocID="{055F9482-2E0D-41D0-B644-4C1B9A0A1004}" presName="parTxOnlySpace" presStyleCnt="0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F88CEF51-0F7F-425B-92EF-E085F07E6544}" type="pres">
      <dgm:prSet presAssocID="{83759850-CB14-4D7E-9679-3BD37BD697AA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0098580-FE0A-44AE-A99C-0B3B3A83A0B3}" type="pres">
      <dgm:prSet presAssocID="{46C0E39F-EE7A-4BCA-AAB5-EF81DC71A4A7}" presName="parTxOnlySpace" presStyleCnt="0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DD0E2114-1637-431E-8A48-949BB7D14985}" type="pres">
      <dgm:prSet presAssocID="{76FDF041-7801-4BF6-8513-A67CE5E58A30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580F9CD-AD52-4501-B46F-E621F515C7E1}" srcId="{A9CB8D22-C5DA-4CB6-A308-31CAD67910BB}" destId="{5ED1F2BE-6393-4A10-B6F0-5C26A516B3C2}" srcOrd="0" destOrd="0" parTransId="{EDBAD151-B5A0-4A72-A086-8717DE5E4257}" sibTransId="{055F9482-2E0D-41D0-B644-4C1B9A0A1004}"/>
    <dgm:cxn modelId="{0038EC39-A354-4FBB-819F-544591687CE3}" type="presOf" srcId="{5ED1F2BE-6393-4A10-B6F0-5C26A516B3C2}" destId="{223C9A2F-5F02-432B-8ED4-C849C969BD6C}" srcOrd="0" destOrd="0" presId="urn:microsoft.com/office/officeart/2005/8/layout/chevron1"/>
    <dgm:cxn modelId="{403F60E0-89EF-47B4-9077-B7B1C17E787B}" type="presOf" srcId="{A9CB8D22-C5DA-4CB6-A308-31CAD67910BB}" destId="{C2617EA5-3764-4D7B-A51C-F34C0B134EEB}" srcOrd="0" destOrd="0" presId="urn:microsoft.com/office/officeart/2005/8/layout/chevron1"/>
    <dgm:cxn modelId="{7639677F-FF27-4C70-9CC7-1BB2099140EC}" type="presOf" srcId="{83759850-CB14-4D7E-9679-3BD37BD697AA}" destId="{F88CEF51-0F7F-425B-92EF-E085F07E6544}" srcOrd="0" destOrd="0" presId="urn:microsoft.com/office/officeart/2005/8/layout/chevron1"/>
    <dgm:cxn modelId="{FD92382E-D855-48F8-B5B4-BEF281F8DC21}" srcId="{A9CB8D22-C5DA-4CB6-A308-31CAD67910BB}" destId="{76FDF041-7801-4BF6-8513-A67CE5E58A30}" srcOrd="2" destOrd="0" parTransId="{A66A423F-E6F1-4B1B-A344-956E495EB077}" sibTransId="{F3FC78F0-9DB1-40FF-B2D3-2B3D33F5B1C0}"/>
    <dgm:cxn modelId="{65970F6D-68D3-4C09-994E-EB3853701BE1}" srcId="{A9CB8D22-C5DA-4CB6-A308-31CAD67910BB}" destId="{83759850-CB14-4D7E-9679-3BD37BD697AA}" srcOrd="1" destOrd="0" parTransId="{1D851AE8-3E4B-4FD8-8BD9-48210ABCF034}" sibTransId="{46C0E39F-EE7A-4BCA-AAB5-EF81DC71A4A7}"/>
    <dgm:cxn modelId="{EA541A81-AE87-4B4E-9BCF-CABA9FEBC8E7}" type="presOf" srcId="{76FDF041-7801-4BF6-8513-A67CE5E58A30}" destId="{DD0E2114-1637-431E-8A48-949BB7D14985}" srcOrd="0" destOrd="0" presId="urn:microsoft.com/office/officeart/2005/8/layout/chevron1"/>
    <dgm:cxn modelId="{5C8091B6-9930-4A53-B3CF-02D9D123A019}" type="presParOf" srcId="{C2617EA5-3764-4D7B-A51C-F34C0B134EEB}" destId="{223C9A2F-5F02-432B-8ED4-C849C969BD6C}" srcOrd="0" destOrd="0" presId="urn:microsoft.com/office/officeart/2005/8/layout/chevron1"/>
    <dgm:cxn modelId="{AB30A7DE-DD91-4B35-A130-4865BBDF1861}" type="presParOf" srcId="{C2617EA5-3764-4D7B-A51C-F34C0B134EEB}" destId="{A43907E4-0E91-4B21-B383-C79CEF448D0D}" srcOrd="1" destOrd="0" presId="urn:microsoft.com/office/officeart/2005/8/layout/chevron1"/>
    <dgm:cxn modelId="{91829A17-39F9-4579-853E-CE3C54E17245}" type="presParOf" srcId="{C2617EA5-3764-4D7B-A51C-F34C0B134EEB}" destId="{F88CEF51-0F7F-425B-92EF-E085F07E6544}" srcOrd="2" destOrd="0" presId="urn:microsoft.com/office/officeart/2005/8/layout/chevron1"/>
    <dgm:cxn modelId="{7D2FA851-D7BE-45F1-B45C-29BD88F51D8D}" type="presParOf" srcId="{C2617EA5-3764-4D7B-A51C-F34C0B134EEB}" destId="{B0098580-FE0A-44AE-A99C-0B3B3A83A0B3}" srcOrd="3" destOrd="0" presId="urn:microsoft.com/office/officeart/2005/8/layout/chevron1"/>
    <dgm:cxn modelId="{D4375305-E239-4DCD-9594-8A2BEC22F214}" type="presParOf" srcId="{C2617EA5-3764-4D7B-A51C-F34C0B134EEB}" destId="{DD0E2114-1637-431E-8A48-949BB7D14985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4DC986B-C082-4597-87AA-64F9F9C9DB45}" type="doc">
      <dgm:prSet loTypeId="urn:microsoft.com/office/officeart/2005/8/layout/bProcess4" loCatId="process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s-ES"/>
        </a:p>
      </dgm:t>
    </dgm:pt>
    <dgm:pt modelId="{68AB7E22-A35C-46F9-8C63-C783F6E274E3}">
      <dgm:prSet phldrT="[Texto]"/>
      <dgm:spPr/>
      <dgm:t>
        <a:bodyPr/>
        <a:lstStyle/>
        <a:p>
          <a:r>
            <a:rPr lang="es-ES" dirty="0" smtClean="0"/>
            <a:t>Periódica</a:t>
          </a:r>
          <a:endParaRPr lang="es-ES" dirty="0"/>
        </a:p>
      </dgm:t>
    </dgm:pt>
    <dgm:pt modelId="{F56CF375-2843-406F-A4EB-27C47D4A2D5E}" type="parTrans" cxnId="{BADED890-D7D2-427F-A9C3-BA525F139F65}">
      <dgm:prSet/>
      <dgm:spPr/>
      <dgm:t>
        <a:bodyPr/>
        <a:lstStyle/>
        <a:p>
          <a:endParaRPr lang="es-ES"/>
        </a:p>
      </dgm:t>
    </dgm:pt>
    <dgm:pt modelId="{6597AAEA-1238-4AE9-BEB0-D4D71F98A40B}" type="sibTrans" cxnId="{BADED890-D7D2-427F-A9C3-BA525F139F65}">
      <dgm:prSet/>
      <dgm:spPr/>
      <dgm:t>
        <a:bodyPr/>
        <a:lstStyle/>
        <a:p>
          <a:endParaRPr lang="es-ES"/>
        </a:p>
      </dgm:t>
    </dgm:pt>
    <dgm:pt modelId="{42C8A53A-BC68-44D8-B05C-5519DD970490}">
      <dgm:prSet phldrT="[Texto]"/>
      <dgm:spPr/>
      <dgm:t>
        <a:bodyPr/>
        <a:lstStyle/>
        <a:p>
          <a:r>
            <a:rPr lang="es-ES" dirty="0" smtClean="0"/>
            <a:t>Odómetros digitales, receptores GPS,  altímetro, cámaras, computadores, fichas.</a:t>
          </a:r>
          <a:endParaRPr lang="es-ES" dirty="0"/>
        </a:p>
      </dgm:t>
    </dgm:pt>
    <dgm:pt modelId="{BA87B671-DB91-4024-94D5-558F5123E08F}" type="parTrans" cxnId="{B6FE4A86-220D-46B1-BB52-4F3ADE27C741}">
      <dgm:prSet/>
      <dgm:spPr/>
      <dgm:t>
        <a:bodyPr/>
        <a:lstStyle/>
        <a:p>
          <a:endParaRPr lang="es-ES"/>
        </a:p>
      </dgm:t>
    </dgm:pt>
    <dgm:pt modelId="{EA7BEFBE-5D12-4469-8BB4-96023AABB027}" type="sibTrans" cxnId="{B6FE4A86-220D-46B1-BB52-4F3ADE27C741}">
      <dgm:prSet/>
      <dgm:spPr/>
      <dgm:t>
        <a:bodyPr/>
        <a:lstStyle/>
        <a:p>
          <a:endParaRPr lang="es-ES"/>
        </a:p>
      </dgm:t>
    </dgm:pt>
    <dgm:pt modelId="{D15B36C5-9323-41D6-9937-9C5FE243D39D}" type="pres">
      <dgm:prSet presAssocID="{24DC986B-C082-4597-87AA-64F9F9C9DB45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s-ES"/>
        </a:p>
      </dgm:t>
    </dgm:pt>
    <dgm:pt modelId="{78C8E208-9A9A-4AE5-8C80-484E3143DBEE}" type="pres">
      <dgm:prSet presAssocID="{68AB7E22-A35C-46F9-8C63-C783F6E274E3}" presName="compNode" presStyleCnt="0"/>
      <dgm:spPr/>
    </dgm:pt>
    <dgm:pt modelId="{77D26EEC-B35D-4A65-8F7A-C1A796E0D130}" type="pres">
      <dgm:prSet presAssocID="{68AB7E22-A35C-46F9-8C63-C783F6E274E3}" presName="dummyConnPt" presStyleCnt="0"/>
      <dgm:spPr/>
    </dgm:pt>
    <dgm:pt modelId="{3043C995-235F-4480-9F3D-FB9BF9EFAB72}" type="pres">
      <dgm:prSet presAssocID="{68AB7E22-A35C-46F9-8C63-C783F6E274E3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15658AF-293C-46FE-ADBD-9194849E9086}" type="pres">
      <dgm:prSet presAssocID="{6597AAEA-1238-4AE9-BEB0-D4D71F98A40B}" presName="sibTrans" presStyleLbl="bgSibTrans2D1" presStyleIdx="0" presStyleCnt="1"/>
      <dgm:spPr/>
      <dgm:t>
        <a:bodyPr/>
        <a:lstStyle/>
        <a:p>
          <a:endParaRPr lang="es-ES"/>
        </a:p>
      </dgm:t>
    </dgm:pt>
    <dgm:pt modelId="{2E63080E-E15F-4A41-B487-122D13218C4C}" type="pres">
      <dgm:prSet presAssocID="{42C8A53A-BC68-44D8-B05C-5519DD970490}" presName="compNode" presStyleCnt="0"/>
      <dgm:spPr/>
    </dgm:pt>
    <dgm:pt modelId="{5E499768-06DC-498A-9A6C-EDDBDE9BF586}" type="pres">
      <dgm:prSet presAssocID="{42C8A53A-BC68-44D8-B05C-5519DD970490}" presName="dummyConnPt" presStyleCnt="0"/>
      <dgm:spPr/>
    </dgm:pt>
    <dgm:pt modelId="{70B83B66-1ABC-42AE-9EB0-AFBDD63EEAA3}" type="pres">
      <dgm:prSet presAssocID="{42C8A53A-BC68-44D8-B05C-5519DD970490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676E33A-FC3D-43B3-8A6F-B26997C8B226}" type="presOf" srcId="{24DC986B-C082-4597-87AA-64F9F9C9DB45}" destId="{D15B36C5-9323-41D6-9937-9C5FE243D39D}" srcOrd="0" destOrd="0" presId="urn:microsoft.com/office/officeart/2005/8/layout/bProcess4"/>
    <dgm:cxn modelId="{A16972B5-5C28-435D-AFED-9B939C9F8305}" type="presOf" srcId="{6597AAEA-1238-4AE9-BEB0-D4D71F98A40B}" destId="{515658AF-293C-46FE-ADBD-9194849E9086}" srcOrd="0" destOrd="0" presId="urn:microsoft.com/office/officeart/2005/8/layout/bProcess4"/>
    <dgm:cxn modelId="{B6FE4A86-220D-46B1-BB52-4F3ADE27C741}" srcId="{24DC986B-C082-4597-87AA-64F9F9C9DB45}" destId="{42C8A53A-BC68-44D8-B05C-5519DD970490}" srcOrd="1" destOrd="0" parTransId="{BA87B671-DB91-4024-94D5-558F5123E08F}" sibTransId="{EA7BEFBE-5D12-4469-8BB4-96023AABB027}"/>
    <dgm:cxn modelId="{BADED890-D7D2-427F-A9C3-BA525F139F65}" srcId="{24DC986B-C082-4597-87AA-64F9F9C9DB45}" destId="{68AB7E22-A35C-46F9-8C63-C783F6E274E3}" srcOrd="0" destOrd="0" parTransId="{F56CF375-2843-406F-A4EB-27C47D4A2D5E}" sibTransId="{6597AAEA-1238-4AE9-BEB0-D4D71F98A40B}"/>
    <dgm:cxn modelId="{0317C81D-92D9-4E8B-9385-01F2B95A4D5E}" type="presOf" srcId="{42C8A53A-BC68-44D8-B05C-5519DD970490}" destId="{70B83B66-1ABC-42AE-9EB0-AFBDD63EEAA3}" srcOrd="0" destOrd="0" presId="urn:microsoft.com/office/officeart/2005/8/layout/bProcess4"/>
    <dgm:cxn modelId="{0C866CB8-A198-4B11-AD47-66E5E0E15706}" type="presOf" srcId="{68AB7E22-A35C-46F9-8C63-C783F6E274E3}" destId="{3043C995-235F-4480-9F3D-FB9BF9EFAB72}" srcOrd="0" destOrd="0" presId="urn:microsoft.com/office/officeart/2005/8/layout/bProcess4"/>
    <dgm:cxn modelId="{B3A239EA-A1DA-4C77-B95B-DC4BE67CC04B}" type="presParOf" srcId="{D15B36C5-9323-41D6-9937-9C5FE243D39D}" destId="{78C8E208-9A9A-4AE5-8C80-484E3143DBEE}" srcOrd="0" destOrd="0" presId="urn:microsoft.com/office/officeart/2005/8/layout/bProcess4"/>
    <dgm:cxn modelId="{1350F392-7CB9-41C8-B45E-887932FAD45E}" type="presParOf" srcId="{78C8E208-9A9A-4AE5-8C80-484E3143DBEE}" destId="{77D26EEC-B35D-4A65-8F7A-C1A796E0D130}" srcOrd="0" destOrd="0" presId="urn:microsoft.com/office/officeart/2005/8/layout/bProcess4"/>
    <dgm:cxn modelId="{7BFBF7BC-0C31-4AD5-892B-0E5C62489010}" type="presParOf" srcId="{78C8E208-9A9A-4AE5-8C80-484E3143DBEE}" destId="{3043C995-235F-4480-9F3D-FB9BF9EFAB72}" srcOrd="1" destOrd="0" presId="urn:microsoft.com/office/officeart/2005/8/layout/bProcess4"/>
    <dgm:cxn modelId="{9549C35A-9333-4AEE-9222-357C9BC4C54C}" type="presParOf" srcId="{D15B36C5-9323-41D6-9937-9C5FE243D39D}" destId="{515658AF-293C-46FE-ADBD-9194849E9086}" srcOrd="1" destOrd="0" presId="urn:microsoft.com/office/officeart/2005/8/layout/bProcess4"/>
    <dgm:cxn modelId="{C62FA943-0174-4BBF-9F8B-490276C34398}" type="presParOf" srcId="{D15B36C5-9323-41D6-9937-9C5FE243D39D}" destId="{2E63080E-E15F-4A41-B487-122D13218C4C}" srcOrd="2" destOrd="0" presId="urn:microsoft.com/office/officeart/2005/8/layout/bProcess4"/>
    <dgm:cxn modelId="{85584FD9-7771-4D6A-9A17-16C8193181A9}" type="presParOf" srcId="{2E63080E-E15F-4A41-B487-122D13218C4C}" destId="{5E499768-06DC-498A-9A6C-EDDBDE9BF586}" srcOrd="0" destOrd="0" presId="urn:microsoft.com/office/officeart/2005/8/layout/bProcess4"/>
    <dgm:cxn modelId="{1FE49F2D-4DBF-4F57-A9AC-2F3508C0D8EC}" type="presParOf" srcId="{2E63080E-E15F-4A41-B487-122D13218C4C}" destId="{70B83B66-1ABC-42AE-9EB0-AFBDD63EEAA3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B9D8275-AE0C-4162-9816-46B1D043BE5A}" type="doc">
      <dgm:prSet loTypeId="urn:microsoft.com/office/officeart/2005/8/layout/process1" loCatId="process" qsTypeId="urn:microsoft.com/office/officeart/2005/8/quickstyle/simple2" qsCatId="simple" csTypeId="urn:microsoft.com/office/officeart/2005/8/colors/accent0_3" csCatId="mainScheme" phldr="1"/>
      <dgm:spPr/>
    </dgm:pt>
    <dgm:pt modelId="{79C70313-E8D8-4B85-86C2-6FE750014E7B}">
      <dgm:prSet phldrT="[Texto]"/>
      <dgm:spPr/>
      <dgm:t>
        <a:bodyPr/>
        <a:lstStyle/>
        <a:p>
          <a:r>
            <a:rPr lang="es-ES" dirty="0" smtClean="0"/>
            <a:t>Inspección visual, instrumentos tradicionales</a:t>
          </a:r>
          <a:endParaRPr lang="es-ES" dirty="0"/>
        </a:p>
      </dgm:t>
    </dgm:pt>
    <dgm:pt modelId="{3106397B-CFD4-44C0-BE2D-C6CABDB04EFD}" type="parTrans" cxnId="{85659F64-2F69-4FE0-96CD-8FCEB5D0E076}">
      <dgm:prSet/>
      <dgm:spPr/>
      <dgm:t>
        <a:bodyPr/>
        <a:lstStyle/>
        <a:p>
          <a:endParaRPr lang="es-ES"/>
        </a:p>
      </dgm:t>
    </dgm:pt>
    <dgm:pt modelId="{6B9625D4-F46E-4271-B023-03D5CB761F62}" type="sibTrans" cxnId="{85659F64-2F69-4FE0-96CD-8FCEB5D0E076}">
      <dgm:prSet/>
      <dgm:spPr/>
      <dgm:t>
        <a:bodyPr/>
        <a:lstStyle/>
        <a:p>
          <a:endParaRPr lang="es-ES"/>
        </a:p>
      </dgm:t>
    </dgm:pt>
    <dgm:pt modelId="{CFA08A5C-C7C8-4394-8AC8-9891B6241AE3}">
      <dgm:prSet phldrT="[Texto]"/>
      <dgm:spPr/>
      <dgm:t>
        <a:bodyPr/>
        <a:lstStyle/>
        <a:p>
          <a:r>
            <a:rPr lang="es-ES" dirty="0" smtClean="0"/>
            <a:t>Implementa fotografía, procesos electrónicos limitados</a:t>
          </a:r>
          <a:endParaRPr lang="es-ES" dirty="0"/>
        </a:p>
      </dgm:t>
    </dgm:pt>
    <dgm:pt modelId="{12352FDE-6C7D-4FF5-B6AA-C92662C8208E}" type="parTrans" cxnId="{EF1A6025-C5D2-4DB8-9B3D-0BEE33906434}">
      <dgm:prSet/>
      <dgm:spPr/>
      <dgm:t>
        <a:bodyPr/>
        <a:lstStyle/>
        <a:p>
          <a:endParaRPr lang="es-ES"/>
        </a:p>
      </dgm:t>
    </dgm:pt>
    <dgm:pt modelId="{FA9A4905-30C3-4DAA-B354-CE2155D868C2}" type="sibTrans" cxnId="{EF1A6025-C5D2-4DB8-9B3D-0BEE33906434}">
      <dgm:prSet/>
      <dgm:spPr/>
      <dgm:t>
        <a:bodyPr/>
        <a:lstStyle/>
        <a:p>
          <a:endParaRPr lang="es-ES"/>
        </a:p>
      </dgm:t>
    </dgm:pt>
    <dgm:pt modelId="{5539E9E4-1D58-4D89-BD22-FB36C467B72B}">
      <dgm:prSet phldrT="[Texto]"/>
      <dgm:spPr/>
      <dgm:t>
        <a:bodyPr/>
        <a:lstStyle/>
        <a:p>
          <a:r>
            <a:rPr lang="es-ES" dirty="0" smtClean="0"/>
            <a:t>Automatiza la toma de información,</a:t>
          </a:r>
          <a:endParaRPr lang="es-ES" dirty="0"/>
        </a:p>
      </dgm:t>
    </dgm:pt>
    <dgm:pt modelId="{887C19DF-473B-481F-AD68-C266F148B887}" type="parTrans" cxnId="{36FF90F1-D323-408E-833E-126AA0CBCE26}">
      <dgm:prSet/>
      <dgm:spPr/>
      <dgm:t>
        <a:bodyPr/>
        <a:lstStyle/>
        <a:p>
          <a:endParaRPr lang="es-ES"/>
        </a:p>
      </dgm:t>
    </dgm:pt>
    <dgm:pt modelId="{6DBA5178-0BD5-4598-9316-67428DCC195E}" type="sibTrans" cxnId="{36FF90F1-D323-408E-833E-126AA0CBCE26}">
      <dgm:prSet/>
      <dgm:spPr/>
      <dgm:t>
        <a:bodyPr/>
        <a:lstStyle/>
        <a:p>
          <a:endParaRPr lang="es-ES"/>
        </a:p>
      </dgm:t>
    </dgm:pt>
    <dgm:pt modelId="{0708C692-A310-4D46-BFFC-E776CD7EA405}" type="pres">
      <dgm:prSet presAssocID="{BB9D8275-AE0C-4162-9816-46B1D043BE5A}" presName="Name0" presStyleCnt="0">
        <dgm:presLayoutVars>
          <dgm:dir/>
          <dgm:resizeHandles val="exact"/>
        </dgm:presLayoutVars>
      </dgm:prSet>
      <dgm:spPr/>
    </dgm:pt>
    <dgm:pt modelId="{627267DB-798C-40E0-88BC-44F8D6A19A45}" type="pres">
      <dgm:prSet presAssocID="{79C70313-E8D8-4B85-86C2-6FE750014E7B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C01FB38-B127-443B-B95E-EC0ABA007248}" type="pres">
      <dgm:prSet presAssocID="{6B9625D4-F46E-4271-B023-03D5CB761F62}" presName="sibTrans" presStyleLbl="sibTrans2D1" presStyleIdx="0" presStyleCnt="2"/>
      <dgm:spPr/>
      <dgm:t>
        <a:bodyPr/>
        <a:lstStyle/>
        <a:p>
          <a:endParaRPr lang="es-ES"/>
        </a:p>
      </dgm:t>
    </dgm:pt>
    <dgm:pt modelId="{977263C2-9499-455C-BB93-0882C5DE7021}" type="pres">
      <dgm:prSet presAssocID="{6B9625D4-F46E-4271-B023-03D5CB761F62}" presName="connectorText" presStyleLbl="sibTrans2D1" presStyleIdx="0" presStyleCnt="2"/>
      <dgm:spPr/>
      <dgm:t>
        <a:bodyPr/>
        <a:lstStyle/>
        <a:p>
          <a:endParaRPr lang="es-ES"/>
        </a:p>
      </dgm:t>
    </dgm:pt>
    <dgm:pt modelId="{610E731E-AB5E-4F29-A0D9-7BB1D34DF7E2}" type="pres">
      <dgm:prSet presAssocID="{CFA08A5C-C7C8-4394-8AC8-9891B6241AE3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6424A34-9C14-4387-9FA6-FACD6DB0BB23}" type="pres">
      <dgm:prSet presAssocID="{FA9A4905-30C3-4DAA-B354-CE2155D868C2}" presName="sibTrans" presStyleLbl="sibTrans2D1" presStyleIdx="1" presStyleCnt="2"/>
      <dgm:spPr/>
      <dgm:t>
        <a:bodyPr/>
        <a:lstStyle/>
        <a:p>
          <a:endParaRPr lang="es-ES"/>
        </a:p>
      </dgm:t>
    </dgm:pt>
    <dgm:pt modelId="{2B73D176-DC42-4569-8BCC-E82AFA3A3ADA}" type="pres">
      <dgm:prSet presAssocID="{FA9A4905-30C3-4DAA-B354-CE2155D868C2}" presName="connectorText" presStyleLbl="sibTrans2D1" presStyleIdx="1" presStyleCnt="2"/>
      <dgm:spPr/>
      <dgm:t>
        <a:bodyPr/>
        <a:lstStyle/>
        <a:p>
          <a:endParaRPr lang="es-ES"/>
        </a:p>
      </dgm:t>
    </dgm:pt>
    <dgm:pt modelId="{250D5277-FF1D-463B-90A8-1882A8D8F221}" type="pres">
      <dgm:prSet presAssocID="{5539E9E4-1D58-4D89-BD22-FB36C467B72B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4DA5691-C5A7-493F-B128-8E16CA6E8D85}" type="presOf" srcId="{79C70313-E8D8-4B85-86C2-6FE750014E7B}" destId="{627267DB-798C-40E0-88BC-44F8D6A19A45}" srcOrd="0" destOrd="0" presId="urn:microsoft.com/office/officeart/2005/8/layout/process1"/>
    <dgm:cxn modelId="{DD6D96DB-8217-4614-97C4-5B8D6AF84E77}" type="presOf" srcId="{FA9A4905-30C3-4DAA-B354-CE2155D868C2}" destId="{56424A34-9C14-4387-9FA6-FACD6DB0BB23}" srcOrd="0" destOrd="0" presId="urn:microsoft.com/office/officeart/2005/8/layout/process1"/>
    <dgm:cxn modelId="{59929256-405C-44BE-8DA2-516CB1547355}" type="presOf" srcId="{FA9A4905-30C3-4DAA-B354-CE2155D868C2}" destId="{2B73D176-DC42-4569-8BCC-E82AFA3A3ADA}" srcOrd="1" destOrd="0" presId="urn:microsoft.com/office/officeart/2005/8/layout/process1"/>
    <dgm:cxn modelId="{4A072482-B002-40C7-8BEF-E7E3E7F7A195}" type="presOf" srcId="{CFA08A5C-C7C8-4394-8AC8-9891B6241AE3}" destId="{610E731E-AB5E-4F29-A0D9-7BB1D34DF7E2}" srcOrd="0" destOrd="0" presId="urn:microsoft.com/office/officeart/2005/8/layout/process1"/>
    <dgm:cxn modelId="{EF1A6025-C5D2-4DB8-9B3D-0BEE33906434}" srcId="{BB9D8275-AE0C-4162-9816-46B1D043BE5A}" destId="{CFA08A5C-C7C8-4394-8AC8-9891B6241AE3}" srcOrd="1" destOrd="0" parTransId="{12352FDE-6C7D-4FF5-B6AA-C92662C8208E}" sibTransId="{FA9A4905-30C3-4DAA-B354-CE2155D868C2}"/>
    <dgm:cxn modelId="{568735BA-FC4C-4441-904A-CC56A03CDB35}" type="presOf" srcId="{BB9D8275-AE0C-4162-9816-46B1D043BE5A}" destId="{0708C692-A310-4D46-BFFC-E776CD7EA405}" srcOrd="0" destOrd="0" presId="urn:microsoft.com/office/officeart/2005/8/layout/process1"/>
    <dgm:cxn modelId="{36FF90F1-D323-408E-833E-126AA0CBCE26}" srcId="{BB9D8275-AE0C-4162-9816-46B1D043BE5A}" destId="{5539E9E4-1D58-4D89-BD22-FB36C467B72B}" srcOrd="2" destOrd="0" parTransId="{887C19DF-473B-481F-AD68-C266F148B887}" sibTransId="{6DBA5178-0BD5-4598-9316-67428DCC195E}"/>
    <dgm:cxn modelId="{85659F64-2F69-4FE0-96CD-8FCEB5D0E076}" srcId="{BB9D8275-AE0C-4162-9816-46B1D043BE5A}" destId="{79C70313-E8D8-4B85-86C2-6FE750014E7B}" srcOrd="0" destOrd="0" parTransId="{3106397B-CFD4-44C0-BE2D-C6CABDB04EFD}" sibTransId="{6B9625D4-F46E-4271-B023-03D5CB761F62}"/>
    <dgm:cxn modelId="{DD30F4C8-C1E4-49B4-B606-E5C820ABD9B7}" type="presOf" srcId="{6B9625D4-F46E-4271-B023-03D5CB761F62}" destId="{977263C2-9499-455C-BB93-0882C5DE7021}" srcOrd="1" destOrd="0" presId="urn:microsoft.com/office/officeart/2005/8/layout/process1"/>
    <dgm:cxn modelId="{96737AF0-0523-4AC7-A204-1F5D5CB7C859}" type="presOf" srcId="{6B9625D4-F46E-4271-B023-03D5CB761F62}" destId="{4C01FB38-B127-443B-B95E-EC0ABA007248}" srcOrd="0" destOrd="0" presId="urn:microsoft.com/office/officeart/2005/8/layout/process1"/>
    <dgm:cxn modelId="{8DAA0C51-E511-44B8-90BF-0508FB8AB42F}" type="presOf" srcId="{5539E9E4-1D58-4D89-BD22-FB36C467B72B}" destId="{250D5277-FF1D-463B-90A8-1882A8D8F221}" srcOrd="0" destOrd="0" presId="urn:microsoft.com/office/officeart/2005/8/layout/process1"/>
    <dgm:cxn modelId="{F881DDAC-DB3C-4843-9447-9201A4AB8A10}" type="presParOf" srcId="{0708C692-A310-4D46-BFFC-E776CD7EA405}" destId="{627267DB-798C-40E0-88BC-44F8D6A19A45}" srcOrd="0" destOrd="0" presId="urn:microsoft.com/office/officeart/2005/8/layout/process1"/>
    <dgm:cxn modelId="{51507609-402D-4340-ACCF-75C3AA7A019F}" type="presParOf" srcId="{0708C692-A310-4D46-BFFC-E776CD7EA405}" destId="{4C01FB38-B127-443B-B95E-EC0ABA007248}" srcOrd="1" destOrd="0" presId="urn:microsoft.com/office/officeart/2005/8/layout/process1"/>
    <dgm:cxn modelId="{B0B96C7B-7A4F-490A-9C73-6113B51CCA8D}" type="presParOf" srcId="{4C01FB38-B127-443B-B95E-EC0ABA007248}" destId="{977263C2-9499-455C-BB93-0882C5DE7021}" srcOrd="0" destOrd="0" presId="urn:microsoft.com/office/officeart/2005/8/layout/process1"/>
    <dgm:cxn modelId="{773DB748-6DE6-4747-BA3C-0191B782741E}" type="presParOf" srcId="{0708C692-A310-4D46-BFFC-E776CD7EA405}" destId="{610E731E-AB5E-4F29-A0D9-7BB1D34DF7E2}" srcOrd="2" destOrd="0" presId="urn:microsoft.com/office/officeart/2005/8/layout/process1"/>
    <dgm:cxn modelId="{4F6AC9B0-800E-4201-BCB9-DE281E16E4F6}" type="presParOf" srcId="{0708C692-A310-4D46-BFFC-E776CD7EA405}" destId="{56424A34-9C14-4387-9FA6-FACD6DB0BB23}" srcOrd="3" destOrd="0" presId="urn:microsoft.com/office/officeart/2005/8/layout/process1"/>
    <dgm:cxn modelId="{298C6961-FA6C-4F1C-B6D3-465546AEC578}" type="presParOf" srcId="{56424A34-9C14-4387-9FA6-FACD6DB0BB23}" destId="{2B73D176-DC42-4569-8BCC-E82AFA3A3ADA}" srcOrd="0" destOrd="0" presId="urn:microsoft.com/office/officeart/2005/8/layout/process1"/>
    <dgm:cxn modelId="{120FFE6A-BB45-4F58-82B5-8E8A964BE659}" type="presParOf" srcId="{0708C692-A310-4D46-BFFC-E776CD7EA405}" destId="{250D5277-FF1D-463B-90A8-1882A8D8F221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BF95241-ABAD-4AA1-99DE-66715F82269F}" type="doc">
      <dgm:prSet loTypeId="urn:microsoft.com/office/officeart/2005/8/layout/lProcess3" loCatId="process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es-ES"/>
        </a:p>
      </dgm:t>
    </dgm:pt>
    <dgm:pt modelId="{A3689B94-6B84-4922-9500-B73CE3175A02}">
      <dgm:prSet phldrT="[Texto]"/>
      <dgm:spPr/>
      <dgm:t>
        <a:bodyPr/>
        <a:lstStyle/>
        <a:p>
          <a:r>
            <a:rPr lang="es-ES" dirty="0" smtClean="0"/>
            <a:t>Mera Campos, 2017</a:t>
          </a:r>
          <a:endParaRPr lang="es-ES" dirty="0"/>
        </a:p>
      </dgm:t>
    </dgm:pt>
    <dgm:pt modelId="{74DAD94F-2C78-447E-BD46-41A2C6066E70}" type="parTrans" cxnId="{FA40331F-A0B6-4233-9543-B76D3F670745}">
      <dgm:prSet/>
      <dgm:spPr/>
      <dgm:t>
        <a:bodyPr/>
        <a:lstStyle/>
        <a:p>
          <a:endParaRPr lang="es-ES"/>
        </a:p>
      </dgm:t>
    </dgm:pt>
    <dgm:pt modelId="{0EF9AAE8-171B-45D1-9667-09F8564BADF7}" type="sibTrans" cxnId="{FA40331F-A0B6-4233-9543-B76D3F670745}">
      <dgm:prSet/>
      <dgm:spPr/>
      <dgm:t>
        <a:bodyPr/>
        <a:lstStyle/>
        <a:p>
          <a:endParaRPr lang="es-ES"/>
        </a:p>
      </dgm:t>
    </dgm:pt>
    <dgm:pt modelId="{495AB80C-4E00-4F9F-AB2A-CBD1DFF1E920}">
      <dgm:prSet phldrT="[Texto]"/>
      <dgm:spPr/>
      <dgm:t>
        <a:bodyPr/>
        <a:lstStyle/>
        <a:p>
          <a:r>
            <a:rPr lang="es-ES" dirty="0" smtClean="0"/>
            <a:t>Cintas métricas, hojas </a:t>
          </a:r>
          <a:r>
            <a:rPr lang="es-ES" dirty="0" err="1" smtClean="0"/>
            <a:t>excel</a:t>
          </a:r>
          <a:endParaRPr lang="es-ES" dirty="0"/>
        </a:p>
      </dgm:t>
    </dgm:pt>
    <dgm:pt modelId="{F44C2859-2DD5-4048-8A09-31660F4886A3}" type="parTrans" cxnId="{E50C8976-6B25-48F1-863B-439BD0CF44B9}">
      <dgm:prSet/>
      <dgm:spPr/>
      <dgm:t>
        <a:bodyPr/>
        <a:lstStyle/>
        <a:p>
          <a:endParaRPr lang="es-ES"/>
        </a:p>
      </dgm:t>
    </dgm:pt>
    <dgm:pt modelId="{6C1C7C1F-80EE-4D11-BE63-3CE68E5617C2}" type="sibTrans" cxnId="{E50C8976-6B25-48F1-863B-439BD0CF44B9}">
      <dgm:prSet/>
      <dgm:spPr/>
      <dgm:t>
        <a:bodyPr/>
        <a:lstStyle/>
        <a:p>
          <a:endParaRPr lang="es-ES"/>
        </a:p>
      </dgm:t>
    </dgm:pt>
    <dgm:pt modelId="{B84FFF9D-9FA3-47E9-B72E-88DF8B9B0D03}">
      <dgm:prSet phldrT="[Texto]"/>
      <dgm:spPr/>
      <dgm:t>
        <a:bodyPr/>
        <a:lstStyle/>
        <a:p>
          <a:r>
            <a:rPr lang="es-ES" dirty="0" smtClean="0"/>
            <a:t>Google Earth, ortofotos</a:t>
          </a:r>
          <a:endParaRPr lang="es-ES" dirty="0"/>
        </a:p>
      </dgm:t>
    </dgm:pt>
    <dgm:pt modelId="{CF886A4D-40E9-4731-87AA-F517CBAC37A9}" type="parTrans" cxnId="{3F8ECEA5-DF2E-45B7-AEB9-ED72610BF695}">
      <dgm:prSet/>
      <dgm:spPr/>
      <dgm:t>
        <a:bodyPr/>
        <a:lstStyle/>
        <a:p>
          <a:endParaRPr lang="es-ES"/>
        </a:p>
      </dgm:t>
    </dgm:pt>
    <dgm:pt modelId="{1C5174C0-36E5-4BFC-B403-C47066EF4C88}" type="sibTrans" cxnId="{3F8ECEA5-DF2E-45B7-AEB9-ED72610BF695}">
      <dgm:prSet/>
      <dgm:spPr/>
      <dgm:t>
        <a:bodyPr/>
        <a:lstStyle/>
        <a:p>
          <a:endParaRPr lang="es-ES"/>
        </a:p>
      </dgm:t>
    </dgm:pt>
    <dgm:pt modelId="{8E6BBB75-4851-4056-9A00-8BF972CBA24D}">
      <dgm:prSet phldrT="[Texto]"/>
      <dgm:spPr/>
      <dgm:t>
        <a:bodyPr/>
        <a:lstStyle/>
        <a:p>
          <a:r>
            <a:rPr lang="es-ES" dirty="0" smtClean="0"/>
            <a:t>Perú 2015</a:t>
          </a:r>
          <a:endParaRPr lang="es-ES" dirty="0"/>
        </a:p>
      </dgm:t>
    </dgm:pt>
    <dgm:pt modelId="{8BA78C84-FC73-45E7-B98E-B57ECCB915B4}" type="parTrans" cxnId="{7B58841D-658E-4F06-88E1-90D936C98F41}">
      <dgm:prSet/>
      <dgm:spPr/>
      <dgm:t>
        <a:bodyPr/>
        <a:lstStyle/>
        <a:p>
          <a:endParaRPr lang="es-ES"/>
        </a:p>
      </dgm:t>
    </dgm:pt>
    <dgm:pt modelId="{1BF3C660-6392-42B8-97B6-D9C787EC2F40}" type="sibTrans" cxnId="{7B58841D-658E-4F06-88E1-90D936C98F41}">
      <dgm:prSet/>
      <dgm:spPr/>
      <dgm:t>
        <a:bodyPr/>
        <a:lstStyle/>
        <a:p>
          <a:endParaRPr lang="es-ES"/>
        </a:p>
      </dgm:t>
    </dgm:pt>
    <dgm:pt modelId="{D3B29033-0520-4AF8-B59D-799751E09E7C}">
      <dgm:prSet phldrT="[Texto]"/>
      <dgm:spPr/>
      <dgm:t>
        <a:bodyPr/>
        <a:lstStyle/>
        <a:p>
          <a:r>
            <a:rPr lang="es-ES" dirty="0" smtClean="0"/>
            <a:t>Manejo equipo con software fotogramétrico</a:t>
          </a:r>
          <a:endParaRPr lang="es-ES" dirty="0"/>
        </a:p>
      </dgm:t>
    </dgm:pt>
    <dgm:pt modelId="{82D4DCC0-9A58-4FAA-8915-2DEC431B1564}" type="parTrans" cxnId="{147A08E1-25BD-47D0-9A80-D95EDE038964}">
      <dgm:prSet/>
      <dgm:spPr/>
      <dgm:t>
        <a:bodyPr/>
        <a:lstStyle/>
        <a:p>
          <a:endParaRPr lang="es-ES"/>
        </a:p>
      </dgm:t>
    </dgm:pt>
    <dgm:pt modelId="{56888821-C7BA-4AC1-9764-6EF737595430}" type="sibTrans" cxnId="{147A08E1-25BD-47D0-9A80-D95EDE038964}">
      <dgm:prSet/>
      <dgm:spPr/>
      <dgm:t>
        <a:bodyPr/>
        <a:lstStyle/>
        <a:p>
          <a:endParaRPr lang="es-ES"/>
        </a:p>
      </dgm:t>
    </dgm:pt>
    <dgm:pt modelId="{B25D350D-CAA3-474E-B7D2-3C0A03B2E4AB}">
      <dgm:prSet phldrT="[Texto]"/>
      <dgm:spPr/>
      <dgm:t>
        <a:bodyPr/>
        <a:lstStyle/>
        <a:p>
          <a:r>
            <a:rPr lang="es-ES" dirty="0" smtClean="0"/>
            <a:t>Imajbox-Imajview</a:t>
          </a:r>
          <a:endParaRPr lang="es-ES" dirty="0"/>
        </a:p>
      </dgm:t>
    </dgm:pt>
    <dgm:pt modelId="{BA998390-5DE4-46BD-9FA8-5266FB7B7F49}" type="parTrans" cxnId="{8DC3B3A1-CCDE-463D-A976-FEEE33A71F45}">
      <dgm:prSet/>
      <dgm:spPr/>
      <dgm:t>
        <a:bodyPr/>
        <a:lstStyle/>
        <a:p>
          <a:endParaRPr lang="es-ES"/>
        </a:p>
      </dgm:t>
    </dgm:pt>
    <dgm:pt modelId="{6F85EC81-BF55-4968-A9F0-4F0EE76EB122}" type="sibTrans" cxnId="{8DC3B3A1-CCDE-463D-A976-FEEE33A71F45}">
      <dgm:prSet/>
      <dgm:spPr/>
      <dgm:t>
        <a:bodyPr/>
        <a:lstStyle/>
        <a:p>
          <a:endParaRPr lang="es-ES"/>
        </a:p>
      </dgm:t>
    </dgm:pt>
    <dgm:pt modelId="{45D1D7ED-57E5-44B4-AEB8-915228CBA89E}" type="pres">
      <dgm:prSet presAssocID="{FBF95241-ABAD-4AA1-99DE-66715F82269F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F299C935-6096-49B8-9206-A3C4344C15FF}" type="pres">
      <dgm:prSet presAssocID="{A3689B94-6B84-4922-9500-B73CE3175A02}" presName="horFlow" presStyleCnt="0"/>
      <dgm:spPr/>
    </dgm:pt>
    <dgm:pt modelId="{2910436A-D8EE-49D6-B346-226B72D83655}" type="pres">
      <dgm:prSet presAssocID="{A3689B94-6B84-4922-9500-B73CE3175A02}" presName="bigChev" presStyleLbl="node1" presStyleIdx="0" presStyleCnt="2"/>
      <dgm:spPr/>
      <dgm:t>
        <a:bodyPr/>
        <a:lstStyle/>
        <a:p>
          <a:endParaRPr lang="es-ES"/>
        </a:p>
      </dgm:t>
    </dgm:pt>
    <dgm:pt modelId="{460F274E-2DA9-4E53-A857-6CB57AFF3D13}" type="pres">
      <dgm:prSet presAssocID="{F44C2859-2DD5-4048-8A09-31660F4886A3}" presName="parTrans" presStyleCnt="0"/>
      <dgm:spPr/>
    </dgm:pt>
    <dgm:pt modelId="{6DDE2187-EC8C-40C1-A86B-4B02265DE1B4}" type="pres">
      <dgm:prSet presAssocID="{495AB80C-4E00-4F9F-AB2A-CBD1DFF1E920}" presName="node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9876EEB-EABE-43C5-9FC1-ADD9FD3026FD}" type="pres">
      <dgm:prSet presAssocID="{6C1C7C1F-80EE-4D11-BE63-3CE68E5617C2}" presName="sibTrans" presStyleCnt="0"/>
      <dgm:spPr/>
    </dgm:pt>
    <dgm:pt modelId="{4F9ABE88-3B00-490A-B63E-5BF1E49CB48C}" type="pres">
      <dgm:prSet presAssocID="{B84FFF9D-9FA3-47E9-B72E-88DF8B9B0D03}" presName="node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053D115-2108-4BAD-8DDB-956E649B1C4B}" type="pres">
      <dgm:prSet presAssocID="{A3689B94-6B84-4922-9500-B73CE3175A02}" presName="vSp" presStyleCnt="0"/>
      <dgm:spPr/>
    </dgm:pt>
    <dgm:pt modelId="{90CEF517-FD32-4DD7-93EE-A999A6933416}" type="pres">
      <dgm:prSet presAssocID="{8E6BBB75-4851-4056-9A00-8BF972CBA24D}" presName="horFlow" presStyleCnt="0"/>
      <dgm:spPr/>
    </dgm:pt>
    <dgm:pt modelId="{FAB09D40-F0BC-4767-8B83-6AC5CC1A42D9}" type="pres">
      <dgm:prSet presAssocID="{8E6BBB75-4851-4056-9A00-8BF972CBA24D}" presName="bigChev" presStyleLbl="node1" presStyleIdx="1" presStyleCnt="2"/>
      <dgm:spPr/>
      <dgm:t>
        <a:bodyPr/>
        <a:lstStyle/>
        <a:p>
          <a:endParaRPr lang="es-ES"/>
        </a:p>
      </dgm:t>
    </dgm:pt>
    <dgm:pt modelId="{CCF5EEA3-2F53-44B7-867F-2919C3146E23}" type="pres">
      <dgm:prSet presAssocID="{82D4DCC0-9A58-4FAA-8915-2DEC431B1564}" presName="parTrans" presStyleCnt="0"/>
      <dgm:spPr/>
    </dgm:pt>
    <dgm:pt modelId="{AE832EAA-3718-4689-8F6A-5DBBD3EF98DA}" type="pres">
      <dgm:prSet presAssocID="{D3B29033-0520-4AF8-B59D-799751E09E7C}" presName="node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5048D9D-DFA2-43A4-90FD-92A56FB50A45}" type="pres">
      <dgm:prSet presAssocID="{56888821-C7BA-4AC1-9764-6EF737595430}" presName="sibTrans" presStyleCnt="0"/>
      <dgm:spPr/>
    </dgm:pt>
    <dgm:pt modelId="{645C6CFE-2C04-43F9-9E90-CA435F778461}" type="pres">
      <dgm:prSet presAssocID="{B25D350D-CAA3-474E-B7D2-3C0A03B2E4AB}" presName="node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656E8D3-46EC-4E45-B37E-32DA55C2E6C9}" type="presOf" srcId="{B25D350D-CAA3-474E-B7D2-3C0A03B2E4AB}" destId="{645C6CFE-2C04-43F9-9E90-CA435F778461}" srcOrd="0" destOrd="0" presId="urn:microsoft.com/office/officeart/2005/8/layout/lProcess3"/>
    <dgm:cxn modelId="{404462E1-B5FD-4FF0-9039-8DFA559BC3CF}" type="presOf" srcId="{FBF95241-ABAD-4AA1-99DE-66715F82269F}" destId="{45D1D7ED-57E5-44B4-AEB8-915228CBA89E}" srcOrd="0" destOrd="0" presId="urn:microsoft.com/office/officeart/2005/8/layout/lProcess3"/>
    <dgm:cxn modelId="{8DC3B3A1-CCDE-463D-A976-FEEE33A71F45}" srcId="{8E6BBB75-4851-4056-9A00-8BF972CBA24D}" destId="{B25D350D-CAA3-474E-B7D2-3C0A03B2E4AB}" srcOrd="1" destOrd="0" parTransId="{BA998390-5DE4-46BD-9FA8-5266FB7B7F49}" sibTransId="{6F85EC81-BF55-4968-A9F0-4F0EE76EB122}"/>
    <dgm:cxn modelId="{F89B3B4E-2326-41DB-97D2-C00AB628DE3F}" type="presOf" srcId="{8E6BBB75-4851-4056-9A00-8BF972CBA24D}" destId="{FAB09D40-F0BC-4767-8B83-6AC5CC1A42D9}" srcOrd="0" destOrd="0" presId="urn:microsoft.com/office/officeart/2005/8/layout/lProcess3"/>
    <dgm:cxn modelId="{147A08E1-25BD-47D0-9A80-D95EDE038964}" srcId="{8E6BBB75-4851-4056-9A00-8BF972CBA24D}" destId="{D3B29033-0520-4AF8-B59D-799751E09E7C}" srcOrd="0" destOrd="0" parTransId="{82D4DCC0-9A58-4FAA-8915-2DEC431B1564}" sibTransId="{56888821-C7BA-4AC1-9764-6EF737595430}"/>
    <dgm:cxn modelId="{41FEBBA4-1FAA-4259-87FC-243252F6F339}" type="presOf" srcId="{495AB80C-4E00-4F9F-AB2A-CBD1DFF1E920}" destId="{6DDE2187-EC8C-40C1-A86B-4B02265DE1B4}" srcOrd="0" destOrd="0" presId="urn:microsoft.com/office/officeart/2005/8/layout/lProcess3"/>
    <dgm:cxn modelId="{3F8ECEA5-DF2E-45B7-AEB9-ED72610BF695}" srcId="{A3689B94-6B84-4922-9500-B73CE3175A02}" destId="{B84FFF9D-9FA3-47E9-B72E-88DF8B9B0D03}" srcOrd="1" destOrd="0" parTransId="{CF886A4D-40E9-4731-87AA-F517CBAC37A9}" sibTransId="{1C5174C0-36E5-4BFC-B403-C47066EF4C88}"/>
    <dgm:cxn modelId="{3A37A6B2-67A7-4651-BC72-AA0412AC5086}" type="presOf" srcId="{A3689B94-6B84-4922-9500-B73CE3175A02}" destId="{2910436A-D8EE-49D6-B346-226B72D83655}" srcOrd="0" destOrd="0" presId="urn:microsoft.com/office/officeart/2005/8/layout/lProcess3"/>
    <dgm:cxn modelId="{FA40331F-A0B6-4233-9543-B76D3F670745}" srcId="{FBF95241-ABAD-4AA1-99DE-66715F82269F}" destId="{A3689B94-6B84-4922-9500-B73CE3175A02}" srcOrd="0" destOrd="0" parTransId="{74DAD94F-2C78-447E-BD46-41A2C6066E70}" sibTransId="{0EF9AAE8-171B-45D1-9667-09F8564BADF7}"/>
    <dgm:cxn modelId="{7B58841D-658E-4F06-88E1-90D936C98F41}" srcId="{FBF95241-ABAD-4AA1-99DE-66715F82269F}" destId="{8E6BBB75-4851-4056-9A00-8BF972CBA24D}" srcOrd="1" destOrd="0" parTransId="{8BA78C84-FC73-45E7-B98E-B57ECCB915B4}" sibTransId="{1BF3C660-6392-42B8-97B6-D9C787EC2F40}"/>
    <dgm:cxn modelId="{AFAD71F1-0792-432C-9992-8EB26625425D}" type="presOf" srcId="{D3B29033-0520-4AF8-B59D-799751E09E7C}" destId="{AE832EAA-3718-4689-8F6A-5DBBD3EF98DA}" srcOrd="0" destOrd="0" presId="urn:microsoft.com/office/officeart/2005/8/layout/lProcess3"/>
    <dgm:cxn modelId="{E50C8976-6B25-48F1-863B-439BD0CF44B9}" srcId="{A3689B94-6B84-4922-9500-B73CE3175A02}" destId="{495AB80C-4E00-4F9F-AB2A-CBD1DFF1E920}" srcOrd="0" destOrd="0" parTransId="{F44C2859-2DD5-4048-8A09-31660F4886A3}" sibTransId="{6C1C7C1F-80EE-4D11-BE63-3CE68E5617C2}"/>
    <dgm:cxn modelId="{6AC607F0-44E7-44B7-904F-4EA95C959A55}" type="presOf" srcId="{B84FFF9D-9FA3-47E9-B72E-88DF8B9B0D03}" destId="{4F9ABE88-3B00-490A-B63E-5BF1E49CB48C}" srcOrd="0" destOrd="0" presId="urn:microsoft.com/office/officeart/2005/8/layout/lProcess3"/>
    <dgm:cxn modelId="{C756F125-F82B-48D7-9DF5-6F0021ACF953}" type="presParOf" srcId="{45D1D7ED-57E5-44B4-AEB8-915228CBA89E}" destId="{F299C935-6096-49B8-9206-A3C4344C15FF}" srcOrd="0" destOrd="0" presId="urn:microsoft.com/office/officeart/2005/8/layout/lProcess3"/>
    <dgm:cxn modelId="{67E6899B-6CB0-4AF1-A93A-391357065679}" type="presParOf" srcId="{F299C935-6096-49B8-9206-A3C4344C15FF}" destId="{2910436A-D8EE-49D6-B346-226B72D83655}" srcOrd="0" destOrd="0" presId="urn:microsoft.com/office/officeart/2005/8/layout/lProcess3"/>
    <dgm:cxn modelId="{C9770C07-1FDB-4AA0-8158-D516C15C0266}" type="presParOf" srcId="{F299C935-6096-49B8-9206-A3C4344C15FF}" destId="{460F274E-2DA9-4E53-A857-6CB57AFF3D13}" srcOrd="1" destOrd="0" presId="urn:microsoft.com/office/officeart/2005/8/layout/lProcess3"/>
    <dgm:cxn modelId="{EDC26427-2845-4701-A156-E51D1ACB8008}" type="presParOf" srcId="{F299C935-6096-49B8-9206-A3C4344C15FF}" destId="{6DDE2187-EC8C-40C1-A86B-4B02265DE1B4}" srcOrd="2" destOrd="0" presId="urn:microsoft.com/office/officeart/2005/8/layout/lProcess3"/>
    <dgm:cxn modelId="{934EAD50-23FB-48B8-8E99-C36948B8060A}" type="presParOf" srcId="{F299C935-6096-49B8-9206-A3C4344C15FF}" destId="{E9876EEB-EABE-43C5-9FC1-ADD9FD3026FD}" srcOrd="3" destOrd="0" presId="urn:microsoft.com/office/officeart/2005/8/layout/lProcess3"/>
    <dgm:cxn modelId="{E0BC9F7A-6DBB-47CA-9D3A-BF2146C0A6E4}" type="presParOf" srcId="{F299C935-6096-49B8-9206-A3C4344C15FF}" destId="{4F9ABE88-3B00-490A-B63E-5BF1E49CB48C}" srcOrd="4" destOrd="0" presId="urn:microsoft.com/office/officeart/2005/8/layout/lProcess3"/>
    <dgm:cxn modelId="{AF1156CB-2BDE-44A1-AF26-EB1ADCC9CA9E}" type="presParOf" srcId="{45D1D7ED-57E5-44B4-AEB8-915228CBA89E}" destId="{E053D115-2108-4BAD-8DDB-956E649B1C4B}" srcOrd="1" destOrd="0" presId="urn:microsoft.com/office/officeart/2005/8/layout/lProcess3"/>
    <dgm:cxn modelId="{4E46C3FB-16BF-45DE-A29E-30BE40461BCB}" type="presParOf" srcId="{45D1D7ED-57E5-44B4-AEB8-915228CBA89E}" destId="{90CEF517-FD32-4DD7-93EE-A999A6933416}" srcOrd="2" destOrd="0" presId="urn:microsoft.com/office/officeart/2005/8/layout/lProcess3"/>
    <dgm:cxn modelId="{45E49759-7FE9-42C5-8C7F-A5B9179270ED}" type="presParOf" srcId="{90CEF517-FD32-4DD7-93EE-A999A6933416}" destId="{FAB09D40-F0BC-4767-8B83-6AC5CC1A42D9}" srcOrd="0" destOrd="0" presId="urn:microsoft.com/office/officeart/2005/8/layout/lProcess3"/>
    <dgm:cxn modelId="{C959D59C-9ACC-439A-96FC-287CA24EC7FB}" type="presParOf" srcId="{90CEF517-FD32-4DD7-93EE-A999A6933416}" destId="{CCF5EEA3-2F53-44B7-867F-2919C3146E23}" srcOrd="1" destOrd="0" presId="urn:microsoft.com/office/officeart/2005/8/layout/lProcess3"/>
    <dgm:cxn modelId="{833DB6E7-22DE-409D-AEC4-E14C385D281B}" type="presParOf" srcId="{90CEF517-FD32-4DD7-93EE-A999A6933416}" destId="{AE832EAA-3718-4689-8F6A-5DBBD3EF98DA}" srcOrd="2" destOrd="0" presId="urn:microsoft.com/office/officeart/2005/8/layout/lProcess3"/>
    <dgm:cxn modelId="{B795412D-BDDD-42B4-97B7-2E17EA750D04}" type="presParOf" srcId="{90CEF517-FD32-4DD7-93EE-A999A6933416}" destId="{E5048D9D-DFA2-43A4-90FD-92A56FB50A45}" srcOrd="3" destOrd="0" presId="urn:microsoft.com/office/officeart/2005/8/layout/lProcess3"/>
    <dgm:cxn modelId="{08557738-76D3-46AE-BC69-879AC730DF5F}" type="presParOf" srcId="{90CEF517-FD32-4DD7-93EE-A999A6933416}" destId="{645C6CFE-2C04-43F9-9E90-CA435F778461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0BAAD5A-EDB4-40F2-AD68-B0EEE86A4862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</dgm:spPr>
      <dgm:t>
        <a:bodyPr/>
        <a:lstStyle/>
        <a:p>
          <a:endParaRPr lang="es-ES"/>
        </a:p>
      </dgm:t>
    </dgm:pt>
    <dgm:pt modelId="{EAA56F0E-45C7-4D47-ACBC-800DA5CE785E}">
      <dgm:prSet phldrT="[Texto]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es-ES" dirty="0" smtClean="0">
              <a:solidFill>
                <a:schemeClr val="bg1"/>
              </a:solidFill>
            </a:rPr>
            <a:t>Registro oficial Suplemento 998, 2017</a:t>
          </a:r>
          <a:endParaRPr lang="es-ES" dirty="0">
            <a:solidFill>
              <a:schemeClr val="bg1"/>
            </a:solidFill>
          </a:endParaRPr>
        </a:p>
      </dgm:t>
    </dgm:pt>
    <dgm:pt modelId="{EF409F90-5293-4EB3-8FE8-8B3CFFEE819A}" type="parTrans" cxnId="{4C073667-8CD2-4CCF-B03F-8326321136B7}">
      <dgm:prSet/>
      <dgm:spPr/>
      <dgm:t>
        <a:bodyPr/>
        <a:lstStyle/>
        <a:p>
          <a:endParaRPr lang="es-ES"/>
        </a:p>
      </dgm:t>
    </dgm:pt>
    <dgm:pt modelId="{86FE615A-8A7A-49F9-90A7-139966A34503}" type="sibTrans" cxnId="{4C073667-8CD2-4CCF-B03F-8326321136B7}">
      <dgm:prSet/>
      <dgm:spPr/>
      <dgm:t>
        <a:bodyPr/>
        <a:lstStyle/>
        <a:p>
          <a:endParaRPr lang="es-ES"/>
        </a:p>
      </dgm:t>
    </dgm:pt>
    <dgm:pt modelId="{ED97EAF4-4DF1-47EE-B91B-5D35DEE87740}">
      <dgm:prSet phldrT="[Texto]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es-ES" dirty="0" smtClean="0">
              <a:solidFill>
                <a:schemeClr val="bg1"/>
              </a:solidFill>
            </a:rPr>
            <a:t>Los inventarios deben realizarse periódicamente</a:t>
          </a:r>
          <a:endParaRPr lang="es-ES" dirty="0">
            <a:solidFill>
              <a:schemeClr val="bg1"/>
            </a:solidFill>
          </a:endParaRPr>
        </a:p>
      </dgm:t>
    </dgm:pt>
    <dgm:pt modelId="{E57F0999-A557-4AEF-9376-EFD444C330B4}" type="parTrans" cxnId="{6E16D807-B0D6-46E5-B310-1E9B56F532E6}">
      <dgm:prSet/>
      <dgm:spPr/>
      <dgm:t>
        <a:bodyPr/>
        <a:lstStyle/>
        <a:p>
          <a:endParaRPr lang="es-ES"/>
        </a:p>
      </dgm:t>
    </dgm:pt>
    <dgm:pt modelId="{25831B8A-6EC3-457A-8E59-2F7FD1FE9DEF}" type="sibTrans" cxnId="{6E16D807-B0D6-46E5-B310-1E9B56F532E6}">
      <dgm:prSet/>
      <dgm:spPr/>
      <dgm:t>
        <a:bodyPr/>
        <a:lstStyle/>
        <a:p>
          <a:endParaRPr lang="es-ES"/>
        </a:p>
      </dgm:t>
    </dgm:pt>
    <dgm:pt modelId="{BA40D15D-A8C6-449B-9715-6C4DEAE0395C}">
      <dgm:prSet phldrT="[Texto]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es-ES" dirty="0" smtClean="0">
              <a:solidFill>
                <a:schemeClr val="bg1"/>
              </a:solidFill>
            </a:rPr>
            <a:t>Conocer el estado de las vías y tomar decisiones al respecto</a:t>
          </a:r>
          <a:endParaRPr lang="es-ES" dirty="0">
            <a:solidFill>
              <a:schemeClr val="bg1"/>
            </a:solidFill>
          </a:endParaRPr>
        </a:p>
      </dgm:t>
    </dgm:pt>
    <dgm:pt modelId="{BB177F97-7B98-4955-AB15-F8E487A1DF9D}" type="parTrans" cxnId="{F4466801-CFAB-4E6D-93F2-5E4BF2C0F46D}">
      <dgm:prSet/>
      <dgm:spPr/>
      <dgm:t>
        <a:bodyPr/>
        <a:lstStyle/>
        <a:p>
          <a:endParaRPr lang="es-ES"/>
        </a:p>
      </dgm:t>
    </dgm:pt>
    <dgm:pt modelId="{0C2512E8-BAA1-43CB-8390-F6C603F34097}" type="sibTrans" cxnId="{F4466801-CFAB-4E6D-93F2-5E4BF2C0F46D}">
      <dgm:prSet/>
      <dgm:spPr/>
      <dgm:t>
        <a:bodyPr/>
        <a:lstStyle/>
        <a:p>
          <a:endParaRPr lang="es-ES"/>
        </a:p>
      </dgm:t>
    </dgm:pt>
    <dgm:pt modelId="{7E576F6E-B37B-40A2-A656-867CF0BF239B}" type="pres">
      <dgm:prSet presAssocID="{00BAAD5A-EDB4-40F2-AD68-B0EEE86A4862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EE4461FD-585B-4852-9D7B-5AD97533FDB8}" type="pres">
      <dgm:prSet presAssocID="{EAA56F0E-45C7-4D47-ACBC-800DA5CE785E}" presName="composite" presStyleCnt="0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A5519625-E465-4C1A-B67C-7D2DF5F8AFD9}" type="pres">
      <dgm:prSet presAssocID="{EAA56F0E-45C7-4D47-ACBC-800DA5CE785E}" presName="LShape" presStyleLbl="alignNode1" presStyleIdx="0" presStyleCnt="5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9058AE1A-267F-4DB5-995D-8AF7449D80CE}" type="pres">
      <dgm:prSet presAssocID="{EAA56F0E-45C7-4D47-ACBC-800DA5CE785E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FCCB15D-E9C8-46DE-A924-8A9B8970090D}" type="pres">
      <dgm:prSet presAssocID="{EAA56F0E-45C7-4D47-ACBC-800DA5CE785E}" presName="Triangle" presStyleLbl="alignNode1" presStyleIdx="1" presStyleCnt="5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CB0024D6-8785-4895-8F96-91C64B62BE80}" type="pres">
      <dgm:prSet presAssocID="{86FE615A-8A7A-49F9-90A7-139966A34503}" presName="sibTrans" presStyleCnt="0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509546B6-4ED9-4D4B-8B44-CD3D965E1B60}" type="pres">
      <dgm:prSet presAssocID="{86FE615A-8A7A-49F9-90A7-139966A34503}" presName="space" presStyleCnt="0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B2749F72-6EB2-4472-BF4D-07DF12903215}" type="pres">
      <dgm:prSet presAssocID="{ED97EAF4-4DF1-47EE-B91B-5D35DEE87740}" presName="composite" presStyleCnt="0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7051F545-FC3A-4480-AB44-621F008EF6CF}" type="pres">
      <dgm:prSet presAssocID="{ED97EAF4-4DF1-47EE-B91B-5D35DEE87740}" presName="LShape" presStyleLbl="alignNode1" presStyleIdx="2" presStyleCnt="5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F71AD80A-5B5B-4507-AEA1-42AE2D88F8F2}" type="pres">
      <dgm:prSet presAssocID="{ED97EAF4-4DF1-47EE-B91B-5D35DEE87740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80B0FAE-ACDF-4CE0-B824-47F99302942B}" type="pres">
      <dgm:prSet presAssocID="{ED97EAF4-4DF1-47EE-B91B-5D35DEE87740}" presName="Triangle" presStyleLbl="alignNode1" presStyleIdx="3" presStyleCnt="5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8993E5B3-AC27-43EA-A3E1-B1D79207AC6A}" type="pres">
      <dgm:prSet presAssocID="{25831B8A-6EC3-457A-8E59-2F7FD1FE9DEF}" presName="sibTrans" presStyleCnt="0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B59AC0D5-5017-45B9-AEF2-73D3E84A8736}" type="pres">
      <dgm:prSet presAssocID="{25831B8A-6EC3-457A-8E59-2F7FD1FE9DEF}" presName="space" presStyleCnt="0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01EEAD1F-DB44-41AB-8A24-56DCD75459F4}" type="pres">
      <dgm:prSet presAssocID="{BA40D15D-A8C6-449B-9715-6C4DEAE0395C}" presName="composite" presStyleCnt="0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9EF6B66D-3292-40DB-8CF4-EDEFC9CDCC1B}" type="pres">
      <dgm:prSet presAssocID="{BA40D15D-A8C6-449B-9715-6C4DEAE0395C}" presName="LShape" presStyleLbl="alignNode1" presStyleIdx="4" presStyleCnt="5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EBDE40EA-2B67-446B-A109-B41B0296FD02}" type="pres">
      <dgm:prSet presAssocID="{BA40D15D-A8C6-449B-9715-6C4DEAE0395C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F6DE9E6-5538-4F6C-8FBB-FF007A305312}" type="presOf" srcId="{BA40D15D-A8C6-449B-9715-6C4DEAE0395C}" destId="{EBDE40EA-2B67-446B-A109-B41B0296FD02}" srcOrd="0" destOrd="0" presId="urn:microsoft.com/office/officeart/2009/3/layout/StepUpProcess"/>
    <dgm:cxn modelId="{F2F79053-73F2-4C10-8713-4B08E8972FCA}" type="presOf" srcId="{00BAAD5A-EDB4-40F2-AD68-B0EEE86A4862}" destId="{7E576F6E-B37B-40A2-A656-867CF0BF239B}" srcOrd="0" destOrd="0" presId="urn:microsoft.com/office/officeart/2009/3/layout/StepUpProcess"/>
    <dgm:cxn modelId="{0FFD6A3D-0E49-483A-BA3A-48137C60C158}" type="presOf" srcId="{ED97EAF4-4DF1-47EE-B91B-5D35DEE87740}" destId="{F71AD80A-5B5B-4507-AEA1-42AE2D88F8F2}" srcOrd="0" destOrd="0" presId="urn:microsoft.com/office/officeart/2009/3/layout/StepUpProcess"/>
    <dgm:cxn modelId="{F4466801-CFAB-4E6D-93F2-5E4BF2C0F46D}" srcId="{00BAAD5A-EDB4-40F2-AD68-B0EEE86A4862}" destId="{BA40D15D-A8C6-449B-9715-6C4DEAE0395C}" srcOrd="2" destOrd="0" parTransId="{BB177F97-7B98-4955-AB15-F8E487A1DF9D}" sibTransId="{0C2512E8-BAA1-43CB-8390-F6C603F34097}"/>
    <dgm:cxn modelId="{4C073667-8CD2-4CCF-B03F-8326321136B7}" srcId="{00BAAD5A-EDB4-40F2-AD68-B0EEE86A4862}" destId="{EAA56F0E-45C7-4D47-ACBC-800DA5CE785E}" srcOrd="0" destOrd="0" parTransId="{EF409F90-5293-4EB3-8FE8-8B3CFFEE819A}" sibTransId="{86FE615A-8A7A-49F9-90A7-139966A34503}"/>
    <dgm:cxn modelId="{6E16D807-B0D6-46E5-B310-1E9B56F532E6}" srcId="{00BAAD5A-EDB4-40F2-AD68-B0EEE86A4862}" destId="{ED97EAF4-4DF1-47EE-B91B-5D35DEE87740}" srcOrd="1" destOrd="0" parTransId="{E57F0999-A557-4AEF-9376-EFD444C330B4}" sibTransId="{25831B8A-6EC3-457A-8E59-2F7FD1FE9DEF}"/>
    <dgm:cxn modelId="{58B4F0ED-F298-4BBD-8765-07FD58F830D5}" type="presOf" srcId="{EAA56F0E-45C7-4D47-ACBC-800DA5CE785E}" destId="{9058AE1A-267F-4DB5-995D-8AF7449D80CE}" srcOrd="0" destOrd="0" presId="urn:microsoft.com/office/officeart/2009/3/layout/StepUpProcess"/>
    <dgm:cxn modelId="{652B0A5E-050D-4854-B5A2-685583B45EFF}" type="presParOf" srcId="{7E576F6E-B37B-40A2-A656-867CF0BF239B}" destId="{EE4461FD-585B-4852-9D7B-5AD97533FDB8}" srcOrd="0" destOrd="0" presId="urn:microsoft.com/office/officeart/2009/3/layout/StepUpProcess"/>
    <dgm:cxn modelId="{84CE88E6-A2AF-4472-BAD8-C80976CA6BF6}" type="presParOf" srcId="{EE4461FD-585B-4852-9D7B-5AD97533FDB8}" destId="{A5519625-E465-4C1A-B67C-7D2DF5F8AFD9}" srcOrd="0" destOrd="0" presId="urn:microsoft.com/office/officeart/2009/3/layout/StepUpProcess"/>
    <dgm:cxn modelId="{EF2D5F95-0475-419B-9E24-E6764FC2F142}" type="presParOf" srcId="{EE4461FD-585B-4852-9D7B-5AD97533FDB8}" destId="{9058AE1A-267F-4DB5-995D-8AF7449D80CE}" srcOrd="1" destOrd="0" presId="urn:microsoft.com/office/officeart/2009/3/layout/StepUpProcess"/>
    <dgm:cxn modelId="{1FD13540-2288-4F82-B28F-F813FFD8D09B}" type="presParOf" srcId="{EE4461FD-585B-4852-9D7B-5AD97533FDB8}" destId="{4FCCB15D-E9C8-46DE-A924-8A9B8970090D}" srcOrd="2" destOrd="0" presId="urn:microsoft.com/office/officeart/2009/3/layout/StepUpProcess"/>
    <dgm:cxn modelId="{4899535B-3507-419E-B14E-8F0404936D24}" type="presParOf" srcId="{7E576F6E-B37B-40A2-A656-867CF0BF239B}" destId="{CB0024D6-8785-4895-8F96-91C64B62BE80}" srcOrd="1" destOrd="0" presId="urn:microsoft.com/office/officeart/2009/3/layout/StepUpProcess"/>
    <dgm:cxn modelId="{199EDA67-D140-4964-B619-F0CD942C274E}" type="presParOf" srcId="{CB0024D6-8785-4895-8F96-91C64B62BE80}" destId="{509546B6-4ED9-4D4B-8B44-CD3D965E1B60}" srcOrd="0" destOrd="0" presId="urn:microsoft.com/office/officeart/2009/3/layout/StepUpProcess"/>
    <dgm:cxn modelId="{229F335F-ECBE-4217-B055-878F8176CF4A}" type="presParOf" srcId="{7E576F6E-B37B-40A2-A656-867CF0BF239B}" destId="{B2749F72-6EB2-4472-BF4D-07DF12903215}" srcOrd="2" destOrd="0" presId="urn:microsoft.com/office/officeart/2009/3/layout/StepUpProcess"/>
    <dgm:cxn modelId="{03A077E8-7400-497E-AB60-4838EC0F88C8}" type="presParOf" srcId="{B2749F72-6EB2-4472-BF4D-07DF12903215}" destId="{7051F545-FC3A-4480-AB44-621F008EF6CF}" srcOrd="0" destOrd="0" presId="urn:microsoft.com/office/officeart/2009/3/layout/StepUpProcess"/>
    <dgm:cxn modelId="{A1D48640-1815-4273-89FC-8DC85A782719}" type="presParOf" srcId="{B2749F72-6EB2-4472-BF4D-07DF12903215}" destId="{F71AD80A-5B5B-4507-AEA1-42AE2D88F8F2}" srcOrd="1" destOrd="0" presId="urn:microsoft.com/office/officeart/2009/3/layout/StepUpProcess"/>
    <dgm:cxn modelId="{46BE4DAE-0122-48B8-9482-A5A5FF9BE12E}" type="presParOf" srcId="{B2749F72-6EB2-4472-BF4D-07DF12903215}" destId="{080B0FAE-ACDF-4CE0-B824-47F99302942B}" srcOrd="2" destOrd="0" presId="urn:microsoft.com/office/officeart/2009/3/layout/StepUpProcess"/>
    <dgm:cxn modelId="{C6F0A776-F3D2-46ED-A076-06CA753A054E}" type="presParOf" srcId="{7E576F6E-B37B-40A2-A656-867CF0BF239B}" destId="{8993E5B3-AC27-43EA-A3E1-B1D79207AC6A}" srcOrd="3" destOrd="0" presId="urn:microsoft.com/office/officeart/2009/3/layout/StepUpProcess"/>
    <dgm:cxn modelId="{08F2304A-A451-41F5-A32C-0996F3532F4A}" type="presParOf" srcId="{8993E5B3-AC27-43EA-A3E1-B1D79207AC6A}" destId="{B59AC0D5-5017-45B9-AEF2-73D3E84A8736}" srcOrd="0" destOrd="0" presId="urn:microsoft.com/office/officeart/2009/3/layout/StepUpProcess"/>
    <dgm:cxn modelId="{D472B9CB-9B81-459D-9480-D31A998589F1}" type="presParOf" srcId="{7E576F6E-B37B-40A2-A656-867CF0BF239B}" destId="{01EEAD1F-DB44-41AB-8A24-56DCD75459F4}" srcOrd="4" destOrd="0" presId="urn:microsoft.com/office/officeart/2009/3/layout/StepUpProcess"/>
    <dgm:cxn modelId="{31B91153-52EA-45E1-A5DF-AA095F701B93}" type="presParOf" srcId="{01EEAD1F-DB44-41AB-8A24-56DCD75459F4}" destId="{9EF6B66D-3292-40DB-8CF4-EDEFC9CDCC1B}" srcOrd="0" destOrd="0" presId="urn:microsoft.com/office/officeart/2009/3/layout/StepUpProcess"/>
    <dgm:cxn modelId="{6569452B-A1A0-4A48-95C0-F11515605D53}" type="presParOf" srcId="{01EEAD1F-DB44-41AB-8A24-56DCD75459F4}" destId="{EBDE40EA-2B67-446B-A109-B41B0296FD02}" srcOrd="1" destOrd="0" presId="urn:microsoft.com/office/officeart/2009/3/layout/StepUpProcess"/>
  </dgm:cxnLst>
  <dgm:bg>
    <a:solidFill>
      <a:schemeClr val="tx2"/>
    </a:solidFill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4181AA9-E2F2-4312-9FB0-45DB996D3569}" type="doc">
      <dgm:prSet loTypeId="urn:microsoft.com/office/officeart/2005/8/layout/funnel1" loCatId="relationship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ES"/>
        </a:p>
      </dgm:t>
    </dgm:pt>
    <dgm:pt modelId="{DD0A35DC-E74B-4A90-AD09-48B7394B1FE1}">
      <dgm:prSet phldrT="[Texto]"/>
      <dgm:spPr/>
      <dgm:t>
        <a:bodyPr/>
        <a:lstStyle/>
        <a:p>
          <a:r>
            <a:rPr lang="es-ES" dirty="0" smtClean="0"/>
            <a:t>Corregir la trayectoria y procesar la información</a:t>
          </a:r>
          <a:endParaRPr lang="es-ES" dirty="0"/>
        </a:p>
      </dgm:t>
    </dgm:pt>
    <dgm:pt modelId="{68B260E0-C3AE-4AE6-89BC-3D054FAC00B0}" type="parTrans" cxnId="{8031E763-DF1D-4389-B321-6224103B5447}">
      <dgm:prSet/>
      <dgm:spPr/>
      <dgm:t>
        <a:bodyPr/>
        <a:lstStyle/>
        <a:p>
          <a:endParaRPr lang="es-ES"/>
        </a:p>
      </dgm:t>
    </dgm:pt>
    <dgm:pt modelId="{D3CF85F6-582C-4DB4-99D1-877A8E645C9A}" type="sibTrans" cxnId="{8031E763-DF1D-4389-B321-6224103B5447}">
      <dgm:prSet/>
      <dgm:spPr/>
      <dgm:t>
        <a:bodyPr/>
        <a:lstStyle/>
        <a:p>
          <a:endParaRPr lang="es-ES"/>
        </a:p>
      </dgm:t>
    </dgm:pt>
    <dgm:pt modelId="{7AC770ED-C042-48D3-B7DB-BC29D255C6C3}">
      <dgm:prSet phldrT="[Texto]"/>
      <dgm:spPr/>
      <dgm:t>
        <a:bodyPr/>
        <a:lstStyle/>
        <a:p>
          <a:r>
            <a:rPr lang="es-ES" dirty="0" smtClean="0"/>
            <a:t>Implementar el sistema multicámaras</a:t>
          </a:r>
          <a:endParaRPr lang="es-ES" dirty="0"/>
        </a:p>
      </dgm:t>
    </dgm:pt>
    <dgm:pt modelId="{C7D013D2-AC6A-4B78-9AED-E08901E6D091}" type="parTrans" cxnId="{9F7C60D4-35A2-48BF-96D3-C84B27902DC7}">
      <dgm:prSet/>
      <dgm:spPr/>
      <dgm:t>
        <a:bodyPr/>
        <a:lstStyle/>
        <a:p>
          <a:endParaRPr lang="es-ES"/>
        </a:p>
      </dgm:t>
    </dgm:pt>
    <dgm:pt modelId="{EF76532D-F5F3-4663-9BA9-55D3593EB92D}" type="sibTrans" cxnId="{9F7C60D4-35A2-48BF-96D3-C84B27902DC7}">
      <dgm:prSet/>
      <dgm:spPr/>
      <dgm:t>
        <a:bodyPr/>
        <a:lstStyle/>
        <a:p>
          <a:endParaRPr lang="es-ES"/>
        </a:p>
      </dgm:t>
    </dgm:pt>
    <dgm:pt modelId="{52791190-0444-4A5B-9B6E-FFA08EFAB999}">
      <dgm:prSet phldrT="[Texto]"/>
      <dgm:spPr/>
      <dgm:t>
        <a:bodyPr/>
        <a:lstStyle/>
        <a:p>
          <a:r>
            <a:rPr lang="es-ES" dirty="0" smtClean="0"/>
            <a:t>Validar la información recolectada </a:t>
          </a:r>
          <a:endParaRPr lang="es-ES" dirty="0"/>
        </a:p>
      </dgm:t>
    </dgm:pt>
    <dgm:pt modelId="{16E471AB-1413-433A-8BA0-7DC3143AC7C6}" type="parTrans" cxnId="{F3CBEFFA-0487-4C26-91DA-4AFD377BF748}">
      <dgm:prSet/>
      <dgm:spPr/>
      <dgm:t>
        <a:bodyPr/>
        <a:lstStyle/>
        <a:p>
          <a:endParaRPr lang="es-ES"/>
        </a:p>
      </dgm:t>
    </dgm:pt>
    <dgm:pt modelId="{7C6F741C-4CF0-4506-910C-2FC3DD2FA9D9}" type="sibTrans" cxnId="{F3CBEFFA-0487-4C26-91DA-4AFD377BF748}">
      <dgm:prSet/>
      <dgm:spPr/>
      <dgm:t>
        <a:bodyPr/>
        <a:lstStyle/>
        <a:p>
          <a:endParaRPr lang="es-ES"/>
        </a:p>
      </dgm:t>
    </dgm:pt>
    <dgm:pt modelId="{5F7FAFEA-DC6B-4E2F-8BC3-E5A212D8C897}">
      <dgm:prSet phldrT="[Texto]"/>
      <dgm:spPr/>
      <dgm:t>
        <a:bodyPr/>
        <a:lstStyle/>
        <a:p>
          <a:r>
            <a:rPr lang="es-ES" dirty="0" smtClean="0">
              <a:solidFill>
                <a:schemeClr val="bg1"/>
              </a:solidFill>
            </a:rPr>
            <a:t>Realizar un inventario de infraestructura vial </a:t>
          </a:r>
          <a:endParaRPr lang="es-ES" dirty="0">
            <a:solidFill>
              <a:schemeClr val="bg1"/>
            </a:solidFill>
          </a:endParaRPr>
        </a:p>
      </dgm:t>
    </dgm:pt>
    <dgm:pt modelId="{D999377E-89F1-4242-B7E6-1FA9D5BD08BF}" type="parTrans" cxnId="{6C126C06-7400-4156-B82F-39AD0D09F1F3}">
      <dgm:prSet/>
      <dgm:spPr/>
      <dgm:t>
        <a:bodyPr/>
        <a:lstStyle/>
        <a:p>
          <a:endParaRPr lang="es-ES"/>
        </a:p>
      </dgm:t>
    </dgm:pt>
    <dgm:pt modelId="{AF6105C8-9059-4205-9E08-C64C92CE6264}" type="sibTrans" cxnId="{6C126C06-7400-4156-B82F-39AD0D09F1F3}">
      <dgm:prSet/>
      <dgm:spPr/>
      <dgm:t>
        <a:bodyPr/>
        <a:lstStyle/>
        <a:p>
          <a:endParaRPr lang="es-ES"/>
        </a:p>
      </dgm:t>
    </dgm:pt>
    <dgm:pt modelId="{CFFCC5DE-BCAF-4494-B5DB-237B4A6A34E7}" type="pres">
      <dgm:prSet presAssocID="{44181AA9-E2F2-4312-9FB0-45DB996D3569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45B0B003-81B8-400A-A95A-D323E824E1F8}" type="pres">
      <dgm:prSet presAssocID="{44181AA9-E2F2-4312-9FB0-45DB996D3569}" presName="ellipse" presStyleLbl="trBgShp" presStyleIdx="0" presStyleCnt="1"/>
      <dgm:spPr/>
    </dgm:pt>
    <dgm:pt modelId="{70A4938C-920B-49ED-9FE0-1887DE23E9A3}" type="pres">
      <dgm:prSet presAssocID="{44181AA9-E2F2-4312-9FB0-45DB996D3569}" presName="arrow1" presStyleLbl="fgShp" presStyleIdx="0" presStyleCnt="1"/>
      <dgm:spPr/>
    </dgm:pt>
    <dgm:pt modelId="{D16CA558-7958-4202-9D01-EB9D5427032F}" type="pres">
      <dgm:prSet presAssocID="{44181AA9-E2F2-4312-9FB0-45DB996D3569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4BAC26B-3CE4-44C9-B43A-2B809F7A0771}" type="pres">
      <dgm:prSet presAssocID="{7AC770ED-C042-48D3-B7DB-BC29D255C6C3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482DF74-7E5D-46EE-987E-09438AB94EBA}" type="pres">
      <dgm:prSet presAssocID="{52791190-0444-4A5B-9B6E-FFA08EFAB999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9AB9162-48E4-4574-9398-1A97A003873B}" type="pres">
      <dgm:prSet presAssocID="{5F7FAFEA-DC6B-4E2F-8BC3-E5A212D8C897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5875E97-EB67-4D9E-827E-78B4EDE24D3B}" type="pres">
      <dgm:prSet presAssocID="{44181AA9-E2F2-4312-9FB0-45DB996D3569}" presName="funnel" presStyleLbl="trAlignAcc1" presStyleIdx="0" presStyleCnt="1"/>
      <dgm:spPr/>
    </dgm:pt>
  </dgm:ptLst>
  <dgm:cxnLst>
    <dgm:cxn modelId="{F3CBEFFA-0487-4C26-91DA-4AFD377BF748}" srcId="{44181AA9-E2F2-4312-9FB0-45DB996D3569}" destId="{52791190-0444-4A5B-9B6E-FFA08EFAB999}" srcOrd="2" destOrd="0" parTransId="{16E471AB-1413-433A-8BA0-7DC3143AC7C6}" sibTransId="{7C6F741C-4CF0-4506-910C-2FC3DD2FA9D9}"/>
    <dgm:cxn modelId="{8031E763-DF1D-4389-B321-6224103B5447}" srcId="{44181AA9-E2F2-4312-9FB0-45DB996D3569}" destId="{DD0A35DC-E74B-4A90-AD09-48B7394B1FE1}" srcOrd="0" destOrd="0" parTransId="{68B260E0-C3AE-4AE6-89BC-3D054FAC00B0}" sibTransId="{D3CF85F6-582C-4DB4-99D1-877A8E645C9A}"/>
    <dgm:cxn modelId="{7B1E79D4-7BDA-4E49-90BF-A3C7A2E7C817}" type="presOf" srcId="{DD0A35DC-E74B-4A90-AD09-48B7394B1FE1}" destId="{E9AB9162-48E4-4574-9398-1A97A003873B}" srcOrd="0" destOrd="0" presId="urn:microsoft.com/office/officeart/2005/8/layout/funnel1"/>
    <dgm:cxn modelId="{9F7C60D4-35A2-48BF-96D3-C84B27902DC7}" srcId="{44181AA9-E2F2-4312-9FB0-45DB996D3569}" destId="{7AC770ED-C042-48D3-B7DB-BC29D255C6C3}" srcOrd="1" destOrd="0" parTransId="{C7D013D2-AC6A-4B78-9AED-E08901E6D091}" sibTransId="{EF76532D-F5F3-4663-9BA9-55D3593EB92D}"/>
    <dgm:cxn modelId="{6C126C06-7400-4156-B82F-39AD0D09F1F3}" srcId="{44181AA9-E2F2-4312-9FB0-45DB996D3569}" destId="{5F7FAFEA-DC6B-4E2F-8BC3-E5A212D8C897}" srcOrd="3" destOrd="0" parTransId="{D999377E-89F1-4242-B7E6-1FA9D5BD08BF}" sibTransId="{AF6105C8-9059-4205-9E08-C64C92CE6264}"/>
    <dgm:cxn modelId="{B09BCB87-515E-436A-811C-9BF8AAB7F48A}" type="presOf" srcId="{5F7FAFEA-DC6B-4E2F-8BC3-E5A212D8C897}" destId="{D16CA558-7958-4202-9D01-EB9D5427032F}" srcOrd="0" destOrd="0" presId="urn:microsoft.com/office/officeart/2005/8/layout/funnel1"/>
    <dgm:cxn modelId="{6B789E6C-31CD-4F25-9E26-8BF209802D79}" type="presOf" srcId="{52791190-0444-4A5B-9B6E-FFA08EFAB999}" destId="{84BAC26B-3CE4-44C9-B43A-2B809F7A0771}" srcOrd="0" destOrd="0" presId="urn:microsoft.com/office/officeart/2005/8/layout/funnel1"/>
    <dgm:cxn modelId="{2D565524-5A8B-49BF-86A3-66A58577C026}" type="presOf" srcId="{44181AA9-E2F2-4312-9FB0-45DB996D3569}" destId="{CFFCC5DE-BCAF-4494-B5DB-237B4A6A34E7}" srcOrd="0" destOrd="0" presId="urn:microsoft.com/office/officeart/2005/8/layout/funnel1"/>
    <dgm:cxn modelId="{8F870241-2776-43DB-80C3-EAA5D9AEB803}" type="presOf" srcId="{7AC770ED-C042-48D3-B7DB-BC29D255C6C3}" destId="{D482DF74-7E5D-46EE-987E-09438AB94EBA}" srcOrd="0" destOrd="0" presId="urn:microsoft.com/office/officeart/2005/8/layout/funnel1"/>
    <dgm:cxn modelId="{53C47A86-EFE6-4191-9581-267A3DE0CEAD}" type="presParOf" srcId="{CFFCC5DE-BCAF-4494-B5DB-237B4A6A34E7}" destId="{45B0B003-81B8-400A-A95A-D323E824E1F8}" srcOrd="0" destOrd="0" presId="urn:microsoft.com/office/officeart/2005/8/layout/funnel1"/>
    <dgm:cxn modelId="{79323068-5C90-4D16-BDAC-AAEFB318C9A7}" type="presParOf" srcId="{CFFCC5DE-BCAF-4494-B5DB-237B4A6A34E7}" destId="{70A4938C-920B-49ED-9FE0-1887DE23E9A3}" srcOrd="1" destOrd="0" presId="urn:microsoft.com/office/officeart/2005/8/layout/funnel1"/>
    <dgm:cxn modelId="{794A7B76-A72E-4EC3-BA54-D40F7E55C222}" type="presParOf" srcId="{CFFCC5DE-BCAF-4494-B5DB-237B4A6A34E7}" destId="{D16CA558-7958-4202-9D01-EB9D5427032F}" srcOrd="2" destOrd="0" presId="urn:microsoft.com/office/officeart/2005/8/layout/funnel1"/>
    <dgm:cxn modelId="{B239F85E-07DF-4CF4-8CDB-4E0E93E1B3DA}" type="presParOf" srcId="{CFFCC5DE-BCAF-4494-B5DB-237B4A6A34E7}" destId="{84BAC26B-3CE4-44C9-B43A-2B809F7A0771}" srcOrd="3" destOrd="0" presId="urn:microsoft.com/office/officeart/2005/8/layout/funnel1"/>
    <dgm:cxn modelId="{3602F7A3-E595-4203-AFA8-0D811D4021D7}" type="presParOf" srcId="{CFFCC5DE-BCAF-4494-B5DB-237B4A6A34E7}" destId="{D482DF74-7E5D-46EE-987E-09438AB94EBA}" srcOrd="4" destOrd="0" presId="urn:microsoft.com/office/officeart/2005/8/layout/funnel1"/>
    <dgm:cxn modelId="{C5F0D1F3-6657-465A-8861-4CABF58AA06B}" type="presParOf" srcId="{CFFCC5DE-BCAF-4494-B5DB-237B4A6A34E7}" destId="{E9AB9162-48E4-4574-9398-1A97A003873B}" srcOrd="5" destOrd="0" presId="urn:microsoft.com/office/officeart/2005/8/layout/funnel1"/>
    <dgm:cxn modelId="{9505A4D2-050F-4274-BE65-D1BFA655DD84}" type="presParOf" srcId="{CFFCC5DE-BCAF-4494-B5DB-237B4A6A34E7}" destId="{35875E97-EB67-4D9E-827E-78B4EDE24D3B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C84A9A6-CD25-42F3-B254-6A9BDC64F80A}" type="doc">
      <dgm:prSet loTypeId="urn:microsoft.com/office/officeart/2005/8/layout/hProcess10" loCatId="picture" qsTypeId="urn:microsoft.com/office/officeart/2005/8/quickstyle/simple1" qsCatId="simple" csTypeId="urn:microsoft.com/office/officeart/2005/8/colors/accent0_3" csCatId="mainScheme" phldr="1"/>
      <dgm:spPr/>
    </dgm:pt>
    <dgm:pt modelId="{A160F130-8CD3-4FF4-8A2E-7D082D05A3E5}">
      <dgm:prSet phldrT="[Texto]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es-ES" dirty="0" smtClean="0"/>
            <a:t>Applanix POSPac </a:t>
          </a:r>
          <a:endParaRPr lang="es-ES" dirty="0"/>
        </a:p>
      </dgm:t>
    </dgm:pt>
    <dgm:pt modelId="{F8CCBD90-F87E-4C98-A286-5B6457A5DF1F}" type="parTrans" cxnId="{C46A16F2-E3B7-412A-9EC2-805C11C8637E}">
      <dgm:prSet/>
      <dgm:spPr/>
      <dgm:t>
        <a:bodyPr/>
        <a:lstStyle/>
        <a:p>
          <a:endParaRPr lang="es-ES"/>
        </a:p>
      </dgm:t>
    </dgm:pt>
    <dgm:pt modelId="{58EF7961-19CF-416F-B27A-3D8F35203BAA}" type="sibTrans" cxnId="{C46A16F2-E3B7-412A-9EC2-805C11C8637E}">
      <dgm:prSet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endParaRPr lang="es-ES"/>
        </a:p>
      </dgm:t>
    </dgm:pt>
    <dgm:pt modelId="{84BB83B9-82DB-4DA7-8C6B-65B489182542}">
      <dgm:prSet phldrT="[Texto]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es-ES" dirty="0" smtClean="0"/>
            <a:t>Trimble Trident</a:t>
          </a:r>
          <a:endParaRPr lang="es-ES" dirty="0"/>
        </a:p>
      </dgm:t>
    </dgm:pt>
    <dgm:pt modelId="{4D0E1DCF-747E-4365-9E58-AB6289528836}" type="parTrans" cxnId="{A83FCD0E-655A-4C66-9EB9-69890006B204}">
      <dgm:prSet/>
      <dgm:spPr/>
      <dgm:t>
        <a:bodyPr/>
        <a:lstStyle/>
        <a:p>
          <a:endParaRPr lang="es-ES"/>
        </a:p>
      </dgm:t>
    </dgm:pt>
    <dgm:pt modelId="{B61C2378-6A2D-40D4-84B5-05AC711582AB}" type="sibTrans" cxnId="{A83FCD0E-655A-4C66-9EB9-69890006B204}">
      <dgm:prSet/>
      <dgm:spPr/>
      <dgm:t>
        <a:bodyPr/>
        <a:lstStyle/>
        <a:p>
          <a:endParaRPr lang="es-ES"/>
        </a:p>
      </dgm:t>
    </dgm:pt>
    <dgm:pt modelId="{4E143BCC-42BB-4747-8600-7BC8733B6E85}" type="pres">
      <dgm:prSet presAssocID="{5C84A9A6-CD25-42F3-B254-6A9BDC64F80A}" presName="Name0" presStyleCnt="0">
        <dgm:presLayoutVars>
          <dgm:dir/>
          <dgm:resizeHandles val="exact"/>
        </dgm:presLayoutVars>
      </dgm:prSet>
      <dgm:spPr/>
    </dgm:pt>
    <dgm:pt modelId="{F8D90C20-B065-42DA-A7F7-CD17BBD4B772}" type="pres">
      <dgm:prSet presAssocID="{A160F130-8CD3-4FF4-8A2E-7D082D05A3E5}" presName="composite" presStyleCnt="0"/>
      <dgm:spPr/>
    </dgm:pt>
    <dgm:pt modelId="{4067DB88-B252-47DD-BDAC-E0FC78E96016}" type="pres">
      <dgm:prSet presAssocID="{A160F130-8CD3-4FF4-8A2E-7D082D05A3E5}" presName="imagSh" presStyleLbl="bg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  <dgm:pt modelId="{BED00C94-C8FD-4C6E-B799-0301AE798C92}" type="pres">
      <dgm:prSet presAssocID="{A160F130-8CD3-4FF4-8A2E-7D082D05A3E5}" presName="tx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842D708-E664-401E-ABA6-84F37B90CAE5}" type="pres">
      <dgm:prSet presAssocID="{58EF7961-19CF-416F-B27A-3D8F35203BAA}" presName="sibTrans" presStyleLbl="sibTrans2D1" presStyleIdx="0" presStyleCnt="1"/>
      <dgm:spPr/>
      <dgm:t>
        <a:bodyPr/>
        <a:lstStyle/>
        <a:p>
          <a:endParaRPr lang="es-ES"/>
        </a:p>
      </dgm:t>
    </dgm:pt>
    <dgm:pt modelId="{D09D8870-80C3-401F-9DA7-81B1190F62D2}" type="pres">
      <dgm:prSet presAssocID="{58EF7961-19CF-416F-B27A-3D8F35203BAA}" presName="connTx" presStyleLbl="sibTrans2D1" presStyleIdx="0" presStyleCnt="1"/>
      <dgm:spPr/>
      <dgm:t>
        <a:bodyPr/>
        <a:lstStyle/>
        <a:p>
          <a:endParaRPr lang="es-ES"/>
        </a:p>
      </dgm:t>
    </dgm:pt>
    <dgm:pt modelId="{39C6EB87-D52B-4F6B-94F8-68C9151669CA}" type="pres">
      <dgm:prSet presAssocID="{84BB83B9-82DB-4DA7-8C6B-65B489182542}" presName="composite" presStyleCnt="0"/>
      <dgm:spPr/>
    </dgm:pt>
    <dgm:pt modelId="{CF1B406E-D874-4267-85AE-5880F1129890}" type="pres">
      <dgm:prSet presAssocID="{84BB83B9-82DB-4DA7-8C6B-65B489182542}" presName="imagSh" presStyleLbl="bgImgPlace1" presStyleIdx="1" presStyleCnt="2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</dgm:spPr>
    </dgm:pt>
    <dgm:pt modelId="{B7BCC481-A881-43B3-8909-F274C69B1723}" type="pres">
      <dgm:prSet presAssocID="{84BB83B9-82DB-4DA7-8C6B-65B489182542}" presName="tx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5C696FC-AC6B-4D63-9270-5D4E0E83ED01}" type="presOf" srcId="{5C84A9A6-CD25-42F3-B254-6A9BDC64F80A}" destId="{4E143BCC-42BB-4747-8600-7BC8733B6E85}" srcOrd="0" destOrd="0" presId="urn:microsoft.com/office/officeart/2005/8/layout/hProcess10"/>
    <dgm:cxn modelId="{C46A16F2-E3B7-412A-9EC2-805C11C8637E}" srcId="{5C84A9A6-CD25-42F3-B254-6A9BDC64F80A}" destId="{A160F130-8CD3-4FF4-8A2E-7D082D05A3E5}" srcOrd="0" destOrd="0" parTransId="{F8CCBD90-F87E-4C98-A286-5B6457A5DF1F}" sibTransId="{58EF7961-19CF-416F-B27A-3D8F35203BAA}"/>
    <dgm:cxn modelId="{5C4B9FA2-0F5A-4053-B312-FCC977D138DE}" type="presOf" srcId="{58EF7961-19CF-416F-B27A-3D8F35203BAA}" destId="{3842D708-E664-401E-ABA6-84F37B90CAE5}" srcOrd="0" destOrd="0" presId="urn:microsoft.com/office/officeart/2005/8/layout/hProcess10"/>
    <dgm:cxn modelId="{A83FCD0E-655A-4C66-9EB9-69890006B204}" srcId="{5C84A9A6-CD25-42F3-B254-6A9BDC64F80A}" destId="{84BB83B9-82DB-4DA7-8C6B-65B489182542}" srcOrd="1" destOrd="0" parTransId="{4D0E1DCF-747E-4365-9E58-AB6289528836}" sibTransId="{B61C2378-6A2D-40D4-84B5-05AC711582AB}"/>
    <dgm:cxn modelId="{49D6099B-8147-4CB7-BDEC-0049CB4C210D}" type="presOf" srcId="{58EF7961-19CF-416F-B27A-3D8F35203BAA}" destId="{D09D8870-80C3-401F-9DA7-81B1190F62D2}" srcOrd="1" destOrd="0" presId="urn:microsoft.com/office/officeart/2005/8/layout/hProcess10"/>
    <dgm:cxn modelId="{7FCD65E3-B916-4AC2-9D09-CD2455FAE541}" type="presOf" srcId="{84BB83B9-82DB-4DA7-8C6B-65B489182542}" destId="{B7BCC481-A881-43B3-8909-F274C69B1723}" srcOrd="0" destOrd="0" presId="urn:microsoft.com/office/officeart/2005/8/layout/hProcess10"/>
    <dgm:cxn modelId="{EB8C0419-0396-4013-8C76-4B6C139C1A54}" type="presOf" srcId="{A160F130-8CD3-4FF4-8A2E-7D082D05A3E5}" destId="{BED00C94-C8FD-4C6E-B799-0301AE798C92}" srcOrd="0" destOrd="0" presId="urn:microsoft.com/office/officeart/2005/8/layout/hProcess10"/>
    <dgm:cxn modelId="{2265B3B4-10C8-4745-BA4C-E3775F23C7A8}" type="presParOf" srcId="{4E143BCC-42BB-4747-8600-7BC8733B6E85}" destId="{F8D90C20-B065-42DA-A7F7-CD17BBD4B772}" srcOrd="0" destOrd="0" presId="urn:microsoft.com/office/officeart/2005/8/layout/hProcess10"/>
    <dgm:cxn modelId="{02CB9C38-86C3-4A5C-B11B-1F8BB0504227}" type="presParOf" srcId="{F8D90C20-B065-42DA-A7F7-CD17BBD4B772}" destId="{4067DB88-B252-47DD-BDAC-E0FC78E96016}" srcOrd="0" destOrd="0" presId="urn:microsoft.com/office/officeart/2005/8/layout/hProcess10"/>
    <dgm:cxn modelId="{5EB15DAE-80C0-482E-BE4E-C7B0346F8ECA}" type="presParOf" srcId="{F8D90C20-B065-42DA-A7F7-CD17BBD4B772}" destId="{BED00C94-C8FD-4C6E-B799-0301AE798C92}" srcOrd="1" destOrd="0" presId="urn:microsoft.com/office/officeart/2005/8/layout/hProcess10"/>
    <dgm:cxn modelId="{998C4D60-0D27-4EE5-B90F-2AAF505BEFE2}" type="presParOf" srcId="{4E143BCC-42BB-4747-8600-7BC8733B6E85}" destId="{3842D708-E664-401E-ABA6-84F37B90CAE5}" srcOrd="1" destOrd="0" presId="urn:microsoft.com/office/officeart/2005/8/layout/hProcess10"/>
    <dgm:cxn modelId="{F7127E10-FDF3-4B76-893E-C30EFBDFEDEB}" type="presParOf" srcId="{3842D708-E664-401E-ABA6-84F37B90CAE5}" destId="{D09D8870-80C3-401F-9DA7-81B1190F62D2}" srcOrd="0" destOrd="0" presId="urn:microsoft.com/office/officeart/2005/8/layout/hProcess10"/>
    <dgm:cxn modelId="{B30E9C9B-A797-44CC-9DB4-12C5F8C2BFA0}" type="presParOf" srcId="{4E143BCC-42BB-4747-8600-7BC8733B6E85}" destId="{39C6EB87-D52B-4F6B-94F8-68C9151669CA}" srcOrd="2" destOrd="0" presId="urn:microsoft.com/office/officeart/2005/8/layout/hProcess10"/>
    <dgm:cxn modelId="{B045367A-1A4E-49F1-B9B4-183D5E13016C}" type="presParOf" srcId="{39C6EB87-D52B-4F6B-94F8-68C9151669CA}" destId="{CF1B406E-D874-4267-85AE-5880F1129890}" srcOrd="0" destOrd="0" presId="urn:microsoft.com/office/officeart/2005/8/layout/hProcess10"/>
    <dgm:cxn modelId="{22C7EB20-9CC4-41C4-A0BF-598E2E6B59F1}" type="presParOf" srcId="{39C6EB87-D52B-4F6B-94F8-68C9151669CA}" destId="{B7BCC481-A881-43B3-8909-F274C69B1723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B1325F7-8178-4FE5-86BB-F1BB83566FE3}" type="doc">
      <dgm:prSet loTypeId="urn:microsoft.com/office/officeart/2005/8/layout/hProcess4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ES"/>
        </a:p>
      </dgm:t>
    </dgm:pt>
    <dgm:pt modelId="{6D4EB155-5012-4C8A-81E1-10E14394A0CA}">
      <dgm:prSet phldrT="[Texto]"/>
      <dgm:spPr/>
      <dgm:t>
        <a:bodyPr/>
        <a:lstStyle/>
        <a:p>
          <a:r>
            <a:rPr lang="es-ES" dirty="0" smtClean="0"/>
            <a:t>Dimensiones</a:t>
          </a:r>
          <a:endParaRPr lang="es-ES" dirty="0"/>
        </a:p>
      </dgm:t>
    </dgm:pt>
    <dgm:pt modelId="{F56EF415-D859-4703-BFC4-CC310CB960CC}" type="parTrans" cxnId="{8592AB6B-8F92-4237-AE5A-5C83369A0506}">
      <dgm:prSet/>
      <dgm:spPr/>
      <dgm:t>
        <a:bodyPr/>
        <a:lstStyle/>
        <a:p>
          <a:endParaRPr lang="es-ES"/>
        </a:p>
      </dgm:t>
    </dgm:pt>
    <dgm:pt modelId="{A0B51C24-8C6C-44C0-9124-E4B2B52C9B78}" type="sibTrans" cxnId="{8592AB6B-8F92-4237-AE5A-5C83369A0506}">
      <dgm:prSet/>
      <dgm:spPr/>
      <dgm:t>
        <a:bodyPr/>
        <a:lstStyle/>
        <a:p>
          <a:endParaRPr lang="es-ES"/>
        </a:p>
      </dgm:t>
    </dgm:pt>
    <dgm:pt modelId="{781E88BB-C873-4F83-8C3C-3A3EFDFE32A8}">
      <dgm:prSet phldrT="[Texto]"/>
      <dgm:spPr/>
      <dgm:t>
        <a:bodyPr/>
        <a:lstStyle/>
        <a:p>
          <a:r>
            <a:rPr lang="es-ES" dirty="0" smtClean="0"/>
            <a:t>R, P, I, D, seguido de un número</a:t>
          </a:r>
          <a:endParaRPr lang="es-ES" dirty="0"/>
        </a:p>
      </dgm:t>
    </dgm:pt>
    <dgm:pt modelId="{86BF9066-12A6-43E8-8BE8-DDAB9D73A9F8}" type="parTrans" cxnId="{8370E7E0-CB6C-4832-B73B-744150B66F71}">
      <dgm:prSet/>
      <dgm:spPr/>
      <dgm:t>
        <a:bodyPr/>
        <a:lstStyle/>
        <a:p>
          <a:endParaRPr lang="es-ES"/>
        </a:p>
      </dgm:t>
    </dgm:pt>
    <dgm:pt modelId="{81BD8017-5341-4EC4-BFFD-58C0FD0AE9FB}" type="sibTrans" cxnId="{8370E7E0-CB6C-4832-B73B-744150B66F71}">
      <dgm:prSet/>
      <dgm:spPr/>
      <dgm:t>
        <a:bodyPr/>
        <a:lstStyle/>
        <a:p>
          <a:endParaRPr lang="es-ES"/>
        </a:p>
      </dgm:t>
    </dgm:pt>
    <dgm:pt modelId="{BDD69B73-E287-4A8E-949B-E80F425001E2}">
      <dgm:prSet phldrT="[Texto]"/>
      <dgm:spPr/>
      <dgm:t>
        <a:bodyPr/>
        <a:lstStyle/>
        <a:p>
          <a:r>
            <a:rPr lang="es-ES" dirty="0" smtClean="0"/>
            <a:t>17 no corresponden.</a:t>
          </a:r>
          <a:endParaRPr lang="es-ES" dirty="0"/>
        </a:p>
      </dgm:t>
    </dgm:pt>
    <dgm:pt modelId="{84DA1E4D-1242-4842-B842-34460571294A}" type="parTrans" cxnId="{E566748C-AAC1-43F3-BD33-89490532808A}">
      <dgm:prSet/>
      <dgm:spPr/>
      <dgm:t>
        <a:bodyPr/>
        <a:lstStyle/>
        <a:p>
          <a:endParaRPr lang="es-ES"/>
        </a:p>
      </dgm:t>
    </dgm:pt>
    <dgm:pt modelId="{83AE8849-8627-467A-8627-0644041251C3}" type="sibTrans" cxnId="{E566748C-AAC1-43F3-BD33-89490532808A}">
      <dgm:prSet/>
      <dgm:spPr/>
      <dgm:t>
        <a:bodyPr/>
        <a:lstStyle/>
        <a:p>
          <a:endParaRPr lang="es-ES"/>
        </a:p>
      </dgm:t>
    </dgm:pt>
    <dgm:pt modelId="{A3CA5DEF-6585-4BCA-87A9-0F18F8A10A01}">
      <dgm:prSet phldrT="[Texto]"/>
      <dgm:spPr/>
      <dgm:t>
        <a:bodyPr/>
        <a:lstStyle/>
        <a:p>
          <a:r>
            <a:rPr lang="es-ES" dirty="0" smtClean="0"/>
            <a:t>Arcén</a:t>
          </a:r>
          <a:endParaRPr lang="es-ES" dirty="0"/>
        </a:p>
      </dgm:t>
    </dgm:pt>
    <dgm:pt modelId="{B77134CD-D526-4B40-BEB3-3E71542DFBCB}" type="parTrans" cxnId="{43FAF124-76A9-4323-AC6E-F0EA7956B994}">
      <dgm:prSet/>
      <dgm:spPr/>
      <dgm:t>
        <a:bodyPr/>
        <a:lstStyle/>
        <a:p>
          <a:endParaRPr lang="es-ES"/>
        </a:p>
      </dgm:t>
    </dgm:pt>
    <dgm:pt modelId="{2F9B32E0-1634-42C7-8387-29D7CC1F88CD}" type="sibTrans" cxnId="{43FAF124-76A9-4323-AC6E-F0EA7956B994}">
      <dgm:prSet/>
      <dgm:spPr/>
      <dgm:t>
        <a:bodyPr/>
        <a:lstStyle/>
        <a:p>
          <a:endParaRPr lang="es-ES"/>
        </a:p>
      </dgm:t>
    </dgm:pt>
    <dgm:pt modelId="{5B0D2867-F5A7-489C-94AF-43FE2B650716}">
      <dgm:prSet phldrT="[Texto]"/>
      <dgm:spPr/>
      <dgm:t>
        <a:bodyPr/>
        <a:lstStyle/>
        <a:p>
          <a:r>
            <a:rPr lang="es-ES" dirty="0" smtClean="0"/>
            <a:t>Derecha </a:t>
          </a:r>
          <a:endParaRPr lang="es-ES" dirty="0"/>
        </a:p>
      </dgm:t>
    </dgm:pt>
    <dgm:pt modelId="{DD3964D8-6D3C-4990-B82E-509DDF6E9F5A}" type="parTrans" cxnId="{CC2555C0-0736-4178-B2AA-E260386F8084}">
      <dgm:prSet/>
      <dgm:spPr/>
      <dgm:t>
        <a:bodyPr/>
        <a:lstStyle/>
        <a:p>
          <a:endParaRPr lang="es-ES"/>
        </a:p>
      </dgm:t>
    </dgm:pt>
    <dgm:pt modelId="{EAE2CC4B-CAF0-4773-9961-D1C7FEA24086}" type="sibTrans" cxnId="{CC2555C0-0736-4178-B2AA-E260386F8084}">
      <dgm:prSet/>
      <dgm:spPr/>
      <dgm:t>
        <a:bodyPr/>
        <a:lstStyle/>
        <a:p>
          <a:endParaRPr lang="es-ES"/>
        </a:p>
      </dgm:t>
    </dgm:pt>
    <dgm:pt modelId="{078013C4-8E65-43B0-A9CC-6EA2B63AE882}">
      <dgm:prSet phldrT="[Texto]"/>
      <dgm:spPr/>
      <dgm:t>
        <a:bodyPr/>
        <a:lstStyle/>
        <a:p>
          <a:r>
            <a:rPr lang="es-ES" dirty="0" smtClean="0"/>
            <a:t>58,51%</a:t>
          </a:r>
          <a:endParaRPr lang="es-ES" dirty="0"/>
        </a:p>
      </dgm:t>
    </dgm:pt>
    <dgm:pt modelId="{BBB6A495-528A-41D4-8C2B-CE2710BE35CF}" type="parTrans" cxnId="{E6411C76-B029-4747-9E44-B133DAA2F6A9}">
      <dgm:prSet/>
      <dgm:spPr/>
      <dgm:t>
        <a:bodyPr/>
        <a:lstStyle/>
        <a:p>
          <a:endParaRPr lang="es-ES"/>
        </a:p>
      </dgm:t>
    </dgm:pt>
    <dgm:pt modelId="{8F231E4C-13D9-484B-88B8-4782A7A09E1B}" type="sibTrans" cxnId="{E6411C76-B029-4747-9E44-B133DAA2F6A9}">
      <dgm:prSet/>
      <dgm:spPr/>
      <dgm:t>
        <a:bodyPr/>
        <a:lstStyle/>
        <a:p>
          <a:endParaRPr lang="es-ES"/>
        </a:p>
      </dgm:t>
    </dgm:pt>
    <dgm:pt modelId="{B0CA0069-04E5-4E99-A365-561E805A2686}">
      <dgm:prSet phldrT="[Texto]"/>
      <dgm:spPr/>
      <dgm:t>
        <a:bodyPr/>
        <a:lstStyle/>
        <a:p>
          <a:r>
            <a:rPr lang="es-ES" dirty="0" smtClean="0"/>
            <a:t>Ubicación lateral</a:t>
          </a:r>
          <a:endParaRPr lang="es-ES" dirty="0"/>
        </a:p>
      </dgm:t>
    </dgm:pt>
    <dgm:pt modelId="{85D09C62-7307-48D9-9F4C-ABE04E9704B6}" type="parTrans" cxnId="{E39FA109-BFA5-496E-85D3-8C0C9EF28147}">
      <dgm:prSet/>
      <dgm:spPr/>
      <dgm:t>
        <a:bodyPr/>
        <a:lstStyle/>
        <a:p>
          <a:endParaRPr lang="es-ES"/>
        </a:p>
      </dgm:t>
    </dgm:pt>
    <dgm:pt modelId="{E716571E-6BE4-4625-B312-EEDCA659512E}" type="sibTrans" cxnId="{E39FA109-BFA5-496E-85D3-8C0C9EF28147}">
      <dgm:prSet/>
      <dgm:spPr/>
      <dgm:t>
        <a:bodyPr/>
        <a:lstStyle/>
        <a:p>
          <a:endParaRPr lang="es-ES"/>
        </a:p>
      </dgm:t>
    </dgm:pt>
    <dgm:pt modelId="{4DE8EAFD-3D0E-4139-B03E-130899899F73}">
      <dgm:prSet phldrT="[Texto]"/>
      <dgm:spPr/>
      <dgm:t>
        <a:bodyPr/>
        <a:lstStyle/>
        <a:p>
          <a:r>
            <a:rPr lang="es-ES" dirty="0" smtClean="0"/>
            <a:t>300mm al filo del bordillo</a:t>
          </a:r>
          <a:endParaRPr lang="es-ES" dirty="0"/>
        </a:p>
      </dgm:t>
    </dgm:pt>
    <dgm:pt modelId="{EAB61E70-8F7D-4B5A-B6BE-6899325BA267}" type="parTrans" cxnId="{CE6D4320-F022-4360-9A40-D1BD8E5B86AC}">
      <dgm:prSet/>
      <dgm:spPr/>
      <dgm:t>
        <a:bodyPr/>
        <a:lstStyle/>
        <a:p>
          <a:endParaRPr lang="es-ES"/>
        </a:p>
      </dgm:t>
    </dgm:pt>
    <dgm:pt modelId="{649AED67-13F9-4A5D-B4CF-EA280DBEBA45}" type="sibTrans" cxnId="{CE6D4320-F022-4360-9A40-D1BD8E5B86AC}">
      <dgm:prSet/>
      <dgm:spPr/>
      <dgm:t>
        <a:bodyPr/>
        <a:lstStyle/>
        <a:p>
          <a:endParaRPr lang="es-ES"/>
        </a:p>
      </dgm:t>
    </dgm:pt>
    <dgm:pt modelId="{D69EB7C4-A690-434E-AE75-60290EA03D91}">
      <dgm:prSet phldrT="[Texto]"/>
      <dgm:spPr/>
      <dgm:t>
        <a:bodyPr/>
        <a:lstStyle/>
        <a:p>
          <a:r>
            <a:rPr lang="es-ES" dirty="0" smtClean="0"/>
            <a:t>Menor ubicación 621mm</a:t>
          </a:r>
          <a:endParaRPr lang="es-ES" dirty="0"/>
        </a:p>
      </dgm:t>
    </dgm:pt>
    <dgm:pt modelId="{1A031F1E-A1B9-4B76-8EC2-1699A2A3C010}" type="parTrans" cxnId="{23BD652D-540E-4378-8753-25653D5C677D}">
      <dgm:prSet/>
      <dgm:spPr/>
      <dgm:t>
        <a:bodyPr/>
        <a:lstStyle/>
        <a:p>
          <a:endParaRPr lang="es-ES"/>
        </a:p>
      </dgm:t>
    </dgm:pt>
    <dgm:pt modelId="{DE03A6E2-C7D2-469B-A667-AF486BADD762}" type="sibTrans" cxnId="{23BD652D-540E-4378-8753-25653D5C677D}">
      <dgm:prSet/>
      <dgm:spPr/>
      <dgm:t>
        <a:bodyPr/>
        <a:lstStyle/>
        <a:p>
          <a:endParaRPr lang="es-ES"/>
        </a:p>
      </dgm:t>
    </dgm:pt>
    <dgm:pt modelId="{06586048-B5FA-4D30-B1E3-F110B7ECEBAC}" type="pres">
      <dgm:prSet presAssocID="{EB1325F7-8178-4FE5-86BB-F1BB83566FE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C573637-0566-4DA0-9792-F3845C404D0D}" type="pres">
      <dgm:prSet presAssocID="{EB1325F7-8178-4FE5-86BB-F1BB83566FE3}" presName="tSp" presStyleCnt="0"/>
      <dgm:spPr/>
    </dgm:pt>
    <dgm:pt modelId="{55DFE1DF-C1EF-4D14-9F96-E40053B82A6B}" type="pres">
      <dgm:prSet presAssocID="{EB1325F7-8178-4FE5-86BB-F1BB83566FE3}" presName="bSp" presStyleCnt="0"/>
      <dgm:spPr/>
    </dgm:pt>
    <dgm:pt modelId="{11532D27-9AA7-4081-94D4-5FD9C28FAD19}" type="pres">
      <dgm:prSet presAssocID="{EB1325F7-8178-4FE5-86BB-F1BB83566FE3}" presName="process" presStyleCnt="0"/>
      <dgm:spPr/>
    </dgm:pt>
    <dgm:pt modelId="{00642F3B-B409-4EBF-B1F0-8432D9FEEF78}" type="pres">
      <dgm:prSet presAssocID="{6D4EB155-5012-4C8A-81E1-10E14394A0CA}" presName="composite1" presStyleCnt="0"/>
      <dgm:spPr/>
    </dgm:pt>
    <dgm:pt modelId="{95C2C85B-0DD5-4219-9888-CDDC842EAD5F}" type="pres">
      <dgm:prSet presAssocID="{6D4EB155-5012-4C8A-81E1-10E14394A0CA}" presName="dummyNode1" presStyleLbl="node1" presStyleIdx="0" presStyleCnt="3"/>
      <dgm:spPr/>
    </dgm:pt>
    <dgm:pt modelId="{836444A5-8468-4429-B348-D37C8EC66136}" type="pres">
      <dgm:prSet presAssocID="{6D4EB155-5012-4C8A-81E1-10E14394A0CA}" presName="childNode1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768AB86-319D-4E58-8210-4BBD665AC70F}" type="pres">
      <dgm:prSet presAssocID="{6D4EB155-5012-4C8A-81E1-10E14394A0CA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20FE449-951B-4B88-A881-4CEF493315FC}" type="pres">
      <dgm:prSet presAssocID="{6D4EB155-5012-4C8A-81E1-10E14394A0CA}" presName="parentNode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5210152-F12F-4660-8D94-A7BA94E7E1C1}" type="pres">
      <dgm:prSet presAssocID="{6D4EB155-5012-4C8A-81E1-10E14394A0CA}" presName="connSite1" presStyleCnt="0"/>
      <dgm:spPr/>
    </dgm:pt>
    <dgm:pt modelId="{21E2E59F-82E4-47DB-BC1E-EAA504A52A44}" type="pres">
      <dgm:prSet presAssocID="{A0B51C24-8C6C-44C0-9124-E4B2B52C9B78}" presName="Name9" presStyleLbl="sibTrans2D1" presStyleIdx="0" presStyleCnt="2"/>
      <dgm:spPr/>
      <dgm:t>
        <a:bodyPr/>
        <a:lstStyle/>
        <a:p>
          <a:endParaRPr lang="es-ES"/>
        </a:p>
      </dgm:t>
    </dgm:pt>
    <dgm:pt modelId="{9E76071F-AE1D-46BB-93BB-3D4BBA67620B}" type="pres">
      <dgm:prSet presAssocID="{A3CA5DEF-6585-4BCA-87A9-0F18F8A10A01}" presName="composite2" presStyleCnt="0"/>
      <dgm:spPr/>
    </dgm:pt>
    <dgm:pt modelId="{2DB618E4-D4FB-4291-95B1-4207808CD127}" type="pres">
      <dgm:prSet presAssocID="{A3CA5DEF-6585-4BCA-87A9-0F18F8A10A01}" presName="dummyNode2" presStyleLbl="node1" presStyleIdx="0" presStyleCnt="3"/>
      <dgm:spPr/>
    </dgm:pt>
    <dgm:pt modelId="{69738A3B-E2C9-438F-B98F-212762E87DF8}" type="pres">
      <dgm:prSet presAssocID="{A3CA5DEF-6585-4BCA-87A9-0F18F8A10A01}" presName="childNode2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4535BAA-2B54-40DE-9DD0-EE8BBAF01FCE}" type="pres">
      <dgm:prSet presAssocID="{A3CA5DEF-6585-4BCA-87A9-0F18F8A10A01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17146F4-CC9A-43E9-B530-A177EEC6F42A}" type="pres">
      <dgm:prSet presAssocID="{A3CA5DEF-6585-4BCA-87A9-0F18F8A10A01}" presName="parentNode2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E776D11-9C87-4B29-B373-3AF7C179F9C6}" type="pres">
      <dgm:prSet presAssocID="{A3CA5DEF-6585-4BCA-87A9-0F18F8A10A01}" presName="connSite2" presStyleCnt="0"/>
      <dgm:spPr/>
    </dgm:pt>
    <dgm:pt modelId="{A67DFD61-6E4B-48C6-80AB-02DF02A5AD0B}" type="pres">
      <dgm:prSet presAssocID="{2F9B32E0-1634-42C7-8387-29D7CC1F88CD}" presName="Name18" presStyleLbl="sibTrans2D1" presStyleIdx="1" presStyleCnt="2"/>
      <dgm:spPr/>
      <dgm:t>
        <a:bodyPr/>
        <a:lstStyle/>
        <a:p>
          <a:endParaRPr lang="es-ES"/>
        </a:p>
      </dgm:t>
    </dgm:pt>
    <dgm:pt modelId="{C740A4DD-2B9C-4503-9525-3769192F1AC5}" type="pres">
      <dgm:prSet presAssocID="{B0CA0069-04E5-4E99-A365-561E805A2686}" presName="composite1" presStyleCnt="0"/>
      <dgm:spPr/>
    </dgm:pt>
    <dgm:pt modelId="{64C17CAD-505D-41DF-8428-CA8F3F9E4BAF}" type="pres">
      <dgm:prSet presAssocID="{B0CA0069-04E5-4E99-A365-561E805A2686}" presName="dummyNode1" presStyleLbl="node1" presStyleIdx="1" presStyleCnt="3"/>
      <dgm:spPr/>
    </dgm:pt>
    <dgm:pt modelId="{EEF97A39-6624-4C7C-9725-B47094B9E9DF}" type="pres">
      <dgm:prSet presAssocID="{B0CA0069-04E5-4E99-A365-561E805A2686}" presName="childNode1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BF75E5D-509E-41F3-82B4-A14C25A877B8}" type="pres">
      <dgm:prSet presAssocID="{B0CA0069-04E5-4E99-A365-561E805A2686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414FD64-7DA7-4933-B131-D32B2C5428FF}" type="pres">
      <dgm:prSet presAssocID="{B0CA0069-04E5-4E99-A365-561E805A2686}" presName="parentNode1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0AE4A81-20B7-4D3D-8463-5E1165242487}" type="pres">
      <dgm:prSet presAssocID="{B0CA0069-04E5-4E99-A365-561E805A2686}" presName="connSite1" presStyleCnt="0"/>
      <dgm:spPr/>
    </dgm:pt>
  </dgm:ptLst>
  <dgm:cxnLst>
    <dgm:cxn modelId="{F19A38C1-EE4D-4F9F-BFE8-DD3334F9BD33}" type="presOf" srcId="{4DE8EAFD-3D0E-4139-B03E-130899899F73}" destId="{EBF75E5D-509E-41F3-82B4-A14C25A877B8}" srcOrd="1" destOrd="0" presId="urn:microsoft.com/office/officeart/2005/8/layout/hProcess4"/>
    <dgm:cxn modelId="{AE01E485-BB4A-4A2A-96EC-34A1863D042C}" type="presOf" srcId="{A0B51C24-8C6C-44C0-9124-E4B2B52C9B78}" destId="{21E2E59F-82E4-47DB-BC1E-EAA504A52A44}" srcOrd="0" destOrd="0" presId="urn:microsoft.com/office/officeart/2005/8/layout/hProcess4"/>
    <dgm:cxn modelId="{D79F5825-2C67-4E15-8449-D5202156B99B}" type="presOf" srcId="{781E88BB-C873-4F83-8C3C-3A3EFDFE32A8}" destId="{2768AB86-319D-4E58-8210-4BBD665AC70F}" srcOrd="1" destOrd="0" presId="urn:microsoft.com/office/officeart/2005/8/layout/hProcess4"/>
    <dgm:cxn modelId="{E6411C76-B029-4747-9E44-B133DAA2F6A9}" srcId="{A3CA5DEF-6585-4BCA-87A9-0F18F8A10A01}" destId="{078013C4-8E65-43B0-A9CC-6EA2B63AE882}" srcOrd="1" destOrd="0" parTransId="{BBB6A495-528A-41D4-8C2B-CE2710BE35CF}" sibTransId="{8F231E4C-13D9-484B-88B8-4782A7A09E1B}"/>
    <dgm:cxn modelId="{478D25D2-A4D7-46F1-8CC9-ED568C39F341}" type="presOf" srcId="{6D4EB155-5012-4C8A-81E1-10E14394A0CA}" destId="{920FE449-951B-4B88-A881-4CEF493315FC}" srcOrd="0" destOrd="0" presId="urn:microsoft.com/office/officeart/2005/8/layout/hProcess4"/>
    <dgm:cxn modelId="{849000AB-8464-4D41-B6FB-79FF5EE3846A}" type="presOf" srcId="{5B0D2867-F5A7-489C-94AF-43FE2B650716}" destId="{24535BAA-2B54-40DE-9DD0-EE8BBAF01FCE}" srcOrd="1" destOrd="0" presId="urn:microsoft.com/office/officeart/2005/8/layout/hProcess4"/>
    <dgm:cxn modelId="{A18402D8-6E08-4536-9125-8D140A520A71}" type="presOf" srcId="{D69EB7C4-A690-434E-AE75-60290EA03D91}" destId="{EEF97A39-6624-4C7C-9725-B47094B9E9DF}" srcOrd="0" destOrd="1" presId="urn:microsoft.com/office/officeart/2005/8/layout/hProcess4"/>
    <dgm:cxn modelId="{4698189D-77A6-4B2A-BA6F-364AEEC8D53C}" type="presOf" srcId="{078013C4-8E65-43B0-A9CC-6EA2B63AE882}" destId="{24535BAA-2B54-40DE-9DD0-EE8BBAF01FCE}" srcOrd="1" destOrd="1" presId="urn:microsoft.com/office/officeart/2005/8/layout/hProcess4"/>
    <dgm:cxn modelId="{7AE6688F-58C1-4A2A-AC4E-6D7FD8FF64BD}" type="presOf" srcId="{5B0D2867-F5A7-489C-94AF-43FE2B650716}" destId="{69738A3B-E2C9-438F-B98F-212762E87DF8}" srcOrd="0" destOrd="0" presId="urn:microsoft.com/office/officeart/2005/8/layout/hProcess4"/>
    <dgm:cxn modelId="{23BD652D-540E-4378-8753-25653D5C677D}" srcId="{B0CA0069-04E5-4E99-A365-561E805A2686}" destId="{D69EB7C4-A690-434E-AE75-60290EA03D91}" srcOrd="1" destOrd="0" parTransId="{1A031F1E-A1B9-4B76-8EC2-1699A2A3C010}" sibTransId="{DE03A6E2-C7D2-469B-A667-AF486BADD762}"/>
    <dgm:cxn modelId="{CC2555C0-0736-4178-B2AA-E260386F8084}" srcId="{A3CA5DEF-6585-4BCA-87A9-0F18F8A10A01}" destId="{5B0D2867-F5A7-489C-94AF-43FE2B650716}" srcOrd="0" destOrd="0" parTransId="{DD3964D8-6D3C-4990-B82E-509DDF6E9F5A}" sibTransId="{EAE2CC4B-CAF0-4773-9961-D1C7FEA24086}"/>
    <dgm:cxn modelId="{4F949DFE-AE81-440E-8C52-AF660820393B}" type="presOf" srcId="{B0CA0069-04E5-4E99-A365-561E805A2686}" destId="{D414FD64-7DA7-4933-B131-D32B2C5428FF}" srcOrd="0" destOrd="0" presId="urn:microsoft.com/office/officeart/2005/8/layout/hProcess4"/>
    <dgm:cxn modelId="{D8E6DF58-F3D1-407E-88B1-04B131010410}" type="presOf" srcId="{078013C4-8E65-43B0-A9CC-6EA2B63AE882}" destId="{69738A3B-E2C9-438F-B98F-212762E87DF8}" srcOrd="0" destOrd="1" presId="urn:microsoft.com/office/officeart/2005/8/layout/hProcess4"/>
    <dgm:cxn modelId="{E566748C-AAC1-43F3-BD33-89490532808A}" srcId="{6D4EB155-5012-4C8A-81E1-10E14394A0CA}" destId="{BDD69B73-E287-4A8E-949B-E80F425001E2}" srcOrd="1" destOrd="0" parTransId="{84DA1E4D-1242-4842-B842-34460571294A}" sibTransId="{83AE8849-8627-467A-8627-0644041251C3}"/>
    <dgm:cxn modelId="{3E5D198A-2C51-46FE-8AAF-AA978F011A20}" type="presOf" srcId="{BDD69B73-E287-4A8E-949B-E80F425001E2}" destId="{2768AB86-319D-4E58-8210-4BBD665AC70F}" srcOrd="1" destOrd="1" presId="urn:microsoft.com/office/officeart/2005/8/layout/hProcess4"/>
    <dgm:cxn modelId="{2BDDE0FD-789A-4AF8-AB2F-55712234C234}" type="presOf" srcId="{A3CA5DEF-6585-4BCA-87A9-0F18F8A10A01}" destId="{317146F4-CC9A-43E9-B530-A177EEC6F42A}" srcOrd="0" destOrd="0" presId="urn:microsoft.com/office/officeart/2005/8/layout/hProcess4"/>
    <dgm:cxn modelId="{43FAF124-76A9-4323-AC6E-F0EA7956B994}" srcId="{EB1325F7-8178-4FE5-86BB-F1BB83566FE3}" destId="{A3CA5DEF-6585-4BCA-87A9-0F18F8A10A01}" srcOrd="1" destOrd="0" parTransId="{B77134CD-D526-4B40-BEB3-3E71542DFBCB}" sibTransId="{2F9B32E0-1634-42C7-8387-29D7CC1F88CD}"/>
    <dgm:cxn modelId="{E39FA109-BFA5-496E-85D3-8C0C9EF28147}" srcId="{EB1325F7-8178-4FE5-86BB-F1BB83566FE3}" destId="{B0CA0069-04E5-4E99-A365-561E805A2686}" srcOrd="2" destOrd="0" parTransId="{85D09C62-7307-48D9-9F4C-ABE04E9704B6}" sibTransId="{E716571E-6BE4-4625-B312-EEDCA659512E}"/>
    <dgm:cxn modelId="{8370E7E0-CB6C-4832-B73B-744150B66F71}" srcId="{6D4EB155-5012-4C8A-81E1-10E14394A0CA}" destId="{781E88BB-C873-4F83-8C3C-3A3EFDFE32A8}" srcOrd="0" destOrd="0" parTransId="{86BF9066-12A6-43E8-8BE8-DDAB9D73A9F8}" sibTransId="{81BD8017-5341-4EC4-BFFD-58C0FD0AE9FB}"/>
    <dgm:cxn modelId="{482C19D5-74FD-489F-9BD2-838806B36E75}" type="presOf" srcId="{4DE8EAFD-3D0E-4139-B03E-130899899F73}" destId="{EEF97A39-6624-4C7C-9725-B47094B9E9DF}" srcOrd="0" destOrd="0" presId="urn:microsoft.com/office/officeart/2005/8/layout/hProcess4"/>
    <dgm:cxn modelId="{6CE6015B-E022-49EB-8AE4-17880AA67AFA}" type="presOf" srcId="{BDD69B73-E287-4A8E-949B-E80F425001E2}" destId="{836444A5-8468-4429-B348-D37C8EC66136}" srcOrd="0" destOrd="1" presId="urn:microsoft.com/office/officeart/2005/8/layout/hProcess4"/>
    <dgm:cxn modelId="{8592AB6B-8F92-4237-AE5A-5C83369A0506}" srcId="{EB1325F7-8178-4FE5-86BB-F1BB83566FE3}" destId="{6D4EB155-5012-4C8A-81E1-10E14394A0CA}" srcOrd="0" destOrd="0" parTransId="{F56EF415-D859-4703-BFC4-CC310CB960CC}" sibTransId="{A0B51C24-8C6C-44C0-9124-E4B2B52C9B78}"/>
    <dgm:cxn modelId="{09F455C4-C0D3-46C5-AE04-D49D54DD6724}" type="presOf" srcId="{2F9B32E0-1634-42C7-8387-29D7CC1F88CD}" destId="{A67DFD61-6E4B-48C6-80AB-02DF02A5AD0B}" srcOrd="0" destOrd="0" presId="urn:microsoft.com/office/officeart/2005/8/layout/hProcess4"/>
    <dgm:cxn modelId="{DD478275-4FFD-4F77-80AA-AB9B6B0FFAAE}" type="presOf" srcId="{D69EB7C4-A690-434E-AE75-60290EA03D91}" destId="{EBF75E5D-509E-41F3-82B4-A14C25A877B8}" srcOrd="1" destOrd="1" presId="urn:microsoft.com/office/officeart/2005/8/layout/hProcess4"/>
    <dgm:cxn modelId="{CE6D4320-F022-4360-9A40-D1BD8E5B86AC}" srcId="{B0CA0069-04E5-4E99-A365-561E805A2686}" destId="{4DE8EAFD-3D0E-4139-B03E-130899899F73}" srcOrd="0" destOrd="0" parTransId="{EAB61E70-8F7D-4B5A-B6BE-6899325BA267}" sibTransId="{649AED67-13F9-4A5D-B4CF-EA280DBEBA45}"/>
    <dgm:cxn modelId="{EBC4B35A-03AF-4BFC-B58B-1A8DE6F2E272}" type="presOf" srcId="{EB1325F7-8178-4FE5-86BB-F1BB83566FE3}" destId="{06586048-B5FA-4D30-B1E3-F110B7ECEBAC}" srcOrd="0" destOrd="0" presId="urn:microsoft.com/office/officeart/2005/8/layout/hProcess4"/>
    <dgm:cxn modelId="{EA4C6374-D782-48B3-BCA1-ABE49F38C8DF}" type="presOf" srcId="{781E88BB-C873-4F83-8C3C-3A3EFDFE32A8}" destId="{836444A5-8468-4429-B348-D37C8EC66136}" srcOrd="0" destOrd="0" presId="urn:microsoft.com/office/officeart/2005/8/layout/hProcess4"/>
    <dgm:cxn modelId="{A0491DFE-6F2C-42F6-B248-17371D0F2528}" type="presParOf" srcId="{06586048-B5FA-4D30-B1E3-F110B7ECEBAC}" destId="{EC573637-0566-4DA0-9792-F3845C404D0D}" srcOrd="0" destOrd="0" presId="urn:microsoft.com/office/officeart/2005/8/layout/hProcess4"/>
    <dgm:cxn modelId="{2D3CA35E-965A-49EF-800C-C8426FA9C916}" type="presParOf" srcId="{06586048-B5FA-4D30-B1E3-F110B7ECEBAC}" destId="{55DFE1DF-C1EF-4D14-9F96-E40053B82A6B}" srcOrd="1" destOrd="0" presId="urn:microsoft.com/office/officeart/2005/8/layout/hProcess4"/>
    <dgm:cxn modelId="{2D4BF617-C530-4B50-9541-14F597B376F5}" type="presParOf" srcId="{06586048-B5FA-4D30-B1E3-F110B7ECEBAC}" destId="{11532D27-9AA7-4081-94D4-5FD9C28FAD19}" srcOrd="2" destOrd="0" presId="urn:microsoft.com/office/officeart/2005/8/layout/hProcess4"/>
    <dgm:cxn modelId="{B6E60AA3-70B6-45AD-88E1-A4EBB451F2E9}" type="presParOf" srcId="{11532D27-9AA7-4081-94D4-5FD9C28FAD19}" destId="{00642F3B-B409-4EBF-B1F0-8432D9FEEF78}" srcOrd="0" destOrd="0" presId="urn:microsoft.com/office/officeart/2005/8/layout/hProcess4"/>
    <dgm:cxn modelId="{49C6A7EC-593A-43A4-AB55-4F207854D037}" type="presParOf" srcId="{00642F3B-B409-4EBF-B1F0-8432D9FEEF78}" destId="{95C2C85B-0DD5-4219-9888-CDDC842EAD5F}" srcOrd="0" destOrd="0" presId="urn:microsoft.com/office/officeart/2005/8/layout/hProcess4"/>
    <dgm:cxn modelId="{381A3ABC-3360-49E6-8441-EFA5AC3030DB}" type="presParOf" srcId="{00642F3B-B409-4EBF-B1F0-8432D9FEEF78}" destId="{836444A5-8468-4429-B348-D37C8EC66136}" srcOrd="1" destOrd="0" presId="urn:microsoft.com/office/officeart/2005/8/layout/hProcess4"/>
    <dgm:cxn modelId="{77364380-555D-47B9-90ED-6FFCCD55B08B}" type="presParOf" srcId="{00642F3B-B409-4EBF-B1F0-8432D9FEEF78}" destId="{2768AB86-319D-4E58-8210-4BBD665AC70F}" srcOrd="2" destOrd="0" presId="urn:microsoft.com/office/officeart/2005/8/layout/hProcess4"/>
    <dgm:cxn modelId="{7BC0A377-DB3A-4D5F-867A-C3D0B9024F78}" type="presParOf" srcId="{00642F3B-B409-4EBF-B1F0-8432D9FEEF78}" destId="{920FE449-951B-4B88-A881-4CEF493315FC}" srcOrd="3" destOrd="0" presId="urn:microsoft.com/office/officeart/2005/8/layout/hProcess4"/>
    <dgm:cxn modelId="{E713B821-C2C4-4F5D-B7AB-1FBF713E34EF}" type="presParOf" srcId="{00642F3B-B409-4EBF-B1F0-8432D9FEEF78}" destId="{05210152-F12F-4660-8D94-A7BA94E7E1C1}" srcOrd="4" destOrd="0" presId="urn:microsoft.com/office/officeart/2005/8/layout/hProcess4"/>
    <dgm:cxn modelId="{CD026448-7897-436E-B307-8816364F3C65}" type="presParOf" srcId="{11532D27-9AA7-4081-94D4-5FD9C28FAD19}" destId="{21E2E59F-82E4-47DB-BC1E-EAA504A52A44}" srcOrd="1" destOrd="0" presId="urn:microsoft.com/office/officeart/2005/8/layout/hProcess4"/>
    <dgm:cxn modelId="{B8EA529E-C9C4-4965-9E2F-2F8EA842AC35}" type="presParOf" srcId="{11532D27-9AA7-4081-94D4-5FD9C28FAD19}" destId="{9E76071F-AE1D-46BB-93BB-3D4BBA67620B}" srcOrd="2" destOrd="0" presId="urn:microsoft.com/office/officeart/2005/8/layout/hProcess4"/>
    <dgm:cxn modelId="{1026F982-EB1C-4D64-8545-40D8EEA89167}" type="presParOf" srcId="{9E76071F-AE1D-46BB-93BB-3D4BBA67620B}" destId="{2DB618E4-D4FB-4291-95B1-4207808CD127}" srcOrd="0" destOrd="0" presId="urn:microsoft.com/office/officeart/2005/8/layout/hProcess4"/>
    <dgm:cxn modelId="{ECD82C70-4D65-452F-82BF-6B0FF1DEF83C}" type="presParOf" srcId="{9E76071F-AE1D-46BB-93BB-3D4BBA67620B}" destId="{69738A3B-E2C9-438F-B98F-212762E87DF8}" srcOrd="1" destOrd="0" presId="urn:microsoft.com/office/officeart/2005/8/layout/hProcess4"/>
    <dgm:cxn modelId="{CD71007A-254C-421F-8807-AE1C06F37D2F}" type="presParOf" srcId="{9E76071F-AE1D-46BB-93BB-3D4BBA67620B}" destId="{24535BAA-2B54-40DE-9DD0-EE8BBAF01FCE}" srcOrd="2" destOrd="0" presId="urn:microsoft.com/office/officeart/2005/8/layout/hProcess4"/>
    <dgm:cxn modelId="{73B6CBD6-3ADE-44F0-B2BB-0436BE10D2C1}" type="presParOf" srcId="{9E76071F-AE1D-46BB-93BB-3D4BBA67620B}" destId="{317146F4-CC9A-43E9-B530-A177EEC6F42A}" srcOrd="3" destOrd="0" presId="urn:microsoft.com/office/officeart/2005/8/layout/hProcess4"/>
    <dgm:cxn modelId="{3C923AA5-0EB3-4473-8C7F-3E4BBCAC8118}" type="presParOf" srcId="{9E76071F-AE1D-46BB-93BB-3D4BBA67620B}" destId="{BE776D11-9C87-4B29-B373-3AF7C179F9C6}" srcOrd="4" destOrd="0" presId="urn:microsoft.com/office/officeart/2005/8/layout/hProcess4"/>
    <dgm:cxn modelId="{5120A3CF-9FD7-4870-AACA-F39E6E96BF62}" type="presParOf" srcId="{11532D27-9AA7-4081-94D4-5FD9C28FAD19}" destId="{A67DFD61-6E4B-48C6-80AB-02DF02A5AD0B}" srcOrd="3" destOrd="0" presId="urn:microsoft.com/office/officeart/2005/8/layout/hProcess4"/>
    <dgm:cxn modelId="{52C13A97-4A01-49BE-9D02-7851A1AFFFAF}" type="presParOf" srcId="{11532D27-9AA7-4081-94D4-5FD9C28FAD19}" destId="{C740A4DD-2B9C-4503-9525-3769192F1AC5}" srcOrd="4" destOrd="0" presId="urn:microsoft.com/office/officeart/2005/8/layout/hProcess4"/>
    <dgm:cxn modelId="{23874365-0872-4414-8225-D9A785F44982}" type="presParOf" srcId="{C740A4DD-2B9C-4503-9525-3769192F1AC5}" destId="{64C17CAD-505D-41DF-8428-CA8F3F9E4BAF}" srcOrd="0" destOrd="0" presId="urn:microsoft.com/office/officeart/2005/8/layout/hProcess4"/>
    <dgm:cxn modelId="{F5E38B17-AD9D-4EA5-96CE-120F70EB7F47}" type="presParOf" srcId="{C740A4DD-2B9C-4503-9525-3769192F1AC5}" destId="{EEF97A39-6624-4C7C-9725-B47094B9E9DF}" srcOrd="1" destOrd="0" presId="urn:microsoft.com/office/officeart/2005/8/layout/hProcess4"/>
    <dgm:cxn modelId="{067450BE-BC28-4AD9-91E8-48D58A7D7AF5}" type="presParOf" srcId="{C740A4DD-2B9C-4503-9525-3769192F1AC5}" destId="{EBF75E5D-509E-41F3-82B4-A14C25A877B8}" srcOrd="2" destOrd="0" presId="urn:microsoft.com/office/officeart/2005/8/layout/hProcess4"/>
    <dgm:cxn modelId="{671D5408-282E-47B5-ABEB-3E0FAD571BCD}" type="presParOf" srcId="{C740A4DD-2B9C-4503-9525-3769192F1AC5}" destId="{D414FD64-7DA7-4933-B131-D32B2C5428FF}" srcOrd="3" destOrd="0" presId="urn:microsoft.com/office/officeart/2005/8/layout/hProcess4"/>
    <dgm:cxn modelId="{7E4DCC36-5065-471D-AE17-C2AEA79C5192}" type="presParOf" srcId="{C740A4DD-2B9C-4503-9525-3769192F1AC5}" destId="{A0AE4A81-20B7-4D3D-8463-5E1165242487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E2219A8-8DA8-4274-9296-7E9F9D62C4B1}" type="doc">
      <dgm:prSet loTypeId="urn:microsoft.com/office/officeart/2005/8/layout/hChevron3" loCatId="process" qsTypeId="urn:microsoft.com/office/officeart/2005/8/quickstyle/simple1" qsCatId="simple" csTypeId="urn:microsoft.com/office/officeart/2005/8/colors/accent0_3" csCatId="mainScheme" phldr="1"/>
      <dgm:spPr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</dgm:spPr>
    </dgm:pt>
    <dgm:pt modelId="{C58EF4AE-D75C-4FE9-AB3F-8D697330C5FB}">
      <dgm:prSet phldrT="[Texto]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es-ES" dirty="0" smtClean="0"/>
            <a:t>9608,09m:</a:t>
          </a:r>
        </a:p>
        <a:p>
          <a:r>
            <a:rPr lang="es-ES" dirty="0" smtClean="0"/>
            <a:t>8846,87m son líneas de borde</a:t>
          </a:r>
        </a:p>
      </dgm:t>
    </dgm:pt>
    <dgm:pt modelId="{5CDF25FA-FE1D-4A67-AE90-AFB94E2C687C}" type="parTrans" cxnId="{CFEF2D08-6C2A-4520-AADA-29203BD2ACB2}">
      <dgm:prSet/>
      <dgm:spPr/>
      <dgm:t>
        <a:bodyPr/>
        <a:lstStyle/>
        <a:p>
          <a:endParaRPr lang="es-ES"/>
        </a:p>
      </dgm:t>
    </dgm:pt>
    <dgm:pt modelId="{72E36F88-8571-4A12-AD95-ED146040BF1F}" type="sibTrans" cxnId="{CFEF2D08-6C2A-4520-AADA-29203BD2ACB2}">
      <dgm:prSet/>
      <dgm:spPr/>
      <dgm:t>
        <a:bodyPr/>
        <a:lstStyle/>
        <a:p>
          <a:endParaRPr lang="es-ES"/>
        </a:p>
      </dgm:t>
    </dgm:pt>
    <dgm:pt modelId="{3EA8FBDC-5D6B-4D2B-A3C9-D85C89F32ECB}">
      <dgm:prSet phldrT="[Texto]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es-ES" dirty="0" smtClean="0"/>
            <a:t>NORMA: 100 a 150mm </a:t>
          </a:r>
          <a:endParaRPr lang="es-ES" dirty="0"/>
        </a:p>
      </dgm:t>
    </dgm:pt>
    <dgm:pt modelId="{6D3B7645-7A78-42B3-A56F-0F3A5B0A167F}" type="parTrans" cxnId="{F4A09107-F704-4851-9685-E8D11908209A}">
      <dgm:prSet/>
      <dgm:spPr/>
      <dgm:t>
        <a:bodyPr/>
        <a:lstStyle/>
        <a:p>
          <a:endParaRPr lang="es-ES"/>
        </a:p>
      </dgm:t>
    </dgm:pt>
    <dgm:pt modelId="{A0F7D2CF-A064-49E0-9FC9-A0DBB879885A}" type="sibTrans" cxnId="{F4A09107-F704-4851-9685-E8D11908209A}">
      <dgm:prSet/>
      <dgm:spPr/>
      <dgm:t>
        <a:bodyPr/>
        <a:lstStyle/>
        <a:p>
          <a:endParaRPr lang="es-ES"/>
        </a:p>
      </dgm:t>
    </dgm:pt>
    <dgm:pt modelId="{1D2C1FC9-2F8A-4D2D-9312-924EA5A406ED}">
      <dgm:prSet phldrT="[Texto]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es-ES" dirty="0" smtClean="0"/>
            <a:t>32,3% no cumple</a:t>
          </a:r>
          <a:endParaRPr lang="es-ES" dirty="0"/>
        </a:p>
      </dgm:t>
    </dgm:pt>
    <dgm:pt modelId="{1E476CE5-4184-4899-9DA2-8C72EEB2B346}" type="parTrans" cxnId="{9F441248-3A99-461C-A86A-E645D88C1F66}">
      <dgm:prSet/>
      <dgm:spPr/>
      <dgm:t>
        <a:bodyPr/>
        <a:lstStyle/>
        <a:p>
          <a:endParaRPr lang="es-ES"/>
        </a:p>
      </dgm:t>
    </dgm:pt>
    <dgm:pt modelId="{976C1601-82D9-4FD3-AE46-6EE53C898780}" type="sibTrans" cxnId="{9F441248-3A99-461C-A86A-E645D88C1F66}">
      <dgm:prSet/>
      <dgm:spPr/>
      <dgm:t>
        <a:bodyPr/>
        <a:lstStyle/>
        <a:p>
          <a:endParaRPr lang="es-ES"/>
        </a:p>
      </dgm:t>
    </dgm:pt>
    <dgm:pt modelId="{046A9B66-5D2B-4D64-A43E-780B2716875D}" type="pres">
      <dgm:prSet presAssocID="{FE2219A8-8DA8-4274-9296-7E9F9D62C4B1}" presName="Name0" presStyleCnt="0">
        <dgm:presLayoutVars>
          <dgm:dir/>
          <dgm:resizeHandles val="exact"/>
        </dgm:presLayoutVars>
      </dgm:prSet>
      <dgm:spPr/>
    </dgm:pt>
    <dgm:pt modelId="{A4EB3977-4BF1-41AF-88BD-C415764961E2}" type="pres">
      <dgm:prSet presAssocID="{C58EF4AE-D75C-4FE9-AB3F-8D697330C5FB}" presName="parTxOnly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7D772B4-D88E-4346-A8D0-F4145A7F4156}" type="pres">
      <dgm:prSet presAssocID="{72E36F88-8571-4A12-AD95-ED146040BF1F}" presName="parSpace" presStyleCnt="0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0334D746-6E9E-4009-961F-0344B12B1A4B}" type="pres">
      <dgm:prSet presAssocID="{3EA8FBDC-5D6B-4D2B-A3C9-D85C89F32ECB}" presName="parTxOnly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B21C29A-7A00-4F49-A16B-4ECD5E821E43}" type="pres">
      <dgm:prSet presAssocID="{A0F7D2CF-A064-49E0-9FC9-A0DBB879885A}" presName="parSpace" presStyleCnt="0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C1EF4709-5A60-4F10-B7C3-4A4D37FA0237}" type="pres">
      <dgm:prSet presAssocID="{1D2C1FC9-2F8A-4D2D-9312-924EA5A406ED}" presName="parTxOnly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1B1E29C-CDD2-440E-BD3A-D3A1A02BBADF}" type="presOf" srcId="{C58EF4AE-D75C-4FE9-AB3F-8D697330C5FB}" destId="{A4EB3977-4BF1-41AF-88BD-C415764961E2}" srcOrd="0" destOrd="0" presId="urn:microsoft.com/office/officeart/2005/8/layout/hChevron3"/>
    <dgm:cxn modelId="{CFEF2D08-6C2A-4520-AADA-29203BD2ACB2}" srcId="{FE2219A8-8DA8-4274-9296-7E9F9D62C4B1}" destId="{C58EF4AE-D75C-4FE9-AB3F-8D697330C5FB}" srcOrd="0" destOrd="0" parTransId="{5CDF25FA-FE1D-4A67-AE90-AFB94E2C687C}" sibTransId="{72E36F88-8571-4A12-AD95-ED146040BF1F}"/>
    <dgm:cxn modelId="{F4A09107-F704-4851-9685-E8D11908209A}" srcId="{FE2219A8-8DA8-4274-9296-7E9F9D62C4B1}" destId="{3EA8FBDC-5D6B-4D2B-A3C9-D85C89F32ECB}" srcOrd="1" destOrd="0" parTransId="{6D3B7645-7A78-42B3-A56F-0F3A5B0A167F}" sibTransId="{A0F7D2CF-A064-49E0-9FC9-A0DBB879885A}"/>
    <dgm:cxn modelId="{6E07A79D-CB9F-410A-9848-F56B7CF6A5AB}" type="presOf" srcId="{3EA8FBDC-5D6B-4D2B-A3C9-D85C89F32ECB}" destId="{0334D746-6E9E-4009-961F-0344B12B1A4B}" srcOrd="0" destOrd="0" presId="urn:microsoft.com/office/officeart/2005/8/layout/hChevron3"/>
    <dgm:cxn modelId="{E96F32E3-D740-48CF-BB7C-E369F049FE5E}" type="presOf" srcId="{1D2C1FC9-2F8A-4D2D-9312-924EA5A406ED}" destId="{C1EF4709-5A60-4F10-B7C3-4A4D37FA0237}" srcOrd="0" destOrd="0" presId="urn:microsoft.com/office/officeart/2005/8/layout/hChevron3"/>
    <dgm:cxn modelId="{957D26DF-D3FB-49C0-8E9E-40BCE2F26AAA}" type="presOf" srcId="{FE2219A8-8DA8-4274-9296-7E9F9D62C4B1}" destId="{046A9B66-5D2B-4D64-A43E-780B2716875D}" srcOrd="0" destOrd="0" presId="urn:microsoft.com/office/officeart/2005/8/layout/hChevron3"/>
    <dgm:cxn modelId="{9F441248-3A99-461C-A86A-E645D88C1F66}" srcId="{FE2219A8-8DA8-4274-9296-7E9F9D62C4B1}" destId="{1D2C1FC9-2F8A-4D2D-9312-924EA5A406ED}" srcOrd="2" destOrd="0" parTransId="{1E476CE5-4184-4899-9DA2-8C72EEB2B346}" sibTransId="{976C1601-82D9-4FD3-AE46-6EE53C898780}"/>
    <dgm:cxn modelId="{F14EF01D-6A6F-4520-B8D9-0DD10556F677}" type="presParOf" srcId="{046A9B66-5D2B-4D64-A43E-780B2716875D}" destId="{A4EB3977-4BF1-41AF-88BD-C415764961E2}" srcOrd="0" destOrd="0" presId="urn:microsoft.com/office/officeart/2005/8/layout/hChevron3"/>
    <dgm:cxn modelId="{42B30EEA-FB0C-49AC-A3B9-F08D0F726FF2}" type="presParOf" srcId="{046A9B66-5D2B-4D64-A43E-780B2716875D}" destId="{F7D772B4-D88E-4346-A8D0-F4145A7F4156}" srcOrd="1" destOrd="0" presId="urn:microsoft.com/office/officeart/2005/8/layout/hChevron3"/>
    <dgm:cxn modelId="{0E46A8FE-EDD5-448A-98F1-2C806BF872C1}" type="presParOf" srcId="{046A9B66-5D2B-4D64-A43E-780B2716875D}" destId="{0334D746-6E9E-4009-961F-0344B12B1A4B}" srcOrd="2" destOrd="0" presId="urn:microsoft.com/office/officeart/2005/8/layout/hChevron3"/>
    <dgm:cxn modelId="{FC740418-155C-496B-A778-B63BEF59289C}" type="presParOf" srcId="{046A9B66-5D2B-4D64-A43E-780B2716875D}" destId="{BB21C29A-7A00-4F49-A16B-4ECD5E821E43}" srcOrd="3" destOrd="0" presId="urn:microsoft.com/office/officeart/2005/8/layout/hChevron3"/>
    <dgm:cxn modelId="{7E275E00-E442-429D-A975-88BEA27E2F01}" type="presParOf" srcId="{046A9B66-5D2B-4D64-A43E-780B2716875D}" destId="{C1EF4709-5A60-4F10-B7C3-4A4D37FA0237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367E4C-8A1A-4BFF-A27C-D2771FF52897}">
      <dsp:nvSpPr>
        <dsp:cNvPr id="0" name=""/>
        <dsp:cNvSpPr/>
      </dsp:nvSpPr>
      <dsp:spPr>
        <a:xfrm>
          <a:off x="4321" y="0"/>
          <a:ext cx="5424311" cy="5424311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1750" dist="25400" dir="5400000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154DB20-F026-438E-9909-ADC20BB80590}">
      <dsp:nvSpPr>
        <dsp:cNvPr id="0" name=""/>
        <dsp:cNvSpPr/>
      </dsp:nvSpPr>
      <dsp:spPr>
        <a:xfrm>
          <a:off x="356902" y="352580"/>
          <a:ext cx="2169724" cy="2169724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</a:schemeClr>
            </a:gs>
            <a:gs pos="90000">
              <a:schemeClr val="dk2">
                <a:hueOff val="0"/>
                <a:satOff val="0"/>
                <a:lumOff val="0"/>
                <a:alphaOff val="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dk2"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/>
            <a:t>Infraestructura vial, base fundamental para el desarrollo país</a:t>
          </a:r>
          <a:endParaRPr lang="es-ES" sz="2100" kern="1200" dirty="0"/>
        </a:p>
      </dsp:txBody>
      <dsp:txXfrm>
        <a:off x="462819" y="458497"/>
        <a:ext cx="1957890" cy="1957890"/>
      </dsp:txXfrm>
    </dsp:sp>
    <dsp:sp modelId="{AF60E731-7E15-4FAA-B745-31C99C65BEFF}">
      <dsp:nvSpPr>
        <dsp:cNvPr id="0" name=""/>
        <dsp:cNvSpPr/>
      </dsp:nvSpPr>
      <dsp:spPr>
        <a:xfrm>
          <a:off x="2906328" y="352580"/>
          <a:ext cx="2169724" cy="2169724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</a:schemeClr>
            </a:gs>
            <a:gs pos="90000">
              <a:schemeClr val="dk2">
                <a:hueOff val="0"/>
                <a:satOff val="0"/>
                <a:lumOff val="0"/>
                <a:alphaOff val="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dk2"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/>
            <a:t>Datos recopilados fundamentales</a:t>
          </a:r>
          <a:endParaRPr lang="es-ES" sz="2100" kern="1200" dirty="0"/>
        </a:p>
      </dsp:txBody>
      <dsp:txXfrm>
        <a:off x="3012245" y="458497"/>
        <a:ext cx="1957890" cy="1957890"/>
      </dsp:txXfrm>
    </dsp:sp>
    <dsp:sp modelId="{96698980-3E92-462C-B09A-2741687EB2C2}">
      <dsp:nvSpPr>
        <dsp:cNvPr id="0" name=""/>
        <dsp:cNvSpPr/>
      </dsp:nvSpPr>
      <dsp:spPr>
        <a:xfrm>
          <a:off x="356902" y="2902006"/>
          <a:ext cx="2169724" cy="2169724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</a:schemeClr>
            </a:gs>
            <a:gs pos="90000">
              <a:schemeClr val="dk2">
                <a:hueOff val="0"/>
                <a:satOff val="0"/>
                <a:lumOff val="0"/>
                <a:alphaOff val="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dk2"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/>
            <a:t>Diagnóstico condiciones existentes </a:t>
          </a:r>
          <a:endParaRPr lang="es-ES" sz="2100" kern="1200" dirty="0"/>
        </a:p>
      </dsp:txBody>
      <dsp:txXfrm>
        <a:off x="462819" y="3007923"/>
        <a:ext cx="1957890" cy="1957890"/>
      </dsp:txXfrm>
    </dsp:sp>
    <dsp:sp modelId="{365FC8CB-05DA-4C34-B55B-433AB6119490}">
      <dsp:nvSpPr>
        <dsp:cNvPr id="0" name=""/>
        <dsp:cNvSpPr/>
      </dsp:nvSpPr>
      <dsp:spPr>
        <a:xfrm>
          <a:off x="2906328" y="2902006"/>
          <a:ext cx="2169724" cy="2169724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</a:schemeClr>
            </a:gs>
            <a:gs pos="90000">
              <a:schemeClr val="dk2">
                <a:hueOff val="0"/>
                <a:satOff val="0"/>
                <a:lumOff val="0"/>
                <a:alphaOff val="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dk2"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/>
            <a:t>Norma vial NEVI-12</a:t>
          </a:r>
          <a:endParaRPr lang="es-ES" sz="2100" kern="1200" dirty="0"/>
        </a:p>
      </dsp:txBody>
      <dsp:txXfrm>
        <a:off x="3012245" y="3007923"/>
        <a:ext cx="1957890" cy="195789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3C9A2F-5F02-432B-8ED4-C849C969BD6C}">
      <dsp:nvSpPr>
        <dsp:cNvPr id="0" name=""/>
        <dsp:cNvSpPr/>
      </dsp:nvSpPr>
      <dsp:spPr>
        <a:xfrm>
          <a:off x="2383" y="308317"/>
          <a:ext cx="2904178" cy="1161671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015" tIns="40005" rIns="40005" bIns="40005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000" kern="1200" dirty="0" smtClean="0"/>
            <a:t>1248</a:t>
          </a:r>
          <a:endParaRPr lang="es-ES" sz="3000" kern="1200" dirty="0"/>
        </a:p>
      </dsp:txBody>
      <dsp:txXfrm>
        <a:off x="583219" y="308317"/>
        <a:ext cx="1742507" cy="1161671"/>
      </dsp:txXfrm>
    </dsp:sp>
    <dsp:sp modelId="{F88CEF51-0F7F-425B-92EF-E085F07E6544}">
      <dsp:nvSpPr>
        <dsp:cNvPr id="0" name=""/>
        <dsp:cNvSpPr/>
      </dsp:nvSpPr>
      <dsp:spPr>
        <a:xfrm>
          <a:off x="2616144" y="308317"/>
          <a:ext cx="2904178" cy="1161671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015" tIns="40005" rIns="40005" bIns="40005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000" kern="1200" dirty="0" smtClean="0"/>
            <a:t>Blancos/ Amarillos</a:t>
          </a:r>
          <a:endParaRPr lang="es-ES" sz="3000" kern="1200" dirty="0"/>
        </a:p>
      </dsp:txBody>
      <dsp:txXfrm>
        <a:off x="3196980" y="308317"/>
        <a:ext cx="1742507" cy="1161671"/>
      </dsp:txXfrm>
    </dsp:sp>
    <dsp:sp modelId="{DD0E2114-1637-431E-8A48-949BB7D14985}">
      <dsp:nvSpPr>
        <dsp:cNvPr id="0" name=""/>
        <dsp:cNvSpPr/>
      </dsp:nvSpPr>
      <dsp:spPr>
        <a:xfrm>
          <a:off x="5229904" y="308317"/>
          <a:ext cx="2904178" cy="1161671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015" tIns="40005" rIns="40005" bIns="40005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000" kern="1200" dirty="0" smtClean="0"/>
            <a:t>18,7%</a:t>
          </a:r>
          <a:endParaRPr lang="es-ES" sz="3000" kern="1200" dirty="0"/>
        </a:p>
      </dsp:txBody>
      <dsp:txXfrm>
        <a:off x="5810740" y="308317"/>
        <a:ext cx="1742507" cy="11616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5658AF-293C-46FE-ADBD-9194849E9086}">
      <dsp:nvSpPr>
        <dsp:cNvPr id="0" name=""/>
        <dsp:cNvSpPr/>
      </dsp:nvSpPr>
      <dsp:spPr>
        <a:xfrm rot="5400000">
          <a:off x="-485700" y="1619522"/>
          <a:ext cx="2199857" cy="268302"/>
        </a:xfrm>
        <a:prstGeom prst="rect">
          <a:avLst/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</a:schemeClr>
            </a:gs>
            <a:gs pos="90000">
              <a:schemeClr val="dk2">
                <a:tint val="60000"/>
                <a:hueOff val="0"/>
                <a:satOff val="0"/>
                <a:lumOff val="0"/>
                <a:alphaOff val="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dk2">
              <a:tint val="60000"/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043C995-235F-4480-9F3D-FB9BF9EFAB72}">
      <dsp:nvSpPr>
        <dsp:cNvPr id="0" name=""/>
        <dsp:cNvSpPr/>
      </dsp:nvSpPr>
      <dsp:spPr>
        <a:xfrm>
          <a:off x="0" y="185479"/>
          <a:ext cx="2981143" cy="17886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</a:schemeClr>
            </a:gs>
            <a:gs pos="90000">
              <a:schemeClr val="dk2">
                <a:hueOff val="0"/>
                <a:satOff val="0"/>
                <a:lumOff val="0"/>
                <a:alphaOff val="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dk2"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Periódica</a:t>
          </a:r>
          <a:endParaRPr lang="es-ES" sz="2300" kern="1200" dirty="0"/>
        </a:p>
      </dsp:txBody>
      <dsp:txXfrm>
        <a:off x="52389" y="237868"/>
        <a:ext cx="2876365" cy="1683907"/>
      </dsp:txXfrm>
    </dsp:sp>
    <dsp:sp modelId="{70B83B66-1ABC-42AE-9EB0-AFBDD63EEAA3}">
      <dsp:nvSpPr>
        <dsp:cNvPr id="0" name=""/>
        <dsp:cNvSpPr/>
      </dsp:nvSpPr>
      <dsp:spPr>
        <a:xfrm>
          <a:off x="0" y="2421336"/>
          <a:ext cx="2981143" cy="17886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</a:schemeClr>
            </a:gs>
            <a:gs pos="90000">
              <a:schemeClr val="dk2">
                <a:hueOff val="0"/>
                <a:satOff val="0"/>
                <a:lumOff val="0"/>
                <a:alphaOff val="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dk2"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Odómetros digitales, receptores GPS,  altímetro, cámaras, computadores, fichas.</a:t>
          </a:r>
          <a:endParaRPr lang="es-ES" sz="2300" kern="1200" dirty="0"/>
        </a:p>
      </dsp:txBody>
      <dsp:txXfrm>
        <a:off x="52389" y="2473725"/>
        <a:ext cx="2876365" cy="168390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7267DB-798C-40E0-88BC-44F8D6A19A45}">
      <dsp:nvSpPr>
        <dsp:cNvPr id="0" name=""/>
        <dsp:cNvSpPr/>
      </dsp:nvSpPr>
      <dsp:spPr>
        <a:xfrm>
          <a:off x="7485" y="306354"/>
          <a:ext cx="2237267" cy="134236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47625" cap="flat" cmpd="dbl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Inspección visual, instrumentos tradicionales</a:t>
          </a:r>
          <a:endParaRPr lang="es-ES" sz="1800" kern="1200" dirty="0"/>
        </a:p>
      </dsp:txBody>
      <dsp:txXfrm>
        <a:off x="46801" y="345670"/>
        <a:ext cx="2158635" cy="1263728"/>
      </dsp:txXfrm>
    </dsp:sp>
    <dsp:sp modelId="{4C01FB38-B127-443B-B95E-EC0ABA007248}">
      <dsp:nvSpPr>
        <dsp:cNvPr id="0" name=""/>
        <dsp:cNvSpPr/>
      </dsp:nvSpPr>
      <dsp:spPr>
        <a:xfrm>
          <a:off x="2468479" y="700113"/>
          <a:ext cx="474300" cy="554842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/>
        </a:p>
      </dsp:txBody>
      <dsp:txXfrm>
        <a:off x="2468479" y="811081"/>
        <a:ext cx="332010" cy="332906"/>
      </dsp:txXfrm>
    </dsp:sp>
    <dsp:sp modelId="{610E731E-AB5E-4F29-A0D9-7BB1D34DF7E2}">
      <dsp:nvSpPr>
        <dsp:cNvPr id="0" name=""/>
        <dsp:cNvSpPr/>
      </dsp:nvSpPr>
      <dsp:spPr>
        <a:xfrm>
          <a:off x="3139659" y="306354"/>
          <a:ext cx="2237267" cy="134236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47625" cap="flat" cmpd="dbl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Implementa fotografía, procesos electrónicos limitados</a:t>
          </a:r>
          <a:endParaRPr lang="es-ES" sz="1800" kern="1200" dirty="0"/>
        </a:p>
      </dsp:txBody>
      <dsp:txXfrm>
        <a:off x="3178975" y="345670"/>
        <a:ext cx="2158635" cy="1263728"/>
      </dsp:txXfrm>
    </dsp:sp>
    <dsp:sp modelId="{56424A34-9C14-4387-9FA6-FACD6DB0BB23}">
      <dsp:nvSpPr>
        <dsp:cNvPr id="0" name=""/>
        <dsp:cNvSpPr/>
      </dsp:nvSpPr>
      <dsp:spPr>
        <a:xfrm>
          <a:off x="5600653" y="700113"/>
          <a:ext cx="474300" cy="554842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/>
        </a:p>
      </dsp:txBody>
      <dsp:txXfrm>
        <a:off x="5600653" y="811081"/>
        <a:ext cx="332010" cy="332906"/>
      </dsp:txXfrm>
    </dsp:sp>
    <dsp:sp modelId="{250D5277-FF1D-463B-90A8-1882A8D8F221}">
      <dsp:nvSpPr>
        <dsp:cNvPr id="0" name=""/>
        <dsp:cNvSpPr/>
      </dsp:nvSpPr>
      <dsp:spPr>
        <a:xfrm>
          <a:off x="6271833" y="306354"/>
          <a:ext cx="2237267" cy="134236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47625" cap="flat" cmpd="dbl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Automatiza la toma de información,</a:t>
          </a:r>
          <a:endParaRPr lang="es-ES" sz="1800" kern="1200" dirty="0"/>
        </a:p>
      </dsp:txBody>
      <dsp:txXfrm>
        <a:off x="6311149" y="345670"/>
        <a:ext cx="2158635" cy="126372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10436A-D8EE-49D6-B346-226B72D83655}">
      <dsp:nvSpPr>
        <dsp:cNvPr id="0" name=""/>
        <dsp:cNvSpPr/>
      </dsp:nvSpPr>
      <dsp:spPr>
        <a:xfrm>
          <a:off x="275488" y="1020"/>
          <a:ext cx="3142551" cy="1257020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47625" cap="flat" cmpd="dbl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9370" tIns="19685" rIns="0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100" kern="1200" dirty="0" smtClean="0"/>
            <a:t>Mera Campos, 2017</a:t>
          </a:r>
          <a:endParaRPr lang="es-ES" sz="3100" kern="1200" dirty="0"/>
        </a:p>
      </dsp:txBody>
      <dsp:txXfrm>
        <a:off x="903998" y="1020"/>
        <a:ext cx="1885531" cy="1257020"/>
      </dsp:txXfrm>
    </dsp:sp>
    <dsp:sp modelId="{6DDE2187-EC8C-40C1-A86B-4B02265DE1B4}">
      <dsp:nvSpPr>
        <dsp:cNvPr id="0" name=""/>
        <dsp:cNvSpPr/>
      </dsp:nvSpPr>
      <dsp:spPr>
        <a:xfrm>
          <a:off x="3009507" y="107867"/>
          <a:ext cx="2608317" cy="1043327"/>
        </a:xfrm>
        <a:prstGeom prst="chevron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/>
            <a:t>Cintas métricas, hojas </a:t>
          </a:r>
          <a:r>
            <a:rPr lang="es-ES" sz="1900" kern="1200" dirty="0" err="1" smtClean="0"/>
            <a:t>excel</a:t>
          </a:r>
          <a:endParaRPr lang="es-ES" sz="1900" kern="1200" dirty="0"/>
        </a:p>
      </dsp:txBody>
      <dsp:txXfrm>
        <a:off x="3531171" y="107867"/>
        <a:ext cx="1564990" cy="1043327"/>
      </dsp:txXfrm>
    </dsp:sp>
    <dsp:sp modelId="{4F9ABE88-3B00-490A-B63E-5BF1E49CB48C}">
      <dsp:nvSpPr>
        <dsp:cNvPr id="0" name=""/>
        <dsp:cNvSpPr/>
      </dsp:nvSpPr>
      <dsp:spPr>
        <a:xfrm>
          <a:off x="5252661" y="107867"/>
          <a:ext cx="2608317" cy="1043327"/>
        </a:xfrm>
        <a:prstGeom prst="chevron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/>
            <a:t>Google Earth, ortofotos</a:t>
          </a:r>
          <a:endParaRPr lang="es-ES" sz="1900" kern="1200" dirty="0"/>
        </a:p>
      </dsp:txBody>
      <dsp:txXfrm>
        <a:off x="5774325" y="107867"/>
        <a:ext cx="1564990" cy="1043327"/>
      </dsp:txXfrm>
    </dsp:sp>
    <dsp:sp modelId="{FAB09D40-F0BC-4767-8B83-6AC5CC1A42D9}">
      <dsp:nvSpPr>
        <dsp:cNvPr id="0" name=""/>
        <dsp:cNvSpPr/>
      </dsp:nvSpPr>
      <dsp:spPr>
        <a:xfrm>
          <a:off x="275488" y="1434024"/>
          <a:ext cx="3142551" cy="1257020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47625" cap="flat" cmpd="dbl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9370" tIns="19685" rIns="0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100" kern="1200" dirty="0" smtClean="0"/>
            <a:t>Perú 2015</a:t>
          </a:r>
          <a:endParaRPr lang="es-ES" sz="3100" kern="1200" dirty="0"/>
        </a:p>
      </dsp:txBody>
      <dsp:txXfrm>
        <a:off x="903998" y="1434024"/>
        <a:ext cx="1885531" cy="1257020"/>
      </dsp:txXfrm>
    </dsp:sp>
    <dsp:sp modelId="{AE832EAA-3718-4689-8F6A-5DBBD3EF98DA}">
      <dsp:nvSpPr>
        <dsp:cNvPr id="0" name=""/>
        <dsp:cNvSpPr/>
      </dsp:nvSpPr>
      <dsp:spPr>
        <a:xfrm>
          <a:off x="3009507" y="1540871"/>
          <a:ext cx="2608317" cy="1043327"/>
        </a:xfrm>
        <a:prstGeom prst="chevron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/>
            <a:t>Manejo equipo con software fotogramétrico</a:t>
          </a:r>
          <a:endParaRPr lang="es-ES" sz="1900" kern="1200" dirty="0"/>
        </a:p>
      </dsp:txBody>
      <dsp:txXfrm>
        <a:off x="3531171" y="1540871"/>
        <a:ext cx="1564990" cy="1043327"/>
      </dsp:txXfrm>
    </dsp:sp>
    <dsp:sp modelId="{645C6CFE-2C04-43F9-9E90-CA435F778461}">
      <dsp:nvSpPr>
        <dsp:cNvPr id="0" name=""/>
        <dsp:cNvSpPr/>
      </dsp:nvSpPr>
      <dsp:spPr>
        <a:xfrm>
          <a:off x="5252661" y="1540871"/>
          <a:ext cx="2608317" cy="1043327"/>
        </a:xfrm>
        <a:prstGeom prst="chevron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/>
            <a:t>Imajbox-Imajview</a:t>
          </a:r>
          <a:endParaRPr lang="es-ES" sz="1900" kern="1200" dirty="0"/>
        </a:p>
      </dsp:txBody>
      <dsp:txXfrm>
        <a:off x="5774325" y="1540871"/>
        <a:ext cx="1564990" cy="104332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519625-E465-4C1A-B67C-7D2DF5F8AFD9}">
      <dsp:nvSpPr>
        <dsp:cNvPr id="0" name=""/>
        <dsp:cNvSpPr/>
      </dsp:nvSpPr>
      <dsp:spPr>
        <a:xfrm rot="5400000">
          <a:off x="506026" y="1184818"/>
          <a:ext cx="1521847" cy="2532319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58AE1A-267F-4DB5-995D-8AF7449D80CE}">
      <dsp:nvSpPr>
        <dsp:cNvPr id="0" name=""/>
        <dsp:cNvSpPr/>
      </dsp:nvSpPr>
      <dsp:spPr>
        <a:xfrm>
          <a:off x="251992" y="1941436"/>
          <a:ext cx="2286192" cy="2003981"/>
        </a:xfrm>
        <a:prstGeom prst="rect">
          <a:avLst/>
        </a:prstGeom>
        <a:noFill/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solidFill>
                <a:schemeClr val="bg1"/>
              </a:solidFill>
            </a:rPr>
            <a:t>Registro oficial Suplemento 998, 2017</a:t>
          </a:r>
          <a:endParaRPr lang="es-ES" sz="2400" kern="1200" dirty="0">
            <a:solidFill>
              <a:schemeClr val="bg1"/>
            </a:solidFill>
          </a:endParaRPr>
        </a:p>
      </dsp:txBody>
      <dsp:txXfrm>
        <a:off x="251992" y="1941436"/>
        <a:ext cx="2286192" cy="2003981"/>
      </dsp:txXfrm>
    </dsp:sp>
    <dsp:sp modelId="{4FCCB15D-E9C8-46DE-A924-8A9B8970090D}">
      <dsp:nvSpPr>
        <dsp:cNvPr id="0" name=""/>
        <dsp:cNvSpPr/>
      </dsp:nvSpPr>
      <dsp:spPr>
        <a:xfrm>
          <a:off x="2106827" y="998385"/>
          <a:ext cx="431357" cy="431357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51F545-FC3A-4480-AB44-621F008EF6CF}">
      <dsp:nvSpPr>
        <dsp:cNvPr id="0" name=""/>
        <dsp:cNvSpPr/>
      </dsp:nvSpPr>
      <dsp:spPr>
        <a:xfrm rot="5400000">
          <a:off x="3304772" y="492265"/>
          <a:ext cx="1521847" cy="2532319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1AD80A-5B5B-4507-AEA1-42AE2D88F8F2}">
      <dsp:nvSpPr>
        <dsp:cNvPr id="0" name=""/>
        <dsp:cNvSpPr/>
      </dsp:nvSpPr>
      <dsp:spPr>
        <a:xfrm>
          <a:off x="3050738" y="1248883"/>
          <a:ext cx="2286192" cy="2003981"/>
        </a:xfrm>
        <a:prstGeom prst="rect">
          <a:avLst/>
        </a:prstGeom>
        <a:noFill/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solidFill>
                <a:schemeClr val="bg1"/>
              </a:solidFill>
            </a:rPr>
            <a:t>Los inventarios deben realizarse periódicamente</a:t>
          </a:r>
          <a:endParaRPr lang="es-ES" sz="2400" kern="1200" dirty="0">
            <a:solidFill>
              <a:schemeClr val="bg1"/>
            </a:solidFill>
          </a:endParaRPr>
        </a:p>
      </dsp:txBody>
      <dsp:txXfrm>
        <a:off x="3050738" y="1248883"/>
        <a:ext cx="2286192" cy="2003981"/>
      </dsp:txXfrm>
    </dsp:sp>
    <dsp:sp modelId="{080B0FAE-ACDF-4CE0-B824-47F99302942B}">
      <dsp:nvSpPr>
        <dsp:cNvPr id="0" name=""/>
        <dsp:cNvSpPr/>
      </dsp:nvSpPr>
      <dsp:spPr>
        <a:xfrm>
          <a:off x="4905573" y="305833"/>
          <a:ext cx="431357" cy="431357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F6B66D-3292-40DB-8CF4-EDEFC9CDCC1B}">
      <dsp:nvSpPr>
        <dsp:cNvPr id="0" name=""/>
        <dsp:cNvSpPr/>
      </dsp:nvSpPr>
      <dsp:spPr>
        <a:xfrm rot="5400000">
          <a:off x="6103518" y="-200286"/>
          <a:ext cx="1521847" cy="2532319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DE40EA-2B67-446B-A109-B41B0296FD02}">
      <dsp:nvSpPr>
        <dsp:cNvPr id="0" name=""/>
        <dsp:cNvSpPr/>
      </dsp:nvSpPr>
      <dsp:spPr>
        <a:xfrm>
          <a:off x="5849484" y="556331"/>
          <a:ext cx="2286192" cy="2003981"/>
        </a:xfrm>
        <a:prstGeom prst="rect">
          <a:avLst/>
        </a:prstGeom>
        <a:noFill/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solidFill>
                <a:schemeClr val="bg1"/>
              </a:solidFill>
            </a:rPr>
            <a:t>Conocer el estado de las vías y tomar decisiones al respecto</a:t>
          </a:r>
          <a:endParaRPr lang="es-ES" sz="2400" kern="1200" dirty="0">
            <a:solidFill>
              <a:schemeClr val="bg1"/>
            </a:solidFill>
          </a:endParaRPr>
        </a:p>
      </dsp:txBody>
      <dsp:txXfrm>
        <a:off x="5849484" y="556331"/>
        <a:ext cx="2286192" cy="200398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B0B003-81B8-400A-A95A-D323E824E1F8}">
      <dsp:nvSpPr>
        <dsp:cNvPr id="0" name=""/>
        <dsp:cNvSpPr/>
      </dsp:nvSpPr>
      <dsp:spPr>
        <a:xfrm>
          <a:off x="1313376" y="459216"/>
          <a:ext cx="4799592" cy="1666835"/>
        </a:xfrm>
        <a:prstGeom prst="ellipse">
          <a:avLst/>
        </a:prstGeom>
        <a:solidFill>
          <a:schemeClr val="dk2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A4938C-920B-49ED-9FE0-1887DE23E9A3}">
      <dsp:nvSpPr>
        <dsp:cNvPr id="0" name=""/>
        <dsp:cNvSpPr/>
      </dsp:nvSpPr>
      <dsp:spPr>
        <a:xfrm>
          <a:off x="3255537" y="4540730"/>
          <a:ext cx="930153" cy="595298"/>
        </a:xfrm>
        <a:prstGeom prst="downArrow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6CA558-7958-4202-9D01-EB9D5427032F}">
      <dsp:nvSpPr>
        <dsp:cNvPr id="0" name=""/>
        <dsp:cNvSpPr/>
      </dsp:nvSpPr>
      <dsp:spPr>
        <a:xfrm>
          <a:off x="1488245" y="5016969"/>
          <a:ext cx="4464737" cy="11161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700" kern="1200" dirty="0" smtClean="0">
              <a:solidFill>
                <a:schemeClr val="bg1"/>
              </a:solidFill>
            </a:rPr>
            <a:t>Realizar un inventario de infraestructura vial </a:t>
          </a:r>
          <a:endParaRPr lang="es-ES" sz="2700" kern="1200" dirty="0">
            <a:solidFill>
              <a:schemeClr val="bg1"/>
            </a:solidFill>
          </a:endParaRPr>
        </a:p>
      </dsp:txBody>
      <dsp:txXfrm>
        <a:off x="1488245" y="5016969"/>
        <a:ext cx="4464737" cy="1116184"/>
      </dsp:txXfrm>
    </dsp:sp>
    <dsp:sp modelId="{84BAC26B-3CE4-44C9-B43A-2B809F7A0771}">
      <dsp:nvSpPr>
        <dsp:cNvPr id="0" name=""/>
        <dsp:cNvSpPr/>
      </dsp:nvSpPr>
      <dsp:spPr>
        <a:xfrm>
          <a:off x="3058345" y="2254785"/>
          <a:ext cx="1674276" cy="1674276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Validar la información recolectada </a:t>
          </a:r>
          <a:endParaRPr lang="es-ES" sz="1500" kern="1200" dirty="0"/>
        </a:p>
      </dsp:txBody>
      <dsp:txXfrm>
        <a:off x="3303537" y="2499977"/>
        <a:ext cx="1183892" cy="1183892"/>
      </dsp:txXfrm>
    </dsp:sp>
    <dsp:sp modelId="{D482DF74-7E5D-46EE-987E-09438AB94EBA}">
      <dsp:nvSpPr>
        <dsp:cNvPr id="0" name=""/>
        <dsp:cNvSpPr/>
      </dsp:nvSpPr>
      <dsp:spPr>
        <a:xfrm>
          <a:off x="1860307" y="998705"/>
          <a:ext cx="1674276" cy="1674276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Implementar el sistema multicámaras</a:t>
          </a:r>
          <a:endParaRPr lang="es-ES" sz="1500" kern="1200" dirty="0"/>
        </a:p>
      </dsp:txBody>
      <dsp:txXfrm>
        <a:off x="2105499" y="1243897"/>
        <a:ext cx="1183892" cy="1183892"/>
      </dsp:txXfrm>
    </dsp:sp>
    <dsp:sp modelId="{E9AB9162-48E4-4574-9398-1A97A003873B}">
      <dsp:nvSpPr>
        <dsp:cNvPr id="0" name=""/>
        <dsp:cNvSpPr/>
      </dsp:nvSpPr>
      <dsp:spPr>
        <a:xfrm>
          <a:off x="3571789" y="593903"/>
          <a:ext cx="1674276" cy="1674276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Corregir la trayectoria y procesar la información</a:t>
          </a:r>
          <a:endParaRPr lang="es-ES" sz="1500" kern="1200" dirty="0"/>
        </a:p>
      </dsp:txBody>
      <dsp:txXfrm>
        <a:off x="3816981" y="839095"/>
        <a:ext cx="1183892" cy="1183892"/>
      </dsp:txXfrm>
    </dsp:sp>
    <dsp:sp modelId="{35875E97-EB67-4D9E-827E-78B4EDE24D3B}">
      <dsp:nvSpPr>
        <dsp:cNvPr id="0" name=""/>
        <dsp:cNvSpPr/>
      </dsp:nvSpPr>
      <dsp:spPr>
        <a:xfrm>
          <a:off x="1116184" y="254583"/>
          <a:ext cx="5208860" cy="4167088"/>
        </a:xfrm>
        <a:prstGeom prst="funnel">
          <a:avLst/>
        </a:prstGeom>
        <a:solidFill>
          <a:schemeClr val="lt2">
            <a:alpha val="4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67DB88-B252-47DD-BDAC-E0FC78E96016}">
      <dsp:nvSpPr>
        <dsp:cNvPr id="0" name=""/>
        <dsp:cNvSpPr/>
      </dsp:nvSpPr>
      <dsp:spPr>
        <a:xfrm>
          <a:off x="3368" y="264102"/>
          <a:ext cx="2996428" cy="299642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D00C94-C8FD-4C6E-B799-0301AE798C92}">
      <dsp:nvSpPr>
        <dsp:cNvPr id="0" name=""/>
        <dsp:cNvSpPr/>
      </dsp:nvSpPr>
      <dsp:spPr>
        <a:xfrm>
          <a:off x="491159" y="2061959"/>
          <a:ext cx="2996428" cy="299642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5100" kern="1200" dirty="0" smtClean="0"/>
            <a:t>Applanix POSPac </a:t>
          </a:r>
          <a:endParaRPr lang="es-ES" sz="5100" kern="1200" dirty="0"/>
        </a:p>
      </dsp:txBody>
      <dsp:txXfrm>
        <a:off x="578921" y="2149721"/>
        <a:ext cx="2820904" cy="2820904"/>
      </dsp:txXfrm>
    </dsp:sp>
    <dsp:sp modelId="{3842D708-E664-401E-ABA6-84F37B90CAE5}">
      <dsp:nvSpPr>
        <dsp:cNvPr id="0" name=""/>
        <dsp:cNvSpPr/>
      </dsp:nvSpPr>
      <dsp:spPr>
        <a:xfrm>
          <a:off x="3576975" y="1402316"/>
          <a:ext cx="577178" cy="720000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3300" kern="1200"/>
        </a:p>
      </dsp:txBody>
      <dsp:txXfrm>
        <a:off x="3576975" y="1546316"/>
        <a:ext cx="404025" cy="432000"/>
      </dsp:txXfrm>
    </dsp:sp>
    <dsp:sp modelId="{CF1B406E-D874-4267-85AE-5880F1129890}">
      <dsp:nvSpPr>
        <dsp:cNvPr id="0" name=""/>
        <dsp:cNvSpPr/>
      </dsp:nvSpPr>
      <dsp:spPr>
        <a:xfrm>
          <a:off x="4648878" y="264102"/>
          <a:ext cx="2996428" cy="299642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BCC481-A881-43B3-8909-F274C69B1723}">
      <dsp:nvSpPr>
        <dsp:cNvPr id="0" name=""/>
        <dsp:cNvSpPr/>
      </dsp:nvSpPr>
      <dsp:spPr>
        <a:xfrm>
          <a:off x="5136669" y="2061959"/>
          <a:ext cx="2996428" cy="299642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5100" kern="1200" dirty="0" smtClean="0"/>
            <a:t>Trimble Trident</a:t>
          </a:r>
          <a:endParaRPr lang="es-ES" sz="5100" kern="1200" dirty="0"/>
        </a:p>
      </dsp:txBody>
      <dsp:txXfrm>
        <a:off x="5224431" y="2149721"/>
        <a:ext cx="2820904" cy="282090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6444A5-8468-4429-B348-D37C8EC66136}">
      <dsp:nvSpPr>
        <dsp:cNvPr id="0" name=""/>
        <dsp:cNvSpPr/>
      </dsp:nvSpPr>
      <dsp:spPr>
        <a:xfrm>
          <a:off x="1448" y="1323576"/>
          <a:ext cx="2235546" cy="1843858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36195" rIns="36195" bIns="36195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900" kern="1200" dirty="0" smtClean="0"/>
            <a:t>R, P, I, D, seguido de un número</a:t>
          </a:r>
          <a:endParaRPr lang="es-E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900" kern="1200" dirty="0" smtClean="0"/>
            <a:t>17 no corresponden.</a:t>
          </a:r>
          <a:endParaRPr lang="es-ES" sz="1900" kern="1200" dirty="0"/>
        </a:p>
      </dsp:txBody>
      <dsp:txXfrm>
        <a:off x="43880" y="1366008"/>
        <a:ext cx="2150682" cy="1363882"/>
      </dsp:txXfrm>
    </dsp:sp>
    <dsp:sp modelId="{21E2E59F-82E4-47DB-BC1E-EAA504A52A44}">
      <dsp:nvSpPr>
        <dsp:cNvPr id="0" name=""/>
        <dsp:cNvSpPr/>
      </dsp:nvSpPr>
      <dsp:spPr>
        <a:xfrm>
          <a:off x="1266675" y="1794719"/>
          <a:ext cx="2418130" cy="2418130"/>
        </a:xfrm>
        <a:prstGeom prst="leftCircularArrow">
          <a:avLst>
            <a:gd name="adj1" fmla="val 2960"/>
            <a:gd name="adj2" fmla="val 362640"/>
            <a:gd name="adj3" fmla="val 2138151"/>
            <a:gd name="adj4" fmla="val 9024489"/>
            <a:gd name="adj5" fmla="val 3454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0FE449-951B-4B88-A881-4CEF493315FC}">
      <dsp:nvSpPr>
        <dsp:cNvPr id="0" name=""/>
        <dsp:cNvSpPr/>
      </dsp:nvSpPr>
      <dsp:spPr>
        <a:xfrm>
          <a:off x="498236" y="2772322"/>
          <a:ext cx="1987152" cy="79022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/>
            <a:t>Dimensiones</a:t>
          </a:r>
          <a:endParaRPr lang="es-ES" sz="2500" kern="1200" dirty="0"/>
        </a:p>
      </dsp:txBody>
      <dsp:txXfrm>
        <a:off x="521381" y="2795467"/>
        <a:ext cx="1940862" cy="743935"/>
      </dsp:txXfrm>
    </dsp:sp>
    <dsp:sp modelId="{69738A3B-E2C9-438F-B98F-212762E87DF8}">
      <dsp:nvSpPr>
        <dsp:cNvPr id="0" name=""/>
        <dsp:cNvSpPr/>
      </dsp:nvSpPr>
      <dsp:spPr>
        <a:xfrm>
          <a:off x="2826262" y="1323576"/>
          <a:ext cx="2235546" cy="1843858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36195" rIns="36195" bIns="36195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900" kern="1200" dirty="0" smtClean="0"/>
            <a:t>Derecha </a:t>
          </a:r>
          <a:endParaRPr lang="es-E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900" kern="1200" dirty="0" smtClean="0"/>
            <a:t>58,51%</a:t>
          </a:r>
          <a:endParaRPr lang="es-ES" sz="1900" kern="1200" dirty="0"/>
        </a:p>
      </dsp:txBody>
      <dsp:txXfrm>
        <a:off x="2868694" y="1761121"/>
        <a:ext cx="2150682" cy="1363882"/>
      </dsp:txXfrm>
    </dsp:sp>
    <dsp:sp modelId="{A67DFD61-6E4B-48C6-80AB-02DF02A5AD0B}">
      <dsp:nvSpPr>
        <dsp:cNvPr id="0" name=""/>
        <dsp:cNvSpPr/>
      </dsp:nvSpPr>
      <dsp:spPr>
        <a:xfrm>
          <a:off x="4072860" y="205865"/>
          <a:ext cx="2703783" cy="2703783"/>
        </a:xfrm>
        <a:prstGeom prst="circularArrow">
          <a:avLst>
            <a:gd name="adj1" fmla="val 2648"/>
            <a:gd name="adj2" fmla="val 321964"/>
            <a:gd name="adj3" fmla="val 19502525"/>
            <a:gd name="adj4" fmla="val 12575511"/>
            <a:gd name="adj5" fmla="val 3089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7146F4-CC9A-43E9-B530-A177EEC6F42A}">
      <dsp:nvSpPr>
        <dsp:cNvPr id="0" name=""/>
        <dsp:cNvSpPr/>
      </dsp:nvSpPr>
      <dsp:spPr>
        <a:xfrm>
          <a:off x="3323051" y="928464"/>
          <a:ext cx="1987152" cy="79022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/>
            <a:t>Arcén</a:t>
          </a:r>
          <a:endParaRPr lang="es-ES" sz="2500" kern="1200" dirty="0"/>
        </a:p>
      </dsp:txBody>
      <dsp:txXfrm>
        <a:off x="3346196" y="951609"/>
        <a:ext cx="1940862" cy="743935"/>
      </dsp:txXfrm>
    </dsp:sp>
    <dsp:sp modelId="{EEF97A39-6624-4C7C-9725-B47094B9E9DF}">
      <dsp:nvSpPr>
        <dsp:cNvPr id="0" name=""/>
        <dsp:cNvSpPr/>
      </dsp:nvSpPr>
      <dsp:spPr>
        <a:xfrm>
          <a:off x="5651077" y="1323576"/>
          <a:ext cx="2235546" cy="1843858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36195" rIns="36195" bIns="36195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900" kern="1200" dirty="0" smtClean="0"/>
            <a:t>300mm al filo del bordillo</a:t>
          </a:r>
          <a:endParaRPr lang="es-E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900" kern="1200" dirty="0" smtClean="0"/>
            <a:t>Menor ubicación 621mm</a:t>
          </a:r>
          <a:endParaRPr lang="es-ES" sz="1900" kern="1200" dirty="0"/>
        </a:p>
      </dsp:txBody>
      <dsp:txXfrm>
        <a:off x="5693509" y="1366008"/>
        <a:ext cx="2150682" cy="1363882"/>
      </dsp:txXfrm>
    </dsp:sp>
    <dsp:sp modelId="{D414FD64-7DA7-4933-B131-D32B2C5428FF}">
      <dsp:nvSpPr>
        <dsp:cNvPr id="0" name=""/>
        <dsp:cNvSpPr/>
      </dsp:nvSpPr>
      <dsp:spPr>
        <a:xfrm>
          <a:off x="6147865" y="2772322"/>
          <a:ext cx="1987152" cy="79022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/>
            <a:t>Ubicación lateral</a:t>
          </a:r>
          <a:endParaRPr lang="es-ES" sz="2500" kern="1200" dirty="0"/>
        </a:p>
      </dsp:txBody>
      <dsp:txXfrm>
        <a:off x="6171010" y="2795467"/>
        <a:ext cx="1940862" cy="74393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EB3977-4BF1-41AF-88BD-C415764961E2}">
      <dsp:nvSpPr>
        <dsp:cNvPr id="0" name=""/>
        <dsp:cNvSpPr/>
      </dsp:nvSpPr>
      <dsp:spPr>
        <a:xfrm>
          <a:off x="3575" y="241480"/>
          <a:ext cx="3126659" cy="1250663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33338" bIns="666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/>
            <a:t>9608,09m: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/>
            <a:t>8846,87m son líneas de borde</a:t>
          </a:r>
        </a:p>
      </dsp:txBody>
      <dsp:txXfrm>
        <a:off x="3575" y="241480"/>
        <a:ext cx="2813993" cy="1250663"/>
      </dsp:txXfrm>
    </dsp:sp>
    <dsp:sp modelId="{0334D746-6E9E-4009-961F-0344B12B1A4B}">
      <dsp:nvSpPr>
        <dsp:cNvPr id="0" name=""/>
        <dsp:cNvSpPr/>
      </dsp:nvSpPr>
      <dsp:spPr>
        <a:xfrm>
          <a:off x="2504903" y="241480"/>
          <a:ext cx="3126659" cy="1250663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013" tIns="66675" rIns="33338" bIns="666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/>
            <a:t>NORMA: 100 a 150mm </a:t>
          </a:r>
          <a:endParaRPr lang="es-ES" sz="2500" kern="1200" dirty="0"/>
        </a:p>
      </dsp:txBody>
      <dsp:txXfrm>
        <a:off x="3130235" y="241480"/>
        <a:ext cx="1875996" cy="1250663"/>
      </dsp:txXfrm>
    </dsp:sp>
    <dsp:sp modelId="{C1EF4709-5A60-4F10-B7C3-4A4D37FA0237}">
      <dsp:nvSpPr>
        <dsp:cNvPr id="0" name=""/>
        <dsp:cNvSpPr/>
      </dsp:nvSpPr>
      <dsp:spPr>
        <a:xfrm>
          <a:off x="5006231" y="241480"/>
          <a:ext cx="3126659" cy="1250663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013" tIns="66675" rIns="33338" bIns="666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/>
            <a:t>32,3% no cumple</a:t>
          </a:r>
          <a:endParaRPr lang="es-ES" sz="2500" kern="1200" dirty="0"/>
        </a:p>
      </dsp:txBody>
      <dsp:txXfrm>
        <a:off x="5631563" y="241480"/>
        <a:ext cx="1875996" cy="12506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7DFDD2-1297-4EF0-8694-03FAA86FF4C9}" type="datetimeFigureOut">
              <a:rPr lang="es-EC" smtClean="0"/>
              <a:t>26/11/2018</a:t>
            </a:fld>
            <a:endParaRPr lang="es-EC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403225" y="685800"/>
            <a:ext cx="60515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6AFD14-C6BB-48B2-AE78-80FE4DA1573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48429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17622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588111" algn="l" defTabSz="117622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1176220" algn="l" defTabSz="117622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764329" algn="l" defTabSz="117622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2352440" algn="l" defTabSz="117622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2940550" algn="l" defTabSz="117622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528661" algn="l" defTabSz="117622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116770" algn="l" defTabSz="117622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704880" algn="l" defTabSz="117622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403225" y="685800"/>
            <a:ext cx="605155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6AFD14-C6BB-48B2-AE78-80FE4DA15739}" type="slidenum">
              <a:rPr lang="es-EC" smtClean="0"/>
              <a:t>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75618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403225" y="685800"/>
            <a:ext cx="605155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6AFD14-C6BB-48B2-AE78-80FE4DA15739}" type="slidenum">
              <a:rPr lang="es-EC" smtClean="0"/>
              <a:t>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87165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356937" y="153598"/>
            <a:ext cx="2644352" cy="66078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622" tIns="58811" rIns="117622" bIns="58811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03412" y="155134"/>
            <a:ext cx="8950113" cy="660477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622" tIns="58811" rIns="117622" bIns="58811"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356937" y="2069119"/>
            <a:ext cx="2644352" cy="1843193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>
                <a:solidFill>
                  <a:srgbClr val="FFFFFF"/>
                </a:solidFill>
              </a:defRPr>
            </a:lvl1pPr>
            <a:lvl2pPr marL="5881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76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643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52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405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28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116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704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7C168049-BDCC-4A08-BBC8-425D466AE15F}" type="datetime1">
              <a:rPr lang="es-EC" altLang="es-EC" smtClean="0"/>
              <a:t>26/11/2018</a:t>
            </a:fld>
            <a:endParaRPr lang="en-GB" altLang="es-EC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380FD24-0597-4D5A-85C1-1A281D7BA417}" type="slidenum">
              <a:rPr lang="en-GB" altLang="es-EC" smtClean="0"/>
              <a:pPr/>
              <a:t>‹Nº›</a:t>
            </a:fld>
            <a:endParaRPr lang="en-GB" altLang="es-EC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 altLang="es-EC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610235" y="2069119"/>
            <a:ext cx="8441584" cy="1843193"/>
          </a:xfrm>
        </p:spPr>
        <p:txBody>
          <a:bodyPr/>
          <a:lstStyle>
            <a:lvl1pPr algn="r">
              <a:defRPr sz="5400" spc="193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A2B38-3F4B-43F3-B4CC-D769842BAC58}" type="datetime1">
              <a:rPr lang="es-EC" altLang="es-EC" smtClean="0"/>
              <a:t>26/11/2018</a:t>
            </a:fld>
            <a:endParaRPr lang="en-GB" alt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alt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8E2D2-0FEA-4972-82DB-EC12A1ED8913}" type="slidenum">
              <a:rPr lang="en-GB" altLang="es-EC" smtClean="0"/>
              <a:pPr/>
              <a:t>‹Nº›</a:t>
            </a:fld>
            <a:endParaRPr lang="en-GB" altLang="es-EC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03412" y="148479"/>
            <a:ext cx="8950113" cy="66078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622" tIns="58811" rIns="117622" bIns="58811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356937" y="148479"/>
            <a:ext cx="2610778" cy="66078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622" tIns="58811" rIns="117622" bIns="58811"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60349" y="276804"/>
            <a:ext cx="2237528" cy="5897579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0235" y="276804"/>
            <a:ext cx="8034761" cy="5897579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D9B8A-2456-49DA-9C76-0ABD2E2EA122}" type="datetime1">
              <a:rPr lang="es-EC" altLang="es-EC" smtClean="0"/>
              <a:t>26/11/2018</a:t>
            </a:fld>
            <a:endParaRPr lang="en-GB" alt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alt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20158A2-43B8-452E-BEE5-694D14012A84}" type="slidenum">
              <a:rPr lang="en-GB" altLang="es-EC" smtClean="0"/>
              <a:pPr/>
              <a:t>‹Nº›</a:t>
            </a:fld>
            <a:endParaRPr lang="en-GB" altLang="es-EC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D1E3A-453F-42E6-A601-B77F1C04FC24}" type="datetime1">
              <a:rPr lang="es-EC" altLang="es-EC" smtClean="0"/>
              <a:t>26/11/2018</a:t>
            </a:fld>
            <a:endParaRPr lang="en-GB" alt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alt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B44AB-AD3A-45DA-9D28-48EED9521AFF}" type="slidenum">
              <a:rPr lang="en-GB" altLang="es-EC" smtClean="0"/>
              <a:pPr/>
              <a:t>‹Nº›</a:t>
            </a:fld>
            <a:endParaRPr lang="en-GB" altLang="es-EC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356937" y="153598"/>
            <a:ext cx="2644352" cy="66078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622" tIns="58811" rIns="117622" bIns="58811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03412" y="155134"/>
            <a:ext cx="8950113" cy="66047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622" tIns="58811" rIns="117622" bIns="58811"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60358" y="2915040"/>
            <a:ext cx="2135824" cy="1658874"/>
          </a:xfrm>
        </p:spPr>
        <p:txBody>
          <a:bodyPr anchor="ctr"/>
          <a:lstStyle>
            <a:lvl1pPr marL="0" indent="0">
              <a:buNone/>
              <a:defRPr sz="2600">
                <a:solidFill>
                  <a:schemeClr val="bg2"/>
                </a:solidFill>
              </a:defRPr>
            </a:lvl1pPr>
            <a:lvl2pPr marL="588111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17622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76432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35244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9405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52866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411677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7048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D94DD51-F334-46F2-A4CC-ECECF025CA23}" type="datetime1">
              <a:rPr lang="es-EC" altLang="es-EC" smtClean="0"/>
              <a:t>26/11/2018</a:t>
            </a:fld>
            <a:endParaRPr lang="en-GB" altLang="es-EC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A5F641-A866-4BD7-99CB-255FBA510233}" type="slidenum">
              <a:rPr lang="en-GB" altLang="es-EC" smtClean="0"/>
              <a:pPr/>
              <a:t>‹Nº›</a:t>
            </a:fld>
            <a:endParaRPr lang="en-GB" altLang="es-EC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 altLang="es-EC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508529" y="2915040"/>
            <a:ext cx="8441584" cy="1658874"/>
          </a:xfrm>
        </p:spPr>
        <p:txBody>
          <a:bodyPr/>
          <a:lstStyle>
            <a:lvl1pPr algn="r">
              <a:defRPr sz="5400" spc="193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0235" y="1732602"/>
            <a:ext cx="5390409" cy="4442096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4056" y="1732602"/>
            <a:ext cx="5390409" cy="4442096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98A3B-E4E1-4CB5-9027-D41E026C40A8}" type="datetime1">
              <a:rPr lang="es-EC" altLang="es-EC" smtClean="0"/>
              <a:t>26/11/2018</a:t>
            </a:fld>
            <a:endParaRPr lang="en-GB" alt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alt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07FAD-2003-4319-BA57-F37F7CF7FA5D}" type="slidenum">
              <a:rPr lang="en-GB" altLang="es-EC" smtClean="0"/>
              <a:pPr/>
              <a:t>‹Nº›</a:t>
            </a:fld>
            <a:endParaRPr lang="en-GB" altLang="es-EC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0235" y="1735994"/>
            <a:ext cx="5392529" cy="644798"/>
          </a:xfrm>
        </p:spPr>
        <p:txBody>
          <a:bodyPr anchor="b"/>
          <a:lstStyle>
            <a:lvl1pPr marL="0" indent="0" algn="ctr">
              <a:buNone/>
              <a:defRPr sz="3100" b="0">
                <a:solidFill>
                  <a:schemeClr val="tx2"/>
                </a:solidFill>
              </a:defRPr>
            </a:lvl1pPr>
            <a:lvl2pPr marL="588111" indent="0">
              <a:buNone/>
              <a:defRPr sz="2600" b="1"/>
            </a:lvl2pPr>
            <a:lvl3pPr marL="1176220" indent="0">
              <a:buNone/>
              <a:defRPr sz="2300" b="1"/>
            </a:lvl3pPr>
            <a:lvl4pPr marL="1764329" indent="0">
              <a:buNone/>
              <a:defRPr sz="2100" b="1"/>
            </a:lvl4pPr>
            <a:lvl5pPr marL="2352440" indent="0">
              <a:buNone/>
              <a:defRPr sz="2100" b="1"/>
            </a:lvl5pPr>
            <a:lvl6pPr marL="2940550" indent="0">
              <a:buNone/>
              <a:defRPr sz="2100" b="1"/>
            </a:lvl6pPr>
            <a:lvl7pPr marL="3528661" indent="0">
              <a:buNone/>
              <a:defRPr sz="2100" b="1"/>
            </a:lvl7pPr>
            <a:lvl8pPr marL="4116770" indent="0">
              <a:buNone/>
              <a:defRPr sz="2100" b="1"/>
            </a:lvl8pPr>
            <a:lvl9pPr marL="4704880" indent="0">
              <a:buNone/>
              <a:defRPr sz="21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235" y="2457592"/>
            <a:ext cx="5392529" cy="3716787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9831" y="1735994"/>
            <a:ext cx="5394647" cy="644798"/>
          </a:xfrm>
        </p:spPr>
        <p:txBody>
          <a:bodyPr anchor="b"/>
          <a:lstStyle>
            <a:lvl1pPr marL="0" indent="0" algn="ctr">
              <a:buNone/>
              <a:defRPr sz="3100" b="0">
                <a:solidFill>
                  <a:schemeClr val="tx2"/>
                </a:solidFill>
              </a:defRPr>
            </a:lvl1pPr>
            <a:lvl2pPr marL="588111" indent="0">
              <a:buNone/>
              <a:defRPr sz="2600" b="1"/>
            </a:lvl2pPr>
            <a:lvl3pPr marL="1176220" indent="0">
              <a:buNone/>
              <a:defRPr sz="2300" b="1"/>
            </a:lvl3pPr>
            <a:lvl4pPr marL="1764329" indent="0">
              <a:buNone/>
              <a:defRPr sz="2100" b="1"/>
            </a:lvl4pPr>
            <a:lvl5pPr marL="2352440" indent="0">
              <a:buNone/>
              <a:defRPr sz="2100" b="1"/>
            </a:lvl5pPr>
            <a:lvl6pPr marL="2940550" indent="0">
              <a:buNone/>
              <a:defRPr sz="2100" b="1"/>
            </a:lvl6pPr>
            <a:lvl7pPr marL="3528661" indent="0">
              <a:buNone/>
              <a:defRPr sz="2100" b="1"/>
            </a:lvl7pPr>
            <a:lvl8pPr marL="4116770" indent="0">
              <a:buNone/>
              <a:defRPr sz="2100" b="1"/>
            </a:lvl8pPr>
            <a:lvl9pPr marL="4704880" indent="0">
              <a:buNone/>
              <a:defRPr sz="21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9831" y="2457592"/>
            <a:ext cx="5394647" cy="3716787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0892F-0E9D-4967-AA78-40C2E252EFA4}" type="datetime1">
              <a:rPr lang="es-EC" altLang="es-EC" smtClean="0"/>
              <a:t>26/11/2018</a:t>
            </a:fld>
            <a:endParaRPr lang="en-GB" alt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alt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D2C05-5055-4275-8377-478DF0E1061F}" type="slidenum">
              <a:rPr lang="en-GB" altLang="es-EC" smtClean="0"/>
              <a:pPr/>
              <a:t>‹Nº›</a:t>
            </a:fld>
            <a:endParaRPr lang="en-GB" altLang="es-EC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7527E-5F81-441A-8702-C7D25A544E55}" type="datetime1">
              <a:rPr lang="es-EC" altLang="es-EC" smtClean="0"/>
              <a:t>26/11/2018</a:t>
            </a:fld>
            <a:endParaRPr lang="en-GB" alt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alt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FF6A1-430D-4811-B9E0-7E7E27B98868}" type="slidenum">
              <a:rPr lang="en-GB" altLang="es-EC" smtClean="0"/>
              <a:pPr/>
              <a:t>‹Nº›</a:t>
            </a:fld>
            <a:endParaRPr lang="en-GB" altLang="es-EC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3412" y="152107"/>
            <a:ext cx="11788002" cy="66078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622" tIns="58811" rIns="117622" bIns="58811"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E23C8-2812-49E5-89DC-08CBD5F0A9B2}" type="datetime1">
              <a:rPr lang="es-EC" altLang="es-EC" smtClean="0"/>
              <a:t>26/11/2018</a:t>
            </a:fld>
            <a:endParaRPr lang="en-GB" alt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altLang="es-EC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9F53F-45B8-4BFE-BA24-5215C87DE1F5}" type="slidenum">
              <a:rPr lang="en-GB" altLang="es-EC" smtClean="0"/>
              <a:pPr/>
              <a:t>‹Nº›</a:t>
            </a:fld>
            <a:endParaRPr lang="en-GB" altLang="es-EC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204700" cy="69119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622" tIns="58811" rIns="117622" bIns="58811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356937" y="152064"/>
            <a:ext cx="2644352" cy="66078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622" tIns="58811" rIns="117622" bIns="58811"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203412" y="153600"/>
            <a:ext cx="8950113" cy="66047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622" tIns="58811" rIns="117622" bIns="58811"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3648" y="307205"/>
            <a:ext cx="7831349" cy="5899179"/>
          </a:xfrm>
        </p:spPr>
        <p:txBody>
          <a:bodyPr/>
          <a:lstStyle>
            <a:lvl1pPr>
              <a:defRPr sz="4100"/>
            </a:lvl1pPr>
            <a:lvl2pPr>
              <a:defRPr sz="3600"/>
            </a:lvl2pPr>
            <a:lvl3pPr>
              <a:defRPr sz="31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56280" y="2147320"/>
            <a:ext cx="2233460" cy="2838518"/>
          </a:xfrm>
        </p:spPr>
        <p:txBody>
          <a:bodyPr tIns="0"/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588111" indent="0">
              <a:buNone/>
              <a:defRPr sz="1500"/>
            </a:lvl2pPr>
            <a:lvl3pPr marL="1176220" indent="0">
              <a:buNone/>
              <a:defRPr sz="1300"/>
            </a:lvl3pPr>
            <a:lvl4pPr marL="1764329" indent="0">
              <a:buNone/>
              <a:defRPr sz="1200"/>
            </a:lvl4pPr>
            <a:lvl5pPr marL="2352440" indent="0">
              <a:buNone/>
              <a:defRPr sz="1200"/>
            </a:lvl5pPr>
            <a:lvl6pPr marL="2940550" indent="0">
              <a:buNone/>
              <a:defRPr sz="1200"/>
            </a:lvl6pPr>
            <a:lvl7pPr marL="3528661" indent="0">
              <a:buNone/>
              <a:defRPr sz="1200"/>
            </a:lvl7pPr>
            <a:lvl8pPr marL="4116770" indent="0">
              <a:buNone/>
              <a:defRPr sz="1200"/>
            </a:lvl8pPr>
            <a:lvl9pPr marL="4704880" indent="0">
              <a:buNone/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2DCBB-BBBA-419C-8FB4-C63E028E2D5E}" type="datetime1">
              <a:rPr lang="es-EC" altLang="es-EC" smtClean="0"/>
              <a:t>26/11/2018</a:t>
            </a:fld>
            <a:endParaRPr lang="en-GB" alt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alt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BCCD95E-1E0C-4DB4-BCE6-B5DE9A9633AB}" type="slidenum">
              <a:rPr lang="en-GB" altLang="es-EC" smtClean="0"/>
              <a:pPr/>
              <a:t>‹Nº›</a:t>
            </a:fld>
            <a:endParaRPr lang="en-GB" altLang="es-EC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9556280" y="460798"/>
            <a:ext cx="2236541" cy="1686522"/>
          </a:xfrm>
        </p:spPr>
        <p:txBody>
          <a:bodyPr anchor="b"/>
          <a:lstStyle>
            <a:lvl1pPr algn="l">
              <a:defRPr sz="2600" spc="193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204700" cy="69119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622" tIns="58811" rIns="117622" bIns="58811"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9356937" y="152064"/>
            <a:ext cx="2644352" cy="66078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622" tIns="58811" rIns="117622" bIns="58811"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3412" y="153600"/>
            <a:ext cx="8950113" cy="6604776"/>
          </a:xfrm>
        </p:spPr>
        <p:txBody>
          <a:bodyPr anchor="ctr"/>
          <a:lstStyle>
            <a:lvl1pPr marL="0" indent="0" algn="ctr">
              <a:buNone/>
              <a:defRPr sz="4100"/>
            </a:lvl1pPr>
            <a:lvl2pPr marL="588111" indent="0">
              <a:buNone/>
              <a:defRPr sz="3600"/>
            </a:lvl2pPr>
            <a:lvl3pPr marL="1176220" indent="0">
              <a:buNone/>
              <a:defRPr sz="3100"/>
            </a:lvl3pPr>
            <a:lvl4pPr marL="1764329" indent="0">
              <a:buNone/>
              <a:defRPr sz="2600"/>
            </a:lvl4pPr>
            <a:lvl5pPr marL="2352440" indent="0">
              <a:buNone/>
              <a:defRPr sz="2600"/>
            </a:lvl5pPr>
            <a:lvl6pPr marL="2940550" indent="0">
              <a:buNone/>
              <a:defRPr sz="2600"/>
            </a:lvl6pPr>
            <a:lvl7pPr marL="3528661" indent="0">
              <a:buNone/>
              <a:defRPr sz="2600"/>
            </a:lvl7pPr>
            <a:lvl8pPr marL="4116770" indent="0">
              <a:buNone/>
              <a:defRPr sz="2600"/>
            </a:lvl8pPr>
            <a:lvl9pPr marL="4704880" indent="0">
              <a:buNone/>
              <a:defRPr sz="2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0349" y="2150392"/>
            <a:ext cx="2237528" cy="2995189"/>
          </a:xfrm>
        </p:spPr>
        <p:txBody>
          <a:bodyPr tIns="0"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588111" indent="0">
              <a:buNone/>
              <a:defRPr sz="1500"/>
            </a:lvl2pPr>
            <a:lvl3pPr marL="1176220" indent="0">
              <a:buNone/>
              <a:defRPr sz="1300"/>
            </a:lvl3pPr>
            <a:lvl4pPr marL="1764329" indent="0">
              <a:buNone/>
              <a:defRPr sz="1200"/>
            </a:lvl4pPr>
            <a:lvl5pPr marL="2352440" indent="0">
              <a:buNone/>
              <a:defRPr sz="1200"/>
            </a:lvl5pPr>
            <a:lvl6pPr marL="2940550" indent="0">
              <a:buNone/>
              <a:defRPr sz="1200"/>
            </a:lvl6pPr>
            <a:lvl7pPr marL="3528661" indent="0">
              <a:buNone/>
              <a:defRPr sz="1200"/>
            </a:lvl7pPr>
            <a:lvl8pPr marL="4116770" indent="0">
              <a:buNone/>
              <a:defRPr sz="1200"/>
            </a:lvl8pPr>
            <a:lvl9pPr marL="4704880" indent="0">
              <a:buNone/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66A68-1AC1-4917-ADB7-D1B4A4DC2FAE}" type="datetime1">
              <a:rPr lang="es-EC" altLang="es-EC" smtClean="0"/>
              <a:t>26/11/2018</a:t>
            </a:fld>
            <a:endParaRPr lang="en-GB" alt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alt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51571-D4C2-4F48-921D-B68F5F483CAF}" type="slidenum">
              <a:rPr lang="en-GB" altLang="es-EC" smtClean="0"/>
              <a:pPr/>
              <a:t>‹Nº›</a:t>
            </a:fld>
            <a:endParaRPr lang="en-GB" altLang="es-EC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560349" y="463870"/>
            <a:ext cx="2237528" cy="1686522"/>
          </a:xfrm>
        </p:spPr>
        <p:txBody>
          <a:bodyPr anchor="b"/>
          <a:lstStyle>
            <a:lvl1pPr algn="l">
              <a:defRPr sz="2600" spc="193" baseline="0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03412" y="1647841"/>
            <a:ext cx="11788002" cy="508518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622" tIns="58811" rIns="117622" bIns="58811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03422" y="153606"/>
            <a:ext cx="11764304" cy="135704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622" tIns="58811" rIns="117622" bIns="58811"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529" y="358652"/>
            <a:ext cx="11186654" cy="1062694"/>
          </a:xfrm>
          <a:prstGeom prst="rect">
            <a:avLst/>
          </a:prstGeom>
        </p:spPr>
        <p:txBody>
          <a:bodyPr vert="horz" lIns="117622" tIns="58811" rIns="117622" bIns="58811" rtlCol="0" anchor="ctr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539" y="1732600"/>
            <a:ext cx="11222202" cy="4442096"/>
          </a:xfrm>
          <a:prstGeom prst="rect">
            <a:avLst/>
          </a:prstGeom>
        </p:spPr>
        <p:txBody>
          <a:bodyPr vert="horz" lIns="117622" tIns="58811" rIns="117622" bIns="58811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034" y="6406379"/>
            <a:ext cx="2847763" cy="276479"/>
          </a:xfrm>
          <a:prstGeom prst="rect">
            <a:avLst/>
          </a:prstGeom>
        </p:spPr>
        <p:txBody>
          <a:bodyPr vert="horz" lIns="117622" tIns="58811" rIns="117622" bIns="58811" rtlCol="0" anchor="ctr"/>
          <a:lstStyle>
            <a:lvl1pPr algn="l">
              <a:defRPr sz="1400">
                <a:solidFill>
                  <a:schemeClr val="tx2"/>
                </a:solidFill>
              </a:defRPr>
            </a:lvl1pPr>
          </a:lstStyle>
          <a:p>
            <a:fld id="{883FDBCA-F2D5-4BC9-A983-61C471A791A3}" type="datetime1">
              <a:rPr lang="es-EC" altLang="es-EC" smtClean="0"/>
              <a:t>26/11/2018</a:t>
            </a:fld>
            <a:endParaRPr lang="en-GB" alt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8233" y="6406379"/>
            <a:ext cx="4475057" cy="276479"/>
          </a:xfrm>
          <a:prstGeom prst="rect">
            <a:avLst/>
          </a:prstGeom>
        </p:spPr>
        <p:txBody>
          <a:bodyPr vert="horz" lIns="117622" tIns="58811" rIns="117622" bIns="58811" rtlCol="0" anchor="ctr"/>
          <a:lstStyle>
            <a:lvl1pPr algn="ctr">
              <a:defRPr sz="1400">
                <a:solidFill>
                  <a:schemeClr val="tx2"/>
                </a:solidFill>
              </a:defRPr>
            </a:lvl1pPr>
          </a:lstStyle>
          <a:p>
            <a:endParaRPr lang="en-GB" alt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1010" y="6405098"/>
            <a:ext cx="778098" cy="276479"/>
          </a:xfrm>
          <a:prstGeom prst="rect">
            <a:avLst/>
          </a:prstGeom>
          <a:ln w="19050">
            <a:noFill/>
          </a:ln>
        </p:spPr>
        <p:txBody>
          <a:bodyPr vert="horz" lIns="117622" tIns="58811" rIns="117622" bIns="58811" rtlCol="0" anchor="ctr"/>
          <a:lstStyle>
            <a:lvl1pPr algn="ctr">
              <a:defRPr sz="1400">
                <a:solidFill>
                  <a:schemeClr val="tx2"/>
                </a:solidFill>
              </a:defRPr>
            </a:lvl1pPr>
          </a:lstStyle>
          <a:p>
            <a:fld id="{93FE6101-52E6-45D2-9F96-AAC372AAA9E8}" type="slidenum">
              <a:rPr lang="en-GB" altLang="es-EC" smtClean="0"/>
              <a:pPr/>
              <a:t>‹Nº›</a:t>
            </a:fld>
            <a:endParaRPr lang="en-GB" altLang="es-EC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/>
  <p:txStyles>
    <p:titleStyle>
      <a:lvl1pPr algn="ctr" defTabSz="1176220" rtl="0" eaLnBrk="1" latinLnBrk="0" hangingPunct="1">
        <a:spcBef>
          <a:spcPct val="0"/>
        </a:spcBef>
        <a:buNone/>
        <a:defRPr sz="4100" kern="1200" cap="all" spc="257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352866" indent="-294055" algn="l" defTabSz="117622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600" kern="1200" spc="193" baseline="0">
          <a:solidFill>
            <a:schemeClr val="tx2"/>
          </a:solidFill>
          <a:latin typeface="+mn-lt"/>
          <a:ea typeface="+mn-ea"/>
          <a:cs typeface="+mn-cs"/>
        </a:defRPr>
      </a:lvl1pPr>
      <a:lvl2pPr marL="705731" indent="-235244" algn="l" defTabSz="117622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2300" kern="1200" spc="129" baseline="0">
          <a:solidFill>
            <a:schemeClr val="tx2"/>
          </a:solidFill>
          <a:latin typeface="+mn-lt"/>
          <a:ea typeface="+mn-ea"/>
          <a:cs typeface="+mn-cs"/>
        </a:defRPr>
      </a:lvl2pPr>
      <a:lvl3pPr marL="1058598" indent="-235244" algn="l" defTabSz="117622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2100" kern="1200" spc="129" baseline="0">
          <a:solidFill>
            <a:schemeClr val="tx2"/>
          </a:solidFill>
          <a:latin typeface="+mn-lt"/>
          <a:ea typeface="+mn-ea"/>
          <a:cs typeface="+mn-cs"/>
        </a:defRPr>
      </a:lvl3pPr>
      <a:lvl4pPr marL="1411464" indent="-235244" algn="l" defTabSz="117622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646708" indent="-235244" algn="l" defTabSz="117622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700" kern="1200" spc="129" baseline="0">
          <a:solidFill>
            <a:schemeClr val="tx2"/>
          </a:solidFill>
          <a:latin typeface="+mn-lt"/>
          <a:ea typeface="+mn-ea"/>
          <a:cs typeface="+mn-cs"/>
        </a:defRPr>
      </a:lvl5pPr>
      <a:lvl6pPr marL="1999575" indent="-235244" algn="l" defTabSz="117622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352440" indent="-235244" algn="l" defTabSz="117622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705306" indent="-235244" algn="l" defTabSz="117622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3058173" indent="-235244" algn="l" defTabSz="117622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7622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88111" algn="l" defTabSz="117622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76220" algn="l" defTabSz="117622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64329" algn="l" defTabSz="117622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52440" algn="l" defTabSz="117622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40550" algn="l" defTabSz="117622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528661" algn="l" defTabSz="117622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116770" algn="l" defTabSz="117622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704880" algn="l" defTabSz="117622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8.xml"/><Relationship Id="rId5" Type="http://schemas.openxmlformats.org/officeDocument/2006/relationships/diagramData" Target="../diagrams/data8.xml"/><Relationship Id="rId4" Type="http://schemas.openxmlformats.org/officeDocument/2006/relationships/image" Target="../media/image4.jpeg"/><Relationship Id="rId9" Type="http://schemas.microsoft.com/office/2007/relationships/diagramDrawing" Target="../diagrams/drawing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chart" Target="../charts/chart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9.xml"/><Relationship Id="rId3" Type="http://schemas.openxmlformats.org/officeDocument/2006/relationships/image" Target="../media/image3.png"/><Relationship Id="rId7" Type="http://schemas.openxmlformats.org/officeDocument/2006/relationships/diagramLayout" Target="../diagrams/layout9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9.xml"/><Relationship Id="rId5" Type="http://schemas.openxmlformats.org/officeDocument/2006/relationships/image" Target="../media/image32.png"/><Relationship Id="rId10" Type="http://schemas.microsoft.com/office/2007/relationships/diagramDrawing" Target="../diagrams/drawing9.xml"/><Relationship Id="rId4" Type="http://schemas.openxmlformats.org/officeDocument/2006/relationships/image" Target="../media/image4.jpeg"/><Relationship Id="rId9" Type="http://schemas.openxmlformats.org/officeDocument/2006/relationships/diagramColors" Target="../diagrams/colors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0.xml"/><Relationship Id="rId3" Type="http://schemas.openxmlformats.org/officeDocument/2006/relationships/image" Target="../media/image3.png"/><Relationship Id="rId7" Type="http://schemas.openxmlformats.org/officeDocument/2006/relationships/diagramLayout" Target="../diagrams/layout10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0.xml"/><Relationship Id="rId5" Type="http://schemas.openxmlformats.org/officeDocument/2006/relationships/image" Target="../media/image33.png"/><Relationship Id="rId10" Type="http://schemas.microsoft.com/office/2007/relationships/diagramDrawing" Target="../diagrams/drawing10.xml"/><Relationship Id="rId4" Type="http://schemas.openxmlformats.org/officeDocument/2006/relationships/image" Target="../media/image4.jpeg"/><Relationship Id="rId9" Type="http://schemas.openxmlformats.org/officeDocument/2006/relationships/diagramColors" Target="../diagrams/colors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diagramQuickStyle" Target="../diagrams/quickStyle2.xml"/><Relationship Id="rId3" Type="http://schemas.openxmlformats.org/officeDocument/2006/relationships/image" Target="../media/image2.png"/><Relationship Id="rId7" Type="http://schemas.openxmlformats.org/officeDocument/2006/relationships/diagramLayout" Target="../diagrams/layout1.xml"/><Relationship Id="rId12" Type="http://schemas.openxmlformats.org/officeDocument/2006/relationships/diagramLayout" Target="../diagrams/layou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.xml"/><Relationship Id="rId11" Type="http://schemas.openxmlformats.org/officeDocument/2006/relationships/diagramData" Target="../diagrams/data2.xml"/><Relationship Id="rId5" Type="http://schemas.openxmlformats.org/officeDocument/2006/relationships/image" Target="../media/image4.jpeg"/><Relationship Id="rId15" Type="http://schemas.microsoft.com/office/2007/relationships/diagramDrawing" Target="../diagrams/drawing2.xml"/><Relationship Id="rId10" Type="http://schemas.microsoft.com/office/2007/relationships/diagramDrawing" Target="../diagrams/drawing1.xml"/><Relationship Id="rId4" Type="http://schemas.openxmlformats.org/officeDocument/2006/relationships/image" Target="../media/image3.png"/><Relationship Id="rId9" Type="http://schemas.openxmlformats.org/officeDocument/2006/relationships/diagramColors" Target="../diagrams/colors1.xml"/><Relationship Id="rId14" Type="http://schemas.openxmlformats.org/officeDocument/2006/relationships/diagramColors" Target="../diagrams/colors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g"/><Relationship Id="rId4" Type="http://schemas.openxmlformats.org/officeDocument/2006/relationships/image" Target="../media/image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13" Type="http://schemas.openxmlformats.org/officeDocument/2006/relationships/diagramQuickStyle" Target="../diagrams/quickStyle4.xml"/><Relationship Id="rId3" Type="http://schemas.openxmlformats.org/officeDocument/2006/relationships/image" Target="../media/image2.png"/><Relationship Id="rId7" Type="http://schemas.openxmlformats.org/officeDocument/2006/relationships/diagramLayout" Target="../diagrams/layout3.xml"/><Relationship Id="rId12" Type="http://schemas.openxmlformats.org/officeDocument/2006/relationships/diagramLayout" Target="../diagrams/layout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3.xml"/><Relationship Id="rId11" Type="http://schemas.openxmlformats.org/officeDocument/2006/relationships/diagramData" Target="../diagrams/data4.xml"/><Relationship Id="rId5" Type="http://schemas.openxmlformats.org/officeDocument/2006/relationships/image" Target="../media/image4.jpeg"/><Relationship Id="rId15" Type="http://schemas.microsoft.com/office/2007/relationships/diagramDrawing" Target="../diagrams/drawing4.xml"/><Relationship Id="rId10" Type="http://schemas.microsoft.com/office/2007/relationships/diagramDrawing" Target="../diagrams/drawing3.xml"/><Relationship Id="rId4" Type="http://schemas.openxmlformats.org/officeDocument/2006/relationships/image" Target="../media/image3.png"/><Relationship Id="rId9" Type="http://schemas.openxmlformats.org/officeDocument/2006/relationships/diagramColors" Target="../diagrams/colors3.xml"/><Relationship Id="rId14" Type="http://schemas.openxmlformats.org/officeDocument/2006/relationships/diagramColors" Target="../diagrams/colors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4.jpeg"/><Relationship Id="rId9" Type="http://schemas.microsoft.com/office/2007/relationships/diagramDrawing" Target="../diagrams/drawing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10" Type="http://schemas.openxmlformats.org/officeDocument/2006/relationships/image" Target="../media/image6.png"/><Relationship Id="rId4" Type="http://schemas.openxmlformats.org/officeDocument/2006/relationships/image" Target="../media/image4.jpeg"/><Relationship Id="rId9" Type="http://schemas.microsoft.com/office/2007/relationships/diagramDrawing" Target="../diagrams/drawing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7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4" Type="http://schemas.openxmlformats.org/officeDocument/2006/relationships/image" Target="../media/image4.jpeg"/><Relationship Id="rId9" Type="http://schemas.microsoft.com/office/2007/relationships/diagramDrawing" Target="../diagrams/drawin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9540642" y="190126"/>
            <a:ext cx="2328355" cy="18143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622" tIns="58811" rIns="117622" bIns="58811" rtlCol="0" anchor="ctr"/>
          <a:lstStyle/>
          <a:p>
            <a:pPr algn="ctr"/>
            <a:endParaRPr lang="es-EC"/>
          </a:p>
        </p:txBody>
      </p:sp>
      <p:sp>
        <p:nvSpPr>
          <p:cNvPr id="2" name="1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4" name="2 Título"/>
          <p:cNvSpPr>
            <a:spLocks noGrp="1"/>
          </p:cNvSpPr>
          <p:nvPr>
            <p:ph type="title"/>
          </p:nvPr>
        </p:nvSpPr>
        <p:spPr>
          <a:xfrm>
            <a:off x="518824" y="1236676"/>
            <a:ext cx="8441584" cy="1658874"/>
          </a:xfrm>
        </p:spPr>
        <p:txBody>
          <a:bodyPr/>
          <a:lstStyle/>
          <a:p>
            <a:pPr algn="ctr"/>
            <a:r>
              <a:rPr lang="es-EC" sz="4100" b="1" dirty="0">
                <a:latin typeface="Calibri Light" panose="020F0302020204030204" pitchFamily="34" charset="0"/>
              </a:rPr>
              <a:t>INVENTARIO DE INFRAESTRUCTURA VIAL EN UN TRAMO DE LA AV. SIMÓN BOLÍVAR UTILIZANDO UN SISTEMA MULTICÁMARA DE MAPEO </a:t>
            </a:r>
            <a:r>
              <a:rPr lang="es-EC" sz="4100" b="1" dirty="0" smtClean="0">
                <a:latin typeface="Calibri Light" panose="020F0302020204030204" pitchFamily="34" charset="0"/>
              </a:rPr>
              <a:t>MÓVIL como herramienta para la planificación</a:t>
            </a:r>
            <a:endParaRPr lang="es-EC" sz="4100" b="1" dirty="0">
              <a:latin typeface="Calibri Light" panose="020F0302020204030204" pitchFamily="34" charset="0"/>
            </a:endParaRPr>
          </a:p>
        </p:txBody>
      </p:sp>
      <p:sp>
        <p:nvSpPr>
          <p:cNvPr id="75" name="1 Marcador de contenido"/>
          <p:cNvSpPr txBox="1">
            <a:spLocks/>
          </p:cNvSpPr>
          <p:nvPr/>
        </p:nvSpPr>
        <p:spPr>
          <a:xfrm>
            <a:off x="508539" y="1732600"/>
            <a:ext cx="8381026" cy="4442096"/>
          </a:xfrm>
          <a:prstGeom prst="rect">
            <a:avLst/>
          </a:prstGeom>
        </p:spPr>
        <p:txBody>
          <a:bodyPr vert="horz" lIns="117622" tIns="58811" rIns="117622" bIns="58811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  <a:defRPr sz="1900" kern="1200" spc="15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 sz="1800" kern="1200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None/>
              <a:defRPr sz="1600" kern="1200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None/>
              <a:defRPr sz="1300" kern="1200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es-EC" dirty="0" smtClean="0"/>
          </a:p>
          <a:p>
            <a:pPr fontAlgn="auto">
              <a:spcAft>
                <a:spcPts val="0"/>
              </a:spcAft>
            </a:pPr>
            <a:endParaRPr lang="es-EC" dirty="0"/>
          </a:p>
        </p:txBody>
      </p:sp>
      <p:pic>
        <p:nvPicPr>
          <p:cNvPr id="79" name="Picture 2" descr="http://mercadotecnia.espe.edu.ec/wp-content/uploads/tmp/LOGO-PRINCIPAL-ESPE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12"/>
          <a:stretch/>
        </p:blipFill>
        <p:spPr bwMode="auto">
          <a:xfrm>
            <a:off x="9797663" y="190128"/>
            <a:ext cx="1729992" cy="113194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80" name="Picture 2" descr="http://mercadotecnia.espe.edu.ec/wp-content/uploads/tmp/LOGO-PRINCIPAL-ESPE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1"/>
          <a:stretch/>
        </p:blipFill>
        <p:spPr bwMode="auto">
          <a:xfrm>
            <a:off x="9540636" y="1387856"/>
            <a:ext cx="2244047" cy="51073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116" name="115 Imagen" descr="C:\Documents and Settings\cjijon\Escritorio\Nueva carpeta (2)\logo-ciencias-de-la-tierra[1].jpg"/>
          <p:cNvPicPr/>
          <p:nvPr/>
        </p:nvPicPr>
        <p:blipFill>
          <a:blip r:embed="rId4" cstate="print"/>
          <a:srcRect t="15556"/>
          <a:stretch>
            <a:fillRect/>
          </a:stretch>
        </p:blipFill>
        <p:spPr bwMode="auto">
          <a:xfrm>
            <a:off x="9583891" y="4834912"/>
            <a:ext cx="2157542" cy="1741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/>
        </p:nvSpPr>
        <p:spPr>
          <a:xfrm>
            <a:off x="1392927" y="1641324"/>
            <a:ext cx="6102350" cy="395770"/>
          </a:xfrm>
          <a:prstGeom prst="rect">
            <a:avLst/>
          </a:prstGeom>
        </p:spPr>
        <p:txBody>
          <a:bodyPr lIns="117622" tIns="58811" rIns="117622" bIns="58811">
            <a:spAutoFit/>
          </a:bodyPr>
          <a:lstStyle/>
          <a:p>
            <a:endParaRPr lang="es-EC" dirty="0"/>
          </a:p>
        </p:txBody>
      </p:sp>
      <p:sp>
        <p:nvSpPr>
          <p:cNvPr id="47" name="Subtítulo 2"/>
          <p:cNvSpPr txBox="1">
            <a:spLocks/>
          </p:cNvSpPr>
          <p:nvPr/>
        </p:nvSpPr>
        <p:spPr>
          <a:xfrm>
            <a:off x="1104603" y="5537783"/>
            <a:ext cx="3448459" cy="821198"/>
          </a:xfrm>
          <a:prstGeom prst="rect">
            <a:avLst/>
          </a:prstGeom>
        </p:spPr>
        <p:txBody>
          <a:bodyPr vert="horz" lIns="117638" tIns="58819" rIns="117638" bIns="58819" rtlCol="0" anchor="ctr">
            <a:normAutofit fontScale="925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  <a:defRPr sz="2000" kern="1200" spc="15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 sz="1800" kern="1200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None/>
              <a:defRPr sz="1600" kern="1200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None/>
              <a:defRPr sz="1400" kern="1200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es-ES" sz="2100" i="1" dirty="0" smtClean="0">
                <a:solidFill>
                  <a:schemeClr val="bg1"/>
                </a:solidFill>
              </a:rPr>
              <a:t>Ing. </a:t>
            </a:r>
            <a:r>
              <a:rPr lang="es-ES" sz="2100" i="1" dirty="0">
                <a:solidFill>
                  <a:schemeClr val="bg1"/>
                </a:solidFill>
              </a:rPr>
              <a:t>Oswaldo </a:t>
            </a:r>
            <a:r>
              <a:rPr lang="es-ES" sz="2100" i="1" dirty="0" smtClean="0">
                <a:solidFill>
                  <a:schemeClr val="bg1"/>
                </a:solidFill>
              </a:rPr>
              <a:t>Padilla, PhD</a:t>
            </a:r>
            <a:endParaRPr lang="es-ES" sz="2100" i="1" dirty="0">
              <a:solidFill>
                <a:schemeClr val="bg1"/>
              </a:solidFill>
            </a:endParaRPr>
          </a:p>
          <a:p>
            <a:pPr algn="ctr" fontAlgn="auto">
              <a:spcAft>
                <a:spcPts val="0"/>
              </a:spcAft>
            </a:pPr>
            <a:r>
              <a:rPr lang="es-ES" sz="2100" i="1" dirty="0">
                <a:solidFill>
                  <a:schemeClr val="bg1"/>
                </a:solidFill>
              </a:rPr>
              <a:t>TUTOR ACADÉMICO</a:t>
            </a:r>
            <a:endParaRPr lang="es-EC" sz="2100" dirty="0">
              <a:solidFill>
                <a:schemeClr val="bg1"/>
              </a:solidFill>
            </a:endParaRPr>
          </a:p>
        </p:txBody>
      </p:sp>
      <p:sp>
        <p:nvSpPr>
          <p:cNvPr id="48" name="Subtítulo 2"/>
          <p:cNvSpPr txBox="1">
            <a:spLocks/>
          </p:cNvSpPr>
          <p:nvPr/>
        </p:nvSpPr>
        <p:spPr>
          <a:xfrm>
            <a:off x="902899" y="4716426"/>
            <a:ext cx="3851860" cy="779075"/>
          </a:xfrm>
          <a:prstGeom prst="rect">
            <a:avLst/>
          </a:prstGeom>
        </p:spPr>
        <p:txBody>
          <a:bodyPr vert="horz" lIns="117622" tIns="58811" rIns="117622" bIns="58811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100" i="1" dirty="0" smtClean="0">
                <a:solidFill>
                  <a:schemeClr val="bg1"/>
                </a:solidFill>
              </a:rPr>
              <a:t>Ing. Marco Luna, PhD</a:t>
            </a:r>
            <a:endParaRPr lang="es-ES" sz="2100" i="1" dirty="0">
              <a:solidFill>
                <a:schemeClr val="bg1"/>
              </a:solidFill>
            </a:endParaRPr>
          </a:p>
          <a:p>
            <a:r>
              <a:rPr lang="es-ES" sz="2100" i="1" dirty="0" smtClean="0">
                <a:solidFill>
                  <a:schemeClr val="bg1"/>
                </a:solidFill>
              </a:rPr>
              <a:t>DELEGADO DIRECTOR </a:t>
            </a:r>
            <a:r>
              <a:rPr lang="es-ES" sz="2100" i="1" dirty="0">
                <a:solidFill>
                  <a:schemeClr val="bg1"/>
                </a:solidFill>
              </a:rPr>
              <a:t>CARRERA</a:t>
            </a:r>
            <a:endParaRPr lang="es-EC" sz="2100" dirty="0">
              <a:solidFill>
                <a:schemeClr val="bg1"/>
              </a:solidFill>
            </a:endParaRPr>
          </a:p>
        </p:txBody>
      </p:sp>
      <p:sp>
        <p:nvSpPr>
          <p:cNvPr id="49" name="Subtítulo 2"/>
          <p:cNvSpPr txBox="1">
            <a:spLocks/>
          </p:cNvSpPr>
          <p:nvPr/>
        </p:nvSpPr>
        <p:spPr>
          <a:xfrm>
            <a:off x="5109053" y="4716425"/>
            <a:ext cx="3686469" cy="730036"/>
          </a:xfrm>
          <a:prstGeom prst="rect">
            <a:avLst/>
          </a:prstGeom>
        </p:spPr>
        <p:txBody>
          <a:bodyPr vert="horz" lIns="117622" tIns="58811" rIns="117622" bIns="58811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100" i="1" dirty="0" smtClean="0">
                <a:solidFill>
                  <a:schemeClr val="bg1"/>
                </a:solidFill>
              </a:rPr>
              <a:t>Ing. Rodolfo </a:t>
            </a:r>
            <a:r>
              <a:rPr lang="es-ES" sz="2100" i="1" dirty="0">
                <a:solidFill>
                  <a:schemeClr val="bg1"/>
                </a:solidFill>
              </a:rPr>
              <a:t>Salazar</a:t>
            </a:r>
          </a:p>
          <a:p>
            <a:r>
              <a:rPr lang="es-ES" sz="2100" i="1" dirty="0">
                <a:solidFill>
                  <a:schemeClr val="bg1"/>
                </a:solidFill>
              </a:rPr>
              <a:t>DOCENTE ASIGNADO</a:t>
            </a:r>
            <a:endParaRPr lang="es-EC" sz="2100" dirty="0">
              <a:solidFill>
                <a:schemeClr val="bg1"/>
              </a:solidFill>
            </a:endParaRPr>
          </a:p>
        </p:txBody>
      </p:sp>
      <p:sp>
        <p:nvSpPr>
          <p:cNvPr id="50" name="Subtítulo 2"/>
          <p:cNvSpPr txBox="1">
            <a:spLocks/>
          </p:cNvSpPr>
          <p:nvPr/>
        </p:nvSpPr>
        <p:spPr>
          <a:xfrm>
            <a:off x="4852920" y="5581325"/>
            <a:ext cx="3836994" cy="748621"/>
          </a:xfrm>
          <a:prstGeom prst="rect">
            <a:avLst/>
          </a:prstGeom>
        </p:spPr>
        <p:txBody>
          <a:bodyPr vert="horz" lIns="117638" tIns="58819" rIns="117638" bIns="58819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100" i="1" dirty="0">
                <a:solidFill>
                  <a:schemeClr val="bg1"/>
                </a:solidFill>
              </a:rPr>
              <a:t>Dr. Marcelo Mejía</a:t>
            </a:r>
          </a:p>
          <a:p>
            <a:r>
              <a:rPr lang="es-ES" sz="2100" i="1" dirty="0">
                <a:solidFill>
                  <a:schemeClr val="bg1"/>
                </a:solidFill>
              </a:rPr>
              <a:t>SECRETARIO ACADÉMICO</a:t>
            </a:r>
            <a:endParaRPr lang="es-EC" sz="2100" dirty="0">
              <a:solidFill>
                <a:schemeClr val="bg1"/>
              </a:solidFill>
            </a:endParaRPr>
          </a:p>
        </p:txBody>
      </p:sp>
      <p:pic>
        <p:nvPicPr>
          <p:cNvPr id="51" name="Picture 2" descr="Imagen relacionada">
            <a:extLst>
              <a:ext uri="{FF2B5EF4-FFF2-40B4-BE49-F238E27FC236}">
                <a16:creationId xmlns="" xmlns:a16="http://schemas.microsoft.com/office/drawing/2014/main" id="{68AEF2B0-CAE2-4FF0-8EA1-4BB73F907D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4800" l="28200" r="81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85" r="18673"/>
          <a:stretch/>
        </p:blipFill>
        <p:spPr bwMode="auto">
          <a:xfrm>
            <a:off x="9843423" y="2066113"/>
            <a:ext cx="2025569" cy="276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2925950" y="4132079"/>
            <a:ext cx="3546203" cy="672768"/>
          </a:xfrm>
          <a:prstGeom prst="rect">
            <a:avLst/>
          </a:prstGeom>
          <a:noFill/>
        </p:spPr>
        <p:txBody>
          <a:bodyPr wrap="none" lIns="117622" tIns="58811" rIns="117622" bIns="58811" rtlCol="0">
            <a:spAutoFit/>
          </a:bodyPr>
          <a:lstStyle/>
          <a:p>
            <a:pPr algn="ctr"/>
            <a:r>
              <a:rPr lang="es-EC" dirty="0" smtClean="0">
                <a:solidFill>
                  <a:schemeClr val="bg1"/>
                </a:solidFill>
              </a:rPr>
              <a:t>Nidia Alicia Zambrano Campaña</a:t>
            </a:r>
          </a:p>
          <a:p>
            <a:pPr algn="ctr"/>
            <a:r>
              <a:rPr lang="es-EC" dirty="0" smtClean="0">
                <a:solidFill>
                  <a:schemeClr val="bg1"/>
                </a:solidFill>
              </a:rPr>
              <a:t>AUTORA</a:t>
            </a:r>
            <a:endParaRPr lang="es-EC" dirty="0">
              <a:solidFill>
                <a:schemeClr val="bg1"/>
              </a:solidFill>
            </a:endParaRPr>
          </a:p>
        </p:txBody>
      </p:sp>
      <p:cxnSp>
        <p:nvCxnSpPr>
          <p:cNvPr id="8" name="7 Conector recto"/>
          <p:cNvCxnSpPr/>
          <p:nvPr/>
        </p:nvCxnSpPr>
        <p:spPr>
          <a:xfrm>
            <a:off x="902898" y="3960448"/>
            <a:ext cx="7892624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C0CA7-3CA3-48E4-906A-BD857D446B58}" type="datetime1">
              <a:rPr lang="es-EC" altLang="es-EC" smtClean="0"/>
              <a:t>26/11/2018</a:t>
            </a:fld>
            <a:endParaRPr lang="en-GB" alt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2A5F641-A866-4BD7-99CB-255FBA510233}" type="slidenum">
              <a:rPr lang="en-GB" altLang="es-EC" smtClean="0"/>
              <a:pPr/>
              <a:t>1</a:t>
            </a:fld>
            <a:endParaRPr lang="en-GB" altLang="es-EC"/>
          </a:p>
        </p:txBody>
      </p:sp>
    </p:spTree>
    <p:extLst>
      <p:ext uri="{BB962C8B-B14F-4D97-AF65-F5344CB8AC3E}">
        <p14:creationId xmlns:p14="http://schemas.microsoft.com/office/powerpoint/2010/main" val="40877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2 Título"/>
          <p:cNvSpPr>
            <a:spLocks noGrp="1"/>
          </p:cNvSpPr>
          <p:nvPr>
            <p:ph type="title"/>
          </p:nvPr>
        </p:nvSpPr>
        <p:spPr>
          <a:xfrm>
            <a:off x="508529" y="358649"/>
            <a:ext cx="8284920" cy="1065246"/>
          </a:xfrm>
        </p:spPr>
        <p:txBody>
          <a:bodyPr/>
          <a:lstStyle/>
          <a:p>
            <a:r>
              <a:rPr lang="es-EC" sz="4100" dirty="0" smtClean="0"/>
              <a:t>6. Marco metodológico</a:t>
            </a:r>
            <a:endParaRPr lang="es-EC" sz="4100" dirty="0"/>
          </a:p>
        </p:txBody>
      </p:sp>
      <p:cxnSp>
        <p:nvCxnSpPr>
          <p:cNvPr id="3" name="2 Conector recto"/>
          <p:cNvCxnSpPr/>
          <p:nvPr/>
        </p:nvCxnSpPr>
        <p:spPr>
          <a:xfrm flipH="1">
            <a:off x="4950180" y="1397791"/>
            <a:ext cx="394053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9" name="Picture 2" descr="http://mercadotecnia.espe.edu.ec/wp-content/uploads/tmp/LOGO-PRINCIPAL-ESPE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12"/>
          <a:stretch/>
        </p:blipFill>
        <p:spPr bwMode="auto">
          <a:xfrm>
            <a:off x="9797663" y="190128"/>
            <a:ext cx="1729992" cy="113194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80" name="Picture 2" descr="http://mercadotecnia.espe.edu.ec/wp-content/uploads/tmp/LOGO-PRINCIPAL-ESPE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1"/>
          <a:stretch/>
        </p:blipFill>
        <p:spPr bwMode="auto">
          <a:xfrm>
            <a:off x="9540636" y="1387856"/>
            <a:ext cx="2244047" cy="51073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44" name="43 Imagen" descr="C:\Documents and Settings\cjijon\Escritorio\Nueva carpeta (2)\logo-ciencias-de-la-tierra[1].jpg"/>
          <p:cNvPicPr/>
          <p:nvPr/>
        </p:nvPicPr>
        <p:blipFill>
          <a:blip r:embed="rId4" cstate="print"/>
          <a:srcRect t="15556"/>
          <a:stretch>
            <a:fillRect/>
          </a:stretch>
        </p:blipFill>
        <p:spPr bwMode="auto">
          <a:xfrm>
            <a:off x="9583891" y="4834912"/>
            <a:ext cx="2157542" cy="1741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09AC0-6E24-4F6A-904C-FBEB9125419E}" type="datetime1">
              <a:rPr lang="es-EC" altLang="es-EC" smtClean="0"/>
              <a:t>26/11/2018</a:t>
            </a:fld>
            <a:endParaRPr lang="en-GB" alt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80FD24-0597-4D5A-85C1-1A281D7BA417}" type="slidenum">
              <a:rPr lang="en-GB" altLang="es-EC" smtClean="0"/>
              <a:pPr/>
              <a:t>10</a:t>
            </a:fld>
            <a:endParaRPr lang="en-GB" altLang="es-EC"/>
          </a:p>
        </p:txBody>
      </p:sp>
      <p:sp>
        <p:nvSpPr>
          <p:cNvPr id="1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340483" y="1833533"/>
            <a:ext cx="2644352" cy="3483587"/>
          </a:xfrm>
        </p:spPr>
        <p:txBody>
          <a:bodyPr>
            <a:norm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Planteamiento del problema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Antecedentes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Justificación e Importancia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Objetivos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 smtClean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Fundamentación Teórica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 smtClean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u="sng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Marco Metodológico</a:t>
            </a:r>
            <a:endParaRPr lang="es-PE" altLang="es-PE" sz="1200" u="sng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>
                <a:solidFill>
                  <a:prstClr val="white"/>
                </a:solidFill>
                <a:latin typeface="Arial" charset="0"/>
                <a:cs typeface="Arial" charset="0"/>
              </a:rPr>
              <a:t>Resultados y Discusión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>
                <a:solidFill>
                  <a:prstClr val="white"/>
                </a:solidFill>
                <a:latin typeface="Arial" charset="0"/>
                <a:cs typeface="Arial" charset="0"/>
              </a:rPr>
              <a:t>Conclusiones</a:t>
            </a:r>
          </a:p>
          <a:p>
            <a:endParaRPr lang="es-EC" altLang="es-EC" sz="20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9" r="9350" b="15620"/>
          <a:stretch/>
        </p:blipFill>
        <p:spPr>
          <a:xfrm>
            <a:off x="556248" y="1322075"/>
            <a:ext cx="8334470" cy="510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95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2 Título"/>
          <p:cNvSpPr>
            <a:spLocks noGrp="1"/>
          </p:cNvSpPr>
          <p:nvPr>
            <p:ph type="title"/>
          </p:nvPr>
        </p:nvSpPr>
        <p:spPr>
          <a:xfrm>
            <a:off x="508529" y="358649"/>
            <a:ext cx="8284920" cy="1065246"/>
          </a:xfrm>
        </p:spPr>
        <p:txBody>
          <a:bodyPr/>
          <a:lstStyle/>
          <a:p>
            <a:r>
              <a:rPr lang="es-EC" sz="4100" dirty="0" smtClean="0"/>
              <a:t>6. Marco metodológico: Planificación</a:t>
            </a:r>
            <a:endParaRPr lang="es-EC" sz="4100" dirty="0"/>
          </a:p>
        </p:txBody>
      </p:sp>
      <p:cxnSp>
        <p:nvCxnSpPr>
          <p:cNvPr id="3" name="2 Conector recto"/>
          <p:cNvCxnSpPr/>
          <p:nvPr/>
        </p:nvCxnSpPr>
        <p:spPr>
          <a:xfrm flipH="1">
            <a:off x="4950180" y="1397791"/>
            <a:ext cx="394053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9" name="Picture 2" descr="http://mercadotecnia.espe.edu.ec/wp-content/uploads/tmp/LOGO-PRINCIPAL-ESPE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12"/>
          <a:stretch/>
        </p:blipFill>
        <p:spPr bwMode="auto">
          <a:xfrm>
            <a:off x="9797663" y="190128"/>
            <a:ext cx="1729992" cy="113194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80" name="Picture 2" descr="http://mercadotecnia.espe.edu.ec/wp-content/uploads/tmp/LOGO-PRINCIPAL-ESPE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1"/>
          <a:stretch/>
        </p:blipFill>
        <p:spPr bwMode="auto">
          <a:xfrm>
            <a:off x="9540636" y="1387856"/>
            <a:ext cx="2244047" cy="51073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44" name="43 Imagen" descr="C:\Documents and Settings\cjijon\Escritorio\Nueva carpeta (2)\logo-ciencias-de-la-tierra[1].jpg"/>
          <p:cNvPicPr/>
          <p:nvPr/>
        </p:nvPicPr>
        <p:blipFill>
          <a:blip r:embed="rId4" cstate="print"/>
          <a:srcRect t="15556"/>
          <a:stretch>
            <a:fillRect/>
          </a:stretch>
        </p:blipFill>
        <p:spPr bwMode="auto">
          <a:xfrm>
            <a:off x="9583891" y="4834912"/>
            <a:ext cx="2157542" cy="1741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09AC0-6E24-4F6A-904C-FBEB9125419E}" type="datetime1">
              <a:rPr lang="es-EC" altLang="es-EC" smtClean="0"/>
              <a:t>26/11/2018</a:t>
            </a:fld>
            <a:endParaRPr lang="en-GB" alt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80FD24-0597-4D5A-85C1-1A281D7BA417}" type="slidenum">
              <a:rPr lang="en-GB" altLang="es-EC" smtClean="0"/>
              <a:pPr/>
              <a:t>11</a:t>
            </a:fld>
            <a:endParaRPr lang="en-GB" altLang="es-EC"/>
          </a:p>
        </p:txBody>
      </p:sp>
      <p:sp>
        <p:nvSpPr>
          <p:cNvPr id="1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340483" y="1833533"/>
            <a:ext cx="2644352" cy="3483587"/>
          </a:xfrm>
        </p:spPr>
        <p:txBody>
          <a:bodyPr>
            <a:norm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Planteamiento del problema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Antecedentes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Justificación e Importancia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Objetivos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 smtClean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Fundamentación Teórica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 smtClean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u="sng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Marco Metodológico</a:t>
            </a:r>
            <a:endParaRPr lang="es-PE" altLang="es-PE" sz="1200" u="sng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>
                <a:solidFill>
                  <a:prstClr val="white"/>
                </a:solidFill>
                <a:latin typeface="Arial" charset="0"/>
                <a:cs typeface="Arial" charset="0"/>
              </a:rPr>
              <a:t>Resultados y Discusión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>
                <a:solidFill>
                  <a:prstClr val="white"/>
                </a:solidFill>
                <a:latin typeface="Arial" charset="0"/>
                <a:cs typeface="Arial" charset="0"/>
              </a:rPr>
              <a:t>Conclusiones</a:t>
            </a:r>
          </a:p>
          <a:p>
            <a:endParaRPr lang="es-EC" altLang="es-EC" sz="2000" dirty="0"/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2379175"/>
              </p:ext>
            </p:extLst>
          </p:nvPr>
        </p:nvGraphicFramePr>
        <p:xfrm>
          <a:off x="2147028" y="1643225"/>
          <a:ext cx="5606304" cy="228600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149920"/>
                <a:gridCol w="3456384"/>
              </a:tblGrid>
              <a:tr h="1242683">
                <a:tc>
                  <a:txBody>
                    <a:bodyPr/>
                    <a:lstStyle/>
                    <a:p>
                      <a:r>
                        <a:rPr lang="es-ES" b="0" dirty="0" smtClean="0"/>
                        <a:t>Levantamiento</a:t>
                      </a:r>
                      <a:endParaRPr lang="es-E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0" dirty="0" smtClean="0"/>
                        <a:t>Hora: 10h00 am</a:t>
                      </a:r>
                    </a:p>
                    <a:p>
                      <a:pPr marL="0" marR="0" lvl="0" indent="0" algn="l" defTabSz="11762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b="0" dirty="0" smtClean="0"/>
                        <a:t>Distancia</a:t>
                      </a:r>
                      <a:r>
                        <a:rPr lang="es-ES" b="0" baseline="0" dirty="0" smtClean="0"/>
                        <a:t>: 15,66 km</a:t>
                      </a:r>
                      <a:endParaRPr lang="es-ES" b="0" dirty="0" smtClean="0"/>
                    </a:p>
                    <a:p>
                      <a:pPr marL="0" marR="0" lvl="0" indent="0" algn="l" defTabSz="11762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b="0" dirty="0" smtClean="0"/>
                        <a:t>Marcas</a:t>
                      </a:r>
                      <a:r>
                        <a:rPr lang="es-ES" b="0" baseline="0" dirty="0" smtClean="0"/>
                        <a:t> de control: 4</a:t>
                      </a:r>
                      <a:endParaRPr lang="es-ES" b="0" dirty="0" smtClean="0"/>
                    </a:p>
                    <a:p>
                      <a:pPr marL="0" marR="0" lvl="0" indent="0" algn="l" defTabSz="11762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b="0" dirty="0" smtClean="0"/>
                        <a:t>Puntos de control: 6</a:t>
                      </a:r>
                    </a:p>
                  </a:txBody>
                  <a:tcPr/>
                </a:tc>
              </a:tr>
              <a:tr h="659383">
                <a:tc>
                  <a:txBody>
                    <a:bodyPr/>
                    <a:lstStyle/>
                    <a:p>
                      <a:r>
                        <a:rPr lang="es-ES" dirty="0" smtClean="0"/>
                        <a:t>Parámetros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Altura</a:t>
                      </a:r>
                      <a:r>
                        <a:rPr lang="es-ES" baseline="0" dirty="0" smtClean="0"/>
                        <a:t> del equipo: 1,95m</a:t>
                      </a:r>
                    </a:p>
                    <a:p>
                      <a:r>
                        <a:rPr lang="es-ES" baseline="0" dirty="0" smtClean="0"/>
                        <a:t>Distancia: 2m</a:t>
                      </a:r>
                      <a:endParaRPr lang="es-E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5" name="Imagen 14" descr="Init_POS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766" y="4148555"/>
            <a:ext cx="7735171" cy="1625860"/>
          </a:xfrm>
          <a:prstGeom prst="rect">
            <a:avLst/>
          </a:prstGeom>
          <a:noFill/>
          <a:ln w="9525" cmpd="sng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10" name="CuadroTexto 9"/>
          <p:cNvSpPr txBox="1"/>
          <p:nvPr/>
        </p:nvSpPr>
        <p:spPr>
          <a:xfrm>
            <a:off x="4127293" y="5763145"/>
            <a:ext cx="11721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 smtClean="0">
                <a:solidFill>
                  <a:schemeClr val="bg1"/>
                </a:solidFill>
              </a:rPr>
              <a:t>Fuente: Trimble</a:t>
            </a: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68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2 Título"/>
          <p:cNvSpPr>
            <a:spLocks noGrp="1"/>
          </p:cNvSpPr>
          <p:nvPr>
            <p:ph type="title"/>
          </p:nvPr>
        </p:nvSpPr>
        <p:spPr>
          <a:xfrm>
            <a:off x="508529" y="358649"/>
            <a:ext cx="8284920" cy="1065246"/>
          </a:xfrm>
        </p:spPr>
        <p:txBody>
          <a:bodyPr/>
          <a:lstStyle/>
          <a:p>
            <a:r>
              <a:rPr lang="es-EC" sz="4100" dirty="0" smtClean="0"/>
              <a:t>6. Marco metodológico: Planificación</a:t>
            </a:r>
            <a:endParaRPr lang="es-EC" sz="4100" dirty="0"/>
          </a:p>
        </p:txBody>
      </p:sp>
      <p:cxnSp>
        <p:nvCxnSpPr>
          <p:cNvPr id="3" name="2 Conector recto"/>
          <p:cNvCxnSpPr/>
          <p:nvPr/>
        </p:nvCxnSpPr>
        <p:spPr>
          <a:xfrm flipH="1">
            <a:off x="4950180" y="1397791"/>
            <a:ext cx="394053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9" name="Picture 2" descr="http://mercadotecnia.espe.edu.ec/wp-content/uploads/tmp/LOGO-PRINCIPAL-ESPE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12"/>
          <a:stretch/>
        </p:blipFill>
        <p:spPr bwMode="auto">
          <a:xfrm>
            <a:off x="9797663" y="190128"/>
            <a:ext cx="1729992" cy="113194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80" name="Picture 2" descr="http://mercadotecnia.espe.edu.ec/wp-content/uploads/tmp/LOGO-PRINCIPAL-ESPE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1"/>
          <a:stretch/>
        </p:blipFill>
        <p:spPr bwMode="auto">
          <a:xfrm>
            <a:off x="9540636" y="1387856"/>
            <a:ext cx="2244047" cy="51073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44" name="43 Imagen" descr="C:\Documents and Settings\cjijon\Escritorio\Nueva carpeta (2)\logo-ciencias-de-la-tierra[1].jpg"/>
          <p:cNvPicPr/>
          <p:nvPr/>
        </p:nvPicPr>
        <p:blipFill>
          <a:blip r:embed="rId4" cstate="print"/>
          <a:srcRect t="15556"/>
          <a:stretch>
            <a:fillRect/>
          </a:stretch>
        </p:blipFill>
        <p:spPr bwMode="auto">
          <a:xfrm>
            <a:off x="9583891" y="4834912"/>
            <a:ext cx="2157542" cy="1741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09AC0-6E24-4F6A-904C-FBEB9125419E}" type="datetime1">
              <a:rPr lang="es-EC" altLang="es-EC" smtClean="0"/>
              <a:t>26/11/2018</a:t>
            </a:fld>
            <a:endParaRPr lang="en-GB" alt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80FD24-0597-4D5A-85C1-1A281D7BA417}" type="slidenum">
              <a:rPr lang="en-GB" altLang="es-EC" smtClean="0"/>
              <a:pPr/>
              <a:t>12</a:t>
            </a:fld>
            <a:endParaRPr lang="en-GB" altLang="es-EC"/>
          </a:p>
        </p:txBody>
      </p:sp>
      <p:sp>
        <p:nvSpPr>
          <p:cNvPr id="1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340483" y="1833533"/>
            <a:ext cx="2644352" cy="3483587"/>
          </a:xfrm>
        </p:spPr>
        <p:txBody>
          <a:bodyPr>
            <a:norm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Planteamiento del problema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Antecedentes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Justificación e Importancia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Objetivos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 smtClean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Fundamentación Teórica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 smtClean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u="sng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Marco Metodológico</a:t>
            </a:r>
            <a:endParaRPr lang="es-PE" altLang="es-PE" sz="1200" u="sng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>
                <a:solidFill>
                  <a:prstClr val="white"/>
                </a:solidFill>
                <a:latin typeface="Arial" charset="0"/>
                <a:cs typeface="Arial" charset="0"/>
              </a:rPr>
              <a:t>Resultados y Discusión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>
                <a:solidFill>
                  <a:prstClr val="white"/>
                </a:solidFill>
                <a:latin typeface="Arial" charset="0"/>
                <a:cs typeface="Arial" charset="0"/>
              </a:rPr>
              <a:t>Conclusiones</a:t>
            </a:r>
          </a:p>
          <a:p>
            <a:endParaRPr lang="es-EC" altLang="es-EC" sz="200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843" y="1423894"/>
            <a:ext cx="2960851" cy="524150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21" y="1452294"/>
            <a:ext cx="5516746" cy="516367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694" y="1432782"/>
            <a:ext cx="3558111" cy="268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80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2 Título"/>
          <p:cNvSpPr>
            <a:spLocks noGrp="1"/>
          </p:cNvSpPr>
          <p:nvPr>
            <p:ph type="title"/>
          </p:nvPr>
        </p:nvSpPr>
        <p:spPr>
          <a:xfrm>
            <a:off x="508529" y="358649"/>
            <a:ext cx="8284920" cy="1065246"/>
          </a:xfrm>
        </p:spPr>
        <p:txBody>
          <a:bodyPr/>
          <a:lstStyle/>
          <a:p>
            <a:r>
              <a:rPr lang="es-EC" sz="4100" dirty="0" smtClean="0"/>
              <a:t>6. Marco metodológico: campo</a:t>
            </a:r>
            <a:endParaRPr lang="es-EC" sz="4100" dirty="0"/>
          </a:p>
        </p:txBody>
      </p:sp>
      <p:cxnSp>
        <p:nvCxnSpPr>
          <p:cNvPr id="3" name="2 Conector recto"/>
          <p:cNvCxnSpPr/>
          <p:nvPr/>
        </p:nvCxnSpPr>
        <p:spPr>
          <a:xfrm flipH="1">
            <a:off x="4950180" y="1397791"/>
            <a:ext cx="394053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9" name="Picture 2" descr="http://mercadotecnia.espe.edu.ec/wp-content/uploads/tmp/LOGO-PRINCIPAL-ESPE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12"/>
          <a:stretch/>
        </p:blipFill>
        <p:spPr bwMode="auto">
          <a:xfrm>
            <a:off x="9797663" y="190128"/>
            <a:ext cx="1729992" cy="113194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80" name="Picture 2" descr="http://mercadotecnia.espe.edu.ec/wp-content/uploads/tmp/LOGO-PRINCIPAL-ESPE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1"/>
          <a:stretch/>
        </p:blipFill>
        <p:spPr bwMode="auto">
          <a:xfrm>
            <a:off x="9540636" y="1387856"/>
            <a:ext cx="2244047" cy="51073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44" name="43 Imagen" descr="C:\Documents and Settings\cjijon\Escritorio\Nueva carpeta (2)\logo-ciencias-de-la-tierra[1].jpg"/>
          <p:cNvPicPr/>
          <p:nvPr/>
        </p:nvPicPr>
        <p:blipFill>
          <a:blip r:embed="rId4" cstate="print"/>
          <a:srcRect t="15556"/>
          <a:stretch>
            <a:fillRect/>
          </a:stretch>
        </p:blipFill>
        <p:spPr bwMode="auto">
          <a:xfrm>
            <a:off x="9583891" y="4834912"/>
            <a:ext cx="2157542" cy="1741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09AC0-6E24-4F6A-904C-FBEB9125419E}" type="datetime1">
              <a:rPr lang="es-EC" altLang="es-EC" smtClean="0"/>
              <a:t>26/11/2018</a:t>
            </a:fld>
            <a:endParaRPr lang="en-GB" alt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80FD24-0597-4D5A-85C1-1A281D7BA417}" type="slidenum">
              <a:rPr lang="en-GB" altLang="es-EC" smtClean="0"/>
              <a:pPr/>
              <a:t>13</a:t>
            </a:fld>
            <a:endParaRPr lang="en-GB" altLang="es-EC"/>
          </a:p>
        </p:txBody>
      </p:sp>
      <p:sp>
        <p:nvSpPr>
          <p:cNvPr id="1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340483" y="1833533"/>
            <a:ext cx="2644352" cy="3483587"/>
          </a:xfrm>
        </p:spPr>
        <p:txBody>
          <a:bodyPr>
            <a:norm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Planteamiento del problema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Antecedentes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Justificación e Importancia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Objetivos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 smtClean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Fundamentación Teórica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 smtClean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u="sng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Marco Metodológico</a:t>
            </a:r>
            <a:endParaRPr lang="es-PE" altLang="es-PE" sz="1200" u="sng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>
                <a:solidFill>
                  <a:prstClr val="white"/>
                </a:solidFill>
                <a:latin typeface="Arial" charset="0"/>
                <a:cs typeface="Arial" charset="0"/>
              </a:rPr>
              <a:t>Resultados y Discusión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>
                <a:solidFill>
                  <a:prstClr val="white"/>
                </a:solidFill>
                <a:latin typeface="Arial" charset="0"/>
                <a:cs typeface="Arial" charset="0"/>
              </a:rPr>
              <a:t>Conclusiones</a:t>
            </a:r>
          </a:p>
          <a:p>
            <a:endParaRPr lang="es-EC" altLang="es-EC" sz="20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66" y="1643225"/>
            <a:ext cx="8422300" cy="452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818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2 Título"/>
          <p:cNvSpPr>
            <a:spLocks noGrp="1"/>
          </p:cNvSpPr>
          <p:nvPr>
            <p:ph type="title"/>
          </p:nvPr>
        </p:nvSpPr>
        <p:spPr>
          <a:xfrm>
            <a:off x="508529" y="358649"/>
            <a:ext cx="8284920" cy="1065246"/>
          </a:xfrm>
        </p:spPr>
        <p:txBody>
          <a:bodyPr/>
          <a:lstStyle/>
          <a:p>
            <a:r>
              <a:rPr lang="es-EC" sz="4100" dirty="0" smtClean="0"/>
              <a:t>6. Marco metodológico: campo</a:t>
            </a:r>
            <a:endParaRPr lang="es-EC" sz="4100" dirty="0"/>
          </a:p>
        </p:txBody>
      </p:sp>
      <p:cxnSp>
        <p:nvCxnSpPr>
          <p:cNvPr id="3" name="2 Conector recto"/>
          <p:cNvCxnSpPr/>
          <p:nvPr/>
        </p:nvCxnSpPr>
        <p:spPr>
          <a:xfrm flipH="1">
            <a:off x="4950180" y="1397791"/>
            <a:ext cx="394053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9" name="Picture 2" descr="http://mercadotecnia.espe.edu.ec/wp-content/uploads/tmp/LOGO-PRINCIPAL-ESPE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12"/>
          <a:stretch/>
        </p:blipFill>
        <p:spPr bwMode="auto">
          <a:xfrm>
            <a:off x="9797663" y="190128"/>
            <a:ext cx="1729992" cy="113194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80" name="Picture 2" descr="http://mercadotecnia.espe.edu.ec/wp-content/uploads/tmp/LOGO-PRINCIPAL-ESPE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1"/>
          <a:stretch/>
        </p:blipFill>
        <p:spPr bwMode="auto">
          <a:xfrm>
            <a:off x="9540636" y="1387856"/>
            <a:ext cx="2244047" cy="51073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44" name="43 Imagen" descr="C:\Documents and Settings\cjijon\Escritorio\Nueva carpeta (2)\logo-ciencias-de-la-tierra[1].jpg"/>
          <p:cNvPicPr/>
          <p:nvPr/>
        </p:nvPicPr>
        <p:blipFill>
          <a:blip r:embed="rId4" cstate="print"/>
          <a:srcRect t="15556"/>
          <a:stretch>
            <a:fillRect/>
          </a:stretch>
        </p:blipFill>
        <p:spPr bwMode="auto">
          <a:xfrm>
            <a:off x="9583891" y="4834912"/>
            <a:ext cx="2157542" cy="1741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09AC0-6E24-4F6A-904C-FBEB9125419E}" type="datetime1">
              <a:rPr lang="es-EC" altLang="es-EC" smtClean="0"/>
              <a:t>26/11/2018</a:t>
            </a:fld>
            <a:endParaRPr lang="en-GB" alt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80FD24-0597-4D5A-85C1-1A281D7BA417}" type="slidenum">
              <a:rPr lang="en-GB" altLang="es-EC" smtClean="0"/>
              <a:pPr/>
              <a:t>14</a:t>
            </a:fld>
            <a:endParaRPr lang="en-GB" altLang="es-EC"/>
          </a:p>
        </p:txBody>
      </p:sp>
      <p:sp>
        <p:nvSpPr>
          <p:cNvPr id="1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340483" y="1833533"/>
            <a:ext cx="2644352" cy="3483587"/>
          </a:xfrm>
        </p:spPr>
        <p:txBody>
          <a:bodyPr>
            <a:norm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Planteamiento del problema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Antecedentes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Justificación e Importancia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Objetivos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 smtClean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Fundamentación Teórica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 smtClean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u="sng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Marco Metodológico</a:t>
            </a:r>
            <a:endParaRPr lang="es-PE" altLang="es-PE" sz="1200" u="sng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>
                <a:solidFill>
                  <a:prstClr val="white"/>
                </a:solidFill>
                <a:latin typeface="Arial" charset="0"/>
                <a:cs typeface="Arial" charset="0"/>
              </a:rPr>
              <a:t>Resultados y Discusión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>
                <a:solidFill>
                  <a:prstClr val="white"/>
                </a:solidFill>
                <a:latin typeface="Arial" charset="0"/>
                <a:cs typeface="Arial" charset="0"/>
              </a:rPr>
              <a:t>Conclusiones</a:t>
            </a:r>
          </a:p>
          <a:p>
            <a:endParaRPr lang="es-EC" altLang="es-EC" sz="2000" dirty="0"/>
          </a:p>
        </p:txBody>
      </p:sp>
      <p:pic>
        <p:nvPicPr>
          <p:cNvPr id="11" name="Imagen 1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34" y="2807915"/>
            <a:ext cx="3930650" cy="3016250"/>
          </a:xfrm>
          <a:prstGeom prst="rect">
            <a:avLst/>
          </a:prstGeom>
          <a:noFill/>
          <a:ln w="9525" cmpd="sng">
            <a:solidFill>
              <a:srgbClr val="000000"/>
            </a:solidFill>
            <a:miter lim="800000"/>
            <a:headEnd/>
            <a:tailEnd/>
          </a:ln>
          <a:effectLst/>
        </p:spPr>
      </p:pic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7221841"/>
              </p:ext>
            </p:extLst>
          </p:nvPr>
        </p:nvGraphicFramePr>
        <p:xfrm>
          <a:off x="4789986" y="3142560"/>
          <a:ext cx="3942788" cy="2346960"/>
        </p:xfrm>
        <a:graphic>
          <a:graphicData uri="http://schemas.openxmlformats.org/drawingml/2006/table">
            <a:tbl>
              <a:tblPr firstRow="1" firstCol="1" bandRow="1">
                <a:tableStyleId>{D7AC3CCA-C797-4891-BE02-D94E43425B78}</a:tableStyleId>
              </a:tblPr>
              <a:tblGrid>
                <a:gridCol w="540385"/>
                <a:gridCol w="1242163"/>
                <a:gridCol w="1080120"/>
                <a:gridCol w="1080120"/>
              </a:tblGrid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Punto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N (m)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E (m)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h (m)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9978935,609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783391,616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2624,716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9979363,232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783418,568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2631,643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3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9979566,626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783678,873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2653,538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4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9979882,735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783721,304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2678,794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5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9980148,5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783246,598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2747,026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6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9980374,773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783323,773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2765,414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1169781" y="1944292"/>
            <a:ext cx="2581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smtClean="0">
                <a:solidFill>
                  <a:schemeClr val="bg1"/>
                </a:solidFill>
              </a:rPr>
              <a:t>Puntos de control</a:t>
            </a:r>
            <a:endParaRPr lang="es-ES" sz="2400" dirty="0">
              <a:solidFill>
                <a:schemeClr val="bg1"/>
              </a:solidFill>
            </a:endParaRPr>
          </a:p>
        </p:txBody>
      </p:sp>
      <p:sp>
        <p:nvSpPr>
          <p:cNvPr id="8" name="Elipse 7"/>
          <p:cNvSpPr/>
          <p:nvPr/>
        </p:nvSpPr>
        <p:spPr>
          <a:xfrm>
            <a:off x="5172871" y="1628713"/>
            <a:ext cx="2952328" cy="1309028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N-</a:t>
            </a:r>
            <a:r>
              <a:rPr lang="es-ES" dirty="0" err="1" smtClean="0"/>
              <a:t>trip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1630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2 Título"/>
          <p:cNvSpPr>
            <a:spLocks noGrp="1"/>
          </p:cNvSpPr>
          <p:nvPr>
            <p:ph type="title"/>
          </p:nvPr>
        </p:nvSpPr>
        <p:spPr>
          <a:xfrm>
            <a:off x="508529" y="358649"/>
            <a:ext cx="8284920" cy="1065246"/>
          </a:xfrm>
        </p:spPr>
        <p:txBody>
          <a:bodyPr/>
          <a:lstStyle/>
          <a:p>
            <a:r>
              <a:rPr lang="es-EC" sz="4100" dirty="0" smtClean="0"/>
              <a:t>6. Marco metodológico: gabinete</a:t>
            </a:r>
            <a:endParaRPr lang="es-EC" sz="4100" dirty="0"/>
          </a:p>
        </p:txBody>
      </p:sp>
      <p:cxnSp>
        <p:nvCxnSpPr>
          <p:cNvPr id="3" name="2 Conector recto"/>
          <p:cNvCxnSpPr/>
          <p:nvPr/>
        </p:nvCxnSpPr>
        <p:spPr>
          <a:xfrm flipH="1">
            <a:off x="4950180" y="1397791"/>
            <a:ext cx="394053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9" name="Picture 2" descr="http://mercadotecnia.espe.edu.ec/wp-content/uploads/tmp/LOGO-PRINCIPAL-ESPE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12"/>
          <a:stretch/>
        </p:blipFill>
        <p:spPr bwMode="auto">
          <a:xfrm>
            <a:off x="9797663" y="190128"/>
            <a:ext cx="1729992" cy="113194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80" name="Picture 2" descr="http://mercadotecnia.espe.edu.ec/wp-content/uploads/tmp/LOGO-PRINCIPAL-ESPE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1"/>
          <a:stretch/>
        </p:blipFill>
        <p:spPr bwMode="auto">
          <a:xfrm>
            <a:off x="9540636" y="1387856"/>
            <a:ext cx="2244047" cy="51073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44" name="43 Imagen" descr="C:\Documents and Settings\cjijon\Escritorio\Nueva carpeta (2)\logo-ciencias-de-la-tierra[1].jpg"/>
          <p:cNvPicPr/>
          <p:nvPr/>
        </p:nvPicPr>
        <p:blipFill>
          <a:blip r:embed="rId6" cstate="print"/>
          <a:srcRect t="15556"/>
          <a:stretch>
            <a:fillRect/>
          </a:stretch>
        </p:blipFill>
        <p:spPr bwMode="auto">
          <a:xfrm>
            <a:off x="9583891" y="4834912"/>
            <a:ext cx="2157542" cy="1741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09AC0-6E24-4F6A-904C-FBEB9125419E}" type="datetime1">
              <a:rPr lang="es-EC" altLang="es-EC" smtClean="0"/>
              <a:t>26/11/2018</a:t>
            </a:fld>
            <a:endParaRPr lang="en-GB" alt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80FD24-0597-4D5A-85C1-1A281D7BA417}" type="slidenum">
              <a:rPr lang="en-GB" altLang="es-EC" smtClean="0"/>
              <a:pPr/>
              <a:t>15</a:t>
            </a:fld>
            <a:endParaRPr lang="en-GB" altLang="es-EC"/>
          </a:p>
        </p:txBody>
      </p:sp>
      <p:sp>
        <p:nvSpPr>
          <p:cNvPr id="1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340483" y="1833533"/>
            <a:ext cx="2644352" cy="3483587"/>
          </a:xfrm>
        </p:spPr>
        <p:txBody>
          <a:bodyPr>
            <a:norm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Planteamiento del problema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Antecedentes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Justificación e Importancia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Objetivos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 smtClean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Fundamentación Teórica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 smtClean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u="sng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Marco Metodológico</a:t>
            </a:r>
            <a:endParaRPr lang="es-PE" altLang="es-PE" sz="1200" u="sng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>
                <a:solidFill>
                  <a:prstClr val="white"/>
                </a:solidFill>
                <a:latin typeface="Arial" charset="0"/>
                <a:cs typeface="Arial" charset="0"/>
              </a:rPr>
              <a:t>Resultados y Discusión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>
                <a:solidFill>
                  <a:prstClr val="white"/>
                </a:solidFill>
                <a:latin typeface="Arial" charset="0"/>
                <a:cs typeface="Arial" charset="0"/>
              </a:rPr>
              <a:t>Conclusiones</a:t>
            </a:r>
          </a:p>
          <a:p>
            <a:endParaRPr lang="es-EC" altLang="es-EC" sz="2000" dirty="0"/>
          </a:p>
        </p:txBody>
      </p:sp>
      <p:pic>
        <p:nvPicPr>
          <p:cNvPr id="14" name="Imagen 13" descr="Captura19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54" y="1607778"/>
            <a:ext cx="3193415" cy="393509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Elipse 5"/>
          <p:cNvSpPr/>
          <p:nvPr/>
        </p:nvSpPr>
        <p:spPr>
          <a:xfrm>
            <a:off x="4823124" y="1643225"/>
            <a:ext cx="3168352" cy="1224136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Estación Referencia Base INOP</a:t>
            </a:r>
            <a:endParaRPr lang="es-ES" dirty="0"/>
          </a:p>
        </p:txBody>
      </p:sp>
      <p:pic>
        <p:nvPicPr>
          <p:cNvPr id="9" name="vi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21680" t="12963" r="15189" b="29303"/>
          <a:stretch/>
        </p:blipFill>
        <p:spPr>
          <a:xfrm>
            <a:off x="3868754" y="3063660"/>
            <a:ext cx="5021964" cy="2487515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508529" y="5705809"/>
            <a:ext cx="3165740" cy="699289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Corrección Trayectoria (SBET)</a:t>
            </a:r>
            <a:endParaRPr lang="es-ES" dirty="0"/>
          </a:p>
        </p:txBody>
      </p:sp>
      <p:sp>
        <p:nvSpPr>
          <p:cNvPr id="18" name="Rectángulo 17"/>
          <p:cNvSpPr/>
          <p:nvPr/>
        </p:nvSpPr>
        <p:spPr>
          <a:xfrm>
            <a:off x="4893851" y="5705808"/>
            <a:ext cx="3165740" cy="699289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Manejo de la información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06944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2 Título"/>
          <p:cNvSpPr>
            <a:spLocks noGrp="1"/>
          </p:cNvSpPr>
          <p:nvPr>
            <p:ph type="title"/>
          </p:nvPr>
        </p:nvSpPr>
        <p:spPr>
          <a:xfrm>
            <a:off x="508529" y="358649"/>
            <a:ext cx="8284920" cy="1065246"/>
          </a:xfrm>
        </p:spPr>
        <p:txBody>
          <a:bodyPr/>
          <a:lstStyle/>
          <a:p>
            <a:r>
              <a:rPr lang="es-EC" sz="4100" dirty="0" smtClean="0"/>
              <a:t>6. Marco metodológico: gabinete</a:t>
            </a:r>
            <a:endParaRPr lang="es-EC" sz="4100" dirty="0"/>
          </a:p>
        </p:txBody>
      </p:sp>
      <p:cxnSp>
        <p:nvCxnSpPr>
          <p:cNvPr id="3" name="2 Conector recto"/>
          <p:cNvCxnSpPr/>
          <p:nvPr/>
        </p:nvCxnSpPr>
        <p:spPr>
          <a:xfrm flipH="1">
            <a:off x="4950180" y="1397791"/>
            <a:ext cx="394053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9" name="Picture 2" descr="http://mercadotecnia.espe.edu.ec/wp-content/uploads/tmp/LOGO-PRINCIPAL-ESPE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12"/>
          <a:stretch/>
        </p:blipFill>
        <p:spPr bwMode="auto">
          <a:xfrm>
            <a:off x="9797663" y="190128"/>
            <a:ext cx="1729992" cy="113194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80" name="Picture 2" descr="http://mercadotecnia.espe.edu.ec/wp-content/uploads/tmp/LOGO-PRINCIPAL-ESPE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1"/>
          <a:stretch/>
        </p:blipFill>
        <p:spPr bwMode="auto">
          <a:xfrm>
            <a:off x="9540636" y="1387856"/>
            <a:ext cx="2244047" cy="51073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44" name="43 Imagen" descr="C:\Documents and Settings\cjijon\Escritorio\Nueva carpeta (2)\logo-ciencias-de-la-tierra[1].jpg"/>
          <p:cNvPicPr/>
          <p:nvPr/>
        </p:nvPicPr>
        <p:blipFill>
          <a:blip r:embed="rId4" cstate="print"/>
          <a:srcRect t="15556"/>
          <a:stretch>
            <a:fillRect/>
          </a:stretch>
        </p:blipFill>
        <p:spPr bwMode="auto">
          <a:xfrm>
            <a:off x="9583891" y="4834912"/>
            <a:ext cx="2157542" cy="1741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09AC0-6E24-4F6A-904C-FBEB9125419E}" type="datetime1">
              <a:rPr lang="es-EC" altLang="es-EC" smtClean="0"/>
              <a:t>26/11/2018</a:t>
            </a:fld>
            <a:endParaRPr lang="en-GB" alt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80FD24-0597-4D5A-85C1-1A281D7BA417}" type="slidenum">
              <a:rPr lang="en-GB" altLang="es-EC" smtClean="0"/>
              <a:pPr/>
              <a:t>16</a:t>
            </a:fld>
            <a:endParaRPr lang="en-GB" altLang="es-EC"/>
          </a:p>
        </p:txBody>
      </p:sp>
      <p:sp>
        <p:nvSpPr>
          <p:cNvPr id="1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340483" y="1833533"/>
            <a:ext cx="2644352" cy="3483587"/>
          </a:xfrm>
        </p:spPr>
        <p:txBody>
          <a:bodyPr>
            <a:norm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Planteamiento del problema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Antecedentes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Justificación e Importancia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Objetivos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 smtClean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Fundamentación Teórica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 smtClean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u="sng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Marco Metodológico</a:t>
            </a:r>
            <a:endParaRPr lang="es-PE" altLang="es-PE" sz="1200" u="sng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>
                <a:solidFill>
                  <a:prstClr val="white"/>
                </a:solidFill>
                <a:latin typeface="Arial" charset="0"/>
                <a:cs typeface="Arial" charset="0"/>
              </a:rPr>
              <a:t>Resultados y Discusión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>
                <a:solidFill>
                  <a:prstClr val="white"/>
                </a:solidFill>
                <a:latin typeface="Arial" charset="0"/>
                <a:cs typeface="Arial" charset="0"/>
              </a:rPr>
              <a:t>Conclusiones</a:t>
            </a:r>
          </a:p>
          <a:p>
            <a:endParaRPr lang="es-EC" altLang="es-EC" sz="2000" dirty="0"/>
          </a:p>
        </p:txBody>
      </p:sp>
      <p:pic>
        <p:nvPicPr>
          <p:cNvPr id="15" name="Imagen 14" descr="Captura3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4" t="6091" r="10777" b="37801"/>
          <a:stretch>
            <a:fillRect/>
          </a:stretch>
        </p:blipFill>
        <p:spPr bwMode="auto">
          <a:xfrm>
            <a:off x="2897922" y="1676761"/>
            <a:ext cx="5991225" cy="223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n 15" descr="tod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622"/>
          <a:stretch>
            <a:fillRect/>
          </a:stretch>
        </p:blipFill>
        <p:spPr bwMode="auto">
          <a:xfrm>
            <a:off x="2897923" y="4392091"/>
            <a:ext cx="6024210" cy="169020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ángulo redondeado 4"/>
          <p:cNvSpPr/>
          <p:nvPr/>
        </p:nvSpPr>
        <p:spPr>
          <a:xfrm>
            <a:off x="384617" y="1676761"/>
            <a:ext cx="2294948" cy="2238375"/>
          </a:xfrm>
          <a:prstGeom prst="roundRect">
            <a:avLst/>
          </a:prstGeom>
          <a:solidFill>
            <a:schemeClr val="tx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i="1" u="sng" dirty="0" smtClean="0"/>
              <a:t>MEDIDAS</a:t>
            </a:r>
          </a:p>
          <a:p>
            <a:pPr algn="ctr"/>
            <a:r>
              <a:rPr lang="es-ES" dirty="0" smtClean="0"/>
              <a:t>Cada marca tiene 4 áreas. Cada medida fue realizada 8 veces.</a:t>
            </a:r>
            <a:endParaRPr lang="es-ES" dirty="0"/>
          </a:p>
        </p:txBody>
      </p:sp>
      <p:sp>
        <p:nvSpPr>
          <p:cNvPr id="7" name="Rectángulo redondeado 6"/>
          <p:cNvSpPr/>
          <p:nvPr/>
        </p:nvSpPr>
        <p:spPr>
          <a:xfrm>
            <a:off x="508529" y="4392091"/>
            <a:ext cx="2171036" cy="1690204"/>
          </a:xfrm>
          <a:prstGeom prst="roundRect">
            <a:avLst/>
          </a:prstGeom>
          <a:solidFill>
            <a:schemeClr val="tx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i="1" u="sng" dirty="0" smtClean="0"/>
              <a:t>POSICIONAMIENTO</a:t>
            </a:r>
          </a:p>
          <a:p>
            <a:pPr algn="ctr"/>
            <a:r>
              <a:rPr lang="es-ES" dirty="0" smtClean="0"/>
              <a:t>8 veces cada una.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501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2 Título"/>
          <p:cNvSpPr>
            <a:spLocks noGrp="1"/>
          </p:cNvSpPr>
          <p:nvPr>
            <p:ph type="title"/>
          </p:nvPr>
        </p:nvSpPr>
        <p:spPr>
          <a:xfrm>
            <a:off x="508529" y="358649"/>
            <a:ext cx="8284920" cy="1065246"/>
          </a:xfrm>
        </p:spPr>
        <p:txBody>
          <a:bodyPr/>
          <a:lstStyle/>
          <a:p>
            <a:r>
              <a:rPr lang="es-EC" sz="4100" dirty="0" smtClean="0"/>
              <a:t>6. Marco metodológico: inventario</a:t>
            </a:r>
            <a:endParaRPr lang="es-EC" sz="4100" dirty="0"/>
          </a:p>
        </p:txBody>
      </p:sp>
      <p:cxnSp>
        <p:nvCxnSpPr>
          <p:cNvPr id="3" name="2 Conector recto"/>
          <p:cNvCxnSpPr/>
          <p:nvPr/>
        </p:nvCxnSpPr>
        <p:spPr>
          <a:xfrm flipH="1">
            <a:off x="4950180" y="1397791"/>
            <a:ext cx="394053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9" name="Picture 2" descr="http://mercadotecnia.espe.edu.ec/wp-content/uploads/tmp/LOGO-PRINCIPAL-ESPE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12"/>
          <a:stretch/>
        </p:blipFill>
        <p:spPr bwMode="auto">
          <a:xfrm>
            <a:off x="9797663" y="190128"/>
            <a:ext cx="1729992" cy="113194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80" name="Picture 2" descr="http://mercadotecnia.espe.edu.ec/wp-content/uploads/tmp/LOGO-PRINCIPAL-ESPE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1"/>
          <a:stretch/>
        </p:blipFill>
        <p:spPr bwMode="auto">
          <a:xfrm>
            <a:off x="9540636" y="1387856"/>
            <a:ext cx="2244047" cy="51073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44" name="43 Imagen" descr="C:\Documents and Settings\cjijon\Escritorio\Nueva carpeta (2)\logo-ciencias-de-la-tierra[1].jpg"/>
          <p:cNvPicPr/>
          <p:nvPr/>
        </p:nvPicPr>
        <p:blipFill>
          <a:blip r:embed="rId4" cstate="print"/>
          <a:srcRect t="15556"/>
          <a:stretch>
            <a:fillRect/>
          </a:stretch>
        </p:blipFill>
        <p:spPr bwMode="auto">
          <a:xfrm>
            <a:off x="9583891" y="4834912"/>
            <a:ext cx="2157542" cy="1741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09AC0-6E24-4F6A-904C-FBEB9125419E}" type="datetime1">
              <a:rPr lang="es-EC" altLang="es-EC" smtClean="0"/>
              <a:t>26/11/2018</a:t>
            </a:fld>
            <a:endParaRPr lang="en-GB" alt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80FD24-0597-4D5A-85C1-1A281D7BA417}" type="slidenum">
              <a:rPr lang="en-GB" altLang="es-EC" smtClean="0"/>
              <a:pPr/>
              <a:t>17</a:t>
            </a:fld>
            <a:endParaRPr lang="en-GB" altLang="es-EC"/>
          </a:p>
        </p:txBody>
      </p:sp>
      <p:sp>
        <p:nvSpPr>
          <p:cNvPr id="1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340483" y="1833533"/>
            <a:ext cx="2644352" cy="3483587"/>
          </a:xfrm>
        </p:spPr>
        <p:txBody>
          <a:bodyPr>
            <a:norm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Planteamiento del problema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Antecedentes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Justificación e Importancia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Objetivos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 smtClean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Fundamentación Teórica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 smtClean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u="sng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Marco Metodológico</a:t>
            </a:r>
            <a:endParaRPr lang="es-PE" altLang="es-PE" sz="1200" u="sng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>
                <a:solidFill>
                  <a:prstClr val="white"/>
                </a:solidFill>
                <a:latin typeface="Arial" charset="0"/>
                <a:cs typeface="Arial" charset="0"/>
              </a:rPr>
              <a:t>Resultados y Discusión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>
                <a:solidFill>
                  <a:prstClr val="white"/>
                </a:solidFill>
                <a:latin typeface="Arial" charset="0"/>
                <a:cs typeface="Arial" charset="0"/>
              </a:rPr>
              <a:t>Conclusiones</a:t>
            </a:r>
          </a:p>
          <a:p>
            <a:endParaRPr lang="es-EC" altLang="es-EC" sz="2000" dirty="0"/>
          </a:p>
        </p:txBody>
      </p:sp>
      <p:pic>
        <p:nvPicPr>
          <p:cNvPr id="14" name="Imagen 13" descr="C:\Users\HOME\Dropbox\TESIASVIAL\intyop\Manual\15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766" y="1638951"/>
            <a:ext cx="7845933" cy="45523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933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2 Título"/>
          <p:cNvSpPr>
            <a:spLocks noGrp="1"/>
          </p:cNvSpPr>
          <p:nvPr>
            <p:ph type="title"/>
          </p:nvPr>
        </p:nvSpPr>
        <p:spPr>
          <a:xfrm>
            <a:off x="508529" y="358649"/>
            <a:ext cx="8284920" cy="1065246"/>
          </a:xfrm>
        </p:spPr>
        <p:txBody>
          <a:bodyPr/>
          <a:lstStyle/>
          <a:p>
            <a:r>
              <a:rPr lang="es-EC" sz="4100" dirty="0" smtClean="0"/>
              <a:t>6. Marco metodológico: inventario</a:t>
            </a:r>
            <a:endParaRPr lang="es-EC" sz="4100" dirty="0"/>
          </a:p>
        </p:txBody>
      </p:sp>
      <p:cxnSp>
        <p:nvCxnSpPr>
          <p:cNvPr id="3" name="2 Conector recto"/>
          <p:cNvCxnSpPr/>
          <p:nvPr/>
        </p:nvCxnSpPr>
        <p:spPr>
          <a:xfrm flipH="1">
            <a:off x="4950180" y="1397791"/>
            <a:ext cx="394053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9" name="Picture 2" descr="http://mercadotecnia.espe.edu.ec/wp-content/uploads/tmp/LOGO-PRINCIPAL-ESPE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12"/>
          <a:stretch/>
        </p:blipFill>
        <p:spPr bwMode="auto">
          <a:xfrm>
            <a:off x="9797663" y="190128"/>
            <a:ext cx="1729992" cy="113194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80" name="Picture 2" descr="http://mercadotecnia.espe.edu.ec/wp-content/uploads/tmp/LOGO-PRINCIPAL-ESPE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1"/>
          <a:stretch/>
        </p:blipFill>
        <p:spPr bwMode="auto">
          <a:xfrm>
            <a:off x="9540636" y="1387856"/>
            <a:ext cx="2244047" cy="51073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44" name="43 Imagen" descr="C:\Documents and Settings\cjijon\Escritorio\Nueva carpeta (2)\logo-ciencias-de-la-tierra[1].jpg"/>
          <p:cNvPicPr/>
          <p:nvPr/>
        </p:nvPicPr>
        <p:blipFill>
          <a:blip r:embed="rId4" cstate="print"/>
          <a:srcRect t="15556"/>
          <a:stretch>
            <a:fillRect/>
          </a:stretch>
        </p:blipFill>
        <p:spPr bwMode="auto">
          <a:xfrm>
            <a:off x="9583891" y="4834912"/>
            <a:ext cx="2157542" cy="1741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09AC0-6E24-4F6A-904C-FBEB9125419E}" type="datetime1">
              <a:rPr lang="es-EC" altLang="es-EC" smtClean="0"/>
              <a:t>26/11/2018</a:t>
            </a:fld>
            <a:endParaRPr lang="en-GB" alt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80FD24-0597-4D5A-85C1-1A281D7BA417}" type="slidenum">
              <a:rPr lang="en-GB" altLang="es-EC" smtClean="0"/>
              <a:pPr/>
              <a:t>18</a:t>
            </a:fld>
            <a:endParaRPr lang="en-GB" altLang="es-EC"/>
          </a:p>
        </p:txBody>
      </p:sp>
      <p:sp>
        <p:nvSpPr>
          <p:cNvPr id="1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340483" y="1833533"/>
            <a:ext cx="2644352" cy="3483587"/>
          </a:xfrm>
        </p:spPr>
        <p:txBody>
          <a:bodyPr>
            <a:norm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Planteamiento del problema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Antecedentes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Justificación e Importancia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Objetivos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 smtClean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Fundamentación Teórica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 smtClean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u="sng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Marco Metodológico</a:t>
            </a:r>
            <a:endParaRPr lang="es-PE" altLang="es-PE" sz="1200" u="sng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>
                <a:solidFill>
                  <a:prstClr val="white"/>
                </a:solidFill>
                <a:latin typeface="Arial" charset="0"/>
                <a:cs typeface="Arial" charset="0"/>
              </a:rPr>
              <a:t>Resultados y Discusión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>
                <a:solidFill>
                  <a:prstClr val="white"/>
                </a:solidFill>
                <a:latin typeface="Arial" charset="0"/>
                <a:cs typeface="Arial" charset="0"/>
              </a:rPr>
              <a:t>Conclusiones</a:t>
            </a:r>
          </a:p>
          <a:p>
            <a:endParaRPr lang="es-EC" altLang="es-EC" sz="2000" dirty="0"/>
          </a:p>
        </p:txBody>
      </p:sp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4806828"/>
              </p:ext>
            </p:extLst>
          </p:nvPr>
        </p:nvGraphicFramePr>
        <p:xfrm>
          <a:off x="680625" y="1397791"/>
          <a:ext cx="3494475" cy="4443408"/>
        </p:xfrm>
        <a:graphic>
          <a:graphicData uri="http://schemas.openxmlformats.org/drawingml/2006/table">
            <a:tbl>
              <a:tblPr firstRow="1" firstCol="1" bandRow="1">
                <a:tableStyleId>{D7AC3CCA-C797-4891-BE02-D94E43425B78}</a:tableStyleId>
              </a:tblPr>
              <a:tblGrid>
                <a:gridCol w="1262227"/>
                <a:gridCol w="2232248"/>
              </a:tblGrid>
              <a:tr h="277713">
                <a:tc>
                  <a:txBody>
                    <a:bodyPr/>
                    <a:lstStyle/>
                    <a:p>
                      <a:pPr indent="184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Field</a:t>
                      </a:r>
                      <a:endParaRPr lang="es-E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85" marR="62485" marT="0" marB="0" anchor="ctr"/>
                </a:tc>
                <a:tc>
                  <a:txBody>
                    <a:bodyPr/>
                    <a:lstStyle/>
                    <a:p>
                      <a:pPr indent="184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err="1">
                          <a:effectLst/>
                        </a:rPr>
                        <a:t>Choices</a:t>
                      </a:r>
                      <a:endParaRPr lang="es-E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85" marR="62485" marT="0" marB="0" anchor="ctr"/>
                </a:tc>
              </a:tr>
              <a:tr h="277713">
                <a:tc>
                  <a:txBody>
                    <a:bodyPr/>
                    <a:lstStyle/>
                    <a:p>
                      <a:pPr indent="184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Ubicación longitudinal</a:t>
                      </a:r>
                      <a:endParaRPr lang="es-E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85" marR="62485" marT="0" marB="0" anchor="ctr"/>
                </a:tc>
                <a:tc>
                  <a:txBody>
                    <a:bodyPr/>
                    <a:lstStyle/>
                    <a:p>
                      <a:pPr indent="184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DXY </a:t>
                      </a:r>
                      <a:endParaRPr lang="es-E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85" marR="62485" marT="0" marB="0" anchor="ctr"/>
                </a:tc>
              </a:tr>
              <a:tr h="277713">
                <a:tc>
                  <a:txBody>
                    <a:bodyPr/>
                    <a:lstStyle/>
                    <a:p>
                      <a:pPr indent="184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X_UTM</a:t>
                      </a:r>
                      <a:endParaRPr lang="es-E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85" marR="62485" marT="0" marB="0" anchor="ctr"/>
                </a:tc>
                <a:tc>
                  <a:txBody>
                    <a:bodyPr/>
                    <a:lstStyle/>
                    <a:p>
                      <a:pPr indent="184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X_UTM</a:t>
                      </a:r>
                      <a:endParaRPr lang="es-E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85" marR="62485" marT="0" marB="0" anchor="ctr"/>
                </a:tc>
              </a:tr>
              <a:tr h="277713">
                <a:tc>
                  <a:txBody>
                    <a:bodyPr/>
                    <a:lstStyle/>
                    <a:p>
                      <a:pPr indent="184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Y_UTM</a:t>
                      </a:r>
                      <a:endParaRPr lang="es-E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85" marR="62485" marT="0" marB="0" anchor="ctr"/>
                </a:tc>
                <a:tc>
                  <a:txBody>
                    <a:bodyPr/>
                    <a:lstStyle/>
                    <a:p>
                      <a:pPr indent="184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Y_UTM</a:t>
                      </a:r>
                      <a:endParaRPr lang="es-E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85" marR="62485" marT="0" marB="0" anchor="ctr"/>
                </a:tc>
              </a:tr>
              <a:tr h="277713">
                <a:tc>
                  <a:txBody>
                    <a:bodyPr/>
                    <a:lstStyle/>
                    <a:p>
                      <a:pPr indent="184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Z_UTM</a:t>
                      </a:r>
                      <a:endParaRPr lang="es-E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85" marR="62485" marT="0" marB="0" anchor="ctr"/>
                </a:tc>
                <a:tc>
                  <a:txBody>
                    <a:bodyPr/>
                    <a:lstStyle/>
                    <a:p>
                      <a:pPr indent="184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Z_UTM</a:t>
                      </a:r>
                      <a:endParaRPr lang="es-E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85" marR="62485" marT="0" marB="0" anchor="ctr"/>
                </a:tc>
              </a:tr>
              <a:tr h="277713">
                <a:tc rowSpan="8">
                  <a:txBody>
                    <a:bodyPr/>
                    <a:lstStyle/>
                    <a:p>
                      <a:pPr indent="184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Tipo</a:t>
                      </a:r>
                      <a:endParaRPr lang="es-E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85" marR="62485" marT="0" marB="0" anchor="ctr"/>
                </a:tc>
                <a:tc>
                  <a:txBody>
                    <a:bodyPr/>
                    <a:lstStyle/>
                    <a:p>
                      <a:pPr indent="184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Regulatorias</a:t>
                      </a:r>
                      <a:endParaRPr lang="es-E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85" marR="62485" marT="0" marB="0" anchor="ctr"/>
                </a:tc>
              </a:tr>
              <a:tr h="277713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4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Preventivas</a:t>
                      </a:r>
                      <a:endParaRPr lang="es-E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85" marR="62485" marT="0" marB="0" anchor="ctr"/>
                </a:tc>
              </a:tr>
              <a:tr h="277713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4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Informativas</a:t>
                      </a:r>
                      <a:endParaRPr lang="es-E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85" marR="62485" marT="0" marB="0" anchor="ctr"/>
                </a:tc>
              </a:tr>
              <a:tr h="277713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4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Especiales delineadoras</a:t>
                      </a:r>
                      <a:endParaRPr lang="es-E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85" marR="62485" marT="0" marB="0" anchor="ctr"/>
                </a:tc>
              </a:tr>
              <a:tr h="277713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4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Trabajos en la vía y propósitos especiales</a:t>
                      </a:r>
                      <a:endParaRPr lang="es-E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85" marR="62485" marT="0" marB="0" anchor="ctr"/>
                </a:tc>
              </a:tr>
              <a:tr h="277713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4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Escolares</a:t>
                      </a:r>
                      <a:endParaRPr lang="es-E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85" marR="62485" marT="0" marB="0" anchor="ctr"/>
                </a:tc>
              </a:tr>
              <a:tr h="277713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4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Riesgos</a:t>
                      </a:r>
                      <a:endParaRPr lang="es-E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85" marR="62485" marT="0" marB="0" anchor="ctr"/>
                </a:tc>
              </a:tr>
              <a:tr h="277713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4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Turísticas y de servicio</a:t>
                      </a:r>
                      <a:endParaRPr lang="es-E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85" marR="62485" marT="0" marB="0" anchor="ctr"/>
                </a:tc>
              </a:tr>
              <a:tr h="277713">
                <a:tc>
                  <a:txBody>
                    <a:bodyPr/>
                    <a:lstStyle/>
                    <a:p>
                      <a:pPr indent="184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Ancho</a:t>
                      </a:r>
                      <a:endParaRPr lang="es-E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85" marR="62485" marT="0" marB="0" anchor="ctr"/>
                </a:tc>
                <a:tc>
                  <a:txBody>
                    <a:bodyPr/>
                    <a:lstStyle/>
                    <a:p>
                      <a:pPr indent="184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DXYZ</a:t>
                      </a:r>
                      <a:endParaRPr lang="es-E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85" marR="62485" marT="0" marB="0" anchor="ctr"/>
                </a:tc>
              </a:tr>
              <a:tr h="277713">
                <a:tc>
                  <a:txBody>
                    <a:bodyPr/>
                    <a:lstStyle/>
                    <a:p>
                      <a:pPr indent="184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Largo</a:t>
                      </a:r>
                      <a:endParaRPr lang="es-E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85" marR="62485" marT="0" marB="0" anchor="ctr"/>
                </a:tc>
                <a:tc>
                  <a:txBody>
                    <a:bodyPr/>
                    <a:lstStyle/>
                    <a:p>
                      <a:pPr indent="184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DXYZ</a:t>
                      </a:r>
                      <a:endParaRPr lang="es-E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85" marR="62485" marT="0" marB="0" anchor="ctr"/>
                </a:tc>
              </a:tr>
              <a:tr h="277713">
                <a:tc>
                  <a:txBody>
                    <a:bodyPr/>
                    <a:lstStyle/>
                    <a:p>
                      <a:pPr indent="184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Altura</a:t>
                      </a:r>
                      <a:endParaRPr lang="es-E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85" marR="62485" marT="0" marB="0" anchor="ctr"/>
                </a:tc>
                <a:tc>
                  <a:txBody>
                    <a:bodyPr/>
                    <a:lstStyle/>
                    <a:p>
                      <a:pPr indent="184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DXYZ</a:t>
                      </a:r>
                      <a:endParaRPr lang="es-E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85" marR="62485" marT="0" marB="0" anchor="ctr"/>
                </a:tc>
              </a:tr>
            </a:tbl>
          </a:graphicData>
        </a:graphic>
      </p:graphicFrame>
      <p:graphicFrame>
        <p:nvGraphicFramePr>
          <p:cNvPr id="13" name="Tab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3038104"/>
              </p:ext>
            </p:extLst>
          </p:nvPr>
        </p:nvGraphicFramePr>
        <p:xfrm>
          <a:off x="4375253" y="1406997"/>
          <a:ext cx="2234663" cy="4572000"/>
        </p:xfrm>
        <a:graphic>
          <a:graphicData uri="http://schemas.openxmlformats.org/drawingml/2006/table">
            <a:tbl>
              <a:tblPr firstRow="1" firstCol="1" bandRow="1">
                <a:tableStyleId>{D7AC3CCA-C797-4891-BE02-D94E43425B78}</a:tableStyleId>
              </a:tblPr>
              <a:tblGrid>
                <a:gridCol w="1298559"/>
                <a:gridCol w="936104"/>
              </a:tblGrid>
              <a:tr h="296227">
                <a:tc rowSpan="9">
                  <a:txBody>
                    <a:bodyPr/>
                    <a:lstStyle/>
                    <a:p>
                      <a:pPr indent="184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Color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51" marR="66651" marT="0" marB="0" anchor="ctr"/>
                </a:tc>
                <a:tc>
                  <a:txBody>
                    <a:bodyPr/>
                    <a:lstStyle/>
                    <a:p>
                      <a:pPr indent="184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Rojo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51" marR="66651" marT="0" marB="0" anchor="ctr"/>
                </a:tc>
              </a:tr>
              <a:tr h="29622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4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Negro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51" marR="66651" marT="0" marB="0" anchor="ctr"/>
                </a:tc>
              </a:tr>
              <a:tr h="29622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4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Blanco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51" marR="66651" marT="0" marB="0" anchor="ctr"/>
                </a:tc>
              </a:tr>
              <a:tr h="29622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4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Amarillo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51" marR="66651" marT="0" marB="0" anchor="ctr"/>
                </a:tc>
              </a:tr>
              <a:tr h="29622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4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Naranja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51" marR="66651" marT="0" marB="0" anchor="ctr"/>
                </a:tc>
              </a:tr>
              <a:tr h="29622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4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Verde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51" marR="66651" marT="0" marB="0" anchor="ctr"/>
                </a:tc>
              </a:tr>
              <a:tr h="29622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4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Azul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51" marR="66651" marT="0" marB="0" anchor="ctr"/>
                </a:tc>
              </a:tr>
              <a:tr h="29622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4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Café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51" marR="66651" marT="0" marB="0" anchor="ctr"/>
                </a:tc>
              </a:tr>
              <a:tr h="29622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4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Verde Limón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51" marR="66651" marT="0" marB="0" anchor="ctr"/>
                </a:tc>
              </a:tr>
              <a:tr h="296227">
                <a:tc rowSpan="4">
                  <a:txBody>
                    <a:bodyPr/>
                    <a:lstStyle/>
                    <a:p>
                      <a:pPr indent="184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Estado conservación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51" marR="66651" marT="0" marB="0" anchor="ctr"/>
                </a:tc>
                <a:tc>
                  <a:txBody>
                    <a:bodyPr/>
                    <a:lstStyle/>
                    <a:p>
                      <a:pPr indent="184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Excelente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51" marR="66651" marT="0" marB="0" anchor="ctr"/>
                </a:tc>
              </a:tr>
              <a:tr h="29622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4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Bueno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51" marR="66651" marT="0" marB="0" anchor="ctr"/>
                </a:tc>
              </a:tr>
              <a:tr h="29622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4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Malo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51" marR="66651" marT="0" marB="0" anchor="ctr"/>
                </a:tc>
              </a:tr>
              <a:tr h="29622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4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Intervención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51" marR="66651" marT="0" marB="0" anchor="ctr"/>
                </a:tc>
              </a:tr>
              <a:tr h="296227">
                <a:tc rowSpan="2">
                  <a:txBody>
                    <a:bodyPr/>
                    <a:lstStyle/>
                    <a:p>
                      <a:pPr indent="184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Arcén donde se sitúa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51" marR="66651" marT="0" marB="0" anchor="ctr"/>
                </a:tc>
                <a:tc>
                  <a:txBody>
                    <a:bodyPr/>
                    <a:lstStyle/>
                    <a:p>
                      <a:pPr indent="184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Izquierdo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51" marR="66651" marT="0" marB="0" anchor="ctr"/>
                </a:tc>
              </a:tr>
              <a:tr h="29622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4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Derecho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51" marR="66651" marT="0" marB="0" anchor="ctr"/>
                </a:tc>
              </a:tr>
            </a:tbl>
          </a:graphicData>
        </a:graphic>
      </p:graphicFrame>
      <p:graphicFrame>
        <p:nvGraphicFramePr>
          <p:cNvPr id="14" name="Tab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3254907"/>
              </p:ext>
            </p:extLst>
          </p:nvPr>
        </p:nvGraphicFramePr>
        <p:xfrm>
          <a:off x="6920449" y="1833533"/>
          <a:ext cx="1586591" cy="3962400"/>
        </p:xfrm>
        <a:graphic>
          <a:graphicData uri="http://schemas.openxmlformats.org/drawingml/2006/table">
            <a:tbl>
              <a:tblPr firstRow="1" firstCol="1" bandRow="1">
                <a:tableStyleId>{D7AC3CCA-C797-4891-BE02-D94E43425B78}</a:tableStyleId>
              </a:tblPr>
              <a:tblGrid>
                <a:gridCol w="794503"/>
                <a:gridCol w="792088"/>
              </a:tblGrid>
              <a:tr h="132080">
                <a:tc rowSpan="3">
                  <a:txBody>
                    <a:bodyPr/>
                    <a:lstStyle/>
                    <a:p>
                      <a:pPr indent="184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Visibilidad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4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Totalmente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8001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4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Media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2763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4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Obstruido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83820">
                <a:tc rowSpan="6">
                  <a:txBody>
                    <a:bodyPr/>
                    <a:lstStyle/>
                    <a:p>
                      <a:pPr indent="184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Desgastes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4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Cuarteado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3081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4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Fisuración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8826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4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Erosión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445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4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Oxidación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0033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4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Pintadas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778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4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Doblada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04140">
                <a:tc>
                  <a:txBody>
                    <a:bodyPr/>
                    <a:lstStyle/>
                    <a:p>
                      <a:pPr indent="184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Código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4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Codigo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51765">
                <a:tc>
                  <a:txBody>
                    <a:bodyPr/>
                    <a:lstStyle/>
                    <a:p>
                      <a:pPr indent="184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Snippet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4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Snippet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81280">
                <a:tc rowSpan="2">
                  <a:txBody>
                    <a:bodyPr/>
                    <a:lstStyle/>
                    <a:p>
                      <a:pPr indent="184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Tramo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4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N-E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699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4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E-N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7" name="Rectángulo 16"/>
          <p:cNvSpPr/>
          <p:nvPr/>
        </p:nvSpPr>
        <p:spPr>
          <a:xfrm>
            <a:off x="1938747" y="5998809"/>
            <a:ext cx="5688632" cy="504056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SEÑALIZACIÓN VERTICAL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8517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2 Título"/>
          <p:cNvSpPr>
            <a:spLocks noGrp="1"/>
          </p:cNvSpPr>
          <p:nvPr>
            <p:ph type="title"/>
          </p:nvPr>
        </p:nvSpPr>
        <p:spPr>
          <a:xfrm>
            <a:off x="508529" y="358649"/>
            <a:ext cx="8284920" cy="1065246"/>
          </a:xfrm>
        </p:spPr>
        <p:txBody>
          <a:bodyPr/>
          <a:lstStyle/>
          <a:p>
            <a:r>
              <a:rPr lang="es-EC" sz="4100" dirty="0" smtClean="0"/>
              <a:t>6. Marco metodológico: inventario</a:t>
            </a:r>
            <a:endParaRPr lang="es-EC" sz="4100" dirty="0"/>
          </a:p>
        </p:txBody>
      </p:sp>
      <p:cxnSp>
        <p:nvCxnSpPr>
          <p:cNvPr id="3" name="2 Conector recto"/>
          <p:cNvCxnSpPr/>
          <p:nvPr/>
        </p:nvCxnSpPr>
        <p:spPr>
          <a:xfrm flipH="1">
            <a:off x="4950180" y="1397791"/>
            <a:ext cx="394053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9" name="Picture 2" descr="http://mercadotecnia.espe.edu.ec/wp-content/uploads/tmp/LOGO-PRINCIPAL-ESPE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12"/>
          <a:stretch/>
        </p:blipFill>
        <p:spPr bwMode="auto">
          <a:xfrm>
            <a:off x="9797663" y="190128"/>
            <a:ext cx="1729992" cy="113194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80" name="Picture 2" descr="http://mercadotecnia.espe.edu.ec/wp-content/uploads/tmp/LOGO-PRINCIPAL-ESPE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1"/>
          <a:stretch/>
        </p:blipFill>
        <p:spPr bwMode="auto">
          <a:xfrm>
            <a:off x="9540636" y="1387856"/>
            <a:ext cx="2244047" cy="51073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44" name="43 Imagen" descr="C:\Documents and Settings\cjijon\Escritorio\Nueva carpeta (2)\logo-ciencias-de-la-tierra[1].jpg"/>
          <p:cNvPicPr/>
          <p:nvPr/>
        </p:nvPicPr>
        <p:blipFill>
          <a:blip r:embed="rId4" cstate="print"/>
          <a:srcRect t="15556"/>
          <a:stretch>
            <a:fillRect/>
          </a:stretch>
        </p:blipFill>
        <p:spPr bwMode="auto">
          <a:xfrm>
            <a:off x="9583891" y="4834912"/>
            <a:ext cx="2157542" cy="1741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09AC0-6E24-4F6A-904C-FBEB9125419E}" type="datetime1">
              <a:rPr lang="es-EC" altLang="es-EC" smtClean="0"/>
              <a:t>26/11/2018</a:t>
            </a:fld>
            <a:endParaRPr lang="en-GB" alt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80FD24-0597-4D5A-85C1-1A281D7BA417}" type="slidenum">
              <a:rPr lang="en-GB" altLang="es-EC" smtClean="0"/>
              <a:pPr/>
              <a:t>19</a:t>
            </a:fld>
            <a:endParaRPr lang="en-GB" altLang="es-EC"/>
          </a:p>
        </p:txBody>
      </p:sp>
      <p:sp>
        <p:nvSpPr>
          <p:cNvPr id="1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340483" y="1833533"/>
            <a:ext cx="2644352" cy="3483587"/>
          </a:xfrm>
        </p:spPr>
        <p:txBody>
          <a:bodyPr>
            <a:norm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Planteamiento del problema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Antecedentes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Justificación e Importancia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Objetivos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 smtClean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Fundamentación Teórica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 smtClean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u="sng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Marco Metodológico</a:t>
            </a:r>
            <a:endParaRPr lang="es-PE" altLang="es-PE" sz="1200" u="sng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>
                <a:solidFill>
                  <a:prstClr val="white"/>
                </a:solidFill>
                <a:latin typeface="Arial" charset="0"/>
                <a:cs typeface="Arial" charset="0"/>
              </a:rPr>
              <a:t>Resultados y Discusión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>
                <a:solidFill>
                  <a:prstClr val="white"/>
                </a:solidFill>
                <a:latin typeface="Arial" charset="0"/>
                <a:cs typeface="Arial" charset="0"/>
              </a:rPr>
              <a:t>Conclusiones</a:t>
            </a:r>
          </a:p>
          <a:p>
            <a:endParaRPr lang="es-EC" altLang="es-EC" sz="2000" dirty="0"/>
          </a:p>
        </p:txBody>
      </p:sp>
      <p:sp>
        <p:nvSpPr>
          <p:cNvPr id="17" name="Rectángulo 16"/>
          <p:cNvSpPr/>
          <p:nvPr/>
        </p:nvSpPr>
        <p:spPr>
          <a:xfrm>
            <a:off x="421976" y="5872931"/>
            <a:ext cx="4528204" cy="504056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SEÑALIZACIÓN HORIZONTAL</a:t>
            </a:r>
            <a:endParaRPr lang="es-ES" dirty="0"/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1740785"/>
              </p:ext>
            </p:extLst>
          </p:nvPr>
        </p:nvGraphicFramePr>
        <p:xfrm>
          <a:off x="1008626" y="1476367"/>
          <a:ext cx="3672408" cy="4116070"/>
        </p:xfrm>
        <a:graphic>
          <a:graphicData uri="http://schemas.openxmlformats.org/drawingml/2006/table">
            <a:tbl>
              <a:tblPr firstRow="1" firstCol="1" bandRow="1">
                <a:tableStyleId>{D7AC3CCA-C797-4891-BE02-D94E43425B78}</a:tableStyleId>
              </a:tblPr>
              <a:tblGrid>
                <a:gridCol w="1825173"/>
                <a:gridCol w="1847235"/>
              </a:tblGrid>
              <a:tr h="286812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50" dirty="0">
                          <a:effectLst/>
                        </a:rPr>
                        <a:t>Field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88" marR="4998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Choices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88" marR="49988" marT="0" marB="0" anchor="ctr"/>
                </a:tc>
              </a:tr>
              <a:tr h="148142">
                <a:tc rowSpan="5"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Tipo según forma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88" marR="4998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50" dirty="0">
                          <a:effectLst/>
                        </a:rPr>
                        <a:t>Líneas Longitudinales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88" marR="49988" marT="0" marB="0" anchor="ctr"/>
                </a:tc>
              </a:tr>
              <a:tr h="93021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50" dirty="0">
                          <a:effectLst/>
                        </a:rPr>
                        <a:t>Líneas transversales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88" marR="49988" marT="0" marB="0" anchor="ctr"/>
                </a:tc>
              </a:tr>
              <a:tr h="109908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Símbolos y leyendas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88" marR="49988" marT="0" marB="0" anchor="ctr"/>
                </a:tc>
              </a:tr>
              <a:tr h="12679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50" dirty="0">
                          <a:effectLst/>
                        </a:rPr>
                        <a:t>Otras señalizaciones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88" marR="49988" marT="0" marB="0" anchor="ctr"/>
                </a:tc>
              </a:tr>
              <a:tr h="143682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50" dirty="0">
                          <a:effectLst/>
                        </a:rPr>
                        <a:t>Elevadas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88" marR="49988" marT="0" marB="0" anchor="ctr"/>
                </a:tc>
              </a:tr>
              <a:tr h="88561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Largo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88" marR="4998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P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88" marR="49988" marT="0" marB="0" anchor="ctr"/>
                </a:tc>
              </a:tr>
              <a:tr h="105448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Ancho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88" marR="4998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DXY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88" marR="49988" marT="0" marB="0" anchor="ctr"/>
                </a:tc>
              </a:tr>
              <a:tr h="50327">
                <a:tc rowSpan="2"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Color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88" marR="4998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Blanco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88" marR="49988" marT="0" marB="0" anchor="ctr"/>
                </a:tc>
              </a:tr>
              <a:tr h="139222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Amarillo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88" marR="49988" marT="0" marB="0" anchor="ctr"/>
                </a:tc>
              </a:tr>
              <a:tr h="84101">
                <a:tc rowSpan="2"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Tipo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88" marR="4998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Líneas de borde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88" marR="49988" marT="0" marB="0" anchor="ctr"/>
                </a:tc>
              </a:tr>
              <a:tr h="17299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Líneas de continuidad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88" marR="49988" marT="0" marB="0" anchor="ctr"/>
                </a:tc>
              </a:tr>
              <a:tr h="117875">
                <a:tc rowSpan="2"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Tramo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88" marR="4998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N-E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88" marR="49988" marT="0" marB="0" anchor="ctr"/>
                </a:tc>
              </a:tr>
              <a:tr h="20677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E-N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88" marR="49988" marT="0" marB="0" anchor="ctr"/>
                </a:tc>
              </a:tr>
              <a:tr h="223657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Snippet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88" marR="4998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50" dirty="0" err="1">
                          <a:effectLst/>
                        </a:rPr>
                        <a:t>Snippet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88" marR="49988" marT="0" marB="0" anchor="ctr"/>
                </a:tc>
              </a:tr>
            </a:tbl>
          </a:graphicData>
        </a:graphic>
      </p:graphicFrame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5466377"/>
              </p:ext>
            </p:extLst>
          </p:nvPr>
        </p:nvGraphicFramePr>
        <p:xfrm>
          <a:off x="5965377" y="1819613"/>
          <a:ext cx="2134444" cy="3657600"/>
        </p:xfrm>
        <a:graphic>
          <a:graphicData uri="http://schemas.openxmlformats.org/drawingml/2006/table">
            <a:tbl>
              <a:tblPr firstRow="1" firstCol="1" bandRow="1">
                <a:tableStyleId>{D7AC3CCA-C797-4891-BE02-D94E43425B78}</a:tableStyleId>
              </a:tblPr>
              <a:tblGrid>
                <a:gridCol w="1067222"/>
                <a:gridCol w="1067222"/>
              </a:tblGrid>
              <a:tr h="118110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Field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Choices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3025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X_UTM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X_UTM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19380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Y_UTM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Y_UTM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85090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Z_UTM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Z_UTM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2545">
                <a:tc rowSpan="3"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Color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Blanco 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9779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Amarillo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461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Rojo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5560">
                <a:tc rowSpan="2"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Tramo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N-E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842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E-N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05410">
                <a:tc rowSpan="3"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Ubicación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Derecha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477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Izquierda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921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Centro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6" name="Rectángulo 15"/>
          <p:cNvSpPr/>
          <p:nvPr/>
        </p:nvSpPr>
        <p:spPr>
          <a:xfrm>
            <a:off x="5193589" y="5872931"/>
            <a:ext cx="3697129" cy="504056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SEÑALIZACIÓN COMPLEMENTARIA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9534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s-EC" altLang="es-EC" dirty="0"/>
          </a:p>
        </p:txBody>
      </p:sp>
      <p:sp>
        <p:nvSpPr>
          <p:cNvPr id="74" name="2 Título"/>
          <p:cNvSpPr>
            <a:spLocks noGrp="1"/>
          </p:cNvSpPr>
          <p:nvPr>
            <p:ph type="title"/>
          </p:nvPr>
        </p:nvSpPr>
        <p:spPr>
          <a:xfrm>
            <a:off x="605798" y="249088"/>
            <a:ext cx="8284920" cy="1065246"/>
          </a:xfrm>
        </p:spPr>
        <p:txBody>
          <a:bodyPr/>
          <a:lstStyle/>
          <a:p>
            <a:r>
              <a:rPr lang="es-EC" sz="4100" dirty="0"/>
              <a:t>CONTENIDO</a:t>
            </a:r>
          </a:p>
        </p:txBody>
      </p:sp>
      <p:cxnSp>
        <p:nvCxnSpPr>
          <p:cNvPr id="3" name="2 Conector recto"/>
          <p:cNvCxnSpPr/>
          <p:nvPr/>
        </p:nvCxnSpPr>
        <p:spPr>
          <a:xfrm flipH="1">
            <a:off x="4950180" y="1397791"/>
            <a:ext cx="394053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9" name="Picture 2" descr="http://mercadotecnia.espe.edu.ec/wp-content/uploads/tmp/LOGO-PRINCIPAL-ESPE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12"/>
          <a:stretch/>
        </p:blipFill>
        <p:spPr bwMode="auto">
          <a:xfrm>
            <a:off x="9797663" y="190128"/>
            <a:ext cx="1729992" cy="113194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80" name="Picture 2" descr="http://mercadotecnia.espe.edu.ec/wp-content/uploads/tmp/LOGO-PRINCIPAL-ESPE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1"/>
          <a:stretch/>
        </p:blipFill>
        <p:spPr bwMode="auto">
          <a:xfrm>
            <a:off x="9540636" y="1387856"/>
            <a:ext cx="2244047" cy="51073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grpSp>
        <p:nvGrpSpPr>
          <p:cNvPr id="92" name="Group 13"/>
          <p:cNvGrpSpPr>
            <a:grpSpLocks/>
          </p:cNvGrpSpPr>
          <p:nvPr/>
        </p:nvGrpSpPr>
        <p:grpSpPr bwMode="auto">
          <a:xfrm>
            <a:off x="840606" y="2643498"/>
            <a:ext cx="7655484" cy="569602"/>
            <a:chOff x="1239" y="1296"/>
            <a:chExt cx="3613" cy="356"/>
          </a:xfrm>
        </p:grpSpPr>
        <p:sp>
          <p:nvSpPr>
            <p:cNvPr id="93" name="Line 14"/>
            <p:cNvSpPr>
              <a:spLocks noChangeShapeType="1"/>
            </p:cNvSpPr>
            <p:nvPr/>
          </p:nvSpPr>
          <p:spPr bwMode="auto">
            <a:xfrm>
              <a:off x="1392" y="1582"/>
              <a:ext cx="3460" cy="0"/>
            </a:xfrm>
            <a:prstGeom prst="line">
              <a:avLst/>
            </a:prstGeom>
            <a:noFill/>
            <a:ln w="25400">
              <a:solidFill>
                <a:srgbClr val="5F5F5F"/>
              </a:solidFill>
              <a:prstDash val="sysDot"/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s-EC">
                <a:solidFill>
                  <a:schemeClr val="bg1"/>
                </a:solidFill>
              </a:endParaRPr>
            </a:p>
          </p:txBody>
        </p:sp>
        <p:grpSp>
          <p:nvGrpSpPr>
            <p:cNvPr id="94" name="Group 15"/>
            <p:cNvGrpSpPr>
              <a:grpSpLocks/>
            </p:cNvGrpSpPr>
            <p:nvPr/>
          </p:nvGrpSpPr>
          <p:grpSpPr bwMode="auto">
            <a:xfrm>
              <a:off x="1239" y="1515"/>
              <a:ext cx="115" cy="115"/>
              <a:chOff x="1239" y="1515"/>
              <a:chExt cx="115" cy="115"/>
            </a:xfrm>
          </p:grpSpPr>
          <p:sp>
            <p:nvSpPr>
              <p:cNvPr id="96" name="AutoShape 16"/>
              <p:cNvSpPr>
                <a:spLocks noChangeArrowheads="1"/>
              </p:cNvSpPr>
              <p:nvPr/>
            </p:nvSpPr>
            <p:spPr bwMode="gray">
              <a:xfrm rot="2700000">
                <a:off x="1239" y="1515"/>
                <a:ext cx="115" cy="115"/>
              </a:xfrm>
              <a:prstGeom prst="rtTriangle">
                <a:avLst/>
              </a:pr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s-PE" altLang="es-PE" sz="230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sp>
            <p:nvSpPr>
              <p:cNvPr id="97" name="AutoShape 17"/>
              <p:cNvSpPr>
                <a:spLocks noChangeArrowheads="1"/>
              </p:cNvSpPr>
              <p:nvPr/>
            </p:nvSpPr>
            <p:spPr bwMode="gray">
              <a:xfrm rot="18900000" flipH="1">
                <a:off x="1239" y="1515"/>
                <a:ext cx="115" cy="115"/>
              </a:xfrm>
              <a:prstGeom prst="rtTriangle">
                <a:avLst/>
              </a:prstGeom>
              <a:solidFill>
                <a:srgbClr val="FF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s-PE" altLang="es-PE" sz="2300">
                  <a:solidFill>
                    <a:schemeClr val="bg1"/>
                  </a:solidFill>
                  <a:latin typeface="Arial" charset="0"/>
                </a:endParaRPr>
              </a:p>
            </p:txBody>
          </p:sp>
        </p:grpSp>
        <p:sp>
          <p:nvSpPr>
            <p:cNvPr id="95" name="Text Box 18"/>
            <p:cNvSpPr txBox="1">
              <a:spLocks noChangeArrowheads="1"/>
            </p:cNvSpPr>
            <p:nvPr/>
          </p:nvSpPr>
          <p:spPr bwMode="auto">
            <a:xfrm>
              <a:off x="1671" y="1296"/>
              <a:ext cx="2508" cy="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s-PE" sz="3100" dirty="0">
                  <a:solidFill>
                    <a:schemeClr val="bg1"/>
                  </a:solidFill>
                  <a:latin typeface="Arial" charset="0"/>
                </a:rPr>
                <a:t>3. </a:t>
              </a:r>
              <a:r>
                <a:rPr lang="es-ES" altLang="es-PE" sz="3100" dirty="0" smtClean="0">
                  <a:solidFill>
                    <a:schemeClr val="bg1"/>
                  </a:solidFill>
                  <a:latin typeface="Arial" charset="0"/>
                </a:rPr>
                <a:t>Justificación</a:t>
              </a:r>
              <a:r>
                <a:rPr lang="en-US" altLang="es-PE" sz="3100" dirty="0" smtClean="0">
                  <a:solidFill>
                    <a:schemeClr val="bg1"/>
                  </a:solidFill>
                  <a:latin typeface="Arial" charset="0"/>
                </a:rPr>
                <a:t> e </a:t>
              </a:r>
              <a:r>
                <a:rPr lang="en-US" altLang="es-PE" sz="3100" dirty="0" err="1" smtClean="0">
                  <a:solidFill>
                    <a:schemeClr val="bg1"/>
                  </a:solidFill>
                  <a:latin typeface="Arial" charset="0"/>
                </a:rPr>
                <a:t>Importancia</a:t>
              </a:r>
              <a:endParaRPr lang="en-US" altLang="es-PE" sz="3100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grpSp>
        <p:nvGrpSpPr>
          <p:cNvPr id="98" name="Group 19"/>
          <p:cNvGrpSpPr>
            <a:grpSpLocks/>
          </p:cNvGrpSpPr>
          <p:nvPr/>
        </p:nvGrpSpPr>
        <p:grpSpPr bwMode="auto">
          <a:xfrm>
            <a:off x="843717" y="3317477"/>
            <a:ext cx="7653365" cy="569602"/>
            <a:chOff x="1239" y="1296"/>
            <a:chExt cx="3612" cy="356"/>
          </a:xfrm>
        </p:grpSpPr>
        <p:sp>
          <p:nvSpPr>
            <p:cNvPr id="99" name="Line 20"/>
            <p:cNvSpPr>
              <a:spLocks noChangeShapeType="1"/>
            </p:cNvSpPr>
            <p:nvPr/>
          </p:nvSpPr>
          <p:spPr bwMode="auto">
            <a:xfrm flipV="1">
              <a:off x="1392" y="1582"/>
              <a:ext cx="3459" cy="0"/>
            </a:xfrm>
            <a:prstGeom prst="line">
              <a:avLst/>
            </a:prstGeom>
            <a:noFill/>
            <a:ln w="25400">
              <a:solidFill>
                <a:srgbClr val="5F5F5F"/>
              </a:solidFill>
              <a:prstDash val="sysDot"/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s-EC">
                <a:solidFill>
                  <a:schemeClr val="bg1"/>
                </a:solidFill>
              </a:endParaRPr>
            </a:p>
          </p:txBody>
        </p:sp>
        <p:grpSp>
          <p:nvGrpSpPr>
            <p:cNvPr id="100" name="Group 21"/>
            <p:cNvGrpSpPr>
              <a:grpSpLocks/>
            </p:cNvGrpSpPr>
            <p:nvPr/>
          </p:nvGrpSpPr>
          <p:grpSpPr bwMode="auto">
            <a:xfrm>
              <a:off x="1239" y="1515"/>
              <a:ext cx="115" cy="115"/>
              <a:chOff x="1239" y="1515"/>
              <a:chExt cx="115" cy="115"/>
            </a:xfrm>
          </p:grpSpPr>
          <p:sp>
            <p:nvSpPr>
              <p:cNvPr id="102" name="AutoShape 22"/>
              <p:cNvSpPr>
                <a:spLocks noChangeArrowheads="1"/>
              </p:cNvSpPr>
              <p:nvPr/>
            </p:nvSpPr>
            <p:spPr bwMode="gray">
              <a:xfrm rot="2700000">
                <a:off x="1239" y="1515"/>
                <a:ext cx="115" cy="115"/>
              </a:xfrm>
              <a:prstGeom prst="rtTriangle">
                <a:avLst/>
              </a:pr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s-PE" altLang="es-PE" sz="230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sp>
            <p:nvSpPr>
              <p:cNvPr id="103" name="AutoShape 23"/>
              <p:cNvSpPr>
                <a:spLocks noChangeArrowheads="1"/>
              </p:cNvSpPr>
              <p:nvPr/>
            </p:nvSpPr>
            <p:spPr bwMode="gray">
              <a:xfrm rot="18900000" flipH="1">
                <a:off x="1239" y="1515"/>
                <a:ext cx="115" cy="115"/>
              </a:xfrm>
              <a:prstGeom prst="rtTriangle">
                <a:avLst/>
              </a:prstGeom>
              <a:solidFill>
                <a:srgbClr val="FF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s-PE" altLang="es-PE" sz="2300">
                  <a:solidFill>
                    <a:schemeClr val="bg1"/>
                  </a:solidFill>
                  <a:latin typeface="Arial" charset="0"/>
                </a:endParaRPr>
              </a:p>
            </p:txBody>
          </p:sp>
        </p:grpSp>
        <p:sp>
          <p:nvSpPr>
            <p:cNvPr id="101" name="Text Box 24"/>
            <p:cNvSpPr txBox="1">
              <a:spLocks noChangeArrowheads="1"/>
            </p:cNvSpPr>
            <p:nvPr/>
          </p:nvSpPr>
          <p:spPr bwMode="auto">
            <a:xfrm>
              <a:off x="1671" y="1296"/>
              <a:ext cx="1078" cy="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s-PE" sz="3100" dirty="0">
                  <a:solidFill>
                    <a:schemeClr val="bg1"/>
                  </a:solidFill>
                  <a:latin typeface="Arial" charset="0"/>
                </a:rPr>
                <a:t>4. </a:t>
              </a:r>
              <a:r>
                <a:rPr lang="es-ES" altLang="es-PE" sz="3100" dirty="0" smtClean="0">
                  <a:solidFill>
                    <a:schemeClr val="bg1"/>
                  </a:solidFill>
                  <a:latin typeface="Arial" charset="0"/>
                </a:rPr>
                <a:t>Objetivos</a:t>
              </a:r>
              <a:endParaRPr lang="es-ES" altLang="es-PE" sz="3100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grpSp>
        <p:nvGrpSpPr>
          <p:cNvPr id="104" name="Group 19"/>
          <p:cNvGrpSpPr>
            <a:grpSpLocks/>
          </p:cNvGrpSpPr>
          <p:nvPr/>
        </p:nvGrpSpPr>
        <p:grpSpPr bwMode="auto">
          <a:xfrm>
            <a:off x="840608" y="5160937"/>
            <a:ext cx="7655482" cy="569602"/>
            <a:chOff x="1239" y="1296"/>
            <a:chExt cx="3613" cy="356"/>
          </a:xfrm>
        </p:grpSpPr>
        <p:sp>
          <p:nvSpPr>
            <p:cNvPr id="105" name="Line 20"/>
            <p:cNvSpPr>
              <a:spLocks noChangeShapeType="1"/>
            </p:cNvSpPr>
            <p:nvPr/>
          </p:nvSpPr>
          <p:spPr bwMode="auto">
            <a:xfrm>
              <a:off x="1392" y="1582"/>
              <a:ext cx="3460" cy="23"/>
            </a:xfrm>
            <a:prstGeom prst="line">
              <a:avLst/>
            </a:prstGeom>
            <a:noFill/>
            <a:ln w="25400">
              <a:solidFill>
                <a:srgbClr val="5F5F5F"/>
              </a:solidFill>
              <a:prstDash val="sysDot"/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s-EC">
                <a:solidFill>
                  <a:schemeClr val="bg1"/>
                </a:solidFill>
              </a:endParaRPr>
            </a:p>
          </p:txBody>
        </p:sp>
        <p:grpSp>
          <p:nvGrpSpPr>
            <p:cNvPr id="106" name="Group 21"/>
            <p:cNvGrpSpPr>
              <a:grpSpLocks/>
            </p:cNvGrpSpPr>
            <p:nvPr/>
          </p:nvGrpSpPr>
          <p:grpSpPr bwMode="auto">
            <a:xfrm>
              <a:off x="1239" y="1515"/>
              <a:ext cx="115" cy="115"/>
              <a:chOff x="1239" y="1515"/>
              <a:chExt cx="115" cy="115"/>
            </a:xfrm>
          </p:grpSpPr>
          <p:sp>
            <p:nvSpPr>
              <p:cNvPr id="108" name="AutoShape 22"/>
              <p:cNvSpPr>
                <a:spLocks noChangeArrowheads="1"/>
              </p:cNvSpPr>
              <p:nvPr/>
            </p:nvSpPr>
            <p:spPr bwMode="gray">
              <a:xfrm rot="2700000">
                <a:off x="1239" y="1515"/>
                <a:ext cx="115" cy="115"/>
              </a:xfrm>
              <a:prstGeom prst="rtTriangle">
                <a:avLst/>
              </a:pr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s-PE" altLang="es-PE" sz="230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sp>
            <p:nvSpPr>
              <p:cNvPr id="109" name="AutoShape 23"/>
              <p:cNvSpPr>
                <a:spLocks noChangeArrowheads="1"/>
              </p:cNvSpPr>
              <p:nvPr/>
            </p:nvSpPr>
            <p:spPr bwMode="gray">
              <a:xfrm rot="18900000" flipH="1">
                <a:off x="1239" y="1515"/>
                <a:ext cx="115" cy="115"/>
              </a:xfrm>
              <a:prstGeom prst="rtTriangle">
                <a:avLst/>
              </a:prstGeom>
              <a:solidFill>
                <a:srgbClr val="FF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s-PE" altLang="es-PE" sz="2300">
                  <a:solidFill>
                    <a:schemeClr val="bg1"/>
                  </a:solidFill>
                  <a:latin typeface="Arial" charset="0"/>
                </a:endParaRPr>
              </a:p>
            </p:txBody>
          </p:sp>
        </p:grpSp>
        <p:sp>
          <p:nvSpPr>
            <p:cNvPr id="107" name="Text Box 24"/>
            <p:cNvSpPr txBox="1">
              <a:spLocks noChangeArrowheads="1"/>
            </p:cNvSpPr>
            <p:nvPr/>
          </p:nvSpPr>
          <p:spPr bwMode="auto">
            <a:xfrm>
              <a:off x="1680" y="1296"/>
              <a:ext cx="2246" cy="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s-PE" sz="3100" dirty="0">
                  <a:solidFill>
                    <a:schemeClr val="bg1"/>
                  </a:solidFill>
                  <a:latin typeface="Arial" charset="0"/>
                </a:rPr>
                <a:t>7</a:t>
              </a:r>
              <a:r>
                <a:rPr lang="en-US" altLang="es-PE" sz="3100" dirty="0" smtClean="0">
                  <a:solidFill>
                    <a:schemeClr val="bg1"/>
                  </a:solidFill>
                  <a:latin typeface="Arial" charset="0"/>
                </a:rPr>
                <a:t>. </a:t>
              </a:r>
              <a:r>
                <a:rPr lang="en-US" altLang="es-PE" sz="3100" dirty="0" err="1">
                  <a:solidFill>
                    <a:schemeClr val="bg1"/>
                  </a:solidFill>
                  <a:latin typeface="Arial" charset="0"/>
                </a:rPr>
                <a:t>Resultados</a:t>
              </a:r>
              <a:r>
                <a:rPr lang="en-US" altLang="es-PE" sz="3100" dirty="0">
                  <a:solidFill>
                    <a:schemeClr val="bg1"/>
                  </a:solidFill>
                  <a:latin typeface="Arial" charset="0"/>
                </a:rPr>
                <a:t> y </a:t>
              </a:r>
              <a:r>
                <a:rPr lang="en-US" altLang="es-PE" sz="3100" dirty="0" err="1">
                  <a:solidFill>
                    <a:schemeClr val="bg1"/>
                  </a:solidFill>
                  <a:latin typeface="Arial" charset="0"/>
                </a:rPr>
                <a:t>Discusión</a:t>
              </a:r>
              <a:endParaRPr lang="en-US" altLang="es-PE" sz="3100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grpSp>
        <p:nvGrpSpPr>
          <p:cNvPr id="110" name="Group 19"/>
          <p:cNvGrpSpPr>
            <a:grpSpLocks/>
          </p:cNvGrpSpPr>
          <p:nvPr/>
        </p:nvGrpSpPr>
        <p:grpSpPr bwMode="auto">
          <a:xfrm>
            <a:off x="834360" y="5743984"/>
            <a:ext cx="7661838" cy="569602"/>
            <a:chOff x="1239" y="1296"/>
            <a:chExt cx="3616" cy="356"/>
          </a:xfrm>
        </p:grpSpPr>
        <p:sp>
          <p:nvSpPr>
            <p:cNvPr id="111" name="Line 20"/>
            <p:cNvSpPr>
              <a:spLocks noChangeShapeType="1"/>
            </p:cNvSpPr>
            <p:nvPr/>
          </p:nvSpPr>
          <p:spPr bwMode="auto">
            <a:xfrm flipV="1">
              <a:off x="1392" y="1574"/>
              <a:ext cx="3463" cy="8"/>
            </a:xfrm>
            <a:prstGeom prst="line">
              <a:avLst/>
            </a:prstGeom>
            <a:noFill/>
            <a:ln w="25400">
              <a:solidFill>
                <a:srgbClr val="5F5F5F"/>
              </a:solidFill>
              <a:prstDash val="sysDot"/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s-EC">
                <a:solidFill>
                  <a:schemeClr val="bg1"/>
                </a:solidFill>
              </a:endParaRPr>
            </a:p>
          </p:txBody>
        </p:sp>
        <p:grpSp>
          <p:nvGrpSpPr>
            <p:cNvPr id="112" name="Group 21"/>
            <p:cNvGrpSpPr>
              <a:grpSpLocks/>
            </p:cNvGrpSpPr>
            <p:nvPr/>
          </p:nvGrpSpPr>
          <p:grpSpPr bwMode="auto">
            <a:xfrm>
              <a:off x="1239" y="1515"/>
              <a:ext cx="115" cy="115"/>
              <a:chOff x="1239" y="1515"/>
              <a:chExt cx="115" cy="115"/>
            </a:xfrm>
          </p:grpSpPr>
          <p:sp>
            <p:nvSpPr>
              <p:cNvPr id="114" name="AutoShape 22"/>
              <p:cNvSpPr>
                <a:spLocks noChangeArrowheads="1"/>
              </p:cNvSpPr>
              <p:nvPr/>
            </p:nvSpPr>
            <p:spPr bwMode="gray">
              <a:xfrm rot="2700000">
                <a:off x="1239" y="1515"/>
                <a:ext cx="115" cy="115"/>
              </a:xfrm>
              <a:prstGeom prst="rtTriangle">
                <a:avLst/>
              </a:pr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s-PE" altLang="es-PE" sz="230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sp>
            <p:nvSpPr>
              <p:cNvPr id="115" name="AutoShape 23"/>
              <p:cNvSpPr>
                <a:spLocks noChangeArrowheads="1"/>
              </p:cNvSpPr>
              <p:nvPr/>
            </p:nvSpPr>
            <p:spPr bwMode="gray">
              <a:xfrm rot="18900000" flipH="1">
                <a:off x="1239" y="1515"/>
                <a:ext cx="115" cy="115"/>
              </a:xfrm>
              <a:prstGeom prst="rtTriangle">
                <a:avLst/>
              </a:prstGeom>
              <a:solidFill>
                <a:srgbClr val="FF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s-PE" altLang="es-PE" sz="2300">
                  <a:solidFill>
                    <a:schemeClr val="bg1"/>
                  </a:solidFill>
                  <a:latin typeface="Arial" charset="0"/>
                </a:endParaRPr>
              </a:p>
            </p:txBody>
          </p:sp>
        </p:grpSp>
        <p:sp>
          <p:nvSpPr>
            <p:cNvPr id="113" name="Text Box 24"/>
            <p:cNvSpPr txBox="1">
              <a:spLocks noChangeArrowheads="1"/>
            </p:cNvSpPr>
            <p:nvPr/>
          </p:nvSpPr>
          <p:spPr bwMode="auto">
            <a:xfrm>
              <a:off x="1680" y="1296"/>
              <a:ext cx="3175" cy="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s-PE" sz="3100" dirty="0">
                  <a:solidFill>
                    <a:schemeClr val="bg1"/>
                  </a:solidFill>
                  <a:latin typeface="Arial" charset="0"/>
                </a:rPr>
                <a:t>8</a:t>
              </a:r>
              <a:r>
                <a:rPr lang="en-US" altLang="es-PE" sz="3100" dirty="0" smtClean="0">
                  <a:solidFill>
                    <a:schemeClr val="bg1"/>
                  </a:solidFill>
                  <a:latin typeface="Arial" charset="0"/>
                </a:rPr>
                <a:t>. </a:t>
              </a:r>
              <a:r>
                <a:rPr lang="en-US" altLang="es-PE" sz="3100" dirty="0" err="1">
                  <a:solidFill>
                    <a:schemeClr val="bg1"/>
                  </a:solidFill>
                  <a:latin typeface="Arial" charset="0"/>
                </a:rPr>
                <a:t>Conclusiones</a:t>
              </a:r>
              <a:r>
                <a:rPr lang="en-US" altLang="es-PE" sz="3100" dirty="0">
                  <a:solidFill>
                    <a:schemeClr val="bg1"/>
                  </a:solidFill>
                  <a:latin typeface="Arial" charset="0"/>
                </a:rPr>
                <a:t> y </a:t>
              </a:r>
              <a:r>
                <a:rPr lang="en-US" altLang="es-PE" sz="3100" dirty="0" err="1" smtClean="0">
                  <a:solidFill>
                    <a:schemeClr val="bg1"/>
                  </a:solidFill>
                  <a:latin typeface="Arial" charset="0"/>
                </a:rPr>
                <a:t>Recomendaciones</a:t>
              </a:r>
              <a:endParaRPr lang="en-US" altLang="es-PE" sz="3100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pic>
        <p:nvPicPr>
          <p:cNvPr id="116" name="115 Imagen" descr="C:\Documents and Settings\cjijon\Escritorio\Nueva carpeta (2)\logo-ciencias-de-la-tierra[1].jpg"/>
          <p:cNvPicPr/>
          <p:nvPr/>
        </p:nvPicPr>
        <p:blipFill>
          <a:blip r:embed="rId4" cstate="print"/>
          <a:srcRect t="15556"/>
          <a:stretch>
            <a:fillRect/>
          </a:stretch>
        </p:blipFill>
        <p:spPr bwMode="auto">
          <a:xfrm>
            <a:off x="9583891" y="4834912"/>
            <a:ext cx="2157542" cy="1741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991D6-1DAC-427F-A0E3-2C9C61AABAFA}" type="datetime1">
              <a:rPr lang="es-EC" altLang="es-EC" smtClean="0"/>
              <a:t>26/11/2018</a:t>
            </a:fld>
            <a:endParaRPr lang="en-GB" alt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80FD24-0597-4D5A-85C1-1A281D7BA417}" type="slidenum">
              <a:rPr lang="en-GB" altLang="es-EC" smtClean="0"/>
              <a:pPr/>
              <a:t>2</a:t>
            </a:fld>
            <a:endParaRPr lang="en-GB" altLang="es-EC"/>
          </a:p>
        </p:txBody>
      </p:sp>
      <p:grpSp>
        <p:nvGrpSpPr>
          <p:cNvPr id="46" name="Group 19"/>
          <p:cNvGrpSpPr>
            <a:grpSpLocks/>
          </p:cNvGrpSpPr>
          <p:nvPr/>
        </p:nvGrpSpPr>
        <p:grpSpPr bwMode="auto">
          <a:xfrm>
            <a:off x="823739" y="3931784"/>
            <a:ext cx="7672433" cy="569602"/>
            <a:chOff x="1239" y="1296"/>
            <a:chExt cx="3621" cy="356"/>
          </a:xfrm>
        </p:grpSpPr>
        <p:sp>
          <p:nvSpPr>
            <p:cNvPr id="47" name="Line 20"/>
            <p:cNvSpPr>
              <a:spLocks noChangeShapeType="1"/>
            </p:cNvSpPr>
            <p:nvPr/>
          </p:nvSpPr>
          <p:spPr bwMode="auto">
            <a:xfrm flipV="1">
              <a:off x="1392" y="1577"/>
              <a:ext cx="3468" cy="5"/>
            </a:xfrm>
            <a:prstGeom prst="line">
              <a:avLst/>
            </a:prstGeom>
            <a:noFill/>
            <a:ln w="25400">
              <a:solidFill>
                <a:srgbClr val="5F5F5F"/>
              </a:solidFill>
              <a:prstDash val="sysDot"/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s-EC">
                <a:solidFill>
                  <a:schemeClr val="bg1"/>
                </a:solidFill>
              </a:endParaRPr>
            </a:p>
          </p:txBody>
        </p:sp>
        <p:grpSp>
          <p:nvGrpSpPr>
            <p:cNvPr id="48" name="Group 21"/>
            <p:cNvGrpSpPr>
              <a:grpSpLocks/>
            </p:cNvGrpSpPr>
            <p:nvPr/>
          </p:nvGrpSpPr>
          <p:grpSpPr bwMode="auto">
            <a:xfrm>
              <a:off x="1239" y="1515"/>
              <a:ext cx="115" cy="115"/>
              <a:chOff x="1239" y="1515"/>
              <a:chExt cx="115" cy="115"/>
            </a:xfrm>
          </p:grpSpPr>
          <p:sp>
            <p:nvSpPr>
              <p:cNvPr id="50" name="AutoShape 22"/>
              <p:cNvSpPr>
                <a:spLocks noChangeArrowheads="1"/>
              </p:cNvSpPr>
              <p:nvPr/>
            </p:nvSpPr>
            <p:spPr bwMode="gray">
              <a:xfrm rot="2700000">
                <a:off x="1239" y="1515"/>
                <a:ext cx="115" cy="115"/>
              </a:xfrm>
              <a:prstGeom prst="rtTriangle">
                <a:avLst/>
              </a:pr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s-PE" altLang="es-PE" sz="230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sp>
            <p:nvSpPr>
              <p:cNvPr id="51" name="AutoShape 23"/>
              <p:cNvSpPr>
                <a:spLocks noChangeArrowheads="1"/>
              </p:cNvSpPr>
              <p:nvPr/>
            </p:nvSpPr>
            <p:spPr bwMode="gray">
              <a:xfrm rot="18900000" flipH="1">
                <a:off x="1239" y="1515"/>
                <a:ext cx="115" cy="115"/>
              </a:xfrm>
              <a:prstGeom prst="rtTriangle">
                <a:avLst/>
              </a:prstGeom>
              <a:solidFill>
                <a:srgbClr val="FF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s-PE" altLang="es-PE" sz="2300">
                  <a:solidFill>
                    <a:schemeClr val="bg1"/>
                  </a:solidFill>
                  <a:latin typeface="Arial" charset="0"/>
                </a:endParaRPr>
              </a:p>
            </p:txBody>
          </p:sp>
        </p:grpSp>
        <p:sp>
          <p:nvSpPr>
            <p:cNvPr id="49" name="Text Box 24"/>
            <p:cNvSpPr txBox="1">
              <a:spLocks noChangeArrowheads="1"/>
            </p:cNvSpPr>
            <p:nvPr/>
          </p:nvSpPr>
          <p:spPr bwMode="auto">
            <a:xfrm>
              <a:off x="1680" y="1296"/>
              <a:ext cx="2348" cy="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s-PE" sz="3100" dirty="0">
                  <a:solidFill>
                    <a:schemeClr val="bg1"/>
                  </a:solidFill>
                  <a:latin typeface="Arial" charset="0"/>
                </a:rPr>
                <a:t>5</a:t>
              </a:r>
              <a:r>
                <a:rPr lang="en-US" altLang="es-PE" sz="3100" dirty="0" smtClean="0">
                  <a:solidFill>
                    <a:schemeClr val="bg1"/>
                  </a:solidFill>
                  <a:latin typeface="Arial" charset="0"/>
                </a:rPr>
                <a:t>. </a:t>
              </a:r>
              <a:r>
                <a:rPr lang="es-ES" altLang="es-PE" sz="3100" dirty="0" smtClean="0">
                  <a:solidFill>
                    <a:schemeClr val="bg1"/>
                  </a:solidFill>
                  <a:latin typeface="Arial" charset="0"/>
                </a:rPr>
                <a:t>Fundamentación</a:t>
              </a:r>
              <a:r>
                <a:rPr lang="en-US" altLang="es-PE" sz="3100" dirty="0" smtClean="0">
                  <a:solidFill>
                    <a:schemeClr val="bg1"/>
                  </a:solidFill>
                  <a:latin typeface="Arial" charset="0"/>
                </a:rPr>
                <a:t> </a:t>
              </a:r>
              <a:r>
                <a:rPr lang="es-ES" altLang="es-PE" sz="3100" dirty="0" smtClean="0">
                  <a:solidFill>
                    <a:schemeClr val="bg1"/>
                  </a:solidFill>
                  <a:latin typeface="Arial" charset="0"/>
                </a:rPr>
                <a:t>Teórica</a:t>
              </a:r>
              <a:endParaRPr lang="es-ES" altLang="es-PE" sz="3100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grpSp>
        <p:nvGrpSpPr>
          <p:cNvPr id="52" name="Group 19"/>
          <p:cNvGrpSpPr>
            <a:grpSpLocks/>
          </p:cNvGrpSpPr>
          <p:nvPr/>
        </p:nvGrpSpPr>
        <p:grpSpPr bwMode="auto">
          <a:xfrm>
            <a:off x="823739" y="4586439"/>
            <a:ext cx="7672433" cy="569602"/>
            <a:chOff x="1239" y="1296"/>
            <a:chExt cx="3621" cy="356"/>
          </a:xfrm>
        </p:grpSpPr>
        <p:sp>
          <p:nvSpPr>
            <p:cNvPr id="53" name="Line 20"/>
            <p:cNvSpPr>
              <a:spLocks noChangeShapeType="1"/>
            </p:cNvSpPr>
            <p:nvPr/>
          </p:nvSpPr>
          <p:spPr bwMode="auto">
            <a:xfrm>
              <a:off x="1392" y="1582"/>
              <a:ext cx="3468" cy="3"/>
            </a:xfrm>
            <a:prstGeom prst="line">
              <a:avLst/>
            </a:prstGeom>
            <a:noFill/>
            <a:ln w="25400">
              <a:solidFill>
                <a:srgbClr val="5F5F5F"/>
              </a:solidFill>
              <a:prstDash val="sysDot"/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s-EC">
                <a:solidFill>
                  <a:schemeClr val="bg1"/>
                </a:solidFill>
              </a:endParaRPr>
            </a:p>
          </p:txBody>
        </p:sp>
        <p:grpSp>
          <p:nvGrpSpPr>
            <p:cNvPr id="54" name="Group 21"/>
            <p:cNvGrpSpPr>
              <a:grpSpLocks/>
            </p:cNvGrpSpPr>
            <p:nvPr/>
          </p:nvGrpSpPr>
          <p:grpSpPr bwMode="auto">
            <a:xfrm>
              <a:off x="1239" y="1515"/>
              <a:ext cx="115" cy="115"/>
              <a:chOff x="1239" y="1515"/>
              <a:chExt cx="115" cy="115"/>
            </a:xfrm>
          </p:grpSpPr>
          <p:sp>
            <p:nvSpPr>
              <p:cNvPr id="56" name="AutoShape 22"/>
              <p:cNvSpPr>
                <a:spLocks noChangeArrowheads="1"/>
              </p:cNvSpPr>
              <p:nvPr/>
            </p:nvSpPr>
            <p:spPr bwMode="gray">
              <a:xfrm rot="2700000">
                <a:off x="1239" y="1515"/>
                <a:ext cx="115" cy="115"/>
              </a:xfrm>
              <a:prstGeom prst="rtTriangle">
                <a:avLst/>
              </a:pr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s-PE" altLang="es-PE" sz="230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sp>
            <p:nvSpPr>
              <p:cNvPr id="57" name="AutoShape 23"/>
              <p:cNvSpPr>
                <a:spLocks noChangeArrowheads="1"/>
              </p:cNvSpPr>
              <p:nvPr/>
            </p:nvSpPr>
            <p:spPr bwMode="gray">
              <a:xfrm rot="18900000" flipH="1">
                <a:off x="1239" y="1515"/>
                <a:ext cx="115" cy="115"/>
              </a:xfrm>
              <a:prstGeom prst="rtTriangle">
                <a:avLst/>
              </a:prstGeom>
              <a:solidFill>
                <a:srgbClr val="FF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s-PE" altLang="es-PE" sz="2300">
                  <a:solidFill>
                    <a:schemeClr val="bg1"/>
                  </a:solidFill>
                  <a:latin typeface="Arial" charset="0"/>
                </a:endParaRPr>
              </a:p>
            </p:txBody>
          </p:sp>
        </p:grpSp>
        <p:sp>
          <p:nvSpPr>
            <p:cNvPr id="55" name="Text Box 24"/>
            <p:cNvSpPr txBox="1">
              <a:spLocks noChangeArrowheads="1"/>
            </p:cNvSpPr>
            <p:nvPr/>
          </p:nvSpPr>
          <p:spPr bwMode="auto">
            <a:xfrm>
              <a:off x="1680" y="1296"/>
              <a:ext cx="1987" cy="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s-PE" sz="3100" dirty="0">
                  <a:solidFill>
                    <a:schemeClr val="bg1"/>
                  </a:solidFill>
                  <a:latin typeface="Arial" charset="0"/>
                </a:rPr>
                <a:t>6. </a:t>
              </a:r>
              <a:r>
                <a:rPr lang="en-US" altLang="es-PE" sz="3100" dirty="0" smtClean="0">
                  <a:solidFill>
                    <a:schemeClr val="bg1"/>
                  </a:solidFill>
                  <a:latin typeface="Arial" charset="0"/>
                </a:rPr>
                <a:t>Marco </a:t>
              </a:r>
              <a:r>
                <a:rPr lang="es-ES" altLang="es-PE" sz="3100" dirty="0" smtClean="0">
                  <a:solidFill>
                    <a:schemeClr val="bg1"/>
                  </a:solidFill>
                  <a:latin typeface="Arial" charset="0"/>
                </a:rPr>
                <a:t>Metodológico</a:t>
              </a:r>
            </a:p>
          </p:txBody>
        </p:sp>
      </p:grpSp>
      <p:grpSp>
        <p:nvGrpSpPr>
          <p:cNvPr id="62" name="Group 19"/>
          <p:cNvGrpSpPr>
            <a:grpSpLocks/>
          </p:cNvGrpSpPr>
          <p:nvPr/>
        </p:nvGrpSpPr>
        <p:grpSpPr bwMode="auto">
          <a:xfrm>
            <a:off x="831032" y="1337603"/>
            <a:ext cx="7666076" cy="569602"/>
            <a:chOff x="1239" y="1296"/>
            <a:chExt cx="3618" cy="356"/>
          </a:xfrm>
        </p:grpSpPr>
        <p:sp>
          <p:nvSpPr>
            <p:cNvPr id="63" name="Line 20"/>
            <p:cNvSpPr>
              <a:spLocks noChangeShapeType="1"/>
            </p:cNvSpPr>
            <p:nvPr/>
          </p:nvSpPr>
          <p:spPr bwMode="auto">
            <a:xfrm flipV="1">
              <a:off x="1392" y="1567"/>
              <a:ext cx="3465" cy="15"/>
            </a:xfrm>
            <a:prstGeom prst="line">
              <a:avLst/>
            </a:prstGeom>
            <a:noFill/>
            <a:ln w="25400">
              <a:solidFill>
                <a:srgbClr val="5F5F5F"/>
              </a:solidFill>
              <a:prstDash val="sysDot"/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s-EC">
                <a:solidFill>
                  <a:schemeClr val="bg1"/>
                </a:solidFill>
              </a:endParaRPr>
            </a:p>
          </p:txBody>
        </p:sp>
        <p:grpSp>
          <p:nvGrpSpPr>
            <p:cNvPr id="64" name="Group 21"/>
            <p:cNvGrpSpPr>
              <a:grpSpLocks/>
            </p:cNvGrpSpPr>
            <p:nvPr/>
          </p:nvGrpSpPr>
          <p:grpSpPr bwMode="auto">
            <a:xfrm>
              <a:off x="1239" y="1515"/>
              <a:ext cx="115" cy="115"/>
              <a:chOff x="1239" y="1515"/>
              <a:chExt cx="115" cy="115"/>
            </a:xfrm>
          </p:grpSpPr>
          <p:sp>
            <p:nvSpPr>
              <p:cNvPr id="66" name="AutoShape 22"/>
              <p:cNvSpPr>
                <a:spLocks noChangeArrowheads="1"/>
              </p:cNvSpPr>
              <p:nvPr/>
            </p:nvSpPr>
            <p:spPr bwMode="gray">
              <a:xfrm rot="2700000">
                <a:off x="1239" y="1515"/>
                <a:ext cx="115" cy="115"/>
              </a:xfrm>
              <a:prstGeom prst="rtTriangle">
                <a:avLst/>
              </a:pr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s-PE" altLang="es-PE" sz="230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sp>
            <p:nvSpPr>
              <p:cNvPr id="67" name="AutoShape 23"/>
              <p:cNvSpPr>
                <a:spLocks noChangeArrowheads="1"/>
              </p:cNvSpPr>
              <p:nvPr/>
            </p:nvSpPr>
            <p:spPr bwMode="gray">
              <a:xfrm rot="18900000" flipH="1">
                <a:off x="1239" y="1515"/>
                <a:ext cx="115" cy="115"/>
              </a:xfrm>
              <a:prstGeom prst="rtTriangle">
                <a:avLst/>
              </a:prstGeom>
              <a:solidFill>
                <a:srgbClr val="FF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s-PE" altLang="es-PE" sz="2300">
                  <a:solidFill>
                    <a:schemeClr val="bg1"/>
                  </a:solidFill>
                  <a:latin typeface="Arial" charset="0"/>
                </a:endParaRPr>
              </a:p>
            </p:txBody>
          </p:sp>
        </p:grpSp>
        <p:sp>
          <p:nvSpPr>
            <p:cNvPr id="65" name="Text Box 24"/>
            <p:cNvSpPr txBox="1">
              <a:spLocks noChangeArrowheads="1"/>
            </p:cNvSpPr>
            <p:nvPr/>
          </p:nvSpPr>
          <p:spPr bwMode="auto">
            <a:xfrm>
              <a:off x="1680" y="1296"/>
              <a:ext cx="2634" cy="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s-PE" sz="3100" dirty="0" smtClean="0">
                  <a:solidFill>
                    <a:schemeClr val="bg1"/>
                  </a:solidFill>
                  <a:latin typeface="Arial" charset="0"/>
                </a:rPr>
                <a:t>1. </a:t>
              </a:r>
              <a:r>
                <a:rPr lang="en-US" altLang="es-PE" sz="3100" dirty="0" err="1" smtClean="0">
                  <a:solidFill>
                    <a:schemeClr val="bg1"/>
                  </a:solidFill>
                  <a:latin typeface="Arial" charset="0"/>
                </a:rPr>
                <a:t>Planteamiento</a:t>
              </a:r>
              <a:r>
                <a:rPr lang="en-US" altLang="es-PE" sz="3100" dirty="0" smtClean="0">
                  <a:solidFill>
                    <a:schemeClr val="bg1"/>
                  </a:solidFill>
                  <a:latin typeface="Arial" charset="0"/>
                </a:rPr>
                <a:t> del </a:t>
              </a:r>
              <a:r>
                <a:rPr lang="en-US" altLang="es-PE" sz="3100" dirty="0" err="1" smtClean="0">
                  <a:solidFill>
                    <a:schemeClr val="bg1"/>
                  </a:solidFill>
                  <a:latin typeface="Arial" charset="0"/>
                </a:rPr>
                <a:t>problema</a:t>
              </a:r>
              <a:endParaRPr lang="en-US" altLang="es-PE" sz="3100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grpSp>
        <p:nvGrpSpPr>
          <p:cNvPr id="68" name="Group 19"/>
          <p:cNvGrpSpPr>
            <a:grpSpLocks/>
          </p:cNvGrpSpPr>
          <p:nvPr/>
        </p:nvGrpSpPr>
        <p:grpSpPr bwMode="auto">
          <a:xfrm>
            <a:off x="796321" y="1970279"/>
            <a:ext cx="7699978" cy="569602"/>
            <a:chOff x="1239" y="1296"/>
            <a:chExt cx="3634" cy="356"/>
          </a:xfrm>
        </p:grpSpPr>
        <p:sp>
          <p:nvSpPr>
            <p:cNvPr id="69" name="Line 20"/>
            <p:cNvSpPr>
              <a:spLocks noChangeShapeType="1"/>
            </p:cNvSpPr>
            <p:nvPr/>
          </p:nvSpPr>
          <p:spPr bwMode="auto">
            <a:xfrm>
              <a:off x="1392" y="1582"/>
              <a:ext cx="3481" cy="12"/>
            </a:xfrm>
            <a:prstGeom prst="line">
              <a:avLst/>
            </a:prstGeom>
            <a:noFill/>
            <a:ln w="25400">
              <a:solidFill>
                <a:srgbClr val="5F5F5F"/>
              </a:solidFill>
              <a:prstDash val="sysDot"/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s-EC">
                <a:solidFill>
                  <a:schemeClr val="bg1"/>
                </a:solidFill>
              </a:endParaRPr>
            </a:p>
          </p:txBody>
        </p:sp>
        <p:grpSp>
          <p:nvGrpSpPr>
            <p:cNvPr id="70" name="Group 21"/>
            <p:cNvGrpSpPr>
              <a:grpSpLocks/>
            </p:cNvGrpSpPr>
            <p:nvPr/>
          </p:nvGrpSpPr>
          <p:grpSpPr bwMode="auto">
            <a:xfrm>
              <a:off x="1239" y="1515"/>
              <a:ext cx="115" cy="115"/>
              <a:chOff x="1239" y="1515"/>
              <a:chExt cx="115" cy="115"/>
            </a:xfrm>
          </p:grpSpPr>
          <p:sp>
            <p:nvSpPr>
              <p:cNvPr id="72" name="AutoShape 22"/>
              <p:cNvSpPr>
                <a:spLocks noChangeArrowheads="1"/>
              </p:cNvSpPr>
              <p:nvPr/>
            </p:nvSpPr>
            <p:spPr bwMode="gray">
              <a:xfrm rot="2700000">
                <a:off x="1239" y="1515"/>
                <a:ext cx="115" cy="115"/>
              </a:xfrm>
              <a:prstGeom prst="rtTriangle">
                <a:avLst/>
              </a:pr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s-PE" altLang="es-PE" sz="230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sp>
            <p:nvSpPr>
              <p:cNvPr id="73" name="AutoShape 23"/>
              <p:cNvSpPr>
                <a:spLocks noChangeArrowheads="1"/>
              </p:cNvSpPr>
              <p:nvPr/>
            </p:nvSpPr>
            <p:spPr bwMode="gray">
              <a:xfrm rot="18900000" flipH="1">
                <a:off x="1239" y="1515"/>
                <a:ext cx="115" cy="115"/>
              </a:xfrm>
              <a:prstGeom prst="rtTriangle">
                <a:avLst/>
              </a:prstGeom>
              <a:solidFill>
                <a:srgbClr val="FF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s-PE" altLang="es-PE" sz="2300">
                  <a:solidFill>
                    <a:schemeClr val="bg1"/>
                  </a:solidFill>
                  <a:latin typeface="Arial" charset="0"/>
                </a:endParaRPr>
              </a:p>
            </p:txBody>
          </p:sp>
        </p:grpSp>
        <p:sp>
          <p:nvSpPr>
            <p:cNvPr id="71" name="Text Box 24"/>
            <p:cNvSpPr txBox="1">
              <a:spLocks noChangeArrowheads="1"/>
            </p:cNvSpPr>
            <p:nvPr/>
          </p:nvSpPr>
          <p:spPr bwMode="auto">
            <a:xfrm>
              <a:off x="1680" y="1296"/>
              <a:ext cx="1433" cy="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s-PE" sz="3100" dirty="0" smtClean="0">
                  <a:solidFill>
                    <a:schemeClr val="bg1"/>
                  </a:solidFill>
                  <a:latin typeface="Arial" charset="0"/>
                </a:rPr>
                <a:t>2. </a:t>
              </a:r>
              <a:r>
                <a:rPr lang="en-US" altLang="es-PE" sz="3100" dirty="0" err="1" smtClean="0">
                  <a:solidFill>
                    <a:schemeClr val="bg1"/>
                  </a:solidFill>
                  <a:latin typeface="Arial" charset="0"/>
                </a:rPr>
                <a:t>Antecedentes</a:t>
              </a:r>
              <a:endParaRPr lang="en-US" altLang="es-PE" sz="3100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2 Título"/>
          <p:cNvSpPr>
            <a:spLocks noGrp="1"/>
          </p:cNvSpPr>
          <p:nvPr>
            <p:ph type="title"/>
          </p:nvPr>
        </p:nvSpPr>
        <p:spPr>
          <a:xfrm>
            <a:off x="508529" y="358649"/>
            <a:ext cx="8284920" cy="1065246"/>
          </a:xfrm>
        </p:spPr>
        <p:txBody>
          <a:bodyPr/>
          <a:lstStyle/>
          <a:p>
            <a:r>
              <a:rPr lang="es-EC" sz="4100" dirty="0"/>
              <a:t>7</a:t>
            </a:r>
            <a:r>
              <a:rPr lang="es-EC" sz="4100" dirty="0" smtClean="0"/>
              <a:t>. Resultados y discusión</a:t>
            </a:r>
            <a:endParaRPr lang="es-EC" sz="4100" dirty="0"/>
          </a:p>
        </p:txBody>
      </p:sp>
      <p:sp>
        <p:nvSpPr>
          <p:cNvPr id="75" name="1 Marcador de contenido"/>
          <p:cNvSpPr txBox="1">
            <a:spLocks/>
          </p:cNvSpPr>
          <p:nvPr/>
        </p:nvSpPr>
        <p:spPr>
          <a:xfrm>
            <a:off x="508539" y="1732600"/>
            <a:ext cx="8381026" cy="4442096"/>
          </a:xfrm>
          <a:prstGeom prst="rect">
            <a:avLst/>
          </a:prstGeom>
        </p:spPr>
        <p:txBody>
          <a:bodyPr vert="horz" lIns="117622" tIns="58811" rIns="117622" bIns="58811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  <a:defRPr sz="1900" kern="1200" spc="15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 sz="1800" kern="1200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None/>
              <a:defRPr sz="1600" kern="1200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None/>
              <a:defRPr sz="1300" kern="1200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es-EC" dirty="0"/>
          </a:p>
        </p:txBody>
      </p:sp>
      <p:cxnSp>
        <p:nvCxnSpPr>
          <p:cNvPr id="3" name="2 Conector recto"/>
          <p:cNvCxnSpPr/>
          <p:nvPr/>
        </p:nvCxnSpPr>
        <p:spPr>
          <a:xfrm flipH="1">
            <a:off x="4950180" y="1397791"/>
            <a:ext cx="394053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9" name="Picture 2" descr="http://mercadotecnia.espe.edu.ec/wp-content/uploads/tmp/LOGO-PRINCIPAL-ESPE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12"/>
          <a:stretch/>
        </p:blipFill>
        <p:spPr bwMode="auto">
          <a:xfrm>
            <a:off x="9797663" y="190128"/>
            <a:ext cx="1729992" cy="113194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80" name="Picture 2" descr="http://mercadotecnia.espe.edu.ec/wp-content/uploads/tmp/LOGO-PRINCIPAL-ESPE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1"/>
          <a:stretch/>
        </p:blipFill>
        <p:spPr bwMode="auto">
          <a:xfrm>
            <a:off x="9540636" y="1387856"/>
            <a:ext cx="2244047" cy="51073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44" name="43 Imagen" descr="C:\Documents and Settings\cjijon\Escritorio\Nueva carpeta (2)\logo-ciencias-de-la-tierra[1].jpg"/>
          <p:cNvPicPr/>
          <p:nvPr/>
        </p:nvPicPr>
        <p:blipFill>
          <a:blip r:embed="rId4" cstate="print"/>
          <a:srcRect t="15556"/>
          <a:stretch>
            <a:fillRect/>
          </a:stretch>
        </p:blipFill>
        <p:spPr bwMode="auto">
          <a:xfrm>
            <a:off x="9583891" y="4834912"/>
            <a:ext cx="2157542" cy="1741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09AC0-6E24-4F6A-904C-FBEB9125419E}" type="datetime1">
              <a:rPr lang="es-EC" altLang="es-EC" smtClean="0"/>
              <a:t>26/11/2018</a:t>
            </a:fld>
            <a:endParaRPr lang="en-GB" alt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80FD24-0597-4D5A-85C1-1A281D7BA417}" type="slidenum">
              <a:rPr lang="en-GB" altLang="es-EC" smtClean="0"/>
              <a:pPr/>
              <a:t>20</a:t>
            </a:fld>
            <a:endParaRPr lang="en-GB" altLang="es-EC"/>
          </a:p>
        </p:txBody>
      </p:sp>
      <p:sp>
        <p:nvSpPr>
          <p:cNvPr id="1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340483" y="1833533"/>
            <a:ext cx="2644352" cy="3483587"/>
          </a:xfrm>
        </p:spPr>
        <p:txBody>
          <a:bodyPr>
            <a:norm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Planteamiento del problema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Antecedentes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Justificación e Importancia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Objetivos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 smtClean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Fundamentación Teórica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 smtClean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Marco Metodológico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u="sng" spc="0" dirty="0">
                <a:solidFill>
                  <a:prstClr val="white"/>
                </a:solidFill>
                <a:latin typeface="Arial" charset="0"/>
                <a:cs typeface="Arial" charset="0"/>
              </a:rPr>
              <a:t>Resultados y Discusión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>
                <a:solidFill>
                  <a:prstClr val="white"/>
                </a:solidFill>
                <a:latin typeface="Arial" charset="0"/>
                <a:cs typeface="Arial" charset="0"/>
              </a:rPr>
              <a:t>Conclusiones</a:t>
            </a:r>
          </a:p>
          <a:p>
            <a:endParaRPr lang="es-EC" altLang="es-EC" sz="2000" dirty="0"/>
          </a:p>
        </p:txBody>
      </p:sp>
      <p:pic>
        <p:nvPicPr>
          <p:cNvPr id="11" name="Imagen 10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" r="1239"/>
          <a:stretch/>
        </p:blipFill>
        <p:spPr bwMode="auto">
          <a:xfrm>
            <a:off x="1009117" y="2427414"/>
            <a:ext cx="3291143" cy="17509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n 12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" r="1615"/>
          <a:stretch/>
        </p:blipFill>
        <p:spPr bwMode="auto">
          <a:xfrm>
            <a:off x="1009118" y="4487066"/>
            <a:ext cx="3291143" cy="15566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Imagen 13" descr="C:\Users\HOME\Dropbox\TESIASVIAL\intyop\proceso\CAPTURAS\Captura18.PN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023" y="1512211"/>
            <a:ext cx="2983333" cy="45314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" name="Rectángulo redondeado 4"/>
          <p:cNvSpPr/>
          <p:nvPr/>
        </p:nvSpPr>
        <p:spPr>
          <a:xfrm>
            <a:off x="991213" y="1322075"/>
            <a:ext cx="3307896" cy="981784"/>
          </a:xfrm>
          <a:prstGeom prst="roundRect">
            <a:avLst/>
          </a:prstGeom>
          <a:solidFill>
            <a:schemeClr val="tx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POSICIONAMIENTO</a:t>
            </a:r>
            <a:endParaRPr lang="es-ES" dirty="0"/>
          </a:p>
        </p:txBody>
      </p:sp>
      <p:sp>
        <p:nvSpPr>
          <p:cNvPr id="6" name="Rectángulo 5"/>
          <p:cNvSpPr/>
          <p:nvPr/>
        </p:nvSpPr>
        <p:spPr>
          <a:xfrm>
            <a:off x="5428782" y="3095947"/>
            <a:ext cx="2905816" cy="792088"/>
          </a:xfrm>
          <a:prstGeom prst="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478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2 Título"/>
          <p:cNvSpPr>
            <a:spLocks noGrp="1"/>
          </p:cNvSpPr>
          <p:nvPr>
            <p:ph type="title"/>
          </p:nvPr>
        </p:nvSpPr>
        <p:spPr>
          <a:xfrm>
            <a:off x="508529" y="358649"/>
            <a:ext cx="8284920" cy="1065246"/>
          </a:xfrm>
        </p:spPr>
        <p:txBody>
          <a:bodyPr/>
          <a:lstStyle/>
          <a:p>
            <a:r>
              <a:rPr lang="es-EC" sz="4100" dirty="0"/>
              <a:t>7</a:t>
            </a:r>
            <a:r>
              <a:rPr lang="es-EC" sz="4100" dirty="0" smtClean="0"/>
              <a:t>. Resultados y discusión</a:t>
            </a:r>
            <a:endParaRPr lang="es-EC" sz="4100" dirty="0"/>
          </a:p>
        </p:txBody>
      </p:sp>
      <p:sp>
        <p:nvSpPr>
          <p:cNvPr id="75" name="1 Marcador de contenido"/>
          <p:cNvSpPr txBox="1">
            <a:spLocks/>
          </p:cNvSpPr>
          <p:nvPr/>
        </p:nvSpPr>
        <p:spPr>
          <a:xfrm>
            <a:off x="508539" y="1732600"/>
            <a:ext cx="8381026" cy="4442096"/>
          </a:xfrm>
          <a:prstGeom prst="rect">
            <a:avLst/>
          </a:prstGeom>
        </p:spPr>
        <p:txBody>
          <a:bodyPr vert="horz" lIns="117622" tIns="58811" rIns="117622" bIns="58811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  <a:defRPr sz="1900" kern="1200" spc="15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 sz="1800" kern="1200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None/>
              <a:defRPr sz="1600" kern="1200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None/>
              <a:defRPr sz="1300" kern="1200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s-EC" dirty="0" smtClean="0"/>
              <a:t> </a:t>
            </a:r>
          </a:p>
          <a:p>
            <a:pPr fontAlgn="auto">
              <a:spcAft>
                <a:spcPts val="0"/>
              </a:spcAft>
            </a:pPr>
            <a:endParaRPr lang="es-EC" dirty="0"/>
          </a:p>
        </p:txBody>
      </p:sp>
      <p:cxnSp>
        <p:nvCxnSpPr>
          <p:cNvPr id="3" name="2 Conector recto"/>
          <p:cNvCxnSpPr/>
          <p:nvPr/>
        </p:nvCxnSpPr>
        <p:spPr>
          <a:xfrm flipH="1">
            <a:off x="4950180" y="1397791"/>
            <a:ext cx="394053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9" name="Picture 2" descr="http://mercadotecnia.espe.edu.ec/wp-content/uploads/tmp/LOGO-PRINCIPAL-ESPE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12"/>
          <a:stretch/>
        </p:blipFill>
        <p:spPr bwMode="auto">
          <a:xfrm>
            <a:off x="9797663" y="190128"/>
            <a:ext cx="1729992" cy="113194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80" name="Picture 2" descr="http://mercadotecnia.espe.edu.ec/wp-content/uploads/tmp/LOGO-PRINCIPAL-ESPE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1"/>
          <a:stretch/>
        </p:blipFill>
        <p:spPr bwMode="auto">
          <a:xfrm>
            <a:off x="9540636" y="1387856"/>
            <a:ext cx="2244047" cy="51073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44" name="43 Imagen" descr="C:\Documents and Settings\cjijon\Escritorio\Nueva carpeta (2)\logo-ciencias-de-la-tierra[1].jpg"/>
          <p:cNvPicPr/>
          <p:nvPr/>
        </p:nvPicPr>
        <p:blipFill>
          <a:blip r:embed="rId4" cstate="print"/>
          <a:srcRect t="15556"/>
          <a:stretch>
            <a:fillRect/>
          </a:stretch>
        </p:blipFill>
        <p:spPr bwMode="auto">
          <a:xfrm>
            <a:off x="9583891" y="4834912"/>
            <a:ext cx="2157542" cy="1741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09AC0-6E24-4F6A-904C-FBEB9125419E}" type="datetime1">
              <a:rPr lang="es-EC" altLang="es-EC" smtClean="0"/>
              <a:t>26/11/2018</a:t>
            </a:fld>
            <a:endParaRPr lang="en-GB" alt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80FD24-0597-4D5A-85C1-1A281D7BA417}" type="slidenum">
              <a:rPr lang="en-GB" altLang="es-EC" smtClean="0"/>
              <a:pPr/>
              <a:t>21</a:t>
            </a:fld>
            <a:endParaRPr lang="en-GB" altLang="es-EC"/>
          </a:p>
        </p:txBody>
      </p:sp>
      <p:sp>
        <p:nvSpPr>
          <p:cNvPr id="1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340483" y="1833533"/>
            <a:ext cx="2644352" cy="3483587"/>
          </a:xfrm>
        </p:spPr>
        <p:txBody>
          <a:bodyPr>
            <a:norm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Planteamiento del problema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Antecedentes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Justificación e Importancia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Objetivos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 smtClean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Fundamentación Teórica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 smtClean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Marco Metodológico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u="sng" spc="0" dirty="0">
                <a:solidFill>
                  <a:prstClr val="white"/>
                </a:solidFill>
                <a:latin typeface="Arial" charset="0"/>
                <a:cs typeface="Arial" charset="0"/>
              </a:rPr>
              <a:t>Resultados y Discusión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>
                <a:solidFill>
                  <a:prstClr val="white"/>
                </a:solidFill>
                <a:latin typeface="Arial" charset="0"/>
                <a:cs typeface="Arial" charset="0"/>
              </a:rPr>
              <a:t>Conclusiones</a:t>
            </a:r>
          </a:p>
          <a:p>
            <a:endParaRPr lang="es-EC" altLang="es-EC" sz="2000" dirty="0"/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4575106"/>
              </p:ext>
            </p:extLst>
          </p:nvPr>
        </p:nvGraphicFramePr>
        <p:xfrm>
          <a:off x="4950180" y="1439792"/>
          <a:ext cx="4032490" cy="5105386"/>
        </p:xfrm>
        <a:graphic>
          <a:graphicData uri="http://schemas.openxmlformats.org/drawingml/2006/table">
            <a:tbl>
              <a:tblPr firstRow="1" firstCol="1" bandRow="1">
                <a:tableStyleId>{D7AC3CCA-C797-4891-BE02-D94E43425B78}</a:tableStyleId>
              </a:tblPr>
              <a:tblGrid>
                <a:gridCol w="423176"/>
                <a:gridCol w="437770"/>
                <a:gridCol w="519394"/>
                <a:gridCol w="519394"/>
                <a:gridCol w="519394"/>
                <a:gridCol w="519850"/>
                <a:gridCol w="589456"/>
                <a:gridCol w="504056"/>
              </a:tblGrid>
              <a:tr h="228586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600" dirty="0">
                          <a:effectLst/>
                        </a:rPr>
                        <a:t>Tamaño</a:t>
                      </a:r>
                      <a:endParaRPr lang="es-ES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effectLst/>
                        </a:rPr>
                        <a:t>Marca</a:t>
                      </a:r>
                      <a:endParaRPr lang="es-ES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600" dirty="0">
                          <a:effectLst/>
                        </a:rPr>
                        <a:t>Ancho (m)</a:t>
                      </a:r>
                      <a:endParaRPr lang="es-ES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effectLst/>
                        </a:rPr>
                        <a:t>Desviación</a:t>
                      </a:r>
                      <a:endParaRPr lang="es-ES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effectLst/>
                        </a:rPr>
                        <a:t>Largo (m)</a:t>
                      </a:r>
                      <a:endParaRPr lang="es-ES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effectLst/>
                        </a:rPr>
                        <a:t>Desviación</a:t>
                      </a:r>
                      <a:endParaRPr lang="es-ES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effectLst/>
                        </a:rPr>
                        <a:t>D.Ancho (m)</a:t>
                      </a:r>
                      <a:endParaRPr lang="es-ES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effectLst/>
                        </a:rPr>
                        <a:t>D.Largo (m)</a:t>
                      </a:r>
                      <a:endParaRPr lang="es-ES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</a:tr>
              <a:tr h="193192">
                <a:tc rowSpan="4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effectLst/>
                        </a:rPr>
                        <a:t>1</a:t>
                      </a:r>
                      <a:endParaRPr lang="es-ES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1</a:t>
                      </a:r>
                      <a:endParaRPr lang="es-E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0,415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0,011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0,599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0,007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0,006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0,005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</a:tr>
              <a:tr h="193192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2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0,421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0,012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0,587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0,009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0,001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0,007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</a:tr>
              <a:tr h="193192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3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0,424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0,007</a:t>
                      </a:r>
                      <a:endParaRPr lang="es-E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0,589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0,007</a:t>
                      </a:r>
                      <a:endParaRPr lang="es-E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0,004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0,005</a:t>
                      </a:r>
                      <a:endParaRPr lang="es-E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</a:tr>
              <a:tr h="193192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4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0,419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0,003</a:t>
                      </a:r>
                      <a:endParaRPr lang="es-E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0,589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0,005</a:t>
                      </a:r>
                      <a:endParaRPr lang="es-E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0,001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0,005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</a:tr>
              <a:tr h="193192">
                <a:tc rowSpan="4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effectLst/>
                        </a:rPr>
                        <a:t>2</a:t>
                      </a:r>
                      <a:endParaRPr lang="es-ES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1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0,287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0,280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0,432</a:t>
                      </a:r>
                      <a:endParaRPr lang="es-E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0,426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0,011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0,012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</a:tr>
              <a:tr h="193192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2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0,302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0,006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0,433</a:t>
                      </a:r>
                      <a:endParaRPr lang="es-E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0,006</a:t>
                      </a:r>
                      <a:endParaRPr lang="es-E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0,005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0,013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</a:tr>
              <a:tr h="193192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3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0,293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0,002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0,419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0,011</a:t>
                      </a:r>
                      <a:endParaRPr lang="es-E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0,004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0,002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</a:tr>
              <a:tr h="193192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4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0,299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0,012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0,425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0,002</a:t>
                      </a:r>
                      <a:endParaRPr lang="es-E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0,002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0,005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</a:tr>
              <a:tr h="193192">
                <a:tc rowSpan="4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effectLst/>
                        </a:rPr>
                        <a:t>3</a:t>
                      </a:r>
                      <a:endParaRPr lang="es-ES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1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0,210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0,009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0,291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0,005</a:t>
                      </a:r>
                      <a:endParaRPr lang="es-E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0,000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0,006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</a:tr>
              <a:tr h="193192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2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0,204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0,008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0,294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0,004</a:t>
                      </a:r>
                      <a:endParaRPr lang="es-E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0,006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0,003</a:t>
                      </a:r>
                      <a:endParaRPr lang="es-E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</a:tr>
              <a:tr h="193192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3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0,204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0,011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0,291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0,010</a:t>
                      </a:r>
                      <a:endParaRPr lang="es-E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0,006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0,006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</a:tr>
              <a:tr h="193192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4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0,205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0,003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0,293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0,006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0,005</a:t>
                      </a:r>
                      <a:endParaRPr lang="es-E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0,004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</a:tr>
              <a:tr h="193192">
                <a:tc rowSpan="4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effectLst/>
                        </a:rPr>
                        <a:t>4</a:t>
                      </a:r>
                      <a:endParaRPr lang="es-ES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1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0,151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0,019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0,214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0,007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0,002</a:t>
                      </a:r>
                      <a:endParaRPr lang="es-E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0,004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</a:tr>
              <a:tr h="193192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2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0,143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0,009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0,200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0,005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0,005</a:t>
                      </a:r>
                      <a:endParaRPr lang="es-E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0,010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</a:tr>
              <a:tr h="193192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3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0,146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0,002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0,203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0,004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0,002</a:t>
                      </a:r>
                      <a:endParaRPr lang="es-E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0,007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</a:tr>
              <a:tr h="193192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4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0,149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0,004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0,210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0,008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0,001</a:t>
                      </a:r>
                      <a:endParaRPr lang="es-E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0,000</a:t>
                      </a:r>
                      <a:endParaRPr lang="es-E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</a:tr>
              <a:tr h="193192">
                <a:tc>
                  <a:txBody>
                    <a:bodyPr/>
                    <a:lstStyle/>
                    <a:p>
                      <a:endParaRPr lang="es-ES" sz="7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9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9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MAX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0,013</a:t>
                      </a:r>
                      <a:endParaRPr lang="es-E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</a:tr>
              <a:tr h="193192">
                <a:tc>
                  <a:txBody>
                    <a:bodyPr/>
                    <a:lstStyle/>
                    <a:p>
                      <a:endParaRPr lang="es-ES" sz="7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9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9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9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9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MIN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0,000</a:t>
                      </a:r>
                      <a:endParaRPr lang="es-E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</a:tr>
              <a:tr h="193192">
                <a:tc>
                  <a:txBody>
                    <a:bodyPr/>
                    <a:lstStyle/>
                    <a:p>
                      <a:endParaRPr lang="es-ES" sz="7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9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9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Promedio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0,005</a:t>
                      </a:r>
                      <a:endParaRPr lang="es-E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</a:tr>
              <a:tr h="145776">
                <a:tc>
                  <a:txBody>
                    <a:bodyPr/>
                    <a:lstStyle/>
                    <a:p>
                      <a:endParaRPr lang="es-ES" sz="7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9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9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9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Desviación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0,0032</a:t>
                      </a:r>
                      <a:endParaRPr lang="es-E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68" marR="43468" marT="0" marB="0"/>
                </a:tc>
              </a:tr>
            </a:tbl>
          </a:graphicData>
        </a:graphic>
      </p:graphicFrame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359327"/>
              </p:ext>
            </p:extLst>
          </p:nvPr>
        </p:nvGraphicFramePr>
        <p:xfrm>
          <a:off x="1205806" y="1556902"/>
          <a:ext cx="2569845" cy="3962400"/>
        </p:xfrm>
        <a:graphic>
          <a:graphicData uri="http://schemas.openxmlformats.org/drawingml/2006/table">
            <a:tbl>
              <a:tblPr firstRow="1" firstCol="1" bandRow="1">
                <a:tableStyleId>{D7AC3CCA-C797-4891-BE02-D94E43425B78}</a:tableStyleId>
              </a:tblPr>
              <a:tblGrid>
                <a:gridCol w="1045845"/>
                <a:gridCol w="762000"/>
                <a:gridCol w="762000"/>
              </a:tblGrid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Punto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Diferencia (m)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Desviación Estándar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1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0,1009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0,0837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2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0,0416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0,0090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3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0,0756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0,0297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4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0,0572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0,0198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5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0,0931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0,0101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6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0,0633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0,0143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mpd="sng"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Max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0,1009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endParaRPr lang="es-ES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Min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0,0416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endParaRPr lang="es-ES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Promedio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0,0719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endParaRPr lang="es-ES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Desviación estándar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0,0224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endParaRPr lang="es-ES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Rectángulo redondeado 6"/>
          <p:cNvSpPr/>
          <p:nvPr/>
        </p:nvSpPr>
        <p:spPr>
          <a:xfrm>
            <a:off x="701750" y="5317120"/>
            <a:ext cx="3240360" cy="857576"/>
          </a:xfrm>
          <a:prstGeom prst="roundRect">
            <a:avLst/>
          </a:prstGeom>
          <a:solidFill>
            <a:schemeClr val="tx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MEDIDAS</a:t>
            </a:r>
          </a:p>
        </p:txBody>
      </p:sp>
      <p:sp>
        <p:nvSpPr>
          <p:cNvPr id="14" name="Rectángulo redondeado 13"/>
          <p:cNvSpPr/>
          <p:nvPr/>
        </p:nvSpPr>
        <p:spPr>
          <a:xfrm>
            <a:off x="4422741" y="5670427"/>
            <a:ext cx="3240360" cy="857576"/>
          </a:xfrm>
          <a:prstGeom prst="roundRect">
            <a:avLst/>
          </a:prstGeom>
          <a:solidFill>
            <a:schemeClr val="tx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POSICIONAMIENTO</a:t>
            </a:r>
          </a:p>
        </p:txBody>
      </p:sp>
    </p:spTree>
    <p:extLst>
      <p:ext uri="{BB962C8B-B14F-4D97-AF65-F5344CB8AC3E}">
        <p14:creationId xmlns:p14="http://schemas.microsoft.com/office/powerpoint/2010/main" val="168931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2 Título"/>
          <p:cNvSpPr>
            <a:spLocks noGrp="1"/>
          </p:cNvSpPr>
          <p:nvPr>
            <p:ph type="title"/>
          </p:nvPr>
        </p:nvSpPr>
        <p:spPr>
          <a:xfrm>
            <a:off x="508529" y="358649"/>
            <a:ext cx="8284920" cy="1065246"/>
          </a:xfrm>
        </p:spPr>
        <p:txBody>
          <a:bodyPr/>
          <a:lstStyle/>
          <a:p>
            <a:r>
              <a:rPr lang="es-EC" sz="4100" dirty="0"/>
              <a:t>7</a:t>
            </a:r>
            <a:r>
              <a:rPr lang="es-EC" sz="4100" dirty="0" smtClean="0"/>
              <a:t>. Resultados y discusión</a:t>
            </a:r>
            <a:endParaRPr lang="es-EC" sz="4100" dirty="0"/>
          </a:p>
        </p:txBody>
      </p:sp>
      <p:sp>
        <p:nvSpPr>
          <p:cNvPr id="75" name="1 Marcador de contenido"/>
          <p:cNvSpPr txBox="1">
            <a:spLocks/>
          </p:cNvSpPr>
          <p:nvPr/>
        </p:nvSpPr>
        <p:spPr>
          <a:xfrm>
            <a:off x="508539" y="1732600"/>
            <a:ext cx="8381026" cy="4442096"/>
          </a:xfrm>
          <a:prstGeom prst="rect">
            <a:avLst/>
          </a:prstGeom>
        </p:spPr>
        <p:txBody>
          <a:bodyPr vert="horz" lIns="117622" tIns="58811" rIns="117622" bIns="58811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  <a:defRPr sz="1900" kern="1200" spc="15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 sz="1800" kern="1200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None/>
              <a:defRPr sz="1600" kern="1200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None/>
              <a:defRPr sz="1300" kern="1200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s-EC" dirty="0" smtClean="0"/>
              <a:t> </a:t>
            </a:r>
          </a:p>
          <a:p>
            <a:pPr fontAlgn="auto">
              <a:spcAft>
                <a:spcPts val="0"/>
              </a:spcAft>
            </a:pPr>
            <a:endParaRPr lang="es-EC" dirty="0"/>
          </a:p>
        </p:txBody>
      </p:sp>
      <p:cxnSp>
        <p:nvCxnSpPr>
          <p:cNvPr id="3" name="2 Conector recto"/>
          <p:cNvCxnSpPr/>
          <p:nvPr/>
        </p:nvCxnSpPr>
        <p:spPr>
          <a:xfrm flipH="1">
            <a:off x="4950180" y="1397791"/>
            <a:ext cx="394053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9" name="Picture 2" descr="http://mercadotecnia.espe.edu.ec/wp-content/uploads/tmp/LOGO-PRINCIPAL-ESPE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12"/>
          <a:stretch/>
        </p:blipFill>
        <p:spPr bwMode="auto">
          <a:xfrm>
            <a:off x="9797663" y="190128"/>
            <a:ext cx="1729992" cy="113194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80" name="Picture 2" descr="http://mercadotecnia.espe.edu.ec/wp-content/uploads/tmp/LOGO-PRINCIPAL-ESPE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1"/>
          <a:stretch/>
        </p:blipFill>
        <p:spPr bwMode="auto">
          <a:xfrm>
            <a:off x="9540636" y="1387856"/>
            <a:ext cx="2244047" cy="51073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44" name="43 Imagen" descr="C:\Documents and Settings\cjijon\Escritorio\Nueva carpeta (2)\logo-ciencias-de-la-tierra[1].jpg"/>
          <p:cNvPicPr/>
          <p:nvPr/>
        </p:nvPicPr>
        <p:blipFill>
          <a:blip r:embed="rId4" cstate="print"/>
          <a:srcRect t="15556"/>
          <a:stretch>
            <a:fillRect/>
          </a:stretch>
        </p:blipFill>
        <p:spPr bwMode="auto">
          <a:xfrm>
            <a:off x="9583891" y="4834912"/>
            <a:ext cx="2157542" cy="1741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09AC0-6E24-4F6A-904C-FBEB9125419E}" type="datetime1">
              <a:rPr lang="es-EC" altLang="es-EC" smtClean="0"/>
              <a:t>26/11/2018</a:t>
            </a:fld>
            <a:endParaRPr lang="en-GB" alt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80FD24-0597-4D5A-85C1-1A281D7BA417}" type="slidenum">
              <a:rPr lang="en-GB" altLang="es-EC" smtClean="0"/>
              <a:pPr/>
              <a:t>22</a:t>
            </a:fld>
            <a:endParaRPr lang="en-GB" altLang="es-EC"/>
          </a:p>
        </p:txBody>
      </p:sp>
      <p:sp>
        <p:nvSpPr>
          <p:cNvPr id="1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340483" y="1833533"/>
            <a:ext cx="2644352" cy="3483587"/>
          </a:xfrm>
        </p:spPr>
        <p:txBody>
          <a:bodyPr>
            <a:norm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Planteamiento del problema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Antecedentes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Justificación e Importancia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Objetivos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 smtClean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Fundamentación Teórica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 smtClean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Marco Metodológico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u="sng" spc="0" dirty="0">
                <a:solidFill>
                  <a:prstClr val="white"/>
                </a:solidFill>
                <a:latin typeface="Arial" charset="0"/>
                <a:cs typeface="Arial" charset="0"/>
              </a:rPr>
              <a:t>Resultados y Discusión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>
                <a:solidFill>
                  <a:prstClr val="white"/>
                </a:solidFill>
                <a:latin typeface="Arial" charset="0"/>
                <a:cs typeface="Arial" charset="0"/>
              </a:rPr>
              <a:t>Conclusiones</a:t>
            </a:r>
          </a:p>
          <a:p>
            <a:endParaRPr lang="es-EC" altLang="es-EC" sz="2000" dirty="0"/>
          </a:p>
        </p:txBody>
      </p:sp>
      <p:sp>
        <p:nvSpPr>
          <p:cNvPr id="14" name="Rectángulo redondeado 13"/>
          <p:cNvSpPr/>
          <p:nvPr/>
        </p:nvSpPr>
        <p:spPr>
          <a:xfrm>
            <a:off x="508528" y="1342880"/>
            <a:ext cx="4441651" cy="857576"/>
          </a:xfrm>
          <a:prstGeom prst="roundRect">
            <a:avLst/>
          </a:prstGeom>
          <a:solidFill>
            <a:schemeClr val="tx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ERROR CUADRÁTICO MEDIO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5" name="Tabla 1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75565796"/>
                  </p:ext>
                </p:extLst>
              </p:nvPr>
            </p:nvGraphicFramePr>
            <p:xfrm>
              <a:off x="431454" y="2098476"/>
              <a:ext cx="7687119" cy="1933574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7687119"/>
                  </a:tblGrid>
                  <a:tr h="966787">
                    <a:tc>
                      <a:txBody>
                        <a:bodyPr/>
                        <a:lstStyle/>
                        <a:p>
                          <a:pPr marL="270510" indent="17970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S" sz="1600" b="1" i="1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1600" b="1" i="1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𝐑𝐌𝐒𝐄</m:t>
                                  </m:r>
                                </m:e>
                                <m:sub>
                                  <m:r>
                                    <a:rPr lang="es-ES" sz="1600" b="1" i="1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𝐱</m:t>
                                  </m:r>
                                </m:sub>
                              </m:sSub>
                              <m:r>
                                <a:rPr lang="es-ES" sz="1600" b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 </m:t>
                              </m:r>
                              <m:rad>
                                <m:radPr>
                                  <m:degHide m:val="on"/>
                                  <m:ctrlPr>
                                    <a:rPr lang="es-ES" sz="1600" b="1" i="1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f>
                                    <m:fPr>
                                      <m:ctrlPr>
                                        <a:rPr lang="es-ES" sz="1600" b="1" i="1">
                                          <a:solidFill>
                                            <a:schemeClr val="bg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nary>
                                        <m:naryPr>
                                          <m:chr m:val="∑"/>
                                          <m:limLoc m:val="undOvr"/>
                                          <m:ctrlPr>
                                            <a:rPr lang="es-ES" sz="1600" b="1" i="1">
                                              <a:solidFill>
                                                <a:schemeClr val="bg1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a:rPr lang="es-ES" sz="1600" b="1" i="1">
                                              <a:solidFill>
                                                <a:schemeClr val="bg1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𝐢</m:t>
                                          </m:r>
                                          <m:r>
                                            <a:rPr lang="es-ES" sz="1600" b="1">
                                              <a:solidFill>
                                                <a:schemeClr val="bg1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=</m:t>
                                          </m:r>
                                          <m:r>
                                            <a:rPr lang="es-ES" sz="1600" b="1" i="1">
                                              <a:solidFill>
                                                <a:schemeClr val="bg1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𝟏</m:t>
                                          </m:r>
                                        </m:sub>
                                        <m:sup>
                                          <m:r>
                                            <a:rPr lang="es-ES" sz="1600" b="1" i="1">
                                              <a:solidFill>
                                                <a:schemeClr val="bg1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𝐧</m:t>
                                          </m:r>
                                        </m:sup>
                                        <m:e>
                                          <m:sSup>
                                            <m:sSupPr>
                                              <m:ctrlPr>
                                                <a:rPr lang="es-E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effectLst/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s-ES" sz="1600" b="1" i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effectLst/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es-ES" sz="1600" b="1" i="1">
                                                          <a:solidFill>
                                                            <a:schemeClr val="bg1"/>
                                                          </a:solidFill>
                                                          <a:effectLst/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s-ES" sz="1600" b="1" i="1">
                                                          <a:solidFill>
                                                            <a:schemeClr val="bg1"/>
                                                          </a:solidFill>
                                                          <a:effectLst/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𝐱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s-ES" sz="1600" b="1" i="1">
                                                          <a:solidFill>
                                                            <a:schemeClr val="bg1"/>
                                                          </a:solidFill>
                                                          <a:effectLst/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𝐜𝐚𝐫𝐭𝐨𝐠𝐫𝐚𝐟</m:t>
                                                      </m:r>
                                                      <m:r>
                                                        <a:rPr lang="es-ES" sz="1600" b="1">
                                                          <a:solidFill>
                                                            <a:schemeClr val="bg1"/>
                                                          </a:solidFill>
                                                          <a:effectLst/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í</m:t>
                                                      </m:r>
                                                      <m:r>
                                                        <a:rPr lang="es-ES" sz="1600" b="1" i="1">
                                                          <a:solidFill>
                                                            <a:schemeClr val="bg1"/>
                                                          </a:solidFill>
                                                          <a:effectLst/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𝐚</m:t>
                                                      </m:r>
                                                    </m:sub>
                                                  </m:sSub>
                                                  <m:r>
                                                    <a:rPr lang="es-ES" sz="1600" b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effectLst/>
                                                      <a:latin typeface="Cambria Math" panose="02040503050406030204" pitchFamily="18" charset="0"/>
                                                    </a:rPr>
                                                    <m:t>−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s-ES" sz="1600" b="1" i="1">
                                                          <a:solidFill>
                                                            <a:schemeClr val="bg1"/>
                                                          </a:solidFill>
                                                          <a:effectLst/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s-ES" sz="1600" b="1" i="1">
                                                          <a:solidFill>
                                                            <a:schemeClr val="bg1"/>
                                                          </a:solidFill>
                                                          <a:effectLst/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𝐱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s-ES" sz="1600" b="1" i="1">
                                                          <a:solidFill>
                                                            <a:schemeClr val="bg1"/>
                                                          </a:solidFill>
                                                          <a:effectLst/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𝐜𝐨𝐧𝐭𝐫𝐨𝐥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e>
                                            <m:sup>
                                              <m:r>
                                                <a:rPr lang="es-E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effectLst/>
                                                  <a:latin typeface="Cambria Math" panose="02040503050406030204" pitchFamily="18" charset="0"/>
                                                </a:rPr>
                                                <m:t>𝟐</m:t>
                                              </m:r>
                                            </m:sup>
                                          </m:sSup>
                                        </m:e>
                                      </m:nary>
                                    </m:num>
                                    <m:den>
                                      <m:r>
                                        <a:rPr lang="es-ES" sz="1600" b="1" i="1">
                                          <a:solidFill>
                                            <a:schemeClr val="bg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𝐧</m:t>
                                      </m:r>
                                    </m:den>
                                  </m:f>
                                </m:e>
                              </m:rad>
                            </m:oMath>
                          </a14:m>
                          <a:r>
                            <a:rPr lang="es-ES" sz="1600" b="1" dirty="0" smtClean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= 0,0635</a:t>
                          </a:r>
                          <a:endParaRPr lang="es-ES" sz="1600" b="1" dirty="0">
                            <a:solidFill>
                              <a:schemeClr val="bg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966787">
                    <a:tc>
                      <a:txBody>
                        <a:bodyPr/>
                        <a:lstStyle/>
                        <a:p>
                          <a:pPr marL="270510" indent="17970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S" sz="1600" b="1" i="1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1600" b="1" i="1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𝐑𝐌𝐒𝐄</m:t>
                                  </m:r>
                                </m:e>
                                <m:sub>
                                  <m:r>
                                    <a:rPr lang="es-ES" sz="1600" b="1" i="1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𝐲</m:t>
                                  </m:r>
                                </m:sub>
                              </m:sSub>
                              <m:r>
                                <a:rPr lang="es-ES" sz="1600" b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 </m:t>
                              </m:r>
                              <m:rad>
                                <m:radPr>
                                  <m:degHide m:val="on"/>
                                  <m:ctrlPr>
                                    <a:rPr lang="es-ES" sz="1600" b="1" i="1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f>
                                    <m:fPr>
                                      <m:ctrlPr>
                                        <a:rPr lang="es-ES" sz="1600" b="1" i="1">
                                          <a:solidFill>
                                            <a:schemeClr val="bg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nary>
                                        <m:naryPr>
                                          <m:chr m:val="∑"/>
                                          <m:limLoc m:val="undOvr"/>
                                          <m:ctrlPr>
                                            <a:rPr lang="es-ES" sz="1600" b="1" i="1">
                                              <a:solidFill>
                                                <a:schemeClr val="bg1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a:rPr lang="es-ES" sz="1600" b="1" i="1">
                                              <a:solidFill>
                                                <a:schemeClr val="bg1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𝐢</m:t>
                                          </m:r>
                                          <m:r>
                                            <a:rPr lang="es-ES" sz="1600" b="1">
                                              <a:solidFill>
                                                <a:schemeClr val="bg1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=</m:t>
                                          </m:r>
                                          <m:r>
                                            <a:rPr lang="es-ES" sz="1600" b="1" i="1">
                                              <a:solidFill>
                                                <a:schemeClr val="bg1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𝟏</m:t>
                                          </m:r>
                                        </m:sub>
                                        <m:sup>
                                          <m:r>
                                            <a:rPr lang="es-ES" sz="1600" b="1" i="1">
                                              <a:solidFill>
                                                <a:schemeClr val="bg1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𝐧</m:t>
                                          </m:r>
                                        </m:sup>
                                        <m:e>
                                          <m:sSup>
                                            <m:sSupPr>
                                              <m:ctrlPr>
                                                <a:rPr lang="es-E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effectLst/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s-ES" sz="1600" b="1" i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effectLst/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es-ES" sz="1600" b="1" i="1">
                                                          <a:solidFill>
                                                            <a:schemeClr val="bg1"/>
                                                          </a:solidFill>
                                                          <a:effectLst/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s-ES" sz="1600" b="1" i="1">
                                                          <a:solidFill>
                                                            <a:schemeClr val="bg1"/>
                                                          </a:solidFill>
                                                          <a:effectLst/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𝐲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s-ES" sz="1600" b="1" i="1">
                                                          <a:solidFill>
                                                            <a:schemeClr val="bg1"/>
                                                          </a:solidFill>
                                                          <a:effectLst/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𝐜𝐚𝐫𝐭𝐨𝐠𝐫𝐚𝐟</m:t>
                                                      </m:r>
                                                      <m:r>
                                                        <a:rPr lang="es-ES" sz="1600" b="1">
                                                          <a:solidFill>
                                                            <a:schemeClr val="bg1"/>
                                                          </a:solidFill>
                                                          <a:effectLst/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í</m:t>
                                                      </m:r>
                                                      <m:r>
                                                        <a:rPr lang="es-ES" sz="1600" b="1" i="1">
                                                          <a:solidFill>
                                                            <a:schemeClr val="bg1"/>
                                                          </a:solidFill>
                                                          <a:effectLst/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𝐚</m:t>
                                                      </m:r>
                                                    </m:sub>
                                                  </m:sSub>
                                                  <m:r>
                                                    <a:rPr lang="es-ES" sz="1600" b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effectLst/>
                                                      <a:latin typeface="Cambria Math" panose="02040503050406030204" pitchFamily="18" charset="0"/>
                                                    </a:rPr>
                                                    <m:t>−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s-ES" sz="1600" b="1" i="1">
                                                          <a:solidFill>
                                                            <a:schemeClr val="bg1"/>
                                                          </a:solidFill>
                                                          <a:effectLst/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s-ES" sz="1600" b="1" i="1">
                                                          <a:solidFill>
                                                            <a:schemeClr val="bg1"/>
                                                          </a:solidFill>
                                                          <a:effectLst/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𝐲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s-ES" sz="1600" b="1" i="1">
                                                          <a:solidFill>
                                                            <a:schemeClr val="bg1"/>
                                                          </a:solidFill>
                                                          <a:effectLst/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𝐜𝐨𝐧𝐭𝐫𝐨𝐥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e>
                                            <m:sup>
                                              <m:r>
                                                <a:rPr lang="es-ES" sz="1600" b="1" i="1">
                                                  <a:solidFill>
                                                    <a:schemeClr val="bg1"/>
                                                  </a:solidFill>
                                                  <a:effectLst/>
                                                  <a:latin typeface="Cambria Math" panose="02040503050406030204" pitchFamily="18" charset="0"/>
                                                </a:rPr>
                                                <m:t>𝟐</m:t>
                                              </m:r>
                                            </m:sup>
                                          </m:sSup>
                                        </m:e>
                                      </m:nary>
                                    </m:num>
                                    <m:den>
                                      <m:r>
                                        <a:rPr lang="es-ES" sz="1600" b="1" i="1">
                                          <a:solidFill>
                                            <a:schemeClr val="bg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𝐧</m:t>
                                      </m:r>
                                    </m:den>
                                  </m:f>
                                </m:e>
                              </m:rad>
                            </m:oMath>
                          </a14:m>
                          <a:r>
                            <a:rPr lang="es-ES" sz="1600" b="1" dirty="0" smtClean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=0,0937</a:t>
                          </a:r>
                          <a:endParaRPr lang="es-ES" sz="1600" b="1" dirty="0">
                            <a:solidFill>
                              <a:schemeClr val="bg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15" name="Tabla 1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75565796"/>
                  </p:ext>
                </p:extLst>
              </p:nvPr>
            </p:nvGraphicFramePr>
            <p:xfrm>
              <a:off x="431454" y="2098476"/>
              <a:ext cx="7687119" cy="1933574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7687119"/>
                  </a:tblGrid>
                  <a:tr h="966787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5"/>
                          <a:stretch>
                            <a:fillRect b="-100000"/>
                          </a:stretch>
                        </a:blipFill>
                      </a:tcPr>
                    </a:tc>
                  </a:tr>
                  <a:tr h="966787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5"/>
                          <a:stretch>
                            <a:fillRect t="-100000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ángulo 15"/>
              <p:cNvSpPr/>
              <p:nvPr/>
            </p:nvSpPr>
            <p:spPr>
              <a:xfrm>
                <a:off x="2470961" y="4413533"/>
                <a:ext cx="4783517" cy="6560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 xmlns:m="http://schemas.openxmlformats.org/officeDocument/2006/math">
                    <m:sSub>
                      <m:sSubPr>
                        <m:ctrlPr>
                          <a:rPr lang="es-E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𝐑</m:t>
                        </m:r>
                        <m:r>
                          <a:rPr lang="es-ES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𝐌𝐒𝐄</m:t>
                        </m:r>
                      </m:e>
                      <m:sub>
                        <m:r>
                          <a:rPr lang="es-ES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sub>
                    </m:sSub>
                    <m:r>
                      <a:rPr lang="es-ES" b="1" i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rad>
                      <m:radPr>
                        <m:degHide m:val="on"/>
                        <m:ctrlPr>
                          <a:rPr lang="es-ES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s-ES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nary>
                              <m:naryPr>
                                <m:chr m:val="∑"/>
                                <m:limLoc m:val="undOvr"/>
                                <m:ctrlPr>
                                  <a:rPr lang="es-ES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s-ES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𝒊</m:t>
                                </m:r>
                                <m:r>
                                  <a:rPr lang="es-ES" b="1" i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s-ES" b="1" i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  <m:sup>
                                <m:r>
                                  <a:rPr lang="es-ES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sup>
                              <m:e>
                                <m:sSup>
                                  <m:sSupPr>
                                    <m:ctrlPr>
                                      <a:rPr lang="es-ES" b="1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s-ES" b="1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s-ES" b="1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s-ES" b="1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𝒛</m:t>
                                            </m:r>
                                          </m:e>
                                          <m:sub>
                                            <m:r>
                                              <a:rPr lang="es-ES" b="1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𝑴𝑫𝑺</m:t>
                                            </m:r>
                                          </m:sub>
                                        </m:sSub>
                                        <m:r>
                                          <a:rPr lang="es-ES" b="1" i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s-ES" b="1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s-ES" b="1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𝒛</m:t>
                                            </m:r>
                                          </m:e>
                                          <m:sub>
                                            <m:r>
                                              <a:rPr lang="es-ES" b="1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𝒄𝒐𝒏𝒕𝒓𝒐𝒍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sup>
                                    <m:r>
                                      <a:rPr lang="es-ES" b="1" i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</m:e>
                            </m:nary>
                          </m:num>
                          <m:den>
                            <m:r>
                              <a:rPr lang="es-ES" b="1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𝐧</m:t>
                            </m:r>
                          </m:den>
                        </m:f>
                      </m:e>
                    </m:rad>
                  </m:oMath>
                </a14:m>
                <a:r>
                  <a:rPr lang="es-ES" b="1" dirty="0" smtClean="0">
                    <a:solidFill>
                      <a:schemeClr val="bg1"/>
                    </a:solidFill>
                  </a:rPr>
                  <a:t>=0,13</a:t>
                </a:r>
                <a:endParaRPr lang="es-ES" b="1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16" name="Rectángulo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0961" y="4413533"/>
                <a:ext cx="4783517" cy="656013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7266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2 Título"/>
          <p:cNvSpPr>
            <a:spLocks noGrp="1"/>
          </p:cNvSpPr>
          <p:nvPr>
            <p:ph type="title"/>
          </p:nvPr>
        </p:nvSpPr>
        <p:spPr>
          <a:xfrm>
            <a:off x="508529" y="358649"/>
            <a:ext cx="8284920" cy="1065246"/>
          </a:xfrm>
        </p:spPr>
        <p:txBody>
          <a:bodyPr/>
          <a:lstStyle/>
          <a:p>
            <a:r>
              <a:rPr lang="es-EC" sz="4100" dirty="0"/>
              <a:t>7</a:t>
            </a:r>
            <a:r>
              <a:rPr lang="es-EC" sz="4100" dirty="0" smtClean="0"/>
              <a:t>. Resultados y discusión</a:t>
            </a:r>
            <a:endParaRPr lang="es-EC" sz="4100" dirty="0"/>
          </a:p>
        </p:txBody>
      </p:sp>
      <p:sp>
        <p:nvSpPr>
          <p:cNvPr id="75" name="1 Marcador de contenido"/>
          <p:cNvSpPr txBox="1">
            <a:spLocks/>
          </p:cNvSpPr>
          <p:nvPr/>
        </p:nvSpPr>
        <p:spPr>
          <a:xfrm>
            <a:off x="508539" y="1732600"/>
            <a:ext cx="8381026" cy="4442096"/>
          </a:xfrm>
          <a:prstGeom prst="rect">
            <a:avLst/>
          </a:prstGeom>
        </p:spPr>
        <p:txBody>
          <a:bodyPr vert="horz" lIns="117622" tIns="58811" rIns="117622" bIns="58811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  <a:defRPr sz="1900" kern="1200" spc="15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 sz="1800" kern="1200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None/>
              <a:defRPr sz="1600" kern="1200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None/>
              <a:defRPr sz="1300" kern="1200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s-EC" dirty="0" smtClean="0"/>
              <a:t>TEXTO </a:t>
            </a:r>
          </a:p>
          <a:p>
            <a:pPr fontAlgn="auto">
              <a:spcAft>
                <a:spcPts val="0"/>
              </a:spcAft>
            </a:pPr>
            <a:endParaRPr lang="es-EC" dirty="0"/>
          </a:p>
        </p:txBody>
      </p:sp>
      <p:cxnSp>
        <p:nvCxnSpPr>
          <p:cNvPr id="3" name="2 Conector recto"/>
          <p:cNvCxnSpPr/>
          <p:nvPr/>
        </p:nvCxnSpPr>
        <p:spPr>
          <a:xfrm flipH="1">
            <a:off x="4950180" y="1397791"/>
            <a:ext cx="394053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9" name="Picture 2" descr="http://mercadotecnia.espe.edu.ec/wp-content/uploads/tmp/LOGO-PRINCIPAL-ESPE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12"/>
          <a:stretch/>
        </p:blipFill>
        <p:spPr bwMode="auto">
          <a:xfrm>
            <a:off x="9797663" y="190128"/>
            <a:ext cx="1729992" cy="113194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80" name="Picture 2" descr="http://mercadotecnia.espe.edu.ec/wp-content/uploads/tmp/LOGO-PRINCIPAL-ESPE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1"/>
          <a:stretch/>
        </p:blipFill>
        <p:spPr bwMode="auto">
          <a:xfrm>
            <a:off x="9540636" y="1387856"/>
            <a:ext cx="2244047" cy="51073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44" name="43 Imagen" descr="C:\Documents and Settings\cjijon\Escritorio\Nueva carpeta (2)\logo-ciencias-de-la-tierra[1].jpg"/>
          <p:cNvPicPr/>
          <p:nvPr/>
        </p:nvPicPr>
        <p:blipFill>
          <a:blip r:embed="rId6" cstate="print"/>
          <a:srcRect t="15556"/>
          <a:stretch>
            <a:fillRect/>
          </a:stretch>
        </p:blipFill>
        <p:spPr bwMode="auto">
          <a:xfrm>
            <a:off x="9583891" y="4834912"/>
            <a:ext cx="2157542" cy="1741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09AC0-6E24-4F6A-904C-FBEB9125419E}" type="datetime1">
              <a:rPr lang="es-EC" altLang="es-EC" smtClean="0"/>
              <a:t>26/11/2018</a:t>
            </a:fld>
            <a:endParaRPr lang="en-GB" alt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80FD24-0597-4D5A-85C1-1A281D7BA417}" type="slidenum">
              <a:rPr lang="en-GB" altLang="es-EC" smtClean="0"/>
              <a:pPr/>
              <a:t>23</a:t>
            </a:fld>
            <a:endParaRPr lang="en-GB" altLang="es-EC"/>
          </a:p>
        </p:txBody>
      </p:sp>
      <p:sp>
        <p:nvSpPr>
          <p:cNvPr id="1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340483" y="1833533"/>
            <a:ext cx="2644352" cy="3483587"/>
          </a:xfrm>
        </p:spPr>
        <p:txBody>
          <a:bodyPr>
            <a:norm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Planteamiento del problema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Antecedentes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Justificación e Importancia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Objetivos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 smtClean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Fundamentación Teórica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 smtClean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Marco Metodológico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u="sng" spc="0" dirty="0">
                <a:solidFill>
                  <a:prstClr val="white"/>
                </a:solidFill>
                <a:latin typeface="Arial" charset="0"/>
                <a:cs typeface="Arial" charset="0"/>
              </a:rPr>
              <a:t>Resultados y Discusión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>
                <a:solidFill>
                  <a:prstClr val="white"/>
                </a:solidFill>
                <a:latin typeface="Arial" charset="0"/>
                <a:cs typeface="Arial" charset="0"/>
              </a:rPr>
              <a:t>Conclusiones</a:t>
            </a:r>
          </a:p>
          <a:p>
            <a:endParaRPr lang="es-EC" altLang="es-EC" sz="2000" dirty="0"/>
          </a:p>
        </p:txBody>
      </p:sp>
      <p:pic>
        <p:nvPicPr>
          <p:cNvPr id="5" name="Video_I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1661" y="1295747"/>
            <a:ext cx="8954782" cy="502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990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2 Título"/>
          <p:cNvSpPr>
            <a:spLocks noGrp="1"/>
          </p:cNvSpPr>
          <p:nvPr>
            <p:ph type="title"/>
          </p:nvPr>
        </p:nvSpPr>
        <p:spPr>
          <a:xfrm>
            <a:off x="508529" y="358649"/>
            <a:ext cx="8284920" cy="1065246"/>
          </a:xfrm>
        </p:spPr>
        <p:txBody>
          <a:bodyPr/>
          <a:lstStyle/>
          <a:p>
            <a:r>
              <a:rPr lang="es-EC" sz="4100" dirty="0"/>
              <a:t>7</a:t>
            </a:r>
            <a:r>
              <a:rPr lang="es-EC" sz="4100" dirty="0" smtClean="0"/>
              <a:t>. Resultados y discusión</a:t>
            </a:r>
            <a:endParaRPr lang="es-EC" sz="4100" dirty="0"/>
          </a:p>
        </p:txBody>
      </p:sp>
      <p:sp>
        <p:nvSpPr>
          <p:cNvPr id="75" name="1 Marcador de contenido"/>
          <p:cNvSpPr txBox="1">
            <a:spLocks/>
          </p:cNvSpPr>
          <p:nvPr/>
        </p:nvSpPr>
        <p:spPr>
          <a:xfrm>
            <a:off x="508539" y="1732600"/>
            <a:ext cx="8381026" cy="4442096"/>
          </a:xfrm>
          <a:prstGeom prst="rect">
            <a:avLst/>
          </a:prstGeom>
        </p:spPr>
        <p:txBody>
          <a:bodyPr vert="horz" lIns="117622" tIns="58811" rIns="117622" bIns="58811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  <a:defRPr sz="1900" kern="1200" spc="15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 sz="1800" kern="1200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None/>
              <a:defRPr sz="1600" kern="1200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None/>
              <a:defRPr sz="1300" kern="1200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s-EC" dirty="0" smtClean="0"/>
              <a:t> </a:t>
            </a:r>
          </a:p>
          <a:p>
            <a:pPr fontAlgn="auto">
              <a:spcAft>
                <a:spcPts val="0"/>
              </a:spcAft>
            </a:pPr>
            <a:endParaRPr lang="es-EC" dirty="0"/>
          </a:p>
        </p:txBody>
      </p:sp>
      <p:cxnSp>
        <p:nvCxnSpPr>
          <p:cNvPr id="3" name="2 Conector recto"/>
          <p:cNvCxnSpPr/>
          <p:nvPr/>
        </p:nvCxnSpPr>
        <p:spPr>
          <a:xfrm flipH="1">
            <a:off x="4950180" y="1397791"/>
            <a:ext cx="394053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9" name="Picture 2" descr="http://mercadotecnia.espe.edu.ec/wp-content/uploads/tmp/LOGO-PRINCIPAL-ESPE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12"/>
          <a:stretch/>
        </p:blipFill>
        <p:spPr bwMode="auto">
          <a:xfrm>
            <a:off x="9797663" y="190128"/>
            <a:ext cx="1729992" cy="113194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80" name="Picture 2" descr="http://mercadotecnia.espe.edu.ec/wp-content/uploads/tmp/LOGO-PRINCIPAL-ESPE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1"/>
          <a:stretch/>
        </p:blipFill>
        <p:spPr bwMode="auto">
          <a:xfrm>
            <a:off x="9540636" y="1387856"/>
            <a:ext cx="2244047" cy="51073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44" name="43 Imagen" descr="C:\Documents and Settings\cjijon\Escritorio\Nueva carpeta (2)\logo-ciencias-de-la-tierra[1].jpg"/>
          <p:cNvPicPr/>
          <p:nvPr/>
        </p:nvPicPr>
        <p:blipFill>
          <a:blip r:embed="rId4" cstate="print"/>
          <a:srcRect t="15556"/>
          <a:stretch>
            <a:fillRect/>
          </a:stretch>
        </p:blipFill>
        <p:spPr bwMode="auto">
          <a:xfrm>
            <a:off x="9583891" y="4834912"/>
            <a:ext cx="2157542" cy="1741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09AC0-6E24-4F6A-904C-FBEB9125419E}" type="datetime1">
              <a:rPr lang="es-EC" altLang="es-EC" smtClean="0"/>
              <a:t>26/11/2018</a:t>
            </a:fld>
            <a:endParaRPr lang="en-GB" alt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80FD24-0597-4D5A-85C1-1A281D7BA417}" type="slidenum">
              <a:rPr lang="en-GB" altLang="es-EC" smtClean="0"/>
              <a:pPr/>
              <a:t>24</a:t>
            </a:fld>
            <a:endParaRPr lang="en-GB" altLang="es-EC"/>
          </a:p>
        </p:txBody>
      </p:sp>
      <p:sp>
        <p:nvSpPr>
          <p:cNvPr id="1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340483" y="1833533"/>
            <a:ext cx="2644352" cy="3483587"/>
          </a:xfrm>
        </p:spPr>
        <p:txBody>
          <a:bodyPr>
            <a:norm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Planteamiento del problema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Antecedentes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Justificación e Importancia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Objetivos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 smtClean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Fundamentación Teórica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 smtClean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Marco Metodológico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u="sng" spc="0" dirty="0">
                <a:solidFill>
                  <a:prstClr val="white"/>
                </a:solidFill>
                <a:latin typeface="Arial" charset="0"/>
                <a:cs typeface="Arial" charset="0"/>
              </a:rPr>
              <a:t>Resultados y Discusión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>
                <a:solidFill>
                  <a:prstClr val="white"/>
                </a:solidFill>
                <a:latin typeface="Arial" charset="0"/>
                <a:cs typeface="Arial" charset="0"/>
              </a:rPr>
              <a:t>Conclusiones</a:t>
            </a:r>
          </a:p>
          <a:p>
            <a:endParaRPr lang="es-EC" altLang="es-EC" sz="2000" dirty="0"/>
          </a:p>
        </p:txBody>
      </p:sp>
      <p:pic>
        <p:nvPicPr>
          <p:cNvPr id="11" name="Imagen 1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828" y="1616758"/>
            <a:ext cx="6336704" cy="2277408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7970873"/>
              </p:ext>
            </p:extLst>
          </p:nvPr>
        </p:nvGraphicFramePr>
        <p:xfrm>
          <a:off x="2573958" y="4202871"/>
          <a:ext cx="4968552" cy="1950720"/>
        </p:xfrm>
        <a:graphic>
          <a:graphicData uri="http://schemas.openxmlformats.org/drawingml/2006/table">
            <a:tbl>
              <a:tblPr firstRow="1" firstCol="1" bandRow="1">
                <a:tableStyleId>{D7AC3CCA-C797-4891-BE02-D94E43425B78}</a:tableStyleId>
              </a:tblPr>
              <a:tblGrid>
                <a:gridCol w="3543609"/>
                <a:gridCol w="1424943"/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Entidades</a:t>
                      </a:r>
                      <a:endParaRPr lang="es-E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Cantidad</a:t>
                      </a:r>
                      <a:endParaRPr lang="es-E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Señalización Vertical</a:t>
                      </a:r>
                      <a:endParaRPr lang="es-E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94</a:t>
                      </a:r>
                      <a:endParaRPr lang="es-E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Señalización Horizontal</a:t>
                      </a:r>
                      <a:endParaRPr lang="es-E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32</a:t>
                      </a:r>
                      <a:endParaRPr lang="es-E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Señalización Complementaria</a:t>
                      </a:r>
                      <a:endParaRPr lang="es-E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1248</a:t>
                      </a:r>
                      <a:endParaRPr lang="es-E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372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2 Título"/>
          <p:cNvSpPr>
            <a:spLocks noGrp="1"/>
          </p:cNvSpPr>
          <p:nvPr>
            <p:ph type="title"/>
          </p:nvPr>
        </p:nvSpPr>
        <p:spPr>
          <a:xfrm>
            <a:off x="508529" y="358649"/>
            <a:ext cx="8284920" cy="1065246"/>
          </a:xfrm>
        </p:spPr>
        <p:txBody>
          <a:bodyPr/>
          <a:lstStyle/>
          <a:p>
            <a:r>
              <a:rPr lang="es-EC" sz="4100" dirty="0"/>
              <a:t>7</a:t>
            </a:r>
            <a:r>
              <a:rPr lang="es-EC" sz="4100" dirty="0" smtClean="0"/>
              <a:t>. Resultados y discusión</a:t>
            </a:r>
            <a:endParaRPr lang="es-EC" sz="4100" dirty="0"/>
          </a:p>
        </p:txBody>
      </p:sp>
      <p:cxnSp>
        <p:nvCxnSpPr>
          <p:cNvPr id="3" name="2 Conector recto"/>
          <p:cNvCxnSpPr/>
          <p:nvPr/>
        </p:nvCxnSpPr>
        <p:spPr>
          <a:xfrm flipH="1">
            <a:off x="4950180" y="1397791"/>
            <a:ext cx="394053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9" name="Picture 2" descr="http://mercadotecnia.espe.edu.ec/wp-content/uploads/tmp/LOGO-PRINCIPAL-ESPE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12"/>
          <a:stretch/>
        </p:blipFill>
        <p:spPr bwMode="auto">
          <a:xfrm>
            <a:off x="9797663" y="190128"/>
            <a:ext cx="1729992" cy="113194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80" name="Picture 2" descr="http://mercadotecnia.espe.edu.ec/wp-content/uploads/tmp/LOGO-PRINCIPAL-ESPE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1"/>
          <a:stretch/>
        </p:blipFill>
        <p:spPr bwMode="auto">
          <a:xfrm>
            <a:off x="9540636" y="1387856"/>
            <a:ext cx="2244047" cy="51073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44" name="43 Imagen" descr="C:\Documents and Settings\cjijon\Escritorio\Nueva carpeta (2)\logo-ciencias-de-la-tierra[1].jpg"/>
          <p:cNvPicPr/>
          <p:nvPr/>
        </p:nvPicPr>
        <p:blipFill>
          <a:blip r:embed="rId4" cstate="print"/>
          <a:srcRect t="15556"/>
          <a:stretch>
            <a:fillRect/>
          </a:stretch>
        </p:blipFill>
        <p:spPr bwMode="auto">
          <a:xfrm>
            <a:off x="9583891" y="4834912"/>
            <a:ext cx="2157542" cy="1741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09AC0-6E24-4F6A-904C-FBEB9125419E}" type="datetime1">
              <a:rPr lang="es-EC" altLang="es-EC" smtClean="0"/>
              <a:t>26/11/2018</a:t>
            </a:fld>
            <a:endParaRPr lang="en-GB" alt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80FD24-0597-4D5A-85C1-1A281D7BA417}" type="slidenum">
              <a:rPr lang="en-GB" altLang="es-EC" smtClean="0"/>
              <a:pPr/>
              <a:t>25</a:t>
            </a:fld>
            <a:endParaRPr lang="en-GB" altLang="es-EC"/>
          </a:p>
        </p:txBody>
      </p:sp>
      <p:sp>
        <p:nvSpPr>
          <p:cNvPr id="1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340483" y="1833533"/>
            <a:ext cx="2644352" cy="3483587"/>
          </a:xfrm>
        </p:spPr>
        <p:txBody>
          <a:bodyPr>
            <a:norm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Planteamiento del problema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Antecedentes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Justificación e Importancia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Objetivos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 smtClean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Fundamentación Teórica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 smtClean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Marco Metodológico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u="sng" spc="0" dirty="0">
                <a:solidFill>
                  <a:prstClr val="white"/>
                </a:solidFill>
                <a:latin typeface="Arial" charset="0"/>
                <a:cs typeface="Arial" charset="0"/>
              </a:rPr>
              <a:t>Resultados y Discusión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>
                <a:solidFill>
                  <a:prstClr val="white"/>
                </a:solidFill>
                <a:latin typeface="Arial" charset="0"/>
                <a:cs typeface="Arial" charset="0"/>
              </a:rPr>
              <a:t>Conclusiones</a:t>
            </a:r>
          </a:p>
          <a:p>
            <a:endParaRPr lang="es-EC" altLang="es-EC" sz="2000" dirty="0"/>
          </a:p>
        </p:txBody>
      </p:sp>
      <p:sp>
        <p:nvSpPr>
          <p:cNvPr id="5" name="Rectángulo redondeado 4"/>
          <p:cNvSpPr/>
          <p:nvPr/>
        </p:nvSpPr>
        <p:spPr>
          <a:xfrm>
            <a:off x="1853836" y="1438100"/>
            <a:ext cx="6192688" cy="595886"/>
          </a:xfrm>
          <a:prstGeom prst="roundRect">
            <a:avLst/>
          </a:prstGeom>
          <a:solidFill>
            <a:schemeClr val="tx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SEÑALIZACION VERTICAL</a:t>
            </a:r>
            <a:endParaRPr lang="es-ES" dirty="0"/>
          </a:p>
        </p:txBody>
      </p:sp>
      <p:pic>
        <p:nvPicPr>
          <p:cNvPr id="13" name="Imagen 1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71" y="2259057"/>
            <a:ext cx="5759450" cy="1656080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2730303"/>
              </p:ext>
            </p:extLst>
          </p:nvPr>
        </p:nvGraphicFramePr>
        <p:xfrm>
          <a:off x="6390382" y="2259059"/>
          <a:ext cx="2500336" cy="1656077"/>
        </p:xfrm>
        <a:graphic>
          <a:graphicData uri="http://schemas.openxmlformats.org/drawingml/2006/table">
            <a:tbl>
              <a:tblPr firstRow="1" firstCol="1" bandRow="1">
                <a:tableStyleId>{D7AC3CCA-C797-4891-BE02-D94E43425B78}</a:tableStyleId>
              </a:tblPr>
              <a:tblGrid>
                <a:gridCol w="1628145"/>
                <a:gridCol w="872191"/>
              </a:tblGrid>
              <a:tr h="24766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Tipo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Cantidad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6118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Señales Regulatorias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19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4766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Señales Preventivas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20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5335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Señales informativas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5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9284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Señales Especiales delineadoras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47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5335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Otros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3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4" name="Imagen 13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98" y="4574653"/>
            <a:ext cx="5759450" cy="1172210"/>
          </a:xfrm>
          <a:prstGeom prst="rect">
            <a:avLst/>
          </a:prstGeom>
        </p:spPr>
      </p:pic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7510165"/>
              </p:ext>
            </p:extLst>
          </p:nvPr>
        </p:nvGraphicFramePr>
        <p:xfrm>
          <a:off x="6920449" y="4572334"/>
          <a:ext cx="1704975" cy="1133475"/>
        </p:xfrm>
        <a:graphic>
          <a:graphicData uri="http://schemas.openxmlformats.org/drawingml/2006/table">
            <a:tbl>
              <a:tblPr firstRow="1" firstCol="1" bandRow="1">
                <a:tableStyleId>{D7AC3CCA-C797-4891-BE02-D94E43425B78}</a:tableStyleId>
              </a:tblPr>
              <a:tblGrid>
                <a:gridCol w="852805"/>
                <a:gridCol w="852170"/>
              </a:tblGrid>
              <a:tr h="1866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Color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Cantidad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113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Amarillo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67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866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Azul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1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113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Blanco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8175" algn="l"/>
                        </a:tabLst>
                      </a:pPr>
                      <a:r>
                        <a:rPr lang="es-ES" sz="1000">
                          <a:effectLst/>
                        </a:rPr>
                        <a:t>19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113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Rojo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3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866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Verde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4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841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2 Título"/>
          <p:cNvSpPr>
            <a:spLocks noGrp="1"/>
          </p:cNvSpPr>
          <p:nvPr>
            <p:ph type="title"/>
          </p:nvPr>
        </p:nvSpPr>
        <p:spPr>
          <a:xfrm>
            <a:off x="508529" y="358649"/>
            <a:ext cx="8284920" cy="1065246"/>
          </a:xfrm>
        </p:spPr>
        <p:txBody>
          <a:bodyPr/>
          <a:lstStyle/>
          <a:p>
            <a:r>
              <a:rPr lang="es-EC" sz="4100" dirty="0"/>
              <a:t>7</a:t>
            </a:r>
            <a:r>
              <a:rPr lang="es-EC" sz="4100" dirty="0" smtClean="0"/>
              <a:t>. Resultados y discusión</a:t>
            </a:r>
            <a:endParaRPr lang="es-EC" sz="4100" dirty="0"/>
          </a:p>
        </p:txBody>
      </p:sp>
      <p:cxnSp>
        <p:nvCxnSpPr>
          <p:cNvPr id="3" name="2 Conector recto"/>
          <p:cNvCxnSpPr/>
          <p:nvPr/>
        </p:nvCxnSpPr>
        <p:spPr>
          <a:xfrm flipH="1">
            <a:off x="4950180" y="1397791"/>
            <a:ext cx="394053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9" name="Picture 2" descr="http://mercadotecnia.espe.edu.ec/wp-content/uploads/tmp/LOGO-PRINCIPAL-ESPE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12"/>
          <a:stretch/>
        </p:blipFill>
        <p:spPr bwMode="auto">
          <a:xfrm>
            <a:off x="9797663" y="190128"/>
            <a:ext cx="1729992" cy="113194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80" name="Picture 2" descr="http://mercadotecnia.espe.edu.ec/wp-content/uploads/tmp/LOGO-PRINCIPAL-ESPE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1"/>
          <a:stretch/>
        </p:blipFill>
        <p:spPr bwMode="auto">
          <a:xfrm>
            <a:off x="9540636" y="1387856"/>
            <a:ext cx="2244047" cy="51073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44" name="43 Imagen" descr="C:\Documents and Settings\cjijon\Escritorio\Nueva carpeta (2)\logo-ciencias-de-la-tierra[1].jpg"/>
          <p:cNvPicPr/>
          <p:nvPr/>
        </p:nvPicPr>
        <p:blipFill>
          <a:blip r:embed="rId4" cstate="print"/>
          <a:srcRect t="15556"/>
          <a:stretch>
            <a:fillRect/>
          </a:stretch>
        </p:blipFill>
        <p:spPr bwMode="auto">
          <a:xfrm>
            <a:off x="9583891" y="4834912"/>
            <a:ext cx="2157542" cy="1741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09AC0-6E24-4F6A-904C-FBEB9125419E}" type="datetime1">
              <a:rPr lang="es-EC" altLang="es-EC" smtClean="0"/>
              <a:t>26/11/2018</a:t>
            </a:fld>
            <a:endParaRPr lang="en-GB" alt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80FD24-0597-4D5A-85C1-1A281D7BA417}" type="slidenum">
              <a:rPr lang="en-GB" altLang="es-EC" smtClean="0"/>
              <a:pPr/>
              <a:t>26</a:t>
            </a:fld>
            <a:endParaRPr lang="en-GB" altLang="es-EC"/>
          </a:p>
        </p:txBody>
      </p:sp>
      <p:sp>
        <p:nvSpPr>
          <p:cNvPr id="1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340483" y="1833533"/>
            <a:ext cx="2644352" cy="3483587"/>
          </a:xfrm>
        </p:spPr>
        <p:txBody>
          <a:bodyPr>
            <a:norm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Planteamiento del problema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Antecedentes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Justificación e Importancia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Objetivos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 smtClean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Fundamentación Teórica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 smtClean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Marco Metodológico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u="sng" spc="0" dirty="0">
                <a:solidFill>
                  <a:prstClr val="white"/>
                </a:solidFill>
                <a:latin typeface="Arial" charset="0"/>
                <a:cs typeface="Arial" charset="0"/>
              </a:rPr>
              <a:t>Resultados y Discusión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>
                <a:solidFill>
                  <a:prstClr val="white"/>
                </a:solidFill>
                <a:latin typeface="Arial" charset="0"/>
                <a:cs typeface="Arial" charset="0"/>
              </a:rPr>
              <a:t>Conclusiones</a:t>
            </a:r>
          </a:p>
          <a:p>
            <a:endParaRPr lang="es-EC" altLang="es-EC" sz="2000" dirty="0"/>
          </a:p>
        </p:txBody>
      </p:sp>
      <p:sp>
        <p:nvSpPr>
          <p:cNvPr id="5" name="Rectángulo redondeado 4"/>
          <p:cNvSpPr/>
          <p:nvPr/>
        </p:nvSpPr>
        <p:spPr>
          <a:xfrm>
            <a:off x="1853836" y="1438100"/>
            <a:ext cx="6192688" cy="595886"/>
          </a:xfrm>
          <a:prstGeom prst="roundRect">
            <a:avLst/>
          </a:prstGeom>
          <a:solidFill>
            <a:schemeClr val="tx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SEÑALIZACION VERTICAL</a:t>
            </a:r>
            <a:endParaRPr lang="es-ES" dirty="0"/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662296405"/>
              </p:ext>
            </p:extLst>
          </p:nvPr>
        </p:nvGraphicFramePr>
        <p:xfrm>
          <a:off x="582755" y="2085695"/>
          <a:ext cx="8136467" cy="44910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Elipse 6"/>
          <p:cNvSpPr/>
          <p:nvPr/>
        </p:nvSpPr>
        <p:spPr>
          <a:xfrm>
            <a:off x="485009" y="2199115"/>
            <a:ext cx="3384376" cy="993342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RTE INEN 004-1:2011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4610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2 Título"/>
          <p:cNvSpPr>
            <a:spLocks noGrp="1"/>
          </p:cNvSpPr>
          <p:nvPr>
            <p:ph type="title"/>
          </p:nvPr>
        </p:nvSpPr>
        <p:spPr>
          <a:xfrm>
            <a:off x="508529" y="358649"/>
            <a:ext cx="8284920" cy="1065246"/>
          </a:xfrm>
        </p:spPr>
        <p:txBody>
          <a:bodyPr/>
          <a:lstStyle/>
          <a:p>
            <a:r>
              <a:rPr lang="es-EC" sz="4100" dirty="0"/>
              <a:t>7</a:t>
            </a:r>
            <a:r>
              <a:rPr lang="es-EC" sz="4100" dirty="0" smtClean="0"/>
              <a:t>. Resultados y discusión</a:t>
            </a:r>
            <a:endParaRPr lang="es-EC" sz="4100" dirty="0"/>
          </a:p>
        </p:txBody>
      </p:sp>
      <p:cxnSp>
        <p:nvCxnSpPr>
          <p:cNvPr id="3" name="2 Conector recto"/>
          <p:cNvCxnSpPr/>
          <p:nvPr/>
        </p:nvCxnSpPr>
        <p:spPr>
          <a:xfrm flipH="1">
            <a:off x="4950180" y="1397791"/>
            <a:ext cx="394053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9" name="Picture 2" descr="http://mercadotecnia.espe.edu.ec/wp-content/uploads/tmp/LOGO-PRINCIPAL-ESPE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12"/>
          <a:stretch/>
        </p:blipFill>
        <p:spPr bwMode="auto">
          <a:xfrm>
            <a:off x="9797663" y="190128"/>
            <a:ext cx="1729992" cy="113194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80" name="Picture 2" descr="http://mercadotecnia.espe.edu.ec/wp-content/uploads/tmp/LOGO-PRINCIPAL-ESPE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1"/>
          <a:stretch/>
        </p:blipFill>
        <p:spPr bwMode="auto">
          <a:xfrm>
            <a:off x="9540636" y="1387856"/>
            <a:ext cx="2244047" cy="51073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44" name="43 Imagen" descr="C:\Documents and Settings\cjijon\Escritorio\Nueva carpeta (2)\logo-ciencias-de-la-tierra[1].jpg"/>
          <p:cNvPicPr/>
          <p:nvPr/>
        </p:nvPicPr>
        <p:blipFill>
          <a:blip r:embed="rId4" cstate="print"/>
          <a:srcRect t="15556"/>
          <a:stretch>
            <a:fillRect/>
          </a:stretch>
        </p:blipFill>
        <p:spPr bwMode="auto">
          <a:xfrm>
            <a:off x="9583891" y="4834912"/>
            <a:ext cx="2157542" cy="1741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09AC0-6E24-4F6A-904C-FBEB9125419E}" type="datetime1">
              <a:rPr lang="es-EC" altLang="es-EC" smtClean="0"/>
              <a:t>26/11/2018</a:t>
            </a:fld>
            <a:endParaRPr lang="en-GB" alt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80FD24-0597-4D5A-85C1-1A281D7BA417}" type="slidenum">
              <a:rPr lang="en-GB" altLang="es-EC" smtClean="0"/>
              <a:pPr/>
              <a:t>27</a:t>
            </a:fld>
            <a:endParaRPr lang="en-GB" altLang="es-EC"/>
          </a:p>
        </p:txBody>
      </p:sp>
      <p:sp>
        <p:nvSpPr>
          <p:cNvPr id="1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340483" y="1833533"/>
            <a:ext cx="2644352" cy="3483587"/>
          </a:xfrm>
        </p:spPr>
        <p:txBody>
          <a:bodyPr>
            <a:norm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Planteamiento del problema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Antecedentes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Justificación e Importancia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Objetivos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 smtClean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Fundamentación Teórica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 smtClean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Marco Metodológico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u="sng" spc="0" dirty="0">
                <a:solidFill>
                  <a:prstClr val="white"/>
                </a:solidFill>
                <a:latin typeface="Arial" charset="0"/>
                <a:cs typeface="Arial" charset="0"/>
              </a:rPr>
              <a:t>Resultados y Discusión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>
                <a:solidFill>
                  <a:prstClr val="white"/>
                </a:solidFill>
                <a:latin typeface="Arial" charset="0"/>
                <a:cs typeface="Arial" charset="0"/>
              </a:rPr>
              <a:t>Conclusiones</a:t>
            </a:r>
          </a:p>
          <a:p>
            <a:endParaRPr lang="es-EC" altLang="es-EC" sz="2000" dirty="0"/>
          </a:p>
        </p:txBody>
      </p:sp>
      <p:sp>
        <p:nvSpPr>
          <p:cNvPr id="5" name="Rectángulo redondeado 4"/>
          <p:cNvSpPr/>
          <p:nvPr/>
        </p:nvSpPr>
        <p:spPr>
          <a:xfrm>
            <a:off x="1853836" y="1438100"/>
            <a:ext cx="6192688" cy="595886"/>
          </a:xfrm>
          <a:prstGeom prst="roundRect">
            <a:avLst/>
          </a:prstGeom>
          <a:solidFill>
            <a:schemeClr val="tx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SEÑALIZACION VERTICAL</a:t>
            </a:r>
            <a:endParaRPr lang="es-ES" dirty="0"/>
          </a:p>
        </p:txBody>
      </p:sp>
      <p:cxnSp>
        <p:nvCxnSpPr>
          <p:cNvPr id="7" name="Conector recto 6"/>
          <p:cNvCxnSpPr/>
          <p:nvPr/>
        </p:nvCxnSpPr>
        <p:spPr>
          <a:xfrm>
            <a:off x="4950180" y="2159843"/>
            <a:ext cx="0" cy="403244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 flipV="1">
            <a:off x="604441" y="4215010"/>
            <a:ext cx="8260976" cy="7200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Gráfico 16"/>
          <p:cNvGraphicFramePr/>
          <p:nvPr>
            <p:extLst>
              <p:ext uri="{D42A27DB-BD31-4B8C-83A1-F6EECF244321}">
                <p14:modId xmlns:p14="http://schemas.microsoft.com/office/powerpoint/2010/main" val="754929912"/>
              </p:ext>
            </p:extLst>
          </p:nvPr>
        </p:nvGraphicFramePr>
        <p:xfrm>
          <a:off x="5111016" y="4397969"/>
          <a:ext cx="3714750" cy="171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8" name="Gráfico 17"/>
          <p:cNvGraphicFramePr/>
          <p:nvPr>
            <p:extLst>
              <p:ext uri="{D42A27DB-BD31-4B8C-83A1-F6EECF244321}">
                <p14:modId xmlns:p14="http://schemas.microsoft.com/office/powerpoint/2010/main" val="3801794687"/>
              </p:ext>
            </p:extLst>
          </p:nvPr>
        </p:nvGraphicFramePr>
        <p:xfrm>
          <a:off x="1041751" y="4397969"/>
          <a:ext cx="3619500" cy="171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9" name="Gráfico 18"/>
          <p:cNvGraphicFramePr/>
          <p:nvPr>
            <p:extLst>
              <p:ext uri="{D42A27DB-BD31-4B8C-83A1-F6EECF244321}">
                <p14:modId xmlns:p14="http://schemas.microsoft.com/office/powerpoint/2010/main" val="2934554078"/>
              </p:ext>
            </p:extLst>
          </p:nvPr>
        </p:nvGraphicFramePr>
        <p:xfrm>
          <a:off x="5111016" y="2232103"/>
          <a:ext cx="3657600" cy="1819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1" name="Rectángulo 10"/>
          <p:cNvSpPr/>
          <p:nvPr/>
        </p:nvSpPr>
        <p:spPr>
          <a:xfrm>
            <a:off x="508529" y="2159843"/>
            <a:ext cx="1993421" cy="1891535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NORMA: 1,50m de altura</a:t>
            </a:r>
            <a:endParaRPr lang="es-ES" dirty="0"/>
          </a:p>
        </p:txBody>
      </p:sp>
      <p:sp>
        <p:nvSpPr>
          <p:cNvPr id="21" name="Rectángulo 20"/>
          <p:cNvSpPr/>
          <p:nvPr/>
        </p:nvSpPr>
        <p:spPr>
          <a:xfrm>
            <a:off x="2768587" y="2159842"/>
            <a:ext cx="1993421" cy="1891535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50% cumple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7891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2 Título"/>
          <p:cNvSpPr>
            <a:spLocks noGrp="1"/>
          </p:cNvSpPr>
          <p:nvPr>
            <p:ph type="title"/>
          </p:nvPr>
        </p:nvSpPr>
        <p:spPr>
          <a:xfrm>
            <a:off x="508529" y="358649"/>
            <a:ext cx="8284920" cy="1065246"/>
          </a:xfrm>
        </p:spPr>
        <p:txBody>
          <a:bodyPr/>
          <a:lstStyle/>
          <a:p>
            <a:r>
              <a:rPr lang="es-EC" sz="4100" dirty="0"/>
              <a:t>7</a:t>
            </a:r>
            <a:r>
              <a:rPr lang="es-EC" sz="4100" dirty="0" smtClean="0"/>
              <a:t>. Resultados y discusión</a:t>
            </a:r>
            <a:endParaRPr lang="es-EC" sz="4100" dirty="0"/>
          </a:p>
        </p:txBody>
      </p:sp>
      <p:cxnSp>
        <p:nvCxnSpPr>
          <p:cNvPr id="3" name="2 Conector recto"/>
          <p:cNvCxnSpPr/>
          <p:nvPr/>
        </p:nvCxnSpPr>
        <p:spPr>
          <a:xfrm flipH="1">
            <a:off x="4950180" y="1397791"/>
            <a:ext cx="394053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9" name="Picture 2" descr="http://mercadotecnia.espe.edu.ec/wp-content/uploads/tmp/LOGO-PRINCIPAL-ESPE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12"/>
          <a:stretch/>
        </p:blipFill>
        <p:spPr bwMode="auto">
          <a:xfrm>
            <a:off x="9797663" y="190128"/>
            <a:ext cx="1729992" cy="113194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80" name="Picture 2" descr="http://mercadotecnia.espe.edu.ec/wp-content/uploads/tmp/LOGO-PRINCIPAL-ESPE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1"/>
          <a:stretch/>
        </p:blipFill>
        <p:spPr bwMode="auto">
          <a:xfrm>
            <a:off x="9540636" y="1387856"/>
            <a:ext cx="2244047" cy="51073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44" name="43 Imagen" descr="C:\Documents and Settings\cjijon\Escritorio\Nueva carpeta (2)\logo-ciencias-de-la-tierra[1].jpg"/>
          <p:cNvPicPr/>
          <p:nvPr/>
        </p:nvPicPr>
        <p:blipFill>
          <a:blip r:embed="rId4" cstate="print"/>
          <a:srcRect t="15556"/>
          <a:stretch>
            <a:fillRect/>
          </a:stretch>
        </p:blipFill>
        <p:spPr bwMode="auto">
          <a:xfrm>
            <a:off x="9583891" y="4834912"/>
            <a:ext cx="2157542" cy="1741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09AC0-6E24-4F6A-904C-FBEB9125419E}" type="datetime1">
              <a:rPr lang="es-EC" altLang="es-EC" smtClean="0"/>
              <a:t>26/11/2018</a:t>
            </a:fld>
            <a:endParaRPr lang="en-GB" alt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80FD24-0597-4D5A-85C1-1A281D7BA417}" type="slidenum">
              <a:rPr lang="en-GB" altLang="es-EC" smtClean="0"/>
              <a:pPr/>
              <a:t>28</a:t>
            </a:fld>
            <a:endParaRPr lang="en-GB" altLang="es-EC"/>
          </a:p>
        </p:txBody>
      </p:sp>
      <p:sp>
        <p:nvSpPr>
          <p:cNvPr id="1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340483" y="1833533"/>
            <a:ext cx="2644352" cy="3483587"/>
          </a:xfrm>
        </p:spPr>
        <p:txBody>
          <a:bodyPr>
            <a:norm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Planteamiento del problema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Antecedentes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Justificación e Importancia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Objetivos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 smtClean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Fundamentación Teórica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 smtClean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Marco Metodológico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u="sng" spc="0" dirty="0">
                <a:solidFill>
                  <a:prstClr val="white"/>
                </a:solidFill>
                <a:latin typeface="Arial" charset="0"/>
                <a:cs typeface="Arial" charset="0"/>
              </a:rPr>
              <a:t>Resultados y Discusión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>
                <a:solidFill>
                  <a:prstClr val="white"/>
                </a:solidFill>
                <a:latin typeface="Arial" charset="0"/>
                <a:cs typeface="Arial" charset="0"/>
              </a:rPr>
              <a:t>Conclusiones</a:t>
            </a:r>
          </a:p>
          <a:p>
            <a:endParaRPr lang="es-EC" altLang="es-EC" sz="2000" dirty="0"/>
          </a:p>
        </p:txBody>
      </p:sp>
      <p:sp>
        <p:nvSpPr>
          <p:cNvPr id="5" name="Rectángulo redondeado 4"/>
          <p:cNvSpPr/>
          <p:nvPr/>
        </p:nvSpPr>
        <p:spPr>
          <a:xfrm>
            <a:off x="1853836" y="1438100"/>
            <a:ext cx="6192688" cy="595886"/>
          </a:xfrm>
          <a:prstGeom prst="roundRect">
            <a:avLst/>
          </a:prstGeom>
          <a:solidFill>
            <a:schemeClr val="tx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SEÑALIZACION HORIZONTAL</a:t>
            </a:r>
            <a:endParaRPr lang="es-ES" dirty="0"/>
          </a:p>
        </p:txBody>
      </p:sp>
      <p:pic>
        <p:nvPicPr>
          <p:cNvPr id="14" name="Imagen 1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355" y="2110467"/>
            <a:ext cx="4819650" cy="1804670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3141610822"/>
              </p:ext>
            </p:extLst>
          </p:nvPr>
        </p:nvGraphicFramePr>
        <p:xfrm>
          <a:off x="881946" y="4176067"/>
          <a:ext cx="8136467" cy="173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43730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2 Título"/>
          <p:cNvSpPr>
            <a:spLocks noGrp="1"/>
          </p:cNvSpPr>
          <p:nvPr>
            <p:ph type="title"/>
          </p:nvPr>
        </p:nvSpPr>
        <p:spPr>
          <a:xfrm>
            <a:off x="508529" y="358649"/>
            <a:ext cx="8284920" cy="1065246"/>
          </a:xfrm>
        </p:spPr>
        <p:txBody>
          <a:bodyPr/>
          <a:lstStyle/>
          <a:p>
            <a:r>
              <a:rPr lang="es-EC" sz="4100" dirty="0"/>
              <a:t>7</a:t>
            </a:r>
            <a:r>
              <a:rPr lang="es-EC" sz="4100" dirty="0" smtClean="0"/>
              <a:t>. Resultados y discusión</a:t>
            </a:r>
            <a:endParaRPr lang="es-EC" sz="4100" dirty="0"/>
          </a:p>
        </p:txBody>
      </p:sp>
      <p:cxnSp>
        <p:nvCxnSpPr>
          <p:cNvPr id="3" name="2 Conector recto"/>
          <p:cNvCxnSpPr/>
          <p:nvPr/>
        </p:nvCxnSpPr>
        <p:spPr>
          <a:xfrm flipH="1">
            <a:off x="4950180" y="1397791"/>
            <a:ext cx="394053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9" name="Picture 2" descr="http://mercadotecnia.espe.edu.ec/wp-content/uploads/tmp/LOGO-PRINCIPAL-ESPE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12"/>
          <a:stretch/>
        </p:blipFill>
        <p:spPr bwMode="auto">
          <a:xfrm>
            <a:off x="9797663" y="190128"/>
            <a:ext cx="1729992" cy="113194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80" name="Picture 2" descr="http://mercadotecnia.espe.edu.ec/wp-content/uploads/tmp/LOGO-PRINCIPAL-ESPE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1"/>
          <a:stretch/>
        </p:blipFill>
        <p:spPr bwMode="auto">
          <a:xfrm>
            <a:off x="9540636" y="1387856"/>
            <a:ext cx="2244047" cy="51073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44" name="43 Imagen" descr="C:\Documents and Settings\cjijon\Escritorio\Nueva carpeta (2)\logo-ciencias-de-la-tierra[1].jpg"/>
          <p:cNvPicPr/>
          <p:nvPr/>
        </p:nvPicPr>
        <p:blipFill>
          <a:blip r:embed="rId4" cstate="print"/>
          <a:srcRect t="15556"/>
          <a:stretch>
            <a:fillRect/>
          </a:stretch>
        </p:blipFill>
        <p:spPr bwMode="auto">
          <a:xfrm>
            <a:off x="9583891" y="4834912"/>
            <a:ext cx="2157542" cy="1741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09AC0-6E24-4F6A-904C-FBEB9125419E}" type="datetime1">
              <a:rPr lang="es-EC" altLang="es-EC" smtClean="0"/>
              <a:t>26/11/2018</a:t>
            </a:fld>
            <a:endParaRPr lang="en-GB" alt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80FD24-0597-4D5A-85C1-1A281D7BA417}" type="slidenum">
              <a:rPr lang="en-GB" altLang="es-EC" smtClean="0"/>
              <a:pPr/>
              <a:t>29</a:t>
            </a:fld>
            <a:endParaRPr lang="en-GB" altLang="es-EC"/>
          </a:p>
        </p:txBody>
      </p:sp>
      <p:sp>
        <p:nvSpPr>
          <p:cNvPr id="1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340483" y="1833533"/>
            <a:ext cx="2644352" cy="3483587"/>
          </a:xfrm>
        </p:spPr>
        <p:txBody>
          <a:bodyPr>
            <a:norm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Planteamiento del problema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Antecedentes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Justificación e Importancia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Objetivos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 smtClean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Fundamentación Teórica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 smtClean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Marco Metodológico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u="sng" spc="0" dirty="0">
                <a:solidFill>
                  <a:prstClr val="white"/>
                </a:solidFill>
                <a:latin typeface="Arial" charset="0"/>
                <a:cs typeface="Arial" charset="0"/>
              </a:rPr>
              <a:t>Resultados y Discusión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>
                <a:solidFill>
                  <a:prstClr val="white"/>
                </a:solidFill>
                <a:latin typeface="Arial" charset="0"/>
                <a:cs typeface="Arial" charset="0"/>
              </a:rPr>
              <a:t>Conclusiones</a:t>
            </a:r>
          </a:p>
          <a:p>
            <a:endParaRPr lang="es-EC" altLang="es-EC" sz="2000" dirty="0"/>
          </a:p>
        </p:txBody>
      </p:sp>
      <p:sp>
        <p:nvSpPr>
          <p:cNvPr id="5" name="Rectángulo redondeado 4"/>
          <p:cNvSpPr/>
          <p:nvPr/>
        </p:nvSpPr>
        <p:spPr>
          <a:xfrm>
            <a:off x="1853836" y="1438100"/>
            <a:ext cx="6192688" cy="595886"/>
          </a:xfrm>
          <a:prstGeom prst="roundRect">
            <a:avLst/>
          </a:prstGeom>
          <a:solidFill>
            <a:schemeClr val="tx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SEÑALIZACION COMPLEMENTARIA</a:t>
            </a:r>
            <a:endParaRPr lang="es-ES" dirty="0"/>
          </a:p>
        </p:txBody>
      </p:sp>
      <p:pic>
        <p:nvPicPr>
          <p:cNvPr id="11" name="Imagen 1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942" y="2463037"/>
            <a:ext cx="4680519" cy="1342050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13" name="Diagrama 12"/>
          <p:cNvGraphicFramePr/>
          <p:nvPr>
            <p:extLst>
              <p:ext uri="{D42A27DB-BD31-4B8C-83A1-F6EECF244321}">
                <p14:modId xmlns:p14="http://schemas.microsoft.com/office/powerpoint/2010/main" val="4164557869"/>
              </p:ext>
            </p:extLst>
          </p:nvPr>
        </p:nvGraphicFramePr>
        <p:xfrm>
          <a:off x="960614" y="4104059"/>
          <a:ext cx="8136467" cy="17783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84759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340483" y="1833533"/>
            <a:ext cx="2644352" cy="3483587"/>
          </a:xfrm>
        </p:spPr>
        <p:txBody>
          <a:bodyPr>
            <a:norm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r>
              <a:rPr lang="es-PE" altLang="es-PE" sz="1200" u="sng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Planteamiento del problema</a:t>
            </a:r>
            <a:endParaRPr lang="es-PE" altLang="es-PE" sz="1200" u="sng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Antecedentes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Justificación e Importancia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Objetivos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 smtClean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Fundamentación Teórica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 smtClean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Marco Metodológico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>
                <a:solidFill>
                  <a:prstClr val="white"/>
                </a:solidFill>
                <a:latin typeface="Arial" charset="0"/>
                <a:cs typeface="Arial" charset="0"/>
              </a:rPr>
              <a:t>Resultados y Discusión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>
                <a:solidFill>
                  <a:prstClr val="white"/>
                </a:solidFill>
                <a:latin typeface="Arial" charset="0"/>
                <a:cs typeface="Arial" charset="0"/>
              </a:rPr>
              <a:t>Conclusiones</a:t>
            </a:r>
          </a:p>
          <a:p>
            <a:endParaRPr lang="es-EC" altLang="es-EC" sz="2000" dirty="0"/>
          </a:p>
        </p:txBody>
      </p:sp>
      <p:sp>
        <p:nvSpPr>
          <p:cNvPr id="74" name="2 Título"/>
          <p:cNvSpPr>
            <a:spLocks noGrp="1"/>
          </p:cNvSpPr>
          <p:nvPr>
            <p:ph type="title"/>
          </p:nvPr>
        </p:nvSpPr>
        <p:spPr>
          <a:xfrm>
            <a:off x="508529" y="358649"/>
            <a:ext cx="8284920" cy="1065246"/>
          </a:xfrm>
        </p:spPr>
        <p:txBody>
          <a:bodyPr/>
          <a:lstStyle/>
          <a:p>
            <a:r>
              <a:rPr lang="es-EC" sz="4100" dirty="0"/>
              <a:t>1. </a:t>
            </a:r>
            <a:r>
              <a:rPr lang="es-EC" sz="4100" dirty="0" smtClean="0"/>
              <a:t>Planteamiento del problema</a:t>
            </a:r>
            <a:endParaRPr lang="es-EC" sz="4100" dirty="0"/>
          </a:p>
        </p:txBody>
      </p:sp>
      <p:sp>
        <p:nvSpPr>
          <p:cNvPr id="75" name="1 Marcador de contenido"/>
          <p:cNvSpPr txBox="1">
            <a:spLocks/>
          </p:cNvSpPr>
          <p:nvPr/>
        </p:nvSpPr>
        <p:spPr>
          <a:xfrm>
            <a:off x="508539" y="1732600"/>
            <a:ext cx="8381026" cy="4442096"/>
          </a:xfrm>
          <a:prstGeom prst="rect">
            <a:avLst/>
          </a:prstGeom>
        </p:spPr>
        <p:txBody>
          <a:bodyPr vert="horz" lIns="117622" tIns="58811" rIns="117622" bIns="58811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  <a:defRPr sz="1900" kern="1200" spc="15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 sz="1800" kern="1200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None/>
              <a:defRPr sz="1600" kern="1200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None/>
              <a:defRPr sz="1300" kern="1200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es-EC" dirty="0"/>
          </a:p>
        </p:txBody>
      </p:sp>
      <p:cxnSp>
        <p:nvCxnSpPr>
          <p:cNvPr id="3" name="2 Conector recto"/>
          <p:cNvCxnSpPr/>
          <p:nvPr/>
        </p:nvCxnSpPr>
        <p:spPr>
          <a:xfrm flipH="1">
            <a:off x="4949027" y="1497486"/>
            <a:ext cx="394053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9" name="Picture 2" descr="http://mercadotecnia.espe.edu.ec/wp-content/uploads/tmp/LOGO-PRINCIPAL-ESPE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12"/>
          <a:stretch/>
        </p:blipFill>
        <p:spPr bwMode="auto">
          <a:xfrm>
            <a:off x="9797663" y="190128"/>
            <a:ext cx="1729992" cy="113194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80" name="Picture 2" descr="http://mercadotecnia.espe.edu.ec/wp-content/uploads/tmp/LOGO-PRINCIPAL-ESPE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1"/>
          <a:stretch/>
        </p:blipFill>
        <p:spPr bwMode="auto">
          <a:xfrm>
            <a:off x="9540636" y="1387856"/>
            <a:ext cx="2244047" cy="51073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44" name="43 Imagen" descr="C:\Documents and Settings\cjijon\Escritorio\Nueva carpeta (2)\logo-ciencias-de-la-tierra[1].jpg"/>
          <p:cNvPicPr/>
          <p:nvPr/>
        </p:nvPicPr>
        <p:blipFill>
          <a:blip r:embed="rId5" cstate="print"/>
          <a:srcRect t="15556"/>
          <a:stretch>
            <a:fillRect/>
          </a:stretch>
        </p:blipFill>
        <p:spPr bwMode="auto">
          <a:xfrm>
            <a:off x="9583891" y="4834912"/>
            <a:ext cx="2157542" cy="1741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B898D-6224-4257-9CF6-25C6476DA31B}" type="datetime1">
              <a:rPr lang="es-EC" altLang="es-EC" smtClean="0"/>
              <a:t>26/11/2018</a:t>
            </a:fld>
            <a:endParaRPr lang="en-GB" alt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80FD24-0597-4D5A-85C1-1A281D7BA417}" type="slidenum">
              <a:rPr lang="en-GB" altLang="es-EC" smtClean="0"/>
              <a:pPr/>
              <a:t>3</a:t>
            </a:fld>
            <a:endParaRPr lang="en-GB" altLang="es-EC"/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1859651850"/>
              </p:ext>
            </p:extLst>
          </p:nvPr>
        </p:nvGraphicFramePr>
        <p:xfrm>
          <a:off x="326829" y="1119026"/>
          <a:ext cx="5432955" cy="54243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1211276026"/>
              </p:ext>
            </p:extLst>
          </p:nvPr>
        </p:nvGraphicFramePr>
        <p:xfrm>
          <a:off x="5834103" y="1571078"/>
          <a:ext cx="2981143" cy="43955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237997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1 Marcador de contenido"/>
          <p:cNvSpPr txBox="1">
            <a:spLocks/>
          </p:cNvSpPr>
          <p:nvPr/>
        </p:nvSpPr>
        <p:spPr>
          <a:xfrm>
            <a:off x="508539" y="1732600"/>
            <a:ext cx="8381026" cy="4442096"/>
          </a:xfrm>
          <a:prstGeom prst="rect">
            <a:avLst/>
          </a:prstGeom>
        </p:spPr>
        <p:txBody>
          <a:bodyPr vert="horz" lIns="117622" tIns="58811" rIns="117622" bIns="58811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  <a:defRPr sz="1900" kern="1200" spc="15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 sz="1800" kern="1200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None/>
              <a:defRPr sz="1600" kern="1200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None/>
              <a:defRPr sz="1300" kern="1200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s-EC" dirty="0" smtClean="0"/>
              <a:t> </a:t>
            </a:r>
          </a:p>
          <a:p>
            <a:pPr fontAlgn="auto">
              <a:spcAft>
                <a:spcPts val="0"/>
              </a:spcAft>
            </a:pPr>
            <a:endParaRPr lang="es-EC" dirty="0"/>
          </a:p>
        </p:txBody>
      </p:sp>
      <p:pic>
        <p:nvPicPr>
          <p:cNvPr id="79" name="Picture 2" descr="http://mercadotecnia.espe.edu.ec/wp-content/uploads/tmp/LOGO-PRINCIPAL-ESPE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12"/>
          <a:stretch/>
        </p:blipFill>
        <p:spPr bwMode="auto">
          <a:xfrm>
            <a:off x="9797663" y="190128"/>
            <a:ext cx="1729992" cy="113194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80" name="Picture 2" descr="http://mercadotecnia.espe.edu.ec/wp-content/uploads/tmp/LOGO-PRINCIPAL-ESPE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1"/>
          <a:stretch/>
        </p:blipFill>
        <p:spPr bwMode="auto">
          <a:xfrm>
            <a:off x="9540636" y="1387856"/>
            <a:ext cx="2244047" cy="51073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44" name="43 Imagen" descr="C:\Documents and Settings\cjijon\Escritorio\Nueva carpeta (2)\logo-ciencias-de-la-tierra[1].jpg"/>
          <p:cNvPicPr/>
          <p:nvPr/>
        </p:nvPicPr>
        <p:blipFill>
          <a:blip r:embed="rId4" cstate="print"/>
          <a:srcRect t="15556"/>
          <a:stretch>
            <a:fillRect/>
          </a:stretch>
        </p:blipFill>
        <p:spPr bwMode="auto">
          <a:xfrm>
            <a:off x="9583891" y="4834912"/>
            <a:ext cx="2157542" cy="1741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09AC0-6E24-4F6A-904C-FBEB9125419E}" type="datetime1">
              <a:rPr lang="es-EC" altLang="es-EC" smtClean="0"/>
              <a:t>26/11/2018</a:t>
            </a:fld>
            <a:endParaRPr lang="en-GB" alt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80FD24-0597-4D5A-85C1-1A281D7BA417}" type="slidenum">
              <a:rPr lang="en-GB" altLang="es-EC" smtClean="0"/>
              <a:pPr/>
              <a:t>30</a:t>
            </a:fld>
            <a:endParaRPr lang="en-GB" altLang="es-EC"/>
          </a:p>
        </p:txBody>
      </p:sp>
      <p:sp>
        <p:nvSpPr>
          <p:cNvPr id="1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340483" y="1833533"/>
            <a:ext cx="2644352" cy="3483587"/>
          </a:xfrm>
        </p:spPr>
        <p:txBody>
          <a:bodyPr>
            <a:norm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Planteamiento del problema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Antecedentes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Justificación e Importancia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Objetivos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 smtClean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Fundamentación Teórica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 smtClean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Marco Metodológico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u="sng" spc="0" dirty="0">
                <a:solidFill>
                  <a:prstClr val="white"/>
                </a:solidFill>
                <a:latin typeface="Arial" charset="0"/>
                <a:cs typeface="Arial" charset="0"/>
              </a:rPr>
              <a:t>Resultados y Discusión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>
                <a:solidFill>
                  <a:prstClr val="white"/>
                </a:solidFill>
                <a:latin typeface="Arial" charset="0"/>
                <a:cs typeface="Arial" charset="0"/>
              </a:rPr>
              <a:t>Conclusiones</a:t>
            </a:r>
          </a:p>
          <a:p>
            <a:endParaRPr lang="es-EC" altLang="es-EC" sz="20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913" y="306182"/>
            <a:ext cx="4511643" cy="637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11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2 Título"/>
          <p:cNvSpPr>
            <a:spLocks noGrp="1"/>
          </p:cNvSpPr>
          <p:nvPr>
            <p:ph type="title"/>
          </p:nvPr>
        </p:nvSpPr>
        <p:spPr>
          <a:xfrm>
            <a:off x="508529" y="358649"/>
            <a:ext cx="8284920" cy="1065246"/>
          </a:xfrm>
        </p:spPr>
        <p:txBody>
          <a:bodyPr/>
          <a:lstStyle/>
          <a:p>
            <a:r>
              <a:rPr lang="es-EC" sz="4100" dirty="0" smtClean="0"/>
              <a:t>8. conclusiones</a:t>
            </a:r>
            <a:endParaRPr lang="es-EC" sz="4100" dirty="0"/>
          </a:p>
        </p:txBody>
      </p:sp>
      <p:sp>
        <p:nvSpPr>
          <p:cNvPr id="75" name="1 Marcador de contenido"/>
          <p:cNvSpPr txBox="1">
            <a:spLocks/>
          </p:cNvSpPr>
          <p:nvPr/>
        </p:nvSpPr>
        <p:spPr>
          <a:xfrm>
            <a:off x="508539" y="1371688"/>
            <a:ext cx="8381026" cy="5205019"/>
          </a:xfrm>
          <a:prstGeom prst="rect">
            <a:avLst/>
          </a:prstGeom>
        </p:spPr>
        <p:txBody>
          <a:bodyPr vert="horz" lIns="117622" tIns="58811" rIns="117622" bIns="58811" rtlCol="0" anchor="ctr">
            <a:normAutofit fontScale="85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  <a:defRPr sz="1900" kern="1200" spc="15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 sz="1800" kern="1200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None/>
              <a:defRPr sz="1600" kern="1200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None/>
              <a:defRPr sz="1300" kern="1200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 fontAlgn="auto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s-ES" dirty="0" smtClean="0"/>
              <a:t>En </a:t>
            </a:r>
            <a:r>
              <a:rPr lang="es-ES" dirty="0"/>
              <a:t>este proyecto se pudo establecer que para la realización de un inventario, se puede reducir todos los elementos mencionados anteriormente a la utilización de un sistema multicámaras de mapeo móvil. Se reduce el tiempo en campo y los errores que se podrían producir. Además se asegura una mejor precisión de los datos obtenidos y de las mediciones </a:t>
            </a:r>
            <a:r>
              <a:rPr lang="es-ES" dirty="0" smtClean="0"/>
              <a:t>realizadas.</a:t>
            </a:r>
          </a:p>
          <a:p>
            <a:pPr marL="342900" indent="-342900" algn="just" fontAlgn="auto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s-ES" dirty="0" smtClean="0"/>
              <a:t>Con </a:t>
            </a:r>
            <a:r>
              <a:rPr lang="es-ES" dirty="0"/>
              <a:t>la ayuda de la Estación </a:t>
            </a:r>
            <a:r>
              <a:rPr lang="es-ES" dirty="0" smtClean="0"/>
              <a:t>Base INOP, </a:t>
            </a:r>
            <a:r>
              <a:rPr lang="es-ES" dirty="0"/>
              <a:t>se pudo corregir la trayectoria del </a:t>
            </a:r>
            <a:r>
              <a:rPr lang="es-ES" dirty="0" smtClean="0"/>
              <a:t>levantamiento </a:t>
            </a:r>
            <a:r>
              <a:rPr lang="es-ES" dirty="0"/>
              <a:t>y se alcanzó una precisión mayor a 10 cm en </a:t>
            </a:r>
            <a:r>
              <a:rPr lang="es-ES" dirty="0" smtClean="0"/>
              <a:t>posicionamiento</a:t>
            </a:r>
          </a:p>
          <a:p>
            <a:pPr marL="342900" indent="-342900" algn="just" fontAlgn="auto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s-ES" dirty="0" smtClean="0"/>
              <a:t>Se </a:t>
            </a:r>
            <a:r>
              <a:rPr lang="es-ES" dirty="0"/>
              <a:t>pudo validar la información recolectada mediante la colocación de marcas y puntos </a:t>
            </a:r>
            <a:r>
              <a:rPr lang="es-ES" dirty="0" smtClean="0"/>
              <a:t>y </a:t>
            </a:r>
            <a:r>
              <a:rPr lang="es-ES" dirty="0"/>
              <a:t>se obtuvieron las diferencias de medidas y </a:t>
            </a:r>
            <a:r>
              <a:rPr lang="es-ES" dirty="0" smtClean="0"/>
              <a:t>posicionamiento. </a:t>
            </a:r>
            <a:r>
              <a:rPr lang="es-ES" dirty="0"/>
              <a:t>En las marcas se observó que la mayor diferencia fue de 0,013 metros. Sin embargo en la verificación del posicionamiento, la mayor diferencia de distancia entre puntos fue de 0,10m y la menor de 0,04. </a:t>
            </a:r>
            <a:endParaRPr lang="es-ES" dirty="0" smtClean="0"/>
          </a:p>
          <a:p>
            <a:pPr marL="342900" indent="-342900" algn="just" fontAlgn="auto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s-ES" dirty="0"/>
              <a:t>Se extrajo la información de un total de 1374 entidades, las cuales varían entre Señalización vertical, horizontal y </a:t>
            </a:r>
            <a:r>
              <a:rPr lang="es-ES" dirty="0" smtClean="0"/>
              <a:t>complementaria.  </a:t>
            </a:r>
            <a:r>
              <a:rPr lang="es-ES" dirty="0"/>
              <a:t>En cuanto a la primera, a pesar de que el 18,09%  del total de entidades no cumpla con la </a:t>
            </a:r>
            <a:r>
              <a:rPr lang="es-ES" dirty="0" smtClean="0"/>
              <a:t>normativa, </a:t>
            </a:r>
            <a:r>
              <a:rPr lang="es-ES" dirty="0"/>
              <a:t>la mayoría se encuentra en excelente y buen </a:t>
            </a:r>
            <a:r>
              <a:rPr lang="es-ES" dirty="0" smtClean="0"/>
              <a:t>estado, </a:t>
            </a:r>
            <a:r>
              <a:rPr lang="es-ES" dirty="0"/>
              <a:t>se requiere la intervención solamente en el 19,15% de la </a:t>
            </a:r>
            <a:r>
              <a:rPr lang="es-ES" dirty="0" smtClean="0"/>
              <a:t>señalética. </a:t>
            </a:r>
            <a:r>
              <a:rPr lang="es-ES" dirty="0"/>
              <a:t>A la par, la Señalización Horizontal, a pesar de que el 32,3% no cumple con el ancho requerido dentro de la </a:t>
            </a:r>
            <a:r>
              <a:rPr lang="es-ES" dirty="0" smtClean="0"/>
              <a:t>norma </a:t>
            </a:r>
            <a:r>
              <a:rPr lang="es-ES" dirty="0"/>
              <a:t>la señalética se encuentra en buen estado. Y la Señalización complementaria requiere atención debido a que el 18,7% está ausente en la </a:t>
            </a:r>
            <a:r>
              <a:rPr lang="es-ES" dirty="0" smtClean="0"/>
              <a:t>vía. </a:t>
            </a:r>
            <a:endParaRPr lang="es-EC" dirty="0"/>
          </a:p>
        </p:txBody>
      </p:sp>
      <p:cxnSp>
        <p:nvCxnSpPr>
          <p:cNvPr id="3" name="2 Conector recto"/>
          <p:cNvCxnSpPr/>
          <p:nvPr/>
        </p:nvCxnSpPr>
        <p:spPr>
          <a:xfrm flipH="1">
            <a:off x="4950180" y="1397791"/>
            <a:ext cx="394053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9" name="Picture 2" descr="http://mercadotecnia.espe.edu.ec/wp-content/uploads/tmp/LOGO-PRINCIPAL-ESPE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12"/>
          <a:stretch/>
        </p:blipFill>
        <p:spPr bwMode="auto">
          <a:xfrm>
            <a:off x="9797663" y="190128"/>
            <a:ext cx="1729992" cy="113194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80" name="Picture 2" descr="http://mercadotecnia.espe.edu.ec/wp-content/uploads/tmp/LOGO-PRINCIPAL-ESPE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1"/>
          <a:stretch/>
        </p:blipFill>
        <p:spPr bwMode="auto">
          <a:xfrm>
            <a:off x="9540636" y="1387856"/>
            <a:ext cx="2244047" cy="51073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44" name="43 Imagen" descr="C:\Documents and Settings\cjijon\Escritorio\Nueva carpeta (2)\logo-ciencias-de-la-tierra[1].jpg"/>
          <p:cNvPicPr/>
          <p:nvPr/>
        </p:nvPicPr>
        <p:blipFill>
          <a:blip r:embed="rId4" cstate="print"/>
          <a:srcRect t="15556"/>
          <a:stretch>
            <a:fillRect/>
          </a:stretch>
        </p:blipFill>
        <p:spPr bwMode="auto">
          <a:xfrm>
            <a:off x="9583891" y="4834912"/>
            <a:ext cx="2157542" cy="1741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09AC0-6E24-4F6A-904C-FBEB9125419E}" type="datetime1">
              <a:rPr lang="es-EC" altLang="es-EC" smtClean="0"/>
              <a:t>26/11/2018</a:t>
            </a:fld>
            <a:endParaRPr lang="en-GB" alt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80FD24-0597-4D5A-85C1-1A281D7BA417}" type="slidenum">
              <a:rPr lang="en-GB" altLang="es-EC" smtClean="0"/>
              <a:pPr/>
              <a:t>31</a:t>
            </a:fld>
            <a:endParaRPr lang="en-GB" altLang="es-EC"/>
          </a:p>
        </p:txBody>
      </p:sp>
      <p:sp>
        <p:nvSpPr>
          <p:cNvPr id="1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340483" y="1833533"/>
            <a:ext cx="2644352" cy="3483587"/>
          </a:xfrm>
        </p:spPr>
        <p:txBody>
          <a:bodyPr>
            <a:norm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Planteamiento del problema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Antecedentes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Justificación e Importancia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Objetivos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 smtClean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Fundamentación Teórica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 smtClean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Marco Metodológico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>
                <a:solidFill>
                  <a:prstClr val="white"/>
                </a:solidFill>
                <a:latin typeface="Arial" charset="0"/>
                <a:cs typeface="Arial" charset="0"/>
              </a:rPr>
              <a:t>Resultados y Discusión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u="sng" spc="0" dirty="0">
                <a:solidFill>
                  <a:prstClr val="white"/>
                </a:solidFill>
                <a:latin typeface="Arial" charset="0"/>
                <a:cs typeface="Arial" charset="0"/>
              </a:rPr>
              <a:t>Conclusiones</a:t>
            </a:r>
          </a:p>
          <a:p>
            <a:endParaRPr lang="es-EC" altLang="es-EC" sz="2000" dirty="0"/>
          </a:p>
        </p:txBody>
      </p:sp>
    </p:spTree>
    <p:extLst>
      <p:ext uri="{BB962C8B-B14F-4D97-AF65-F5344CB8AC3E}">
        <p14:creationId xmlns:p14="http://schemas.microsoft.com/office/powerpoint/2010/main" val="2504669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2 Título"/>
          <p:cNvSpPr>
            <a:spLocks noGrp="1"/>
          </p:cNvSpPr>
          <p:nvPr>
            <p:ph type="title"/>
          </p:nvPr>
        </p:nvSpPr>
        <p:spPr>
          <a:xfrm>
            <a:off x="508529" y="358649"/>
            <a:ext cx="8284920" cy="1065246"/>
          </a:xfrm>
        </p:spPr>
        <p:txBody>
          <a:bodyPr/>
          <a:lstStyle/>
          <a:p>
            <a:r>
              <a:rPr lang="es-EC" sz="4100" dirty="0"/>
              <a:t>9</a:t>
            </a:r>
            <a:r>
              <a:rPr lang="es-EC" sz="4100" dirty="0" smtClean="0"/>
              <a:t>. bibliografía</a:t>
            </a:r>
            <a:endParaRPr lang="es-EC" sz="4100" dirty="0"/>
          </a:p>
        </p:txBody>
      </p:sp>
      <p:sp>
        <p:nvSpPr>
          <p:cNvPr id="75" name="1 Marcador de contenido"/>
          <p:cNvSpPr txBox="1">
            <a:spLocks/>
          </p:cNvSpPr>
          <p:nvPr/>
        </p:nvSpPr>
        <p:spPr>
          <a:xfrm>
            <a:off x="508539" y="1732600"/>
            <a:ext cx="8381026" cy="4442096"/>
          </a:xfrm>
          <a:prstGeom prst="rect">
            <a:avLst/>
          </a:prstGeom>
        </p:spPr>
        <p:txBody>
          <a:bodyPr vert="horz" lIns="117622" tIns="58811" rIns="117622" bIns="58811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  <a:defRPr sz="1900" kern="1200" spc="15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 sz="1800" kern="1200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None/>
              <a:defRPr sz="1600" kern="1200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None/>
              <a:defRPr sz="1300" kern="1200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s-ES" dirty="0"/>
              <a:t>Quintero González, J. R. (2011). </a:t>
            </a:r>
            <a:r>
              <a:rPr lang="es-ES" i="1" dirty="0"/>
              <a:t>Inventarios viales y categorización de la red vial en estudios de Ingeniería de Tránsito y Transporte </a:t>
            </a:r>
            <a:r>
              <a:rPr lang="es-ES" dirty="0"/>
              <a:t>(Vol. 20). Tunja, Colombia: Facultad de Ingeniería. </a:t>
            </a:r>
            <a:endParaRPr lang="es-ES" dirty="0" smtClean="0"/>
          </a:p>
          <a:p>
            <a:pPr fontAlgn="auto">
              <a:spcAft>
                <a:spcPts val="0"/>
              </a:spcAft>
            </a:pPr>
            <a:r>
              <a:rPr lang="es-ES" dirty="0"/>
              <a:t>SENPLADES. (2012). </a:t>
            </a:r>
            <a:r>
              <a:rPr lang="es-ES" i="1" dirty="0"/>
              <a:t>Guía metodológica de planificación institucional. </a:t>
            </a:r>
            <a:r>
              <a:rPr lang="es-ES" dirty="0"/>
              <a:t>Quito: Secretaría Nacional de Planificación y Desarrollo. </a:t>
            </a:r>
            <a:r>
              <a:rPr lang="es-EC" dirty="0" smtClean="0"/>
              <a:t> </a:t>
            </a:r>
          </a:p>
          <a:p>
            <a:pPr fontAlgn="auto">
              <a:spcAft>
                <a:spcPts val="0"/>
              </a:spcAft>
            </a:pPr>
            <a:r>
              <a:rPr lang="en-US" dirty="0"/>
              <a:t>Shi, Z. (2014). </a:t>
            </a:r>
            <a:r>
              <a:rPr lang="en-US" i="1" dirty="0"/>
              <a:t>Advanced Mobile Mapping System Development with Integration of Laser Data, Stereo Images and other Sensor Data. </a:t>
            </a:r>
            <a:r>
              <a:rPr lang="en-US" dirty="0"/>
              <a:t>Tokyo: Faculty of Environmental and Information Studies, </a:t>
            </a:r>
            <a:r>
              <a:rPr lang="en-US" dirty="0" err="1"/>
              <a:t>Musashi</a:t>
            </a:r>
            <a:r>
              <a:rPr lang="en-US" dirty="0"/>
              <a:t> Institute of Technology. </a:t>
            </a:r>
            <a:endParaRPr lang="en-US" dirty="0" smtClean="0"/>
          </a:p>
          <a:p>
            <a:r>
              <a:rPr lang="es-ES" dirty="0"/>
              <a:t>Trimble. (2018). </a:t>
            </a:r>
            <a:r>
              <a:rPr lang="es-ES" i="1" dirty="0"/>
              <a:t>MX7 Mobile Mapping Trimble </a:t>
            </a:r>
            <a:r>
              <a:rPr lang="es-ES" i="1" dirty="0" err="1"/>
              <a:t>Geospatial</a:t>
            </a:r>
            <a:r>
              <a:rPr lang="es-ES" i="1" dirty="0"/>
              <a:t>. </a:t>
            </a:r>
            <a:r>
              <a:rPr lang="es-ES" dirty="0"/>
              <a:t>USA: Trimble. </a:t>
            </a:r>
          </a:p>
          <a:p>
            <a:r>
              <a:rPr lang="es-ES" dirty="0"/>
              <a:t>Trimble. (2018). </a:t>
            </a:r>
            <a:r>
              <a:rPr lang="es-ES" i="1" dirty="0"/>
              <a:t>Trimble Trident Software. </a:t>
            </a:r>
            <a:r>
              <a:rPr lang="es-ES" dirty="0"/>
              <a:t>EEUU: Trimble. </a:t>
            </a:r>
            <a:endParaRPr lang="es-EC" dirty="0" smtClean="0"/>
          </a:p>
          <a:p>
            <a:pPr fontAlgn="auto">
              <a:spcAft>
                <a:spcPts val="0"/>
              </a:spcAft>
            </a:pPr>
            <a:endParaRPr lang="es-EC" dirty="0"/>
          </a:p>
        </p:txBody>
      </p:sp>
      <p:cxnSp>
        <p:nvCxnSpPr>
          <p:cNvPr id="3" name="2 Conector recto"/>
          <p:cNvCxnSpPr/>
          <p:nvPr/>
        </p:nvCxnSpPr>
        <p:spPr>
          <a:xfrm flipH="1">
            <a:off x="4950180" y="1397791"/>
            <a:ext cx="394053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9" name="Picture 2" descr="http://mercadotecnia.espe.edu.ec/wp-content/uploads/tmp/LOGO-PRINCIPAL-ESPE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12"/>
          <a:stretch/>
        </p:blipFill>
        <p:spPr bwMode="auto">
          <a:xfrm>
            <a:off x="9797663" y="190128"/>
            <a:ext cx="1729992" cy="113194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80" name="Picture 2" descr="http://mercadotecnia.espe.edu.ec/wp-content/uploads/tmp/LOGO-PRINCIPAL-ESPE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1"/>
          <a:stretch/>
        </p:blipFill>
        <p:spPr bwMode="auto">
          <a:xfrm>
            <a:off x="9540636" y="1387856"/>
            <a:ext cx="2244047" cy="51073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44" name="43 Imagen" descr="C:\Documents and Settings\cjijon\Escritorio\Nueva carpeta (2)\logo-ciencias-de-la-tierra[1].jpg"/>
          <p:cNvPicPr/>
          <p:nvPr/>
        </p:nvPicPr>
        <p:blipFill>
          <a:blip r:embed="rId4" cstate="print"/>
          <a:srcRect t="15556"/>
          <a:stretch>
            <a:fillRect/>
          </a:stretch>
        </p:blipFill>
        <p:spPr bwMode="auto">
          <a:xfrm>
            <a:off x="9583891" y="4834912"/>
            <a:ext cx="2157542" cy="1741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09AC0-6E24-4F6A-904C-FBEB9125419E}" type="datetime1">
              <a:rPr lang="es-EC" altLang="es-EC" smtClean="0"/>
              <a:t>26/11/2018</a:t>
            </a:fld>
            <a:endParaRPr lang="en-GB" alt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80FD24-0597-4D5A-85C1-1A281D7BA417}" type="slidenum">
              <a:rPr lang="en-GB" altLang="es-EC" smtClean="0"/>
              <a:pPr/>
              <a:t>32</a:t>
            </a:fld>
            <a:endParaRPr lang="en-GB" altLang="es-EC"/>
          </a:p>
        </p:txBody>
      </p:sp>
      <p:sp>
        <p:nvSpPr>
          <p:cNvPr id="1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340483" y="1833533"/>
            <a:ext cx="2644352" cy="3483587"/>
          </a:xfrm>
        </p:spPr>
        <p:txBody>
          <a:bodyPr>
            <a:norm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Planteamiento del problema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Antecedentes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Justificación e Importancia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Objetivos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 smtClean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Fundamentación Teórica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 smtClean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Marco Metodológico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>
                <a:solidFill>
                  <a:prstClr val="white"/>
                </a:solidFill>
                <a:latin typeface="Arial" charset="0"/>
                <a:cs typeface="Arial" charset="0"/>
              </a:rPr>
              <a:t>Resultados y Discusión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>
                <a:solidFill>
                  <a:prstClr val="white"/>
                </a:solidFill>
                <a:latin typeface="Arial" charset="0"/>
                <a:cs typeface="Arial" charset="0"/>
              </a:rPr>
              <a:t>Conclusiones</a:t>
            </a:r>
          </a:p>
          <a:p>
            <a:endParaRPr lang="es-EC" altLang="es-EC" sz="2000" dirty="0"/>
          </a:p>
        </p:txBody>
      </p:sp>
    </p:spTree>
    <p:extLst>
      <p:ext uri="{BB962C8B-B14F-4D97-AF65-F5344CB8AC3E}">
        <p14:creationId xmlns:p14="http://schemas.microsoft.com/office/powerpoint/2010/main" val="421695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9540642" y="190126"/>
            <a:ext cx="2328355" cy="18143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622" tIns="58811" rIns="117622" bIns="58811" rtlCol="0" anchor="ctr"/>
          <a:lstStyle/>
          <a:p>
            <a:pPr algn="ctr"/>
            <a:endParaRPr lang="es-EC"/>
          </a:p>
        </p:txBody>
      </p:sp>
      <p:sp>
        <p:nvSpPr>
          <p:cNvPr id="2" name="1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4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sz="4100" dirty="0" smtClean="0"/>
              <a:t>Gracias </a:t>
            </a:r>
            <a:r>
              <a:rPr lang="es-EC" sz="4100" dirty="0"/>
              <a:t>&lt;3</a:t>
            </a:r>
          </a:p>
        </p:txBody>
      </p:sp>
      <p:sp>
        <p:nvSpPr>
          <p:cNvPr id="75" name="1 Marcador de contenido"/>
          <p:cNvSpPr txBox="1">
            <a:spLocks/>
          </p:cNvSpPr>
          <p:nvPr/>
        </p:nvSpPr>
        <p:spPr>
          <a:xfrm>
            <a:off x="508539" y="1732600"/>
            <a:ext cx="8381026" cy="4442096"/>
          </a:xfrm>
          <a:prstGeom prst="rect">
            <a:avLst/>
          </a:prstGeom>
        </p:spPr>
        <p:txBody>
          <a:bodyPr vert="horz" lIns="117622" tIns="58811" rIns="117622" bIns="58811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  <a:defRPr sz="1900" kern="1200" spc="15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 sz="1800" kern="1200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None/>
              <a:defRPr sz="1600" kern="1200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None/>
              <a:defRPr sz="1300" kern="1200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es-EC" dirty="0" smtClean="0"/>
          </a:p>
          <a:p>
            <a:pPr fontAlgn="auto">
              <a:spcAft>
                <a:spcPts val="0"/>
              </a:spcAft>
            </a:pPr>
            <a:endParaRPr lang="es-EC" dirty="0"/>
          </a:p>
        </p:txBody>
      </p:sp>
      <p:pic>
        <p:nvPicPr>
          <p:cNvPr id="79" name="Picture 2" descr="http://mercadotecnia.espe.edu.ec/wp-content/uploads/tmp/LOGO-PRINCIPAL-ESPE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12"/>
          <a:stretch/>
        </p:blipFill>
        <p:spPr bwMode="auto">
          <a:xfrm>
            <a:off x="9797663" y="190128"/>
            <a:ext cx="1729992" cy="113194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80" name="Picture 2" descr="http://mercadotecnia.espe.edu.ec/wp-content/uploads/tmp/LOGO-PRINCIPAL-ESPE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1"/>
          <a:stretch/>
        </p:blipFill>
        <p:spPr bwMode="auto">
          <a:xfrm>
            <a:off x="9540636" y="1387856"/>
            <a:ext cx="2244047" cy="51073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116" name="115 Imagen" descr="C:\Documents and Settings\cjijon\Escritorio\Nueva carpeta (2)\logo-ciencias-de-la-tierra[1].jpg"/>
          <p:cNvPicPr/>
          <p:nvPr/>
        </p:nvPicPr>
        <p:blipFill>
          <a:blip r:embed="rId4" cstate="print"/>
          <a:srcRect t="15556"/>
          <a:stretch>
            <a:fillRect/>
          </a:stretch>
        </p:blipFill>
        <p:spPr bwMode="auto">
          <a:xfrm>
            <a:off x="9583891" y="4834912"/>
            <a:ext cx="2157542" cy="1741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0D98D-E69D-4E5E-9FBC-B52752562543}" type="datetime1">
              <a:rPr lang="es-EC" altLang="es-EC" smtClean="0"/>
              <a:t>26/11/2018</a:t>
            </a:fld>
            <a:endParaRPr lang="en-GB" alt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2A5F641-A866-4BD7-99CB-255FBA510233}" type="slidenum">
              <a:rPr lang="en-GB" altLang="es-EC" smtClean="0"/>
              <a:pPr/>
              <a:t>33</a:t>
            </a:fld>
            <a:endParaRPr lang="en-GB" altLang="es-EC"/>
          </a:p>
        </p:txBody>
      </p:sp>
    </p:spTree>
    <p:extLst>
      <p:ext uri="{BB962C8B-B14F-4D97-AF65-F5344CB8AC3E}">
        <p14:creationId xmlns:p14="http://schemas.microsoft.com/office/powerpoint/2010/main" val="134136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2 Título"/>
          <p:cNvSpPr>
            <a:spLocks noGrp="1"/>
          </p:cNvSpPr>
          <p:nvPr>
            <p:ph type="title"/>
          </p:nvPr>
        </p:nvSpPr>
        <p:spPr>
          <a:xfrm>
            <a:off x="508529" y="358649"/>
            <a:ext cx="8284920" cy="1065246"/>
          </a:xfrm>
        </p:spPr>
        <p:txBody>
          <a:bodyPr/>
          <a:lstStyle/>
          <a:p>
            <a:r>
              <a:rPr lang="es-EC" sz="4100" dirty="0"/>
              <a:t>2</a:t>
            </a:r>
            <a:r>
              <a:rPr lang="es-EC" sz="4100" dirty="0" smtClean="0"/>
              <a:t>. antecedentes</a:t>
            </a:r>
            <a:endParaRPr lang="es-EC" sz="4100" dirty="0"/>
          </a:p>
        </p:txBody>
      </p:sp>
      <p:sp>
        <p:nvSpPr>
          <p:cNvPr id="75" name="1 Marcador de contenido"/>
          <p:cNvSpPr txBox="1">
            <a:spLocks/>
          </p:cNvSpPr>
          <p:nvPr/>
        </p:nvSpPr>
        <p:spPr>
          <a:xfrm>
            <a:off x="508539" y="1732600"/>
            <a:ext cx="8381026" cy="4442096"/>
          </a:xfrm>
          <a:prstGeom prst="rect">
            <a:avLst/>
          </a:prstGeom>
        </p:spPr>
        <p:txBody>
          <a:bodyPr vert="horz" lIns="117622" tIns="58811" rIns="117622" bIns="58811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  <a:defRPr sz="1900" kern="1200" spc="15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 sz="1800" kern="1200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None/>
              <a:defRPr sz="1600" kern="1200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None/>
              <a:defRPr sz="1300" kern="1200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s-EC" dirty="0" smtClean="0"/>
              <a:t> </a:t>
            </a:r>
          </a:p>
          <a:p>
            <a:pPr fontAlgn="auto">
              <a:spcAft>
                <a:spcPts val="0"/>
              </a:spcAft>
            </a:pPr>
            <a:endParaRPr lang="es-EC" dirty="0"/>
          </a:p>
        </p:txBody>
      </p:sp>
      <p:cxnSp>
        <p:nvCxnSpPr>
          <p:cNvPr id="3" name="2 Conector recto"/>
          <p:cNvCxnSpPr/>
          <p:nvPr/>
        </p:nvCxnSpPr>
        <p:spPr>
          <a:xfrm flipH="1">
            <a:off x="4950180" y="1397791"/>
            <a:ext cx="394053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9" name="Picture 2" descr="http://mercadotecnia.espe.edu.ec/wp-content/uploads/tmp/LOGO-PRINCIPAL-ESPE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12"/>
          <a:stretch/>
        </p:blipFill>
        <p:spPr bwMode="auto">
          <a:xfrm>
            <a:off x="9797663" y="190128"/>
            <a:ext cx="1729992" cy="113194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80" name="Picture 2" descr="http://mercadotecnia.espe.edu.ec/wp-content/uploads/tmp/LOGO-PRINCIPAL-ESPE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1"/>
          <a:stretch/>
        </p:blipFill>
        <p:spPr bwMode="auto">
          <a:xfrm>
            <a:off x="9540636" y="1387856"/>
            <a:ext cx="2244047" cy="51073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44" name="43 Imagen" descr="C:\Documents and Settings\cjijon\Escritorio\Nueva carpeta (2)\logo-ciencias-de-la-tierra[1].jpg"/>
          <p:cNvPicPr/>
          <p:nvPr/>
        </p:nvPicPr>
        <p:blipFill>
          <a:blip r:embed="rId5" cstate="print"/>
          <a:srcRect t="15556"/>
          <a:stretch>
            <a:fillRect/>
          </a:stretch>
        </p:blipFill>
        <p:spPr bwMode="auto">
          <a:xfrm>
            <a:off x="9583891" y="4834912"/>
            <a:ext cx="2157542" cy="1741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A5FF8-84B2-43A9-9D88-D7A967D71527}" type="datetime1">
              <a:rPr lang="es-EC" altLang="es-EC" smtClean="0"/>
              <a:t>26/11/2018</a:t>
            </a:fld>
            <a:endParaRPr lang="en-GB" alt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80FD24-0597-4D5A-85C1-1A281D7BA417}" type="slidenum">
              <a:rPr lang="en-GB" altLang="es-EC" smtClean="0"/>
              <a:pPr/>
              <a:t>4</a:t>
            </a:fld>
            <a:endParaRPr lang="en-GB" altLang="es-EC"/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4084280327"/>
              </p:ext>
            </p:extLst>
          </p:nvPr>
        </p:nvGraphicFramePr>
        <p:xfrm>
          <a:off x="440759" y="1459399"/>
          <a:ext cx="8516586" cy="19550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2246204992"/>
              </p:ext>
            </p:extLst>
          </p:nvPr>
        </p:nvGraphicFramePr>
        <p:xfrm>
          <a:off x="766935" y="3476076"/>
          <a:ext cx="8136467" cy="2692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340483" y="1833533"/>
            <a:ext cx="2644352" cy="3483587"/>
          </a:xfrm>
        </p:spPr>
        <p:txBody>
          <a:bodyPr>
            <a:norm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Planteamiento del problema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r>
              <a:rPr lang="es-PE" altLang="es-PE" sz="1200" u="sng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Antecedentes</a:t>
            </a:r>
            <a:endParaRPr lang="es-PE" altLang="es-PE" sz="1200" u="sng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Justificación e Importancia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Objetivos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 smtClean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Fundamentación Teórica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 smtClean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Marco Metodológico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>
                <a:solidFill>
                  <a:prstClr val="white"/>
                </a:solidFill>
                <a:latin typeface="Arial" charset="0"/>
                <a:cs typeface="Arial" charset="0"/>
              </a:rPr>
              <a:t>Resultados y Discusión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>
                <a:solidFill>
                  <a:prstClr val="white"/>
                </a:solidFill>
                <a:latin typeface="Arial" charset="0"/>
                <a:cs typeface="Arial" charset="0"/>
              </a:rPr>
              <a:t>Conclusiones</a:t>
            </a:r>
          </a:p>
          <a:p>
            <a:endParaRPr lang="es-EC" altLang="es-EC" sz="2000" dirty="0"/>
          </a:p>
        </p:txBody>
      </p:sp>
    </p:spTree>
    <p:extLst>
      <p:ext uri="{BB962C8B-B14F-4D97-AF65-F5344CB8AC3E}">
        <p14:creationId xmlns:p14="http://schemas.microsoft.com/office/powerpoint/2010/main" val="288065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2 Título"/>
          <p:cNvSpPr>
            <a:spLocks noGrp="1"/>
          </p:cNvSpPr>
          <p:nvPr>
            <p:ph type="title"/>
          </p:nvPr>
        </p:nvSpPr>
        <p:spPr>
          <a:xfrm>
            <a:off x="508539" y="116830"/>
            <a:ext cx="8284920" cy="1474884"/>
          </a:xfrm>
        </p:spPr>
        <p:txBody>
          <a:bodyPr/>
          <a:lstStyle/>
          <a:p>
            <a:r>
              <a:rPr lang="es-EC" sz="4100" dirty="0"/>
              <a:t>3</a:t>
            </a:r>
            <a:r>
              <a:rPr lang="es-EC" sz="4100" dirty="0" smtClean="0"/>
              <a:t>. Justificación </a:t>
            </a:r>
            <a:r>
              <a:rPr lang="es-EC" sz="4100" dirty="0" smtClean="0"/>
              <a:t>e IMPORTANCIA</a:t>
            </a:r>
            <a:endParaRPr lang="es-EC" sz="4100" dirty="0"/>
          </a:p>
        </p:txBody>
      </p:sp>
      <p:sp>
        <p:nvSpPr>
          <p:cNvPr id="75" name="1 Marcador de contenido"/>
          <p:cNvSpPr txBox="1">
            <a:spLocks/>
          </p:cNvSpPr>
          <p:nvPr/>
        </p:nvSpPr>
        <p:spPr>
          <a:xfrm>
            <a:off x="508539" y="1732600"/>
            <a:ext cx="8381026" cy="4442096"/>
          </a:xfrm>
          <a:prstGeom prst="rect">
            <a:avLst/>
          </a:prstGeom>
        </p:spPr>
        <p:txBody>
          <a:bodyPr vert="horz" lIns="117622" tIns="58811" rIns="117622" bIns="58811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  <a:defRPr sz="1900" kern="1200" spc="15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 sz="1800" kern="1200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None/>
              <a:defRPr sz="1600" kern="1200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None/>
              <a:defRPr sz="1300" kern="1200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es-EC" dirty="0"/>
          </a:p>
          <a:p>
            <a:pPr fontAlgn="auto">
              <a:spcAft>
                <a:spcPts val="0"/>
              </a:spcAft>
            </a:pPr>
            <a:r>
              <a:rPr lang="es-EC" dirty="0" smtClean="0"/>
              <a:t> </a:t>
            </a:r>
          </a:p>
          <a:p>
            <a:pPr fontAlgn="auto">
              <a:spcAft>
                <a:spcPts val="0"/>
              </a:spcAft>
            </a:pPr>
            <a:endParaRPr lang="es-EC" dirty="0"/>
          </a:p>
        </p:txBody>
      </p:sp>
      <p:cxnSp>
        <p:nvCxnSpPr>
          <p:cNvPr id="3" name="2 Conector recto"/>
          <p:cNvCxnSpPr/>
          <p:nvPr/>
        </p:nvCxnSpPr>
        <p:spPr>
          <a:xfrm flipH="1">
            <a:off x="4950180" y="1397791"/>
            <a:ext cx="394053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9" name="Picture 2" descr="http://mercadotecnia.espe.edu.ec/wp-content/uploads/tmp/LOGO-PRINCIPAL-ESPE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12"/>
          <a:stretch/>
        </p:blipFill>
        <p:spPr bwMode="auto">
          <a:xfrm>
            <a:off x="9797663" y="190128"/>
            <a:ext cx="1729992" cy="113194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80" name="Picture 2" descr="http://mercadotecnia.espe.edu.ec/wp-content/uploads/tmp/LOGO-PRINCIPAL-ESPE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1"/>
          <a:stretch/>
        </p:blipFill>
        <p:spPr bwMode="auto">
          <a:xfrm>
            <a:off x="9540636" y="1387856"/>
            <a:ext cx="2244047" cy="51073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44" name="43 Imagen" descr="C:\Documents and Settings\cjijon\Escritorio\Nueva carpeta (2)\logo-ciencias-de-la-tierra[1].jpg"/>
          <p:cNvPicPr/>
          <p:nvPr/>
        </p:nvPicPr>
        <p:blipFill>
          <a:blip r:embed="rId4" cstate="print"/>
          <a:srcRect t="15556"/>
          <a:stretch>
            <a:fillRect/>
          </a:stretch>
        </p:blipFill>
        <p:spPr bwMode="auto">
          <a:xfrm>
            <a:off x="9583891" y="4834912"/>
            <a:ext cx="2157542" cy="1741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09AC0-6E24-4F6A-904C-FBEB9125419E}" type="datetime1">
              <a:rPr lang="es-EC" altLang="es-EC" smtClean="0"/>
              <a:t>26/11/2018</a:t>
            </a:fld>
            <a:endParaRPr lang="en-GB" alt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80FD24-0597-4D5A-85C1-1A281D7BA417}" type="slidenum">
              <a:rPr lang="en-GB" altLang="es-EC" smtClean="0"/>
              <a:pPr/>
              <a:t>5</a:t>
            </a:fld>
            <a:endParaRPr lang="en-GB" altLang="es-EC"/>
          </a:p>
        </p:txBody>
      </p:sp>
      <p:sp>
        <p:nvSpPr>
          <p:cNvPr id="1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340483" y="1833533"/>
            <a:ext cx="2644352" cy="3483587"/>
          </a:xfrm>
        </p:spPr>
        <p:txBody>
          <a:bodyPr>
            <a:norm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Planteamiento del problema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Antecedentes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u="sng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Justificación e Importancia</a:t>
            </a:r>
            <a:endParaRPr lang="es-PE" altLang="es-PE" sz="1200" u="sng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Objetivos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 smtClean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Fundamentación Teórica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 smtClean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Marco Metodológico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>
                <a:solidFill>
                  <a:prstClr val="white"/>
                </a:solidFill>
                <a:latin typeface="Arial" charset="0"/>
                <a:cs typeface="Arial" charset="0"/>
              </a:rPr>
              <a:t>Resultados y Discusión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>
                <a:solidFill>
                  <a:prstClr val="white"/>
                </a:solidFill>
                <a:latin typeface="Arial" charset="0"/>
                <a:cs typeface="Arial" charset="0"/>
              </a:rPr>
              <a:t>Conclusiones</a:t>
            </a:r>
          </a:p>
          <a:p>
            <a:endParaRPr lang="es-EC" altLang="es-EC" sz="2000" dirty="0"/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233477648"/>
              </p:ext>
            </p:extLst>
          </p:nvPr>
        </p:nvGraphicFramePr>
        <p:xfrm>
          <a:off x="773976" y="1437753"/>
          <a:ext cx="8136467" cy="42503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8" name="Rectángulo 7"/>
          <p:cNvSpPr/>
          <p:nvPr/>
        </p:nvSpPr>
        <p:spPr>
          <a:xfrm>
            <a:off x="1205806" y="4834912"/>
            <a:ext cx="7272808" cy="1339784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 smtClean="0"/>
              <a:t>Implementar la utilización de un solo equipo que hará las funcione de todos los instrumentos empleados.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288065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2 Título"/>
          <p:cNvSpPr>
            <a:spLocks noGrp="1"/>
          </p:cNvSpPr>
          <p:nvPr>
            <p:ph type="title"/>
          </p:nvPr>
        </p:nvSpPr>
        <p:spPr>
          <a:xfrm>
            <a:off x="508529" y="358649"/>
            <a:ext cx="8284920" cy="1065246"/>
          </a:xfrm>
        </p:spPr>
        <p:txBody>
          <a:bodyPr/>
          <a:lstStyle/>
          <a:p>
            <a:r>
              <a:rPr lang="es-EC" sz="4100" dirty="0"/>
              <a:t>4</a:t>
            </a:r>
            <a:r>
              <a:rPr lang="es-EC" sz="4100" dirty="0" smtClean="0"/>
              <a:t>. objetivos</a:t>
            </a:r>
            <a:endParaRPr lang="es-EC" sz="4100" dirty="0"/>
          </a:p>
        </p:txBody>
      </p:sp>
      <p:sp>
        <p:nvSpPr>
          <p:cNvPr id="75" name="1 Marcador de contenido"/>
          <p:cNvSpPr txBox="1">
            <a:spLocks/>
          </p:cNvSpPr>
          <p:nvPr/>
        </p:nvSpPr>
        <p:spPr>
          <a:xfrm>
            <a:off x="508539" y="1732600"/>
            <a:ext cx="8381026" cy="4442096"/>
          </a:xfrm>
          <a:prstGeom prst="rect">
            <a:avLst/>
          </a:prstGeom>
        </p:spPr>
        <p:txBody>
          <a:bodyPr vert="horz" lIns="117622" tIns="58811" rIns="117622" bIns="58811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  <a:defRPr sz="1900" kern="1200" spc="15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 sz="1800" kern="1200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None/>
              <a:defRPr sz="1600" kern="1200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None/>
              <a:defRPr sz="1300" kern="1200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s-EC" dirty="0" smtClean="0"/>
              <a:t> </a:t>
            </a:r>
          </a:p>
          <a:p>
            <a:pPr fontAlgn="auto">
              <a:spcAft>
                <a:spcPts val="0"/>
              </a:spcAft>
            </a:pPr>
            <a:endParaRPr lang="es-EC" dirty="0"/>
          </a:p>
        </p:txBody>
      </p:sp>
      <p:cxnSp>
        <p:nvCxnSpPr>
          <p:cNvPr id="3" name="2 Conector recto"/>
          <p:cNvCxnSpPr/>
          <p:nvPr/>
        </p:nvCxnSpPr>
        <p:spPr>
          <a:xfrm flipH="1">
            <a:off x="4950180" y="1397791"/>
            <a:ext cx="394053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9" name="Picture 2" descr="http://mercadotecnia.espe.edu.ec/wp-content/uploads/tmp/LOGO-PRINCIPAL-ESPE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12"/>
          <a:stretch/>
        </p:blipFill>
        <p:spPr bwMode="auto">
          <a:xfrm>
            <a:off x="9797663" y="190128"/>
            <a:ext cx="1729992" cy="113194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80" name="Picture 2" descr="http://mercadotecnia.espe.edu.ec/wp-content/uploads/tmp/LOGO-PRINCIPAL-ESPE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1"/>
          <a:stretch/>
        </p:blipFill>
        <p:spPr bwMode="auto">
          <a:xfrm>
            <a:off x="9540636" y="1387856"/>
            <a:ext cx="2244047" cy="51073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44" name="43 Imagen" descr="C:\Documents and Settings\cjijon\Escritorio\Nueva carpeta (2)\logo-ciencias-de-la-tierra[1].jpg"/>
          <p:cNvPicPr/>
          <p:nvPr/>
        </p:nvPicPr>
        <p:blipFill>
          <a:blip r:embed="rId4" cstate="print"/>
          <a:srcRect t="15556"/>
          <a:stretch>
            <a:fillRect/>
          </a:stretch>
        </p:blipFill>
        <p:spPr bwMode="auto">
          <a:xfrm>
            <a:off x="9583891" y="4834912"/>
            <a:ext cx="2157542" cy="1741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09AC0-6E24-4F6A-904C-FBEB9125419E}" type="datetime1">
              <a:rPr lang="es-EC" altLang="es-EC" smtClean="0"/>
              <a:t>26/11/2018</a:t>
            </a:fld>
            <a:endParaRPr lang="en-GB" alt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80FD24-0597-4D5A-85C1-1A281D7BA417}" type="slidenum">
              <a:rPr lang="en-GB" altLang="es-EC" smtClean="0"/>
              <a:pPr/>
              <a:t>6</a:t>
            </a:fld>
            <a:endParaRPr lang="en-GB" altLang="es-EC"/>
          </a:p>
        </p:txBody>
      </p:sp>
      <p:sp>
        <p:nvSpPr>
          <p:cNvPr id="1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340483" y="1833533"/>
            <a:ext cx="2644352" cy="3483587"/>
          </a:xfrm>
        </p:spPr>
        <p:txBody>
          <a:bodyPr>
            <a:norm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Planteamiento del problema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Antecedentes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Justificación e Importancia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u="sng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Objetivos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 smtClean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Fundamentación Teórica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 smtClean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Marco Metodológico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>
                <a:solidFill>
                  <a:prstClr val="white"/>
                </a:solidFill>
                <a:latin typeface="Arial" charset="0"/>
                <a:cs typeface="Arial" charset="0"/>
              </a:rPr>
              <a:t>Resultados y Discusión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>
                <a:solidFill>
                  <a:prstClr val="white"/>
                </a:solidFill>
                <a:latin typeface="Arial" charset="0"/>
                <a:cs typeface="Arial" charset="0"/>
              </a:rPr>
              <a:t>Conclusiones</a:t>
            </a:r>
          </a:p>
          <a:p>
            <a:endParaRPr lang="es-EC" altLang="es-EC" sz="2000" dirty="0"/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875865145"/>
              </p:ext>
            </p:extLst>
          </p:nvPr>
        </p:nvGraphicFramePr>
        <p:xfrm>
          <a:off x="-861650" y="524238"/>
          <a:ext cx="7441229" cy="63877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7" name="Imagen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29655" y="2429395"/>
            <a:ext cx="3881611" cy="327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7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2 Título"/>
          <p:cNvSpPr>
            <a:spLocks noGrp="1"/>
          </p:cNvSpPr>
          <p:nvPr>
            <p:ph type="title"/>
          </p:nvPr>
        </p:nvSpPr>
        <p:spPr>
          <a:xfrm>
            <a:off x="508529" y="358649"/>
            <a:ext cx="8284920" cy="1065246"/>
          </a:xfrm>
        </p:spPr>
        <p:txBody>
          <a:bodyPr/>
          <a:lstStyle/>
          <a:p>
            <a:r>
              <a:rPr lang="es-EC" sz="4100" dirty="0" smtClean="0"/>
              <a:t>5. Fundamentación teórica</a:t>
            </a:r>
            <a:endParaRPr lang="es-EC" sz="4100" dirty="0"/>
          </a:p>
        </p:txBody>
      </p:sp>
      <p:sp>
        <p:nvSpPr>
          <p:cNvPr id="75" name="1 Marcador de contenido"/>
          <p:cNvSpPr txBox="1">
            <a:spLocks/>
          </p:cNvSpPr>
          <p:nvPr/>
        </p:nvSpPr>
        <p:spPr>
          <a:xfrm>
            <a:off x="508539" y="1732600"/>
            <a:ext cx="8381026" cy="4442096"/>
          </a:xfrm>
          <a:prstGeom prst="rect">
            <a:avLst/>
          </a:prstGeom>
        </p:spPr>
        <p:txBody>
          <a:bodyPr vert="horz" lIns="117622" tIns="58811" rIns="117622" bIns="58811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  <a:defRPr sz="1900" kern="1200" spc="15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 sz="1800" kern="1200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None/>
              <a:defRPr sz="1600" kern="1200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None/>
              <a:defRPr sz="1300" kern="1200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fontAlgn="auto">
              <a:spcAft>
                <a:spcPts val="0"/>
              </a:spcAft>
              <a:buClr>
                <a:schemeClr val="bg1"/>
              </a:buClr>
              <a:buFont typeface="+mj-lt"/>
              <a:buAutoNum type="alphaLcPeriod"/>
            </a:pPr>
            <a:endParaRPr lang="es-EC" dirty="0" smtClean="0"/>
          </a:p>
          <a:p>
            <a:pPr marL="457200" indent="-457200" fontAlgn="auto">
              <a:spcAft>
                <a:spcPts val="0"/>
              </a:spcAft>
              <a:buClr>
                <a:schemeClr val="bg1"/>
              </a:buClr>
              <a:buFont typeface="+mj-lt"/>
              <a:buAutoNum type="alphaLcPeriod"/>
            </a:pPr>
            <a:endParaRPr lang="es-EC" dirty="0" smtClean="0"/>
          </a:p>
          <a:p>
            <a:pPr marL="457200" indent="-457200" fontAlgn="auto">
              <a:spcAft>
                <a:spcPts val="0"/>
              </a:spcAft>
              <a:buClr>
                <a:schemeClr val="bg1"/>
              </a:buClr>
              <a:buFont typeface="+mj-lt"/>
              <a:buAutoNum type="alphaLcPeriod"/>
            </a:pPr>
            <a:endParaRPr lang="es-EC" dirty="0" smtClean="0"/>
          </a:p>
          <a:p>
            <a:pPr fontAlgn="auto">
              <a:spcAft>
                <a:spcPts val="0"/>
              </a:spcAft>
            </a:pPr>
            <a:endParaRPr lang="es-EC" dirty="0"/>
          </a:p>
        </p:txBody>
      </p:sp>
      <p:cxnSp>
        <p:nvCxnSpPr>
          <p:cNvPr id="3" name="2 Conector recto"/>
          <p:cNvCxnSpPr/>
          <p:nvPr/>
        </p:nvCxnSpPr>
        <p:spPr>
          <a:xfrm flipH="1">
            <a:off x="4950180" y="1397791"/>
            <a:ext cx="394053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9" name="Picture 2" descr="http://mercadotecnia.espe.edu.ec/wp-content/uploads/tmp/LOGO-PRINCIPAL-ESPE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12"/>
          <a:stretch/>
        </p:blipFill>
        <p:spPr bwMode="auto">
          <a:xfrm>
            <a:off x="9797663" y="190128"/>
            <a:ext cx="1729992" cy="113194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80" name="Picture 2" descr="http://mercadotecnia.espe.edu.ec/wp-content/uploads/tmp/LOGO-PRINCIPAL-ESPE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1"/>
          <a:stretch/>
        </p:blipFill>
        <p:spPr bwMode="auto">
          <a:xfrm>
            <a:off x="9540636" y="1387856"/>
            <a:ext cx="2244047" cy="51073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44" name="43 Imagen" descr="C:\Documents and Settings\cjijon\Escritorio\Nueva carpeta (2)\logo-ciencias-de-la-tierra[1].jpg"/>
          <p:cNvPicPr/>
          <p:nvPr/>
        </p:nvPicPr>
        <p:blipFill>
          <a:blip r:embed="rId4" cstate="print"/>
          <a:srcRect t="15556"/>
          <a:stretch>
            <a:fillRect/>
          </a:stretch>
        </p:blipFill>
        <p:spPr bwMode="auto">
          <a:xfrm>
            <a:off x="9583891" y="4834912"/>
            <a:ext cx="2157542" cy="1741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0F1C3-7E78-446B-8C72-DA3D23E2C0A1}" type="datetime1">
              <a:rPr lang="es-EC" altLang="es-EC" smtClean="0"/>
              <a:t>26/11/2018</a:t>
            </a:fld>
            <a:endParaRPr lang="en-GB" alt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80FD24-0597-4D5A-85C1-1A281D7BA417}" type="slidenum">
              <a:rPr lang="en-GB" altLang="es-EC" smtClean="0"/>
              <a:pPr/>
              <a:t>7</a:t>
            </a:fld>
            <a:endParaRPr lang="en-GB" altLang="es-EC"/>
          </a:p>
        </p:txBody>
      </p:sp>
      <p:sp>
        <p:nvSpPr>
          <p:cNvPr id="1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340483" y="1833533"/>
            <a:ext cx="2644352" cy="3483587"/>
          </a:xfrm>
        </p:spPr>
        <p:txBody>
          <a:bodyPr>
            <a:norm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Planteamiento del problema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Antecedentes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Justificación e Importancia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Objetivos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 smtClean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u="sng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Fundamentación Teórica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 smtClean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Marco Metodológico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>
                <a:solidFill>
                  <a:prstClr val="white"/>
                </a:solidFill>
                <a:latin typeface="Arial" charset="0"/>
                <a:cs typeface="Arial" charset="0"/>
              </a:rPr>
              <a:t>Resultados y Discusión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>
                <a:solidFill>
                  <a:prstClr val="white"/>
                </a:solidFill>
                <a:latin typeface="Arial" charset="0"/>
                <a:cs typeface="Arial" charset="0"/>
              </a:rPr>
              <a:t>Conclusiones</a:t>
            </a:r>
          </a:p>
          <a:p>
            <a:endParaRPr lang="es-EC" altLang="es-EC" sz="2000" dirty="0"/>
          </a:p>
        </p:txBody>
      </p:sp>
      <p:cxnSp>
        <p:nvCxnSpPr>
          <p:cNvPr id="7" name="Conector recto 6"/>
          <p:cNvCxnSpPr>
            <a:stCxn id="75" idx="0"/>
            <a:endCxn id="75" idx="2"/>
          </p:cNvCxnSpPr>
          <p:nvPr/>
        </p:nvCxnSpPr>
        <p:spPr>
          <a:xfrm>
            <a:off x="4699052" y="1732600"/>
            <a:ext cx="0" cy="44420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>
            <a:off x="669217" y="3953648"/>
            <a:ext cx="838102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adroTexto 17"/>
          <p:cNvSpPr txBox="1"/>
          <p:nvPr/>
        </p:nvSpPr>
        <p:spPr>
          <a:xfrm>
            <a:off x="4874661" y="1625353"/>
            <a:ext cx="386915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i="1" u="sng" dirty="0" smtClean="0">
                <a:solidFill>
                  <a:schemeClr val="bg1"/>
                </a:solidFill>
              </a:rPr>
              <a:t>Elementos del Inventario</a:t>
            </a:r>
          </a:p>
          <a:p>
            <a:pPr algn="just"/>
            <a:r>
              <a:rPr lang="es-ES" dirty="0" smtClean="0">
                <a:solidFill>
                  <a:schemeClr val="bg1"/>
                </a:solidFill>
              </a:rPr>
              <a:t>Según la NEVI-12-MTOP. Reglamento Técnico Ecuatoriano: Señalización horizontal, vertical y complementaria. Ubicación, dimensiones, color, estado, sentido de colocación.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4859730" y="4155107"/>
            <a:ext cx="386915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i="1" u="sng" dirty="0" smtClean="0">
                <a:solidFill>
                  <a:schemeClr val="bg1"/>
                </a:solidFill>
              </a:rPr>
              <a:t>Sistema Mobile Mapping</a:t>
            </a:r>
          </a:p>
          <a:p>
            <a:pPr algn="just"/>
            <a:r>
              <a:rPr lang="es-ES" dirty="0" smtClean="0">
                <a:solidFill>
                  <a:schemeClr val="bg1"/>
                </a:solidFill>
              </a:rPr>
              <a:t>Integra sensores de navegación y algoritmos juntos con sensores remotos para realizar levantamientos. (</a:t>
            </a:r>
            <a:r>
              <a:rPr lang="es-ES" dirty="0" err="1" smtClean="0">
                <a:solidFill>
                  <a:schemeClr val="bg1"/>
                </a:solidFill>
              </a:rPr>
              <a:t>Shi</a:t>
            </a:r>
            <a:r>
              <a:rPr lang="es-ES" dirty="0" smtClean="0">
                <a:solidFill>
                  <a:schemeClr val="bg1"/>
                </a:solidFill>
              </a:rPr>
              <a:t>, 2014)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669217" y="4155107"/>
            <a:ext cx="386915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i="1" u="sng" dirty="0" smtClean="0">
                <a:solidFill>
                  <a:schemeClr val="bg1"/>
                </a:solidFill>
              </a:rPr>
              <a:t>Planificación</a:t>
            </a:r>
          </a:p>
          <a:p>
            <a:pPr algn="just"/>
            <a:r>
              <a:rPr lang="es-ES" dirty="0" smtClean="0">
                <a:solidFill>
                  <a:schemeClr val="bg1"/>
                </a:solidFill>
              </a:rPr>
              <a:t>Método de intervención con el cual se producirá un cambio en la tendencia de los eventos. (SENPLADES, 2012)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523839" y="1625353"/>
            <a:ext cx="386915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i="1" u="sng" dirty="0" smtClean="0">
                <a:solidFill>
                  <a:schemeClr val="bg1"/>
                </a:solidFill>
              </a:rPr>
              <a:t>Inventario de Infraestructura Vial</a:t>
            </a:r>
          </a:p>
          <a:p>
            <a:pPr algn="just"/>
            <a:r>
              <a:rPr lang="es-ES" dirty="0" smtClean="0">
                <a:solidFill>
                  <a:schemeClr val="bg1"/>
                </a:solidFill>
              </a:rPr>
              <a:t>Descripción detallada de las condiciones físicas de una vía. Usualmente se elabora a través de inspección visual. (Quintero González, 2011)</a:t>
            </a: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56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2 Título"/>
          <p:cNvSpPr>
            <a:spLocks noGrp="1"/>
          </p:cNvSpPr>
          <p:nvPr>
            <p:ph type="title"/>
          </p:nvPr>
        </p:nvSpPr>
        <p:spPr>
          <a:xfrm>
            <a:off x="508529" y="358649"/>
            <a:ext cx="8284920" cy="1065246"/>
          </a:xfrm>
        </p:spPr>
        <p:txBody>
          <a:bodyPr/>
          <a:lstStyle/>
          <a:p>
            <a:r>
              <a:rPr lang="es-EC" sz="4100" dirty="0" smtClean="0"/>
              <a:t>Trimble mx7</a:t>
            </a:r>
            <a:endParaRPr lang="es-EC" sz="4100" dirty="0"/>
          </a:p>
        </p:txBody>
      </p:sp>
      <p:sp>
        <p:nvSpPr>
          <p:cNvPr id="75" name="1 Marcador de contenido"/>
          <p:cNvSpPr txBox="1">
            <a:spLocks/>
          </p:cNvSpPr>
          <p:nvPr/>
        </p:nvSpPr>
        <p:spPr>
          <a:xfrm>
            <a:off x="508539" y="1732600"/>
            <a:ext cx="8381026" cy="4442096"/>
          </a:xfrm>
          <a:prstGeom prst="rect">
            <a:avLst/>
          </a:prstGeom>
        </p:spPr>
        <p:txBody>
          <a:bodyPr vert="horz" lIns="117622" tIns="58811" rIns="117622" bIns="58811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  <a:defRPr sz="1900" kern="1200" spc="15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 sz="1800" kern="1200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None/>
              <a:defRPr sz="1600" kern="1200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None/>
              <a:defRPr sz="1300" kern="1200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fontAlgn="auto">
              <a:spcAft>
                <a:spcPts val="0"/>
              </a:spcAft>
              <a:buClr>
                <a:schemeClr val="bg1"/>
              </a:buClr>
              <a:buFont typeface="+mj-lt"/>
              <a:buAutoNum type="alphaLcPeriod"/>
            </a:pPr>
            <a:endParaRPr lang="es-EC" dirty="0" smtClean="0"/>
          </a:p>
          <a:p>
            <a:pPr marL="457200" indent="-457200" fontAlgn="auto">
              <a:spcAft>
                <a:spcPts val="0"/>
              </a:spcAft>
              <a:buClr>
                <a:schemeClr val="bg1"/>
              </a:buClr>
              <a:buFont typeface="+mj-lt"/>
              <a:buAutoNum type="alphaLcPeriod"/>
            </a:pPr>
            <a:endParaRPr lang="es-EC" dirty="0" smtClean="0"/>
          </a:p>
          <a:p>
            <a:pPr marL="457200" indent="-457200" fontAlgn="auto">
              <a:spcAft>
                <a:spcPts val="0"/>
              </a:spcAft>
              <a:buClr>
                <a:schemeClr val="bg1"/>
              </a:buClr>
              <a:buFont typeface="+mj-lt"/>
              <a:buAutoNum type="alphaLcPeriod"/>
            </a:pPr>
            <a:endParaRPr lang="es-EC" dirty="0" smtClean="0"/>
          </a:p>
          <a:p>
            <a:pPr fontAlgn="auto">
              <a:spcAft>
                <a:spcPts val="0"/>
              </a:spcAft>
            </a:pPr>
            <a:endParaRPr lang="es-EC" dirty="0"/>
          </a:p>
        </p:txBody>
      </p:sp>
      <p:cxnSp>
        <p:nvCxnSpPr>
          <p:cNvPr id="3" name="2 Conector recto"/>
          <p:cNvCxnSpPr/>
          <p:nvPr/>
        </p:nvCxnSpPr>
        <p:spPr>
          <a:xfrm flipH="1">
            <a:off x="4950180" y="1397791"/>
            <a:ext cx="394053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9" name="Picture 2" descr="http://mercadotecnia.espe.edu.ec/wp-content/uploads/tmp/LOGO-PRINCIPAL-ESPE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12"/>
          <a:stretch/>
        </p:blipFill>
        <p:spPr bwMode="auto">
          <a:xfrm>
            <a:off x="9797663" y="190128"/>
            <a:ext cx="1729992" cy="113194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80" name="Picture 2" descr="http://mercadotecnia.espe.edu.ec/wp-content/uploads/tmp/LOGO-PRINCIPAL-ESPE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1"/>
          <a:stretch/>
        </p:blipFill>
        <p:spPr bwMode="auto">
          <a:xfrm>
            <a:off x="9540636" y="1387856"/>
            <a:ext cx="2244047" cy="51073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44" name="43 Imagen" descr="C:\Documents and Settings\cjijon\Escritorio\Nueva carpeta (2)\logo-ciencias-de-la-tierra[1].jpg"/>
          <p:cNvPicPr/>
          <p:nvPr/>
        </p:nvPicPr>
        <p:blipFill>
          <a:blip r:embed="rId4" cstate="print"/>
          <a:srcRect t="15556"/>
          <a:stretch>
            <a:fillRect/>
          </a:stretch>
        </p:blipFill>
        <p:spPr bwMode="auto">
          <a:xfrm>
            <a:off x="9583891" y="4834912"/>
            <a:ext cx="2157542" cy="1741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0F1C3-7E78-446B-8C72-DA3D23E2C0A1}" type="datetime1">
              <a:rPr lang="es-EC" altLang="es-EC" smtClean="0"/>
              <a:t>26/11/2018</a:t>
            </a:fld>
            <a:endParaRPr lang="en-GB" alt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80FD24-0597-4D5A-85C1-1A281D7BA417}" type="slidenum">
              <a:rPr lang="en-GB" altLang="es-EC" smtClean="0"/>
              <a:pPr/>
              <a:t>8</a:t>
            </a:fld>
            <a:endParaRPr lang="en-GB" altLang="es-EC"/>
          </a:p>
        </p:txBody>
      </p:sp>
      <p:sp>
        <p:nvSpPr>
          <p:cNvPr id="1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340483" y="1833533"/>
            <a:ext cx="2644352" cy="3483587"/>
          </a:xfrm>
        </p:spPr>
        <p:txBody>
          <a:bodyPr>
            <a:norm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Planteamiento del problema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Antecedentes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Justificación e Importancia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Objetivos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 smtClean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u="sng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Fundamentación Teórica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 smtClean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Marco Metodológico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>
                <a:solidFill>
                  <a:prstClr val="white"/>
                </a:solidFill>
                <a:latin typeface="Arial" charset="0"/>
                <a:cs typeface="Arial" charset="0"/>
              </a:rPr>
              <a:t>Resultados y Discusión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>
                <a:solidFill>
                  <a:prstClr val="white"/>
                </a:solidFill>
                <a:latin typeface="Arial" charset="0"/>
                <a:cs typeface="Arial" charset="0"/>
              </a:rPr>
              <a:t>Conclusiones</a:t>
            </a:r>
          </a:p>
          <a:p>
            <a:endParaRPr lang="es-EC" altLang="es-EC" sz="20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530" y="204291"/>
            <a:ext cx="3348463" cy="2345850"/>
          </a:xfrm>
          <a:prstGeom prst="rect">
            <a:avLst/>
          </a:prstGeom>
        </p:spPr>
      </p:pic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205131"/>
              </p:ext>
            </p:extLst>
          </p:nvPr>
        </p:nvGraphicFramePr>
        <p:xfrm>
          <a:off x="4693460" y="1592416"/>
          <a:ext cx="4196105" cy="4572000"/>
        </p:xfrm>
        <a:graphic>
          <a:graphicData uri="http://schemas.openxmlformats.org/drawingml/2006/table">
            <a:tbl>
              <a:tblPr firstRow="1" firstCol="1" bandRow="1">
                <a:tableStyleId>{D7AC3CCA-C797-4891-BE02-D94E43425B78}</a:tableStyleId>
              </a:tblPr>
              <a:tblGrid>
                <a:gridCol w="1050137"/>
                <a:gridCol w="3145968"/>
              </a:tblGrid>
              <a:tr h="514925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360º Cámara esférica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30MP (5MPx6 sensores)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36179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Cámara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Ladybug 5 (5MP, 6CCDs)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93671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Trimble AP15 GNSS-Inertial System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0,02 – 0,05 m Postprocesamiento</a:t>
                      </a:r>
                      <a:endParaRPr lang="es-ES" sz="1200" dirty="0">
                        <a:effectLst/>
                      </a:endParaRPr>
                    </a:p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220 canales GNSS 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072417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Receptor GNSS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GPS L1, L2, L2c, L2E</a:t>
                      </a:r>
                      <a:endParaRPr lang="es-ES" sz="1200">
                        <a:effectLst/>
                      </a:endParaRPr>
                    </a:p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Glonass L1,L2</a:t>
                      </a:r>
                      <a:endParaRPr lang="es-ES" sz="1200">
                        <a:effectLst/>
                      </a:endParaRPr>
                    </a:p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Galileo, Compass</a:t>
                      </a:r>
                      <a:endParaRPr lang="es-ES" sz="1200">
                        <a:effectLst/>
                      </a:endParaRPr>
                    </a:p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L-Band (OmniStar)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351163">
                <a:tc>
                  <a:txBody>
                    <a:bodyPr/>
                    <a:lstStyle/>
                    <a:p>
                      <a:pPr marL="184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Antena GNSS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Asegura que el SNR (Signal to Noise Radio) de L1 para el 90% de los satélites sea mayor que 40dB</a:t>
                      </a:r>
                      <a:endParaRPr lang="es-ES" sz="1200" dirty="0">
                        <a:effectLst/>
                      </a:endParaRPr>
                    </a:p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SNR de L2 es 10-20 dB menor</a:t>
                      </a:r>
                      <a:endParaRPr lang="es-ES" sz="1200" dirty="0">
                        <a:effectLst/>
                      </a:endParaRPr>
                    </a:p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Satélites con una máscara de elevación menor a 10º no deben ser consideraos. 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889" y="2767644"/>
            <a:ext cx="3398653" cy="3809063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4577892" y="5913699"/>
            <a:ext cx="11721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 smtClean="0">
                <a:solidFill>
                  <a:schemeClr val="bg1"/>
                </a:solidFill>
              </a:rPr>
              <a:t>Fuente: Trimble</a:t>
            </a:r>
            <a:endParaRPr lang="es-ES" sz="1100" dirty="0">
              <a:solidFill>
                <a:schemeClr val="bg1"/>
              </a:solidFill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746799" y="2530688"/>
            <a:ext cx="11721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 smtClean="0">
                <a:solidFill>
                  <a:schemeClr val="bg1"/>
                </a:solidFill>
              </a:rPr>
              <a:t>Fuente: Trimble</a:t>
            </a:r>
            <a:endParaRPr lang="es-ES" sz="1100" dirty="0">
              <a:solidFill>
                <a:schemeClr val="bg1"/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4202993" y="6368173"/>
            <a:ext cx="15600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 smtClean="0">
                <a:solidFill>
                  <a:schemeClr val="bg1"/>
                </a:solidFill>
              </a:rPr>
              <a:t>Fuente: Jeffrey, 2010</a:t>
            </a:r>
            <a:endParaRPr lang="es-E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42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2 Título"/>
          <p:cNvSpPr>
            <a:spLocks noGrp="1"/>
          </p:cNvSpPr>
          <p:nvPr>
            <p:ph type="title"/>
          </p:nvPr>
        </p:nvSpPr>
        <p:spPr>
          <a:xfrm>
            <a:off x="618482" y="126966"/>
            <a:ext cx="8284920" cy="1065246"/>
          </a:xfrm>
        </p:spPr>
        <p:txBody>
          <a:bodyPr/>
          <a:lstStyle/>
          <a:p>
            <a:r>
              <a:rPr lang="es-EC" sz="4100" dirty="0" smtClean="0"/>
              <a:t>software</a:t>
            </a:r>
            <a:endParaRPr lang="es-EC" sz="4100" dirty="0"/>
          </a:p>
        </p:txBody>
      </p:sp>
      <p:sp>
        <p:nvSpPr>
          <p:cNvPr id="75" name="1 Marcador de contenido"/>
          <p:cNvSpPr txBox="1">
            <a:spLocks/>
          </p:cNvSpPr>
          <p:nvPr/>
        </p:nvSpPr>
        <p:spPr>
          <a:xfrm>
            <a:off x="508539" y="1732600"/>
            <a:ext cx="8381026" cy="4442096"/>
          </a:xfrm>
          <a:prstGeom prst="rect">
            <a:avLst/>
          </a:prstGeom>
        </p:spPr>
        <p:txBody>
          <a:bodyPr vert="horz" lIns="117622" tIns="58811" rIns="117622" bIns="58811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  <a:defRPr sz="1900" kern="1200" spc="15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 sz="1800" kern="1200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None/>
              <a:defRPr sz="1600" kern="1200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None/>
              <a:defRPr sz="1300" kern="1200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fontAlgn="auto">
              <a:spcAft>
                <a:spcPts val="0"/>
              </a:spcAft>
              <a:buClr>
                <a:schemeClr val="bg1"/>
              </a:buClr>
              <a:buFont typeface="+mj-lt"/>
              <a:buAutoNum type="alphaLcPeriod"/>
            </a:pPr>
            <a:endParaRPr lang="es-EC" dirty="0" smtClean="0"/>
          </a:p>
          <a:p>
            <a:pPr marL="457200" indent="-457200" fontAlgn="auto">
              <a:spcAft>
                <a:spcPts val="0"/>
              </a:spcAft>
              <a:buClr>
                <a:schemeClr val="bg1"/>
              </a:buClr>
              <a:buFont typeface="+mj-lt"/>
              <a:buAutoNum type="alphaLcPeriod"/>
            </a:pPr>
            <a:endParaRPr lang="es-EC" dirty="0" smtClean="0"/>
          </a:p>
          <a:p>
            <a:pPr marL="457200" indent="-457200" fontAlgn="auto">
              <a:spcAft>
                <a:spcPts val="0"/>
              </a:spcAft>
              <a:buClr>
                <a:schemeClr val="bg1"/>
              </a:buClr>
              <a:buFont typeface="+mj-lt"/>
              <a:buAutoNum type="alphaLcPeriod"/>
            </a:pPr>
            <a:endParaRPr lang="es-EC" dirty="0" smtClean="0"/>
          </a:p>
          <a:p>
            <a:pPr fontAlgn="auto">
              <a:spcAft>
                <a:spcPts val="0"/>
              </a:spcAft>
            </a:pPr>
            <a:endParaRPr lang="es-EC" dirty="0"/>
          </a:p>
        </p:txBody>
      </p:sp>
      <p:cxnSp>
        <p:nvCxnSpPr>
          <p:cNvPr id="3" name="2 Conector recto"/>
          <p:cNvCxnSpPr/>
          <p:nvPr/>
        </p:nvCxnSpPr>
        <p:spPr>
          <a:xfrm flipH="1">
            <a:off x="4950180" y="1397791"/>
            <a:ext cx="394053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9" name="Picture 2" descr="http://mercadotecnia.espe.edu.ec/wp-content/uploads/tmp/LOGO-PRINCIPAL-ESPE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12"/>
          <a:stretch/>
        </p:blipFill>
        <p:spPr bwMode="auto">
          <a:xfrm>
            <a:off x="9797663" y="190128"/>
            <a:ext cx="1729992" cy="113194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80" name="Picture 2" descr="http://mercadotecnia.espe.edu.ec/wp-content/uploads/tmp/LOGO-PRINCIPAL-ESPE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1"/>
          <a:stretch/>
        </p:blipFill>
        <p:spPr bwMode="auto">
          <a:xfrm>
            <a:off x="9540636" y="1387856"/>
            <a:ext cx="2244047" cy="51073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44" name="43 Imagen" descr="C:\Documents and Settings\cjijon\Escritorio\Nueva carpeta (2)\logo-ciencias-de-la-tierra[1].jpg"/>
          <p:cNvPicPr/>
          <p:nvPr/>
        </p:nvPicPr>
        <p:blipFill>
          <a:blip r:embed="rId4" cstate="print"/>
          <a:srcRect t="15556"/>
          <a:stretch>
            <a:fillRect/>
          </a:stretch>
        </p:blipFill>
        <p:spPr bwMode="auto">
          <a:xfrm>
            <a:off x="9583891" y="4834912"/>
            <a:ext cx="2157542" cy="1741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0F1C3-7E78-446B-8C72-DA3D23E2C0A1}" type="datetime1">
              <a:rPr lang="es-EC" altLang="es-EC" smtClean="0"/>
              <a:t>26/11/2018</a:t>
            </a:fld>
            <a:endParaRPr lang="en-GB" alt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80FD24-0597-4D5A-85C1-1A281D7BA417}" type="slidenum">
              <a:rPr lang="en-GB" altLang="es-EC" smtClean="0"/>
              <a:pPr/>
              <a:t>9</a:t>
            </a:fld>
            <a:endParaRPr lang="en-GB" altLang="es-EC"/>
          </a:p>
        </p:txBody>
      </p:sp>
      <p:sp>
        <p:nvSpPr>
          <p:cNvPr id="1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340483" y="1833533"/>
            <a:ext cx="2644352" cy="3483587"/>
          </a:xfrm>
        </p:spPr>
        <p:txBody>
          <a:bodyPr>
            <a:norm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Planteamiento del problema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Antecedentes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Justificación e Importancia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Objetivos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 smtClean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u="sng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Fundamentación Teórica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 smtClean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Marco Metodológico</a:t>
            </a: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>
                <a:solidFill>
                  <a:prstClr val="white"/>
                </a:solidFill>
                <a:latin typeface="Arial" charset="0"/>
                <a:cs typeface="Arial" charset="0"/>
              </a:rPr>
              <a:t>Resultados y Discusión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endParaRPr lang="es-PE" altLang="es-PE" sz="1200" spc="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Calibri" pitchFamily="34" charset="0"/>
              <a:buAutoNum type="arabicPeriod"/>
            </a:pPr>
            <a:r>
              <a:rPr lang="es-PE" altLang="es-PE" sz="1200" spc="0" dirty="0">
                <a:solidFill>
                  <a:prstClr val="white"/>
                </a:solidFill>
                <a:latin typeface="Arial" charset="0"/>
                <a:cs typeface="Arial" charset="0"/>
              </a:rPr>
              <a:t>Conclusiones</a:t>
            </a:r>
          </a:p>
          <a:p>
            <a:endParaRPr lang="es-EC" altLang="es-EC" sz="2000" dirty="0"/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898599185"/>
              </p:ext>
            </p:extLst>
          </p:nvPr>
        </p:nvGraphicFramePr>
        <p:xfrm>
          <a:off x="766935" y="1397791"/>
          <a:ext cx="8136467" cy="53224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14496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uadrícula">
  <a:themeElements>
    <a:clrScheme name="Personalizado 1">
      <a:dk1>
        <a:sysClr val="windowText" lastClr="000000"/>
      </a:dk1>
      <a:lt1>
        <a:sysClr val="window" lastClr="FFFFFF"/>
      </a:lt1>
      <a:dk2>
        <a:srgbClr val="101322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Cuadrícula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Cuadrícula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</Template>
  <TotalTime>2983</TotalTime>
  <Words>2080</Words>
  <Application>Microsoft Office PowerPoint</Application>
  <PresentationFormat>Personalizado</PresentationFormat>
  <Paragraphs>1023</Paragraphs>
  <Slides>33</Slides>
  <Notes>2</Notes>
  <HiddenSlides>0</HiddenSlides>
  <MMClips>2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42" baseType="lpstr">
      <vt:lpstr>Arial</vt:lpstr>
      <vt:lpstr>Calibri</vt:lpstr>
      <vt:lpstr>Calibri Light</vt:lpstr>
      <vt:lpstr>Cambria Math</vt:lpstr>
      <vt:lpstr>Franklin Gothic Medium</vt:lpstr>
      <vt:lpstr>Times New Roman</vt:lpstr>
      <vt:lpstr>Wingdings</vt:lpstr>
      <vt:lpstr>Wingdings 2</vt:lpstr>
      <vt:lpstr>Cuadrícula</vt:lpstr>
      <vt:lpstr>INVENTARIO DE INFRAESTRUCTURA VIAL EN UN TRAMO DE LA AV. SIMÓN BOLÍVAR UTILIZANDO UN SISTEMA MULTICÁMARA DE MAPEO MÓVIL como herramienta para la planificación</vt:lpstr>
      <vt:lpstr>CONTENIDO</vt:lpstr>
      <vt:lpstr>1. Planteamiento del problema</vt:lpstr>
      <vt:lpstr>2. antecedentes</vt:lpstr>
      <vt:lpstr>3. Justificación e IMPORTANCIA</vt:lpstr>
      <vt:lpstr>4. objetivos</vt:lpstr>
      <vt:lpstr>5. Fundamentación teórica</vt:lpstr>
      <vt:lpstr>Trimble mx7</vt:lpstr>
      <vt:lpstr>software</vt:lpstr>
      <vt:lpstr>6. Marco metodológico</vt:lpstr>
      <vt:lpstr>6. Marco metodológico: Planificación</vt:lpstr>
      <vt:lpstr>6. Marco metodológico: Planificación</vt:lpstr>
      <vt:lpstr>6. Marco metodológico: campo</vt:lpstr>
      <vt:lpstr>6. Marco metodológico: campo</vt:lpstr>
      <vt:lpstr>6. Marco metodológico: gabinete</vt:lpstr>
      <vt:lpstr>6. Marco metodológico: gabinete</vt:lpstr>
      <vt:lpstr>6. Marco metodológico: inventario</vt:lpstr>
      <vt:lpstr>6. Marco metodológico: inventario</vt:lpstr>
      <vt:lpstr>6. Marco metodológico: inventario</vt:lpstr>
      <vt:lpstr>7. Resultados y discusión</vt:lpstr>
      <vt:lpstr>7. Resultados y discusión</vt:lpstr>
      <vt:lpstr>7. Resultados y discusión</vt:lpstr>
      <vt:lpstr>7. Resultados y discusión</vt:lpstr>
      <vt:lpstr>7. Resultados y discusión</vt:lpstr>
      <vt:lpstr>7. Resultados y discusión</vt:lpstr>
      <vt:lpstr>7. Resultados y discusión</vt:lpstr>
      <vt:lpstr>7. Resultados y discusión</vt:lpstr>
      <vt:lpstr>7. Resultados y discusión</vt:lpstr>
      <vt:lpstr>7. Resultados y discusión</vt:lpstr>
      <vt:lpstr>Presentación de PowerPoint</vt:lpstr>
      <vt:lpstr>8. conclusiones</vt:lpstr>
      <vt:lpstr>9. bibliografía</vt:lpstr>
      <vt:lpstr>Gracias &lt;3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INEC Nidia Zambrano</dc:creator>
  <cp:lastModifiedBy>Alicia Zambrano</cp:lastModifiedBy>
  <cp:revision>83</cp:revision>
  <dcterms:created xsi:type="dcterms:W3CDTF">2018-09-19T19:57:33Z</dcterms:created>
  <dcterms:modified xsi:type="dcterms:W3CDTF">2018-11-26T14:04:03Z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TC010721213082</vt:lpwstr>
  </property>
</Properties>
</file>