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90" r:id="rId5"/>
    <p:sldId id="261" r:id="rId6"/>
    <p:sldId id="264" r:id="rId7"/>
    <p:sldId id="292" r:id="rId8"/>
    <p:sldId id="265" r:id="rId9"/>
    <p:sldId id="266" r:id="rId10"/>
    <p:sldId id="267" r:id="rId11"/>
    <p:sldId id="297" r:id="rId12"/>
    <p:sldId id="293" r:id="rId13"/>
    <p:sldId id="302" r:id="rId14"/>
    <p:sldId id="303" r:id="rId15"/>
    <p:sldId id="279" r:id="rId16"/>
    <p:sldId id="280" r:id="rId17"/>
    <p:sldId id="294" r:id="rId18"/>
    <p:sldId id="305" r:id="rId19"/>
    <p:sldId id="304" r:id="rId20"/>
    <p:sldId id="277" r:id="rId21"/>
    <p:sldId id="306" r:id="rId22"/>
    <p:sldId id="307" r:id="rId23"/>
    <p:sldId id="269" r:id="rId24"/>
    <p:sldId id="282" r:id="rId25"/>
    <p:sldId id="295" r:id="rId26"/>
    <p:sldId id="298" r:id="rId27"/>
    <p:sldId id="299" r:id="rId28"/>
    <p:sldId id="300" r:id="rId29"/>
    <p:sldId id="301" r:id="rId30"/>
    <p:sldId id="272" r:id="rId31"/>
    <p:sldId id="284" r:id="rId32"/>
    <p:sldId id="286" r:id="rId33"/>
    <p:sldId id="288" r:id="rId34"/>
    <p:sldId id="289" r:id="rId35"/>
    <p:sldId id="273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CC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89" d="100"/>
          <a:sy n="89" d="100"/>
        </p:scale>
        <p:origin x="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Aspectos que ha mejorado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Hoja8!$D$4</c:f>
              <c:strCache>
                <c:ptCount val="1"/>
                <c:pt idx="0">
                  <c:v>Porcentaje de casos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Hoja8!$B$5:$C$12</c:f>
              <c:strCache>
                <c:ptCount val="8"/>
                <c:pt idx="1">
                  <c:v>Servicios básicos</c:v>
                </c:pt>
                <c:pt idx="2">
                  <c:v>Construcción de escuelas</c:v>
                </c:pt>
                <c:pt idx="3">
                  <c:v>Construcción de espacios de recreación</c:v>
                </c:pt>
                <c:pt idx="4">
                  <c:v>Vías de acceso</c:v>
                </c:pt>
                <c:pt idx="5">
                  <c:v>Transporte público</c:v>
                </c:pt>
                <c:pt idx="6">
                  <c:v>Plazas de empleo</c:v>
                </c:pt>
                <c:pt idx="7">
                  <c:v>Ninguna de las anteriores</c:v>
                </c:pt>
              </c:strCache>
            </c:strRef>
          </c:cat>
          <c:val>
            <c:numRef>
              <c:f>Hoja8!$D$5:$D$12</c:f>
              <c:numCache>
                <c:formatCode>###0.0%</c:formatCode>
                <c:ptCount val="8"/>
                <c:pt idx="1">
                  <c:v>0.46236559139784944</c:v>
                </c:pt>
                <c:pt idx="2">
                  <c:v>0.43010752688172038</c:v>
                </c:pt>
                <c:pt idx="3">
                  <c:v>0.4731182795698925</c:v>
                </c:pt>
                <c:pt idx="4">
                  <c:v>0.44086021505376344</c:v>
                </c:pt>
                <c:pt idx="5">
                  <c:v>0.60215053763440862</c:v>
                </c:pt>
                <c:pt idx="6">
                  <c:v>0.5161290322580645</c:v>
                </c:pt>
                <c:pt idx="7">
                  <c:v>7.5268817204301078E-2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740408"/>
        <c:axId val="123733744"/>
      </c:barChart>
      <c:catAx>
        <c:axId val="12374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733744"/>
        <c:crosses val="autoZero"/>
        <c:auto val="1"/>
        <c:lblAlgn val="ctr"/>
        <c:lblOffset val="100"/>
        <c:noMultiLvlLbl val="0"/>
      </c:catAx>
      <c:valAx>
        <c:axId val="12373374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374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FEA022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Beneficios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'[pregunta-de-participación (1).xlsx]Hoja9'!$C$4:$C$5</c:f>
              <c:strCache>
                <c:ptCount val="2"/>
                <c:pt idx="0">
                  <c:v>Porcentaje de casos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'[pregunta-de-participación (1).xlsx]Hoja9'!$B$6:$B$12</c:f>
              <c:strCache>
                <c:ptCount val="7"/>
                <c:pt idx="0">
                  <c:v>Mejora de la calidad de vida</c:v>
                </c:pt>
                <c:pt idx="1">
                  <c:v>Superación profesional</c:v>
                </c:pt>
                <c:pt idx="2">
                  <c:v>Impulsa el empleo indirecto</c:v>
                </c:pt>
                <c:pt idx="3">
                  <c:v>Reduce la pobreza</c:v>
                </c:pt>
                <c:pt idx="4">
                  <c:v>Fomenta la producción agrícola</c:v>
                </c:pt>
                <c:pt idx="5">
                  <c:v>Incrementa el consumo de productos de la zona</c:v>
                </c:pt>
                <c:pt idx="6">
                  <c:v>Ninguna de las anteriores</c:v>
                </c:pt>
              </c:strCache>
            </c:strRef>
          </c:cat>
          <c:val>
            <c:numRef>
              <c:f>'[pregunta-de-participación (1).xlsx]Hoja9'!$C$6:$C$12</c:f>
              <c:numCache>
                <c:formatCode>0.00%</c:formatCode>
                <c:ptCount val="7"/>
                <c:pt idx="0">
                  <c:v>0.56399999999999995</c:v>
                </c:pt>
                <c:pt idx="1">
                  <c:v>0.42</c:v>
                </c:pt>
                <c:pt idx="2">
                  <c:v>0.67</c:v>
                </c:pt>
                <c:pt idx="3">
                  <c:v>0.45200000000000001</c:v>
                </c:pt>
                <c:pt idx="4">
                  <c:v>0.61699999999999999</c:v>
                </c:pt>
                <c:pt idx="5">
                  <c:v>0.57399999999999995</c:v>
                </c:pt>
                <c:pt idx="6">
                  <c:v>7.3999999999999996E-2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05160"/>
        <c:axId val="9304768"/>
      </c:barChart>
      <c:catAx>
        <c:axId val="930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4768"/>
        <c:crosses val="autoZero"/>
        <c:auto val="1"/>
        <c:lblAlgn val="ctr"/>
        <c:lblOffset val="100"/>
        <c:noMultiLvlLbl val="0"/>
      </c:catAx>
      <c:valAx>
        <c:axId val="930476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FEA022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Perjuicios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Hoja1!$C$4:$C$5</c:f>
              <c:strCache>
                <c:ptCount val="2"/>
                <c:pt idx="0">
                  <c:v>Porcentaje de casos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Hoja1!$A$6:$B$12</c:f>
              <c:strCache>
                <c:ptCount val="7"/>
                <c:pt idx="0">
                  <c:v>Deterioro del entorno natural</c:v>
                </c:pt>
                <c:pt idx="1">
                  <c:v>Incremento de basura/ Contaminación</c:v>
                </c:pt>
                <c:pt idx="2">
                  <c:v>Incremento de precio en bienes y servicios</c:v>
                </c:pt>
                <c:pt idx="3">
                  <c:v>Inseguridad</c:v>
                </c:pt>
                <c:pt idx="4">
                  <c:v>Modificaciones en el estilo de vida</c:v>
                </c:pt>
                <c:pt idx="5">
                  <c:v>Pérdida de tradiciones culturales</c:v>
                </c:pt>
                <c:pt idx="6">
                  <c:v>Ninguna de las anteriores</c:v>
                </c:pt>
              </c:strCache>
            </c:strRef>
          </c:cat>
          <c:val>
            <c:numRef>
              <c:f>Hoja1!$C$6:$C$12</c:f>
              <c:numCache>
                <c:formatCode>0.00%</c:formatCode>
                <c:ptCount val="7"/>
                <c:pt idx="0" formatCode="0%">
                  <c:v>0.13300000000000001</c:v>
                </c:pt>
                <c:pt idx="1">
                  <c:v>0.245</c:v>
                </c:pt>
                <c:pt idx="2">
                  <c:v>0.25</c:v>
                </c:pt>
                <c:pt idx="3">
                  <c:v>0.20699999999999999</c:v>
                </c:pt>
                <c:pt idx="4">
                  <c:v>0.33500000000000002</c:v>
                </c:pt>
                <c:pt idx="5">
                  <c:v>0.27100000000000002</c:v>
                </c:pt>
                <c:pt idx="6" formatCode="0%">
                  <c:v>0.29299999999999998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09080"/>
        <c:axId val="9302808"/>
      </c:barChart>
      <c:catAx>
        <c:axId val="930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t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2808"/>
        <c:crosses val="autoZero"/>
        <c:auto val="0"/>
        <c:lblAlgn val="ctr"/>
        <c:lblOffset val="100"/>
        <c:noMultiLvlLbl val="0"/>
      </c:catAx>
      <c:valAx>
        <c:axId val="9302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FEA022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turistas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Hoja2!$C$3</c:f>
              <c:strCache>
                <c:ptCount val="1"/>
                <c:pt idx="0">
                  <c:v>Porcentaje válido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Hoja2!$A$4:$B$6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Hoja2!$C$4:$C$6</c:f>
              <c:numCache>
                <c:formatCode>General</c:formatCode>
                <c:ptCount val="3"/>
                <c:pt idx="0">
                  <c:v>81.400000000000006</c:v>
                </c:pt>
                <c:pt idx="1">
                  <c:v>18.600000000000001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FEA022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País de procedencia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Hoja3!$C$6:$C$15</c:f>
              <c:strCache>
                <c:ptCount val="10"/>
                <c:pt idx="0">
                  <c:v>Ecuador</c:v>
                </c:pt>
                <c:pt idx="1">
                  <c:v>Francia</c:v>
                </c:pt>
                <c:pt idx="2">
                  <c:v>Alemania</c:v>
                </c:pt>
                <c:pt idx="3">
                  <c:v>Estados Unidos</c:v>
                </c:pt>
                <c:pt idx="4">
                  <c:v>Bélgica</c:v>
                </c:pt>
                <c:pt idx="5">
                  <c:v>Canadá</c:v>
                </c:pt>
                <c:pt idx="6">
                  <c:v>Suiza</c:v>
                </c:pt>
                <c:pt idx="7">
                  <c:v>Ucrania</c:v>
                </c:pt>
                <c:pt idx="8">
                  <c:v>China</c:v>
                </c:pt>
                <c:pt idx="9">
                  <c:v>España</c:v>
                </c:pt>
              </c:strCache>
            </c:strRef>
          </c:cat>
          <c:val>
            <c:numRef>
              <c:f>Hoja3!$D$6:$D$15</c:f>
              <c:numCache>
                <c:formatCode>0.00%</c:formatCode>
                <c:ptCount val="10"/>
                <c:pt idx="0" formatCode="0%">
                  <c:v>0.154</c:v>
                </c:pt>
                <c:pt idx="1">
                  <c:v>0.34100000000000003</c:v>
                </c:pt>
                <c:pt idx="2">
                  <c:v>0.16300000000000001</c:v>
                </c:pt>
                <c:pt idx="3">
                  <c:v>0.114</c:v>
                </c:pt>
                <c:pt idx="4">
                  <c:v>9.8000000000000004E-2</c:v>
                </c:pt>
                <c:pt idx="5">
                  <c:v>6.5000000000000002E-2</c:v>
                </c:pt>
                <c:pt idx="6">
                  <c:v>2.4E-2</c:v>
                </c:pt>
                <c:pt idx="7">
                  <c:v>8.0000000000000002E-3</c:v>
                </c:pt>
                <c:pt idx="8">
                  <c:v>2.4E-2</c:v>
                </c:pt>
                <c:pt idx="9">
                  <c:v>8.0000000000000002E-3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09472"/>
        <c:axId val="9308296"/>
      </c:barChart>
      <c:catAx>
        <c:axId val="930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8296"/>
        <c:crosses val="autoZero"/>
        <c:auto val="1"/>
        <c:lblAlgn val="ctr"/>
        <c:lblOffset val="100"/>
        <c:noMultiLvlLbl val="0"/>
      </c:catAx>
      <c:valAx>
        <c:axId val="9308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94C600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Aspectos a mejorar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Hoja6!$D$4:$D$5</c:f>
              <c:strCache>
                <c:ptCount val="2"/>
                <c:pt idx="0">
                  <c:v>Porcentaje de casos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Hoja6!$B$6:$C$11</c:f>
              <c:strCache>
                <c:ptCount val="6"/>
                <c:pt idx="0">
                  <c:v>Seguridad</c:v>
                </c:pt>
                <c:pt idx="1">
                  <c:v>Vías de acceso</c:v>
                </c:pt>
                <c:pt idx="2">
                  <c:v>Precios acorde al servicio recibido</c:v>
                </c:pt>
                <c:pt idx="3">
                  <c:v>Atención al turista</c:v>
                </c:pt>
                <c:pt idx="4">
                  <c:v>Preservación del entorno natural</c:v>
                </c:pt>
                <c:pt idx="5">
                  <c:v>Ninguna de las anteriores</c:v>
                </c:pt>
              </c:strCache>
            </c:strRef>
          </c:cat>
          <c:val>
            <c:numRef>
              <c:f>Hoja6!$D$6:$D$11</c:f>
              <c:numCache>
                <c:formatCode>0.00%</c:formatCode>
                <c:ptCount val="6"/>
                <c:pt idx="0" formatCode="0%">
                  <c:v>8.0000000000000002E-3</c:v>
                </c:pt>
                <c:pt idx="1">
                  <c:v>0.114</c:v>
                </c:pt>
                <c:pt idx="2">
                  <c:v>1.6E-2</c:v>
                </c:pt>
                <c:pt idx="3">
                  <c:v>1.6E-2</c:v>
                </c:pt>
                <c:pt idx="4">
                  <c:v>8.0000000000000002E-3</c:v>
                </c:pt>
                <c:pt idx="5">
                  <c:v>0.878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03592"/>
        <c:axId val="9304376"/>
      </c:barChart>
      <c:catAx>
        <c:axId val="930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4376"/>
        <c:crosses val="autoZero"/>
        <c:auto val="1"/>
        <c:lblAlgn val="ctr"/>
        <c:lblOffset val="100"/>
        <c:noMultiLvlLbl val="0"/>
      </c:catAx>
      <c:valAx>
        <c:axId val="930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0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glow rad="139700">
        <a:srgbClr val="94C600">
          <a:satMod val="175000"/>
          <a:alpha val="40000"/>
        </a:srgbClr>
      </a:glow>
    </a:effectLst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148CC-5EE2-4ABF-B1E4-6D3419B381CB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183E730-29E6-48EC-A2C7-0A20566455C8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aspectos positivos </a:t>
          </a:r>
          <a:r>
            <a:rPr lang="es-EC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y negativos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A8CF35-39BB-40B3-B241-1C1EA1A1700B}" type="parTrans" cxnId="{F685B005-A1BA-4812-8826-4E902F0F4042}">
      <dgm:prSet/>
      <dgm:spPr/>
      <dgm:t>
        <a:bodyPr/>
        <a:lstStyle/>
        <a:p>
          <a:endParaRPr lang="es-EC"/>
        </a:p>
      </dgm:t>
    </dgm:pt>
    <dgm:pt modelId="{45CD4F02-D033-4C7F-84F1-34EC51FF698D}" type="sibTrans" cxnId="{F685B005-A1BA-4812-8826-4E902F0F4042}">
      <dgm:prSet/>
      <dgm:spPr/>
      <dgm:t>
        <a:bodyPr/>
        <a:lstStyle/>
        <a:p>
          <a:endParaRPr lang="es-EC"/>
        </a:p>
      </dgm:t>
    </dgm:pt>
    <dgm:pt modelId="{35A2DB4F-1B1C-42C1-902F-BDA80991E2E9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percepción de los actores involucrados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92C91-985E-4201-8116-AED0DD9E0F0A}" type="parTrans" cxnId="{3D883803-C993-428B-9837-37369143B3C3}">
      <dgm:prSet/>
      <dgm:spPr/>
      <dgm:t>
        <a:bodyPr/>
        <a:lstStyle/>
        <a:p>
          <a:endParaRPr lang="es-EC"/>
        </a:p>
      </dgm:t>
    </dgm:pt>
    <dgm:pt modelId="{FBB01C51-3773-4FF8-85DB-048C4B49AABF}" type="sibTrans" cxnId="{3D883803-C993-428B-9837-37369143B3C3}">
      <dgm:prSet/>
      <dgm:spPr/>
      <dgm:t>
        <a:bodyPr/>
        <a:lstStyle/>
        <a:p>
          <a:endParaRPr lang="es-EC"/>
        </a:p>
      </dgm:t>
    </dgm:pt>
    <dgm:pt modelId="{53CF67E5-EBD7-4734-B5A4-E61DD2518963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Proponer alternativas 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B90FE2-A669-471D-8565-759631D667D6}" type="parTrans" cxnId="{F13D730E-65F7-438D-BB4F-FAA2D137608E}">
      <dgm:prSet/>
      <dgm:spPr/>
      <dgm:t>
        <a:bodyPr/>
        <a:lstStyle/>
        <a:p>
          <a:endParaRPr lang="es-EC"/>
        </a:p>
      </dgm:t>
    </dgm:pt>
    <dgm:pt modelId="{DBE5257B-F73A-4DA7-9D54-D3B1D020CA49}" type="sibTrans" cxnId="{F13D730E-65F7-438D-BB4F-FAA2D137608E}">
      <dgm:prSet/>
      <dgm:spPr/>
      <dgm:t>
        <a:bodyPr/>
        <a:lstStyle/>
        <a:p>
          <a:endParaRPr lang="es-EC"/>
        </a:p>
      </dgm:t>
    </dgm:pt>
    <dgm:pt modelId="{0F697340-6863-45B3-BF32-817A61041108}" type="pres">
      <dgm:prSet presAssocID="{DD4148CC-5EE2-4ABF-B1E4-6D3419B381C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8410DDE-36CE-493B-A247-55A143D35C95}" type="pres">
      <dgm:prSet presAssocID="{8183E730-29E6-48EC-A2C7-0A20566455C8}" presName="composite" presStyleCnt="0"/>
      <dgm:spPr/>
    </dgm:pt>
    <dgm:pt modelId="{EB927F12-1553-45F1-98EA-F7AE84F05996}" type="pres">
      <dgm:prSet presAssocID="{8183E730-29E6-48EC-A2C7-0A20566455C8}" presName="bentUpArrow1" presStyleLbl="alignImgPlace1" presStyleIdx="0" presStyleCnt="2"/>
      <dgm:spPr/>
    </dgm:pt>
    <dgm:pt modelId="{72CA84E8-AB00-4193-BCAA-6DA0C9E794E2}" type="pres">
      <dgm:prSet presAssocID="{8183E730-29E6-48EC-A2C7-0A20566455C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996A10-ACF2-4090-A3BE-1F93347C87FA}" type="pres">
      <dgm:prSet presAssocID="{8183E730-29E6-48EC-A2C7-0A20566455C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B66CBD0-28B8-4C5C-965E-CEF7AA963A69}" type="pres">
      <dgm:prSet presAssocID="{45CD4F02-D033-4C7F-84F1-34EC51FF698D}" presName="sibTrans" presStyleCnt="0"/>
      <dgm:spPr/>
    </dgm:pt>
    <dgm:pt modelId="{22A28FF4-B7E7-4EDA-8DB0-89921EDCC60B}" type="pres">
      <dgm:prSet presAssocID="{35A2DB4F-1B1C-42C1-902F-BDA80991E2E9}" presName="composite" presStyleCnt="0"/>
      <dgm:spPr/>
    </dgm:pt>
    <dgm:pt modelId="{65909CC3-62C6-416D-9008-CA7872D324EC}" type="pres">
      <dgm:prSet presAssocID="{35A2DB4F-1B1C-42C1-902F-BDA80991E2E9}" presName="bentUpArrow1" presStyleLbl="alignImgPlace1" presStyleIdx="1" presStyleCnt="2"/>
      <dgm:spPr/>
    </dgm:pt>
    <dgm:pt modelId="{005AE327-EB5E-4D03-AC68-9C487B5AAC4C}" type="pres">
      <dgm:prSet presAssocID="{35A2DB4F-1B1C-42C1-902F-BDA80991E2E9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45900F-62D3-4BA6-A2DE-38598BC10CC1}" type="pres">
      <dgm:prSet presAssocID="{35A2DB4F-1B1C-42C1-902F-BDA80991E2E9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C68D2BD-9789-4932-8B68-ADF4D1AE92E6}" type="pres">
      <dgm:prSet presAssocID="{FBB01C51-3773-4FF8-85DB-048C4B49AABF}" presName="sibTrans" presStyleCnt="0"/>
      <dgm:spPr/>
    </dgm:pt>
    <dgm:pt modelId="{1CFF6789-73E7-4E08-8811-ACAF88518653}" type="pres">
      <dgm:prSet presAssocID="{53CF67E5-EBD7-4734-B5A4-E61DD2518963}" presName="composite" presStyleCnt="0"/>
      <dgm:spPr/>
    </dgm:pt>
    <dgm:pt modelId="{B9798DD9-423F-4D35-924E-8BDF5ED5FE25}" type="pres">
      <dgm:prSet presAssocID="{53CF67E5-EBD7-4734-B5A4-E61DD2518963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FC8C6F-CCEF-4AED-97A7-7631BA983804}" type="presOf" srcId="{8183E730-29E6-48EC-A2C7-0A20566455C8}" destId="{72CA84E8-AB00-4193-BCAA-6DA0C9E794E2}" srcOrd="0" destOrd="0" presId="urn:microsoft.com/office/officeart/2005/8/layout/StepDownProcess"/>
    <dgm:cxn modelId="{F685B005-A1BA-4812-8826-4E902F0F4042}" srcId="{DD4148CC-5EE2-4ABF-B1E4-6D3419B381CB}" destId="{8183E730-29E6-48EC-A2C7-0A20566455C8}" srcOrd="0" destOrd="0" parTransId="{B7A8CF35-39BB-40B3-B241-1C1EA1A1700B}" sibTransId="{45CD4F02-D033-4C7F-84F1-34EC51FF698D}"/>
    <dgm:cxn modelId="{F1DF34A5-4F52-4B4F-A021-9404A15B3457}" type="presOf" srcId="{DD4148CC-5EE2-4ABF-B1E4-6D3419B381CB}" destId="{0F697340-6863-45B3-BF32-817A61041108}" srcOrd="0" destOrd="0" presId="urn:microsoft.com/office/officeart/2005/8/layout/StepDownProcess"/>
    <dgm:cxn modelId="{F13D730E-65F7-438D-BB4F-FAA2D137608E}" srcId="{DD4148CC-5EE2-4ABF-B1E4-6D3419B381CB}" destId="{53CF67E5-EBD7-4734-B5A4-E61DD2518963}" srcOrd="2" destOrd="0" parTransId="{17B90FE2-A669-471D-8565-759631D667D6}" sibTransId="{DBE5257B-F73A-4DA7-9D54-D3B1D020CA49}"/>
    <dgm:cxn modelId="{3D883803-C993-428B-9837-37369143B3C3}" srcId="{DD4148CC-5EE2-4ABF-B1E4-6D3419B381CB}" destId="{35A2DB4F-1B1C-42C1-902F-BDA80991E2E9}" srcOrd="1" destOrd="0" parTransId="{45592C91-985E-4201-8116-AED0DD9E0F0A}" sibTransId="{FBB01C51-3773-4FF8-85DB-048C4B49AABF}"/>
    <dgm:cxn modelId="{802ACACF-F633-4811-941C-C96E6FAA0FC6}" type="presOf" srcId="{53CF67E5-EBD7-4734-B5A4-E61DD2518963}" destId="{B9798DD9-423F-4D35-924E-8BDF5ED5FE25}" srcOrd="0" destOrd="0" presId="urn:microsoft.com/office/officeart/2005/8/layout/StepDownProcess"/>
    <dgm:cxn modelId="{DDE156D3-EE96-4425-B854-2E3ED9297227}" type="presOf" srcId="{35A2DB4F-1B1C-42C1-902F-BDA80991E2E9}" destId="{005AE327-EB5E-4D03-AC68-9C487B5AAC4C}" srcOrd="0" destOrd="0" presId="urn:microsoft.com/office/officeart/2005/8/layout/StepDownProcess"/>
    <dgm:cxn modelId="{FEE2BA59-A45D-4CC8-B16F-076AA8D80A32}" type="presParOf" srcId="{0F697340-6863-45B3-BF32-817A61041108}" destId="{08410DDE-36CE-493B-A247-55A143D35C95}" srcOrd="0" destOrd="0" presId="urn:microsoft.com/office/officeart/2005/8/layout/StepDownProcess"/>
    <dgm:cxn modelId="{60F8FB0A-4F3E-420F-A3E6-C8E70A6EE3BF}" type="presParOf" srcId="{08410DDE-36CE-493B-A247-55A143D35C95}" destId="{EB927F12-1553-45F1-98EA-F7AE84F05996}" srcOrd="0" destOrd="0" presId="urn:microsoft.com/office/officeart/2005/8/layout/StepDownProcess"/>
    <dgm:cxn modelId="{FB852173-876F-4B30-801E-8C52CB6B82B8}" type="presParOf" srcId="{08410DDE-36CE-493B-A247-55A143D35C95}" destId="{72CA84E8-AB00-4193-BCAA-6DA0C9E794E2}" srcOrd="1" destOrd="0" presId="urn:microsoft.com/office/officeart/2005/8/layout/StepDownProcess"/>
    <dgm:cxn modelId="{9D06A395-D219-4DC5-8439-F3106206D12C}" type="presParOf" srcId="{08410DDE-36CE-493B-A247-55A143D35C95}" destId="{68996A10-ACF2-4090-A3BE-1F93347C87FA}" srcOrd="2" destOrd="0" presId="urn:microsoft.com/office/officeart/2005/8/layout/StepDownProcess"/>
    <dgm:cxn modelId="{FE05490E-1E46-4B99-ACF9-96E41E3EE5BF}" type="presParOf" srcId="{0F697340-6863-45B3-BF32-817A61041108}" destId="{4B66CBD0-28B8-4C5C-965E-CEF7AA963A69}" srcOrd="1" destOrd="0" presId="urn:microsoft.com/office/officeart/2005/8/layout/StepDownProcess"/>
    <dgm:cxn modelId="{02CEA37A-225F-47DD-B29C-15596DE4D413}" type="presParOf" srcId="{0F697340-6863-45B3-BF32-817A61041108}" destId="{22A28FF4-B7E7-4EDA-8DB0-89921EDCC60B}" srcOrd="2" destOrd="0" presId="urn:microsoft.com/office/officeart/2005/8/layout/StepDownProcess"/>
    <dgm:cxn modelId="{BAFED3E3-F5D1-420D-A671-0974DA9EC670}" type="presParOf" srcId="{22A28FF4-B7E7-4EDA-8DB0-89921EDCC60B}" destId="{65909CC3-62C6-416D-9008-CA7872D324EC}" srcOrd="0" destOrd="0" presId="urn:microsoft.com/office/officeart/2005/8/layout/StepDownProcess"/>
    <dgm:cxn modelId="{38C1033C-04CD-4AB4-B7AA-F377190691F5}" type="presParOf" srcId="{22A28FF4-B7E7-4EDA-8DB0-89921EDCC60B}" destId="{005AE327-EB5E-4D03-AC68-9C487B5AAC4C}" srcOrd="1" destOrd="0" presId="urn:microsoft.com/office/officeart/2005/8/layout/StepDownProcess"/>
    <dgm:cxn modelId="{000F5F77-56FD-46EF-86E6-09B0574C9F07}" type="presParOf" srcId="{22A28FF4-B7E7-4EDA-8DB0-89921EDCC60B}" destId="{CD45900F-62D3-4BA6-A2DE-38598BC10CC1}" srcOrd="2" destOrd="0" presId="urn:microsoft.com/office/officeart/2005/8/layout/StepDownProcess"/>
    <dgm:cxn modelId="{7A680B9F-6DBA-4D50-930F-7EDD7448DCCE}" type="presParOf" srcId="{0F697340-6863-45B3-BF32-817A61041108}" destId="{FC68D2BD-9789-4932-8B68-ADF4D1AE92E6}" srcOrd="3" destOrd="0" presId="urn:microsoft.com/office/officeart/2005/8/layout/StepDownProcess"/>
    <dgm:cxn modelId="{20932F10-AF71-4E9E-A84B-39E26391D876}" type="presParOf" srcId="{0F697340-6863-45B3-BF32-817A61041108}" destId="{1CFF6789-73E7-4E08-8811-ACAF88518653}" srcOrd="4" destOrd="0" presId="urn:microsoft.com/office/officeart/2005/8/layout/StepDownProcess"/>
    <dgm:cxn modelId="{A3982334-27C7-4B46-8B12-320EE635829E}" type="presParOf" srcId="{1CFF6789-73E7-4E08-8811-ACAF88518653}" destId="{B9798DD9-423F-4D35-924E-8BDF5ED5FE2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1CA81-2A2E-4D77-AD42-F53EFE0F3D3C}" type="doc">
      <dgm:prSet loTypeId="urn:microsoft.com/office/officeart/2005/8/layout/radial1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9D0D99D-6BEC-43CF-8433-0C158F7DC3FC}">
      <dgm:prSet phldrT="[Texto]" custT="1"/>
      <dgm:spPr/>
      <dgm:t>
        <a:bodyPr/>
        <a:lstStyle/>
        <a:p>
          <a:r>
            <a: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Dimensiones del desarrollo local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43EFF-99FA-4751-B6BB-AFF018B439C2}" type="parTrans" cxnId="{A2310C9B-0E1D-49CC-AD6B-F01026FA37F6}">
      <dgm:prSet/>
      <dgm:spPr/>
      <dgm:t>
        <a:bodyPr/>
        <a:lstStyle/>
        <a:p>
          <a:endParaRPr lang="es-EC"/>
        </a:p>
      </dgm:t>
    </dgm:pt>
    <dgm:pt modelId="{E6A07F6A-03FB-4DC1-A71D-6665B0426D8A}" type="sibTrans" cxnId="{A2310C9B-0E1D-49CC-AD6B-F01026FA37F6}">
      <dgm:prSet/>
      <dgm:spPr/>
      <dgm:t>
        <a:bodyPr/>
        <a:lstStyle/>
        <a:p>
          <a:endParaRPr lang="es-EC"/>
        </a:p>
      </dgm:t>
    </dgm:pt>
    <dgm:pt modelId="{50A40335-0A2D-4929-8805-A54FCF3A6392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FF188F-A158-47C2-B28A-E52A3A1C017D}" type="parTrans" cxnId="{5713C129-8E36-4B1E-871C-805DC9336666}">
      <dgm:prSet/>
      <dgm:spPr/>
      <dgm:t>
        <a:bodyPr/>
        <a:lstStyle/>
        <a:p>
          <a:endParaRPr lang="es-EC"/>
        </a:p>
      </dgm:t>
    </dgm:pt>
    <dgm:pt modelId="{5B2AF4DF-CB17-4B1A-9E2A-854A92B70C85}" type="sibTrans" cxnId="{5713C129-8E36-4B1E-871C-805DC9336666}">
      <dgm:prSet/>
      <dgm:spPr/>
      <dgm:t>
        <a:bodyPr/>
        <a:lstStyle/>
        <a:p>
          <a:endParaRPr lang="es-EC"/>
        </a:p>
      </dgm:t>
    </dgm:pt>
    <dgm:pt modelId="{AE2B3984-FEFE-4180-A0F2-78C76FDB9AB3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Económica y productiva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B697F-61C4-4FF5-B860-07C51533EAB1}" type="parTrans" cxnId="{1BD0D07B-3122-459E-AA0F-A3673CCBD224}">
      <dgm:prSet/>
      <dgm:spPr/>
      <dgm:t>
        <a:bodyPr/>
        <a:lstStyle/>
        <a:p>
          <a:endParaRPr lang="es-EC"/>
        </a:p>
      </dgm:t>
    </dgm:pt>
    <dgm:pt modelId="{F1961303-791F-4486-A4FB-AA02E2F7050B}" type="sibTrans" cxnId="{1BD0D07B-3122-459E-AA0F-A3673CCBD224}">
      <dgm:prSet/>
      <dgm:spPr/>
      <dgm:t>
        <a:bodyPr/>
        <a:lstStyle/>
        <a:p>
          <a:endParaRPr lang="es-EC"/>
        </a:p>
      </dgm:t>
    </dgm:pt>
    <dgm:pt modelId="{2C981AFC-789F-4283-A9C6-FE237477F768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C3D8-4C39-4CDC-91FB-0634DE3C699C}" type="parTrans" cxnId="{2D851E18-04FD-4FC5-970D-1F8A32FB9836}">
      <dgm:prSet/>
      <dgm:spPr/>
      <dgm:t>
        <a:bodyPr/>
        <a:lstStyle/>
        <a:p>
          <a:endParaRPr lang="es-EC"/>
        </a:p>
      </dgm:t>
    </dgm:pt>
    <dgm:pt modelId="{8F29D45B-A1A5-4E51-A714-DCEE282AB4BF}" type="sibTrans" cxnId="{2D851E18-04FD-4FC5-970D-1F8A32FB9836}">
      <dgm:prSet/>
      <dgm:spPr/>
      <dgm:t>
        <a:bodyPr/>
        <a:lstStyle/>
        <a:p>
          <a:endParaRPr lang="es-EC"/>
        </a:p>
      </dgm:t>
    </dgm:pt>
    <dgm:pt modelId="{11EAEF1E-3A72-441D-9643-505DD71233B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Sistémica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B87BFF-8F29-4A98-B4D0-BDBEFCEAB116}" type="parTrans" cxnId="{0D975821-2B68-494D-9EAF-0DBF773F425B}">
      <dgm:prSet/>
      <dgm:spPr/>
      <dgm:t>
        <a:bodyPr/>
        <a:lstStyle/>
        <a:p>
          <a:endParaRPr lang="es-EC"/>
        </a:p>
      </dgm:t>
    </dgm:pt>
    <dgm:pt modelId="{59F100FD-9589-4E6C-9338-6A227F2A2133}" type="sibTrans" cxnId="{0D975821-2B68-494D-9EAF-0DBF773F425B}">
      <dgm:prSet/>
      <dgm:spPr/>
      <dgm:t>
        <a:bodyPr/>
        <a:lstStyle/>
        <a:p>
          <a:endParaRPr lang="es-EC"/>
        </a:p>
      </dgm:t>
    </dgm:pt>
    <dgm:pt modelId="{D1D88329-B7E5-4B1A-AE7C-25FCFB12A681}">
      <dgm:prSet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Identitaria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EFB6A-49D3-45EC-95D3-582C89E0856C}" type="parTrans" cxnId="{53676A4B-6ECC-4567-9B04-11330215F344}">
      <dgm:prSet/>
      <dgm:spPr/>
      <dgm:t>
        <a:bodyPr/>
        <a:lstStyle/>
        <a:p>
          <a:endParaRPr lang="es-EC"/>
        </a:p>
      </dgm:t>
    </dgm:pt>
    <dgm:pt modelId="{3A7415B4-8BDF-4166-934C-A4A9CE0BF5A6}" type="sibTrans" cxnId="{53676A4B-6ECC-4567-9B04-11330215F344}">
      <dgm:prSet/>
      <dgm:spPr/>
      <dgm:t>
        <a:bodyPr/>
        <a:lstStyle/>
        <a:p>
          <a:endParaRPr lang="es-EC"/>
        </a:p>
      </dgm:t>
    </dgm:pt>
    <dgm:pt modelId="{4FBC9A69-BA37-42A1-8566-D574B76CA515}" type="pres">
      <dgm:prSet presAssocID="{8911CA81-2A2E-4D77-AD42-F53EFE0F3D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55BAB7D-5881-4C48-94E7-F647A7FD86CF}" type="pres">
      <dgm:prSet presAssocID="{09D0D99D-6BEC-43CF-8433-0C158F7DC3FC}" presName="centerShape" presStyleLbl="node0" presStyleIdx="0" presStyleCnt="1" custScaleX="117291" custScaleY="106416"/>
      <dgm:spPr/>
      <dgm:t>
        <a:bodyPr/>
        <a:lstStyle/>
        <a:p>
          <a:endParaRPr lang="es-EC"/>
        </a:p>
      </dgm:t>
    </dgm:pt>
    <dgm:pt modelId="{FAA9B10A-A560-41E1-B51B-6C43219B6838}" type="pres">
      <dgm:prSet presAssocID="{2BFF188F-A158-47C2-B28A-E52A3A1C017D}" presName="Name9" presStyleLbl="parChTrans1D2" presStyleIdx="0" presStyleCnt="5"/>
      <dgm:spPr/>
      <dgm:t>
        <a:bodyPr/>
        <a:lstStyle/>
        <a:p>
          <a:endParaRPr lang="es-EC"/>
        </a:p>
      </dgm:t>
    </dgm:pt>
    <dgm:pt modelId="{A62CB66E-B1AD-4B99-9342-A2ACB5430BCB}" type="pres">
      <dgm:prSet presAssocID="{2BFF188F-A158-47C2-B28A-E52A3A1C017D}" presName="connTx" presStyleLbl="parChTrans1D2" presStyleIdx="0" presStyleCnt="5"/>
      <dgm:spPr/>
      <dgm:t>
        <a:bodyPr/>
        <a:lstStyle/>
        <a:p>
          <a:endParaRPr lang="es-EC"/>
        </a:p>
      </dgm:t>
    </dgm:pt>
    <dgm:pt modelId="{0DF62536-8A4D-42EF-A5D1-81FEEBD75423}" type="pres">
      <dgm:prSet presAssocID="{50A40335-0A2D-4929-8805-A54FCF3A63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8EFA0D-E1E4-470E-A895-DE04C893208F}" type="pres">
      <dgm:prSet presAssocID="{3A9EFB6A-49D3-45EC-95D3-582C89E0856C}" presName="Name9" presStyleLbl="parChTrans1D2" presStyleIdx="1" presStyleCnt="5"/>
      <dgm:spPr/>
      <dgm:t>
        <a:bodyPr/>
        <a:lstStyle/>
        <a:p>
          <a:endParaRPr lang="es-EC"/>
        </a:p>
      </dgm:t>
    </dgm:pt>
    <dgm:pt modelId="{E60BED13-147B-44DC-A01D-64F7DE93FCE6}" type="pres">
      <dgm:prSet presAssocID="{3A9EFB6A-49D3-45EC-95D3-582C89E0856C}" presName="connTx" presStyleLbl="parChTrans1D2" presStyleIdx="1" presStyleCnt="5"/>
      <dgm:spPr/>
      <dgm:t>
        <a:bodyPr/>
        <a:lstStyle/>
        <a:p>
          <a:endParaRPr lang="es-EC"/>
        </a:p>
      </dgm:t>
    </dgm:pt>
    <dgm:pt modelId="{ECEC956E-09BD-4A65-BF8D-582BE6E1124D}" type="pres">
      <dgm:prSet presAssocID="{D1D88329-B7E5-4B1A-AE7C-25FCFB12A6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26FA94-8CA8-4E51-B4CF-D141157054C6}" type="pres">
      <dgm:prSet presAssocID="{2F9B697F-61C4-4FF5-B860-07C51533EAB1}" presName="Name9" presStyleLbl="parChTrans1D2" presStyleIdx="2" presStyleCnt="5"/>
      <dgm:spPr/>
      <dgm:t>
        <a:bodyPr/>
        <a:lstStyle/>
        <a:p>
          <a:endParaRPr lang="es-EC"/>
        </a:p>
      </dgm:t>
    </dgm:pt>
    <dgm:pt modelId="{F707359B-75BE-4736-B5DE-146DB642F1AC}" type="pres">
      <dgm:prSet presAssocID="{2F9B697F-61C4-4FF5-B860-07C51533EAB1}" presName="connTx" presStyleLbl="parChTrans1D2" presStyleIdx="2" presStyleCnt="5"/>
      <dgm:spPr/>
      <dgm:t>
        <a:bodyPr/>
        <a:lstStyle/>
        <a:p>
          <a:endParaRPr lang="es-EC"/>
        </a:p>
      </dgm:t>
    </dgm:pt>
    <dgm:pt modelId="{83582E2B-C163-4C13-ABD1-F79224A57265}" type="pres">
      <dgm:prSet presAssocID="{AE2B3984-FEFE-4180-A0F2-78C76FDB9AB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B7C64E-F0CD-45DA-AA29-C5BF7F7C6F0D}" type="pres">
      <dgm:prSet presAssocID="{B17BC3D8-4C39-4CDC-91FB-0634DE3C699C}" presName="Name9" presStyleLbl="parChTrans1D2" presStyleIdx="3" presStyleCnt="5"/>
      <dgm:spPr/>
      <dgm:t>
        <a:bodyPr/>
        <a:lstStyle/>
        <a:p>
          <a:endParaRPr lang="es-EC"/>
        </a:p>
      </dgm:t>
    </dgm:pt>
    <dgm:pt modelId="{198078CB-3AB3-4ADD-9017-416DBA237B32}" type="pres">
      <dgm:prSet presAssocID="{B17BC3D8-4C39-4CDC-91FB-0634DE3C699C}" presName="connTx" presStyleLbl="parChTrans1D2" presStyleIdx="3" presStyleCnt="5"/>
      <dgm:spPr/>
      <dgm:t>
        <a:bodyPr/>
        <a:lstStyle/>
        <a:p>
          <a:endParaRPr lang="es-EC"/>
        </a:p>
      </dgm:t>
    </dgm:pt>
    <dgm:pt modelId="{56D05B13-132E-4801-A457-49B1EA9B892D}" type="pres">
      <dgm:prSet presAssocID="{2C981AFC-789F-4283-A9C6-FE237477F7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305067-29EF-4FE9-BAC7-88C08975D2CE}" type="pres">
      <dgm:prSet presAssocID="{3AB87BFF-8F29-4A98-B4D0-BDBEFCEAB116}" presName="Name9" presStyleLbl="parChTrans1D2" presStyleIdx="4" presStyleCnt="5"/>
      <dgm:spPr/>
      <dgm:t>
        <a:bodyPr/>
        <a:lstStyle/>
        <a:p>
          <a:endParaRPr lang="es-EC"/>
        </a:p>
      </dgm:t>
    </dgm:pt>
    <dgm:pt modelId="{80B69DAE-845F-46F3-90BB-E4ADB06D6810}" type="pres">
      <dgm:prSet presAssocID="{3AB87BFF-8F29-4A98-B4D0-BDBEFCEAB116}" presName="connTx" presStyleLbl="parChTrans1D2" presStyleIdx="4" presStyleCnt="5"/>
      <dgm:spPr/>
      <dgm:t>
        <a:bodyPr/>
        <a:lstStyle/>
        <a:p>
          <a:endParaRPr lang="es-EC"/>
        </a:p>
      </dgm:t>
    </dgm:pt>
    <dgm:pt modelId="{C953805E-F5F8-4045-990A-F8943E8D4481}" type="pres">
      <dgm:prSet presAssocID="{11EAEF1E-3A72-441D-9643-505DD71233B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58374D-ABA9-4B7D-A7AF-274DC5351F91}" type="presOf" srcId="{AE2B3984-FEFE-4180-A0F2-78C76FDB9AB3}" destId="{83582E2B-C163-4C13-ABD1-F79224A57265}" srcOrd="0" destOrd="0" presId="urn:microsoft.com/office/officeart/2005/8/layout/radial1"/>
    <dgm:cxn modelId="{67DA0532-33FC-4D07-B32F-FE2C770C3AA8}" type="presOf" srcId="{11EAEF1E-3A72-441D-9643-505DD71233BA}" destId="{C953805E-F5F8-4045-990A-F8943E8D4481}" srcOrd="0" destOrd="0" presId="urn:microsoft.com/office/officeart/2005/8/layout/radial1"/>
    <dgm:cxn modelId="{9BBFDF99-8C4A-40FD-8D8D-6C927DB90530}" type="presOf" srcId="{09D0D99D-6BEC-43CF-8433-0C158F7DC3FC}" destId="{B55BAB7D-5881-4C48-94E7-F647A7FD86CF}" srcOrd="0" destOrd="0" presId="urn:microsoft.com/office/officeart/2005/8/layout/radial1"/>
    <dgm:cxn modelId="{2D851E18-04FD-4FC5-970D-1F8A32FB9836}" srcId="{09D0D99D-6BEC-43CF-8433-0C158F7DC3FC}" destId="{2C981AFC-789F-4283-A9C6-FE237477F768}" srcOrd="3" destOrd="0" parTransId="{B17BC3D8-4C39-4CDC-91FB-0634DE3C699C}" sibTransId="{8F29D45B-A1A5-4E51-A714-DCEE282AB4BF}"/>
    <dgm:cxn modelId="{0D975821-2B68-494D-9EAF-0DBF773F425B}" srcId="{09D0D99D-6BEC-43CF-8433-0C158F7DC3FC}" destId="{11EAEF1E-3A72-441D-9643-505DD71233BA}" srcOrd="4" destOrd="0" parTransId="{3AB87BFF-8F29-4A98-B4D0-BDBEFCEAB116}" sibTransId="{59F100FD-9589-4E6C-9338-6A227F2A2133}"/>
    <dgm:cxn modelId="{9AC64B59-5B2F-476E-ACFE-653895678221}" type="presOf" srcId="{B17BC3D8-4C39-4CDC-91FB-0634DE3C699C}" destId="{C2B7C64E-F0CD-45DA-AA29-C5BF7F7C6F0D}" srcOrd="0" destOrd="0" presId="urn:microsoft.com/office/officeart/2005/8/layout/radial1"/>
    <dgm:cxn modelId="{B92ED4E6-9A8B-4EF8-83DD-2FCA078D42C1}" type="presOf" srcId="{3A9EFB6A-49D3-45EC-95D3-582C89E0856C}" destId="{E60BED13-147B-44DC-A01D-64F7DE93FCE6}" srcOrd="1" destOrd="0" presId="urn:microsoft.com/office/officeart/2005/8/layout/radial1"/>
    <dgm:cxn modelId="{0ADB154F-B5FE-44B0-A30F-BAC9D531AD47}" type="presOf" srcId="{50A40335-0A2D-4929-8805-A54FCF3A6392}" destId="{0DF62536-8A4D-42EF-A5D1-81FEEBD75423}" srcOrd="0" destOrd="0" presId="urn:microsoft.com/office/officeart/2005/8/layout/radial1"/>
    <dgm:cxn modelId="{188E7530-BA3A-4A4F-AD75-D3584424D43B}" type="presOf" srcId="{8911CA81-2A2E-4D77-AD42-F53EFE0F3D3C}" destId="{4FBC9A69-BA37-42A1-8566-D574B76CA515}" srcOrd="0" destOrd="0" presId="urn:microsoft.com/office/officeart/2005/8/layout/radial1"/>
    <dgm:cxn modelId="{A2310C9B-0E1D-49CC-AD6B-F01026FA37F6}" srcId="{8911CA81-2A2E-4D77-AD42-F53EFE0F3D3C}" destId="{09D0D99D-6BEC-43CF-8433-0C158F7DC3FC}" srcOrd="0" destOrd="0" parTransId="{38743EFF-99FA-4751-B6BB-AFF018B439C2}" sibTransId="{E6A07F6A-03FB-4DC1-A71D-6665B0426D8A}"/>
    <dgm:cxn modelId="{188C98AD-B293-4DC4-AA61-CAB5FF2C5286}" type="presOf" srcId="{2BFF188F-A158-47C2-B28A-E52A3A1C017D}" destId="{FAA9B10A-A560-41E1-B51B-6C43219B6838}" srcOrd="0" destOrd="0" presId="urn:microsoft.com/office/officeart/2005/8/layout/radial1"/>
    <dgm:cxn modelId="{30E58C9D-3C6F-47DB-9E0E-545241B3C7C8}" type="presOf" srcId="{2BFF188F-A158-47C2-B28A-E52A3A1C017D}" destId="{A62CB66E-B1AD-4B99-9342-A2ACB5430BCB}" srcOrd="1" destOrd="0" presId="urn:microsoft.com/office/officeart/2005/8/layout/radial1"/>
    <dgm:cxn modelId="{1BD0D07B-3122-459E-AA0F-A3673CCBD224}" srcId="{09D0D99D-6BEC-43CF-8433-0C158F7DC3FC}" destId="{AE2B3984-FEFE-4180-A0F2-78C76FDB9AB3}" srcOrd="2" destOrd="0" parTransId="{2F9B697F-61C4-4FF5-B860-07C51533EAB1}" sibTransId="{F1961303-791F-4486-A4FB-AA02E2F7050B}"/>
    <dgm:cxn modelId="{2859DAFC-349A-4FB0-8B5E-F4F17373EBBC}" type="presOf" srcId="{2C981AFC-789F-4283-A9C6-FE237477F768}" destId="{56D05B13-132E-4801-A457-49B1EA9B892D}" srcOrd="0" destOrd="0" presId="urn:microsoft.com/office/officeart/2005/8/layout/radial1"/>
    <dgm:cxn modelId="{5713C129-8E36-4B1E-871C-805DC9336666}" srcId="{09D0D99D-6BEC-43CF-8433-0C158F7DC3FC}" destId="{50A40335-0A2D-4929-8805-A54FCF3A6392}" srcOrd="0" destOrd="0" parTransId="{2BFF188F-A158-47C2-B28A-E52A3A1C017D}" sibTransId="{5B2AF4DF-CB17-4B1A-9E2A-854A92B70C85}"/>
    <dgm:cxn modelId="{2FE33BAA-E66D-4E3E-B1AE-CB0F4204F22C}" type="presOf" srcId="{2F9B697F-61C4-4FF5-B860-07C51533EAB1}" destId="{3326FA94-8CA8-4E51-B4CF-D141157054C6}" srcOrd="0" destOrd="0" presId="urn:microsoft.com/office/officeart/2005/8/layout/radial1"/>
    <dgm:cxn modelId="{B7AC87FF-42BC-459A-803A-2CCE7F817830}" type="presOf" srcId="{B17BC3D8-4C39-4CDC-91FB-0634DE3C699C}" destId="{198078CB-3AB3-4ADD-9017-416DBA237B32}" srcOrd="1" destOrd="0" presId="urn:microsoft.com/office/officeart/2005/8/layout/radial1"/>
    <dgm:cxn modelId="{1CD0B4D5-F4D7-48A2-8136-8E2A97B8D86D}" type="presOf" srcId="{D1D88329-B7E5-4B1A-AE7C-25FCFB12A681}" destId="{ECEC956E-09BD-4A65-BF8D-582BE6E1124D}" srcOrd="0" destOrd="0" presId="urn:microsoft.com/office/officeart/2005/8/layout/radial1"/>
    <dgm:cxn modelId="{926E4F3C-CC19-43A3-964A-40FEC12DA389}" type="presOf" srcId="{3AB87BFF-8F29-4A98-B4D0-BDBEFCEAB116}" destId="{95305067-29EF-4FE9-BAC7-88C08975D2CE}" srcOrd="0" destOrd="0" presId="urn:microsoft.com/office/officeart/2005/8/layout/radial1"/>
    <dgm:cxn modelId="{A9FC87DB-38F8-44CD-A431-8E9A3E8FDA07}" type="presOf" srcId="{3AB87BFF-8F29-4A98-B4D0-BDBEFCEAB116}" destId="{80B69DAE-845F-46F3-90BB-E4ADB06D6810}" srcOrd="1" destOrd="0" presId="urn:microsoft.com/office/officeart/2005/8/layout/radial1"/>
    <dgm:cxn modelId="{0E958FE6-2E21-47BE-9885-C52182CD13DF}" type="presOf" srcId="{2F9B697F-61C4-4FF5-B860-07C51533EAB1}" destId="{F707359B-75BE-4736-B5DE-146DB642F1AC}" srcOrd="1" destOrd="0" presId="urn:microsoft.com/office/officeart/2005/8/layout/radial1"/>
    <dgm:cxn modelId="{53676A4B-6ECC-4567-9B04-11330215F344}" srcId="{09D0D99D-6BEC-43CF-8433-0C158F7DC3FC}" destId="{D1D88329-B7E5-4B1A-AE7C-25FCFB12A681}" srcOrd="1" destOrd="0" parTransId="{3A9EFB6A-49D3-45EC-95D3-582C89E0856C}" sibTransId="{3A7415B4-8BDF-4166-934C-A4A9CE0BF5A6}"/>
    <dgm:cxn modelId="{3C2EACD1-20D4-4AA1-82B5-8D62DBC607C7}" type="presOf" srcId="{3A9EFB6A-49D3-45EC-95D3-582C89E0856C}" destId="{818EFA0D-E1E4-470E-A895-DE04C893208F}" srcOrd="0" destOrd="0" presId="urn:microsoft.com/office/officeart/2005/8/layout/radial1"/>
    <dgm:cxn modelId="{6AEAA817-EE93-4B09-BFAB-5BDCC985A9BA}" type="presParOf" srcId="{4FBC9A69-BA37-42A1-8566-D574B76CA515}" destId="{B55BAB7D-5881-4C48-94E7-F647A7FD86CF}" srcOrd="0" destOrd="0" presId="urn:microsoft.com/office/officeart/2005/8/layout/radial1"/>
    <dgm:cxn modelId="{E84527CF-A364-4B61-9149-824D8E1C309A}" type="presParOf" srcId="{4FBC9A69-BA37-42A1-8566-D574B76CA515}" destId="{FAA9B10A-A560-41E1-B51B-6C43219B6838}" srcOrd="1" destOrd="0" presId="urn:microsoft.com/office/officeart/2005/8/layout/radial1"/>
    <dgm:cxn modelId="{D610505F-C7B8-45CE-83E2-7A2559F7C601}" type="presParOf" srcId="{FAA9B10A-A560-41E1-B51B-6C43219B6838}" destId="{A62CB66E-B1AD-4B99-9342-A2ACB5430BCB}" srcOrd="0" destOrd="0" presId="urn:microsoft.com/office/officeart/2005/8/layout/radial1"/>
    <dgm:cxn modelId="{DF6A43A7-7965-4E97-8114-50E00CEE3E3A}" type="presParOf" srcId="{4FBC9A69-BA37-42A1-8566-D574B76CA515}" destId="{0DF62536-8A4D-42EF-A5D1-81FEEBD75423}" srcOrd="2" destOrd="0" presId="urn:microsoft.com/office/officeart/2005/8/layout/radial1"/>
    <dgm:cxn modelId="{F9D980D9-6D0C-4B13-B74E-7FE0392A3B7A}" type="presParOf" srcId="{4FBC9A69-BA37-42A1-8566-D574B76CA515}" destId="{818EFA0D-E1E4-470E-A895-DE04C893208F}" srcOrd="3" destOrd="0" presId="urn:microsoft.com/office/officeart/2005/8/layout/radial1"/>
    <dgm:cxn modelId="{35564760-C16B-4AA2-843F-5E07A72E6619}" type="presParOf" srcId="{818EFA0D-E1E4-470E-A895-DE04C893208F}" destId="{E60BED13-147B-44DC-A01D-64F7DE93FCE6}" srcOrd="0" destOrd="0" presId="urn:microsoft.com/office/officeart/2005/8/layout/radial1"/>
    <dgm:cxn modelId="{4A5C6E43-F53C-4326-9CCF-4E06DAEC565F}" type="presParOf" srcId="{4FBC9A69-BA37-42A1-8566-D574B76CA515}" destId="{ECEC956E-09BD-4A65-BF8D-582BE6E1124D}" srcOrd="4" destOrd="0" presId="urn:microsoft.com/office/officeart/2005/8/layout/radial1"/>
    <dgm:cxn modelId="{55BDC0D2-A15C-4A9C-B949-BFCE6FF968DE}" type="presParOf" srcId="{4FBC9A69-BA37-42A1-8566-D574B76CA515}" destId="{3326FA94-8CA8-4E51-B4CF-D141157054C6}" srcOrd="5" destOrd="0" presId="urn:microsoft.com/office/officeart/2005/8/layout/radial1"/>
    <dgm:cxn modelId="{F5B0B3DF-7DA9-468E-82D4-76BFCF757A67}" type="presParOf" srcId="{3326FA94-8CA8-4E51-B4CF-D141157054C6}" destId="{F707359B-75BE-4736-B5DE-146DB642F1AC}" srcOrd="0" destOrd="0" presId="urn:microsoft.com/office/officeart/2005/8/layout/radial1"/>
    <dgm:cxn modelId="{99BBBC45-E640-4060-A91B-3182E94D3214}" type="presParOf" srcId="{4FBC9A69-BA37-42A1-8566-D574B76CA515}" destId="{83582E2B-C163-4C13-ABD1-F79224A57265}" srcOrd="6" destOrd="0" presId="urn:microsoft.com/office/officeart/2005/8/layout/radial1"/>
    <dgm:cxn modelId="{0F145D61-3F1D-4CA1-A141-D60C3BACA596}" type="presParOf" srcId="{4FBC9A69-BA37-42A1-8566-D574B76CA515}" destId="{C2B7C64E-F0CD-45DA-AA29-C5BF7F7C6F0D}" srcOrd="7" destOrd="0" presId="urn:microsoft.com/office/officeart/2005/8/layout/radial1"/>
    <dgm:cxn modelId="{A5B34111-6D97-4720-A40F-5AB5606E71E4}" type="presParOf" srcId="{C2B7C64E-F0CD-45DA-AA29-C5BF7F7C6F0D}" destId="{198078CB-3AB3-4ADD-9017-416DBA237B32}" srcOrd="0" destOrd="0" presId="urn:microsoft.com/office/officeart/2005/8/layout/radial1"/>
    <dgm:cxn modelId="{0C09E295-8D1B-490A-82DE-C05C0300196A}" type="presParOf" srcId="{4FBC9A69-BA37-42A1-8566-D574B76CA515}" destId="{56D05B13-132E-4801-A457-49B1EA9B892D}" srcOrd="8" destOrd="0" presId="urn:microsoft.com/office/officeart/2005/8/layout/radial1"/>
    <dgm:cxn modelId="{BFDB8BD8-904E-4FDA-BFDB-8BB698164AA4}" type="presParOf" srcId="{4FBC9A69-BA37-42A1-8566-D574B76CA515}" destId="{95305067-29EF-4FE9-BAC7-88C08975D2CE}" srcOrd="9" destOrd="0" presId="urn:microsoft.com/office/officeart/2005/8/layout/radial1"/>
    <dgm:cxn modelId="{80064676-8634-4B30-8535-3F72E8D08A38}" type="presParOf" srcId="{95305067-29EF-4FE9-BAC7-88C08975D2CE}" destId="{80B69DAE-845F-46F3-90BB-E4ADB06D6810}" srcOrd="0" destOrd="0" presId="urn:microsoft.com/office/officeart/2005/8/layout/radial1"/>
    <dgm:cxn modelId="{165AC21A-FA86-48D8-9AF3-E971E5ED0FA4}" type="presParOf" srcId="{4FBC9A69-BA37-42A1-8566-D574B76CA515}" destId="{C953805E-F5F8-4045-990A-F8943E8D448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505B09-D826-483E-BFFA-E70B9713B91E}" type="doc">
      <dgm:prSet loTypeId="urn:microsoft.com/office/officeart/2005/8/layout/hierarchy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7BDEAB5-1328-489A-A253-AF967D13C59A}">
      <dgm:prSet phldrT="[Texto]" custT="1"/>
      <dgm:spPr/>
      <dgm:t>
        <a:bodyPr/>
        <a:lstStyle/>
        <a:p>
          <a:r>
            <a:rPr lang="es-EC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</a:t>
          </a:r>
          <a:endParaRPr lang="es-EC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222C2-3609-4611-94BA-437FE7CC4A30}" type="parTrans" cxnId="{31EDC9A6-22D6-4B21-A991-1131250D9C7F}">
      <dgm:prSet/>
      <dgm:spPr/>
      <dgm:t>
        <a:bodyPr/>
        <a:lstStyle/>
        <a:p>
          <a:endParaRPr lang="es-EC"/>
        </a:p>
      </dgm:t>
    </dgm:pt>
    <dgm:pt modelId="{7D3C2FFB-281D-42D3-ADCF-33D1238B384B}" type="sibTrans" cxnId="{31EDC9A6-22D6-4B21-A991-1131250D9C7F}">
      <dgm:prSet/>
      <dgm:spPr/>
      <dgm:t>
        <a:bodyPr/>
        <a:lstStyle/>
        <a:p>
          <a:endParaRPr lang="es-EC"/>
        </a:p>
      </dgm:t>
    </dgm:pt>
    <dgm:pt modelId="{FDC35FC7-E39B-4E04-9F5F-B6D2FBBA2D69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Proyectos en capacitación, señalética, fortalecimiento emprendimientos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existe turismo comunitario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Encuentro de los pueblos</a:t>
          </a:r>
        </a:p>
      </dgm:t>
    </dgm:pt>
    <dgm:pt modelId="{1D40DB80-45FC-4913-9B70-ECF952D8AE79}" type="parTrans" cxnId="{DA93F666-C337-41CC-8EB5-D191A6BC9E17}">
      <dgm:prSet/>
      <dgm:spPr/>
      <dgm:t>
        <a:bodyPr/>
        <a:lstStyle/>
        <a:p>
          <a:endParaRPr lang="es-EC"/>
        </a:p>
      </dgm:t>
    </dgm:pt>
    <dgm:pt modelId="{68D08A7D-38BB-477F-B6F6-AC01C6E59326}" type="sibTrans" cxnId="{DA93F666-C337-41CC-8EB5-D191A6BC9E17}">
      <dgm:prSet/>
      <dgm:spPr/>
      <dgm:t>
        <a:bodyPr/>
        <a:lstStyle/>
        <a:p>
          <a:endParaRPr lang="es-EC"/>
        </a:p>
      </dgm:t>
    </dgm:pt>
    <dgm:pt modelId="{89D93121-5805-49B9-A079-FC48CF6702A8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familias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Apoyo de profesionales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Cohesión comunitaria 70%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3C964-DA9C-4F6C-9845-F34EDEC07548}" type="parTrans" cxnId="{9F67E49B-6974-49A5-9660-3BFA7ECA408A}">
      <dgm:prSet/>
      <dgm:spPr/>
      <dgm:t>
        <a:bodyPr/>
        <a:lstStyle/>
        <a:p>
          <a:endParaRPr lang="es-EC"/>
        </a:p>
      </dgm:t>
    </dgm:pt>
    <dgm:pt modelId="{B185ACDE-2AA1-4430-8B56-425FBB59D39C}" type="sibTrans" cxnId="{9F67E49B-6974-49A5-9660-3BFA7ECA408A}">
      <dgm:prSet/>
      <dgm:spPr/>
      <dgm:t>
        <a:bodyPr/>
        <a:lstStyle/>
        <a:p>
          <a:endParaRPr lang="es-EC"/>
        </a:p>
      </dgm:t>
    </dgm:pt>
    <dgm:pt modelId="{A3A74400-AA56-4F36-B04D-506B37854D78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Organismo representativo y legítimo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Tres modalidades de gestión</a:t>
          </a:r>
        </a:p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Comunidades representativas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F18969-9C86-4BC4-8E00-E7EE2C37EC1D}" type="parTrans" cxnId="{08C54B8C-B94D-4234-9470-E74D82C5E9D8}">
      <dgm:prSet/>
      <dgm:spPr/>
      <dgm:t>
        <a:bodyPr/>
        <a:lstStyle/>
        <a:p>
          <a:endParaRPr lang="es-EC"/>
        </a:p>
      </dgm:t>
    </dgm:pt>
    <dgm:pt modelId="{D5C7902D-53B2-4848-988C-C323E1039E6C}" type="sibTrans" cxnId="{08C54B8C-B94D-4234-9470-E74D82C5E9D8}">
      <dgm:prSet/>
      <dgm:spPr/>
      <dgm:t>
        <a:bodyPr/>
        <a:lstStyle/>
        <a:p>
          <a:endParaRPr lang="es-EC"/>
        </a:p>
      </dgm:t>
    </dgm:pt>
    <dgm:pt modelId="{117AB9E5-83E1-427B-8920-D331A99F13AC}">
      <dgm:prSet custT="1"/>
      <dgm:spPr/>
      <dgm:t>
        <a:bodyPr/>
        <a:lstStyle/>
        <a:p>
          <a:r>
            <a: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Subdirector de Turismo y Cultura</a:t>
          </a:r>
        </a:p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Sr. Fausto Giraldo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179F68-8B99-4F58-9FE8-DB5135BD6315}" type="parTrans" cxnId="{94BC9C7C-EC3A-4A3B-887E-B18752FECF2A}">
      <dgm:prSet/>
      <dgm:spPr/>
      <dgm:t>
        <a:bodyPr/>
        <a:lstStyle/>
        <a:p>
          <a:endParaRPr lang="es-EC"/>
        </a:p>
      </dgm:t>
    </dgm:pt>
    <dgm:pt modelId="{463646D8-5C7B-484C-A61F-82D9735B77A3}" type="sibTrans" cxnId="{94BC9C7C-EC3A-4A3B-887E-B18752FECF2A}">
      <dgm:prSet/>
      <dgm:spPr/>
      <dgm:t>
        <a:bodyPr/>
        <a:lstStyle/>
        <a:p>
          <a:endParaRPr lang="es-EC"/>
        </a:p>
      </dgm:t>
    </dgm:pt>
    <dgm:pt modelId="{29C417C1-C3FE-4143-9C3E-B6BC863EC801}">
      <dgm:prSet custT="1"/>
      <dgm:spPr/>
      <dgm:t>
        <a:bodyPr/>
        <a:lstStyle/>
        <a:p>
          <a:r>
            <a: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Presidente de turismo de la comunidad San Clemente</a:t>
          </a:r>
        </a:p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Sr. Alberto Pupiales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BDB94-2C37-4013-B8C2-46D640989876}" type="parTrans" cxnId="{BECC306A-A84C-4B43-9000-700783A32D97}">
      <dgm:prSet/>
      <dgm:spPr/>
      <dgm:t>
        <a:bodyPr/>
        <a:lstStyle/>
        <a:p>
          <a:endParaRPr lang="es-EC"/>
        </a:p>
      </dgm:t>
    </dgm:pt>
    <dgm:pt modelId="{5BFFF6B5-895F-4DE7-BF7A-CBB285DDEE41}" type="sibTrans" cxnId="{BECC306A-A84C-4B43-9000-700783A32D97}">
      <dgm:prSet/>
      <dgm:spPr/>
      <dgm:t>
        <a:bodyPr/>
        <a:lstStyle/>
        <a:p>
          <a:endParaRPr lang="es-EC"/>
        </a:p>
      </dgm:t>
    </dgm:pt>
    <dgm:pt modelId="{179D1934-99C5-47E8-B881-B430277555C5}">
      <dgm:prSet custT="1"/>
      <dgm:spPr/>
      <dgm:t>
        <a:bodyPr/>
        <a:lstStyle/>
        <a:p>
          <a:r>
            <a: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Presidenta de la Red de Turismo Comunitario del Austro “Pakariñan”</a:t>
          </a:r>
        </a:p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Sra. Sandra Carrión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AD793B-E06D-4816-B1E1-BF20E1DE226E}" type="parTrans" cxnId="{6AC10A38-2853-414E-B60B-ED8BD13B8538}">
      <dgm:prSet/>
      <dgm:spPr/>
      <dgm:t>
        <a:bodyPr/>
        <a:lstStyle/>
        <a:p>
          <a:endParaRPr lang="es-EC"/>
        </a:p>
      </dgm:t>
    </dgm:pt>
    <dgm:pt modelId="{D5FBF442-F1B9-4909-B385-A0EFD06E4F0D}" type="sibTrans" cxnId="{6AC10A38-2853-414E-B60B-ED8BD13B8538}">
      <dgm:prSet/>
      <dgm:spPr/>
      <dgm:t>
        <a:bodyPr/>
        <a:lstStyle/>
        <a:p>
          <a:endParaRPr lang="es-EC"/>
        </a:p>
      </dgm:t>
    </dgm:pt>
    <dgm:pt modelId="{F067A26C-32FA-42A7-85D5-3C0D56F51512}" type="pres">
      <dgm:prSet presAssocID="{0A505B09-D826-483E-BFFA-E70B9713B9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F1D967F-2238-46DF-8689-7A812F37C6DA}" type="pres">
      <dgm:prSet presAssocID="{97BDEAB5-1328-489A-A253-AF967D13C59A}" presName="hierRoot1" presStyleCnt="0"/>
      <dgm:spPr/>
    </dgm:pt>
    <dgm:pt modelId="{EA2CB99D-E62A-472B-960B-C029CBAF4D56}" type="pres">
      <dgm:prSet presAssocID="{97BDEAB5-1328-489A-A253-AF967D13C59A}" presName="composite" presStyleCnt="0"/>
      <dgm:spPr/>
    </dgm:pt>
    <dgm:pt modelId="{FB52E2BF-C087-4F03-A396-D87AE27EFBDF}" type="pres">
      <dgm:prSet presAssocID="{97BDEAB5-1328-489A-A253-AF967D13C59A}" presName="background" presStyleLbl="node0" presStyleIdx="0" presStyleCnt="1"/>
      <dgm:spPr/>
    </dgm:pt>
    <dgm:pt modelId="{7E50569B-AE28-4C0E-89F3-68D23E12E67E}" type="pres">
      <dgm:prSet presAssocID="{97BDEAB5-1328-489A-A253-AF967D13C59A}" presName="text" presStyleLbl="fgAcc0" presStyleIdx="0" presStyleCnt="1" custScaleX="1196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9F2E4A-7E13-4C06-81B1-1D78CBC46916}" type="pres">
      <dgm:prSet presAssocID="{97BDEAB5-1328-489A-A253-AF967D13C59A}" presName="hierChild2" presStyleCnt="0"/>
      <dgm:spPr/>
    </dgm:pt>
    <dgm:pt modelId="{A81A90DB-A4DB-45C0-99DE-0D70056082A7}" type="pres">
      <dgm:prSet presAssocID="{60179F68-8B99-4F58-9FE8-DB5135BD6315}" presName="Name10" presStyleLbl="parChTrans1D2" presStyleIdx="0" presStyleCnt="3"/>
      <dgm:spPr/>
      <dgm:t>
        <a:bodyPr/>
        <a:lstStyle/>
        <a:p>
          <a:endParaRPr lang="es-EC"/>
        </a:p>
      </dgm:t>
    </dgm:pt>
    <dgm:pt modelId="{D99A0B24-92F0-44E0-AF85-D7841D43C47E}" type="pres">
      <dgm:prSet presAssocID="{117AB9E5-83E1-427B-8920-D331A99F13AC}" presName="hierRoot2" presStyleCnt="0"/>
      <dgm:spPr/>
    </dgm:pt>
    <dgm:pt modelId="{9053E149-A8B2-4C97-9199-39B065CA3E38}" type="pres">
      <dgm:prSet presAssocID="{117AB9E5-83E1-427B-8920-D331A99F13AC}" presName="composite2" presStyleCnt="0"/>
      <dgm:spPr/>
    </dgm:pt>
    <dgm:pt modelId="{C0B39B4A-A78D-49DC-99DA-F2FB2811884B}" type="pres">
      <dgm:prSet presAssocID="{117AB9E5-83E1-427B-8920-D331A99F13AC}" presName="background2" presStyleLbl="node2" presStyleIdx="0" presStyleCnt="3"/>
      <dgm:spPr/>
    </dgm:pt>
    <dgm:pt modelId="{E85D87DC-31CA-40AA-929C-DB71EF3AA971}" type="pres">
      <dgm:prSet presAssocID="{117AB9E5-83E1-427B-8920-D331A99F13A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60B981-3C7A-4BB6-B0B4-F86305C6B89E}" type="pres">
      <dgm:prSet presAssocID="{117AB9E5-83E1-427B-8920-D331A99F13AC}" presName="hierChild3" presStyleCnt="0"/>
      <dgm:spPr/>
    </dgm:pt>
    <dgm:pt modelId="{DF80E183-95B7-4D87-B538-DBE06A6DF05B}" type="pres">
      <dgm:prSet presAssocID="{1D40DB80-45FC-4913-9B70-ECF952D8AE79}" presName="Name17" presStyleLbl="parChTrans1D3" presStyleIdx="0" presStyleCnt="3"/>
      <dgm:spPr/>
      <dgm:t>
        <a:bodyPr/>
        <a:lstStyle/>
        <a:p>
          <a:endParaRPr lang="es-EC"/>
        </a:p>
      </dgm:t>
    </dgm:pt>
    <dgm:pt modelId="{D6489556-B1B9-454B-B257-C7B70F664D42}" type="pres">
      <dgm:prSet presAssocID="{FDC35FC7-E39B-4E04-9F5F-B6D2FBBA2D69}" presName="hierRoot3" presStyleCnt="0"/>
      <dgm:spPr/>
    </dgm:pt>
    <dgm:pt modelId="{0DAB78D4-A4A7-4A61-8AC7-98EE43208390}" type="pres">
      <dgm:prSet presAssocID="{FDC35FC7-E39B-4E04-9F5F-B6D2FBBA2D69}" presName="composite3" presStyleCnt="0"/>
      <dgm:spPr/>
    </dgm:pt>
    <dgm:pt modelId="{3E49F33F-72F0-4ADD-868B-26195C7383E2}" type="pres">
      <dgm:prSet presAssocID="{FDC35FC7-E39B-4E04-9F5F-B6D2FBBA2D69}" presName="background3" presStyleLbl="node3" presStyleIdx="0" presStyleCnt="3"/>
      <dgm:spPr/>
    </dgm:pt>
    <dgm:pt modelId="{E3E23CB3-4D4E-45E3-9C18-A85F37931412}" type="pres">
      <dgm:prSet presAssocID="{FDC35FC7-E39B-4E04-9F5F-B6D2FBBA2D69}" presName="text3" presStyleLbl="fgAcc3" presStyleIdx="0" presStyleCnt="3" custScaleX="1117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EAC62AC-D411-41B9-BEFE-F0CB2DE2100B}" type="pres">
      <dgm:prSet presAssocID="{FDC35FC7-E39B-4E04-9F5F-B6D2FBBA2D69}" presName="hierChild4" presStyleCnt="0"/>
      <dgm:spPr/>
    </dgm:pt>
    <dgm:pt modelId="{14F17712-04CA-48A4-B12E-DA514AA29B6E}" type="pres">
      <dgm:prSet presAssocID="{E70BDB94-2C37-4013-B8C2-46D640989876}" presName="Name10" presStyleLbl="parChTrans1D2" presStyleIdx="1" presStyleCnt="3"/>
      <dgm:spPr/>
      <dgm:t>
        <a:bodyPr/>
        <a:lstStyle/>
        <a:p>
          <a:endParaRPr lang="es-EC"/>
        </a:p>
      </dgm:t>
    </dgm:pt>
    <dgm:pt modelId="{6E80693D-5791-434A-9CEF-2BB9F7054DB3}" type="pres">
      <dgm:prSet presAssocID="{29C417C1-C3FE-4143-9C3E-B6BC863EC801}" presName="hierRoot2" presStyleCnt="0"/>
      <dgm:spPr/>
    </dgm:pt>
    <dgm:pt modelId="{65778AA2-612E-4BB5-BE97-58F3A27BBDD4}" type="pres">
      <dgm:prSet presAssocID="{29C417C1-C3FE-4143-9C3E-B6BC863EC801}" presName="composite2" presStyleCnt="0"/>
      <dgm:spPr/>
    </dgm:pt>
    <dgm:pt modelId="{D63C3A98-8E31-4ABB-94ED-E02491EAD993}" type="pres">
      <dgm:prSet presAssocID="{29C417C1-C3FE-4143-9C3E-B6BC863EC801}" presName="background2" presStyleLbl="node2" presStyleIdx="1" presStyleCnt="3"/>
      <dgm:spPr/>
    </dgm:pt>
    <dgm:pt modelId="{D72A901F-E409-4F02-BB66-317770A82C27}" type="pres">
      <dgm:prSet presAssocID="{29C417C1-C3FE-4143-9C3E-B6BC863EC80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D78674-A164-4C75-A751-7644287BA1C2}" type="pres">
      <dgm:prSet presAssocID="{29C417C1-C3FE-4143-9C3E-B6BC863EC801}" presName="hierChild3" presStyleCnt="0"/>
      <dgm:spPr/>
    </dgm:pt>
    <dgm:pt modelId="{1C1D7956-8AF6-407D-992E-29CBE823B1AD}" type="pres">
      <dgm:prSet presAssocID="{2A13C964-DA9C-4F6C-9845-F34EDEC07548}" presName="Name17" presStyleLbl="parChTrans1D3" presStyleIdx="1" presStyleCnt="3"/>
      <dgm:spPr/>
      <dgm:t>
        <a:bodyPr/>
        <a:lstStyle/>
        <a:p>
          <a:endParaRPr lang="es-EC"/>
        </a:p>
      </dgm:t>
    </dgm:pt>
    <dgm:pt modelId="{36A337A7-740D-4CC8-8B27-1CA32912B3F3}" type="pres">
      <dgm:prSet presAssocID="{89D93121-5805-49B9-A079-FC48CF6702A8}" presName="hierRoot3" presStyleCnt="0"/>
      <dgm:spPr/>
    </dgm:pt>
    <dgm:pt modelId="{4BB1DB85-D958-4AC9-B785-EE5522624501}" type="pres">
      <dgm:prSet presAssocID="{89D93121-5805-49B9-A079-FC48CF6702A8}" presName="composite3" presStyleCnt="0"/>
      <dgm:spPr/>
    </dgm:pt>
    <dgm:pt modelId="{BC0495AC-24D3-40C7-BA96-CEBFEA4989B3}" type="pres">
      <dgm:prSet presAssocID="{89D93121-5805-49B9-A079-FC48CF6702A8}" presName="background3" presStyleLbl="node3" presStyleIdx="1" presStyleCnt="3"/>
      <dgm:spPr/>
    </dgm:pt>
    <dgm:pt modelId="{6069B80A-EB9A-41E7-AEB9-BA6366A12376}" type="pres">
      <dgm:prSet presAssocID="{89D93121-5805-49B9-A079-FC48CF6702A8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DA37CA0-4843-4DFD-B73E-3BC8D387CF04}" type="pres">
      <dgm:prSet presAssocID="{89D93121-5805-49B9-A079-FC48CF6702A8}" presName="hierChild4" presStyleCnt="0"/>
      <dgm:spPr/>
    </dgm:pt>
    <dgm:pt modelId="{5E431064-1010-434B-8889-7398839185F9}" type="pres">
      <dgm:prSet presAssocID="{4BAD793B-E06D-4816-B1E1-BF20E1DE226E}" presName="Name10" presStyleLbl="parChTrans1D2" presStyleIdx="2" presStyleCnt="3"/>
      <dgm:spPr/>
      <dgm:t>
        <a:bodyPr/>
        <a:lstStyle/>
        <a:p>
          <a:endParaRPr lang="es-EC"/>
        </a:p>
      </dgm:t>
    </dgm:pt>
    <dgm:pt modelId="{0AE6D428-235D-4928-B5EB-F4E4DA6D508B}" type="pres">
      <dgm:prSet presAssocID="{179D1934-99C5-47E8-B881-B430277555C5}" presName="hierRoot2" presStyleCnt="0"/>
      <dgm:spPr/>
    </dgm:pt>
    <dgm:pt modelId="{222C1192-DDF5-4368-935C-EF995D4FBDB1}" type="pres">
      <dgm:prSet presAssocID="{179D1934-99C5-47E8-B881-B430277555C5}" presName="composite2" presStyleCnt="0"/>
      <dgm:spPr/>
    </dgm:pt>
    <dgm:pt modelId="{87BA0855-DBE2-4D49-B7D2-B902EB8BC56C}" type="pres">
      <dgm:prSet presAssocID="{179D1934-99C5-47E8-B881-B430277555C5}" presName="background2" presStyleLbl="node2" presStyleIdx="2" presStyleCnt="3"/>
      <dgm:spPr/>
    </dgm:pt>
    <dgm:pt modelId="{4112C02E-BA97-4CDE-A8F1-5CCA643CCE6A}" type="pres">
      <dgm:prSet presAssocID="{179D1934-99C5-47E8-B881-B430277555C5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75B286A-D16B-4BC8-9440-671F2749E69D}" type="pres">
      <dgm:prSet presAssocID="{179D1934-99C5-47E8-B881-B430277555C5}" presName="hierChild3" presStyleCnt="0"/>
      <dgm:spPr/>
    </dgm:pt>
    <dgm:pt modelId="{B79FC02F-AF40-42B0-9D9E-7991177F9052}" type="pres">
      <dgm:prSet presAssocID="{60F18969-9C86-4BC4-8E00-E7EE2C37EC1D}" presName="Name17" presStyleLbl="parChTrans1D3" presStyleIdx="2" presStyleCnt="3"/>
      <dgm:spPr/>
      <dgm:t>
        <a:bodyPr/>
        <a:lstStyle/>
        <a:p>
          <a:endParaRPr lang="es-EC"/>
        </a:p>
      </dgm:t>
    </dgm:pt>
    <dgm:pt modelId="{71376771-D048-4528-A33F-A6D8692AE640}" type="pres">
      <dgm:prSet presAssocID="{A3A74400-AA56-4F36-B04D-506B37854D78}" presName="hierRoot3" presStyleCnt="0"/>
      <dgm:spPr/>
    </dgm:pt>
    <dgm:pt modelId="{019D0A10-EC28-414B-A2A8-343EB11734E9}" type="pres">
      <dgm:prSet presAssocID="{A3A74400-AA56-4F36-B04D-506B37854D78}" presName="composite3" presStyleCnt="0"/>
      <dgm:spPr/>
    </dgm:pt>
    <dgm:pt modelId="{266C37C0-0A87-4D5B-96F5-D9E1C96E7F26}" type="pres">
      <dgm:prSet presAssocID="{A3A74400-AA56-4F36-B04D-506B37854D78}" presName="background3" presStyleLbl="node3" presStyleIdx="2" presStyleCnt="3"/>
      <dgm:spPr/>
    </dgm:pt>
    <dgm:pt modelId="{39D69812-A76B-4295-B1E5-3492ABC7417C}" type="pres">
      <dgm:prSet presAssocID="{A3A74400-AA56-4F36-B04D-506B37854D78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AD30D6F-311C-4327-9D72-7C1AEDE0A172}" type="pres">
      <dgm:prSet presAssocID="{A3A74400-AA56-4F36-B04D-506B37854D78}" presName="hierChild4" presStyleCnt="0"/>
      <dgm:spPr/>
    </dgm:pt>
  </dgm:ptLst>
  <dgm:cxnLst>
    <dgm:cxn modelId="{394C1570-4C6A-429C-B9DA-CACB2CDEADAC}" type="presOf" srcId="{117AB9E5-83E1-427B-8920-D331A99F13AC}" destId="{E85D87DC-31CA-40AA-929C-DB71EF3AA971}" srcOrd="0" destOrd="0" presId="urn:microsoft.com/office/officeart/2005/8/layout/hierarchy1"/>
    <dgm:cxn modelId="{94BC9C7C-EC3A-4A3B-887E-B18752FECF2A}" srcId="{97BDEAB5-1328-489A-A253-AF967D13C59A}" destId="{117AB9E5-83E1-427B-8920-D331A99F13AC}" srcOrd="0" destOrd="0" parTransId="{60179F68-8B99-4F58-9FE8-DB5135BD6315}" sibTransId="{463646D8-5C7B-484C-A61F-82D9735B77A3}"/>
    <dgm:cxn modelId="{31EDC9A6-22D6-4B21-A991-1131250D9C7F}" srcId="{0A505B09-D826-483E-BFFA-E70B9713B91E}" destId="{97BDEAB5-1328-489A-A253-AF967D13C59A}" srcOrd="0" destOrd="0" parTransId="{39E222C2-3609-4611-94BA-437FE7CC4A30}" sibTransId="{7D3C2FFB-281D-42D3-ADCF-33D1238B384B}"/>
    <dgm:cxn modelId="{D9700BB5-8532-4C00-8D6F-A80B610ADDC3}" type="presOf" srcId="{179D1934-99C5-47E8-B881-B430277555C5}" destId="{4112C02E-BA97-4CDE-A8F1-5CCA643CCE6A}" srcOrd="0" destOrd="0" presId="urn:microsoft.com/office/officeart/2005/8/layout/hierarchy1"/>
    <dgm:cxn modelId="{08C54B8C-B94D-4234-9470-E74D82C5E9D8}" srcId="{179D1934-99C5-47E8-B881-B430277555C5}" destId="{A3A74400-AA56-4F36-B04D-506B37854D78}" srcOrd="0" destOrd="0" parTransId="{60F18969-9C86-4BC4-8E00-E7EE2C37EC1D}" sibTransId="{D5C7902D-53B2-4848-988C-C323E1039E6C}"/>
    <dgm:cxn modelId="{1768EA63-8B8B-41EB-9149-E39502A7EC3F}" type="presOf" srcId="{A3A74400-AA56-4F36-B04D-506B37854D78}" destId="{39D69812-A76B-4295-B1E5-3492ABC7417C}" srcOrd="0" destOrd="0" presId="urn:microsoft.com/office/officeart/2005/8/layout/hierarchy1"/>
    <dgm:cxn modelId="{F1BBC9C8-F85F-41FB-B883-A3C9E286460C}" type="presOf" srcId="{97BDEAB5-1328-489A-A253-AF967D13C59A}" destId="{7E50569B-AE28-4C0E-89F3-68D23E12E67E}" srcOrd="0" destOrd="0" presId="urn:microsoft.com/office/officeart/2005/8/layout/hierarchy1"/>
    <dgm:cxn modelId="{48317BD2-6F62-4F4B-AB69-2BB5E1DA26F1}" type="presOf" srcId="{1D40DB80-45FC-4913-9B70-ECF952D8AE79}" destId="{DF80E183-95B7-4D87-B538-DBE06A6DF05B}" srcOrd="0" destOrd="0" presId="urn:microsoft.com/office/officeart/2005/8/layout/hierarchy1"/>
    <dgm:cxn modelId="{7D41EEA7-0031-4B1A-9FB1-778C5F45EE17}" type="presOf" srcId="{60179F68-8B99-4F58-9FE8-DB5135BD6315}" destId="{A81A90DB-A4DB-45C0-99DE-0D70056082A7}" srcOrd="0" destOrd="0" presId="urn:microsoft.com/office/officeart/2005/8/layout/hierarchy1"/>
    <dgm:cxn modelId="{BECC306A-A84C-4B43-9000-700783A32D97}" srcId="{97BDEAB5-1328-489A-A253-AF967D13C59A}" destId="{29C417C1-C3FE-4143-9C3E-B6BC863EC801}" srcOrd="1" destOrd="0" parTransId="{E70BDB94-2C37-4013-B8C2-46D640989876}" sibTransId="{5BFFF6B5-895F-4DE7-BF7A-CBB285DDEE41}"/>
    <dgm:cxn modelId="{4159DD7E-428C-49B7-96D8-70A833F2D352}" type="presOf" srcId="{E70BDB94-2C37-4013-B8C2-46D640989876}" destId="{14F17712-04CA-48A4-B12E-DA514AA29B6E}" srcOrd="0" destOrd="0" presId="urn:microsoft.com/office/officeart/2005/8/layout/hierarchy1"/>
    <dgm:cxn modelId="{8E3DB794-0E74-4458-800F-27113EBCB3BB}" type="presOf" srcId="{0A505B09-D826-483E-BFFA-E70B9713B91E}" destId="{F067A26C-32FA-42A7-85D5-3C0D56F51512}" srcOrd="0" destOrd="0" presId="urn:microsoft.com/office/officeart/2005/8/layout/hierarchy1"/>
    <dgm:cxn modelId="{9F67E49B-6974-49A5-9660-3BFA7ECA408A}" srcId="{29C417C1-C3FE-4143-9C3E-B6BC863EC801}" destId="{89D93121-5805-49B9-A079-FC48CF6702A8}" srcOrd="0" destOrd="0" parTransId="{2A13C964-DA9C-4F6C-9845-F34EDEC07548}" sibTransId="{B185ACDE-2AA1-4430-8B56-425FBB59D39C}"/>
    <dgm:cxn modelId="{FE49F40F-9F00-4947-A226-E296AA13A3E7}" type="presOf" srcId="{89D93121-5805-49B9-A079-FC48CF6702A8}" destId="{6069B80A-EB9A-41E7-AEB9-BA6366A12376}" srcOrd="0" destOrd="0" presId="urn:microsoft.com/office/officeart/2005/8/layout/hierarchy1"/>
    <dgm:cxn modelId="{A253D036-2656-4565-8B1C-21E40C1D984B}" type="presOf" srcId="{4BAD793B-E06D-4816-B1E1-BF20E1DE226E}" destId="{5E431064-1010-434B-8889-7398839185F9}" srcOrd="0" destOrd="0" presId="urn:microsoft.com/office/officeart/2005/8/layout/hierarchy1"/>
    <dgm:cxn modelId="{6AC10A38-2853-414E-B60B-ED8BD13B8538}" srcId="{97BDEAB5-1328-489A-A253-AF967D13C59A}" destId="{179D1934-99C5-47E8-B881-B430277555C5}" srcOrd="2" destOrd="0" parTransId="{4BAD793B-E06D-4816-B1E1-BF20E1DE226E}" sibTransId="{D5FBF442-F1B9-4909-B385-A0EFD06E4F0D}"/>
    <dgm:cxn modelId="{DA93F666-C337-41CC-8EB5-D191A6BC9E17}" srcId="{117AB9E5-83E1-427B-8920-D331A99F13AC}" destId="{FDC35FC7-E39B-4E04-9F5F-B6D2FBBA2D69}" srcOrd="0" destOrd="0" parTransId="{1D40DB80-45FC-4913-9B70-ECF952D8AE79}" sibTransId="{68D08A7D-38BB-477F-B6F6-AC01C6E59326}"/>
    <dgm:cxn modelId="{6E00709B-0AE2-4CE3-AF80-43AE0B752F3F}" type="presOf" srcId="{60F18969-9C86-4BC4-8E00-E7EE2C37EC1D}" destId="{B79FC02F-AF40-42B0-9D9E-7991177F9052}" srcOrd="0" destOrd="0" presId="urn:microsoft.com/office/officeart/2005/8/layout/hierarchy1"/>
    <dgm:cxn modelId="{06AB9AB3-1D53-4A2C-BE41-AEDD17718063}" type="presOf" srcId="{FDC35FC7-E39B-4E04-9F5F-B6D2FBBA2D69}" destId="{E3E23CB3-4D4E-45E3-9C18-A85F37931412}" srcOrd="0" destOrd="0" presId="urn:microsoft.com/office/officeart/2005/8/layout/hierarchy1"/>
    <dgm:cxn modelId="{5E516FF9-1395-460A-8030-E80F0F7ADE22}" type="presOf" srcId="{29C417C1-C3FE-4143-9C3E-B6BC863EC801}" destId="{D72A901F-E409-4F02-BB66-317770A82C27}" srcOrd="0" destOrd="0" presId="urn:microsoft.com/office/officeart/2005/8/layout/hierarchy1"/>
    <dgm:cxn modelId="{2AF9F3D3-2B77-4485-8314-7BB5B8A21C17}" type="presOf" srcId="{2A13C964-DA9C-4F6C-9845-F34EDEC07548}" destId="{1C1D7956-8AF6-407D-992E-29CBE823B1AD}" srcOrd="0" destOrd="0" presId="urn:microsoft.com/office/officeart/2005/8/layout/hierarchy1"/>
    <dgm:cxn modelId="{1DFB6E62-9A21-4EE8-8663-DE57F0D65F33}" type="presParOf" srcId="{F067A26C-32FA-42A7-85D5-3C0D56F51512}" destId="{AF1D967F-2238-46DF-8689-7A812F37C6DA}" srcOrd="0" destOrd="0" presId="urn:microsoft.com/office/officeart/2005/8/layout/hierarchy1"/>
    <dgm:cxn modelId="{36B99A9C-5B10-4CB1-90D5-A8E9814995AD}" type="presParOf" srcId="{AF1D967F-2238-46DF-8689-7A812F37C6DA}" destId="{EA2CB99D-E62A-472B-960B-C029CBAF4D56}" srcOrd="0" destOrd="0" presId="urn:microsoft.com/office/officeart/2005/8/layout/hierarchy1"/>
    <dgm:cxn modelId="{232B1226-B9EB-4CE4-9702-B6D7726AA0F5}" type="presParOf" srcId="{EA2CB99D-E62A-472B-960B-C029CBAF4D56}" destId="{FB52E2BF-C087-4F03-A396-D87AE27EFBDF}" srcOrd="0" destOrd="0" presId="urn:microsoft.com/office/officeart/2005/8/layout/hierarchy1"/>
    <dgm:cxn modelId="{A3495E1D-14D6-4AC0-88E1-D9098C477451}" type="presParOf" srcId="{EA2CB99D-E62A-472B-960B-C029CBAF4D56}" destId="{7E50569B-AE28-4C0E-89F3-68D23E12E67E}" srcOrd="1" destOrd="0" presId="urn:microsoft.com/office/officeart/2005/8/layout/hierarchy1"/>
    <dgm:cxn modelId="{4D1E1656-3263-4E56-95C8-063622DEEE48}" type="presParOf" srcId="{AF1D967F-2238-46DF-8689-7A812F37C6DA}" destId="{1B9F2E4A-7E13-4C06-81B1-1D78CBC46916}" srcOrd="1" destOrd="0" presId="urn:microsoft.com/office/officeart/2005/8/layout/hierarchy1"/>
    <dgm:cxn modelId="{63277305-BFB1-4515-9C5C-89605957897C}" type="presParOf" srcId="{1B9F2E4A-7E13-4C06-81B1-1D78CBC46916}" destId="{A81A90DB-A4DB-45C0-99DE-0D70056082A7}" srcOrd="0" destOrd="0" presId="urn:microsoft.com/office/officeart/2005/8/layout/hierarchy1"/>
    <dgm:cxn modelId="{00360749-855B-4337-AAFF-DC415429F299}" type="presParOf" srcId="{1B9F2E4A-7E13-4C06-81B1-1D78CBC46916}" destId="{D99A0B24-92F0-44E0-AF85-D7841D43C47E}" srcOrd="1" destOrd="0" presId="urn:microsoft.com/office/officeart/2005/8/layout/hierarchy1"/>
    <dgm:cxn modelId="{1A8C882E-3C5E-401F-BEDD-CC70D86E0E84}" type="presParOf" srcId="{D99A0B24-92F0-44E0-AF85-D7841D43C47E}" destId="{9053E149-A8B2-4C97-9199-39B065CA3E38}" srcOrd="0" destOrd="0" presId="urn:microsoft.com/office/officeart/2005/8/layout/hierarchy1"/>
    <dgm:cxn modelId="{46AC7A2F-D486-4DB5-B655-7399603A9E60}" type="presParOf" srcId="{9053E149-A8B2-4C97-9199-39B065CA3E38}" destId="{C0B39B4A-A78D-49DC-99DA-F2FB2811884B}" srcOrd="0" destOrd="0" presId="urn:microsoft.com/office/officeart/2005/8/layout/hierarchy1"/>
    <dgm:cxn modelId="{9E828B29-454A-4E90-9DCC-E8F3A708E766}" type="presParOf" srcId="{9053E149-A8B2-4C97-9199-39B065CA3E38}" destId="{E85D87DC-31CA-40AA-929C-DB71EF3AA971}" srcOrd="1" destOrd="0" presId="urn:microsoft.com/office/officeart/2005/8/layout/hierarchy1"/>
    <dgm:cxn modelId="{9D77E955-1755-42FF-890B-D4C79D2C8D5A}" type="presParOf" srcId="{D99A0B24-92F0-44E0-AF85-D7841D43C47E}" destId="{7B60B981-3C7A-4BB6-B0B4-F86305C6B89E}" srcOrd="1" destOrd="0" presId="urn:microsoft.com/office/officeart/2005/8/layout/hierarchy1"/>
    <dgm:cxn modelId="{19CC90A9-3733-497E-AA00-489919C0C05C}" type="presParOf" srcId="{7B60B981-3C7A-4BB6-B0B4-F86305C6B89E}" destId="{DF80E183-95B7-4D87-B538-DBE06A6DF05B}" srcOrd="0" destOrd="0" presId="urn:microsoft.com/office/officeart/2005/8/layout/hierarchy1"/>
    <dgm:cxn modelId="{FF3609D9-62F3-46B0-908D-ADC919B8B450}" type="presParOf" srcId="{7B60B981-3C7A-4BB6-B0B4-F86305C6B89E}" destId="{D6489556-B1B9-454B-B257-C7B70F664D42}" srcOrd="1" destOrd="0" presId="urn:microsoft.com/office/officeart/2005/8/layout/hierarchy1"/>
    <dgm:cxn modelId="{3623C75A-6C15-459C-8D08-E2E4C8ED33B6}" type="presParOf" srcId="{D6489556-B1B9-454B-B257-C7B70F664D42}" destId="{0DAB78D4-A4A7-4A61-8AC7-98EE43208390}" srcOrd="0" destOrd="0" presId="urn:microsoft.com/office/officeart/2005/8/layout/hierarchy1"/>
    <dgm:cxn modelId="{5D847538-EC22-40C4-BEE8-0FF92919DBE3}" type="presParOf" srcId="{0DAB78D4-A4A7-4A61-8AC7-98EE43208390}" destId="{3E49F33F-72F0-4ADD-868B-26195C7383E2}" srcOrd="0" destOrd="0" presId="urn:microsoft.com/office/officeart/2005/8/layout/hierarchy1"/>
    <dgm:cxn modelId="{70A85DD5-5897-46BA-A07F-C98FCC25CFB9}" type="presParOf" srcId="{0DAB78D4-A4A7-4A61-8AC7-98EE43208390}" destId="{E3E23CB3-4D4E-45E3-9C18-A85F37931412}" srcOrd="1" destOrd="0" presId="urn:microsoft.com/office/officeart/2005/8/layout/hierarchy1"/>
    <dgm:cxn modelId="{43679725-CBA7-4C9B-9A28-F4673370C121}" type="presParOf" srcId="{D6489556-B1B9-454B-B257-C7B70F664D42}" destId="{7EAC62AC-D411-41B9-BEFE-F0CB2DE2100B}" srcOrd="1" destOrd="0" presId="urn:microsoft.com/office/officeart/2005/8/layout/hierarchy1"/>
    <dgm:cxn modelId="{0CF83746-5957-4AFB-82EF-474D8BBC50A8}" type="presParOf" srcId="{1B9F2E4A-7E13-4C06-81B1-1D78CBC46916}" destId="{14F17712-04CA-48A4-B12E-DA514AA29B6E}" srcOrd="2" destOrd="0" presId="urn:microsoft.com/office/officeart/2005/8/layout/hierarchy1"/>
    <dgm:cxn modelId="{514B6105-9278-4E45-807C-854D33ACF1C0}" type="presParOf" srcId="{1B9F2E4A-7E13-4C06-81B1-1D78CBC46916}" destId="{6E80693D-5791-434A-9CEF-2BB9F7054DB3}" srcOrd="3" destOrd="0" presId="urn:microsoft.com/office/officeart/2005/8/layout/hierarchy1"/>
    <dgm:cxn modelId="{FD14B1DB-8FDA-46BD-A48B-EFC705460D66}" type="presParOf" srcId="{6E80693D-5791-434A-9CEF-2BB9F7054DB3}" destId="{65778AA2-612E-4BB5-BE97-58F3A27BBDD4}" srcOrd="0" destOrd="0" presId="urn:microsoft.com/office/officeart/2005/8/layout/hierarchy1"/>
    <dgm:cxn modelId="{30EC3816-26B4-46A6-BE9B-4EBB837FFD88}" type="presParOf" srcId="{65778AA2-612E-4BB5-BE97-58F3A27BBDD4}" destId="{D63C3A98-8E31-4ABB-94ED-E02491EAD993}" srcOrd="0" destOrd="0" presId="urn:microsoft.com/office/officeart/2005/8/layout/hierarchy1"/>
    <dgm:cxn modelId="{F629F1BA-136C-486E-8CD7-4D9A20542EE5}" type="presParOf" srcId="{65778AA2-612E-4BB5-BE97-58F3A27BBDD4}" destId="{D72A901F-E409-4F02-BB66-317770A82C27}" srcOrd="1" destOrd="0" presId="urn:microsoft.com/office/officeart/2005/8/layout/hierarchy1"/>
    <dgm:cxn modelId="{B133939C-2B67-4BD5-87AD-EE2B2BD79F0F}" type="presParOf" srcId="{6E80693D-5791-434A-9CEF-2BB9F7054DB3}" destId="{07D78674-A164-4C75-A751-7644287BA1C2}" srcOrd="1" destOrd="0" presId="urn:microsoft.com/office/officeart/2005/8/layout/hierarchy1"/>
    <dgm:cxn modelId="{B04E1B8E-3E6A-4216-9C10-FC70296C61F0}" type="presParOf" srcId="{07D78674-A164-4C75-A751-7644287BA1C2}" destId="{1C1D7956-8AF6-407D-992E-29CBE823B1AD}" srcOrd="0" destOrd="0" presId="urn:microsoft.com/office/officeart/2005/8/layout/hierarchy1"/>
    <dgm:cxn modelId="{2DD951A9-7B73-4B99-9279-B759C812C249}" type="presParOf" srcId="{07D78674-A164-4C75-A751-7644287BA1C2}" destId="{36A337A7-740D-4CC8-8B27-1CA32912B3F3}" srcOrd="1" destOrd="0" presId="urn:microsoft.com/office/officeart/2005/8/layout/hierarchy1"/>
    <dgm:cxn modelId="{DB97E423-D17B-47C4-AB9C-A6A95B9E1252}" type="presParOf" srcId="{36A337A7-740D-4CC8-8B27-1CA32912B3F3}" destId="{4BB1DB85-D958-4AC9-B785-EE5522624501}" srcOrd="0" destOrd="0" presId="urn:microsoft.com/office/officeart/2005/8/layout/hierarchy1"/>
    <dgm:cxn modelId="{FDEC54CE-C3BC-4F3F-9B39-639BC2A1640F}" type="presParOf" srcId="{4BB1DB85-D958-4AC9-B785-EE5522624501}" destId="{BC0495AC-24D3-40C7-BA96-CEBFEA4989B3}" srcOrd="0" destOrd="0" presId="urn:microsoft.com/office/officeart/2005/8/layout/hierarchy1"/>
    <dgm:cxn modelId="{3F15DC34-1A2C-4115-ADC5-527899A7D3AF}" type="presParOf" srcId="{4BB1DB85-D958-4AC9-B785-EE5522624501}" destId="{6069B80A-EB9A-41E7-AEB9-BA6366A12376}" srcOrd="1" destOrd="0" presId="urn:microsoft.com/office/officeart/2005/8/layout/hierarchy1"/>
    <dgm:cxn modelId="{FE097B2A-B2BD-4B04-95CD-D0392EDF9AD2}" type="presParOf" srcId="{36A337A7-740D-4CC8-8B27-1CA32912B3F3}" destId="{ADA37CA0-4843-4DFD-B73E-3BC8D387CF04}" srcOrd="1" destOrd="0" presId="urn:microsoft.com/office/officeart/2005/8/layout/hierarchy1"/>
    <dgm:cxn modelId="{048C4078-FFF0-4F7E-AE50-9E58365AEE52}" type="presParOf" srcId="{1B9F2E4A-7E13-4C06-81B1-1D78CBC46916}" destId="{5E431064-1010-434B-8889-7398839185F9}" srcOrd="4" destOrd="0" presId="urn:microsoft.com/office/officeart/2005/8/layout/hierarchy1"/>
    <dgm:cxn modelId="{546406EE-C44E-4D34-BE10-7B4656DB59FD}" type="presParOf" srcId="{1B9F2E4A-7E13-4C06-81B1-1D78CBC46916}" destId="{0AE6D428-235D-4928-B5EB-F4E4DA6D508B}" srcOrd="5" destOrd="0" presId="urn:microsoft.com/office/officeart/2005/8/layout/hierarchy1"/>
    <dgm:cxn modelId="{9D62852B-35FD-41F1-A13B-7729E3B88AB6}" type="presParOf" srcId="{0AE6D428-235D-4928-B5EB-F4E4DA6D508B}" destId="{222C1192-DDF5-4368-935C-EF995D4FBDB1}" srcOrd="0" destOrd="0" presId="urn:microsoft.com/office/officeart/2005/8/layout/hierarchy1"/>
    <dgm:cxn modelId="{367FFD6B-2DF1-40AA-A5D0-C4695C650000}" type="presParOf" srcId="{222C1192-DDF5-4368-935C-EF995D4FBDB1}" destId="{87BA0855-DBE2-4D49-B7D2-B902EB8BC56C}" srcOrd="0" destOrd="0" presId="urn:microsoft.com/office/officeart/2005/8/layout/hierarchy1"/>
    <dgm:cxn modelId="{680EA85F-5154-4895-9234-ACED0B1E02E9}" type="presParOf" srcId="{222C1192-DDF5-4368-935C-EF995D4FBDB1}" destId="{4112C02E-BA97-4CDE-A8F1-5CCA643CCE6A}" srcOrd="1" destOrd="0" presId="urn:microsoft.com/office/officeart/2005/8/layout/hierarchy1"/>
    <dgm:cxn modelId="{F93639C8-8685-4C5D-A58D-0237DCCDE4A7}" type="presParOf" srcId="{0AE6D428-235D-4928-B5EB-F4E4DA6D508B}" destId="{775B286A-D16B-4BC8-9440-671F2749E69D}" srcOrd="1" destOrd="0" presId="urn:microsoft.com/office/officeart/2005/8/layout/hierarchy1"/>
    <dgm:cxn modelId="{5F7632B7-E29C-4011-BC9E-570051C0D3BD}" type="presParOf" srcId="{775B286A-D16B-4BC8-9440-671F2749E69D}" destId="{B79FC02F-AF40-42B0-9D9E-7991177F9052}" srcOrd="0" destOrd="0" presId="urn:microsoft.com/office/officeart/2005/8/layout/hierarchy1"/>
    <dgm:cxn modelId="{CE488C0E-156D-4775-8429-080A113C9BEB}" type="presParOf" srcId="{775B286A-D16B-4BC8-9440-671F2749E69D}" destId="{71376771-D048-4528-A33F-A6D8692AE640}" srcOrd="1" destOrd="0" presId="urn:microsoft.com/office/officeart/2005/8/layout/hierarchy1"/>
    <dgm:cxn modelId="{81233292-72B0-457D-992D-FD952CA27519}" type="presParOf" srcId="{71376771-D048-4528-A33F-A6D8692AE640}" destId="{019D0A10-EC28-414B-A2A8-343EB11734E9}" srcOrd="0" destOrd="0" presId="urn:microsoft.com/office/officeart/2005/8/layout/hierarchy1"/>
    <dgm:cxn modelId="{DBDB9C1D-DBD3-479A-B635-A91D4D4A89FD}" type="presParOf" srcId="{019D0A10-EC28-414B-A2A8-343EB11734E9}" destId="{266C37C0-0A87-4D5B-96F5-D9E1C96E7F26}" srcOrd="0" destOrd="0" presId="urn:microsoft.com/office/officeart/2005/8/layout/hierarchy1"/>
    <dgm:cxn modelId="{FE3D7201-C468-46D5-8B0F-61C0D98734C5}" type="presParOf" srcId="{019D0A10-EC28-414B-A2A8-343EB11734E9}" destId="{39D69812-A76B-4295-B1E5-3492ABC7417C}" srcOrd="1" destOrd="0" presId="urn:microsoft.com/office/officeart/2005/8/layout/hierarchy1"/>
    <dgm:cxn modelId="{745D4B98-6527-48DC-8BAB-3B9919DC7A63}" type="presParOf" srcId="{71376771-D048-4528-A33F-A6D8692AE640}" destId="{DAD30D6F-311C-4327-9D72-7C1AEDE0A1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89FAB9-746E-4942-9009-A245646DF9F0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6BBDEB-62EF-4431-9E80-464AF79DBA7A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Asesoría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00D9C-9F0B-4839-9471-DABA1EF01850}" type="parTrans" cxnId="{E58D2420-3CDC-4770-9830-C36DAB2B3EC5}">
      <dgm:prSet/>
      <dgm:spPr/>
      <dgm:t>
        <a:bodyPr/>
        <a:lstStyle/>
        <a:p>
          <a:endParaRPr lang="es-EC"/>
        </a:p>
      </dgm:t>
    </dgm:pt>
    <dgm:pt modelId="{E05F13CE-D806-4DFD-839E-2CD23FD993C6}" type="sibTrans" cxnId="{E58D2420-3CDC-4770-9830-C36DAB2B3EC5}">
      <dgm:prSet/>
      <dgm:spPr/>
      <dgm:t>
        <a:bodyPr/>
        <a:lstStyle/>
        <a:p>
          <a:endParaRPr lang="es-EC"/>
        </a:p>
      </dgm:t>
    </dgm:pt>
    <dgm:pt modelId="{87CC7644-FC0C-4946-8487-DCCD0C646C5F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Presupuesto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F56D3-CACC-4F62-BA69-2BDE116F600A}" type="parTrans" cxnId="{96B6D38B-955A-4E94-9C62-B36115F79446}">
      <dgm:prSet/>
      <dgm:spPr/>
      <dgm:t>
        <a:bodyPr/>
        <a:lstStyle/>
        <a:p>
          <a:endParaRPr lang="es-EC"/>
        </a:p>
      </dgm:t>
    </dgm:pt>
    <dgm:pt modelId="{E6B77951-9AC3-4FCC-B557-871742FF34AA}" type="sibTrans" cxnId="{96B6D38B-955A-4E94-9C62-B36115F79446}">
      <dgm:prSet/>
      <dgm:spPr/>
      <dgm:t>
        <a:bodyPr/>
        <a:lstStyle/>
        <a:p>
          <a:endParaRPr lang="es-EC"/>
        </a:p>
      </dgm:t>
    </dgm:pt>
    <dgm:pt modelId="{FB7F3D90-EF04-44BE-89E2-EC2792DCF4D9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</a:t>
          </a:r>
        </a:p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Eventos culturales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EB7A7-9E75-43C6-B242-38508825028D}" type="parTrans" cxnId="{047CE993-1EA4-436A-A696-ECC117C3285B}">
      <dgm:prSet/>
      <dgm:spPr/>
      <dgm:t>
        <a:bodyPr/>
        <a:lstStyle/>
        <a:p>
          <a:endParaRPr lang="es-EC"/>
        </a:p>
      </dgm:t>
    </dgm:pt>
    <dgm:pt modelId="{DB28D448-99BB-449E-8C30-236768D589B6}" type="sibTrans" cxnId="{047CE993-1EA4-436A-A696-ECC117C3285B}">
      <dgm:prSet/>
      <dgm:spPr/>
      <dgm:t>
        <a:bodyPr/>
        <a:lstStyle/>
        <a:p>
          <a:endParaRPr lang="es-EC"/>
        </a:p>
      </dgm:t>
    </dgm:pt>
    <dgm:pt modelId="{E6E8B9A8-3CAC-4A3B-85EE-747518466741}" type="pres">
      <dgm:prSet presAssocID="{D489FAB9-746E-4942-9009-A245646DF9F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FE43A81-1469-4752-A249-36BE4382FB91}" type="pres">
      <dgm:prSet presAssocID="{976BBDEB-62EF-4431-9E80-464AF79DBA7A}" presName="Accent1" presStyleCnt="0"/>
      <dgm:spPr/>
    </dgm:pt>
    <dgm:pt modelId="{01C08E8E-F921-449C-9908-F7C8F88B85B3}" type="pres">
      <dgm:prSet presAssocID="{976BBDEB-62EF-4431-9E80-464AF79DBA7A}" presName="Accent" presStyleLbl="node1" presStyleIdx="0" presStyleCnt="3"/>
      <dgm:spPr/>
    </dgm:pt>
    <dgm:pt modelId="{DBDD067D-BB67-428F-8FD2-93A258DC3073}" type="pres">
      <dgm:prSet presAssocID="{976BBDEB-62EF-4431-9E80-464AF79DBA7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4928B3-4E79-49FD-B8AD-EEE0ECB9E557}" type="pres">
      <dgm:prSet presAssocID="{87CC7644-FC0C-4946-8487-DCCD0C646C5F}" presName="Accent2" presStyleCnt="0"/>
      <dgm:spPr/>
    </dgm:pt>
    <dgm:pt modelId="{01D704C2-A7C4-4722-B531-EF8577D1A0D7}" type="pres">
      <dgm:prSet presAssocID="{87CC7644-FC0C-4946-8487-DCCD0C646C5F}" presName="Accent" presStyleLbl="node1" presStyleIdx="1" presStyleCnt="3"/>
      <dgm:spPr/>
    </dgm:pt>
    <dgm:pt modelId="{07DE33B0-C57F-45D1-985B-97541E917AF2}" type="pres">
      <dgm:prSet presAssocID="{87CC7644-FC0C-4946-8487-DCCD0C646C5F}" presName="Parent2" presStyleLbl="revTx" presStyleIdx="1" presStyleCnt="3" custScaleX="1976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C435A0-BFB4-41D4-9D91-3C822A40BACF}" type="pres">
      <dgm:prSet presAssocID="{FB7F3D90-EF04-44BE-89E2-EC2792DCF4D9}" presName="Accent3" presStyleCnt="0"/>
      <dgm:spPr/>
    </dgm:pt>
    <dgm:pt modelId="{39F2A87B-7074-4303-806B-3C9EFA210586}" type="pres">
      <dgm:prSet presAssocID="{FB7F3D90-EF04-44BE-89E2-EC2792DCF4D9}" presName="Accent" presStyleLbl="node1" presStyleIdx="2" presStyleCnt="3"/>
      <dgm:spPr/>
    </dgm:pt>
    <dgm:pt modelId="{403E6489-BE97-4057-A380-6048930B5102}" type="pres">
      <dgm:prSet presAssocID="{FB7F3D90-EF04-44BE-89E2-EC2792DCF4D9}" presName="Parent3" presStyleLbl="revTx" presStyleIdx="2" presStyleCnt="3" custScaleX="176814" custLinFactNeighborY="247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BC57A1-D33F-4CD6-AC15-16ECE30CD378}" type="presOf" srcId="{87CC7644-FC0C-4946-8487-DCCD0C646C5F}" destId="{07DE33B0-C57F-45D1-985B-97541E917AF2}" srcOrd="0" destOrd="0" presId="urn:microsoft.com/office/officeart/2009/layout/CircleArrowProcess"/>
    <dgm:cxn modelId="{E58D2420-3CDC-4770-9830-C36DAB2B3EC5}" srcId="{D489FAB9-746E-4942-9009-A245646DF9F0}" destId="{976BBDEB-62EF-4431-9E80-464AF79DBA7A}" srcOrd="0" destOrd="0" parTransId="{E1500D9C-9F0B-4839-9471-DABA1EF01850}" sibTransId="{E05F13CE-D806-4DFD-839E-2CD23FD993C6}"/>
    <dgm:cxn modelId="{A1BB9CCE-7BDB-4D76-A3B1-901E3CD3E767}" type="presOf" srcId="{FB7F3D90-EF04-44BE-89E2-EC2792DCF4D9}" destId="{403E6489-BE97-4057-A380-6048930B5102}" srcOrd="0" destOrd="0" presId="urn:microsoft.com/office/officeart/2009/layout/CircleArrowProcess"/>
    <dgm:cxn modelId="{D858A746-15E7-4A35-964E-0220E4887718}" type="presOf" srcId="{976BBDEB-62EF-4431-9E80-464AF79DBA7A}" destId="{DBDD067D-BB67-428F-8FD2-93A258DC3073}" srcOrd="0" destOrd="0" presId="urn:microsoft.com/office/officeart/2009/layout/CircleArrowProcess"/>
    <dgm:cxn modelId="{E10ADFED-84D1-46EA-BAC0-075AE17AFC82}" type="presOf" srcId="{D489FAB9-746E-4942-9009-A245646DF9F0}" destId="{E6E8B9A8-3CAC-4A3B-85EE-747518466741}" srcOrd="0" destOrd="0" presId="urn:microsoft.com/office/officeart/2009/layout/CircleArrowProcess"/>
    <dgm:cxn modelId="{047CE993-1EA4-436A-A696-ECC117C3285B}" srcId="{D489FAB9-746E-4942-9009-A245646DF9F0}" destId="{FB7F3D90-EF04-44BE-89E2-EC2792DCF4D9}" srcOrd="2" destOrd="0" parTransId="{4ABEB7A7-9E75-43C6-B242-38508825028D}" sibTransId="{DB28D448-99BB-449E-8C30-236768D589B6}"/>
    <dgm:cxn modelId="{96B6D38B-955A-4E94-9C62-B36115F79446}" srcId="{D489FAB9-746E-4942-9009-A245646DF9F0}" destId="{87CC7644-FC0C-4946-8487-DCCD0C646C5F}" srcOrd="1" destOrd="0" parTransId="{D7BF56D3-CACC-4F62-BA69-2BDE116F600A}" sibTransId="{E6B77951-9AC3-4FCC-B557-871742FF34AA}"/>
    <dgm:cxn modelId="{6938C287-F8BB-411E-A6EC-DA9C1DFFF2E3}" type="presParOf" srcId="{E6E8B9A8-3CAC-4A3B-85EE-747518466741}" destId="{0FE43A81-1469-4752-A249-36BE4382FB91}" srcOrd="0" destOrd="0" presId="urn:microsoft.com/office/officeart/2009/layout/CircleArrowProcess"/>
    <dgm:cxn modelId="{D0B9DAAD-306B-4A89-9EE2-6B8B3097D6E8}" type="presParOf" srcId="{0FE43A81-1469-4752-A249-36BE4382FB91}" destId="{01C08E8E-F921-449C-9908-F7C8F88B85B3}" srcOrd="0" destOrd="0" presId="urn:microsoft.com/office/officeart/2009/layout/CircleArrowProcess"/>
    <dgm:cxn modelId="{21EF9E01-66A3-4A01-9CC6-7F01237C7900}" type="presParOf" srcId="{E6E8B9A8-3CAC-4A3B-85EE-747518466741}" destId="{DBDD067D-BB67-428F-8FD2-93A258DC3073}" srcOrd="1" destOrd="0" presId="urn:microsoft.com/office/officeart/2009/layout/CircleArrowProcess"/>
    <dgm:cxn modelId="{C6B96B03-974A-419B-B0E5-6FEF9E809A4F}" type="presParOf" srcId="{E6E8B9A8-3CAC-4A3B-85EE-747518466741}" destId="{B14928B3-4E79-49FD-B8AD-EEE0ECB9E557}" srcOrd="2" destOrd="0" presId="urn:microsoft.com/office/officeart/2009/layout/CircleArrowProcess"/>
    <dgm:cxn modelId="{248A6197-F94C-4001-B971-CE14D9D08F84}" type="presParOf" srcId="{B14928B3-4E79-49FD-B8AD-EEE0ECB9E557}" destId="{01D704C2-A7C4-4722-B531-EF8577D1A0D7}" srcOrd="0" destOrd="0" presId="urn:microsoft.com/office/officeart/2009/layout/CircleArrowProcess"/>
    <dgm:cxn modelId="{1D6E941C-7A45-486B-8B07-3439F6113CCC}" type="presParOf" srcId="{E6E8B9A8-3CAC-4A3B-85EE-747518466741}" destId="{07DE33B0-C57F-45D1-985B-97541E917AF2}" srcOrd="3" destOrd="0" presId="urn:microsoft.com/office/officeart/2009/layout/CircleArrowProcess"/>
    <dgm:cxn modelId="{B7DBE1DA-B74E-4CD3-80F7-F5E3E7F57CC2}" type="presParOf" srcId="{E6E8B9A8-3CAC-4A3B-85EE-747518466741}" destId="{81C435A0-BFB4-41D4-9D91-3C822A40BACF}" srcOrd="4" destOrd="0" presId="urn:microsoft.com/office/officeart/2009/layout/CircleArrowProcess"/>
    <dgm:cxn modelId="{F8CC676B-2D6D-4FC1-A126-6AE114CCBD83}" type="presParOf" srcId="{81C435A0-BFB4-41D4-9D91-3C822A40BACF}" destId="{39F2A87B-7074-4303-806B-3C9EFA210586}" srcOrd="0" destOrd="0" presId="urn:microsoft.com/office/officeart/2009/layout/CircleArrowProcess"/>
    <dgm:cxn modelId="{717047DB-267A-4FEC-A173-B7205E07ACD1}" type="presParOf" srcId="{E6E8B9A8-3CAC-4A3B-85EE-747518466741}" destId="{403E6489-BE97-4057-A380-6048930B510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27F12-1553-45F1-98EA-F7AE84F05996}">
      <dsp:nvSpPr>
        <dsp:cNvPr id="0" name=""/>
        <dsp:cNvSpPr/>
      </dsp:nvSpPr>
      <dsp:spPr>
        <a:xfrm rot="5400000">
          <a:off x="1085608" y="1587924"/>
          <a:ext cx="1404382" cy="15988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CA84E8-AB00-4193-BCAA-6DA0C9E794E2}">
      <dsp:nvSpPr>
        <dsp:cNvPr id="0" name=""/>
        <dsp:cNvSpPr/>
      </dsp:nvSpPr>
      <dsp:spPr>
        <a:xfrm>
          <a:off x="713532" y="31138"/>
          <a:ext cx="2364152" cy="16548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Determinar aspectos positivos </a:t>
          </a:r>
          <a:r>
            <a:rPr lang="es-EC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y negativos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329" y="111935"/>
        <a:ext cx="2202558" cy="1493236"/>
      </dsp:txXfrm>
    </dsp:sp>
    <dsp:sp modelId="{68996A10-ACF2-4090-A3BE-1F93347C87FA}">
      <dsp:nvSpPr>
        <dsp:cNvPr id="0" name=""/>
        <dsp:cNvSpPr/>
      </dsp:nvSpPr>
      <dsp:spPr>
        <a:xfrm>
          <a:off x="3077685" y="188964"/>
          <a:ext cx="1719459" cy="133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09CC3-62C6-416D-9008-CA7872D324EC}">
      <dsp:nvSpPr>
        <dsp:cNvPr id="0" name=""/>
        <dsp:cNvSpPr/>
      </dsp:nvSpPr>
      <dsp:spPr>
        <a:xfrm rot="5400000">
          <a:off x="3045742" y="3446844"/>
          <a:ext cx="1404382" cy="15988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3385100"/>
            <a:satOff val="-88907"/>
            <a:lumOff val="596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5AE327-EB5E-4D03-AC68-9C487B5AAC4C}">
      <dsp:nvSpPr>
        <dsp:cNvPr id="0" name=""/>
        <dsp:cNvSpPr/>
      </dsp:nvSpPr>
      <dsp:spPr>
        <a:xfrm>
          <a:off x="2673666" y="1890058"/>
          <a:ext cx="2364152" cy="16548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226198"/>
                <a:satOff val="-40562"/>
                <a:lumOff val="-588"/>
                <a:alphaOff val="0"/>
                <a:tint val="10000"/>
                <a:satMod val="300000"/>
              </a:schemeClr>
            </a:gs>
            <a:gs pos="34000">
              <a:schemeClr val="accent3">
                <a:hueOff val="1226198"/>
                <a:satOff val="-40562"/>
                <a:lumOff val="-588"/>
                <a:alphaOff val="0"/>
                <a:tint val="13500"/>
                <a:satMod val="250000"/>
              </a:schemeClr>
            </a:gs>
            <a:gs pos="100000">
              <a:schemeClr val="accent3">
                <a:hueOff val="1226198"/>
                <a:satOff val="-40562"/>
                <a:lumOff val="-58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percepción de los actores involucrados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4463" y="1970855"/>
        <a:ext cx="2202558" cy="1493236"/>
      </dsp:txXfrm>
    </dsp:sp>
    <dsp:sp modelId="{CD45900F-62D3-4BA6-A2DE-38598BC10CC1}">
      <dsp:nvSpPr>
        <dsp:cNvPr id="0" name=""/>
        <dsp:cNvSpPr/>
      </dsp:nvSpPr>
      <dsp:spPr>
        <a:xfrm>
          <a:off x="5037819" y="2047884"/>
          <a:ext cx="1719459" cy="1337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98DD9-423F-4D35-924E-8BDF5ED5FE25}">
      <dsp:nvSpPr>
        <dsp:cNvPr id="0" name=""/>
        <dsp:cNvSpPr/>
      </dsp:nvSpPr>
      <dsp:spPr>
        <a:xfrm>
          <a:off x="4633800" y="3748979"/>
          <a:ext cx="2364152" cy="16548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452395"/>
                <a:satOff val="-81125"/>
                <a:lumOff val="-1176"/>
                <a:alphaOff val="0"/>
                <a:tint val="10000"/>
                <a:satMod val="300000"/>
              </a:schemeClr>
            </a:gs>
            <a:gs pos="34000">
              <a:schemeClr val="accent3">
                <a:hueOff val="2452395"/>
                <a:satOff val="-81125"/>
                <a:lumOff val="-1176"/>
                <a:alphaOff val="0"/>
                <a:tint val="13500"/>
                <a:satMod val="250000"/>
              </a:schemeClr>
            </a:gs>
            <a:gs pos="100000">
              <a:schemeClr val="accent3">
                <a:hueOff val="2452395"/>
                <a:satOff val="-81125"/>
                <a:lumOff val="-117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Proponer alternativas 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4597" y="3829776"/>
        <a:ext cx="2202558" cy="1493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BAB7D-5881-4C48-94E7-F647A7FD86CF}">
      <dsp:nvSpPr>
        <dsp:cNvPr id="0" name=""/>
        <dsp:cNvSpPr/>
      </dsp:nvSpPr>
      <dsp:spPr>
        <a:xfrm>
          <a:off x="3031028" y="1759822"/>
          <a:ext cx="1624373" cy="14737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Dimensiones del desarrollo local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8912" y="1975650"/>
        <a:ext cx="1148605" cy="1042108"/>
      </dsp:txXfrm>
    </dsp:sp>
    <dsp:sp modelId="{FAA9B10A-A560-41E1-B51B-6C43219B6838}">
      <dsp:nvSpPr>
        <dsp:cNvPr id="0" name=""/>
        <dsp:cNvSpPr/>
      </dsp:nvSpPr>
      <dsp:spPr>
        <a:xfrm rot="16200000">
          <a:off x="3657522" y="1557913"/>
          <a:ext cx="37138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71386" y="16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33930" y="1564844"/>
        <a:ext cx="18569" cy="18569"/>
      </dsp:txXfrm>
    </dsp:sp>
    <dsp:sp modelId="{0DF62536-8A4D-42EF-A5D1-81FEEBD75423}">
      <dsp:nvSpPr>
        <dsp:cNvPr id="0" name=""/>
        <dsp:cNvSpPr/>
      </dsp:nvSpPr>
      <dsp:spPr>
        <a:xfrm>
          <a:off x="3150761" y="3527"/>
          <a:ext cx="1384908" cy="138490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3576" y="206342"/>
        <a:ext cx="979278" cy="979278"/>
      </dsp:txXfrm>
    </dsp:sp>
    <dsp:sp modelId="{818EFA0D-E1E4-470E-A895-DE04C893208F}">
      <dsp:nvSpPr>
        <dsp:cNvPr id="0" name=""/>
        <dsp:cNvSpPr/>
      </dsp:nvSpPr>
      <dsp:spPr>
        <a:xfrm rot="20520000">
          <a:off x="4600401" y="2185029"/>
          <a:ext cx="30428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04286" y="16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744937" y="2193638"/>
        <a:ext cx="15214" cy="15214"/>
      </dsp:txXfrm>
    </dsp:sp>
    <dsp:sp modelId="{ECEC956E-09BD-4A65-BF8D-582BE6E1124D}">
      <dsp:nvSpPr>
        <dsp:cNvPr id="0" name=""/>
        <dsp:cNvSpPr/>
      </dsp:nvSpPr>
      <dsp:spPr>
        <a:xfrm>
          <a:off x="4863350" y="1247796"/>
          <a:ext cx="1384908" cy="1384908"/>
        </a:xfrm>
        <a:prstGeom prst="ellipse">
          <a:avLst/>
        </a:prstGeom>
        <a:gradFill rotWithShape="0">
          <a:gsLst>
            <a:gs pos="0">
              <a:schemeClr val="accent2">
                <a:hueOff val="-184307"/>
                <a:satOff val="22167"/>
                <a:lumOff val="2549"/>
                <a:alphaOff val="0"/>
                <a:tint val="10000"/>
                <a:satMod val="300000"/>
              </a:schemeClr>
            </a:gs>
            <a:gs pos="34000">
              <a:schemeClr val="accent2">
                <a:hueOff val="-184307"/>
                <a:satOff val="22167"/>
                <a:lumOff val="2549"/>
                <a:alphaOff val="0"/>
                <a:tint val="13500"/>
                <a:satMod val="250000"/>
              </a:schemeClr>
            </a:gs>
            <a:gs pos="100000">
              <a:schemeClr val="accent2">
                <a:hueOff val="-184307"/>
                <a:satOff val="22167"/>
                <a:lumOff val="254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Identitaria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6165" y="1450611"/>
        <a:ext cx="979278" cy="979278"/>
      </dsp:txXfrm>
    </dsp:sp>
    <dsp:sp modelId="{3326FA94-8CA8-4E51-B4CF-D141157054C6}">
      <dsp:nvSpPr>
        <dsp:cNvPr id="0" name=""/>
        <dsp:cNvSpPr/>
      </dsp:nvSpPr>
      <dsp:spPr>
        <a:xfrm rot="3240000">
          <a:off x="4218532" y="3236413"/>
          <a:ext cx="347788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47788" y="16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383732" y="3243934"/>
        <a:ext cx="17389" cy="17389"/>
      </dsp:txXfrm>
    </dsp:sp>
    <dsp:sp modelId="{83582E2B-C163-4C13-ABD1-F79224A57265}">
      <dsp:nvSpPr>
        <dsp:cNvPr id="0" name=""/>
        <dsp:cNvSpPr/>
      </dsp:nvSpPr>
      <dsp:spPr>
        <a:xfrm>
          <a:off x="4209199" y="3261065"/>
          <a:ext cx="1384908" cy="1384908"/>
        </a:xfrm>
        <a:prstGeom prst="ellipse">
          <a:avLst/>
        </a:prstGeom>
        <a:gradFill rotWithShape="0">
          <a:gsLst>
            <a:gs pos="0">
              <a:schemeClr val="accent2">
                <a:hueOff val="-368613"/>
                <a:satOff val="44335"/>
                <a:lumOff val="5098"/>
                <a:alphaOff val="0"/>
                <a:tint val="10000"/>
                <a:satMod val="300000"/>
              </a:schemeClr>
            </a:gs>
            <a:gs pos="34000">
              <a:schemeClr val="accent2">
                <a:hueOff val="-368613"/>
                <a:satOff val="44335"/>
                <a:lumOff val="5098"/>
                <a:alphaOff val="0"/>
                <a:tint val="13500"/>
                <a:satMod val="250000"/>
              </a:schemeClr>
            </a:gs>
            <a:gs pos="100000">
              <a:schemeClr val="accent2">
                <a:hueOff val="-368613"/>
                <a:satOff val="44335"/>
                <a:lumOff val="509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Económica y productiva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2014" y="3463880"/>
        <a:ext cx="979278" cy="979278"/>
      </dsp:txXfrm>
    </dsp:sp>
    <dsp:sp modelId="{C2B7C64E-F0CD-45DA-AA29-C5BF7F7C6F0D}">
      <dsp:nvSpPr>
        <dsp:cNvPr id="0" name=""/>
        <dsp:cNvSpPr/>
      </dsp:nvSpPr>
      <dsp:spPr>
        <a:xfrm rot="7560000">
          <a:off x="3120109" y="3236413"/>
          <a:ext cx="347788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47788" y="16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285309" y="3243934"/>
        <a:ext cx="17389" cy="17389"/>
      </dsp:txXfrm>
    </dsp:sp>
    <dsp:sp modelId="{56D05B13-132E-4801-A457-49B1EA9B892D}">
      <dsp:nvSpPr>
        <dsp:cNvPr id="0" name=""/>
        <dsp:cNvSpPr/>
      </dsp:nvSpPr>
      <dsp:spPr>
        <a:xfrm>
          <a:off x="2092322" y="3261065"/>
          <a:ext cx="1384908" cy="1384908"/>
        </a:xfrm>
        <a:prstGeom prst="ellipse">
          <a:avLst/>
        </a:prstGeom>
        <a:gradFill rotWithShape="0">
          <a:gsLst>
            <a:gs pos="0">
              <a:schemeClr val="accent2">
                <a:hueOff val="-552920"/>
                <a:satOff val="66502"/>
                <a:lumOff val="7647"/>
                <a:alphaOff val="0"/>
                <a:tint val="10000"/>
                <a:satMod val="300000"/>
              </a:schemeClr>
            </a:gs>
            <a:gs pos="34000">
              <a:schemeClr val="accent2">
                <a:hueOff val="-552920"/>
                <a:satOff val="66502"/>
                <a:lumOff val="7647"/>
                <a:alphaOff val="0"/>
                <a:tint val="13500"/>
                <a:satMod val="250000"/>
              </a:schemeClr>
            </a:gs>
            <a:gs pos="100000">
              <a:schemeClr val="accent2">
                <a:hueOff val="-552920"/>
                <a:satOff val="66502"/>
                <a:lumOff val="7647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5137" y="3463880"/>
        <a:ext cx="979278" cy="979278"/>
      </dsp:txXfrm>
    </dsp:sp>
    <dsp:sp modelId="{95305067-29EF-4FE9-BAC7-88C08975D2CE}">
      <dsp:nvSpPr>
        <dsp:cNvPr id="0" name=""/>
        <dsp:cNvSpPr/>
      </dsp:nvSpPr>
      <dsp:spPr>
        <a:xfrm rot="11880000">
          <a:off x="2781743" y="2185029"/>
          <a:ext cx="30428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04286" y="16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2926279" y="2193638"/>
        <a:ext cx="15214" cy="15214"/>
      </dsp:txXfrm>
    </dsp:sp>
    <dsp:sp modelId="{C953805E-F5F8-4045-990A-F8943E8D4481}">
      <dsp:nvSpPr>
        <dsp:cNvPr id="0" name=""/>
        <dsp:cNvSpPr/>
      </dsp:nvSpPr>
      <dsp:spPr>
        <a:xfrm>
          <a:off x="1438172" y="1247796"/>
          <a:ext cx="1384908" cy="1384908"/>
        </a:xfrm>
        <a:prstGeom prst="ellipse">
          <a:avLst/>
        </a:prstGeom>
        <a:gradFill rotWithShape="0">
          <a:gsLst>
            <a:gs pos="0">
              <a:schemeClr val="accent2">
                <a:hueOff val="-737226"/>
                <a:satOff val="88670"/>
                <a:lumOff val="10196"/>
                <a:alphaOff val="0"/>
                <a:tint val="10000"/>
                <a:satMod val="300000"/>
              </a:schemeClr>
            </a:gs>
            <a:gs pos="34000">
              <a:schemeClr val="accent2">
                <a:hueOff val="-737226"/>
                <a:satOff val="88670"/>
                <a:lumOff val="10196"/>
                <a:alphaOff val="0"/>
                <a:tint val="13500"/>
                <a:satMod val="250000"/>
              </a:schemeClr>
            </a:gs>
            <a:gs pos="100000">
              <a:schemeClr val="accent2">
                <a:hueOff val="-737226"/>
                <a:satOff val="88670"/>
                <a:lumOff val="1019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Sistémica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987" y="1450611"/>
        <a:ext cx="979278" cy="979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FC02F-AF40-42B0-9D9E-7991177F9052}">
      <dsp:nvSpPr>
        <dsp:cNvPr id="0" name=""/>
        <dsp:cNvSpPr/>
      </dsp:nvSpPr>
      <dsp:spPr>
        <a:xfrm>
          <a:off x="7166225" y="3693936"/>
          <a:ext cx="91440" cy="6846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46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31064-1010-434B-8889-7398839185F9}">
      <dsp:nvSpPr>
        <dsp:cNvPr id="0" name=""/>
        <dsp:cNvSpPr/>
      </dsp:nvSpPr>
      <dsp:spPr>
        <a:xfrm>
          <a:off x="4265496" y="1514406"/>
          <a:ext cx="2946449" cy="684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575"/>
              </a:lnTo>
              <a:lnTo>
                <a:pt x="2946449" y="466575"/>
              </a:lnTo>
              <a:lnTo>
                <a:pt x="2946449" y="6846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D7956-8AF6-407D-992E-29CBE823B1AD}">
      <dsp:nvSpPr>
        <dsp:cNvPr id="0" name=""/>
        <dsp:cNvSpPr/>
      </dsp:nvSpPr>
      <dsp:spPr>
        <a:xfrm>
          <a:off x="4288957" y="3693936"/>
          <a:ext cx="91440" cy="6846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46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17712-04CA-48A4-B12E-DA514AA29B6E}">
      <dsp:nvSpPr>
        <dsp:cNvPr id="0" name=""/>
        <dsp:cNvSpPr/>
      </dsp:nvSpPr>
      <dsp:spPr>
        <a:xfrm>
          <a:off x="4219776" y="1514406"/>
          <a:ext cx="91440" cy="6846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6575"/>
              </a:lnTo>
              <a:lnTo>
                <a:pt x="114901" y="466575"/>
              </a:lnTo>
              <a:lnTo>
                <a:pt x="114901" y="6846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0E183-95B7-4D87-B538-DBE06A6DF05B}">
      <dsp:nvSpPr>
        <dsp:cNvPr id="0" name=""/>
        <dsp:cNvSpPr/>
      </dsp:nvSpPr>
      <dsp:spPr>
        <a:xfrm>
          <a:off x="1273326" y="3693936"/>
          <a:ext cx="91440" cy="6846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46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A90DB-A4DB-45C0-99DE-0D70056082A7}">
      <dsp:nvSpPr>
        <dsp:cNvPr id="0" name=""/>
        <dsp:cNvSpPr/>
      </dsp:nvSpPr>
      <dsp:spPr>
        <a:xfrm>
          <a:off x="1319046" y="1514406"/>
          <a:ext cx="2946449" cy="684658"/>
        </a:xfrm>
        <a:custGeom>
          <a:avLst/>
          <a:gdLst/>
          <a:ahLst/>
          <a:cxnLst/>
          <a:rect l="0" t="0" r="0" b="0"/>
          <a:pathLst>
            <a:path>
              <a:moveTo>
                <a:pt x="2946449" y="0"/>
              </a:moveTo>
              <a:lnTo>
                <a:pt x="2946449" y="466575"/>
              </a:lnTo>
              <a:lnTo>
                <a:pt x="0" y="466575"/>
              </a:lnTo>
              <a:lnTo>
                <a:pt x="0" y="6846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2E2BF-C087-4F03-A396-D87AE27EFBDF}">
      <dsp:nvSpPr>
        <dsp:cNvPr id="0" name=""/>
        <dsp:cNvSpPr/>
      </dsp:nvSpPr>
      <dsp:spPr>
        <a:xfrm>
          <a:off x="2857268" y="19535"/>
          <a:ext cx="2816454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50569B-AE28-4C0E-89F3-68D23E12E67E}">
      <dsp:nvSpPr>
        <dsp:cNvPr id="0" name=""/>
        <dsp:cNvSpPr/>
      </dsp:nvSpPr>
      <dsp:spPr>
        <a:xfrm>
          <a:off x="3118838" y="268026"/>
          <a:ext cx="2816454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Entrevistas</a:t>
          </a:r>
          <a:endParaRPr lang="es-EC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2621" y="311809"/>
        <a:ext cx="2728888" cy="1407305"/>
      </dsp:txXfrm>
    </dsp:sp>
    <dsp:sp modelId="{C0B39B4A-A78D-49DC-99DA-F2FB2811884B}">
      <dsp:nvSpPr>
        <dsp:cNvPr id="0" name=""/>
        <dsp:cNvSpPr/>
      </dsp:nvSpPr>
      <dsp:spPr>
        <a:xfrm>
          <a:off x="141982" y="2199065"/>
          <a:ext cx="2354127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85D87DC-31CA-40AA-929C-DB71EF3AA971}">
      <dsp:nvSpPr>
        <dsp:cNvPr id="0" name=""/>
        <dsp:cNvSpPr/>
      </dsp:nvSpPr>
      <dsp:spPr>
        <a:xfrm>
          <a:off x="403552" y="2447556"/>
          <a:ext cx="2354127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Subdirector de Turismo y Cultura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Sr. Fausto Giraldo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335" y="2491339"/>
        <a:ext cx="2266561" cy="1407305"/>
      </dsp:txXfrm>
    </dsp:sp>
    <dsp:sp modelId="{3E49F33F-72F0-4ADD-868B-26195C7383E2}">
      <dsp:nvSpPr>
        <dsp:cNvPr id="0" name=""/>
        <dsp:cNvSpPr/>
      </dsp:nvSpPr>
      <dsp:spPr>
        <a:xfrm>
          <a:off x="3619" y="4378595"/>
          <a:ext cx="2630855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3E23CB3-4D4E-45E3-9C18-A85F37931412}">
      <dsp:nvSpPr>
        <dsp:cNvPr id="0" name=""/>
        <dsp:cNvSpPr/>
      </dsp:nvSpPr>
      <dsp:spPr>
        <a:xfrm>
          <a:off x="265188" y="4627086"/>
          <a:ext cx="2630855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Proyectos en capacitación, señalética, fortalecimiento emprendimientos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existe turismo comunitario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Encuentro de los pueblos</a:t>
          </a:r>
        </a:p>
      </dsp:txBody>
      <dsp:txXfrm>
        <a:off x="308971" y="4670869"/>
        <a:ext cx="2543289" cy="1407305"/>
      </dsp:txXfrm>
    </dsp:sp>
    <dsp:sp modelId="{D63C3A98-8E31-4ABB-94ED-E02491EAD993}">
      <dsp:nvSpPr>
        <dsp:cNvPr id="0" name=""/>
        <dsp:cNvSpPr/>
      </dsp:nvSpPr>
      <dsp:spPr>
        <a:xfrm>
          <a:off x="3157614" y="2199065"/>
          <a:ext cx="2354127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2A901F-E409-4F02-BB66-317770A82C27}">
      <dsp:nvSpPr>
        <dsp:cNvPr id="0" name=""/>
        <dsp:cNvSpPr/>
      </dsp:nvSpPr>
      <dsp:spPr>
        <a:xfrm>
          <a:off x="3419183" y="2447556"/>
          <a:ext cx="2354127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Presidente de turismo de la comunidad San Clemente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Sr. Alberto Pupiales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966" y="2491339"/>
        <a:ext cx="2266561" cy="1407305"/>
      </dsp:txXfrm>
    </dsp:sp>
    <dsp:sp modelId="{BC0495AC-24D3-40C7-BA96-CEBFEA4989B3}">
      <dsp:nvSpPr>
        <dsp:cNvPr id="0" name=""/>
        <dsp:cNvSpPr/>
      </dsp:nvSpPr>
      <dsp:spPr>
        <a:xfrm>
          <a:off x="3157614" y="4378595"/>
          <a:ext cx="2354127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69B80A-EB9A-41E7-AEB9-BA6366A12376}">
      <dsp:nvSpPr>
        <dsp:cNvPr id="0" name=""/>
        <dsp:cNvSpPr/>
      </dsp:nvSpPr>
      <dsp:spPr>
        <a:xfrm>
          <a:off x="3419183" y="4627086"/>
          <a:ext cx="2354127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familias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Apoyo de profesionales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Cohesión comunitaria 70%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966" y="4670869"/>
        <a:ext cx="2266561" cy="1407305"/>
      </dsp:txXfrm>
    </dsp:sp>
    <dsp:sp modelId="{87BA0855-DBE2-4D49-B7D2-B902EB8BC56C}">
      <dsp:nvSpPr>
        <dsp:cNvPr id="0" name=""/>
        <dsp:cNvSpPr/>
      </dsp:nvSpPr>
      <dsp:spPr>
        <a:xfrm>
          <a:off x="6034881" y="2199065"/>
          <a:ext cx="2354127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12C02E-BA97-4CDE-A8F1-5CCA643CCE6A}">
      <dsp:nvSpPr>
        <dsp:cNvPr id="0" name=""/>
        <dsp:cNvSpPr/>
      </dsp:nvSpPr>
      <dsp:spPr>
        <a:xfrm>
          <a:off x="6296451" y="2447556"/>
          <a:ext cx="2354127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Presidenta de la Red de Turismo Comunitario del Austro “Pakariñan”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Sra. Sandra Carrión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0234" y="2491339"/>
        <a:ext cx="2266561" cy="1407305"/>
      </dsp:txXfrm>
    </dsp:sp>
    <dsp:sp modelId="{266C37C0-0A87-4D5B-96F5-D9E1C96E7F26}">
      <dsp:nvSpPr>
        <dsp:cNvPr id="0" name=""/>
        <dsp:cNvSpPr/>
      </dsp:nvSpPr>
      <dsp:spPr>
        <a:xfrm>
          <a:off x="6034881" y="4378595"/>
          <a:ext cx="2354127" cy="14948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D69812-A76B-4295-B1E5-3492ABC7417C}">
      <dsp:nvSpPr>
        <dsp:cNvPr id="0" name=""/>
        <dsp:cNvSpPr/>
      </dsp:nvSpPr>
      <dsp:spPr>
        <a:xfrm>
          <a:off x="6296451" y="4627086"/>
          <a:ext cx="2354127" cy="1494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Organismo representativo y legítimo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Tres modalidades de gestión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Comunidades representativas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0234" y="4670869"/>
        <a:ext cx="2266561" cy="14073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08E8E-F921-449C-9908-F7C8F88B85B3}">
      <dsp:nvSpPr>
        <dsp:cNvPr id="0" name=""/>
        <dsp:cNvSpPr/>
      </dsp:nvSpPr>
      <dsp:spPr>
        <a:xfrm>
          <a:off x="1041993" y="1186623"/>
          <a:ext cx="1729649" cy="17299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D067D-BB67-428F-8FD2-93A258DC3073}">
      <dsp:nvSpPr>
        <dsp:cNvPr id="0" name=""/>
        <dsp:cNvSpPr/>
      </dsp:nvSpPr>
      <dsp:spPr>
        <a:xfrm>
          <a:off x="1424302" y="1811174"/>
          <a:ext cx="961133" cy="48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Asesoría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4302" y="1811174"/>
        <a:ext cx="961133" cy="480451"/>
      </dsp:txXfrm>
    </dsp:sp>
    <dsp:sp modelId="{01D704C2-A7C4-4722-B531-EF8577D1A0D7}">
      <dsp:nvSpPr>
        <dsp:cNvPr id="0" name=""/>
        <dsp:cNvSpPr/>
      </dsp:nvSpPr>
      <dsp:spPr>
        <a:xfrm>
          <a:off x="561588" y="2180586"/>
          <a:ext cx="1729649" cy="17299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E33B0-C57F-45D1-985B-97541E917AF2}">
      <dsp:nvSpPr>
        <dsp:cNvPr id="0" name=""/>
        <dsp:cNvSpPr/>
      </dsp:nvSpPr>
      <dsp:spPr>
        <a:xfrm>
          <a:off x="476525" y="2810887"/>
          <a:ext cx="1899775" cy="48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Presupuesto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6525" y="2810887"/>
        <a:ext cx="1899775" cy="480451"/>
      </dsp:txXfrm>
    </dsp:sp>
    <dsp:sp modelId="{39F2A87B-7074-4303-806B-3C9EFA210586}">
      <dsp:nvSpPr>
        <dsp:cNvPr id="0" name=""/>
        <dsp:cNvSpPr/>
      </dsp:nvSpPr>
      <dsp:spPr>
        <a:xfrm>
          <a:off x="1165098" y="3293494"/>
          <a:ext cx="1486037" cy="148663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E6489-BE97-4057-A380-6048930B5102}">
      <dsp:nvSpPr>
        <dsp:cNvPr id="0" name=""/>
        <dsp:cNvSpPr/>
      </dsp:nvSpPr>
      <dsp:spPr>
        <a:xfrm>
          <a:off x="1057433" y="3930838"/>
          <a:ext cx="1699418" cy="48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Eventos culturales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433" y="3930838"/>
        <a:ext cx="1699418" cy="480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7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7B906D4-E1D7-46A7-AFC7-C4FBEDF0830E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AC1C6EA-0C67-4D83-86A9-3E8E3322E38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9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92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7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3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1.png"/><Relationship Id="rId9" Type="http://schemas.openxmlformats.org/officeDocument/2006/relationships/image" Target="../media/image111.jpe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jpe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Relationship Id="rId9" Type="http://schemas.openxmlformats.org/officeDocument/2006/relationships/image" Target="../media/image1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91.jpeg"/><Relationship Id="rId3" Type="http://schemas.openxmlformats.org/officeDocument/2006/relationships/image" Target="../media/image187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90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microsoft.com/office/2007/relationships/hdphoto" Target="../media/hdphoto2.wdp"/><Relationship Id="rId5" Type="http://schemas.openxmlformats.org/officeDocument/2006/relationships/diagramLayout" Target="../diagrams/layout4.xml"/><Relationship Id="rId10" Type="http://schemas.openxmlformats.org/officeDocument/2006/relationships/image" Target="../media/image189.jpeg"/><Relationship Id="rId4" Type="http://schemas.openxmlformats.org/officeDocument/2006/relationships/diagramData" Target="../diagrams/data4.xml"/><Relationship Id="rId9" Type="http://schemas.openxmlformats.org/officeDocument/2006/relationships/image" Target="../media/image1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diagramData" Target="../diagrams/data2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8.gif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56819" y="1868042"/>
            <a:ext cx="1114725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ADMINISTRACIÓN TURÍSTICA Y HOTELERA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EN ADMINISTRACIÓN TURÍSTICA Y HOTELERA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14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IMPACTOS SOCIOCULTURALES </a:t>
            </a:r>
          </a:p>
          <a:p>
            <a:pPr algn="ctr"/>
            <a:r>
              <a:rPr lang="es-ES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GENERADOS POR EL TURISMO, EN LA COMUNIDAD</a:t>
            </a:r>
          </a:p>
          <a:p>
            <a:pPr algn="ctr"/>
            <a:r>
              <a:rPr lang="es-ES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CLEMENTE, CANTÓN IBARRA</a:t>
            </a:r>
            <a:r>
              <a:rPr lang="es-EC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s-EC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CADENA ALBUJA, CARLA ELIZABETH</a:t>
            </a:r>
          </a:p>
          <a:p>
            <a:pPr algn="ctr"/>
            <a:r>
              <a:rPr lang="es-EC"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CHOLCA ULCUANGO, DIANA ALEXANDRA </a:t>
            </a:r>
          </a:p>
          <a:p>
            <a:pPr algn="ctr"/>
            <a:endParaRPr lang="es-EC" sz="1600" b="1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DIRECTORA: </a:t>
            </a: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Lcda. ACOSTA </a:t>
            </a:r>
            <a:r>
              <a:rPr lang="es-EC"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MEJÍA, </a:t>
            </a: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ELOÍSA SUSANA</a:t>
            </a:r>
          </a:p>
          <a:p>
            <a:pPr algn="ctr"/>
            <a:r>
              <a:rPr lang="es-EC" sz="20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0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SANGOLQUÍ</a:t>
            </a:r>
          </a:p>
          <a:p>
            <a:pPr algn="ctr"/>
            <a:r>
              <a:rPr lang="es-EC" sz="1600" b="1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2018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219" y="808123"/>
            <a:ext cx="3695433" cy="9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993017" y="-1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METODOLOGÍA</a:t>
            </a:r>
            <a:endParaRPr lang="es-EC" sz="3200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859898" y="846692"/>
            <a:ext cx="2446986" cy="886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Enfoque de la investigación</a:t>
            </a:r>
          </a:p>
        </p:txBody>
      </p:sp>
      <p:sp>
        <p:nvSpPr>
          <p:cNvPr id="19" name="Redondear rectángulo de esquina diagonal 18"/>
          <p:cNvSpPr/>
          <p:nvPr/>
        </p:nvSpPr>
        <p:spPr>
          <a:xfrm>
            <a:off x="3833941" y="736002"/>
            <a:ext cx="2266682" cy="51506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Cuantitativo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dondear rectángulo de esquina diagonal 19"/>
          <p:cNvSpPr/>
          <p:nvPr/>
        </p:nvSpPr>
        <p:spPr>
          <a:xfrm>
            <a:off x="3833941" y="1479953"/>
            <a:ext cx="2266682" cy="50647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Cualitativo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859898" y="3941489"/>
            <a:ext cx="2446986" cy="88649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Tipología de la investigación</a:t>
            </a:r>
          </a:p>
        </p:txBody>
      </p:sp>
      <p:sp>
        <p:nvSpPr>
          <p:cNvPr id="22" name="Redondear rectángulo de esquina diagonal 21"/>
          <p:cNvSpPr/>
          <p:nvPr/>
        </p:nvSpPr>
        <p:spPr>
          <a:xfrm>
            <a:off x="3833941" y="3283459"/>
            <a:ext cx="2266682" cy="70833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las fuentes de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información: documental/campo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dondear rectángulo de esquina diagonal 22"/>
          <p:cNvSpPr/>
          <p:nvPr/>
        </p:nvSpPr>
        <p:spPr>
          <a:xfrm>
            <a:off x="3833941" y="4103505"/>
            <a:ext cx="2266682" cy="70833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las unidades de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análisis: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3833941" y="4925511"/>
            <a:ext cx="2266682" cy="70833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dirty="0" smtClean="0"/>
          </a:p>
          <a:p>
            <a:pPr lvl="0"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control de las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variables:</a:t>
            </a:r>
          </a:p>
          <a:p>
            <a:pPr lvl="0"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experimental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s-EC" dirty="0"/>
              <a:t>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dondear rectángulo de esquina diagonal 24"/>
          <p:cNvSpPr/>
          <p:nvPr/>
        </p:nvSpPr>
        <p:spPr>
          <a:xfrm>
            <a:off x="3833941" y="5755032"/>
            <a:ext cx="2266682" cy="70833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dirty="0" smtClean="0"/>
          </a:p>
          <a:p>
            <a:pPr lvl="0"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alcance 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Descriptivo:</a:t>
            </a:r>
          </a:p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dondear rectángulo de esquina diagonal 25"/>
          <p:cNvSpPr/>
          <p:nvPr/>
        </p:nvSpPr>
        <p:spPr>
          <a:xfrm>
            <a:off x="3833941" y="2410403"/>
            <a:ext cx="2266682" cy="70833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su finalidad: aplicada</a:t>
            </a:r>
          </a:p>
        </p:txBody>
      </p:sp>
      <p:sp>
        <p:nvSpPr>
          <p:cNvPr id="27" name="Abrir llave 26"/>
          <p:cNvSpPr/>
          <p:nvPr/>
        </p:nvSpPr>
        <p:spPr>
          <a:xfrm>
            <a:off x="3485322" y="993534"/>
            <a:ext cx="212035" cy="596727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Abrir llave 27"/>
          <p:cNvSpPr/>
          <p:nvPr/>
        </p:nvSpPr>
        <p:spPr>
          <a:xfrm>
            <a:off x="3464395" y="2849217"/>
            <a:ext cx="232962" cy="3246783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6306684" y="1234873"/>
            <a:ext cx="2446986" cy="10850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Instrumentos de recolección de información</a:t>
            </a:r>
          </a:p>
        </p:txBody>
      </p:sp>
      <p:sp>
        <p:nvSpPr>
          <p:cNvPr id="30" name="Redondear rectángulo de esquina diagonal 29"/>
          <p:cNvSpPr/>
          <p:nvPr/>
        </p:nvSpPr>
        <p:spPr>
          <a:xfrm>
            <a:off x="9194728" y="940218"/>
            <a:ext cx="2266682" cy="51506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dondear rectángulo de esquina diagonal 30"/>
          <p:cNvSpPr/>
          <p:nvPr/>
        </p:nvSpPr>
        <p:spPr>
          <a:xfrm>
            <a:off x="9194728" y="1645981"/>
            <a:ext cx="2266682" cy="51506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dondear rectángulo de esquina diagonal 31"/>
          <p:cNvSpPr/>
          <p:nvPr/>
        </p:nvSpPr>
        <p:spPr>
          <a:xfrm>
            <a:off x="9213549" y="2319966"/>
            <a:ext cx="2266682" cy="515065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Ficha de observación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6396378" y="3444097"/>
            <a:ext cx="2357292" cy="8864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Cobertura de las unidades de análisis 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6352161" y="4923164"/>
            <a:ext cx="2591029" cy="13359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para tratamiento y análisis de información </a:t>
            </a:r>
          </a:p>
        </p:txBody>
      </p:sp>
      <p:sp>
        <p:nvSpPr>
          <p:cNvPr id="35" name="Redondear rectángulo de esquina diagonal 34"/>
          <p:cNvSpPr/>
          <p:nvPr/>
        </p:nvSpPr>
        <p:spPr>
          <a:xfrm>
            <a:off x="9194728" y="3208507"/>
            <a:ext cx="2266682" cy="51506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Censo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dondear rectángulo de esquina diagonal 35"/>
          <p:cNvSpPr/>
          <p:nvPr/>
        </p:nvSpPr>
        <p:spPr>
          <a:xfrm>
            <a:off x="9194728" y="3965147"/>
            <a:ext cx="2266682" cy="515065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Muestra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brir llave 36"/>
          <p:cNvSpPr/>
          <p:nvPr/>
        </p:nvSpPr>
        <p:spPr>
          <a:xfrm>
            <a:off x="8871168" y="1220043"/>
            <a:ext cx="247074" cy="1191840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8" name="Abrir llave 37"/>
          <p:cNvSpPr/>
          <p:nvPr/>
        </p:nvSpPr>
        <p:spPr>
          <a:xfrm>
            <a:off x="8922125" y="3472240"/>
            <a:ext cx="212035" cy="596727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9" name="Redondear rectángulo de esquina diagonal 38"/>
          <p:cNvSpPr/>
          <p:nvPr/>
        </p:nvSpPr>
        <p:spPr>
          <a:xfrm>
            <a:off x="9194728" y="5189632"/>
            <a:ext cx="2256131" cy="696013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SPSS / Microsoft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588" y="2008138"/>
            <a:ext cx="1682158" cy="168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31" y="5088071"/>
            <a:ext cx="2166671" cy="137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Flecha derecha 54"/>
          <p:cNvSpPr/>
          <p:nvPr/>
        </p:nvSpPr>
        <p:spPr>
          <a:xfrm>
            <a:off x="8994705" y="5415406"/>
            <a:ext cx="169656" cy="21844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" name="Picture 2" descr="Resultado de imagen para encuest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7844" y="2410403"/>
            <a:ext cx="1941424" cy="966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5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530" y="1738098"/>
            <a:ext cx="7559898" cy="46799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36382" y="1429555"/>
            <a:ext cx="680004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C" sz="7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72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980832" y="-90152"/>
            <a:ext cx="5532880" cy="15234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1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ENCUESTA PRESTADORES DE SERVICIOS TURÍSTICOS COMUNITARIOS</a:t>
            </a:r>
            <a:endParaRPr lang="es-EC" sz="3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51" y="444322"/>
            <a:ext cx="5181281" cy="6042661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7881528" y="1564965"/>
            <a:ext cx="1731488" cy="4766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Edad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estudios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Servicios ofertados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que ha mejorado</a:t>
            </a:r>
          </a:p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Tradiciones culturales 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9689245" y="1564966"/>
            <a:ext cx="1646971" cy="4766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Impactos socioculturales positivos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Impactos socioculturales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negativos</a:t>
            </a:r>
          </a:p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 del turista</a:t>
            </a:r>
          </a:p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Agrado por presencia de turistas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rgamino: horizontal 15">
            <a:extLst>
              <a:ext uri="{FF2B5EF4-FFF2-40B4-BE49-F238E27FC236}">
                <a16:creationId xmlns:a16="http://schemas.microsoft.com/office/drawing/2014/main" xmlns="" id="{22DC46B8-D4A4-4EC9-A455-2B7F86A9B724}"/>
              </a:ext>
            </a:extLst>
          </p:cNvPr>
          <p:cNvSpPr/>
          <p:nvPr/>
        </p:nvSpPr>
        <p:spPr>
          <a:xfrm>
            <a:off x="6121509" y="2843004"/>
            <a:ext cx="1650890" cy="945609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familias</a:t>
            </a:r>
          </a:p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/34 personas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90" y="449856"/>
            <a:ext cx="4256756" cy="2880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476" y="449856"/>
            <a:ext cx="4162159" cy="2880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765" y="3593630"/>
            <a:ext cx="4281081" cy="2880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476" y="3593630"/>
            <a:ext cx="4162159" cy="2880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4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765" y="449856"/>
            <a:ext cx="4271351" cy="2880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04" y="449856"/>
            <a:ext cx="4190863" cy="2880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961" y="3505702"/>
            <a:ext cx="3320722" cy="317051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10291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201447" y="-15727"/>
            <a:ext cx="46826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ENCUESTA POBLACIÓN</a:t>
            </a:r>
            <a:endParaRPr lang="es-EC" sz="3200" dirty="0"/>
          </a:p>
        </p:txBody>
      </p:sp>
      <p:sp>
        <p:nvSpPr>
          <p:cNvPr id="5" name="4 Rectángulo"/>
          <p:cNvSpPr/>
          <p:nvPr/>
        </p:nvSpPr>
        <p:spPr>
          <a:xfrm>
            <a:off x="1225314" y="1144661"/>
            <a:ext cx="2022853" cy="4556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Edad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estudios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que ha mejorado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Perjuicios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Agrado por presencia de turistas</a:t>
            </a:r>
          </a:p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662" y="723331"/>
            <a:ext cx="5363569" cy="5671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ergamino: horizontal 15">
            <a:extLst>
              <a:ext uri="{FF2B5EF4-FFF2-40B4-BE49-F238E27FC236}">
                <a16:creationId xmlns:a16="http://schemas.microsoft.com/office/drawing/2014/main" xmlns="" id="{22DC46B8-D4A4-4EC9-A455-2B7F86A9B724}"/>
              </a:ext>
            </a:extLst>
          </p:cNvPr>
          <p:cNvSpPr/>
          <p:nvPr/>
        </p:nvSpPr>
        <p:spPr>
          <a:xfrm>
            <a:off x="9251570" y="2843002"/>
            <a:ext cx="1815014" cy="945609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 personas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rgamino: horizontal 15">
            <a:extLst>
              <a:ext uri="{FF2B5EF4-FFF2-40B4-BE49-F238E27FC236}">
                <a16:creationId xmlns:a16="http://schemas.microsoft.com/office/drawing/2014/main" xmlns="" id="{22DC46B8-D4A4-4EC9-A455-2B7F86A9B724}"/>
              </a:ext>
            </a:extLst>
          </p:cNvPr>
          <p:cNvSpPr/>
          <p:nvPr/>
        </p:nvSpPr>
        <p:spPr>
          <a:xfrm>
            <a:off x="9403970" y="4013407"/>
            <a:ext cx="1815014" cy="1062685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Perfil:</a:t>
            </a:r>
          </a:p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40-59 años</a:t>
            </a:r>
          </a:p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7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080083525"/>
              </p:ext>
            </p:extLst>
          </p:nvPr>
        </p:nvGraphicFramePr>
        <p:xfrm>
          <a:off x="989181" y="386339"/>
          <a:ext cx="4790297" cy="300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831097622"/>
              </p:ext>
            </p:extLst>
          </p:nvPr>
        </p:nvGraphicFramePr>
        <p:xfrm>
          <a:off x="6086267" y="360966"/>
          <a:ext cx="4523118" cy="302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462641873"/>
              </p:ext>
            </p:extLst>
          </p:nvPr>
        </p:nvGraphicFramePr>
        <p:xfrm>
          <a:off x="978958" y="3622431"/>
          <a:ext cx="4812242" cy="300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914666404"/>
              </p:ext>
            </p:extLst>
          </p:nvPr>
        </p:nvGraphicFramePr>
        <p:xfrm>
          <a:off x="6090575" y="3657600"/>
          <a:ext cx="4565701" cy="2965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367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4" grpId="0">
        <p:bldAsOne/>
      </p:bldGraphic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201446" y="-15727"/>
            <a:ext cx="46812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ENCUESTA TURISTAS</a:t>
            </a:r>
            <a:endParaRPr lang="es-EC" sz="3200" dirty="0"/>
          </a:p>
        </p:txBody>
      </p:sp>
      <p:sp>
        <p:nvSpPr>
          <p:cNvPr id="5" name="4 Rectángulo"/>
          <p:cNvSpPr/>
          <p:nvPr/>
        </p:nvSpPr>
        <p:spPr>
          <a:xfrm>
            <a:off x="1055523" y="1543907"/>
            <a:ext cx="2022853" cy="4556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Edad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 de estudios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País de procedencia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Tiempo de estadía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Viajó con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022" y="785611"/>
            <a:ext cx="5563674" cy="5653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4 Rectángulo"/>
          <p:cNvSpPr/>
          <p:nvPr/>
        </p:nvSpPr>
        <p:spPr>
          <a:xfrm>
            <a:off x="9285342" y="1543906"/>
            <a:ext cx="2022853" cy="4556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Motivo de la visita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socioculturales observados</a:t>
            </a: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que participó / grado de satisfacción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 de mejora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rgamino: horizontal 15">
            <a:extLst>
              <a:ext uri="{FF2B5EF4-FFF2-40B4-BE49-F238E27FC236}">
                <a16:creationId xmlns:a16="http://schemas.microsoft.com/office/drawing/2014/main" xmlns="" id="{22DC46B8-D4A4-4EC9-A455-2B7F86A9B724}"/>
              </a:ext>
            </a:extLst>
          </p:cNvPr>
          <p:cNvSpPr/>
          <p:nvPr/>
        </p:nvSpPr>
        <p:spPr>
          <a:xfrm>
            <a:off x="1159442" y="539896"/>
            <a:ext cx="1815014" cy="945609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 turistas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164225105"/>
              </p:ext>
            </p:extLst>
          </p:nvPr>
        </p:nvGraphicFramePr>
        <p:xfrm>
          <a:off x="1048354" y="34755"/>
          <a:ext cx="5012299" cy="311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5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245" y="0"/>
            <a:ext cx="4056478" cy="305972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6 Imagen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022" y="3324200"/>
            <a:ext cx="4164623" cy="32876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44" y="3324200"/>
            <a:ext cx="4161987" cy="328761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5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62" y="357061"/>
            <a:ext cx="4687099" cy="303090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61" y="3610379"/>
            <a:ext cx="4736300" cy="28800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757" y="3610379"/>
            <a:ext cx="4778061" cy="28800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171707066"/>
              </p:ext>
            </p:extLst>
          </p:nvPr>
        </p:nvGraphicFramePr>
        <p:xfrm>
          <a:off x="6021167" y="357062"/>
          <a:ext cx="4775787" cy="3018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70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anclementetours.com/imagenes_upload/img_galeria/nor_tl08874%5b11161945%5d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51" y="300251"/>
            <a:ext cx="10963150" cy="62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86862"/>
            <a:ext cx="10515600" cy="56662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s-E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Cuando los países se desmoronan y se caen lo único que queda de ellos es la cultura, por eso es tan importante. Un país sin cultura va a la desaparición" </a:t>
            </a:r>
            <a:endParaRPr lang="es-ES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s-E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Alejandro Jodorowsky</a:t>
            </a:r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7110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006665" y="-1"/>
            <a:ext cx="2630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ENTREVISTAS</a:t>
            </a:r>
            <a:endParaRPr lang="es-EC" sz="32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154858335"/>
              </p:ext>
            </p:extLst>
          </p:nvPr>
        </p:nvGraphicFramePr>
        <p:xfrm>
          <a:off x="707531" y="436728"/>
          <a:ext cx="8654198" cy="6141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s://scontent.fuio3-1.fna.fbcdn.net/v/t1.15752-9/40441123_311106726330997_401515795055640576_n.jpg?_nc_cat=107&amp;_nc_ht=scontent.fuio3-1.fna&amp;oh=93b56a535708db088f317ac7d8a11409&amp;oe=5CABE34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1451" y="861557"/>
            <a:ext cx="2034190" cy="1754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586" y="4758610"/>
            <a:ext cx="1828128" cy="16905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45077" r="24522"/>
          <a:stretch/>
        </p:blipFill>
        <p:spPr>
          <a:xfrm>
            <a:off x="9540586" y="2892827"/>
            <a:ext cx="1815920" cy="175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733" y="584774"/>
            <a:ext cx="2326782" cy="1543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9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05143" y="0"/>
            <a:ext cx="505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1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FICHA DE OBSERVACIÓN</a:t>
            </a:r>
            <a:endParaRPr lang="es-EC" sz="3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1" y="920945"/>
            <a:ext cx="2113444" cy="1714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>
            <a:off x="2960663" y="1526146"/>
            <a:ext cx="2434107" cy="12234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Delincuencia e inseguridad</a:t>
            </a:r>
          </a:p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Pandillas</a:t>
            </a:r>
          </a:p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Actos delictivos</a:t>
            </a:r>
          </a:p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Consumo de drogas/alcohol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20" y="318242"/>
            <a:ext cx="1091192" cy="1091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30" y="2561094"/>
            <a:ext cx="2371468" cy="1614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/>
          <p:cNvSpPr/>
          <p:nvPr/>
        </p:nvSpPr>
        <p:spPr>
          <a:xfrm>
            <a:off x="790796" y="4520369"/>
            <a:ext cx="2259024" cy="534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Infraestructura social 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96" y="5194508"/>
            <a:ext cx="2038606" cy="12981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855" y="2866352"/>
            <a:ext cx="1798304" cy="134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70" y="2839219"/>
            <a:ext cx="1893910" cy="142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939" y="4158100"/>
            <a:ext cx="1991972" cy="14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t="9033" b="10784"/>
          <a:stretch/>
        </p:blipFill>
        <p:spPr>
          <a:xfrm>
            <a:off x="5684291" y="1057250"/>
            <a:ext cx="1956450" cy="1677352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>
            <a:off x="5130048" y="961327"/>
            <a:ext cx="664704" cy="2930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2600" y="4165255"/>
            <a:ext cx="1837117" cy="1377838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8326462" y="1014930"/>
            <a:ext cx="2259024" cy="534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Fuentes de empleo</a:t>
            </a:r>
          </a:p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Migración 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9820" y="5435600"/>
            <a:ext cx="3200345" cy="1057077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380926" y="5958519"/>
            <a:ext cx="1781873" cy="534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Turista/anfitrión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8774" y="2459680"/>
            <a:ext cx="1960595" cy="147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846" y="2458948"/>
            <a:ext cx="1859662" cy="139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4"/>
          <a:srcRect l="7413" t="13199" r="8519" b="37965"/>
          <a:stretch/>
        </p:blipFill>
        <p:spPr>
          <a:xfrm>
            <a:off x="8539609" y="1686391"/>
            <a:ext cx="1329901" cy="77255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8840" y="4556094"/>
            <a:ext cx="1706731" cy="1194712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9195185" y="5889481"/>
            <a:ext cx="2259024" cy="534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Bienes/Servicios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55346" y="3820138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CuadroTexto 30"/>
          <p:cNvSpPr txBox="1"/>
          <p:nvPr/>
        </p:nvSpPr>
        <p:spPr>
          <a:xfrm>
            <a:off x="798013" y="463728"/>
            <a:ext cx="1822021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 social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0" grpId="0" animBg="1"/>
      <p:bldP spid="21" grpId="0" animBg="1"/>
      <p:bldP spid="24" grpId="0" animBg="1"/>
      <p:bldP spid="29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40 Imagen" descr="C:\Users\CARLITA\Desktop\DSC0042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738" y="722856"/>
            <a:ext cx="1803260" cy="149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6105143" y="0"/>
            <a:ext cx="505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1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FICHA DE OBSERVACIÓN</a:t>
            </a:r>
            <a:endParaRPr lang="es-EC" sz="3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71" y="1058192"/>
            <a:ext cx="2113444" cy="1714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987" y="3804714"/>
            <a:ext cx="2034271" cy="166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837" y="2213113"/>
            <a:ext cx="2213225" cy="16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ángulo 28"/>
          <p:cNvSpPr/>
          <p:nvPr/>
        </p:nvSpPr>
        <p:spPr>
          <a:xfrm>
            <a:off x="4708574" y="2922409"/>
            <a:ext cx="1943036" cy="2333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Gastronomía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8013" y="463728"/>
            <a:ext cx="2031389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 cultural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101" y="693454"/>
            <a:ext cx="2368731" cy="167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6227" t="23407" r="51214" b="11209"/>
          <a:stretch/>
        </p:blipFill>
        <p:spPr>
          <a:xfrm>
            <a:off x="2348773" y="992837"/>
            <a:ext cx="1610548" cy="21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890" y="3097175"/>
            <a:ext cx="3112218" cy="234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lipse 13"/>
          <p:cNvSpPr/>
          <p:nvPr/>
        </p:nvSpPr>
        <p:spPr>
          <a:xfrm>
            <a:off x="1960513" y="3284776"/>
            <a:ext cx="722202" cy="19056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/>
          <p:cNvSpPr/>
          <p:nvPr/>
        </p:nvSpPr>
        <p:spPr>
          <a:xfrm>
            <a:off x="3032746" y="3319110"/>
            <a:ext cx="845059" cy="190561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Imagen 32" descr="D:\Descargas\DSC00434.JPG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8" t="20697" r="3798" b="10505"/>
          <a:stretch/>
        </p:blipFill>
        <p:spPr bwMode="auto">
          <a:xfrm>
            <a:off x="4176413" y="722856"/>
            <a:ext cx="3075644" cy="217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0475" y="3634954"/>
            <a:ext cx="2222269" cy="166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5258" y="4216461"/>
            <a:ext cx="1912456" cy="209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616" y="3675219"/>
            <a:ext cx="1474924" cy="176302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6714" y="2314164"/>
            <a:ext cx="2193118" cy="145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7267" y="5405057"/>
            <a:ext cx="2711387" cy="106878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6310" y="5345638"/>
            <a:ext cx="1506201" cy="1128197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6"/>
          <a:srcRect t="16928" b="22410"/>
          <a:stretch/>
        </p:blipFill>
        <p:spPr>
          <a:xfrm>
            <a:off x="6342511" y="5375264"/>
            <a:ext cx="2857500" cy="1068947"/>
          </a:xfrm>
          <a:prstGeom prst="rect">
            <a:avLst/>
          </a:prstGeom>
        </p:spPr>
      </p:pic>
      <p:sp>
        <p:nvSpPr>
          <p:cNvPr id="38" name="Flecha derecha 37"/>
          <p:cNvSpPr/>
          <p:nvPr/>
        </p:nvSpPr>
        <p:spPr>
          <a:xfrm>
            <a:off x="3997450" y="5717119"/>
            <a:ext cx="769074" cy="51091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8"/>
          <p:cNvSpPr/>
          <p:nvPr/>
        </p:nvSpPr>
        <p:spPr>
          <a:xfrm>
            <a:off x="7771261" y="2014762"/>
            <a:ext cx="1689175" cy="2994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Celebraciones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8"/>
          <p:cNvSpPr/>
          <p:nvPr/>
        </p:nvSpPr>
        <p:spPr>
          <a:xfrm>
            <a:off x="7707821" y="3516923"/>
            <a:ext cx="1735016" cy="2529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Música y danza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8"/>
          <p:cNvSpPr/>
          <p:nvPr/>
        </p:nvSpPr>
        <p:spPr>
          <a:xfrm>
            <a:off x="5689750" y="5134585"/>
            <a:ext cx="1923719" cy="211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Medicina ancestral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8"/>
          <p:cNvSpPr/>
          <p:nvPr/>
        </p:nvSpPr>
        <p:spPr>
          <a:xfrm>
            <a:off x="9868681" y="3643384"/>
            <a:ext cx="1361536" cy="2529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Artesanías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ángulo 28"/>
          <p:cNvSpPr/>
          <p:nvPr/>
        </p:nvSpPr>
        <p:spPr>
          <a:xfrm>
            <a:off x="7761113" y="5173029"/>
            <a:ext cx="1923719" cy="4301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Actividades agropecuarias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28"/>
          <p:cNvSpPr/>
          <p:nvPr/>
        </p:nvSpPr>
        <p:spPr>
          <a:xfrm>
            <a:off x="10441962" y="820356"/>
            <a:ext cx="1019907" cy="2398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Rituales</a:t>
            </a:r>
            <a:endParaRPr lang="es-EC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31" grpId="0" animBg="1"/>
      <p:bldP spid="24" grpId="0" animBg="1"/>
      <p:bldP spid="25" grpId="0" animBg="1"/>
      <p:bldP spid="27" grpId="0" animBg="1"/>
      <p:bldP spid="30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006665" y="-1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DISCUSIÓN</a:t>
            </a:r>
            <a:endParaRPr lang="es-EC" sz="3200" dirty="0"/>
          </a:p>
        </p:txBody>
      </p:sp>
      <p:pic>
        <p:nvPicPr>
          <p:cNvPr id="7" name="6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782" y="762426"/>
            <a:ext cx="10634451" cy="5638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178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751" y="960887"/>
            <a:ext cx="10345003" cy="5180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01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7570" y="-17027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CONCLUSIONES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1241361" y="836461"/>
            <a:ext cx="4041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SOCIAL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431" y="2098683"/>
            <a:ext cx="3236748" cy="2354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https://scontent.fuio13-1.fna.fbcdn.net/v/t1.15752-9/44685219_2259358567632495_4323397338094632960_n.jpg?_nc_cat=102&amp;_nc_ht=scontent.fuio13-1.fna&amp;oh=efa5251d0e1e32e1d81990e91900dcbe&amp;oe=5C56AC0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513" y="921260"/>
            <a:ext cx="2586058" cy="185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24" y="3004757"/>
            <a:ext cx="2552618" cy="170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24" y="4614575"/>
            <a:ext cx="2883409" cy="192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18"/>
          <p:cNvSpPr txBox="1"/>
          <p:nvPr/>
        </p:nvSpPr>
        <p:spPr>
          <a:xfrm>
            <a:off x="1658815" y="1421236"/>
            <a:ext cx="260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BÁSICOS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642" y="3004757"/>
            <a:ext cx="2583206" cy="170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Resultado de imagen para interne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179" y="1675920"/>
            <a:ext cx="1842613" cy="1227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alumbrad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179" y="2903232"/>
            <a:ext cx="2053324" cy="15367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0 Imagen" descr="C:\Users\CARLITA\Desktop\DSC00240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36" y="4278344"/>
            <a:ext cx="2300026" cy="189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21 Imagen" descr="C:\Users\CARLITA\Desktop\DSC00406 (1)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056" y="4354894"/>
            <a:ext cx="2127250" cy="192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25 Imagen" descr="https://scontent.fuio13-1.fna.fbcdn.net/v/t1.15752-9/44529207_2084029131641579_1082603694446346240_n.jpg?_nc_cat=104&amp;_nc_ht=scontent.fuio13-1.fna&amp;oh=cd3790790276b57a8d68c50c1a9f5a6e&amp;oe=5C41436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298" y="824722"/>
            <a:ext cx="2683139" cy="209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26 Rectángulo"/>
          <p:cNvSpPr/>
          <p:nvPr/>
        </p:nvSpPr>
        <p:spPr>
          <a:xfrm>
            <a:off x="6285265" y="2629064"/>
            <a:ext cx="1465203" cy="2976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Calles de tierra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8847051" y="2640802"/>
            <a:ext cx="1894982" cy="2741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Espacios de recreación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7554022" y="4360059"/>
            <a:ext cx="1894982" cy="2741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Generación de empleo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97640" y="5709137"/>
            <a:ext cx="72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  <a:endParaRPr lang="es-EC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18"/>
          <p:cNvSpPr txBox="1"/>
          <p:nvPr/>
        </p:nvSpPr>
        <p:spPr>
          <a:xfrm>
            <a:off x="818774" y="6047691"/>
            <a:ext cx="463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ADECUACIÓN DE CASAS/REPARTO NO EQUITATIVO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18"/>
          <p:cNvSpPr txBox="1"/>
          <p:nvPr/>
        </p:nvSpPr>
        <p:spPr>
          <a:xfrm>
            <a:off x="8580235" y="4940556"/>
            <a:ext cx="242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COHESIÓN COMUNITARIA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9" grpId="0"/>
      <p:bldP spid="27" grpId="0" animBg="1"/>
      <p:bldP spid="28" grpId="0" animBg="1"/>
      <p:bldP spid="29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79335" y="0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CONCLUSIONES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1241361" y="836461"/>
            <a:ext cx="4903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IDENTITARIA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92706" y="1685990"/>
            <a:ext cx="420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PRESERVACIÓN Y RECUPERACIÓN </a:t>
            </a:r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46" y="2258466"/>
            <a:ext cx="2583273" cy="172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27" y="2360622"/>
            <a:ext cx="2154384" cy="161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78" y="4156338"/>
            <a:ext cx="2309832" cy="173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010" y="3964462"/>
            <a:ext cx="2870670" cy="215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2200682" y="6047176"/>
            <a:ext cx="322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</a:rPr>
              <a:t>INTERCAMBIO CULTURAL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8953812" y="5070040"/>
            <a:ext cx="222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MANEJO DE LOS RECURSOS</a:t>
            </a:r>
            <a:endParaRPr lang="es-EC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680" y="4136630"/>
            <a:ext cx="2817290" cy="207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833" y="1115687"/>
            <a:ext cx="2411285" cy="159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87" y="2864468"/>
            <a:ext cx="2510138" cy="167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83" y="1685990"/>
            <a:ext cx="2800350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ángulo 14"/>
          <p:cNvSpPr/>
          <p:nvPr/>
        </p:nvSpPr>
        <p:spPr>
          <a:xfrm>
            <a:off x="6339291" y="3314765"/>
            <a:ext cx="222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ORGULLO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61238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9" grpId="0"/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10945" y="0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CONCLUSIONES</a:t>
            </a:r>
            <a:endParaRPr lang="es-EC" sz="3200" dirty="0"/>
          </a:p>
        </p:txBody>
      </p:sp>
      <p:sp>
        <p:nvSpPr>
          <p:cNvPr id="5" name="6 Rectángulo"/>
          <p:cNvSpPr/>
          <p:nvPr/>
        </p:nvSpPr>
        <p:spPr>
          <a:xfrm>
            <a:off x="1241361" y="836461"/>
            <a:ext cx="8244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ECONÓMICA Y PRODUCTIVA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 descr="D:\Descargas\DSC0038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361" y="1846888"/>
            <a:ext cx="3119120" cy="233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718" y="1421236"/>
            <a:ext cx="3392201" cy="15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578" y="1672924"/>
            <a:ext cx="2925659" cy="251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507" y="4293536"/>
            <a:ext cx="2340438" cy="1699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18" y="4285672"/>
            <a:ext cx="3219159" cy="170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/>
          <p:cNvSpPr/>
          <p:nvPr/>
        </p:nvSpPr>
        <p:spPr>
          <a:xfrm>
            <a:off x="2836348" y="6099214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</a:rPr>
              <a:t>EMPRENDIMIENTOS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6810945" y="5983607"/>
            <a:ext cx="474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</a:rPr>
              <a:t>ADMINISTRACIÓN DESCENTRALIZADA</a:t>
            </a:r>
            <a:endParaRPr lang="es-EC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042" y="2562896"/>
            <a:ext cx="4618338" cy="33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61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001636" y="-63350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CONCLUSIONES</a:t>
            </a:r>
            <a:endParaRPr lang="es-EC" sz="3200" dirty="0"/>
          </a:p>
        </p:txBody>
      </p:sp>
      <p:sp>
        <p:nvSpPr>
          <p:cNvPr id="5" name="6 Rectángulo"/>
          <p:cNvSpPr/>
          <p:nvPr/>
        </p:nvSpPr>
        <p:spPr>
          <a:xfrm>
            <a:off x="1241361" y="836461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POLÍTICA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062" y="1136926"/>
            <a:ext cx="3280669" cy="2873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1726978" y="6123401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</a:rPr>
              <a:t>AUTÓNOMA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3926050" y="4111533"/>
            <a:ext cx="1661373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Comisión de turismo, representantes 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las familias de la población y el cabildo 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448" y="4009987"/>
            <a:ext cx="249555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709" y="1025100"/>
            <a:ext cx="3813686" cy="166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489" y="3509811"/>
            <a:ext cx="2847774" cy="295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905" y="2668742"/>
            <a:ext cx="1637742" cy="16377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157" y="4546941"/>
            <a:ext cx="2315238" cy="1192593"/>
          </a:xfrm>
          <a:prstGeom prst="rect">
            <a:avLst/>
          </a:prstGeom>
        </p:spPr>
      </p:pic>
      <p:pic>
        <p:nvPicPr>
          <p:cNvPr id="8194" name="Picture 2" descr="Resultado de imagen para comunidad san clement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66" y="1354970"/>
            <a:ext cx="3227309" cy="24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7"/>
          <p:cNvSpPr/>
          <p:nvPr/>
        </p:nvSpPr>
        <p:spPr>
          <a:xfrm>
            <a:off x="1616942" y="3558519"/>
            <a:ext cx="22480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Principales actores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166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974259" y="0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CONCLUSIONES</a:t>
            </a:r>
            <a:endParaRPr lang="es-EC" sz="3200" dirty="0"/>
          </a:p>
        </p:txBody>
      </p:sp>
      <p:sp>
        <p:nvSpPr>
          <p:cNvPr id="5" name="6 Rectángulo"/>
          <p:cNvSpPr/>
          <p:nvPr/>
        </p:nvSpPr>
        <p:spPr>
          <a:xfrm>
            <a:off x="1241361" y="836461"/>
            <a:ext cx="4599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SISTÉMICA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72349" y="3280572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</a:rPr>
              <a:t>CTC</a:t>
            </a:r>
            <a:endParaRPr lang="es-EC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275" y="2612065"/>
            <a:ext cx="1424108" cy="19833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607" y="1421236"/>
            <a:ext cx="2406652" cy="207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607" y="3498087"/>
            <a:ext cx="2540000" cy="254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877098" y="6038087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</a:rPr>
              <a:t>ORGANISMOS</a:t>
            </a:r>
            <a:endParaRPr lang="es-EC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573" y="4091326"/>
            <a:ext cx="3729052" cy="231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7657961" y="3498086"/>
            <a:ext cx="301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</a:rPr>
              <a:t>FALTA DE PRESUPUESTO</a:t>
            </a:r>
            <a:endParaRPr lang="es-EC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898" y="836461"/>
            <a:ext cx="2710694" cy="271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2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sanclementetours.com/imagenes_upload/img_galeria/nor_tl09117%5b11161955%5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904" y="4784187"/>
            <a:ext cx="2522680" cy="1707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7569"/>
            <a:ext cx="10515600" cy="5989394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                     IMPORTANCIA DE LA INVESTIGACIÓN</a:t>
            </a:r>
          </a:p>
          <a:p>
            <a:pPr marL="0" indent="0" algn="ctr">
              <a:buNone/>
            </a:pP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491" y="869083"/>
            <a:ext cx="3275177" cy="209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0" name="Picture 6" descr="Resultado de imagen para volcan imbabur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925753"/>
            <a:ext cx="2926862" cy="209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comunidades indÃ­genas de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292" y="895229"/>
            <a:ext cx="2619375" cy="2130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turismo comunitario san clemente convivenci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69" y="3120323"/>
            <a:ext cx="2856258" cy="182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sanclementetours.com/imagenes/principales_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538" y="3171381"/>
            <a:ext cx="2426453" cy="182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anclementetours.com/imagenes_upload/img_galeria/nor_dsc00517%5b11161831%5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493" y="4613498"/>
            <a:ext cx="2665046" cy="19987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sustentabilidad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8"/>
          <a:stretch/>
        </p:blipFill>
        <p:spPr bwMode="auto">
          <a:xfrm>
            <a:off x="5816737" y="2018562"/>
            <a:ext cx="2778369" cy="2524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56367" y="31685094"/>
            <a:ext cx="17564342" cy="1317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 descr="C:\Users\CARLITA\Desktop\DSC00406.JP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1219" y="3251980"/>
            <a:ext cx="2573214" cy="230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Rectángulo"/>
          <p:cNvSpPr/>
          <p:nvPr/>
        </p:nvSpPr>
        <p:spPr>
          <a:xfrm>
            <a:off x="8911219" y="2846390"/>
            <a:ext cx="1547448" cy="324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nacionalidades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464793" y="2862996"/>
            <a:ext cx="3044940" cy="324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turístico/Sustentabilidad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309493" y="600762"/>
            <a:ext cx="2453727" cy="324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Interacción turista-residente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ruz"/>
          <p:cNvSpPr/>
          <p:nvPr/>
        </p:nvSpPr>
        <p:spPr>
          <a:xfrm>
            <a:off x="6710036" y="4613498"/>
            <a:ext cx="641310" cy="663314"/>
          </a:xfrm>
          <a:prstGeom prst="plu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773161" y="5167836"/>
            <a:ext cx="1283677" cy="8812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Paukar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Raymi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Inti </a:t>
            </a:r>
            <a:r>
              <a:rPr lang="es-EC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Raymi</a:t>
            </a:r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Kolla</a:t>
            </a:r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Raymi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</a:t>
            </a:r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Raymi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980205" y="4812986"/>
            <a:ext cx="614901" cy="2643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"/>
          <p:cNvSpPr/>
          <p:nvPr/>
        </p:nvSpPr>
        <p:spPr>
          <a:xfrm>
            <a:off x="6444762" y="5427785"/>
            <a:ext cx="1225061" cy="8812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-Calidad de vida</a:t>
            </a:r>
          </a:p>
          <a:p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-Construcción obras</a:t>
            </a:r>
          </a:p>
          <a:p>
            <a:pPr algn="ctr"/>
            <a:endPara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7817482" y="5400257"/>
            <a:ext cx="1093737" cy="8812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-Acoger costumbres foráneas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9801549" y="5427785"/>
            <a:ext cx="889704" cy="324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6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" grpId="0" animBg="1"/>
      <p:bldP spid="5" grpId="0" animBg="1"/>
      <p:bldP spid="6" grpId="0" animBg="1"/>
      <p:bldP spid="2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74402" y="-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RECOMENDACIONES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1241361" y="836461"/>
            <a:ext cx="4041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SOCIAL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Resultado de imagen para ALCANTARILLADO ECUAD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15" y="1434534"/>
            <a:ext cx="3691925" cy="2021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452640" y="1817077"/>
            <a:ext cx="1922361" cy="11035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Contaminación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Enfermedades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Época Invernal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081" y="995993"/>
            <a:ext cx="4185392" cy="257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senderos interpretativ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342" y="3187390"/>
            <a:ext cx="3424500" cy="257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374339" y="5765683"/>
            <a:ext cx="2464676" cy="10199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Cohesión comunitaria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Charlas, políticas internas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Resultado de imagen para charlas de concientizacion turismo comunitari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17" y="3705479"/>
            <a:ext cx="3353273" cy="2060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 descr="Resultado de imagen para centro de educacion ambiental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245" y="4161691"/>
            <a:ext cx="3036940" cy="219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42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241361" y="836461"/>
            <a:ext cx="4903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IDENTITARIA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 descr="Resultado de imagen para CENTro cultural comunidad tsachil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83" y="1421237"/>
            <a:ext cx="3244695" cy="213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260313" y="1453315"/>
            <a:ext cx="1613475" cy="3689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 cultural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Resultado de imagen para tienda artesa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926" y="3768651"/>
            <a:ext cx="4359644" cy="2577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469427" y="6050054"/>
            <a:ext cx="1922361" cy="2393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Tienda artesanal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Resultado de imagen para vestimenta karanki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104" y="1421238"/>
            <a:ext cx="2047164" cy="2347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sultado de imagen para leyendas y mitos ecuador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6995" y="1453315"/>
            <a:ext cx="1924334" cy="234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sultado de imagen para curander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357" y="3778638"/>
            <a:ext cx="2000109" cy="1287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Resultado de imagen para trompo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8104" y="3416015"/>
            <a:ext cx="1344616" cy="15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Resultado de imagen para partera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747" y="4955360"/>
            <a:ext cx="1845327" cy="139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5656747" y="6178056"/>
            <a:ext cx="2127061" cy="3144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Curanderos, parteras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32" name="Picture 20" descr="Resultado de imagen para gad de ibarr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68" y="4850109"/>
            <a:ext cx="1073264" cy="5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para ministerio de cultura y patrimonio ecuador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68" y="4212783"/>
            <a:ext cx="1073263" cy="6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923" y="3260707"/>
            <a:ext cx="934452" cy="9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enseÃ±ar idioma kichw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607" y="1295436"/>
            <a:ext cx="3267676" cy="241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8382000" y="3416015"/>
            <a:ext cx="2927005" cy="4587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 en idioma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kicwa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señalética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828800" y="3335563"/>
            <a:ext cx="2016369" cy="4330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Enseñar a turistas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kichwa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21 Imagen" descr="https://scontent.fuio13-1.fna.fbcdn.net/v/t1.15752-9/44696020_715626225479826_5630305085394255872_n.jpg?_nc_cat=101&amp;_nc_ht=scontent.fuio13-1.fna&amp;oh=ef8ec25b0878745cea8ba7f81a2a35b7&amp;oe=5C40A9DD"/>
          <p:cNvPicPr/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4607" y="3885834"/>
            <a:ext cx="3029208" cy="272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22 Rectángulo"/>
          <p:cNvSpPr/>
          <p:nvPr/>
        </p:nvSpPr>
        <p:spPr>
          <a:xfrm>
            <a:off x="8324943" y="6289387"/>
            <a:ext cx="2753366" cy="3202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Señalética idioma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kichwa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3 Rectángulo"/>
          <p:cNvSpPr/>
          <p:nvPr/>
        </p:nvSpPr>
        <p:spPr>
          <a:xfrm>
            <a:off x="6474402" y="-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RECOMENDACIONES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137130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20" grpId="0" animBg="1"/>
      <p:bldP spid="19" grpId="0" animBg="1"/>
      <p:bldP spid="21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esultado de imagen para signo dola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9132" y="4739401"/>
            <a:ext cx="741013" cy="10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41361" y="836461"/>
            <a:ext cx="82445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ECONÓMICA Y PRODUCTIVA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878762" y="5488452"/>
            <a:ext cx="2129268" cy="10413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Alianzas estratégicas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 promoción y comercialización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7977188" y="3698541"/>
            <a:ext cx="2686762" cy="4931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Programas informáticos básicos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88" y="1586012"/>
            <a:ext cx="3173036" cy="211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88" y="2860639"/>
            <a:ext cx="3017438" cy="2261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Resultado de imagen para universidades ecuado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762" y="1586012"/>
            <a:ext cx="2969762" cy="20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esultado de imagen para entidad publicas de turismo del ecuad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145" y="3610652"/>
            <a:ext cx="2608904" cy="173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Resultado de imagen para sitio web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962" y="1421236"/>
            <a:ext cx="4205214" cy="22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8129588" y="5828405"/>
            <a:ext cx="2686762" cy="4931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sola marca, paquetes turísticos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4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352" name="Picture 16" descr="Resultado de imagen para tradiciones san clement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732" y="4106851"/>
            <a:ext cx="4476748" cy="19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capacitacion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88" y="4739401"/>
            <a:ext cx="1998065" cy="1221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 Rectángulo"/>
          <p:cNvSpPr/>
          <p:nvPr/>
        </p:nvSpPr>
        <p:spPr>
          <a:xfrm>
            <a:off x="6474402" y="-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RECOMENDACIONES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33227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esultado de imagen para opinio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5743" y="4176871"/>
            <a:ext cx="4041299" cy="24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41361" y="836461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POLÍTICA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67374" y="4412055"/>
            <a:ext cx="3207441" cy="13381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 mediano-largo plazo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-Crisis económica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-Globalización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-Inflación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Resultado de imagen para planificac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93" y="1627497"/>
            <a:ext cx="3425822" cy="2569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446162" y="6105732"/>
            <a:ext cx="2618314" cy="6995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Percepción miembros de la comunidad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 descr="C:\Users\CARLITA\Desktop\DSC0023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187" y="1268836"/>
            <a:ext cx="4059855" cy="248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Rectángulo"/>
          <p:cNvSpPr/>
          <p:nvPr/>
        </p:nvSpPr>
        <p:spPr>
          <a:xfrm>
            <a:off x="4894767" y="3563598"/>
            <a:ext cx="2903250" cy="6132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Evitar venta de tierras o establecimiento de negocios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Resultado de imagen para dolar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28950" y="1325306"/>
            <a:ext cx="2232083" cy="12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8917794" y="5742046"/>
            <a:ext cx="2127061" cy="714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Reducción de pobreza-Fondo económico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0 Imagen" descr="https://scontent.fuio13-1.fna.fbcdn.net/v/t1.15752-9/44528273_254171981948066_6210162083086991360_n.jpg?_nc_cat=100&amp;_nc_ht=scontent.fuio13-1.fna&amp;oh=0571d0d5052b098919b3b494c6756668&amp;oe=5C505BCC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446" y="3242067"/>
            <a:ext cx="3119755" cy="233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 Rectángulo"/>
          <p:cNvSpPr/>
          <p:nvPr/>
        </p:nvSpPr>
        <p:spPr>
          <a:xfrm>
            <a:off x="6474402" y="-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RECOMENDACIONES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830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6" grpId="0" animBg="1"/>
      <p:bldP spid="20" grpId="0" animBg="1"/>
      <p:bldP spid="10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241361" y="836461"/>
            <a:ext cx="4599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DIMENSIÓN SISTÉMICA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192438" y="3392990"/>
            <a:ext cx="1922361" cy="4140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legal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Resultado de imagen para mintu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991" y="1421236"/>
            <a:ext cx="2008672" cy="18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n para fept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074" y="1421237"/>
            <a:ext cx="2149451" cy="1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39661401"/>
              </p:ext>
            </p:extLst>
          </p:nvPr>
        </p:nvGraphicFramePr>
        <p:xfrm>
          <a:off x="4981431" y="446449"/>
          <a:ext cx="3248169" cy="596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366" name="Picture 6" descr="http://www.sanclementetours.com/imagenes/inti_g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455" y="3840280"/>
            <a:ext cx="3641425" cy="2466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C:\Users\CARLITA\Desktop\1.jpg"/>
          <p:cNvPicPr/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8573" y="1013882"/>
            <a:ext cx="3573188" cy="2593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Resultado de imagen para REDTURS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91" y="4009543"/>
            <a:ext cx="4664501" cy="10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confundido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415" y="5202620"/>
            <a:ext cx="1520825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541029" y="5548964"/>
            <a:ext cx="2299668" cy="4140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Confusión términos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 Rectángulo"/>
          <p:cNvSpPr/>
          <p:nvPr/>
        </p:nvSpPr>
        <p:spPr>
          <a:xfrm>
            <a:off x="6474402" y="-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RECOMENDACIONES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8307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Graphic spid="2" grpId="0">
        <p:bldAsOne/>
      </p:bldGraphic>
      <p:bldP spid="11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37" y="347069"/>
            <a:ext cx="10071464" cy="615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Resultado de imagen para gracias diapositiva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7" b="90000" l="0" r="98063">
                        <a14:foregroundMark x1="17191" y1="33226" x2="17191" y2="33226"/>
                        <a14:foregroundMark x1="7748" y1="57419" x2="7748" y2="57419"/>
                        <a14:foregroundMark x1="11501" y1="31290" x2="11501" y2="31290"/>
                        <a14:foregroundMark x1="63196" y1="40645" x2="63196" y2="40645"/>
                        <a14:foregroundMark x1="92736" y1="40323" x2="92736" y2="40323"/>
                        <a14:foregroundMark x1="87772" y1="71935" x2="87772" y2="71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985" y="1948869"/>
            <a:ext cx="7868748" cy="29531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57554" y="27911"/>
            <a:ext cx="3531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OBJETIVO GENERAL</a:t>
            </a:r>
            <a:endParaRPr lang="es-EC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30" y="430855"/>
            <a:ext cx="1998886" cy="1998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236" y="2008759"/>
            <a:ext cx="2690783" cy="2018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96" y="2809344"/>
            <a:ext cx="2517452" cy="2031852"/>
          </a:xfrm>
          <a:prstGeom prst="rect">
            <a:avLst/>
          </a:prstGeom>
        </p:spPr>
      </p:pic>
      <p:pic>
        <p:nvPicPr>
          <p:cNvPr id="9" name="Imagen 8" descr="https://1.bp.blogspot.com/-qTgRs7g6l7M/WJ7kgLcIKJI/AAAAAAAAAOc/jlh4c9GbK34VUPdsKhH_CrHIlpKswyHwwCLcB/s400/15781004_115458842287660_4830504026908186434_n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8369" y="1218714"/>
            <a:ext cx="2654115" cy="2210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879" y="3729765"/>
            <a:ext cx="2647607" cy="229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lecha curvada hacia la derecha 10"/>
          <p:cNvSpPr/>
          <p:nvPr/>
        </p:nvSpPr>
        <p:spPr>
          <a:xfrm rot="20273191">
            <a:off x="1449812" y="2550017"/>
            <a:ext cx="868385" cy="901521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Flecha curvada hacia la derecha 12"/>
          <p:cNvSpPr/>
          <p:nvPr/>
        </p:nvSpPr>
        <p:spPr>
          <a:xfrm rot="19781866">
            <a:off x="4176860" y="3950210"/>
            <a:ext cx="996061" cy="951669"/>
          </a:xfrm>
          <a:prstGeom prst="curvedRightArrow">
            <a:avLst>
              <a:gd name="adj1" fmla="val 28469"/>
              <a:gd name="adj2" fmla="val 50000"/>
              <a:gd name="adj3" fmla="val 25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Abrir llave 14"/>
          <p:cNvSpPr/>
          <p:nvPr/>
        </p:nvSpPr>
        <p:spPr>
          <a:xfrm>
            <a:off x="8027251" y="2419726"/>
            <a:ext cx="707889" cy="2589515"/>
          </a:xfrm>
          <a:prstGeom prst="leftBrace">
            <a:avLst>
              <a:gd name="adj1" fmla="val 8333"/>
              <a:gd name="adj2" fmla="val 49503"/>
            </a:avLst>
          </a:prstGeom>
          <a:ln w="5715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54811" y="4471864"/>
            <a:ext cx="178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INFLUENCIA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908813" y="5554525"/>
            <a:ext cx="201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051709" y="787369"/>
            <a:ext cx="21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SALVAGUARDAR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196396" y="3394601"/>
            <a:ext cx="21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975839" y="6023413"/>
            <a:ext cx="21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IDENTIDAD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16"/>
          <p:cNvSpPr txBox="1"/>
          <p:nvPr/>
        </p:nvSpPr>
        <p:spPr>
          <a:xfrm>
            <a:off x="5168609" y="5985995"/>
            <a:ext cx="349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POBLACIÓN AUTÓCTONA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15"/>
          <p:cNvSpPr txBox="1"/>
          <p:nvPr/>
        </p:nvSpPr>
        <p:spPr>
          <a:xfrm>
            <a:off x="3109860" y="1459116"/>
            <a:ext cx="178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FINALIDAD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12868" y="27911"/>
            <a:ext cx="4326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OBJETIVOS ESPECÍFICOS</a:t>
            </a:r>
            <a:endParaRPr lang="es-EC" sz="28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367499733"/>
              </p:ext>
            </p:extLst>
          </p:nvPr>
        </p:nvGraphicFramePr>
        <p:xfrm>
          <a:off x="2874452" y="813452"/>
          <a:ext cx="7711486" cy="543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comunidad san clement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0085" y="702835"/>
            <a:ext cx="2830702" cy="1885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RLITA\Desktop\foto 3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1321" y="3639270"/>
            <a:ext cx="1676746" cy="26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ARLITA\Desktop\foto 2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0466" y="2508738"/>
            <a:ext cx="2163413" cy="190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aspectos negativ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314" y="2172420"/>
            <a:ext cx="1624012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aspectos positivo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612" y="358394"/>
            <a:ext cx="1552007" cy="18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CARLITA\Desktop\foto 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923" y="4038745"/>
            <a:ext cx="3399693" cy="2256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n para RECOPILACION DE INFORMAC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7" y="702835"/>
            <a:ext cx="1834905" cy="19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6"/>
          <p:cNvSpPr txBox="1"/>
          <p:nvPr/>
        </p:nvSpPr>
        <p:spPr>
          <a:xfrm>
            <a:off x="4570025" y="5766192"/>
            <a:ext cx="188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MANEJO ADECUADO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47357" y="-1"/>
            <a:ext cx="3626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MARCO TEÓRICO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3586993" y="743570"/>
            <a:ext cx="4645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TEORÍA DE LA CULTURA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1183" y="1415544"/>
            <a:ext cx="2089461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Perspectiva  antropológica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630" y="2263515"/>
            <a:ext cx="1940015" cy="1940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955" y="5053259"/>
            <a:ext cx="1535722" cy="144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65" y="4359089"/>
            <a:ext cx="1126901" cy="138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86378" y="4473611"/>
            <a:ext cx="1375893" cy="124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echa abajo 13"/>
          <p:cNvSpPr/>
          <p:nvPr/>
        </p:nvSpPr>
        <p:spPr>
          <a:xfrm>
            <a:off x="2228207" y="2137292"/>
            <a:ext cx="328412" cy="2801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abajo 14"/>
          <p:cNvSpPr/>
          <p:nvPr/>
        </p:nvSpPr>
        <p:spPr>
          <a:xfrm rot="4200000">
            <a:off x="1761331" y="4054598"/>
            <a:ext cx="224620" cy="6357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abajo 20"/>
          <p:cNvSpPr/>
          <p:nvPr/>
        </p:nvSpPr>
        <p:spPr>
          <a:xfrm>
            <a:off x="2337030" y="4427657"/>
            <a:ext cx="225933" cy="57453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lecha abajo 21"/>
          <p:cNvSpPr/>
          <p:nvPr/>
        </p:nvSpPr>
        <p:spPr>
          <a:xfrm rot="16800000" flipH="1">
            <a:off x="2901711" y="3988753"/>
            <a:ext cx="235861" cy="65093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118" y="1786825"/>
            <a:ext cx="2741443" cy="2738674"/>
          </a:xfrm>
          <a:prstGeom prst="rect">
            <a:avLst/>
          </a:prstGeom>
        </p:spPr>
      </p:pic>
      <p:sp>
        <p:nvSpPr>
          <p:cNvPr id="23" name="Flecha curvada hacia abajo 22"/>
          <p:cNvSpPr/>
          <p:nvPr/>
        </p:nvSpPr>
        <p:spPr>
          <a:xfrm>
            <a:off x="6383608" y="1408127"/>
            <a:ext cx="1631643" cy="4689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Flecha curvada hacia arriba 23"/>
          <p:cNvSpPr/>
          <p:nvPr/>
        </p:nvSpPr>
        <p:spPr>
          <a:xfrm>
            <a:off x="6441449" y="4314221"/>
            <a:ext cx="1594272" cy="41563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6" name="Flecha curvada hacia la izquierda 25"/>
          <p:cNvSpPr/>
          <p:nvPr/>
        </p:nvSpPr>
        <p:spPr>
          <a:xfrm>
            <a:off x="8317460" y="2371594"/>
            <a:ext cx="612445" cy="16378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Flecha curvada hacia la derecha 26"/>
          <p:cNvSpPr/>
          <p:nvPr/>
        </p:nvSpPr>
        <p:spPr>
          <a:xfrm>
            <a:off x="5386491" y="2408466"/>
            <a:ext cx="523414" cy="174889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905" y="1035958"/>
            <a:ext cx="2232180" cy="2252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91959" y="4441756"/>
            <a:ext cx="2569881" cy="192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CuadroTexto 29"/>
          <p:cNvSpPr txBox="1"/>
          <p:nvPr/>
        </p:nvSpPr>
        <p:spPr>
          <a:xfrm>
            <a:off x="9352170" y="3637905"/>
            <a:ext cx="158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Cambios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lecha abajo 35"/>
          <p:cNvSpPr/>
          <p:nvPr/>
        </p:nvSpPr>
        <p:spPr>
          <a:xfrm>
            <a:off x="9881789" y="4193442"/>
            <a:ext cx="328412" cy="2801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echa abajo 36"/>
          <p:cNvSpPr/>
          <p:nvPr/>
        </p:nvSpPr>
        <p:spPr>
          <a:xfrm>
            <a:off x="9881789" y="3388688"/>
            <a:ext cx="328412" cy="2801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abajo 13"/>
          <p:cNvSpPr/>
          <p:nvPr/>
        </p:nvSpPr>
        <p:spPr>
          <a:xfrm rot="16200000">
            <a:off x="3336524" y="1646741"/>
            <a:ext cx="328412" cy="2801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5"/>
          <p:cNvSpPr txBox="1"/>
          <p:nvPr/>
        </p:nvSpPr>
        <p:spPr>
          <a:xfrm>
            <a:off x="3640815" y="1401798"/>
            <a:ext cx="1925753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-Describir  cultura</a:t>
            </a: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-Explicar cambios</a:t>
            </a:r>
          </a:p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-Entender causas</a:t>
            </a:r>
          </a:p>
        </p:txBody>
      </p:sp>
      <p:sp>
        <p:nvSpPr>
          <p:cNvPr id="32" name="CuadroTexto 5"/>
          <p:cNvSpPr txBox="1"/>
          <p:nvPr/>
        </p:nvSpPr>
        <p:spPr>
          <a:xfrm>
            <a:off x="820147" y="6369167"/>
            <a:ext cx="3485632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Habilidades, valores, creencias, hábitos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aprendizaj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8685" y="5093686"/>
            <a:ext cx="2252622" cy="145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herencia biologica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973" y="5134510"/>
            <a:ext cx="1768132" cy="145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667" l="1154" r="9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918" y="5275385"/>
            <a:ext cx="508016" cy="5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5"/>
          <p:cNvSpPr txBox="1"/>
          <p:nvPr/>
        </p:nvSpPr>
        <p:spPr>
          <a:xfrm>
            <a:off x="5502851" y="4824193"/>
            <a:ext cx="301071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Grupo de cualidades y resultados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5"/>
          <p:cNvSpPr txBox="1"/>
          <p:nvPr/>
        </p:nvSpPr>
        <p:spPr>
          <a:xfrm>
            <a:off x="9427132" y="6223040"/>
            <a:ext cx="1237725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Interacción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1" grpId="0" animBg="1"/>
      <p:bldP spid="3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47357" y="-1"/>
            <a:ext cx="3626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MARCO TEÓRICO</a:t>
            </a:r>
            <a:endParaRPr lang="es-EC" sz="3200" dirty="0"/>
          </a:p>
        </p:txBody>
      </p:sp>
      <p:graphicFrame>
        <p:nvGraphicFramePr>
          <p:cNvPr id="5" name="4 Diagrama"/>
          <p:cNvGraphicFramePr/>
          <p:nvPr>
            <p:extLst/>
          </p:nvPr>
        </p:nvGraphicFramePr>
        <p:xfrm>
          <a:off x="2318603" y="1461245"/>
          <a:ext cx="7686431" cy="464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"/>
          <p:cNvSpPr/>
          <p:nvPr/>
        </p:nvSpPr>
        <p:spPr>
          <a:xfrm>
            <a:off x="3042865" y="876470"/>
            <a:ext cx="6476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TEORÍA DEL DESARROLLO LOCAL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Resultado de imagen para servicios basicos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8599" y="1461245"/>
            <a:ext cx="2012450" cy="6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 descr="C:\Users\CARLITA\Desktop\DSC00169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6096" y="4724358"/>
            <a:ext cx="2371343" cy="16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www.sanclementetours.com/imagenes_upload/img_galeria/nor_imagen1%5b27122121%5d.g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930" y="2973131"/>
            <a:ext cx="2765521" cy="188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planificacion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854" y="4189863"/>
            <a:ext cx="2402006" cy="218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feptce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84" y="2318389"/>
            <a:ext cx="3057098" cy="2072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feptc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179" y="1418221"/>
            <a:ext cx="1282889" cy="12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888203" y="1461245"/>
            <a:ext cx="2269301" cy="6812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Derecho para continuar con costumbres y prácticas 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1"/>
          <p:cNvSpPr/>
          <p:nvPr/>
        </p:nvSpPr>
        <p:spPr>
          <a:xfrm>
            <a:off x="7126106" y="2313173"/>
            <a:ext cx="1998572" cy="298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Construcciones sociales</a:t>
            </a:r>
          </a:p>
          <a:p>
            <a:pPr algn="ctr"/>
            <a:endParaRPr lang="es-EC" dirty="0"/>
          </a:p>
        </p:txBody>
      </p:sp>
      <p:pic>
        <p:nvPicPr>
          <p:cNvPr id="2050" name="Picture 2" descr="Resultado de imagen para cohesion comunitar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56" y="1423982"/>
            <a:ext cx="241083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1"/>
          <p:cNvSpPr/>
          <p:nvPr/>
        </p:nvSpPr>
        <p:spPr>
          <a:xfrm>
            <a:off x="9277078" y="2603831"/>
            <a:ext cx="1998572" cy="298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Cohesión comunitaria</a:t>
            </a:r>
          </a:p>
          <a:p>
            <a:pPr algn="ctr"/>
            <a:endParaRPr lang="es-EC" dirty="0"/>
          </a:p>
        </p:txBody>
      </p:sp>
      <p:sp>
        <p:nvSpPr>
          <p:cNvPr id="17" name="Rectángulo 11"/>
          <p:cNvSpPr/>
          <p:nvPr/>
        </p:nvSpPr>
        <p:spPr>
          <a:xfrm>
            <a:off x="8430668" y="6208582"/>
            <a:ext cx="1475176" cy="298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Emprendimientos</a:t>
            </a:r>
          </a:p>
          <a:p>
            <a:pPr algn="ctr"/>
            <a:endParaRPr lang="es-EC" dirty="0"/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07" y="4502214"/>
            <a:ext cx="789800" cy="11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negociaci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364" y="4859696"/>
            <a:ext cx="1302722" cy="891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tecnologi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39" y="5723935"/>
            <a:ext cx="1115960" cy="803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11"/>
          <p:cNvSpPr/>
          <p:nvPr/>
        </p:nvSpPr>
        <p:spPr>
          <a:xfrm>
            <a:off x="1113692" y="4092513"/>
            <a:ext cx="909161" cy="29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Legalidad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98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06163" y="0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MARCO REFERENCIAL</a:t>
            </a:r>
            <a:endParaRPr lang="es-EC" sz="3200" dirty="0"/>
          </a:p>
        </p:txBody>
      </p:sp>
      <p:sp>
        <p:nvSpPr>
          <p:cNvPr id="7" name="6 Rectángulo"/>
          <p:cNvSpPr/>
          <p:nvPr/>
        </p:nvSpPr>
        <p:spPr>
          <a:xfrm>
            <a:off x="751860" y="699745"/>
            <a:ext cx="4299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COMUNIDAD </a:t>
            </a:r>
            <a:r>
              <a:rPr lang="es-EC" sz="2800" b="1" dirty="0" smtClean="0">
                <a:solidFill>
                  <a:schemeClr val="accent1">
                    <a:lumMod val="75000"/>
                  </a:schemeClr>
                </a:solidFill>
              </a:rPr>
              <a:t>PIJAL BAJO </a:t>
            </a:r>
            <a:endParaRPr lang="es-EC" sz="28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60" y="2920394"/>
            <a:ext cx="2019791" cy="1452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23" y="2822547"/>
            <a:ext cx="2465137" cy="182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23" y="4787145"/>
            <a:ext cx="2234888" cy="163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269" y="1736254"/>
            <a:ext cx="2758811" cy="111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6511" y="4463877"/>
            <a:ext cx="1419618" cy="10056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599" y="4071700"/>
            <a:ext cx="1470058" cy="1790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11"/>
          <p:cNvSpPr/>
          <p:nvPr/>
        </p:nvSpPr>
        <p:spPr>
          <a:xfrm>
            <a:off x="2901674" y="5738730"/>
            <a:ext cx="2273086" cy="6354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Talleres:</a:t>
            </a: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Bordados, totora y clases del idioma </a:t>
            </a:r>
          </a:p>
          <a:p>
            <a:pPr algn="ctr"/>
            <a:endParaRPr lang="es-EC" dirty="0"/>
          </a:p>
        </p:txBody>
      </p:sp>
      <p:sp>
        <p:nvSpPr>
          <p:cNvPr id="18" name="5 Rectángulo"/>
          <p:cNvSpPr/>
          <p:nvPr/>
        </p:nvSpPr>
        <p:spPr>
          <a:xfrm>
            <a:off x="6594162" y="782147"/>
            <a:ext cx="4299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COMUNIDAD TSÁCHILA </a:t>
            </a: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>CHIGÜILPE</a:t>
            </a:r>
          </a:p>
        </p:txBody>
      </p:sp>
      <p:pic>
        <p:nvPicPr>
          <p:cNvPr id="19" name="Picture 2" descr="Resultado de imagen para Museo EtnogrÃ¡fico TsÃ¡chila chiguilp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970" y="1781666"/>
            <a:ext cx="3119887" cy="229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sultado de imagen para Mushily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659" y="1670341"/>
            <a:ext cx="2826775" cy="1717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2970" y="3772407"/>
            <a:ext cx="3261643" cy="22557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3977" y="3281617"/>
            <a:ext cx="2487158" cy="17630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2391" y="5044666"/>
            <a:ext cx="1988040" cy="1420491"/>
          </a:xfrm>
          <a:prstGeom prst="rect">
            <a:avLst/>
          </a:prstGeom>
        </p:spPr>
      </p:pic>
      <p:sp>
        <p:nvSpPr>
          <p:cNvPr id="22" name="Rectángulo 11"/>
          <p:cNvSpPr/>
          <p:nvPr/>
        </p:nvSpPr>
        <p:spPr>
          <a:xfrm>
            <a:off x="6137243" y="5860280"/>
            <a:ext cx="2273086" cy="5582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Museo Etnográfico Tsáchila</a:t>
            </a: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centros culturales</a:t>
            </a:r>
          </a:p>
          <a:p>
            <a:pPr algn="ctr"/>
            <a:endParaRPr lang="es-EC" dirty="0"/>
          </a:p>
        </p:txBody>
      </p:sp>
      <p:sp>
        <p:nvSpPr>
          <p:cNvPr id="23" name="Rectángulo 11"/>
          <p:cNvSpPr/>
          <p:nvPr/>
        </p:nvSpPr>
        <p:spPr>
          <a:xfrm>
            <a:off x="10480431" y="5248228"/>
            <a:ext cx="1036003" cy="7092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Idioma:</a:t>
            </a: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2018-70%</a:t>
            </a:r>
          </a:p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2014-45%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555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8" grpId="0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32176" y="891893"/>
            <a:ext cx="4299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COMUNIDAD </a:t>
            </a:r>
            <a:r>
              <a:rPr lang="es-EC" sz="2800" b="1" dirty="0" smtClean="0">
                <a:solidFill>
                  <a:schemeClr val="accent1">
                    <a:lumMod val="75000"/>
                  </a:schemeClr>
                </a:solidFill>
              </a:rPr>
              <a:t>SACHA ÑAMPI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68451" y="891893"/>
            <a:ext cx="4299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accent1">
                    <a:lumMod val="75000"/>
                  </a:schemeClr>
                </a:solidFill>
              </a:rPr>
              <a:t>ISLA DE TAQUILE</a:t>
            </a:r>
            <a:endParaRPr lang="es-EC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Resultado de imagen para ISLA TAQUILE TURISMO COMUNITARI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324" y="1415114"/>
            <a:ext cx="3044573" cy="228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https://ich.unesco.org/img/photo/thumb/00209-BIG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266" y="1415114"/>
            <a:ext cx="2740660" cy="228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Resultado de imagen para ISLA TAQUILE TURISMO COMUNITARIO LANCHA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035" y="3791841"/>
            <a:ext cx="2653125" cy="2241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ISLA TAQUILE TURISMO COMUNITARIO LANCHA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160" y="3698544"/>
            <a:ext cx="3147183" cy="224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658035" y="3132333"/>
            <a:ext cx="1620831" cy="400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Perú, lago Titicaca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836" y="1617008"/>
            <a:ext cx="1562729" cy="1562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56" y="1895928"/>
            <a:ext cx="1565401" cy="100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95" y="5106684"/>
            <a:ext cx="1426359" cy="12132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766" y="5106684"/>
            <a:ext cx="1442334" cy="12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9" y="3132333"/>
            <a:ext cx="2509036" cy="188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933" y="3059273"/>
            <a:ext cx="2215525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745" y="5044446"/>
            <a:ext cx="1414458" cy="133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Rectángulo"/>
          <p:cNvSpPr/>
          <p:nvPr/>
        </p:nvSpPr>
        <p:spPr>
          <a:xfrm>
            <a:off x="918823" y="2880722"/>
            <a:ext cx="1922361" cy="3207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Parque Nacional Yasuní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388269" y="1895928"/>
            <a:ext cx="655409" cy="3207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385094" y="5939852"/>
            <a:ext cx="1199005" cy="361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12h-3h30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8721969" y="5928127"/>
            <a:ext cx="2133600" cy="438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Tienda de artesanías-Museo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9386260" y="3284732"/>
            <a:ext cx="1797555" cy="400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Patrimonio cultural intangible</a:t>
            </a:r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1413</TotalTime>
  <Words>692</Words>
  <Application>Microsoft Office PowerPoint</Application>
  <PresentationFormat>Panorámica</PresentationFormat>
  <Paragraphs>302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Calibri</vt:lpstr>
      <vt:lpstr>Century Gothic</vt:lpstr>
      <vt:lpstr>Tahoma</vt:lpstr>
      <vt:lpstr>Times New Roman</vt:lpstr>
      <vt:lpstr>Wingdings 2</vt:lpstr>
      <vt:lpstr>Austin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Estudiante1</dc:creator>
  <cp:lastModifiedBy>Estudiante1</cp:lastModifiedBy>
  <cp:revision>127</cp:revision>
  <dcterms:created xsi:type="dcterms:W3CDTF">2018-11-20T17:26:43Z</dcterms:created>
  <dcterms:modified xsi:type="dcterms:W3CDTF">2018-12-03T19:03:40Z</dcterms:modified>
</cp:coreProperties>
</file>