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sldIdLst>
    <p:sldId id="257" r:id="rId2"/>
    <p:sldId id="259" r:id="rId3"/>
    <p:sldId id="261" r:id="rId4"/>
    <p:sldId id="262" r:id="rId5"/>
    <p:sldId id="263" r:id="rId6"/>
    <p:sldId id="264" r:id="rId7"/>
    <p:sldId id="265" r:id="rId8"/>
    <p:sldId id="271" r:id="rId9"/>
    <p:sldId id="272" r:id="rId10"/>
    <p:sldId id="273" r:id="rId11"/>
    <p:sldId id="266" r:id="rId12"/>
    <p:sldId id="275" r:id="rId13"/>
    <p:sldId id="267" r:id="rId14"/>
    <p:sldId id="274" r:id="rId15"/>
    <p:sldId id="268" r:id="rId16"/>
    <p:sldId id="269" r:id="rId17"/>
    <p:sldId id="270" r:id="rId18"/>
    <p:sldId id="276" r:id="rId19"/>
    <p:sldId id="277" r:id="rId2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4E8DC6-0C89-41A7-B22C-0A5F566CC507}"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s-ES"/>
        </a:p>
      </dgm:t>
    </dgm:pt>
    <dgm:pt modelId="{E5F11806-01CD-4E40-8810-756828BADBDA}">
      <dgm:prSet phldrT="[Texto]"/>
      <dgm:spPr/>
      <dgm:t>
        <a:bodyPr/>
        <a:lstStyle/>
        <a:p>
          <a:r>
            <a:rPr lang="es-EC" b="1" dirty="0" smtClean="0"/>
            <a:t>Planeación de movimientos</a:t>
          </a:r>
          <a:endParaRPr lang="es-ES" dirty="0"/>
        </a:p>
      </dgm:t>
    </dgm:pt>
    <dgm:pt modelId="{54C882CD-E484-4E28-8455-3D2BD9C259C5}" type="parTrans" cxnId="{DA788661-E47C-4134-90F6-2A05259FED7B}">
      <dgm:prSet/>
      <dgm:spPr/>
      <dgm:t>
        <a:bodyPr/>
        <a:lstStyle/>
        <a:p>
          <a:endParaRPr lang="es-ES"/>
        </a:p>
      </dgm:t>
    </dgm:pt>
    <dgm:pt modelId="{68A1FD15-10E2-4A6E-80A9-CA7485BA9DA7}" type="sibTrans" cxnId="{DA788661-E47C-4134-90F6-2A05259FED7B}">
      <dgm:prSet/>
      <dgm:spPr/>
      <dgm:t>
        <a:bodyPr/>
        <a:lstStyle/>
        <a:p>
          <a:endParaRPr lang="es-ES"/>
        </a:p>
      </dgm:t>
    </dgm:pt>
    <dgm:pt modelId="{D43C1FFA-C2C8-4575-810B-BFAB5BFD3FC8}">
      <dgm:prSet phldrT="[Texto]"/>
      <dgm:spPr/>
      <dgm:t>
        <a:bodyPr/>
        <a:lstStyle/>
        <a:p>
          <a:r>
            <a:rPr lang="es-ES" dirty="0" smtClean="0"/>
            <a:t>Modelos de control</a:t>
          </a:r>
          <a:endParaRPr lang="es-ES" dirty="0"/>
        </a:p>
      </dgm:t>
    </dgm:pt>
    <dgm:pt modelId="{A9AF4F26-148E-4011-9922-F320921AE7F2}" type="parTrans" cxnId="{E34BF138-A1A7-43FB-9C47-5539C7915ED5}">
      <dgm:prSet/>
      <dgm:spPr/>
      <dgm:t>
        <a:bodyPr/>
        <a:lstStyle/>
        <a:p>
          <a:endParaRPr lang="es-ES"/>
        </a:p>
      </dgm:t>
    </dgm:pt>
    <dgm:pt modelId="{1B5D8465-86CB-4E78-BDEA-3564298145BC}" type="sibTrans" cxnId="{E34BF138-A1A7-43FB-9C47-5539C7915ED5}">
      <dgm:prSet/>
      <dgm:spPr/>
      <dgm:t>
        <a:bodyPr/>
        <a:lstStyle/>
        <a:p>
          <a:endParaRPr lang="es-ES"/>
        </a:p>
      </dgm:t>
    </dgm:pt>
    <dgm:pt modelId="{089AD268-87F3-4B97-8329-248D9CCBBA51}">
      <dgm:prSet phldrT="[Texto]"/>
      <dgm:spPr/>
      <dgm:t>
        <a:bodyPr/>
        <a:lstStyle/>
        <a:p>
          <a:r>
            <a:rPr lang="es-EC" b="1" dirty="0" smtClean="0"/>
            <a:t>Comunicación</a:t>
          </a:r>
          <a:endParaRPr lang="es-ES" dirty="0"/>
        </a:p>
      </dgm:t>
    </dgm:pt>
    <dgm:pt modelId="{F8EE2A5E-8117-4FE8-839B-11C684E5282C}" type="parTrans" cxnId="{213D0246-2FEF-4F91-8A79-A12A3BC4F8B5}">
      <dgm:prSet/>
      <dgm:spPr/>
      <dgm:t>
        <a:bodyPr/>
        <a:lstStyle/>
        <a:p>
          <a:endParaRPr lang="es-ES"/>
        </a:p>
      </dgm:t>
    </dgm:pt>
    <dgm:pt modelId="{35C49F10-5EC3-4AE4-9F55-16DA092F0EB6}" type="sibTrans" cxnId="{213D0246-2FEF-4F91-8A79-A12A3BC4F8B5}">
      <dgm:prSet/>
      <dgm:spPr/>
      <dgm:t>
        <a:bodyPr/>
        <a:lstStyle/>
        <a:p>
          <a:endParaRPr lang="es-ES"/>
        </a:p>
      </dgm:t>
    </dgm:pt>
    <dgm:pt modelId="{13017D6D-0E7B-4BE4-A01B-253360E0768F}">
      <dgm:prSet/>
      <dgm:spPr/>
      <dgm:t>
        <a:bodyPr/>
        <a:lstStyle/>
        <a:p>
          <a:r>
            <a:rPr lang="es-EC" b="1" smtClean="0"/>
            <a:t>Autonomía</a:t>
          </a:r>
          <a:endParaRPr lang="es-EC" b="1"/>
        </a:p>
      </dgm:t>
    </dgm:pt>
    <dgm:pt modelId="{2B2D1C6E-A77C-4E9B-A7A2-E3FD896A8082}" type="parTrans" cxnId="{70A824D8-B97C-49C5-9148-ECF961A372A2}">
      <dgm:prSet/>
      <dgm:spPr/>
      <dgm:t>
        <a:bodyPr/>
        <a:lstStyle/>
        <a:p>
          <a:endParaRPr lang="es-ES"/>
        </a:p>
      </dgm:t>
    </dgm:pt>
    <dgm:pt modelId="{CCC5BB2D-6CAC-46D2-8C6B-FCFB4D98A230}" type="sibTrans" cxnId="{70A824D8-B97C-49C5-9148-ECF961A372A2}">
      <dgm:prSet/>
      <dgm:spPr/>
      <dgm:t>
        <a:bodyPr/>
        <a:lstStyle/>
        <a:p>
          <a:endParaRPr lang="es-ES"/>
        </a:p>
      </dgm:t>
    </dgm:pt>
    <dgm:pt modelId="{F4D2BCCE-800A-446C-89B8-3BF4F0B49028}" type="pres">
      <dgm:prSet presAssocID="{CE4E8DC6-0C89-41A7-B22C-0A5F566CC507}" presName="cycle" presStyleCnt="0">
        <dgm:presLayoutVars>
          <dgm:dir/>
          <dgm:resizeHandles val="exact"/>
        </dgm:presLayoutVars>
      </dgm:prSet>
      <dgm:spPr/>
      <dgm:t>
        <a:bodyPr/>
        <a:lstStyle/>
        <a:p>
          <a:endParaRPr lang="es-ES"/>
        </a:p>
      </dgm:t>
    </dgm:pt>
    <dgm:pt modelId="{8DFDAADC-404C-4A97-B3DA-88D7EB9A235D}" type="pres">
      <dgm:prSet presAssocID="{13017D6D-0E7B-4BE4-A01B-253360E0768F}" presName="node" presStyleLbl="node1" presStyleIdx="0" presStyleCnt="4">
        <dgm:presLayoutVars>
          <dgm:bulletEnabled val="1"/>
        </dgm:presLayoutVars>
      </dgm:prSet>
      <dgm:spPr/>
      <dgm:t>
        <a:bodyPr/>
        <a:lstStyle/>
        <a:p>
          <a:endParaRPr lang="es-ES"/>
        </a:p>
      </dgm:t>
    </dgm:pt>
    <dgm:pt modelId="{DB39D7E2-FBBE-4BB3-BC81-630B7ECB42F5}" type="pres">
      <dgm:prSet presAssocID="{13017D6D-0E7B-4BE4-A01B-253360E0768F}" presName="spNode" presStyleCnt="0"/>
      <dgm:spPr/>
    </dgm:pt>
    <dgm:pt modelId="{B6337487-1C22-4C85-8ACD-A76AC38B4BFE}" type="pres">
      <dgm:prSet presAssocID="{CCC5BB2D-6CAC-46D2-8C6B-FCFB4D98A230}" presName="sibTrans" presStyleLbl="sibTrans1D1" presStyleIdx="0" presStyleCnt="4"/>
      <dgm:spPr/>
      <dgm:t>
        <a:bodyPr/>
        <a:lstStyle/>
        <a:p>
          <a:endParaRPr lang="es-ES"/>
        </a:p>
      </dgm:t>
    </dgm:pt>
    <dgm:pt modelId="{FCB3FD67-FF67-434F-8670-2DE71CB190E5}" type="pres">
      <dgm:prSet presAssocID="{E5F11806-01CD-4E40-8810-756828BADBDA}" presName="node" presStyleLbl="node1" presStyleIdx="1" presStyleCnt="4">
        <dgm:presLayoutVars>
          <dgm:bulletEnabled val="1"/>
        </dgm:presLayoutVars>
      </dgm:prSet>
      <dgm:spPr/>
      <dgm:t>
        <a:bodyPr/>
        <a:lstStyle/>
        <a:p>
          <a:endParaRPr lang="es-ES"/>
        </a:p>
      </dgm:t>
    </dgm:pt>
    <dgm:pt modelId="{C5C22079-A8F7-447E-B3FC-52A9990EB673}" type="pres">
      <dgm:prSet presAssocID="{E5F11806-01CD-4E40-8810-756828BADBDA}" presName="spNode" presStyleCnt="0"/>
      <dgm:spPr/>
    </dgm:pt>
    <dgm:pt modelId="{39C091E7-80EC-4494-85DB-612CB4925C00}" type="pres">
      <dgm:prSet presAssocID="{68A1FD15-10E2-4A6E-80A9-CA7485BA9DA7}" presName="sibTrans" presStyleLbl="sibTrans1D1" presStyleIdx="1" presStyleCnt="4"/>
      <dgm:spPr/>
      <dgm:t>
        <a:bodyPr/>
        <a:lstStyle/>
        <a:p>
          <a:endParaRPr lang="es-ES"/>
        </a:p>
      </dgm:t>
    </dgm:pt>
    <dgm:pt modelId="{910FE537-800F-4D11-971F-6D665E236521}" type="pres">
      <dgm:prSet presAssocID="{D43C1FFA-C2C8-4575-810B-BFAB5BFD3FC8}" presName="node" presStyleLbl="node1" presStyleIdx="2" presStyleCnt="4">
        <dgm:presLayoutVars>
          <dgm:bulletEnabled val="1"/>
        </dgm:presLayoutVars>
      </dgm:prSet>
      <dgm:spPr/>
      <dgm:t>
        <a:bodyPr/>
        <a:lstStyle/>
        <a:p>
          <a:endParaRPr lang="es-ES"/>
        </a:p>
      </dgm:t>
    </dgm:pt>
    <dgm:pt modelId="{7BDFCB5D-B389-4E83-9841-99D730E4C167}" type="pres">
      <dgm:prSet presAssocID="{D43C1FFA-C2C8-4575-810B-BFAB5BFD3FC8}" presName="spNode" presStyleCnt="0"/>
      <dgm:spPr/>
    </dgm:pt>
    <dgm:pt modelId="{AEACDAF4-D145-491E-8E1F-FA90CDE741DE}" type="pres">
      <dgm:prSet presAssocID="{1B5D8465-86CB-4E78-BDEA-3564298145BC}" presName="sibTrans" presStyleLbl="sibTrans1D1" presStyleIdx="2" presStyleCnt="4"/>
      <dgm:spPr/>
      <dgm:t>
        <a:bodyPr/>
        <a:lstStyle/>
        <a:p>
          <a:endParaRPr lang="es-ES"/>
        </a:p>
      </dgm:t>
    </dgm:pt>
    <dgm:pt modelId="{76BBC603-EC35-45B0-8021-7686284D3974}" type="pres">
      <dgm:prSet presAssocID="{089AD268-87F3-4B97-8329-248D9CCBBA51}" presName="node" presStyleLbl="node1" presStyleIdx="3" presStyleCnt="4">
        <dgm:presLayoutVars>
          <dgm:bulletEnabled val="1"/>
        </dgm:presLayoutVars>
      </dgm:prSet>
      <dgm:spPr/>
      <dgm:t>
        <a:bodyPr/>
        <a:lstStyle/>
        <a:p>
          <a:endParaRPr lang="es-ES"/>
        </a:p>
      </dgm:t>
    </dgm:pt>
    <dgm:pt modelId="{E85F958E-47A1-4944-B789-6C6C50C52E33}" type="pres">
      <dgm:prSet presAssocID="{089AD268-87F3-4B97-8329-248D9CCBBA51}" presName="spNode" presStyleCnt="0"/>
      <dgm:spPr/>
    </dgm:pt>
    <dgm:pt modelId="{357408BB-0F84-4C06-ACAA-973F11867F19}" type="pres">
      <dgm:prSet presAssocID="{35C49F10-5EC3-4AE4-9F55-16DA092F0EB6}" presName="sibTrans" presStyleLbl="sibTrans1D1" presStyleIdx="3" presStyleCnt="4"/>
      <dgm:spPr/>
      <dgm:t>
        <a:bodyPr/>
        <a:lstStyle/>
        <a:p>
          <a:endParaRPr lang="es-ES"/>
        </a:p>
      </dgm:t>
    </dgm:pt>
  </dgm:ptLst>
  <dgm:cxnLst>
    <dgm:cxn modelId="{213D0246-2FEF-4F91-8A79-A12A3BC4F8B5}" srcId="{CE4E8DC6-0C89-41A7-B22C-0A5F566CC507}" destId="{089AD268-87F3-4B97-8329-248D9CCBBA51}" srcOrd="3" destOrd="0" parTransId="{F8EE2A5E-8117-4FE8-839B-11C684E5282C}" sibTransId="{35C49F10-5EC3-4AE4-9F55-16DA092F0EB6}"/>
    <dgm:cxn modelId="{F8DD3BC0-91AF-40AB-808D-2337D86448C5}" type="presOf" srcId="{CCC5BB2D-6CAC-46D2-8C6B-FCFB4D98A230}" destId="{B6337487-1C22-4C85-8ACD-A76AC38B4BFE}" srcOrd="0" destOrd="0" presId="urn:microsoft.com/office/officeart/2005/8/layout/cycle5"/>
    <dgm:cxn modelId="{70A824D8-B97C-49C5-9148-ECF961A372A2}" srcId="{CE4E8DC6-0C89-41A7-B22C-0A5F566CC507}" destId="{13017D6D-0E7B-4BE4-A01B-253360E0768F}" srcOrd="0" destOrd="0" parTransId="{2B2D1C6E-A77C-4E9B-A7A2-E3FD896A8082}" sibTransId="{CCC5BB2D-6CAC-46D2-8C6B-FCFB4D98A230}"/>
    <dgm:cxn modelId="{0FF92A4E-DC6D-4229-9E12-B53E9A58245E}" type="presOf" srcId="{1B5D8465-86CB-4E78-BDEA-3564298145BC}" destId="{AEACDAF4-D145-491E-8E1F-FA90CDE741DE}" srcOrd="0" destOrd="0" presId="urn:microsoft.com/office/officeart/2005/8/layout/cycle5"/>
    <dgm:cxn modelId="{3E9AFE62-BEB5-4BE4-9D59-76C014ED9FB8}" type="presOf" srcId="{D43C1FFA-C2C8-4575-810B-BFAB5BFD3FC8}" destId="{910FE537-800F-4D11-971F-6D665E236521}" srcOrd="0" destOrd="0" presId="urn:microsoft.com/office/officeart/2005/8/layout/cycle5"/>
    <dgm:cxn modelId="{12EAF3DE-ABF3-4437-BCE4-D472DA270A79}" type="presOf" srcId="{CE4E8DC6-0C89-41A7-B22C-0A5F566CC507}" destId="{F4D2BCCE-800A-446C-89B8-3BF4F0B49028}" srcOrd="0" destOrd="0" presId="urn:microsoft.com/office/officeart/2005/8/layout/cycle5"/>
    <dgm:cxn modelId="{F7330EB6-AF59-43EE-8BE6-150B30AF46CE}" type="presOf" srcId="{35C49F10-5EC3-4AE4-9F55-16DA092F0EB6}" destId="{357408BB-0F84-4C06-ACAA-973F11867F19}" srcOrd="0" destOrd="0" presId="urn:microsoft.com/office/officeart/2005/8/layout/cycle5"/>
    <dgm:cxn modelId="{7663E076-0A07-4FDE-A1BC-36E59172BC84}" type="presOf" srcId="{68A1FD15-10E2-4A6E-80A9-CA7485BA9DA7}" destId="{39C091E7-80EC-4494-85DB-612CB4925C00}" srcOrd="0" destOrd="0" presId="urn:microsoft.com/office/officeart/2005/8/layout/cycle5"/>
    <dgm:cxn modelId="{DA788661-E47C-4134-90F6-2A05259FED7B}" srcId="{CE4E8DC6-0C89-41A7-B22C-0A5F566CC507}" destId="{E5F11806-01CD-4E40-8810-756828BADBDA}" srcOrd="1" destOrd="0" parTransId="{54C882CD-E484-4E28-8455-3D2BD9C259C5}" sibTransId="{68A1FD15-10E2-4A6E-80A9-CA7485BA9DA7}"/>
    <dgm:cxn modelId="{545E2917-4FF5-43B4-9CB7-CBFEC39DB7FC}" type="presOf" srcId="{089AD268-87F3-4B97-8329-248D9CCBBA51}" destId="{76BBC603-EC35-45B0-8021-7686284D3974}" srcOrd="0" destOrd="0" presId="urn:microsoft.com/office/officeart/2005/8/layout/cycle5"/>
    <dgm:cxn modelId="{469ECF4C-4523-45DC-B976-E9A3E6D95CDF}" type="presOf" srcId="{E5F11806-01CD-4E40-8810-756828BADBDA}" destId="{FCB3FD67-FF67-434F-8670-2DE71CB190E5}" srcOrd="0" destOrd="0" presId="urn:microsoft.com/office/officeart/2005/8/layout/cycle5"/>
    <dgm:cxn modelId="{E34BF138-A1A7-43FB-9C47-5539C7915ED5}" srcId="{CE4E8DC6-0C89-41A7-B22C-0A5F566CC507}" destId="{D43C1FFA-C2C8-4575-810B-BFAB5BFD3FC8}" srcOrd="2" destOrd="0" parTransId="{A9AF4F26-148E-4011-9922-F320921AE7F2}" sibTransId="{1B5D8465-86CB-4E78-BDEA-3564298145BC}"/>
    <dgm:cxn modelId="{050FE75D-8F67-40E9-BC68-00AABEEB623A}" type="presOf" srcId="{13017D6D-0E7B-4BE4-A01B-253360E0768F}" destId="{8DFDAADC-404C-4A97-B3DA-88D7EB9A235D}" srcOrd="0" destOrd="0" presId="urn:microsoft.com/office/officeart/2005/8/layout/cycle5"/>
    <dgm:cxn modelId="{A1F8C370-7AA3-467C-91B8-53905561B645}" type="presParOf" srcId="{F4D2BCCE-800A-446C-89B8-3BF4F0B49028}" destId="{8DFDAADC-404C-4A97-B3DA-88D7EB9A235D}" srcOrd="0" destOrd="0" presId="urn:microsoft.com/office/officeart/2005/8/layout/cycle5"/>
    <dgm:cxn modelId="{C5E137B4-BFD1-46D2-865C-675C42FF9A8A}" type="presParOf" srcId="{F4D2BCCE-800A-446C-89B8-3BF4F0B49028}" destId="{DB39D7E2-FBBE-4BB3-BC81-630B7ECB42F5}" srcOrd="1" destOrd="0" presId="urn:microsoft.com/office/officeart/2005/8/layout/cycle5"/>
    <dgm:cxn modelId="{1A40911B-F385-4CBC-884A-09585EAD50AA}" type="presParOf" srcId="{F4D2BCCE-800A-446C-89B8-3BF4F0B49028}" destId="{B6337487-1C22-4C85-8ACD-A76AC38B4BFE}" srcOrd="2" destOrd="0" presId="urn:microsoft.com/office/officeart/2005/8/layout/cycle5"/>
    <dgm:cxn modelId="{EA8B242E-F2D6-4FDB-B931-92D77EF17E34}" type="presParOf" srcId="{F4D2BCCE-800A-446C-89B8-3BF4F0B49028}" destId="{FCB3FD67-FF67-434F-8670-2DE71CB190E5}" srcOrd="3" destOrd="0" presId="urn:microsoft.com/office/officeart/2005/8/layout/cycle5"/>
    <dgm:cxn modelId="{9FE40971-2F5A-4EFB-821A-D28AD35103D9}" type="presParOf" srcId="{F4D2BCCE-800A-446C-89B8-3BF4F0B49028}" destId="{C5C22079-A8F7-447E-B3FC-52A9990EB673}" srcOrd="4" destOrd="0" presId="urn:microsoft.com/office/officeart/2005/8/layout/cycle5"/>
    <dgm:cxn modelId="{7B4D81FC-B5AF-4032-9103-CA62F51B1783}" type="presParOf" srcId="{F4D2BCCE-800A-446C-89B8-3BF4F0B49028}" destId="{39C091E7-80EC-4494-85DB-612CB4925C00}" srcOrd="5" destOrd="0" presId="urn:microsoft.com/office/officeart/2005/8/layout/cycle5"/>
    <dgm:cxn modelId="{2F606F4C-EA5E-4040-80B4-FE6DF8A451F5}" type="presParOf" srcId="{F4D2BCCE-800A-446C-89B8-3BF4F0B49028}" destId="{910FE537-800F-4D11-971F-6D665E236521}" srcOrd="6" destOrd="0" presId="urn:microsoft.com/office/officeart/2005/8/layout/cycle5"/>
    <dgm:cxn modelId="{8F6EFECE-120C-43B3-A3DC-AD1984A4C157}" type="presParOf" srcId="{F4D2BCCE-800A-446C-89B8-3BF4F0B49028}" destId="{7BDFCB5D-B389-4E83-9841-99D730E4C167}" srcOrd="7" destOrd="0" presId="urn:microsoft.com/office/officeart/2005/8/layout/cycle5"/>
    <dgm:cxn modelId="{57B5F22B-DC52-4DB6-9EDA-364030A6151B}" type="presParOf" srcId="{F4D2BCCE-800A-446C-89B8-3BF4F0B49028}" destId="{AEACDAF4-D145-491E-8E1F-FA90CDE741DE}" srcOrd="8" destOrd="0" presId="urn:microsoft.com/office/officeart/2005/8/layout/cycle5"/>
    <dgm:cxn modelId="{D11D5599-6BFF-4151-9A15-BBBB2501DFA8}" type="presParOf" srcId="{F4D2BCCE-800A-446C-89B8-3BF4F0B49028}" destId="{76BBC603-EC35-45B0-8021-7686284D3974}" srcOrd="9" destOrd="0" presId="urn:microsoft.com/office/officeart/2005/8/layout/cycle5"/>
    <dgm:cxn modelId="{D44CE206-ABE1-43C7-AF74-B5651849D4DD}" type="presParOf" srcId="{F4D2BCCE-800A-446C-89B8-3BF4F0B49028}" destId="{E85F958E-47A1-4944-B789-6C6C50C52E33}" srcOrd="10" destOrd="0" presId="urn:microsoft.com/office/officeart/2005/8/layout/cycle5"/>
    <dgm:cxn modelId="{E7495269-5C55-4778-A7B2-9E696B189B20}" type="presParOf" srcId="{F4D2BCCE-800A-446C-89B8-3BF4F0B49028}" destId="{357408BB-0F84-4C06-ACAA-973F11867F19}"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DAADC-404C-4A97-B3DA-88D7EB9A235D}">
      <dsp:nvSpPr>
        <dsp:cNvPr id="0" name=""/>
        <dsp:cNvSpPr/>
      </dsp:nvSpPr>
      <dsp:spPr>
        <a:xfrm>
          <a:off x="2319572" y="5"/>
          <a:ext cx="1538338" cy="9999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b="1" kern="1200" smtClean="0"/>
            <a:t>Autonomía</a:t>
          </a:r>
          <a:endParaRPr lang="es-EC" sz="1700" b="1" kern="1200"/>
        </a:p>
      </dsp:txBody>
      <dsp:txXfrm>
        <a:off x="2368384" y="48817"/>
        <a:ext cx="1440714" cy="902295"/>
      </dsp:txXfrm>
    </dsp:sp>
    <dsp:sp modelId="{B6337487-1C22-4C85-8ACD-A76AC38B4BFE}">
      <dsp:nvSpPr>
        <dsp:cNvPr id="0" name=""/>
        <dsp:cNvSpPr/>
      </dsp:nvSpPr>
      <dsp:spPr>
        <a:xfrm>
          <a:off x="1437633" y="499965"/>
          <a:ext cx="3302217" cy="3302217"/>
        </a:xfrm>
        <a:custGeom>
          <a:avLst/>
          <a:gdLst/>
          <a:ahLst/>
          <a:cxnLst/>
          <a:rect l="0" t="0" r="0" b="0"/>
          <a:pathLst>
            <a:path>
              <a:moveTo>
                <a:pt x="2632377" y="323225"/>
              </a:moveTo>
              <a:arcTo wR="1651108" hR="1651108" stAng="18387802" swAng="163275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CB3FD67-FF67-434F-8670-2DE71CB190E5}">
      <dsp:nvSpPr>
        <dsp:cNvPr id="0" name=""/>
        <dsp:cNvSpPr/>
      </dsp:nvSpPr>
      <dsp:spPr>
        <a:xfrm>
          <a:off x="3970681" y="1651114"/>
          <a:ext cx="1538338" cy="9999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b="1" kern="1200" dirty="0" smtClean="0"/>
            <a:t>Planeación de movimientos</a:t>
          </a:r>
          <a:endParaRPr lang="es-ES" sz="1700" kern="1200" dirty="0"/>
        </a:p>
      </dsp:txBody>
      <dsp:txXfrm>
        <a:off x="4019493" y="1699926"/>
        <a:ext cx="1440714" cy="902295"/>
      </dsp:txXfrm>
    </dsp:sp>
    <dsp:sp modelId="{39C091E7-80EC-4494-85DB-612CB4925C00}">
      <dsp:nvSpPr>
        <dsp:cNvPr id="0" name=""/>
        <dsp:cNvSpPr/>
      </dsp:nvSpPr>
      <dsp:spPr>
        <a:xfrm>
          <a:off x="1437633" y="499965"/>
          <a:ext cx="3302217" cy="3302217"/>
        </a:xfrm>
        <a:custGeom>
          <a:avLst/>
          <a:gdLst/>
          <a:ahLst/>
          <a:cxnLst/>
          <a:rect l="0" t="0" r="0" b="0"/>
          <a:pathLst>
            <a:path>
              <a:moveTo>
                <a:pt x="3130997" y="2383290"/>
              </a:moveTo>
              <a:arcTo wR="1651108" hR="1651108" stAng="1579447" swAng="163275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10FE537-800F-4D11-971F-6D665E236521}">
      <dsp:nvSpPr>
        <dsp:cNvPr id="0" name=""/>
        <dsp:cNvSpPr/>
      </dsp:nvSpPr>
      <dsp:spPr>
        <a:xfrm>
          <a:off x="2319572" y="3302223"/>
          <a:ext cx="1538338" cy="9999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Modelos de control</a:t>
          </a:r>
          <a:endParaRPr lang="es-ES" sz="1700" kern="1200" dirty="0"/>
        </a:p>
      </dsp:txBody>
      <dsp:txXfrm>
        <a:off x="2368384" y="3351035"/>
        <a:ext cx="1440714" cy="902295"/>
      </dsp:txXfrm>
    </dsp:sp>
    <dsp:sp modelId="{AEACDAF4-D145-491E-8E1F-FA90CDE741DE}">
      <dsp:nvSpPr>
        <dsp:cNvPr id="0" name=""/>
        <dsp:cNvSpPr/>
      </dsp:nvSpPr>
      <dsp:spPr>
        <a:xfrm>
          <a:off x="1437633" y="499965"/>
          <a:ext cx="3302217" cy="3302217"/>
        </a:xfrm>
        <a:custGeom>
          <a:avLst/>
          <a:gdLst/>
          <a:ahLst/>
          <a:cxnLst/>
          <a:rect l="0" t="0" r="0" b="0"/>
          <a:pathLst>
            <a:path>
              <a:moveTo>
                <a:pt x="669840" y="2978991"/>
              </a:moveTo>
              <a:arcTo wR="1651108" hR="1651108" stAng="7587802" swAng="163275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6BBC603-EC35-45B0-8021-7686284D3974}">
      <dsp:nvSpPr>
        <dsp:cNvPr id="0" name=""/>
        <dsp:cNvSpPr/>
      </dsp:nvSpPr>
      <dsp:spPr>
        <a:xfrm>
          <a:off x="668463" y="1651114"/>
          <a:ext cx="1538338" cy="9999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b="1" kern="1200" dirty="0" smtClean="0"/>
            <a:t>Comunicación</a:t>
          </a:r>
          <a:endParaRPr lang="es-ES" sz="1700" kern="1200" dirty="0"/>
        </a:p>
      </dsp:txBody>
      <dsp:txXfrm>
        <a:off x="717275" y="1699926"/>
        <a:ext cx="1440714" cy="902295"/>
      </dsp:txXfrm>
    </dsp:sp>
    <dsp:sp modelId="{357408BB-0F84-4C06-ACAA-973F11867F19}">
      <dsp:nvSpPr>
        <dsp:cNvPr id="0" name=""/>
        <dsp:cNvSpPr/>
      </dsp:nvSpPr>
      <dsp:spPr>
        <a:xfrm>
          <a:off x="1437633" y="499965"/>
          <a:ext cx="3302217" cy="3302217"/>
        </a:xfrm>
        <a:custGeom>
          <a:avLst/>
          <a:gdLst/>
          <a:ahLst/>
          <a:cxnLst/>
          <a:rect l="0" t="0" r="0" b="0"/>
          <a:pathLst>
            <a:path>
              <a:moveTo>
                <a:pt x="171220" y="918927"/>
              </a:moveTo>
              <a:arcTo wR="1651108" hR="1651108" stAng="12379447" swAng="163275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C"/>
          </a:p>
        </p:txBody>
      </p:sp>
      <p:sp>
        <p:nvSpPr>
          <p:cNvPr id="4" name="Marcador de fecha 3"/>
          <p:cNvSpPr>
            <a:spLocks noGrp="1"/>
          </p:cNvSpPr>
          <p:nvPr>
            <p:ph type="dt" sz="half" idx="10"/>
          </p:nvPr>
        </p:nvSpPr>
        <p:spPr/>
        <p:txBody>
          <a:bodyPr/>
          <a:lstStyle/>
          <a:p>
            <a:fld id="{34FCA40D-B168-447F-8F16-1F761C4F5EBA}" type="datetimeFigureOut">
              <a:rPr lang="es-EC" smtClean="0"/>
              <a:t>12/12/2018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F8AD067-B29B-4F2D-A286-64B15ECC7987}" type="slidenum">
              <a:rPr lang="es-EC" smtClean="0"/>
              <a:t>‹Nº›</a:t>
            </a:fld>
            <a:endParaRPr lang="es-EC"/>
          </a:p>
        </p:txBody>
      </p:sp>
    </p:spTree>
    <p:extLst>
      <p:ext uri="{BB962C8B-B14F-4D97-AF65-F5344CB8AC3E}">
        <p14:creationId xmlns:p14="http://schemas.microsoft.com/office/powerpoint/2010/main" val="2185527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34FCA40D-B168-447F-8F16-1F761C4F5EBA}" type="datetimeFigureOut">
              <a:rPr lang="es-EC" smtClean="0"/>
              <a:t>12/12/2018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F8AD067-B29B-4F2D-A286-64B15ECC7987}" type="slidenum">
              <a:rPr lang="es-EC" smtClean="0"/>
              <a:t>‹Nº›</a:t>
            </a:fld>
            <a:endParaRPr lang="es-EC"/>
          </a:p>
        </p:txBody>
      </p:sp>
    </p:spTree>
    <p:extLst>
      <p:ext uri="{BB962C8B-B14F-4D97-AF65-F5344CB8AC3E}">
        <p14:creationId xmlns:p14="http://schemas.microsoft.com/office/powerpoint/2010/main" val="4114770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34FCA40D-B168-447F-8F16-1F761C4F5EBA}" type="datetimeFigureOut">
              <a:rPr lang="es-EC" smtClean="0"/>
              <a:t>12/12/2018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F8AD067-B29B-4F2D-A286-64B15ECC7987}" type="slidenum">
              <a:rPr lang="es-EC" smtClean="0"/>
              <a:t>‹Nº›</a:t>
            </a:fld>
            <a:endParaRPr lang="es-EC"/>
          </a:p>
        </p:txBody>
      </p:sp>
    </p:spTree>
    <p:extLst>
      <p:ext uri="{BB962C8B-B14F-4D97-AF65-F5344CB8AC3E}">
        <p14:creationId xmlns:p14="http://schemas.microsoft.com/office/powerpoint/2010/main" val="3605545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0" name="Rectangle 219">
            <a:extLst>
              <a:ext uri="{FF2B5EF4-FFF2-40B4-BE49-F238E27FC236}">
                <a16:creationId xmlns:a16="http://schemas.microsoft.com/office/drawing/2014/main" id="{E970CBB1-3F25-44EF-A6B8-2219DE80F1E6}"/>
              </a:ext>
            </a:extLst>
          </p:cNvPr>
          <p:cNvSpPr/>
          <p:nvPr userDrawn="1"/>
        </p:nvSpPr>
        <p:spPr>
          <a:xfrm>
            <a:off x="0" y="0"/>
            <a:ext cx="12192000" cy="6858000"/>
          </a:xfrm>
          <a:prstGeom prst="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Arc 220">
            <a:extLst>
              <a:ext uri="{FF2B5EF4-FFF2-40B4-BE49-F238E27FC236}">
                <a16:creationId xmlns:a16="http://schemas.microsoft.com/office/drawing/2014/main" id="{32E2B889-41FC-4724-93F6-48A4DEF90230}"/>
              </a:ext>
            </a:extLst>
          </p:cNvPr>
          <p:cNvSpPr/>
          <p:nvPr userDrawn="1"/>
        </p:nvSpPr>
        <p:spPr>
          <a:xfrm>
            <a:off x="8301789" y="-866274"/>
            <a:ext cx="4066673" cy="4066673"/>
          </a:xfrm>
          <a:prstGeom prst="arc">
            <a:avLst>
              <a:gd name="adj1" fmla="val 1409913"/>
              <a:gd name="adj2" fmla="val 12880072"/>
            </a:avLst>
          </a:prstGeom>
          <a:ln w="19050">
            <a:solidFill>
              <a:schemeClr val="bg1">
                <a:alpha val="12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22005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able of contents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‹Nº›</a:t>
            </a:fld>
            <a:endParaRPr lang="en-US" dirty="0"/>
          </a:p>
        </p:txBody>
      </p:sp>
      <p:sp>
        <p:nvSpPr>
          <p:cNvPr id="6" name="テキスト プレースホルダー 5"/>
          <p:cNvSpPr>
            <a:spLocks noGrp="1"/>
          </p:cNvSpPr>
          <p:nvPr>
            <p:ph type="body" sz="quarter" idx="12" hasCustomPrompt="1"/>
          </p:nvPr>
        </p:nvSpPr>
        <p:spPr>
          <a:xfrm>
            <a:off x="6783379" y="641829"/>
            <a:ext cx="3754363" cy="358073"/>
          </a:xfrm>
        </p:spPr>
        <p:txBody>
          <a:bodyPr numCol="1" spcCol="360000" anchor="t">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7" name="タイトル 1"/>
          <p:cNvSpPr>
            <a:spLocks noGrp="1"/>
          </p:cNvSpPr>
          <p:nvPr>
            <p:ph type="title" hasCustomPrompt="1"/>
          </p:nvPr>
        </p:nvSpPr>
        <p:spPr>
          <a:xfrm>
            <a:off x="648305" y="999902"/>
            <a:ext cx="4625219" cy="4858196"/>
          </a:xfrm>
        </p:spPr>
        <p:txBody>
          <a:bodyPr anchor="ctr">
            <a:normAutofit/>
          </a:bodyPr>
          <a:lstStyle>
            <a:lvl1pPr algn="ctr">
              <a:lnSpc>
                <a:spcPct val="80000"/>
              </a:lnSpc>
              <a:defRPr sz="6400" baseline="0">
                <a:latin typeface="+mj-lt"/>
              </a:defRPr>
            </a:lvl1pPr>
          </a:lstStyle>
          <a:p>
            <a:r>
              <a:rPr kumimoji="1" lang="en-US" altLang="ja-JP" dirty="0"/>
              <a:t>Slide Title </a:t>
            </a:r>
            <a:br>
              <a:rPr kumimoji="1" lang="en-US" altLang="ja-JP" dirty="0"/>
            </a:br>
            <a:r>
              <a:rPr kumimoji="1" lang="en-US" altLang="ja-JP" dirty="0"/>
              <a:t>Goes Here</a:t>
            </a:r>
            <a:endParaRPr kumimoji="1" lang="ja-JP" altLang="en-US" dirty="0"/>
          </a:p>
        </p:txBody>
      </p:sp>
      <p:sp>
        <p:nvSpPr>
          <p:cNvPr id="8" name="テキスト プレースホルダー 5"/>
          <p:cNvSpPr>
            <a:spLocks noGrp="1"/>
          </p:cNvSpPr>
          <p:nvPr>
            <p:ph type="body" sz="quarter" idx="13" hasCustomPrompt="1"/>
          </p:nvPr>
        </p:nvSpPr>
        <p:spPr>
          <a:xfrm>
            <a:off x="5849627" y="554730"/>
            <a:ext cx="836991" cy="774213"/>
          </a:xfrm>
        </p:spPr>
        <p:txBody>
          <a:bodyPr numCol="1" spcCol="360000" anchor="ctr">
            <a:noAutofit/>
          </a:bodyPr>
          <a:lstStyle>
            <a:lvl1pPr marL="0" indent="0" algn="r">
              <a:lnSpc>
                <a:spcPct val="100000"/>
              </a:lnSpc>
              <a:spcBef>
                <a:spcPts val="0"/>
              </a:spcBef>
              <a:buClr>
                <a:schemeClr val="accent1"/>
              </a:buClr>
              <a:buFontTx/>
              <a:buNone/>
              <a:defRPr sz="4800" i="1">
                <a:solidFill>
                  <a:schemeClr val="accent1"/>
                </a:solidFill>
              </a:defRPr>
            </a:lvl1pPr>
          </a:lstStyle>
          <a:p>
            <a:pPr lvl="0"/>
            <a:r>
              <a:rPr kumimoji="1" lang="en-US" altLang="ja-JP" dirty="0"/>
              <a:t>00</a:t>
            </a:r>
            <a:endParaRPr kumimoji="1" lang="ja-JP" altLang="en-US" dirty="0"/>
          </a:p>
        </p:txBody>
      </p:sp>
      <p:sp>
        <p:nvSpPr>
          <p:cNvPr id="9" name="テキスト プレースホルダー 5"/>
          <p:cNvSpPr>
            <a:spLocks noGrp="1"/>
          </p:cNvSpPr>
          <p:nvPr>
            <p:ph type="body" sz="quarter" idx="14" hasCustomPrompt="1"/>
          </p:nvPr>
        </p:nvSpPr>
        <p:spPr>
          <a:xfrm>
            <a:off x="6783379" y="970871"/>
            <a:ext cx="3754363" cy="261296"/>
          </a:xfrm>
        </p:spPr>
        <p:txBody>
          <a:bodyPr numCol="1" spcCol="360000" anchor="t">
            <a:normAutofit/>
          </a:bodyPr>
          <a:lstStyle>
            <a:lvl1pPr marL="0" indent="0" algn="l">
              <a:lnSpc>
                <a:spcPct val="100000"/>
              </a:lnSpc>
              <a:spcBef>
                <a:spcPts val="0"/>
              </a:spcBef>
              <a:buClr>
                <a:schemeClr val="accent1"/>
              </a:buClr>
              <a:buFontTx/>
              <a:buNone/>
              <a:defRPr sz="1200">
                <a:solidFill>
                  <a:schemeClr val="bg2">
                    <a:lumMod val="75000"/>
                  </a:schemeClr>
                </a:solidFill>
              </a:defRPr>
            </a:lvl1pPr>
          </a:lstStyle>
          <a:p>
            <a:pPr lvl="0"/>
            <a:r>
              <a:rPr kumimoji="1" lang="en-US" altLang="ja-JP" dirty="0"/>
              <a:t>Text Goes Here</a:t>
            </a:r>
            <a:endParaRPr kumimoji="1" lang="ja-JP" altLang="en-US" dirty="0"/>
          </a:p>
        </p:txBody>
      </p:sp>
      <p:sp>
        <p:nvSpPr>
          <p:cNvPr id="28" name="テキスト プレースホルダー 5"/>
          <p:cNvSpPr>
            <a:spLocks noGrp="1"/>
          </p:cNvSpPr>
          <p:nvPr>
            <p:ph type="body" sz="quarter" idx="15" hasCustomPrompt="1"/>
          </p:nvPr>
        </p:nvSpPr>
        <p:spPr>
          <a:xfrm>
            <a:off x="6783379" y="1610490"/>
            <a:ext cx="3754363" cy="358073"/>
          </a:xfrm>
        </p:spPr>
        <p:txBody>
          <a:bodyPr numCol="1" spcCol="360000" anchor="t">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29" name="テキスト プレースホルダー 5"/>
          <p:cNvSpPr>
            <a:spLocks noGrp="1"/>
          </p:cNvSpPr>
          <p:nvPr>
            <p:ph type="body" sz="quarter" idx="16" hasCustomPrompt="1"/>
          </p:nvPr>
        </p:nvSpPr>
        <p:spPr>
          <a:xfrm>
            <a:off x="5849627" y="1523391"/>
            <a:ext cx="836991" cy="774213"/>
          </a:xfrm>
        </p:spPr>
        <p:txBody>
          <a:bodyPr numCol="1" spcCol="360000" anchor="ctr">
            <a:noAutofit/>
          </a:bodyPr>
          <a:lstStyle>
            <a:lvl1pPr marL="0" indent="0" algn="r">
              <a:lnSpc>
                <a:spcPct val="100000"/>
              </a:lnSpc>
              <a:spcBef>
                <a:spcPts val="0"/>
              </a:spcBef>
              <a:buClr>
                <a:schemeClr val="accent1"/>
              </a:buClr>
              <a:buFontTx/>
              <a:buNone/>
              <a:defRPr sz="4800" i="1">
                <a:solidFill>
                  <a:schemeClr val="accent1"/>
                </a:solidFill>
              </a:defRPr>
            </a:lvl1pPr>
          </a:lstStyle>
          <a:p>
            <a:pPr lvl="0"/>
            <a:r>
              <a:rPr kumimoji="1" lang="en-US" altLang="ja-JP" dirty="0"/>
              <a:t>00</a:t>
            </a:r>
            <a:endParaRPr kumimoji="1" lang="ja-JP" altLang="en-US" dirty="0"/>
          </a:p>
        </p:txBody>
      </p:sp>
      <p:sp>
        <p:nvSpPr>
          <p:cNvPr id="30" name="テキスト プレースホルダー 5"/>
          <p:cNvSpPr>
            <a:spLocks noGrp="1"/>
          </p:cNvSpPr>
          <p:nvPr>
            <p:ph type="body" sz="quarter" idx="17" hasCustomPrompt="1"/>
          </p:nvPr>
        </p:nvSpPr>
        <p:spPr>
          <a:xfrm>
            <a:off x="6783379" y="1939532"/>
            <a:ext cx="3754363" cy="261296"/>
          </a:xfrm>
        </p:spPr>
        <p:txBody>
          <a:bodyPr numCol="1" spcCol="360000" anchor="t">
            <a:normAutofit/>
          </a:bodyPr>
          <a:lstStyle>
            <a:lvl1pPr marL="0" indent="0" algn="l">
              <a:lnSpc>
                <a:spcPct val="100000"/>
              </a:lnSpc>
              <a:spcBef>
                <a:spcPts val="0"/>
              </a:spcBef>
              <a:buClr>
                <a:schemeClr val="accent1"/>
              </a:buClr>
              <a:buFontTx/>
              <a:buNone/>
              <a:defRPr sz="1200">
                <a:solidFill>
                  <a:schemeClr val="bg2">
                    <a:lumMod val="75000"/>
                  </a:schemeClr>
                </a:solidFill>
              </a:defRPr>
            </a:lvl1pPr>
          </a:lstStyle>
          <a:p>
            <a:pPr lvl="0"/>
            <a:r>
              <a:rPr kumimoji="1" lang="en-US" altLang="ja-JP" dirty="0"/>
              <a:t>Text Goes Here</a:t>
            </a:r>
            <a:endParaRPr kumimoji="1" lang="ja-JP" altLang="en-US" dirty="0"/>
          </a:p>
        </p:txBody>
      </p:sp>
      <p:sp>
        <p:nvSpPr>
          <p:cNvPr id="31" name="テキスト プレースホルダー 5"/>
          <p:cNvSpPr>
            <a:spLocks noGrp="1"/>
          </p:cNvSpPr>
          <p:nvPr>
            <p:ph type="body" sz="quarter" idx="18" hasCustomPrompt="1"/>
          </p:nvPr>
        </p:nvSpPr>
        <p:spPr>
          <a:xfrm>
            <a:off x="6783379" y="2579150"/>
            <a:ext cx="3754363" cy="358073"/>
          </a:xfrm>
        </p:spPr>
        <p:txBody>
          <a:bodyPr numCol="1" spcCol="360000" anchor="t">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32" name="テキスト プレースホルダー 5"/>
          <p:cNvSpPr>
            <a:spLocks noGrp="1"/>
          </p:cNvSpPr>
          <p:nvPr>
            <p:ph type="body" sz="quarter" idx="19" hasCustomPrompt="1"/>
          </p:nvPr>
        </p:nvSpPr>
        <p:spPr>
          <a:xfrm>
            <a:off x="5849627" y="2492052"/>
            <a:ext cx="836991" cy="774213"/>
          </a:xfrm>
        </p:spPr>
        <p:txBody>
          <a:bodyPr numCol="1" spcCol="360000" anchor="ctr">
            <a:noAutofit/>
          </a:bodyPr>
          <a:lstStyle>
            <a:lvl1pPr marL="0" indent="0" algn="r">
              <a:lnSpc>
                <a:spcPct val="100000"/>
              </a:lnSpc>
              <a:spcBef>
                <a:spcPts val="0"/>
              </a:spcBef>
              <a:buClr>
                <a:schemeClr val="accent1"/>
              </a:buClr>
              <a:buFontTx/>
              <a:buNone/>
              <a:defRPr sz="4800" i="1">
                <a:solidFill>
                  <a:schemeClr val="accent1"/>
                </a:solidFill>
              </a:defRPr>
            </a:lvl1pPr>
          </a:lstStyle>
          <a:p>
            <a:pPr lvl="0"/>
            <a:r>
              <a:rPr kumimoji="1" lang="en-US" altLang="ja-JP" dirty="0"/>
              <a:t>00</a:t>
            </a:r>
            <a:endParaRPr kumimoji="1" lang="ja-JP" altLang="en-US" dirty="0"/>
          </a:p>
        </p:txBody>
      </p:sp>
      <p:sp>
        <p:nvSpPr>
          <p:cNvPr id="33" name="テキスト プレースホルダー 5"/>
          <p:cNvSpPr>
            <a:spLocks noGrp="1"/>
          </p:cNvSpPr>
          <p:nvPr>
            <p:ph type="body" sz="quarter" idx="20" hasCustomPrompt="1"/>
          </p:nvPr>
        </p:nvSpPr>
        <p:spPr>
          <a:xfrm>
            <a:off x="6783379" y="2908193"/>
            <a:ext cx="3754363" cy="261296"/>
          </a:xfrm>
        </p:spPr>
        <p:txBody>
          <a:bodyPr numCol="1" spcCol="360000" anchor="t">
            <a:normAutofit/>
          </a:bodyPr>
          <a:lstStyle>
            <a:lvl1pPr marL="0" indent="0" algn="l">
              <a:lnSpc>
                <a:spcPct val="100000"/>
              </a:lnSpc>
              <a:spcBef>
                <a:spcPts val="0"/>
              </a:spcBef>
              <a:buClr>
                <a:schemeClr val="accent1"/>
              </a:buClr>
              <a:buFontTx/>
              <a:buNone/>
              <a:defRPr sz="1200">
                <a:solidFill>
                  <a:schemeClr val="bg2">
                    <a:lumMod val="75000"/>
                  </a:schemeClr>
                </a:solidFill>
              </a:defRPr>
            </a:lvl1pPr>
          </a:lstStyle>
          <a:p>
            <a:pPr lvl="0"/>
            <a:r>
              <a:rPr kumimoji="1" lang="en-US" altLang="ja-JP" dirty="0"/>
              <a:t>Text Goes Here</a:t>
            </a:r>
            <a:endParaRPr kumimoji="1" lang="ja-JP" altLang="en-US" dirty="0"/>
          </a:p>
        </p:txBody>
      </p:sp>
      <p:sp>
        <p:nvSpPr>
          <p:cNvPr id="34" name="テキスト プレースホルダー 5"/>
          <p:cNvSpPr>
            <a:spLocks noGrp="1"/>
          </p:cNvSpPr>
          <p:nvPr>
            <p:ph type="body" sz="quarter" idx="21" hasCustomPrompt="1"/>
          </p:nvPr>
        </p:nvSpPr>
        <p:spPr>
          <a:xfrm>
            <a:off x="6783379" y="3547811"/>
            <a:ext cx="3754363" cy="358073"/>
          </a:xfrm>
        </p:spPr>
        <p:txBody>
          <a:bodyPr numCol="1" spcCol="360000" anchor="t">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35" name="テキスト プレースホルダー 5"/>
          <p:cNvSpPr>
            <a:spLocks noGrp="1"/>
          </p:cNvSpPr>
          <p:nvPr>
            <p:ph type="body" sz="quarter" idx="22" hasCustomPrompt="1"/>
          </p:nvPr>
        </p:nvSpPr>
        <p:spPr>
          <a:xfrm>
            <a:off x="5849627" y="3460712"/>
            <a:ext cx="836991" cy="774213"/>
          </a:xfrm>
        </p:spPr>
        <p:txBody>
          <a:bodyPr numCol="1" spcCol="360000" anchor="ctr">
            <a:noAutofit/>
          </a:bodyPr>
          <a:lstStyle>
            <a:lvl1pPr marL="0" indent="0" algn="r">
              <a:lnSpc>
                <a:spcPct val="100000"/>
              </a:lnSpc>
              <a:spcBef>
                <a:spcPts val="0"/>
              </a:spcBef>
              <a:buClr>
                <a:schemeClr val="accent1"/>
              </a:buClr>
              <a:buFontTx/>
              <a:buNone/>
              <a:defRPr sz="4800" i="1">
                <a:solidFill>
                  <a:schemeClr val="accent1"/>
                </a:solidFill>
              </a:defRPr>
            </a:lvl1pPr>
          </a:lstStyle>
          <a:p>
            <a:pPr lvl="0"/>
            <a:r>
              <a:rPr kumimoji="1" lang="en-US" altLang="ja-JP" dirty="0"/>
              <a:t>00</a:t>
            </a:r>
            <a:endParaRPr kumimoji="1" lang="ja-JP" altLang="en-US" dirty="0"/>
          </a:p>
        </p:txBody>
      </p:sp>
      <p:sp>
        <p:nvSpPr>
          <p:cNvPr id="36" name="テキスト プレースホルダー 5"/>
          <p:cNvSpPr>
            <a:spLocks noGrp="1"/>
          </p:cNvSpPr>
          <p:nvPr>
            <p:ph type="body" sz="quarter" idx="23" hasCustomPrompt="1"/>
          </p:nvPr>
        </p:nvSpPr>
        <p:spPr>
          <a:xfrm>
            <a:off x="6783379" y="3876854"/>
            <a:ext cx="3754363" cy="261296"/>
          </a:xfrm>
        </p:spPr>
        <p:txBody>
          <a:bodyPr numCol="1" spcCol="360000" anchor="t">
            <a:normAutofit/>
          </a:bodyPr>
          <a:lstStyle>
            <a:lvl1pPr marL="0" indent="0" algn="l">
              <a:lnSpc>
                <a:spcPct val="100000"/>
              </a:lnSpc>
              <a:spcBef>
                <a:spcPts val="0"/>
              </a:spcBef>
              <a:buClr>
                <a:schemeClr val="accent1"/>
              </a:buClr>
              <a:buFontTx/>
              <a:buNone/>
              <a:defRPr sz="1200">
                <a:solidFill>
                  <a:schemeClr val="bg2">
                    <a:lumMod val="75000"/>
                  </a:schemeClr>
                </a:solidFill>
              </a:defRPr>
            </a:lvl1pPr>
          </a:lstStyle>
          <a:p>
            <a:pPr lvl="0"/>
            <a:r>
              <a:rPr kumimoji="1" lang="en-US" altLang="ja-JP" dirty="0"/>
              <a:t>Text Goes Here</a:t>
            </a:r>
            <a:endParaRPr kumimoji="1" lang="ja-JP" altLang="en-US" dirty="0"/>
          </a:p>
        </p:txBody>
      </p:sp>
      <p:sp>
        <p:nvSpPr>
          <p:cNvPr id="37" name="テキスト プレースホルダー 5"/>
          <p:cNvSpPr>
            <a:spLocks noGrp="1"/>
          </p:cNvSpPr>
          <p:nvPr>
            <p:ph type="body" sz="quarter" idx="24" hasCustomPrompt="1"/>
          </p:nvPr>
        </p:nvSpPr>
        <p:spPr>
          <a:xfrm>
            <a:off x="6783379" y="4516472"/>
            <a:ext cx="3754363" cy="358073"/>
          </a:xfrm>
        </p:spPr>
        <p:txBody>
          <a:bodyPr numCol="1" spcCol="360000" anchor="t">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38" name="テキスト プレースホルダー 5"/>
          <p:cNvSpPr>
            <a:spLocks noGrp="1"/>
          </p:cNvSpPr>
          <p:nvPr>
            <p:ph type="body" sz="quarter" idx="25" hasCustomPrompt="1"/>
          </p:nvPr>
        </p:nvSpPr>
        <p:spPr>
          <a:xfrm>
            <a:off x="5849627" y="4429373"/>
            <a:ext cx="836991" cy="774213"/>
          </a:xfrm>
        </p:spPr>
        <p:txBody>
          <a:bodyPr numCol="1" spcCol="360000" anchor="ctr">
            <a:noAutofit/>
          </a:bodyPr>
          <a:lstStyle>
            <a:lvl1pPr marL="0" indent="0" algn="r">
              <a:lnSpc>
                <a:spcPct val="100000"/>
              </a:lnSpc>
              <a:spcBef>
                <a:spcPts val="0"/>
              </a:spcBef>
              <a:buClr>
                <a:schemeClr val="accent1"/>
              </a:buClr>
              <a:buFontTx/>
              <a:buNone/>
              <a:defRPr sz="4800" i="1">
                <a:solidFill>
                  <a:schemeClr val="accent1"/>
                </a:solidFill>
              </a:defRPr>
            </a:lvl1pPr>
          </a:lstStyle>
          <a:p>
            <a:pPr lvl="0"/>
            <a:r>
              <a:rPr kumimoji="1" lang="en-US" altLang="ja-JP" dirty="0"/>
              <a:t>00</a:t>
            </a:r>
            <a:endParaRPr kumimoji="1" lang="ja-JP" altLang="en-US" dirty="0"/>
          </a:p>
        </p:txBody>
      </p:sp>
      <p:sp>
        <p:nvSpPr>
          <p:cNvPr id="39" name="テキスト プレースホルダー 5"/>
          <p:cNvSpPr>
            <a:spLocks noGrp="1"/>
          </p:cNvSpPr>
          <p:nvPr>
            <p:ph type="body" sz="quarter" idx="26" hasCustomPrompt="1"/>
          </p:nvPr>
        </p:nvSpPr>
        <p:spPr>
          <a:xfrm>
            <a:off x="6783379" y="4845514"/>
            <a:ext cx="3754363" cy="261296"/>
          </a:xfrm>
        </p:spPr>
        <p:txBody>
          <a:bodyPr numCol="1" spcCol="360000" anchor="t">
            <a:normAutofit/>
          </a:bodyPr>
          <a:lstStyle>
            <a:lvl1pPr marL="0" indent="0" algn="l">
              <a:lnSpc>
                <a:spcPct val="100000"/>
              </a:lnSpc>
              <a:spcBef>
                <a:spcPts val="0"/>
              </a:spcBef>
              <a:buClr>
                <a:schemeClr val="accent1"/>
              </a:buClr>
              <a:buFontTx/>
              <a:buNone/>
              <a:defRPr sz="1200">
                <a:solidFill>
                  <a:schemeClr val="bg2">
                    <a:lumMod val="75000"/>
                  </a:schemeClr>
                </a:solidFill>
              </a:defRPr>
            </a:lvl1pPr>
          </a:lstStyle>
          <a:p>
            <a:pPr lvl="0"/>
            <a:r>
              <a:rPr kumimoji="1" lang="en-US" altLang="ja-JP" dirty="0"/>
              <a:t>Text Goes Here</a:t>
            </a:r>
            <a:endParaRPr kumimoji="1" lang="ja-JP" altLang="en-US" dirty="0"/>
          </a:p>
        </p:txBody>
      </p:sp>
      <p:sp>
        <p:nvSpPr>
          <p:cNvPr id="40" name="テキスト プレースホルダー 5"/>
          <p:cNvSpPr>
            <a:spLocks noGrp="1"/>
          </p:cNvSpPr>
          <p:nvPr>
            <p:ph type="body" sz="quarter" idx="27" hasCustomPrompt="1"/>
          </p:nvPr>
        </p:nvSpPr>
        <p:spPr>
          <a:xfrm>
            <a:off x="6783379" y="5485133"/>
            <a:ext cx="3754363" cy="358073"/>
          </a:xfrm>
        </p:spPr>
        <p:txBody>
          <a:bodyPr numCol="1" spcCol="360000" anchor="t">
            <a:normAutofit/>
          </a:bodyPr>
          <a:lstStyle>
            <a:lvl1pPr marL="0" indent="0" algn="l">
              <a:lnSpc>
                <a:spcPct val="100000"/>
              </a:lnSpc>
              <a:spcBef>
                <a:spcPts val="0"/>
              </a:spcBef>
              <a:buClr>
                <a:schemeClr val="accent1"/>
              </a:buClr>
              <a:buFontTx/>
              <a:buNone/>
              <a:defRPr sz="2133" baseline="0">
                <a:solidFill>
                  <a:schemeClr val="bg2"/>
                </a:solidFill>
                <a:latin typeface="+mj-lt"/>
              </a:defRPr>
            </a:lvl1pPr>
          </a:lstStyle>
          <a:p>
            <a:pPr lvl="0"/>
            <a:r>
              <a:rPr kumimoji="1" lang="en-US" altLang="ja-JP" dirty="0"/>
              <a:t>Heading Goes Here</a:t>
            </a:r>
            <a:endParaRPr kumimoji="1" lang="ja-JP" altLang="en-US" dirty="0"/>
          </a:p>
        </p:txBody>
      </p:sp>
      <p:sp>
        <p:nvSpPr>
          <p:cNvPr id="41" name="テキスト プレースホルダー 5"/>
          <p:cNvSpPr>
            <a:spLocks noGrp="1"/>
          </p:cNvSpPr>
          <p:nvPr>
            <p:ph type="body" sz="quarter" idx="28" hasCustomPrompt="1"/>
          </p:nvPr>
        </p:nvSpPr>
        <p:spPr>
          <a:xfrm>
            <a:off x="5849627" y="5398035"/>
            <a:ext cx="836991" cy="774213"/>
          </a:xfrm>
        </p:spPr>
        <p:txBody>
          <a:bodyPr numCol="1" spcCol="360000" anchor="ctr">
            <a:noAutofit/>
          </a:bodyPr>
          <a:lstStyle>
            <a:lvl1pPr marL="0" indent="0" algn="r">
              <a:lnSpc>
                <a:spcPct val="100000"/>
              </a:lnSpc>
              <a:spcBef>
                <a:spcPts val="0"/>
              </a:spcBef>
              <a:buClr>
                <a:schemeClr val="accent1"/>
              </a:buClr>
              <a:buFontTx/>
              <a:buNone/>
              <a:defRPr sz="4800" i="1">
                <a:solidFill>
                  <a:schemeClr val="accent1"/>
                </a:solidFill>
              </a:defRPr>
            </a:lvl1pPr>
          </a:lstStyle>
          <a:p>
            <a:pPr lvl="0"/>
            <a:r>
              <a:rPr kumimoji="1" lang="en-US" altLang="ja-JP" dirty="0"/>
              <a:t>00</a:t>
            </a:r>
            <a:endParaRPr kumimoji="1" lang="ja-JP" altLang="en-US" dirty="0"/>
          </a:p>
        </p:txBody>
      </p:sp>
      <p:sp>
        <p:nvSpPr>
          <p:cNvPr id="42" name="テキスト プレースホルダー 5"/>
          <p:cNvSpPr>
            <a:spLocks noGrp="1"/>
          </p:cNvSpPr>
          <p:nvPr>
            <p:ph type="body" sz="quarter" idx="29" hasCustomPrompt="1"/>
          </p:nvPr>
        </p:nvSpPr>
        <p:spPr>
          <a:xfrm>
            <a:off x="6783379" y="5814176"/>
            <a:ext cx="3754363" cy="261296"/>
          </a:xfrm>
        </p:spPr>
        <p:txBody>
          <a:bodyPr numCol="1" spcCol="360000" anchor="t">
            <a:normAutofit/>
          </a:bodyPr>
          <a:lstStyle>
            <a:lvl1pPr marL="0" indent="0" algn="l">
              <a:lnSpc>
                <a:spcPct val="100000"/>
              </a:lnSpc>
              <a:spcBef>
                <a:spcPts val="0"/>
              </a:spcBef>
              <a:buClr>
                <a:schemeClr val="accent1"/>
              </a:buClr>
              <a:buFontTx/>
              <a:buNone/>
              <a:defRPr sz="1200">
                <a:solidFill>
                  <a:schemeClr val="bg2">
                    <a:lumMod val="75000"/>
                  </a:schemeClr>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88706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975"/>
                            </p:stCondLst>
                            <p:childTnLst>
                              <p:par>
                                <p:cTn id="10" presetID="2" presetClass="entr" presetSubtype="1" decel="100000" fill="hold" grpId="0" nodeType="afterEffect">
                                  <p:stCondLst>
                                    <p:cond delay="0"/>
                                  </p:stCondLst>
                                  <p:iterate type="lt">
                                    <p:tmPct val="10000"/>
                                  </p:iterate>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8">
                                            <p:txEl>
                                              <p:pRg st="0" end="0"/>
                                            </p:txEl>
                                          </p:spTgt>
                                        </p:tgtEl>
                                        <p:attrNameLst>
                                          <p:attrName>ppt_y</p:attrName>
                                        </p:attrNameLst>
                                      </p:cBhvr>
                                      <p:tavLst>
                                        <p:tav tm="0">
                                          <p:val>
                                            <p:strVal val="0-#ppt_h/2"/>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6">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10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1"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1825"/>
                            </p:stCondLst>
                            <p:childTnLst>
                              <p:par>
                                <p:cTn id="23" presetID="2" presetClass="entr" presetSubtype="1" decel="100000" fill="hold" grpId="0" nodeType="afterEffect">
                                  <p:stCondLst>
                                    <p:cond delay="0"/>
                                  </p:stCondLst>
                                  <p:iterate type="lt">
                                    <p:tmPct val="10000"/>
                                  </p:iterate>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additive="base">
                                        <p:cTn id="25" dur="75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29">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2" decel="100000" fill="hold" grpId="0" nodeType="withEffect">
                                  <p:stCondLst>
                                    <p:cond delay="0"/>
                                  </p:stCondLst>
                                  <p:childTnLst>
                                    <p:set>
                                      <p:cBhvr>
                                        <p:cTn id="28" dur="1" fill="hold">
                                          <p:stCondLst>
                                            <p:cond delay="0"/>
                                          </p:stCondLst>
                                        </p:cTn>
                                        <p:tgtEl>
                                          <p:spTgt spid="28">
                                            <p:txEl>
                                              <p:pRg st="0" end="0"/>
                                            </p:txEl>
                                          </p:spTgt>
                                        </p:tgtEl>
                                        <p:attrNameLst>
                                          <p:attrName>style.visibility</p:attrName>
                                        </p:attrNameLst>
                                      </p:cBhvr>
                                      <p:to>
                                        <p:strVal val="visible"/>
                                      </p:to>
                                    </p:set>
                                    <p:anim calcmode="lin" valueType="num">
                                      <p:cBhvr additive="base">
                                        <p:cTn id="29" dur="75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30" dur="750" fill="hold"/>
                                        <p:tgtEl>
                                          <p:spTgt spid="28">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2" decel="100000" fill="hold" grpId="0" nodeType="withEffect">
                                  <p:stCondLst>
                                    <p:cond delay="100"/>
                                  </p:stCondLst>
                                  <p:childTnLst>
                                    <p:set>
                                      <p:cBhvr>
                                        <p:cTn id="32" dur="1" fill="hold">
                                          <p:stCondLst>
                                            <p:cond delay="0"/>
                                          </p:stCondLst>
                                        </p:cTn>
                                        <p:tgtEl>
                                          <p:spTgt spid="30">
                                            <p:txEl>
                                              <p:pRg st="0" end="0"/>
                                            </p:txEl>
                                          </p:spTgt>
                                        </p:tgtEl>
                                        <p:attrNameLst>
                                          <p:attrName>style.visibility</p:attrName>
                                        </p:attrNameLst>
                                      </p:cBhvr>
                                      <p:to>
                                        <p:strVal val="visible"/>
                                      </p:to>
                                    </p:set>
                                    <p:anim calcmode="lin" valueType="num">
                                      <p:cBhvr additive="base">
                                        <p:cTn id="33" dur="75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34" dur="75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675"/>
                            </p:stCondLst>
                            <p:childTnLst>
                              <p:par>
                                <p:cTn id="36" presetID="2" presetClass="entr" presetSubtype="1" decel="100000" fill="hold" grpId="0" nodeType="afterEffect">
                                  <p:stCondLst>
                                    <p:cond delay="0"/>
                                  </p:stCondLst>
                                  <p:iterate type="lt">
                                    <p:tmPct val="10000"/>
                                  </p:iterate>
                                  <p:childTnLst>
                                    <p:set>
                                      <p:cBhvr>
                                        <p:cTn id="37" dur="1" fill="hold">
                                          <p:stCondLst>
                                            <p:cond delay="0"/>
                                          </p:stCondLst>
                                        </p:cTn>
                                        <p:tgtEl>
                                          <p:spTgt spid="32">
                                            <p:txEl>
                                              <p:pRg st="0" end="0"/>
                                            </p:txEl>
                                          </p:spTgt>
                                        </p:tgtEl>
                                        <p:attrNameLst>
                                          <p:attrName>style.visibility</p:attrName>
                                        </p:attrNameLst>
                                      </p:cBhvr>
                                      <p:to>
                                        <p:strVal val="visible"/>
                                      </p:to>
                                    </p:set>
                                    <p:anim calcmode="lin" valueType="num">
                                      <p:cBhvr additive="base">
                                        <p:cTn id="38" dur="75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39" dur="750" fill="hold"/>
                                        <p:tgtEl>
                                          <p:spTgt spid="32">
                                            <p:txEl>
                                              <p:pRg st="0" end="0"/>
                                            </p:txEl>
                                          </p:spTgt>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0"/>
                                  </p:stCondLst>
                                  <p:childTnLst>
                                    <p:set>
                                      <p:cBhvr>
                                        <p:cTn id="41" dur="1" fill="hold">
                                          <p:stCondLst>
                                            <p:cond delay="0"/>
                                          </p:stCondLst>
                                        </p:cTn>
                                        <p:tgtEl>
                                          <p:spTgt spid="31">
                                            <p:txEl>
                                              <p:pRg st="0" end="0"/>
                                            </p:txEl>
                                          </p:spTgt>
                                        </p:tgtEl>
                                        <p:attrNameLst>
                                          <p:attrName>style.visibility</p:attrName>
                                        </p:attrNameLst>
                                      </p:cBhvr>
                                      <p:to>
                                        <p:strVal val="visible"/>
                                      </p:to>
                                    </p:set>
                                    <p:anim calcmode="lin" valueType="num">
                                      <p:cBhvr additive="base">
                                        <p:cTn id="42" dur="75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43" dur="750" fill="hold"/>
                                        <p:tgtEl>
                                          <p:spTgt spid="31">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2" decel="100000" fill="hold" grpId="0" nodeType="withEffect">
                                  <p:stCondLst>
                                    <p:cond delay="100"/>
                                  </p:stCondLst>
                                  <p:childTnLst>
                                    <p:set>
                                      <p:cBhvr>
                                        <p:cTn id="45" dur="1" fill="hold">
                                          <p:stCondLst>
                                            <p:cond delay="0"/>
                                          </p:stCondLst>
                                        </p:cTn>
                                        <p:tgtEl>
                                          <p:spTgt spid="33">
                                            <p:txEl>
                                              <p:pRg st="0" end="0"/>
                                            </p:txEl>
                                          </p:spTgt>
                                        </p:tgtEl>
                                        <p:attrNameLst>
                                          <p:attrName>style.visibility</p:attrName>
                                        </p:attrNameLst>
                                      </p:cBhvr>
                                      <p:to>
                                        <p:strVal val="visible"/>
                                      </p:to>
                                    </p:set>
                                    <p:anim calcmode="lin" valueType="num">
                                      <p:cBhvr additive="base">
                                        <p:cTn id="46" dur="75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47" dur="75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48" fill="hold">
                            <p:stCondLst>
                              <p:cond delay="3525"/>
                            </p:stCondLst>
                            <p:childTnLst>
                              <p:par>
                                <p:cTn id="49" presetID="2" presetClass="entr" presetSubtype="1" decel="100000" fill="hold" grpId="0" nodeType="afterEffect">
                                  <p:stCondLst>
                                    <p:cond delay="0"/>
                                  </p:stCondLst>
                                  <p:iterate type="lt">
                                    <p:tmPct val="10000"/>
                                  </p:iterate>
                                  <p:childTnLst>
                                    <p:set>
                                      <p:cBhvr>
                                        <p:cTn id="50" dur="1" fill="hold">
                                          <p:stCondLst>
                                            <p:cond delay="0"/>
                                          </p:stCondLst>
                                        </p:cTn>
                                        <p:tgtEl>
                                          <p:spTgt spid="35">
                                            <p:txEl>
                                              <p:pRg st="0" end="0"/>
                                            </p:txEl>
                                          </p:spTgt>
                                        </p:tgtEl>
                                        <p:attrNameLst>
                                          <p:attrName>style.visibility</p:attrName>
                                        </p:attrNameLst>
                                      </p:cBhvr>
                                      <p:to>
                                        <p:strVal val="visible"/>
                                      </p:to>
                                    </p:set>
                                    <p:anim calcmode="lin" valueType="num">
                                      <p:cBhvr additive="base">
                                        <p:cTn id="51" dur="75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52" dur="750" fill="hold"/>
                                        <p:tgtEl>
                                          <p:spTgt spid="35">
                                            <p:txEl>
                                              <p:pRg st="0" end="0"/>
                                            </p:txEl>
                                          </p:spTgt>
                                        </p:tgtEl>
                                        <p:attrNameLst>
                                          <p:attrName>ppt_y</p:attrName>
                                        </p:attrNameLst>
                                      </p:cBhvr>
                                      <p:tavLst>
                                        <p:tav tm="0">
                                          <p:val>
                                            <p:strVal val="0-#ppt_h/2"/>
                                          </p:val>
                                        </p:tav>
                                        <p:tav tm="100000">
                                          <p:val>
                                            <p:strVal val="#ppt_y"/>
                                          </p:val>
                                        </p:tav>
                                      </p:tavLst>
                                    </p:anim>
                                  </p:childTnLst>
                                </p:cTn>
                              </p:par>
                              <p:par>
                                <p:cTn id="53" presetID="2" presetClass="entr" presetSubtype="2" decel="100000" fill="hold" grpId="0" nodeType="withEffect">
                                  <p:stCondLst>
                                    <p:cond delay="0"/>
                                  </p:stCondLst>
                                  <p:childTnLst>
                                    <p:set>
                                      <p:cBhvr>
                                        <p:cTn id="54" dur="1" fill="hold">
                                          <p:stCondLst>
                                            <p:cond delay="0"/>
                                          </p:stCondLst>
                                        </p:cTn>
                                        <p:tgtEl>
                                          <p:spTgt spid="34">
                                            <p:txEl>
                                              <p:pRg st="0" end="0"/>
                                            </p:txEl>
                                          </p:spTgt>
                                        </p:tgtEl>
                                        <p:attrNameLst>
                                          <p:attrName>style.visibility</p:attrName>
                                        </p:attrNameLst>
                                      </p:cBhvr>
                                      <p:to>
                                        <p:strVal val="visible"/>
                                      </p:to>
                                    </p:set>
                                    <p:anim calcmode="lin" valueType="num">
                                      <p:cBhvr additive="base">
                                        <p:cTn id="55" dur="75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56" dur="750" fill="hold"/>
                                        <p:tgtEl>
                                          <p:spTgt spid="34">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100"/>
                                  </p:stCondLst>
                                  <p:childTnLst>
                                    <p:set>
                                      <p:cBhvr>
                                        <p:cTn id="58" dur="1" fill="hold">
                                          <p:stCondLst>
                                            <p:cond delay="0"/>
                                          </p:stCondLst>
                                        </p:cTn>
                                        <p:tgtEl>
                                          <p:spTgt spid="36">
                                            <p:txEl>
                                              <p:pRg st="0" end="0"/>
                                            </p:txEl>
                                          </p:spTgt>
                                        </p:tgtEl>
                                        <p:attrNameLst>
                                          <p:attrName>style.visibility</p:attrName>
                                        </p:attrNameLst>
                                      </p:cBhvr>
                                      <p:to>
                                        <p:strVal val="visible"/>
                                      </p:to>
                                    </p:set>
                                    <p:anim calcmode="lin" valueType="num">
                                      <p:cBhvr additive="base">
                                        <p:cTn id="59" dur="75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60" dur="75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61" fill="hold">
                            <p:stCondLst>
                              <p:cond delay="4375"/>
                            </p:stCondLst>
                            <p:childTnLst>
                              <p:par>
                                <p:cTn id="62" presetID="2" presetClass="entr" presetSubtype="1" decel="100000" fill="hold" grpId="0" nodeType="afterEffect">
                                  <p:stCondLst>
                                    <p:cond delay="0"/>
                                  </p:stCondLst>
                                  <p:iterate type="lt">
                                    <p:tmPct val="10000"/>
                                  </p:iterate>
                                  <p:childTnLst>
                                    <p:set>
                                      <p:cBhvr>
                                        <p:cTn id="63" dur="1" fill="hold">
                                          <p:stCondLst>
                                            <p:cond delay="0"/>
                                          </p:stCondLst>
                                        </p:cTn>
                                        <p:tgtEl>
                                          <p:spTgt spid="38">
                                            <p:txEl>
                                              <p:pRg st="0" end="0"/>
                                            </p:txEl>
                                          </p:spTgt>
                                        </p:tgtEl>
                                        <p:attrNameLst>
                                          <p:attrName>style.visibility</p:attrName>
                                        </p:attrNameLst>
                                      </p:cBhvr>
                                      <p:to>
                                        <p:strVal val="visible"/>
                                      </p:to>
                                    </p:set>
                                    <p:anim calcmode="lin" valueType="num">
                                      <p:cBhvr additive="base">
                                        <p:cTn id="64" dur="75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65" dur="750" fill="hold"/>
                                        <p:tgtEl>
                                          <p:spTgt spid="38">
                                            <p:txEl>
                                              <p:pRg st="0" end="0"/>
                                            </p:txEl>
                                          </p:spTgt>
                                        </p:tgtEl>
                                        <p:attrNameLst>
                                          <p:attrName>ppt_y</p:attrName>
                                        </p:attrNameLst>
                                      </p:cBhvr>
                                      <p:tavLst>
                                        <p:tav tm="0">
                                          <p:val>
                                            <p:strVal val="0-#ppt_h/2"/>
                                          </p:val>
                                        </p:tav>
                                        <p:tav tm="100000">
                                          <p:val>
                                            <p:strVal val="#ppt_y"/>
                                          </p:val>
                                        </p:tav>
                                      </p:tavLst>
                                    </p:anim>
                                  </p:childTnLst>
                                </p:cTn>
                              </p:par>
                              <p:par>
                                <p:cTn id="66" presetID="2" presetClass="entr" presetSubtype="2" decel="100000" fill="hold" grpId="0" nodeType="withEffect">
                                  <p:stCondLst>
                                    <p:cond delay="0"/>
                                  </p:stCondLst>
                                  <p:childTnLst>
                                    <p:set>
                                      <p:cBhvr>
                                        <p:cTn id="67" dur="1" fill="hold">
                                          <p:stCondLst>
                                            <p:cond delay="0"/>
                                          </p:stCondLst>
                                        </p:cTn>
                                        <p:tgtEl>
                                          <p:spTgt spid="37">
                                            <p:txEl>
                                              <p:pRg st="0" end="0"/>
                                            </p:txEl>
                                          </p:spTgt>
                                        </p:tgtEl>
                                        <p:attrNameLst>
                                          <p:attrName>style.visibility</p:attrName>
                                        </p:attrNameLst>
                                      </p:cBhvr>
                                      <p:to>
                                        <p:strVal val="visible"/>
                                      </p:to>
                                    </p:set>
                                    <p:anim calcmode="lin" valueType="num">
                                      <p:cBhvr additive="base">
                                        <p:cTn id="68" dur="75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69" dur="750" fill="hold"/>
                                        <p:tgtEl>
                                          <p:spTgt spid="37">
                                            <p:txEl>
                                              <p:pRg st="0" end="0"/>
                                            </p:txEl>
                                          </p:spTgt>
                                        </p:tgtEl>
                                        <p:attrNameLst>
                                          <p:attrName>ppt_y</p:attrName>
                                        </p:attrNameLst>
                                      </p:cBhvr>
                                      <p:tavLst>
                                        <p:tav tm="0">
                                          <p:val>
                                            <p:strVal val="#ppt_y"/>
                                          </p:val>
                                        </p:tav>
                                        <p:tav tm="100000">
                                          <p:val>
                                            <p:strVal val="#ppt_y"/>
                                          </p:val>
                                        </p:tav>
                                      </p:tavLst>
                                    </p:anim>
                                  </p:childTnLst>
                                </p:cTn>
                              </p:par>
                              <p:par>
                                <p:cTn id="70" presetID="2" presetClass="entr" presetSubtype="2" decel="100000" fill="hold" grpId="0" nodeType="withEffect">
                                  <p:stCondLst>
                                    <p:cond delay="100"/>
                                  </p:stCondLst>
                                  <p:childTnLst>
                                    <p:set>
                                      <p:cBhvr>
                                        <p:cTn id="71" dur="1" fill="hold">
                                          <p:stCondLst>
                                            <p:cond delay="0"/>
                                          </p:stCondLst>
                                        </p:cTn>
                                        <p:tgtEl>
                                          <p:spTgt spid="39">
                                            <p:txEl>
                                              <p:pRg st="0" end="0"/>
                                            </p:txEl>
                                          </p:spTgt>
                                        </p:tgtEl>
                                        <p:attrNameLst>
                                          <p:attrName>style.visibility</p:attrName>
                                        </p:attrNameLst>
                                      </p:cBhvr>
                                      <p:to>
                                        <p:strVal val="visible"/>
                                      </p:to>
                                    </p:set>
                                    <p:anim calcmode="lin" valueType="num">
                                      <p:cBhvr additive="base">
                                        <p:cTn id="72" dur="75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73" dur="75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par>
                          <p:cTn id="74" fill="hold">
                            <p:stCondLst>
                              <p:cond delay="5225"/>
                            </p:stCondLst>
                            <p:childTnLst>
                              <p:par>
                                <p:cTn id="75" presetID="2" presetClass="entr" presetSubtype="1" decel="100000" fill="hold" grpId="0" nodeType="afterEffect">
                                  <p:stCondLst>
                                    <p:cond delay="0"/>
                                  </p:stCondLst>
                                  <p:iterate type="lt">
                                    <p:tmPct val="10000"/>
                                  </p:iterate>
                                  <p:childTnLst>
                                    <p:set>
                                      <p:cBhvr>
                                        <p:cTn id="76" dur="1" fill="hold">
                                          <p:stCondLst>
                                            <p:cond delay="0"/>
                                          </p:stCondLst>
                                        </p:cTn>
                                        <p:tgtEl>
                                          <p:spTgt spid="41">
                                            <p:txEl>
                                              <p:pRg st="0" end="0"/>
                                            </p:txEl>
                                          </p:spTgt>
                                        </p:tgtEl>
                                        <p:attrNameLst>
                                          <p:attrName>style.visibility</p:attrName>
                                        </p:attrNameLst>
                                      </p:cBhvr>
                                      <p:to>
                                        <p:strVal val="visible"/>
                                      </p:to>
                                    </p:set>
                                    <p:anim calcmode="lin" valueType="num">
                                      <p:cBhvr additive="base">
                                        <p:cTn id="77"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78" dur="750" fill="hold"/>
                                        <p:tgtEl>
                                          <p:spTgt spid="41">
                                            <p:txEl>
                                              <p:pRg st="0" end="0"/>
                                            </p:txEl>
                                          </p:spTgt>
                                        </p:tgtEl>
                                        <p:attrNameLst>
                                          <p:attrName>ppt_y</p:attrName>
                                        </p:attrNameLst>
                                      </p:cBhvr>
                                      <p:tavLst>
                                        <p:tav tm="0">
                                          <p:val>
                                            <p:strVal val="0-#ppt_h/2"/>
                                          </p:val>
                                        </p:tav>
                                        <p:tav tm="100000">
                                          <p:val>
                                            <p:strVal val="#ppt_y"/>
                                          </p:val>
                                        </p:tav>
                                      </p:tavLst>
                                    </p:anim>
                                  </p:childTnLst>
                                </p:cTn>
                              </p:par>
                              <p:par>
                                <p:cTn id="79" presetID="2" presetClass="entr" presetSubtype="2" decel="100000" fill="hold" grpId="0" nodeType="withEffect">
                                  <p:stCondLst>
                                    <p:cond delay="0"/>
                                  </p:stCondLst>
                                  <p:childTnLst>
                                    <p:set>
                                      <p:cBhvr>
                                        <p:cTn id="80" dur="1" fill="hold">
                                          <p:stCondLst>
                                            <p:cond delay="0"/>
                                          </p:stCondLst>
                                        </p:cTn>
                                        <p:tgtEl>
                                          <p:spTgt spid="40">
                                            <p:txEl>
                                              <p:pRg st="0" end="0"/>
                                            </p:txEl>
                                          </p:spTgt>
                                        </p:tgtEl>
                                        <p:attrNameLst>
                                          <p:attrName>style.visibility</p:attrName>
                                        </p:attrNameLst>
                                      </p:cBhvr>
                                      <p:to>
                                        <p:strVal val="visible"/>
                                      </p:to>
                                    </p:set>
                                    <p:anim calcmode="lin" valueType="num">
                                      <p:cBhvr additive="base">
                                        <p:cTn id="81" dur="75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82" dur="750" fill="hold"/>
                                        <p:tgtEl>
                                          <p:spTgt spid="40">
                                            <p:txEl>
                                              <p:pRg st="0" end="0"/>
                                            </p:txEl>
                                          </p:spTgt>
                                        </p:tgtEl>
                                        <p:attrNameLst>
                                          <p:attrName>ppt_y</p:attrName>
                                        </p:attrNameLst>
                                      </p:cBhvr>
                                      <p:tavLst>
                                        <p:tav tm="0">
                                          <p:val>
                                            <p:strVal val="#ppt_y"/>
                                          </p:val>
                                        </p:tav>
                                        <p:tav tm="100000">
                                          <p:val>
                                            <p:strVal val="#ppt_y"/>
                                          </p:val>
                                        </p:tav>
                                      </p:tavLst>
                                    </p:anim>
                                  </p:childTnLst>
                                </p:cTn>
                              </p:par>
                              <p:par>
                                <p:cTn id="83" presetID="2" presetClass="entr" presetSubtype="2" decel="100000" fill="hold" grpId="0" nodeType="withEffect">
                                  <p:stCondLst>
                                    <p:cond delay="100"/>
                                  </p:stCondLst>
                                  <p:childTnLst>
                                    <p:set>
                                      <p:cBhvr>
                                        <p:cTn id="84" dur="1" fill="hold">
                                          <p:stCondLst>
                                            <p:cond delay="0"/>
                                          </p:stCondLst>
                                        </p:cTn>
                                        <p:tgtEl>
                                          <p:spTgt spid="42">
                                            <p:txEl>
                                              <p:pRg st="0" end="0"/>
                                            </p:txEl>
                                          </p:spTgt>
                                        </p:tgtEl>
                                        <p:attrNameLst>
                                          <p:attrName>style.visibility</p:attrName>
                                        </p:attrNameLst>
                                      </p:cBhvr>
                                      <p:to>
                                        <p:strVal val="visible"/>
                                      </p:to>
                                    </p:set>
                                    <p:anim calcmode="lin" valueType="num">
                                      <p:cBhvr additive="base">
                                        <p:cTn id="85" dur="75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86" dur="750" fill="hold"/>
                                        <p:tgtEl>
                                          <p:spTgt spid="4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7" grpId="0"/>
      <p:bldP spid="8"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0-#ppt_h/2"/>
                          </p:val>
                        </p:tav>
                        <p:tav tm="100000">
                          <p:val>
                            <p:strVal val="#ppt_y"/>
                          </p:val>
                        </p:tav>
                      </p:tavLst>
                    </p:anim>
                  </p:childTnLst>
                </p:cTn>
              </p:par>
            </p:tnLst>
          </p:tmpl>
        </p:tmplLst>
      </p:bldP>
      <p:bldP spid="9" grpId="0" build="p">
        <p:tmplLst>
          <p:tmpl lvl="1">
            <p:tnLst>
              <p:par>
                <p:cTn presetID="2" presetClass="entr" presetSubtype="2" decel="100000" fill="hold" nodeType="withEffect">
                  <p:stCondLst>
                    <p:cond delay="1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2"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750" fill="hold"/>
                        <p:tgtEl>
                          <p:spTgt spid="28"/>
                        </p:tgtEl>
                        <p:attrNameLst>
                          <p:attrName>ppt_x</p:attrName>
                        </p:attrNameLst>
                      </p:cBhvr>
                      <p:tavLst>
                        <p:tav tm="0">
                          <p:val>
                            <p:strVal val="1+#ppt_w/2"/>
                          </p:val>
                        </p:tav>
                        <p:tav tm="100000">
                          <p:val>
                            <p:strVal val="#ppt_x"/>
                          </p:val>
                        </p:tav>
                      </p:tavLst>
                    </p:anim>
                    <p:anim calcmode="lin" valueType="num">
                      <p:cBhvr additive="base">
                        <p:cTn dur="75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750" fill="hold"/>
                        <p:tgtEl>
                          <p:spTgt spid="29"/>
                        </p:tgtEl>
                        <p:attrNameLst>
                          <p:attrName>ppt_x</p:attrName>
                        </p:attrNameLst>
                      </p:cBhvr>
                      <p:tavLst>
                        <p:tav tm="0">
                          <p:val>
                            <p:strVal val="#ppt_x"/>
                          </p:val>
                        </p:tav>
                        <p:tav tm="100000">
                          <p:val>
                            <p:strVal val="#ppt_x"/>
                          </p:val>
                        </p:tav>
                      </p:tavLst>
                    </p:anim>
                    <p:anim calcmode="lin" valueType="num">
                      <p:cBhvr additive="base">
                        <p:cTn dur="75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p">
        <p:tmplLst>
          <p:tmpl lvl="1">
            <p:tnLst>
              <p:par>
                <p:cTn presetID="2" presetClass="entr" presetSubtype="2" decel="100000" fill="hold" nodeType="withEffect">
                  <p:stCondLst>
                    <p:cond delay="1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750" fill="hold"/>
                        <p:tgtEl>
                          <p:spTgt spid="30"/>
                        </p:tgtEl>
                        <p:attrNameLst>
                          <p:attrName>ppt_x</p:attrName>
                        </p:attrNameLst>
                      </p:cBhvr>
                      <p:tavLst>
                        <p:tav tm="0">
                          <p:val>
                            <p:strVal val="1+#ppt_w/2"/>
                          </p:val>
                        </p:tav>
                        <p:tav tm="100000">
                          <p:val>
                            <p:strVal val="#ppt_x"/>
                          </p:val>
                        </p:tav>
                      </p:tavLst>
                    </p:anim>
                    <p:anim calcmode="lin" valueType="num">
                      <p:cBhvr additive="base">
                        <p:cTn dur="750" fill="hold"/>
                        <p:tgtEl>
                          <p:spTgt spid="30"/>
                        </p:tgtEl>
                        <p:attrNameLst>
                          <p:attrName>ppt_y</p:attrName>
                        </p:attrNameLst>
                      </p:cBhvr>
                      <p:tavLst>
                        <p:tav tm="0">
                          <p:val>
                            <p:strVal val="#ppt_y"/>
                          </p:val>
                        </p:tav>
                        <p:tav tm="100000">
                          <p:val>
                            <p:strVal val="#ppt_y"/>
                          </p:val>
                        </p:tav>
                      </p:tavLst>
                    </p:anim>
                  </p:childTnLst>
                </p:cTn>
              </p:par>
            </p:tnLst>
          </p:tmpl>
        </p:tmplLst>
      </p:bldP>
      <p:bldP spid="31" grpId="0" build="p">
        <p:tmplLst>
          <p:tmpl lvl="1">
            <p:tnLst>
              <p:par>
                <p:cTn presetID="2" presetClass="entr" presetSubtype="2" decel="10000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750" fill="hold"/>
                        <p:tgtEl>
                          <p:spTgt spid="31"/>
                        </p:tgtEl>
                        <p:attrNameLst>
                          <p:attrName>ppt_x</p:attrName>
                        </p:attrNameLst>
                      </p:cBhvr>
                      <p:tavLst>
                        <p:tav tm="0">
                          <p:val>
                            <p:strVal val="1+#ppt_w/2"/>
                          </p:val>
                        </p:tav>
                        <p:tav tm="100000">
                          <p:val>
                            <p:strVal val="#ppt_x"/>
                          </p:val>
                        </p:tav>
                      </p:tavLst>
                    </p:anim>
                    <p:anim calcmode="lin" valueType="num">
                      <p:cBhvr additive="base">
                        <p:cTn dur="75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0-#ppt_h/2"/>
                          </p:val>
                        </p:tav>
                        <p:tav tm="100000">
                          <p:val>
                            <p:strVal val="#ppt_y"/>
                          </p:val>
                        </p:tav>
                      </p:tavLst>
                    </p:anim>
                  </p:childTnLst>
                </p:cTn>
              </p:par>
            </p:tnLst>
          </p:tmpl>
        </p:tmplLst>
      </p:bldP>
      <p:bldP spid="33" grpId="0" build="p">
        <p:tmplLst>
          <p:tmpl lvl="1">
            <p:tnLst>
              <p:par>
                <p:cTn presetID="2" presetClass="entr" presetSubtype="2" decel="100000" fill="hold" nodeType="withEffect">
                  <p:stCondLst>
                    <p:cond delay="1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1+#ppt_w/2"/>
                          </p:val>
                        </p:tav>
                        <p:tav tm="100000">
                          <p:val>
                            <p:strVal val="#ppt_x"/>
                          </p:val>
                        </p:tav>
                      </p:tavLst>
                    </p:anim>
                    <p:anim calcmode="lin" valueType="num">
                      <p:cBhvr additive="base">
                        <p:cTn dur="75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2" presetClass="entr" presetSubtype="2" decel="10000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750" fill="hold"/>
                        <p:tgtEl>
                          <p:spTgt spid="34"/>
                        </p:tgtEl>
                        <p:attrNameLst>
                          <p:attrName>ppt_x</p:attrName>
                        </p:attrNameLst>
                      </p:cBhvr>
                      <p:tavLst>
                        <p:tav tm="0">
                          <p:val>
                            <p:strVal val="1+#ppt_w/2"/>
                          </p:val>
                        </p:tav>
                        <p:tav tm="100000">
                          <p:val>
                            <p:strVal val="#ppt_x"/>
                          </p:val>
                        </p:tav>
                      </p:tavLst>
                    </p:anim>
                    <p:anim calcmode="lin" valueType="num">
                      <p:cBhvr additive="base">
                        <p:cTn dur="75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5"/>
                        </p:tgtEl>
                        <p:attrNameLst>
                          <p:attrName>style.visibility</p:attrName>
                        </p:attrNameLst>
                      </p:cBhvr>
                      <p:to>
                        <p:strVal val="visible"/>
                      </p:to>
                    </p:set>
                    <p:anim calcmode="lin" valueType="num">
                      <p:cBhvr additive="base">
                        <p:cTn dur="750" fill="hold"/>
                        <p:tgtEl>
                          <p:spTgt spid="35"/>
                        </p:tgtEl>
                        <p:attrNameLst>
                          <p:attrName>ppt_x</p:attrName>
                        </p:attrNameLst>
                      </p:cBhvr>
                      <p:tavLst>
                        <p:tav tm="0">
                          <p:val>
                            <p:strVal val="#ppt_x"/>
                          </p:val>
                        </p:tav>
                        <p:tav tm="100000">
                          <p:val>
                            <p:strVal val="#ppt_x"/>
                          </p:val>
                        </p:tav>
                      </p:tavLst>
                    </p:anim>
                    <p:anim calcmode="lin" valueType="num">
                      <p:cBhvr additive="base">
                        <p:cTn dur="750" fill="hold"/>
                        <p:tgtEl>
                          <p:spTgt spid="35"/>
                        </p:tgtEl>
                        <p:attrNameLst>
                          <p:attrName>ppt_y</p:attrName>
                        </p:attrNameLst>
                      </p:cBhvr>
                      <p:tavLst>
                        <p:tav tm="0">
                          <p:val>
                            <p:strVal val="0-#ppt_h/2"/>
                          </p:val>
                        </p:tav>
                        <p:tav tm="100000">
                          <p:val>
                            <p:strVal val="#ppt_y"/>
                          </p:val>
                        </p:tav>
                      </p:tavLst>
                    </p:anim>
                  </p:childTnLst>
                </p:cTn>
              </p:par>
            </p:tnLst>
          </p:tmpl>
        </p:tmplLst>
      </p:bldP>
      <p:bldP spid="36" grpId="0" build="p">
        <p:tmplLst>
          <p:tmpl lvl="1">
            <p:tnLst>
              <p:par>
                <p:cTn presetID="2" presetClass="entr" presetSubtype="2" decel="100000" fill="hold" nodeType="withEffect">
                  <p:stCondLst>
                    <p:cond delay="1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750" fill="hold"/>
                        <p:tgtEl>
                          <p:spTgt spid="36"/>
                        </p:tgtEl>
                        <p:attrNameLst>
                          <p:attrName>ppt_x</p:attrName>
                        </p:attrNameLst>
                      </p:cBhvr>
                      <p:tavLst>
                        <p:tav tm="0">
                          <p:val>
                            <p:strVal val="1+#ppt_w/2"/>
                          </p:val>
                        </p:tav>
                        <p:tav tm="100000">
                          <p:val>
                            <p:strVal val="#ppt_x"/>
                          </p:val>
                        </p:tav>
                      </p:tavLst>
                    </p:anim>
                    <p:anim calcmode="lin" valueType="num">
                      <p:cBhvr additive="base">
                        <p:cTn dur="75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 presetClass="entr" presetSubtype="2"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750" fill="hold"/>
                        <p:tgtEl>
                          <p:spTgt spid="37"/>
                        </p:tgtEl>
                        <p:attrNameLst>
                          <p:attrName>ppt_x</p:attrName>
                        </p:attrNameLst>
                      </p:cBhvr>
                      <p:tavLst>
                        <p:tav tm="0">
                          <p:val>
                            <p:strVal val="1+#ppt_w/2"/>
                          </p:val>
                        </p:tav>
                        <p:tav tm="100000">
                          <p:val>
                            <p:strVal val="#ppt_x"/>
                          </p:val>
                        </p:tav>
                      </p:tavLst>
                    </p:anim>
                    <p:anim calcmode="lin" valueType="num">
                      <p:cBhvr additive="base">
                        <p:cTn dur="750" fill="hold"/>
                        <p:tgtEl>
                          <p:spTgt spid="37"/>
                        </p:tgtEl>
                        <p:attrNameLst>
                          <p:attrName>ppt_y</p:attrName>
                        </p:attrNameLst>
                      </p:cBhvr>
                      <p:tavLst>
                        <p:tav tm="0">
                          <p:val>
                            <p:strVal val="#ppt_y"/>
                          </p:val>
                        </p:tav>
                        <p:tav tm="100000">
                          <p:val>
                            <p:strVal val="#ppt_y"/>
                          </p:val>
                        </p:tav>
                      </p:tavLst>
                    </p:anim>
                  </p:childTnLst>
                </p:cTn>
              </p:par>
            </p:tnLst>
          </p:tmpl>
        </p:tmplLst>
      </p:bldP>
      <p:bldP spid="38"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750" fill="hold"/>
                        <p:tgtEl>
                          <p:spTgt spid="38"/>
                        </p:tgtEl>
                        <p:attrNameLst>
                          <p:attrName>ppt_x</p:attrName>
                        </p:attrNameLst>
                      </p:cBhvr>
                      <p:tavLst>
                        <p:tav tm="0">
                          <p:val>
                            <p:strVal val="#ppt_x"/>
                          </p:val>
                        </p:tav>
                        <p:tav tm="100000">
                          <p:val>
                            <p:strVal val="#ppt_x"/>
                          </p:val>
                        </p:tav>
                      </p:tavLst>
                    </p:anim>
                    <p:anim calcmode="lin" valueType="num">
                      <p:cBhvr additive="base">
                        <p:cTn dur="750" fill="hold"/>
                        <p:tgtEl>
                          <p:spTgt spid="38"/>
                        </p:tgtEl>
                        <p:attrNameLst>
                          <p:attrName>ppt_y</p:attrName>
                        </p:attrNameLst>
                      </p:cBhvr>
                      <p:tavLst>
                        <p:tav tm="0">
                          <p:val>
                            <p:strVal val="0-#ppt_h/2"/>
                          </p:val>
                        </p:tav>
                        <p:tav tm="100000">
                          <p:val>
                            <p:strVal val="#ppt_y"/>
                          </p:val>
                        </p:tav>
                      </p:tavLst>
                    </p:anim>
                  </p:childTnLst>
                </p:cTn>
              </p:par>
            </p:tnLst>
          </p:tmpl>
        </p:tmplLst>
      </p:bldP>
      <p:bldP spid="39" grpId="0" build="p">
        <p:tmplLst>
          <p:tmpl lvl="1">
            <p:tnLst>
              <p:par>
                <p:cTn presetID="2" presetClass="entr" presetSubtype="2" decel="100000" fill="hold" nodeType="withEffect">
                  <p:stCondLst>
                    <p:cond delay="1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1+#ppt_w/2"/>
                          </p:val>
                        </p:tav>
                        <p:tav tm="100000">
                          <p:val>
                            <p:strVal val="#ppt_x"/>
                          </p:val>
                        </p:tav>
                      </p:tavLst>
                    </p:anim>
                    <p:anim calcmode="lin" valueType="num">
                      <p:cBhvr additive="base">
                        <p:cTn dur="75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 presetClass="entr" presetSubtype="2" decel="10000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750" fill="hold"/>
                        <p:tgtEl>
                          <p:spTgt spid="40"/>
                        </p:tgtEl>
                        <p:attrNameLst>
                          <p:attrName>ppt_x</p:attrName>
                        </p:attrNameLst>
                      </p:cBhvr>
                      <p:tavLst>
                        <p:tav tm="0">
                          <p:val>
                            <p:strVal val="1+#ppt_w/2"/>
                          </p:val>
                        </p:tav>
                        <p:tav tm="100000">
                          <p:val>
                            <p:strVal val="#ppt_x"/>
                          </p:val>
                        </p:tav>
                      </p:tavLst>
                    </p:anim>
                    <p:anim calcmode="lin" valueType="num">
                      <p:cBhvr additive="base">
                        <p:cTn dur="750" fill="hold"/>
                        <p:tgtEl>
                          <p:spTgt spid="40"/>
                        </p:tgtEl>
                        <p:attrNameLst>
                          <p:attrName>ppt_y</p:attrName>
                        </p:attrNameLst>
                      </p:cBhvr>
                      <p:tavLst>
                        <p:tav tm="0">
                          <p:val>
                            <p:strVal val="#ppt_y"/>
                          </p:val>
                        </p:tav>
                        <p:tav tm="100000">
                          <p:val>
                            <p:strVal val="#ppt_y"/>
                          </p:val>
                        </p:tav>
                      </p:tavLst>
                    </p:anim>
                  </p:childTnLst>
                </p:cTn>
              </p:par>
            </p:tnLst>
          </p:tmpl>
        </p:tmplLst>
      </p:bldP>
      <p:bldP spid="41"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0-#ppt_h/2"/>
                          </p:val>
                        </p:tav>
                        <p:tav tm="100000">
                          <p:val>
                            <p:strVal val="#ppt_y"/>
                          </p:val>
                        </p:tav>
                      </p:tavLst>
                    </p:anim>
                  </p:childTnLst>
                </p:cTn>
              </p:par>
            </p:tnLst>
          </p:tmpl>
        </p:tmplLst>
      </p:bldP>
      <p:bldP spid="42" grpId="0" build="p">
        <p:tmplLst>
          <p:tmpl lvl="1">
            <p:tnLst>
              <p:par>
                <p:cTn presetID="2" presetClass="entr" presetSubtype="2" decel="100000" fill="hold" nodeType="withEffect">
                  <p:stCondLst>
                    <p:cond delay="1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1+#ppt_w/2"/>
                          </p:val>
                        </p:tav>
                        <p:tav tm="100000">
                          <p:val>
                            <p:strVal val="#ppt_x"/>
                          </p:val>
                        </p:tav>
                      </p:tavLst>
                    </p:anim>
                    <p:anim calcmode="lin" valueType="num">
                      <p:cBhvr additive="base">
                        <p:cTn dur="750" fill="hold"/>
                        <p:tgtEl>
                          <p:spTgt spid="42"/>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1">
    <p:spTree>
      <p:nvGrpSpPr>
        <p:cNvPr id="1" name=""/>
        <p:cNvGrpSpPr/>
        <p:nvPr/>
      </p:nvGrpSpPr>
      <p:grpSpPr>
        <a:xfrm>
          <a:off x="0" y="0"/>
          <a:ext cx="0" cy="0"/>
          <a:chOff x="0" y="0"/>
          <a:chExt cx="0" cy="0"/>
        </a:xfrm>
      </p:grpSpPr>
      <p:sp>
        <p:nvSpPr>
          <p:cNvPr id="3" name="Picture Placeholder 6"/>
          <p:cNvSpPr>
            <a:spLocks noGrp="1"/>
          </p:cNvSpPr>
          <p:nvPr>
            <p:ph type="pic" sz="quarter" idx="13" hasCustomPrompt="1"/>
          </p:nvPr>
        </p:nvSpPr>
        <p:spPr>
          <a:xfrm>
            <a:off x="0" y="0"/>
            <a:ext cx="12192000" cy="6858000"/>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4" name="テキスト プレースホルダー 5"/>
          <p:cNvSpPr>
            <a:spLocks noGrp="1"/>
          </p:cNvSpPr>
          <p:nvPr>
            <p:ph type="body" sz="quarter" idx="12" hasCustomPrompt="1"/>
          </p:nvPr>
        </p:nvSpPr>
        <p:spPr>
          <a:xfrm>
            <a:off x="0" y="5280889"/>
            <a:ext cx="7418363" cy="1342965"/>
          </a:xfrm>
          <a:solidFill>
            <a:schemeClr val="tx1"/>
          </a:solidFill>
        </p:spPr>
        <p:txBody>
          <a:bodyPr numCol="1" spcCol="360000" anchor="t">
            <a:normAutofit/>
          </a:bodyPr>
          <a:lstStyle>
            <a:lvl1pPr algn="l">
              <a:spcBef>
                <a:spcPts val="800"/>
              </a:spcBef>
              <a:defRPr sz="1200">
                <a:solidFill>
                  <a:schemeClr val="bg2"/>
                </a:solidFill>
              </a:defRPr>
            </a:lvl1pPr>
          </a:lstStyle>
          <a:p>
            <a:pPr lvl="0"/>
            <a:r>
              <a:rPr kumimoji="1" lang="en-US" altLang="ja-JP" dirty="0"/>
              <a:t> </a:t>
            </a:r>
            <a:endParaRPr kumimoji="1" lang="ja-JP" altLang="en-US" dirty="0"/>
          </a:p>
        </p:txBody>
      </p:sp>
      <p:sp>
        <p:nvSpPr>
          <p:cNvPr id="5" name="タイトル 1"/>
          <p:cNvSpPr>
            <a:spLocks noGrp="1"/>
          </p:cNvSpPr>
          <p:nvPr>
            <p:ph type="title" hasCustomPrompt="1"/>
          </p:nvPr>
        </p:nvSpPr>
        <p:spPr>
          <a:xfrm>
            <a:off x="933974" y="5591274"/>
            <a:ext cx="6231170" cy="722195"/>
          </a:xfrm>
        </p:spPr>
        <p:txBody>
          <a:bodyPr anchor="ctr">
            <a:noAutofit/>
          </a:bodyPr>
          <a:lstStyle>
            <a:lvl1pPr algn="r">
              <a:lnSpc>
                <a:spcPct val="100000"/>
              </a:lnSpc>
              <a:defRPr sz="6400" baseline="0">
                <a:latin typeface="Roboto Bold" pitchFamily="2" charset="0"/>
              </a:defRPr>
            </a:lvl1pPr>
          </a:lstStyle>
          <a:p>
            <a:r>
              <a:rPr kumimoji="1" lang="en-US" altLang="ja-JP" dirty="0"/>
              <a:t>Section Name</a:t>
            </a:r>
            <a:endParaRPr kumimoji="1" lang="ja-JP" altLang="en-US" dirty="0"/>
          </a:p>
        </p:txBody>
      </p:sp>
    </p:spTree>
    <p:extLst>
      <p:ext uri="{BB962C8B-B14F-4D97-AF65-F5344CB8AC3E}">
        <p14:creationId xmlns:p14="http://schemas.microsoft.com/office/powerpoint/2010/main" val="232353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0-#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iterate type="wd">
                                    <p:tmPct val="10000"/>
                                  </p:iterate>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0-#ppt_w/2"/>
                                          </p:val>
                                        </p:tav>
                                        <p:tav tm="100000">
                                          <p:val>
                                            <p:strVal val="#ppt_x"/>
                                          </p:val>
                                        </p:tav>
                                      </p:tavLst>
                                    </p:anim>
                                    <p:anim calcmode="lin" valueType="num">
                                      <p:cBhvr additive="base">
                                        <p:cTn id="16"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tmplLst>
          <p:tmpl>
            <p:tnLst>
              <p:par>
                <p:cTn presetID="2" presetClass="entr" presetSubtype="8" decel="10000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750" fill="hold"/>
                        <p:tgtEl>
                          <p:spTgt spid="4"/>
                        </p:tgtEl>
                        <p:attrNameLst>
                          <p:attrName>ppt_x</p:attrName>
                        </p:attrNameLst>
                      </p:cBhvr>
                      <p:tavLst>
                        <p:tav tm="0">
                          <p:val>
                            <p:strVal val="0-#ppt_w/2"/>
                          </p:val>
                        </p:tav>
                        <p:tav tm="100000">
                          <p:val>
                            <p:strVal val="#ppt_x"/>
                          </p:val>
                        </p:tav>
                      </p:tavLst>
                    </p:anim>
                    <p:anim calcmode="lin" valueType="num">
                      <p:cBhvr additive="base">
                        <p:cTn dur="750" fill="hold"/>
                        <p:tgtEl>
                          <p:spTgt spid="4"/>
                        </p:tgtEl>
                        <p:attrNameLst>
                          <p:attrName>ppt_y</p:attrName>
                        </p:attrNameLst>
                      </p:cBhvr>
                      <p:tavLst>
                        <p:tav tm="0">
                          <p:val>
                            <p:strVal val="#ppt_y"/>
                          </p:val>
                        </p:tav>
                        <p:tav tm="100000">
                          <p:val>
                            <p:strVal val="#ppt_y"/>
                          </p:val>
                        </p:tav>
                      </p:tavLst>
                    </p:anim>
                  </p:childTnLst>
                </p:cTn>
              </p:par>
            </p:tnLst>
          </p:tmpl>
        </p:tmplLst>
      </p:bldP>
      <p:bldP spid="5"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Wide image and texts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‹Nº›</a:t>
            </a:fld>
            <a:endParaRPr lang="en-US" dirty="0"/>
          </a:p>
        </p:txBody>
      </p:sp>
      <p:sp>
        <p:nvSpPr>
          <p:cNvPr id="7" name="Picture Placeholder 6"/>
          <p:cNvSpPr>
            <a:spLocks noGrp="1"/>
          </p:cNvSpPr>
          <p:nvPr>
            <p:ph type="pic" sz="quarter" idx="13" hasCustomPrompt="1"/>
          </p:nvPr>
        </p:nvSpPr>
        <p:spPr>
          <a:xfrm>
            <a:off x="0" y="961190"/>
            <a:ext cx="12192000" cy="4935619"/>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9" name="テキスト プレースホルダー 5"/>
          <p:cNvSpPr>
            <a:spLocks noGrp="1"/>
          </p:cNvSpPr>
          <p:nvPr>
            <p:ph type="body" sz="quarter" idx="12" hasCustomPrompt="1"/>
          </p:nvPr>
        </p:nvSpPr>
        <p:spPr>
          <a:xfrm>
            <a:off x="164495" y="1"/>
            <a:ext cx="5892801" cy="3220003"/>
          </a:xfrm>
          <a:solidFill>
            <a:schemeClr val="tx1"/>
          </a:solidFill>
        </p:spPr>
        <p:txBody>
          <a:bodyPr numCol="1" spcCol="360000" anchor="t">
            <a:normAutofit/>
          </a:bodyPr>
          <a:lstStyle>
            <a:lvl1pPr algn="l">
              <a:spcBef>
                <a:spcPts val="800"/>
              </a:spcBef>
              <a:defRPr sz="1200">
                <a:solidFill>
                  <a:schemeClr val="bg2"/>
                </a:solidFill>
              </a:defRPr>
            </a:lvl1pPr>
          </a:lstStyle>
          <a:p>
            <a:pPr lvl="0"/>
            <a:r>
              <a:rPr kumimoji="1" lang="en-US" altLang="ja-JP" dirty="0"/>
              <a:t> </a:t>
            </a:r>
            <a:endParaRPr kumimoji="1" lang="ja-JP" altLang="en-US" dirty="0"/>
          </a:p>
        </p:txBody>
      </p:sp>
      <p:sp>
        <p:nvSpPr>
          <p:cNvPr id="10" name="タイトル 1"/>
          <p:cNvSpPr>
            <a:spLocks noGrp="1"/>
          </p:cNvSpPr>
          <p:nvPr>
            <p:ph type="title" hasCustomPrompt="1"/>
          </p:nvPr>
        </p:nvSpPr>
        <p:spPr>
          <a:xfrm>
            <a:off x="164495" y="300009"/>
            <a:ext cx="5892801" cy="2919995"/>
          </a:xfrm>
        </p:spPr>
        <p:txBody>
          <a:bodyPr anchor="ctr">
            <a:normAutofit/>
          </a:bodyPr>
          <a:lstStyle>
            <a:lvl1pPr algn="ctr">
              <a:lnSpc>
                <a:spcPct val="80000"/>
              </a:lnSpc>
              <a:defRPr sz="6400" baseline="0">
                <a:latin typeface="Roboto Bold" pitchFamily="2" charset="0"/>
              </a:defRPr>
            </a:lvl1pPr>
          </a:lstStyle>
          <a:p>
            <a:r>
              <a:rPr kumimoji="1" lang="en-US" altLang="ja-JP" dirty="0"/>
              <a:t>Slide Title </a:t>
            </a:r>
            <a:br>
              <a:rPr kumimoji="1" lang="en-US" altLang="ja-JP" dirty="0"/>
            </a:br>
            <a:r>
              <a:rPr kumimoji="1" lang="en-US" altLang="ja-JP" dirty="0"/>
              <a:t>Goes Here</a:t>
            </a:r>
            <a:endParaRPr kumimoji="1" lang="ja-JP" altLang="en-US" dirty="0"/>
          </a:p>
        </p:txBody>
      </p:sp>
      <p:sp>
        <p:nvSpPr>
          <p:cNvPr id="11" name="テキスト プレースホルダー 5"/>
          <p:cNvSpPr>
            <a:spLocks noGrp="1"/>
          </p:cNvSpPr>
          <p:nvPr>
            <p:ph type="body" sz="quarter" idx="14" hasCustomPrompt="1"/>
          </p:nvPr>
        </p:nvSpPr>
        <p:spPr>
          <a:xfrm>
            <a:off x="6144381" y="4935619"/>
            <a:ext cx="6047620" cy="1224620"/>
          </a:xfrm>
          <a:solidFill>
            <a:schemeClr val="tx1"/>
          </a:solidFill>
        </p:spPr>
        <p:txBody>
          <a:bodyPr numCol="1" spcCol="360000" anchor="t">
            <a:normAutofit/>
          </a:bodyPr>
          <a:lstStyle>
            <a:lvl1pPr algn="l">
              <a:spcBef>
                <a:spcPts val="800"/>
              </a:spcBef>
              <a:defRPr sz="1200">
                <a:solidFill>
                  <a:schemeClr val="bg2"/>
                </a:solidFill>
              </a:defRPr>
            </a:lvl1p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15" hasCustomPrompt="1"/>
          </p:nvPr>
        </p:nvSpPr>
        <p:spPr>
          <a:xfrm>
            <a:off x="6270171" y="4935619"/>
            <a:ext cx="5604503" cy="1224620"/>
          </a:xfrm>
        </p:spPr>
        <p:txBody>
          <a:bodyPr numCol="1" spcCol="360000" anchor="ctr">
            <a:normAutofit/>
          </a:bodyPr>
          <a:lstStyle>
            <a:lvl1pPr algn="l">
              <a:spcBef>
                <a:spcPts val="800"/>
              </a:spcBef>
              <a:defRPr sz="12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91760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ppt_x"/>
                                          </p:val>
                                        </p:tav>
                                        <p:tav tm="100000">
                                          <p:val>
                                            <p:strVal val="#ppt_x"/>
                                          </p:val>
                                        </p:tav>
                                      </p:tavLst>
                                    </p:anim>
                                    <p:anim calcmode="lin" valueType="num">
                                      <p:cBhvr additive="base">
                                        <p:cTn id="12" dur="7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1" decel="100000" fill="hold" grpId="0" nodeType="afterEffect">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750" fill="hold"/>
                                        <p:tgtEl>
                                          <p:spTgt spid="10"/>
                                        </p:tgtEl>
                                        <p:attrNameLst>
                                          <p:attrName>ppt_x</p:attrName>
                                        </p:attrNameLst>
                                      </p:cBhvr>
                                      <p:tavLst>
                                        <p:tav tm="0">
                                          <p:val>
                                            <p:strVal val="#ppt_x"/>
                                          </p:val>
                                        </p:tav>
                                        <p:tav tm="100000">
                                          <p:val>
                                            <p:strVal val="#ppt_x"/>
                                          </p:val>
                                        </p:tav>
                                      </p:tavLst>
                                    </p:anim>
                                    <p:anim calcmode="lin" valueType="num">
                                      <p:cBhvr additive="base">
                                        <p:cTn id="17" dur="75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2225"/>
                            </p:stCondLst>
                            <p:childTnLst>
                              <p:par>
                                <p:cTn id="19" presetID="2" presetClass="entr" presetSubtype="2" decel="10000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1+#ppt_w/2"/>
                                          </p:val>
                                        </p:tav>
                                        <p:tav tm="100000">
                                          <p:val>
                                            <p:strVal val="#ppt_x"/>
                                          </p:val>
                                        </p:tav>
                                      </p:tavLst>
                                    </p:anim>
                                    <p:anim calcmode="lin" valueType="num">
                                      <p:cBhvr additive="base">
                                        <p:cTn id="22" dur="750" fill="hold"/>
                                        <p:tgtEl>
                                          <p:spTgt spid="11"/>
                                        </p:tgtEl>
                                        <p:attrNameLst>
                                          <p:attrName>ppt_y</p:attrName>
                                        </p:attrNameLst>
                                      </p:cBhvr>
                                      <p:tavLst>
                                        <p:tav tm="0">
                                          <p:val>
                                            <p:strVal val="#ppt_y"/>
                                          </p:val>
                                        </p:tav>
                                        <p:tav tm="100000">
                                          <p:val>
                                            <p:strVal val="#ppt_y"/>
                                          </p:val>
                                        </p:tav>
                                      </p:tavLst>
                                    </p:anim>
                                  </p:childTnLst>
                                </p:cTn>
                              </p:par>
                            </p:childTnLst>
                          </p:cTn>
                        </p:par>
                        <p:par>
                          <p:cTn id="23" fill="hold">
                            <p:stCondLst>
                              <p:cond delay="2975"/>
                            </p:stCondLst>
                            <p:childTnLst>
                              <p:par>
                                <p:cTn id="24" presetID="22" presetClass="entr" presetSubtype="8" fill="hold" grpId="0" nodeType="after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wipe(left)">
                                      <p:cBhvr>
                                        <p:cTn id="26"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tmplLst>
          <p:tmpl>
            <p:tnLst>
              <p:par>
                <p:cTn presetID="2" presetClass="entr" presetSubtype="1"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p:bldP spid="11" grpId="0" animBg="1">
        <p:tmplLst>
          <p:tmpl>
            <p:tnLst>
              <p:par>
                <p:cTn presetID="2" presetClass="entr" presetSubtype="2"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34FCA40D-B168-447F-8F16-1F761C4F5EBA}" type="datetimeFigureOut">
              <a:rPr lang="es-EC" smtClean="0"/>
              <a:t>12/12/2018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F8AD067-B29B-4F2D-A286-64B15ECC7987}" type="slidenum">
              <a:rPr lang="es-EC" smtClean="0"/>
              <a:t>‹Nº›</a:t>
            </a:fld>
            <a:endParaRPr lang="es-EC"/>
          </a:p>
        </p:txBody>
      </p:sp>
    </p:spTree>
    <p:extLst>
      <p:ext uri="{BB962C8B-B14F-4D97-AF65-F5344CB8AC3E}">
        <p14:creationId xmlns:p14="http://schemas.microsoft.com/office/powerpoint/2010/main" val="3931583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34FCA40D-B168-447F-8F16-1F761C4F5EBA}" type="datetimeFigureOut">
              <a:rPr lang="es-EC" smtClean="0"/>
              <a:t>12/12/2018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F8AD067-B29B-4F2D-A286-64B15ECC7987}" type="slidenum">
              <a:rPr lang="es-EC" smtClean="0"/>
              <a:t>‹Nº›</a:t>
            </a:fld>
            <a:endParaRPr lang="es-EC"/>
          </a:p>
        </p:txBody>
      </p:sp>
    </p:spTree>
    <p:extLst>
      <p:ext uri="{BB962C8B-B14F-4D97-AF65-F5344CB8AC3E}">
        <p14:creationId xmlns:p14="http://schemas.microsoft.com/office/powerpoint/2010/main" val="2064122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34FCA40D-B168-447F-8F16-1F761C4F5EBA}" type="datetimeFigureOut">
              <a:rPr lang="es-EC" smtClean="0"/>
              <a:t>12/12/2018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9F8AD067-B29B-4F2D-A286-64B15ECC7987}" type="slidenum">
              <a:rPr lang="es-EC" smtClean="0"/>
              <a:t>‹Nº›</a:t>
            </a:fld>
            <a:endParaRPr lang="es-EC"/>
          </a:p>
        </p:txBody>
      </p:sp>
    </p:spTree>
    <p:extLst>
      <p:ext uri="{BB962C8B-B14F-4D97-AF65-F5344CB8AC3E}">
        <p14:creationId xmlns:p14="http://schemas.microsoft.com/office/powerpoint/2010/main" val="1102877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34FCA40D-B168-447F-8F16-1F761C4F5EBA}" type="datetimeFigureOut">
              <a:rPr lang="es-EC" smtClean="0"/>
              <a:t>12/12/2018</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9F8AD067-B29B-4F2D-A286-64B15ECC7987}" type="slidenum">
              <a:rPr lang="es-EC" smtClean="0"/>
              <a:t>‹Nº›</a:t>
            </a:fld>
            <a:endParaRPr lang="es-EC"/>
          </a:p>
        </p:txBody>
      </p:sp>
    </p:spTree>
    <p:extLst>
      <p:ext uri="{BB962C8B-B14F-4D97-AF65-F5344CB8AC3E}">
        <p14:creationId xmlns:p14="http://schemas.microsoft.com/office/powerpoint/2010/main" val="4241449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34FCA40D-B168-447F-8F16-1F761C4F5EBA}" type="datetimeFigureOut">
              <a:rPr lang="es-EC" smtClean="0"/>
              <a:t>12/12/2018</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9F8AD067-B29B-4F2D-A286-64B15ECC7987}" type="slidenum">
              <a:rPr lang="es-EC" smtClean="0"/>
              <a:t>‹Nº›</a:t>
            </a:fld>
            <a:endParaRPr lang="es-EC"/>
          </a:p>
        </p:txBody>
      </p:sp>
    </p:spTree>
    <p:extLst>
      <p:ext uri="{BB962C8B-B14F-4D97-AF65-F5344CB8AC3E}">
        <p14:creationId xmlns:p14="http://schemas.microsoft.com/office/powerpoint/2010/main" val="3059080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4FCA40D-B168-447F-8F16-1F761C4F5EBA}" type="datetimeFigureOut">
              <a:rPr lang="es-EC" smtClean="0"/>
              <a:t>12/12/2018</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9F8AD067-B29B-4F2D-A286-64B15ECC7987}" type="slidenum">
              <a:rPr lang="es-EC" smtClean="0"/>
              <a:t>‹Nº›</a:t>
            </a:fld>
            <a:endParaRPr lang="es-EC"/>
          </a:p>
        </p:txBody>
      </p:sp>
    </p:spTree>
    <p:extLst>
      <p:ext uri="{BB962C8B-B14F-4D97-AF65-F5344CB8AC3E}">
        <p14:creationId xmlns:p14="http://schemas.microsoft.com/office/powerpoint/2010/main" val="1639867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34FCA40D-B168-447F-8F16-1F761C4F5EBA}" type="datetimeFigureOut">
              <a:rPr lang="es-EC" smtClean="0"/>
              <a:t>12/12/2018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9F8AD067-B29B-4F2D-A286-64B15ECC7987}" type="slidenum">
              <a:rPr lang="es-EC" smtClean="0"/>
              <a:t>‹Nº›</a:t>
            </a:fld>
            <a:endParaRPr lang="es-EC"/>
          </a:p>
        </p:txBody>
      </p:sp>
    </p:spTree>
    <p:extLst>
      <p:ext uri="{BB962C8B-B14F-4D97-AF65-F5344CB8AC3E}">
        <p14:creationId xmlns:p14="http://schemas.microsoft.com/office/powerpoint/2010/main" val="3446315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34FCA40D-B168-447F-8F16-1F761C4F5EBA}" type="datetimeFigureOut">
              <a:rPr lang="es-EC" smtClean="0"/>
              <a:t>12/12/2018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9F8AD067-B29B-4F2D-A286-64B15ECC7987}" type="slidenum">
              <a:rPr lang="es-EC" smtClean="0"/>
              <a:t>‹Nº›</a:t>
            </a:fld>
            <a:endParaRPr lang="es-EC"/>
          </a:p>
        </p:txBody>
      </p:sp>
    </p:spTree>
    <p:extLst>
      <p:ext uri="{BB962C8B-B14F-4D97-AF65-F5344CB8AC3E}">
        <p14:creationId xmlns:p14="http://schemas.microsoft.com/office/powerpoint/2010/main" val="328089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FCA40D-B168-447F-8F16-1F761C4F5EBA}" type="datetimeFigureOut">
              <a:rPr lang="es-EC" smtClean="0"/>
              <a:t>12/12/2018</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8AD067-B29B-4F2D-A286-64B15ECC7987}" type="slidenum">
              <a:rPr lang="es-EC" smtClean="0"/>
              <a:t>‹Nº›</a:t>
            </a:fld>
            <a:endParaRPr lang="es-EC"/>
          </a:p>
        </p:txBody>
      </p:sp>
    </p:spTree>
    <p:extLst>
      <p:ext uri="{BB962C8B-B14F-4D97-AF65-F5344CB8AC3E}">
        <p14:creationId xmlns:p14="http://schemas.microsoft.com/office/powerpoint/2010/main" val="1941046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5.xml"/><Relationship Id="rId6" Type="http://schemas.microsoft.com/office/2007/relationships/hdphoto" Target="../media/hdphoto5.wdp"/><Relationship Id="rId5" Type="http://schemas.openxmlformats.org/officeDocument/2006/relationships/image" Target="../media/image18.png"/><Relationship Id="rId10" Type="http://schemas.microsoft.com/office/2007/relationships/hdphoto" Target="../media/hdphoto7.wdp"/><Relationship Id="rId4" Type="http://schemas.microsoft.com/office/2007/relationships/hdphoto" Target="../media/hdphoto4.wdp"/><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5.xml"/><Relationship Id="rId5" Type="http://schemas.microsoft.com/office/2007/relationships/hdphoto" Target="../media/hdphoto2.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2000">
              <a:schemeClr val="tx2">
                <a:lumMod val="50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38" name="Rectángulo 237"/>
          <p:cNvSpPr/>
          <p:nvPr/>
        </p:nvSpPr>
        <p:spPr>
          <a:xfrm>
            <a:off x="1471292" y="1435510"/>
            <a:ext cx="9144000" cy="2967037"/>
          </a:xfrm>
          <a:prstGeom prst="rect">
            <a:avLst/>
          </a:prstGeom>
          <a:solidFill>
            <a:schemeClr val="accent1">
              <a:lumMod val="50000"/>
              <a:alpha val="82000"/>
            </a:schemeClr>
          </a:solidFill>
          <a:ln>
            <a:noFill/>
          </a:ln>
          <a:effectLst>
            <a:glow rad="228600">
              <a:schemeClr val="accent1">
                <a:lumMod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39" name="Título 1"/>
          <p:cNvSpPr txBox="1">
            <a:spLocks/>
          </p:cNvSpPr>
          <p:nvPr/>
        </p:nvSpPr>
        <p:spPr>
          <a:xfrm>
            <a:off x="2157092" y="1684067"/>
            <a:ext cx="7772400" cy="2469922"/>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3600" b="1" dirty="0" smtClean="0">
                <a:solidFill>
                  <a:schemeClr val="bg1">
                    <a:lumMod val="95000"/>
                  </a:schemeClr>
                </a:solidFill>
                <a:latin typeface="+mn-lt"/>
              </a:rPr>
              <a:t>SISTEMA ROBÓTICO MÓVIL AUTÓNOMO COOPERATIVO PARA MAPEO 2D DE OBSTÁCULOS Y NIVELES DE TEMPERATURA EN UN AMBIENTE CONTROLADO</a:t>
            </a:r>
            <a:endParaRPr lang="es-EC" sz="3600" b="1" dirty="0">
              <a:solidFill>
                <a:schemeClr val="bg1">
                  <a:lumMod val="95000"/>
                </a:schemeClr>
              </a:solidFill>
              <a:latin typeface="+mn-lt"/>
            </a:endParaRPr>
          </a:p>
        </p:txBody>
      </p:sp>
      <p:pic>
        <p:nvPicPr>
          <p:cNvPr id="240" name="Imagen 2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9827" y="253529"/>
            <a:ext cx="4646929" cy="870840"/>
          </a:xfrm>
          <a:prstGeom prst="rect">
            <a:avLst/>
          </a:prstGeom>
          <a:effectLst>
            <a:outerShdw blurRad="50800" dist="38100" dir="5400000" algn="t" rotWithShape="0">
              <a:prstClr val="black">
                <a:alpha val="40000"/>
              </a:prstClr>
            </a:outerShdw>
          </a:effectLst>
        </p:spPr>
      </p:pic>
      <p:sp>
        <p:nvSpPr>
          <p:cNvPr id="241" name="Rectángulo 240"/>
          <p:cNvSpPr/>
          <p:nvPr/>
        </p:nvSpPr>
        <p:spPr>
          <a:xfrm>
            <a:off x="1471292" y="4631142"/>
            <a:ext cx="9144000" cy="1166812"/>
          </a:xfrm>
          <a:prstGeom prst="rect">
            <a:avLst/>
          </a:prstGeom>
          <a:solidFill>
            <a:schemeClr val="accent1">
              <a:lumMod val="60000"/>
              <a:lumOff val="40000"/>
              <a:alpha val="82000"/>
            </a:schemeClr>
          </a:solidFill>
          <a:ln>
            <a:noFill/>
          </a:ln>
          <a:effectLst>
            <a:glow rad="228600">
              <a:schemeClr val="accent1">
                <a:lumMod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42" name="Subtítulo 2"/>
          <p:cNvSpPr txBox="1">
            <a:spLocks/>
          </p:cNvSpPr>
          <p:nvPr/>
        </p:nvSpPr>
        <p:spPr>
          <a:xfrm>
            <a:off x="4558937" y="4631142"/>
            <a:ext cx="5945321" cy="116681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b="1" dirty="0" smtClean="0"/>
              <a:t>Autor</a:t>
            </a:r>
            <a:r>
              <a:rPr lang="en-US" b="1" dirty="0" smtClean="0"/>
              <a:t>:  </a:t>
            </a:r>
            <a:r>
              <a:rPr lang="en-US" dirty="0"/>
              <a:t>Illanes Tibanlombo, Juan Carlos </a:t>
            </a:r>
            <a:endParaRPr lang="en-US" dirty="0" smtClean="0"/>
          </a:p>
          <a:p>
            <a:pPr marL="0" indent="0">
              <a:buNone/>
            </a:pPr>
            <a:r>
              <a:rPr lang="en-US" sz="1800" b="1" dirty="0" smtClean="0"/>
              <a:t>Director:</a:t>
            </a:r>
            <a:r>
              <a:rPr lang="en-US" sz="1800" dirty="0" smtClean="0"/>
              <a:t> 	</a:t>
            </a:r>
            <a:r>
              <a:rPr lang="en-US" sz="1800" smtClean="0"/>
              <a:t>    </a:t>
            </a:r>
            <a:r>
              <a:rPr lang="en-US" sz="1800" smtClean="0"/>
              <a:t>Arcentales </a:t>
            </a:r>
            <a:r>
              <a:rPr lang="en-US" sz="1800" dirty="0" smtClean="0"/>
              <a:t>Viteri</a:t>
            </a:r>
            <a:r>
              <a:rPr lang="en-US" sz="1800" dirty="0"/>
              <a:t>, </a:t>
            </a:r>
            <a:r>
              <a:rPr lang="en-US" sz="1800" dirty="0" smtClean="0"/>
              <a:t>Andrés Ricardo, </a:t>
            </a:r>
            <a:r>
              <a:rPr lang="en-US" sz="1800" dirty="0" smtClean="0"/>
              <a:t>PhD</a:t>
            </a:r>
            <a:r>
              <a:rPr lang="en-US" sz="1800" dirty="0" smtClean="0"/>
              <a:t>.</a:t>
            </a:r>
            <a:endParaRPr lang="es-EC" sz="1800" dirty="0"/>
          </a:p>
        </p:txBody>
      </p:sp>
      <p:sp>
        <p:nvSpPr>
          <p:cNvPr id="243" name="Subtítulo 2"/>
          <p:cNvSpPr txBox="1">
            <a:spLocks/>
          </p:cNvSpPr>
          <p:nvPr/>
        </p:nvSpPr>
        <p:spPr>
          <a:xfrm>
            <a:off x="9734598" y="5915521"/>
            <a:ext cx="2457402" cy="890228"/>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smtClean="0"/>
              <a:t>Sangolquí – Ecuador</a:t>
            </a:r>
          </a:p>
          <a:p>
            <a:r>
              <a:rPr lang="en-US" sz="1800" b="1" dirty="0" smtClean="0"/>
              <a:t>2018</a:t>
            </a:r>
            <a:endParaRPr lang="es-EC" sz="1800" dirty="0"/>
          </a:p>
        </p:txBody>
      </p:sp>
      <p:pic>
        <p:nvPicPr>
          <p:cNvPr id="244" name="Imagen 2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0251" y="5915373"/>
            <a:ext cx="936932" cy="890376"/>
          </a:xfrm>
          <a:prstGeom prst="rect">
            <a:avLst/>
          </a:prstGeom>
        </p:spPr>
      </p:pic>
      <p:pic>
        <p:nvPicPr>
          <p:cNvPr id="245" name="Imagen 2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50831" y="5915373"/>
            <a:ext cx="860990" cy="890376"/>
          </a:xfrm>
          <a:prstGeom prst="rect">
            <a:avLst/>
          </a:prstGeom>
        </p:spPr>
      </p:pic>
    </p:spTree>
    <p:extLst>
      <p:ext uri="{BB962C8B-B14F-4D97-AF65-F5344CB8AC3E}">
        <p14:creationId xmlns:p14="http://schemas.microsoft.com/office/powerpoint/2010/main" val="2396403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b="1" i="1" dirty="0">
                <a:solidFill>
                  <a:schemeClr val="tx1">
                    <a:lumMod val="75000"/>
                    <a:lumOff val="25000"/>
                  </a:schemeClr>
                </a:solidFill>
              </a:rPr>
              <a:t>Trabajo de Titulación – Juan Illanes</a:t>
            </a:r>
          </a:p>
        </p:txBody>
      </p:sp>
      <p:sp>
        <p:nvSpPr>
          <p:cNvPr id="4" name="Slide Number Placeholder 3"/>
          <p:cNvSpPr>
            <a:spLocks noGrp="1"/>
          </p:cNvSpPr>
          <p:nvPr>
            <p:ph type="sldNum" sz="quarter" idx="11"/>
          </p:nvPr>
        </p:nvSpPr>
        <p:spPr/>
        <p:txBody>
          <a:bodyPr/>
          <a:lstStyle/>
          <a:p>
            <a:fld id="{03EB59E2-90B9-4CD3-AC74-D672227E13C3}" type="slidenum">
              <a:rPr lang="en-US" smtClean="0"/>
              <a:pPr/>
              <a:t>10</a:t>
            </a:fld>
            <a:endParaRPr lang="en-US" dirty="0"/>
          </a:p>
        </p:txBody>
      </p:sp>
      <p:sp>
        <p:nvSpPr>
          <p:cNvPr id="8" name="Text Placeholder 7"/>
          <p:cNvSpPr>
            <a:spLocks noGrp="1"/>
          </p:cNvSpPr>
          <p:nvPr>
            <p:ph type="body" sz="quarter" idx="12"/>
          </p:nvPr>
        </p:nvSpPr>
        <p:spPr>
          <a:xfrm>
            <a:off x="164495" y="501649"/>
            <a:ext cx="3661917" cy="1031730"/>
          </a:xfrm>
        </p:spPr>
        <p:txBody>
          <a:bodyPr/>
          <a:lstStyle/>
          <a:p>
            <a:pPr marL="0" indent="0">
              <a:buNone/>
            </a:pPr>
            <a:endParaRPr kumimoji="1" lang="ja-JP" altLang="en-US" dirty="0"/>
          </a:p>
        </p:txBody>
      </p:sp>
      <p:sp>
        <p:nvSpPr>
          <p:cNvPr id="7" name="Title 6"/>
          <p:cNvSpPr>
            <a:spLocks noGrp="1"/>
          </p:cNvSpPr>
          <p:nvPr>
            <p:ph type="title"/>
          </p:nvPr>
        </p:nvSpPr>
        <p:spPr>
          <a:xfrm>
            <a:off x="412837" y="672749"/>
            <a:ext cx="3165231" cy="726934"/>
          </a:xfrm>
        </p:spPr>
        <p:txBody>
          <a:bodyPr>
            <a:normAutofit/>
          </a:bodyPr>
          <a:lstStyle/>
          <a:p>
            <a:r>
              <a:rPr kumimoji="1" lang="en-US" altLang="ja-JP" sz="3600" dirty="0" smtClean="0">
                <a:solidFill>
                  <a:schemeClr val="bg1"/>
                </a:solidFill>
                <a:latin typeface="Calibri" panose="020F0502020204030204" pitchFamily="34" charset="0"/>
                <a:cs typeface="Calibri" panose="020F0502020204030204" pitchFamily="34" charset="0"/>
              </a:rPr>
              <a:t>OBJETIVOS</a:t>
            </a:r>
            <a:endParaRPr kumimoji="1" lang="ja-JP" altLang="en-US" sz="3600" dirty="0">
              <a:solidFill>
                <a:schemeClr val="bg1"/>
              </a:solidFill>
              <a:latin typeface="Calibri" panose="020F0502020204030204" pitchFamily="34" charset="0"/>
              <a:cs typeface="Calibri" panose="020F0502020204030204" pitchFamily="34" charset="0"/>
            </a:endParaRPr>
          </a:p>
        </p:txBody>
      </p:sp>
      <p:sp>
        <p:nvSpPr>
          <p:cNvPr id="13" name="Rectangle 2"/>
          <p:cNvSpPr>
            <a:spLocks noChangeArrowheads="1"/>
          </p:cNvSpPr>
          <p:nvPr/>
        </p:nvSpPr>
        <p:spPr bwMode="auto">
          <a:xfrm>
            <a:off x="3179298" y="109466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ángulo 4"/>
          <p:cNvSpPr/>
          <p:nvPr/>
        </p:nvSpPr>
        <p:spPr>
          <a:xfrm>
            <a:off x="1012288" y="1359768"/>
            <a:ext cx="9914206" cy="4893647"/>
          </a:xfrm>
          <a:prstGeom prst="rect">
            <a:avLst/>
          </a:prstGeom>
        </p:spPr>
        <p:txBody>
          <a:bodyPr wrap="square">
            <a:spAutoFit/>
          </a:bodyPr>
          <a:lstStyle/>
          <a:p>
            <a:pPr marR="323850" lvl="2" algn="just">
              <a:lnSpc>
                <a:spcPct val="200000"/>
              </a:lnSpc>
              <a:spcAft>
                <a:spcPts val="0"/>
              </a:spcAft>
            </a:pPr>
            <a:r>
              <a:rPr lang="es-EC" sz="2400" b="1" dirty="0" smtClean="0">
                <a:latin typeface="+mj-lt"/>
                <a:ea typeface="Times New Roman" panose="02020603050405020304" pitchFamily="18" charset="0"/>
                <a:cs typeface="Times New Roman" panose="02020603050405020304" pitchFamily="18" charset="0"/>
              </a:rPr>
              <a:t>Objetivos específicos</a:t>
            </a:r>
            <a:endParaRPr lang="es-EC" sz="2400" dirty="0">
              <a:latin typeface="+mj-lt"/>
              <a:ea typeface="Calibri" panose="020F0502020204030204" pitchFamily="34" charset="0"/>
              <a:cs typeface="Times New Roman" panose="02020603050405020304" pitchFamily="18" charset="0"/>
            </a:endParaRPr>
          </a:p>
          <a:p>
            <a:pPr marL="285750" lvl="0" indent="-285750" algn="just">
              <a:buFont typeface="Arial" panose="020B0604020202020204" pitchFamily="34" charset="0"/>
              <a:buChar char="•"/>
            </a:pPr>
            <a:r>
              <a:rPr lang="es-ES" sz="2400" dirty="0">
                <a:latin typeface="+mj-lt"/>
              </a:rPr>
              <a:t>Rediseñar la interfaz gráfica en un ordenador central de control que permita visualizar la posición de los robots y el mapa en dos dimensiones, tanto de los obstáculos, como de los niveles de temperatura y concentración de los gases.</a:t>
            </a:r>
            <a:endParaRPr lang="es-EC" sz="2400" dirty="0">
              <a:latin typeface="+mj-lt"/>
            </a:endParaRPr>
          </a:p>
          <a:p>
            <a:pPr marL="285750" lvl="0" indent="-285750" algn="just">
              <a:buFont typeface="Arial" panose="020B0604020202020204" pitchFamily="34" charset="0"/>
              <a:buChar char="•"/>
            </a:pPr>
            <a:r>
              <a:rPr lang="es-ES" sz="2400" dirty="0">
                <a:latin typeface="+mj-lt"/>
              </a:rPr>
              <a:t>Integrar un sistema de comunicación inalámbrica mejorado y eficiente que permita al servidor tener la información adquirida por las plataformas robóticas en tiempo real y con la mínima perdida de información.</a:t>
            </a:r>
            <a:endParaRPr lang="es-EC" sz="2400" dirty="0">
              <a:latin typeface="+mj-lt"/>
            </a:endParaRPr>
          </a:p>
          <a:p>
            <a:pPr marL="285750" lvl="0" indent="-285750" algn="just">
              <a:buFont typeface="Arial" panose="020B0604020202020204" pitchFamily="34" charset="0"/>
              <a:buChar char="•"/>
            </a:pPr>
            <a:r>
              <a:rPr lang="es-ES" sz="2400" dirty="0">
                <a:latin typeface="+mj-lt"/>
              </a:rPr>
              <a:t>Procesar los datos obtenidos durante el sensado de robots para la visualización y caracterización del entorno respecto a los cambios de temperatura y concentración de gases. </a:t>
            </a:r>
            <a:endParaRPr lang="es-EC" sz="2400" dirty="0">
              <a:latin typeface="+mj-lt"/>
            </a:endParaRPr>
          </a:p>
          <a:p>
            <a:pPr algn="just"/>
            <a:endParaRPr lang="es-EC" sz="2400" dirty="0">
              <a:latin typeface="+mj-lt"/>
              <a:ea typeface="Calibri" panose="020F0502020204030204" pitchFamily="34" charset="0"/>
            </a:endParaRPr>
          </a:p>
        </p:txBody>
      </p:sp>
    </p:spTree>
    <p:extLst>
      <p:ext uri="{BB962C8B-B14F-4D97-AF65-F5344CB8AC3E}">
        <p14:creationId xmlns:p14="http://schemas.microsoft.com/office/powerpoint/2010/main" val="1700865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757">
        <p15:prstTrans prst="prestige"/>
      </p:transition>
    </mc:Choice>
    <mc:Fallback xmlns="">
      <p:transition spd="slow" advTm="4757">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0" y="1716259"/>
            <a:ext cx="8707902" cy="1587621"/>
          </a:xfrm>
        </p:spPr>
        <p:txBody>
          <a:bodyPr/>
          <a:lstStyle/>
          <a:p>
            <a:pPr marL="0" indent="0">
              <a:buNone/>
            </a:pPr>
            <a:endParaRPr kumimoji="1" lang="ja-JP" altLang="en-US" dirty="0"/>
          </a:p>
        </p:txBody>
      </p:sp>
      <p:sp>
        <p:nvSpPr>
          <p:cNvPr id="13" name="Title 12"/>
          <p:cNvSpPr>
            <a:spLocks noGrp="1"/>
          </p:cNvSpPr>
          <p:nvPr>
            <p:ph type="title"/>
          </p:nvPr>
        </p:nvSpPr>
        <p:spPr>
          <a:xfrm>
            <a:off x="1243462" y="2148971"/>
            <a:ext cx="7169017" cy="722195"/>
          </a:xfrm>
        </p:spPr>
        <p:txBody>
          <a:bodyPr/>
          <a:lstStyle/>
          <a:p>
            <a:r>
              <a:rPr kumimoji="1" lang="en-US" altLang="ja-JP" sz="3600" dirty="0" smtClean="0">
                <a:solidFill>
                  <a:schemeClr val="bg1"/>
                </a:solidFill>
              </a:rPr>
              <a:t>DISE</a:t>
            </a:r>
            <a:r>
              <a:rPr kumimoji="1" lang="es-ES" altLang="ja-JP" sz="3600" dirty="0" smtClean="0">
                <a:solidFill>
                  <a:schemeClr val="bg1"/>
                </a:solidFill>
              </a:rPr>
              <a:t>ÑO E IMPLEMENTACI</a:t>
            </a:r>
            <a:r>
              <a:rPr kumimoji="1" lang="es-EC" altLang="ja-JP" sz="3600" dirty="0" smtClean="0">
                <a:solidFill>
                  <a:schemeClr val="bg1"/>
                </a:solidFill>
              </a:rPr>
              <a:t>ÓN DE LAS PLATAFORMAS ROBÓTICAS</a:t>
            </a:r>
            <a:endParaRPr kumimoji="1" lang="ja-JP" altLang="en-US" sz="3600" dirty="0">
              <a:solidFill>
                <a:schemeClr val="bg1"/>
              </a:solidFill>
            </a:endParaRPr>
          </a:p>
        </p:txBody>
      </p:sp>
      <p:sp>
        <p:nvSpPr>
          <p:cNvPr id="5" name="Rectángulo 4"/>
          <p:cNvSpPr/>
          <p:nvPr/>
        </p:nvSpPr>
        <p:spPr>
          <a:xfrm>
            <a:off x="6122988" y="3736592"/>
            <a:ext cx="6069012" cy="25273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Marcador de texto 2"/>
          <p:cNvSpPr txBox="1">
            <a:spLocks/>
          </p:cNvSpPr>
          <p:nvPr/>
        </p:nvSpPr>
        <p:spPr>
          <a:xfrm>
            <a:off x="6122988" y="4157646"/>
            <a:ext cx="6069012" cy="15538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i="1" dirty="0" smtClean="0">
                <a:solidFill>
                  <a:schemeClr val="bg1"/>
                </a:solidFill>
                <a:latin typeface="+mj-lt"/>
              </a:rPr>
              <a:t>Estructura basada en subsistemas</a:t>
            </a:r>
          </a:p>
          <a:p>
            <a:r>
              <a:rPr lang="es-EC" i="1" dirty="0" smtClean="0">
                <a:solidFill>
                  <a:schemeClr val="bg1"/>
                </a:solidFill>
                <a:latin typeface="+mj-lt"/>
              </a:rPr>
              <a:t>Interconexión</a:t>
            </a:r>
          </a:p>
          <a:p>
            <a:r>
              <a:rPr lang="es-EC" i="1" dirty="0" smtClean="0">
                <a:solidFill>
                  <a:schemeClr val="bg1"/>
                </a:solidFill>
                <a:latin typeface="+mj-lt"/>
              </a:rPr>
              <a:t>Integración</a:t>
            </a:r>
            <a:endParaRPr lang="es-EC" i="1" dirty="0">
              <a:solidFill>
                <a:schemeClr val="bg1"/>
              </a:solidFill>
              <a:latin typeface="+mj-lt"/>
            </a:endParaRPr>
          </a:p>
        </p:txBody>
      </p:sp>
    </p:spTree>
    <p:extLst>
      <p:ext uri="{BB962C8B-B14F-4D97-AF65-F5344CB8AC3E}">
        <p14:creationId xmlns:p14="http://schemas.microsoft.com/office/powerpoint/2010/main" val="1205832455"/>
      </p:ext>
    </p:extLst>
  </p:cSld>
  <p:clrMapOvr>
    <a:masterClrMapping/>
  </p:clrMapOvr>
  <mc:AlternateContent xmlns:mc="http://schemas.openxmlformats.org/markup-compatibility/2006" xmlns:p14="http://schemas.microsoft.com/office/powerpoint/2010/main">
    <mc:Choice Requires="p14">
      <p:transition spd="slow" p14:dur="1250" advTm="2805">
        <p14:flip dir="r"/>
      </p:transition>
    </mc:Choice>
    <mc:Fallback xmlns="">
      <p:transition spd="slow" advTm="2805">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b="1" i="1" dirty="0">
                <a:solidFill>
                  <a:schemeClr val="tx1">
                    <a:lumMod val="75000"/>
                    <a:lumOff val="25000"/>
                  </a:schemeClr>
                </a:solidFill>
              </a:rPr>
              <a:t>Trabajo de Titulación – Juan Illanes</a:t>
            </a:r>
          </a:p>
        </p:txBody>
      </p:sp>
      <p:sp>
        <p:nvSpPr>
          <p:cNvPr id="4" name="Slide Number Placeholder 3"/>
          <p:cNvSpPr>
            <a:spLocks noGrp="1"/>
          </p:cNvSpPr>
          <p:nvPr>
            <p:ph type="sldNum" sz="quarter" idx="11"/>
          </p:nvPr>
        </p:nvSpPr>
        <p:spPr/>
        <p:txBody>
          <a:bodyPr/>
          <a:lstStyle/>
          <a:p>
            <a:fld id="{03EB59E2-90B9-4CD3-AC74-D672227E13C3}" type="slidenum">
              <a:rPr lang="en-US" smtClean="0"/>
              <a:pPr/>
              <a:t>12</a:t>
            </a:fld>
            <a:endParaRPr lang="en-US" dirty="0"/>
          </a:p>
        </p:txBody>
      </p:sp>
      <p:sp>
        <p:nvSpPr>
          <p:cNvPr id="8" name="Text Placeholder 7"/>
          <p:cNvSpPr>
            <a:spLocks noGrp="1"/>
          </p:cNvSpPr>
          <p:nvPr>
            <p:ph type="body" sz="quarter" idx="12"/>
          </p:nvPr>
        </p:nvSpPr>
        <p:spPr>
          <a:xfrm>
            <a:off x="164495" y="501649"/>
            <a:ext cx="3661917" cy="1031730"/>
          </a:xfrm>
        </p:spPr>
        <p:txBody>
          <a:bodyPr/>
          <a:lstStyle/>
          <a:p>
            <a:pPr marL="0" indent="0">
              <a:buNone/>
            </a:pPr>
            <a:endParaRPr kumimoji="1" lang="ja-JP" altLang="en-US" dirty="0"/>
          </a:p>
        </p:txBody>
      </p:sp>
      <p:sp>
        <p:nvSpPr>
          <p:cNvPr id="7" name="Title 6"/>
          <p:cNvSpPr>
            <a:spLocks noGrp="1"/>
          </p:cNvSpPr>
          <p:nvPr>
            <p:ph type="title"/>
          </p:nvPr>
        </p:nvSpPr>
        <p:spPr>
          <a:xfrm>
            <a:off x="412837" y="672749"/>
            <a:ext cx="3165231" cy="726934"/>
          </a:xfrm>
        </p:spPr>
        <p:txBody>
          <a:bodyPr>
            <a:normAutofit/>
          </a:bodyPr>
          <a:lstStyle/>
          <a:p>
            <a:r>
              <a:rPr kumimoji="1" lang="en-US" altLang="ja-JP" sz="3600" dirty="0" smtClean="0">
                <a:solidFill>
                  <a:schemeClr val="bg1"/>
                </a:solidFill>
                <a:latin typeface="Calibri" panose="020F0502020204030204" pitchFamily="34" charset="0"/>
                <a:cs typeface="Calibri" panose="020F0502020204030204" pitchFamily="34" charset="0"/>
              </a:rPr>
              <a:t>SUBSISTEMAS</a:t>
            </a:r>
            <a:endParaRPr kumimoji="1" lang="ja-JP" altLang="en-US" sz="3600" dirty="0">
              <a:solidFill>
                <a:schemeClr val="bg1"/>
              </a:solidFill>
              <a:latin typeface="Calibri" panose="020F0502020204030204" pitchFamily="34" charset="0"/>
              <a:cs typeface="Calibri" panose="020F0502020204030204" pitchFamily="34" charset="0"/>
            </a:endParaRPr>
          </a:p>
        </p:txBody>
      </p:sp>
      <p:pic>
        <p:nvPicPr>
          <p:cNvPr id="16" name="Imagen 15"/>
          <p:cNvPicPr/>
          <p:nvPr/>
        </p:nvPicPr>
        <p:blipFill>
          <a:blip r:embed="rId2"/>
          <a:stretch>
            <a:fillRect/>
          </a:stretch>
        </p:blipFill>
        <p:spPr>
          <a:xfrm>
            <a:off x="1622474" y="1941342"/>
            <a:ext cx="8947052" cy="401866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3220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757">
        <p15:prstTrans prst="prestige"/>
      </p:transition>
    </mc:Choice>
    <mc:Fallback xmlns="">
      <p:transition spd="slow" advTm="4757">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b="1" i="1" dirty="0">
                <a:solidFill>
                  <a:schemeClr val="tx1">
                    <a:lumMod val="75000"/>
                    <a:lumOff val="25000"/>
                  </a:schemeClr>
                </a:solidFill>
              </a:rPr>
              <a:t>Trabajo de Titulación – Juan Illanes</a:t>
            </a:r>
          </a:p>
        </p:txBody>
      </p:sp>
      <p:sp>
        <p:nvSpPr>
          <p:cNvPr id="4" name="Slide Number Placeholder 3"/>
          <p:cNvSpPr>
            <a:spLocks noGrp="1"/>
          </p:cNvSpPr>
          <p:nvPr>
            <p:ph type="sldNum" sz="quarter" idx="11"/>
          </p:nvPr>
        </p:nvSpPr>
        <p:spPr/>
        <p:txBody>
          <a:bodyPr/>
          <a:lstStyle/>
          <a:p>
            <a:fld id="{03EB59E2-90B9-4CD3-AC74-D672227E13C3}" type="slidenum">
              <a:rPr lang="en-US" smtClean="0"/>
              <a:pPr/>
              <a:t>13</a:t>
            </a:fld>
            <a:endParaRPr lang="en-US" dirty="0"/>
          </a:p>
        </p:txBody>
      </p:sp>
      <p:sp>
        <p:nvSpPr>
          <p:cNvPr id="8" name="Text Placeholder 7"/>
          <p:cNvSpPr>
            <a:spLocks noGrp="1"/>
          </p:cNvSpPr>
          <p:nvPr>
            <p:ph type="body" sz="quarter" idx="12"/>
          </p:nvPr>
        </p:nvSpPr>
        <p:spPr>
          <a:xfrm>
            <a:off x="164495" y="501649"/>
            <a:ext cx="3661917" cy="1031730"/>
          </a:xfrm>
        </p:spPr>
        <p:txBody>
          <a:bodyPr/>
          <a:lstStyle/>
          <a:p>
            <a:pPr marL="0" indent="0">
              <a:buNone/>
            </a:pPr>
            <a:endParaRPr kumimoji="1" lang="ja-JP" altLang="en-US" dirty="0"/>
          </a:p>
        </p:txBody>
      </p:sp>
      <p:sp>
        <p:nvSpPr>
          <p:cNvPr id="7" name="Title 6"/>
          <p:cNvSpPr>
            <a:spLocks noGrp="1"/>
          </p:cNvSpPr>
          <p:nvPr>
            <p:ph type="title"/>
          </p:nvPr>
        </p:nvSpPr>
        <p:spPr>
          <a:xfrm>
            <a:off x="412837" y="672749"/>
            <a:ext cx="3165231" cy="726934"/>
          </a:xfrm>
        </p:spPr>
        <p:txBody>
          <a:bodyPr>
            <a:normAutofit/>
          </a:bodyPr>
          <a:lstStyle/>
          <a:p>
            <a:r>
              <a:rPr kumimoji="1" lang="en-US" altLang="ja-JP" sz="3600" dirty="0" smtClean="0">
                <a:solidFill>
                  <a:schemeClr val="bg1"/>
                </a:solidFill>
                <a:latin typeface="Calibri" panose="020F0502020204030204" pitchFamily="34" charset="0"/>
                <a:cs typeface="Calibri" panose="020F0502020204030204" pitchFamily="34" charset="0"/>
              </a:rPr>
              <a:t>ARQUITECTURA</a:t>
            </a:r>
            <a:endParaRPr kumimoji="1" lang="ja-JP" altLang="en-US" sz="3600" dirty="0">
              <a:solidFill>
                <a:schemeClr val="bg1"/>
              </a:solidFill>
              <a:latin typeface="Calibri" panose="020F0502020204030204" pitchFamily="34" charset="0"/>
              <a:cs typeface="Calibri" panose="020F0502020204030204" pitchFamily="34" charset="0"/>
            </a:endParaRPr>
          </a:p>
        </p:txBody>
      </p:sp>
      <p:sp>
        <p:nvSpPr>
          <p:cNvPr id="10" name="CuadroTexto 9"/>
          <p:cNvSpPr txBox="1"/>
          <p:nvPr/>
        </p:nvSpPr>
        <p:spPr>
          <a:xfrm>
            <a:off x="4711504" y="343718"/>
            <a:ext cx="5270696" cy="1384995"/>
          </a:xfrm>
          <a:prstGeom prst="rect">
            <a:avLst/>
          </a:prstGeom>
          <a:noFill/>
        </p:spPr>
        <p:txBody>
          <a:bodyPr wrap="square" rtlCol="0">
            <a:spAutoFit/>
          </a:bodyPr>
          <a:lstStyle/>
          <a:p>
            <a:pPr marL="0" lvl="1"/>
            <a:r>
              <a:rPr lang="es-EC" sz="2800" b="1" i="1" dirty="0" smtClean="0"/>
              <a:t>Estructura para sensores ultrasónicos y ópticos</a:t>
            </a:r>
            <a:endParaRPr lang="es-EC" sz="2800" b="1" i="1" dirty="0"/>
          </a:p>
          <a:p>
            <a:endParaRPr lang="es-EC" sz="2800" b="1" i="1" dirty="0"/>
          </a:p>
        </p:txBody>
      </p:sp>
      <p:pic>
        <p:nvPicPr>
          <p:cNvPr id="20" name="Imagen 19"/>
          <p:cNvPicPr/>
          <p:nvPr/>
        </p:nvPicPr>
        <p:blipFill>
          <a:blip r:embed="rId2"/>
          <a:stretch>
            <a:fillRect/>
          </a:stretch>
        </p:blipFill>
        <p:spPr>
          <a:xfrm>
            <a:off x="4965894" y="1533378"/>
            <a:ext cx="5659529" cy="4626023"/>
          </a:xfrm>
          <a:prstGeom prst="rect">
            <a:avLst/>
          </a:prstGeom>
          <a:ln w="88900" cap="sq" cmpd="thickThin">
            <a:solidFill>
              <a:srgbClr val="000000"/>
            </a:solidFill>
            <a:prstDash val="solid"/>
            <a:miter lim="800000"/>
          </a:ln>
          <a:effectLst>
            <a:innerShdw blurRad="76200">
              <a:srgbClr val="000000"/>
            </a:innerShdw>
          </a:effectLst>
        </p:spPr>
      </p:pic>
      <p:pic>
        <p:nvPicPr>
          <p:cNvPr id="21" name="Imagen 20"/>
          <p:cNvPicPr/>
          <p:nvPr/>
        </p:nvPicPr>
        <p:blipFill rotWithShape="1">
          <a:blip r:embed="rId3">
            <a:extLst>
              <a:ext uri="{BEBA8EAE-BF5A-486C-A8C5-ECC9F3942E4B}">
                <a14:imgProps xmlns:a14="http://schemas.microsoft.com/office/drawing/2010/main">
                  <a14:imgLayer r:embed="rId4">
                    <a14:imgEffect>
                      <a14:backgroundRemoval t="416" b="98960" l="2772" r="98934">
                        <a14:backgroundMark x1="41578" y1="80249" x2="41578" y2="80249"/>
                        <a14:backgroundMark x1="42431" y1="76715" x2="42431" y2="76715"/>
                        <a14:backgroundMark x1="42431" y1="76715" x2="42431" y2="76715"/>
                        <a14:backgroundMark x1="42431" y1="76715" x2="42431" y2="76715"/>
                        <a14:backgroundMark x1="40725" y1="73597" x2="40725" y2="73597"/>
                        <a14:backgroundMark x1="40725" y1="73597" x2="40725" y2="73597"/>
                        <a14:backgroundMark x1="37527" y1="80249" x2="37527" y2="80249"/>
                        <a14:backgroundMark x1="36461" y1="74844" x2="36461" y2="74844"/>
                        <a14:backgroundMark x1="38806" y1="72141" x2="38806" y2="72141"/>
                        <a14:backgroundMark x1="39659" y1="71102" x2="39659" y2="71102"/>
                        <a14:backgroundMark x1="39659" y1="69854" x2="39659" y2="69854"/>
                        <a14:backgroundMark x1="19403" y1="66528" x2="19403" y2="66528"/>
                        <a14:backgroundMark x1="21322" y1="65073" x2="21322" y2="65073"/>
                        <a14:backgroundMark x1="50320" y1="18919" x2="50320" y2="18919"/>
                        <a14:backgroundMark x1="49041" y1="20166" x2="49041" y2="20166"/>
                        <a14:backgroundMark x1="47548" y1="17256" x2="47548" y2="17256"/>
                        <a14:backgroundMark x1="46269" y1="17256" x2="46269" y2="17256"/>
                        <a14:backgroundMark x1="25800" y1="67775" x2="25800" y2="67775"/>
                        <a14:backgroundMark x1="72921" y1="27235" x2="72921" y2="27235"/>
                        <a14:backgroundMark x1="72068" y1="24740" x2="72068" y2="24740"/>
                        <a14:backgroundMark x1="76546" y1="29314" x2="76546" y2="29314"/>
                        <a14:backgroundMark x1="76119" y1="25364" x2="76119" y2="25364"/>
                        <a14:backgroundMark x1="76119" y1="25364" x2="76119" y2="25364"/>
                        <a14:backgroundMark x1="77612" y1="77755" x2="77612" y2="77755"/>
                        <a14:backgroundMark x1="24307" y1="64033" x2="24307" y2="64033"/>
                      </a14:backgroundRemoval>
                    </a14:imgEffect>
                    <a14:imgEffect>
                      <a14:sharpenSoften amount="50000"/>
                    </a14:imgEffect>
                    <a14:imgEffect>
                      <a14:brightnessContrast bright="20000"/>
                    </a14:imgEffect>
                  </a14:imgLayer>
                </a14:imgProps>
              </a:ext>
            </a:extLst>
          </a:blip>
          <a:srcRect l="2446" t="1085" r="2526" b="1"/>
          <a:stretch/>
        </p:blipFill>
        <p:spPr bwMode="auto">
          <a:xfrm rot="5400000">
            <a:off x="1113469" y="2500126"/>
            <a:ext cx="2925519" cy="29907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45933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757">
        <p15:prstTrans prst="prestige"/>
      </p:transition>
    </mc:Choice>
    <mc:Fallback xmlns="">
      <p:transition spd="slow" advTm="4757">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b="1" i="1" dirty="0">
                <a:solidFill>
                  <a:schemeClr val="tx1">
                    <a:lumMod val="75000"/>
                    <a:lumOff val="25000"/>
                  </a:schemeClr>
                </a:solidFill>
              </a:rPr>
              <a:t>Trabajo de Titulación – Juan Illanes</a:t>
            </a:r>
          </a:p>
        </p:txBody>
      </p:sp>
      <p:sp>
        <p:nvSpPr>
          <p:cNvPr id="4" name="Slide Number Placeholder 3"/>
          <p:cNvSpPr>
            <a:spLocks noGrp="1"/>
          </p:cNvSpPr>
          <p:nvPr>
            <p:ph type="sldNum" sz="quarter" idx="11"/>
          </p:nvPr>
        </p:nvSpPr>
        <p:spPr/>
        <p:txBody>
          <a:bodyPr/>
          <a:lstStyle/>
          <a:p>
            <a:fld id="{03EB59E2-90B9-4CD3-AC74-D672227E13C3}" type="slidenum">
              <a:rPr lang="en-US" smtClean="0"/>
              <a:pPr/>
              <a:t>14</a:t>
            </a:fld>
            <a:endParaRPr lang="en-US" dirty="0"/>
          </a:p>
        </p:txBody>
      </p:sp>
      <p:sp>
        <p:nvSpPr>
          <p:cNvPr id="8" name="Text Placeholder 7"/>
          <p:cNvSpPr>
            <a:spLocks noGrp="1"/>
          </p:cNvSpPr>
          <p:nvPr>
            <p:ph type="body" sz="quarter" idx="12"/>
          </p:nvPr>
        </p:nvSpPr>
        <p:spPr>
          <a:xfrm>
            <a:off x="164495" y="501649"/>
            <a:ext cx="3661917" cy="1031730"/>
          </a:xfrm>
        </p:spPr>
        <p:txBody>
          <a:bodyPr/>
          <a:lstStyle/>
          <a:p>
            <a:pPr marL="0" indent="0">
              <a:buNone/>
            </a:pPr>
            <a:endParaRPr kumimoji="1" lang="ja-JP" altLang="en-US" dirty="0"/>
          </a:p>
        </p:txBody>
      </p:sp>
      <p:sp>
        <p:nvSpPr>
          <p:cNvPr id="7" name="Title 6"/>
          <p:cNvSpPr>
            <a:spLocks noGrp="1"/>
          </p:cNvSpPr>
          <p:nvPr>
            <p:ph type="title"/>
          </p:nvPr>
        </p:nvSpPr>
        <p:spPr>
          <a:xfrm>
            <a:off x="412837" y="672749"/>
            <a:ext cx="3165231" cy="726934"/>
          </a:xfrm>
        </p:spPr>
        <p:txBody>
          <a:bodyPr>
            <a:normAutofit/>
          </a:bodyPr>
          <a:lstStyle/>
          <a:p>
            <a:r>
              <a:rPr kumimoji="1" lang="en-US" altLang="ja-JP" sz="3600" dirty="0" smtClean="0">
                <a:solidFill>
                  <a:schemeClr val="bg1"/>
                </a:solidFill>
                <a:latin typeface="Calibri" panose="020F0502020204030204" pitchFamily="34" charset="0"/>
                <a:cs typeface="Calibri" panose="020F0502020204030204" pitchFamily="34" charset="0"/>
              </a:rPr>
              <a:t>ARQUITECTURA</a:t>
            </a:r>
            <a:endParaRPr kumimoji="1" lang="ja-JP" altLang="en-US" sz="3600" dirty="0">
              <a:solidFill>
                <a:schemeClr val="bg1"/>
              </a:solidFill>
              <a:latin typeface="Calibri" panose="020F0502020204030204" pitchFamily="34" charset="0"/>
              <a:cs typeface="Calibri" panose="020F0502020204030204" pitchFamily="34" charset="0"/>
            </a:endParaRPr>
          </a:p>
        </p:txBody>
      </p:sp>
      <p:sp>
        <p:nvSpPr>
          <p:cNvPr id="10" name="CuadroTexto 9"/>
          <p:cNvSpPr txBox="1"/>
          <p:nvPr/>
        </p:nvSpPr>
        <p:spPr>
          <a:xfrm>
            <a:off x="5378547" y="630763"/>
            <a:ext cx="3896751" cy="954107"/>
          </a:xfrm>
          <a:prstGeom prst="rect">
            <a:avLst/>
          </a:prstGeom>
          <a:noFill/>
        </p:spPr>
        <p:txBody>
          <a:bodyPr wrap="square" rtlCol="0">
            <a:spAutoFit/>
          </a:bodyPr>
          <a:lstStyle/>
          <a:p>
            <a:pPr marL="0" lvl="1"/>
            <a:r>
              <a:rPr lang="es-EC" sz="2800" b="1" i="1" dirty="0" smtClean="0"/>
              <a:t>1er Nivel</a:t>
            </a:r>
            <a:endParaRPr lang="es-EC" sz="2800" b="1" i="1" dirty="0"/>
          </a:p>
          <a:p>
            <a:endParaRPr lang="es-EC" sz="2800" b="1" i="1" dirty="0"/>
          </a:p>
        </p:txBody>
      </p:sp>
      <p:pic>
        <p:nvPicPr>
          <p:cNvPr id="18" name="Imagen 17"/>
          <p:cNvPicPr/>
          <p:nvPr/>
        </p:nvPicPr>
        <p:blipFill rotWithShape="1">
          <a:blip r:embed="rId2"/>
          <a:srcRect l="1851" t="3104" b="1788"/>
          <a:stretch/>
        </p:blipFill>
        <p:spPr bwMode="auto">
          <a:xfrm>
            <a:off x="4360983" y="1584870"/>
            <a:ext cx="7371469" cy="4499693"/>
          </a:xfrm>
          <a:prstGeom prst="rect">
            <a:avLst/>
          </a:prstGeom>
          <a:ln w="889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096955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757">
        <p15:prstTrans prst="prestige"/>
      </p:transition>
    </mc:Choice>
    <mc:Fallback xmlns="">
      <p:transition spd="slow" advTm="4757">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b="1" i="1" dirty="0">
                <a:solidFill>
                  <a:schemeClr val="tx1">
                    <a:lumMod val="75000"/>
                    <a:lumOff val="25000"/>
                  </a:schemeClr>
                </a:solidFill>
              </a:rPr>
              <a:t>Trabajo de Titulación – Juan Illanes</a:t>
            </a:r>
          </a:p>
        </p:txBody>
      </p:sp>
      <p:sp>
        <p:nvSpPr>
          <p:cNvPr id="4" name="Slide Number Placeholder 3"/>
          <p:cNvSpPr>
            <a:spLocks noGrp="1"/>
          </p:cNvSpPr>
          <p:nvPr>
            <p:ph type="sldNum" sz="quarter" idx="11"/>
          </p:nvPr>
        </p:nvSpPr>
        <p:spPr/>
        <p:txBody>
          <a:bodyPr/>
          <a:lstStyle/>
          <a:p>
            <a:fld id="{03EB59E2-90B9-4CD3-AC74-D672227E13C3}" type="slidenum">
              <a:rPr lang="en-US" smtClean="0"/>
              <a:pPr/>
              <a:t>15</a:t>
            </a:fld>
            <a:endParaRPr lang="en-US" dirty="0"/>
          </a:p>
        </p:txBody>
      </p:sp>
      <p:sp>
        <p:nvSpPr>
          <p:cNvPr id="8" name="Text Placeholder 7"/>
          <p:cNvSpPr>
            <a:spLocks noGrp="1"/>
          </p:cNvSpPr>
          <p:nvPr>
            <p:ph type="body" sz="quarter" idx="12"/>
          </p:nvPr>
        </p:nvSpPr>
        <p:spPr>
          <a:xfrm>
            <a:off x="164495" y="501649"/>
            <a:ext cx="3661917" cy="1031730"/>
          </a:xfrm>
        </p:spPr>
        <p:txBody>
          <a:bodyPr/>
          <a:lstStyle/>
          <a:p>
            <a:pPr marL="0" indent="0">
              <a:buNone/>
            </a:pPr>
            <a:endParaRPr kumimoji="1" lang="ja-JP" altLang="en-US" dirty="0"/>
          </a:p>
        </p:txBody>
      </p:sp>
      <p:sp>
        <p:nvSpPr>
          <p:cNvPr id="7" name="Title 6"/>
          <p:cNvSpPr>
            <a:spLocks noGrp="1"/>
          </p:cNvSpPr>
          <p:nvPr>
            <p:ph type="title"/>
          </p:nvPr>
        </p:nvSpPr>
        <p:spPr>
          <a:xfrm>
            <a:off x="412837" y="672749"/>
            <a:ext cx="3165231" cy="726934"/>
          </a:xfrm>
        </p:spPr>
        <p:txBody>
          <a:bodyPr>
            <a:normAutofit/>
          </a:bodyPr>
          <a:lstStyle/>
          <a:p>
            <a:r>
              <a:rPr kumimoji="1" lang="en-US" altLang="ja-JP" sz="3600" dirty="0">
                <a:solidFill>
                  <a:schemeClr val="bg1"/>
                </a:solidFill>
                <a:latin typeface="Calibri" panose="020F0502020204030204" pitchFamily="34" charset="0"/>
                <a:cs typeface="Calibri" panose="020F0502020204030204" pitchFamily="34" charset="0"/>
              </a:rPr>
              <a:t>ARQUITECTURA</a:t>
            </a:r>
            <a:endParaRPr kumimoji="1" lang="ja-JP" altLang="en-US" sz="3600" dirty="0">
              <a:solidFill>
                <a:schemeClr val="bg1"/>
              </a:solidFill>
              <a:latin typeface="Calibri" panose="020F0502020204030204" pitchFamily="34" charset="0"/>
              <a:cs typeface="Calibri" panose="020F0502020204030204" pitchFamily="34" charset="0"/>
            </a:endParaRPr>
          </a:p>
        </p:txBody>
      </p:sp>
      <p:sp>
        <p:nvSpPr>
          <p:cNvPr id="10" name="CuadroTexto 9"/>
          <p:cNvSpPr txBox="1"/>
          <p:nvPr/>
        </p:nvSpPr>
        <p:spPr>
          <a:xfrm>
            <a:off x="5378547" y="630763"/>
            <a:ext cx="3896751" cy="954107"/>
          </a:xfrm>
          <a:prstGeom prst="rect">
            <a:avLst/>
          </a:prstGeom>
          <a:noFill/>
        </p:spPr>
        <p:txBody>
          <a:bodyPr wrap="square" rtlCol="0">
            <a:spAutoFit/>
          </a:bodyPr>
          <a:lstStyle/>
          <a:p>
            <a:pPr marL="0" lvl="1"/>
            <a:r>
              <a:rPr lang="es-EC" sz="2800" b="1" i="1" dirty="0" smtClean="0"/>
              <a:t>2do Nivel</a:t>
            </a:r>
            <a:endParaRPr lang="es-EC" sz="2800" b="1" i="1" dirty="0"/>
          </a:p>
          <a:p>
            <a:endParaRPr lang="es-EC" sz="2800" b="1" i="1" dirty="0"/>
          </a:p>
        </p:txBody>
      </p:sp>
      <p:pic>
        <p:nvPicPr>
          <p:cNvPr id="9" name="Imagen 8"/>
          <p:cNvPicPr/>
          <p:nvPr/>
        </p:nvPicPr>
        <p:blipFill rotWithShape="1">
          <a:blip r:embed="rId2"/>
          <a:srcRect b="3651"/>
          <a:stretch/>
        </p:blipFill>
        <p:spPr bwMode="auto">
          <a:xfrm>
            <a:off x="4346728" y="1533379"/>
            <a:ext cx="6771437" cy="4522815"/>
          </a:xfrm>
          <a:prstGeom prst="rect">
            <a:avLst/>
          </a:prstGeom>
          <a:ln w="889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367314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757">
        <p15:prstTrans prst="prestige"/>
      </p:transition>
    </mc:Choice>
    <mc:Fallback xmlns="">
      <p:transition spd="slow" advTm="4757">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b="1" i="1" dirty="0">
                <a:solidFill>
                  <a:schemeClr val="tx1">
                    <a:lumMod val="75000"/>
                    <a:lumOff val="25000"/>
                  </a:schemeClr>
                </a:solidFill>
              </a:rPr>
              <a:t>Trabajo de Titulación – Juan Illanes</a:t>
            </a:r>
          </a:p>
        </p:txBody>
      </p:sp>
      <p:sp>
        <p:nvSpPr>
          <p:cNvPr id="4" name="Slide Number Placeholder 3"/>
          <p:cNvSpPr>
            <a:spLocks noGrp="1"/>
          </p:cNvSpPr>
          <p:nvPr>
            <p:ph type="sldNum" sz="quarter" idx="11"/>
          </p:nvPr>
        </p:nvSpPr>
        <p:spPr/>
        <p:txBody>
          <a:bodyPr/>
          <a:lstStyle/>
          <a:p>
            <a:fld id="{03EB59E2-90B9-4CD3-AC74-D672227E13C3}" type="slidenum">
              <a:rPr lang="en-US" smtClean="0"/>
              <a:pPr/>
              <a:t>16</a:t>
            </a:fld>
            <a:endParaRPr lang="en-US" dirty="0"/>
          </a:p>
        </p:txBody>
      </p:sp>
      <p:sp>
        <p:nvSpPr>
          <p:cNvPr id="8" name="Text Placeholder 7"/>
          <p:cNvSpPr>
            <a:spLocks noGrp="1"/>
          </p:cNvSpPr>
          <p:nvPr>
            <p:ph type="body" sz="quarter" idx="12"/>
          </p:nvPr>
        </p:nvSpPr>
        <p:spPr>
          <a:xfrm>
            <a:off x="164495" y="501649"/>
            <a:ext cx="3661917" cy="1031730"/>
          </a:xfrm>
        </p:spPr>
        <p:txBody>
          <a:bodyPr/>
          <a:lstStyle/>
          <a:p>
            <a:pPr marL="0" indent="0">
              <a:buNone/>
            </a:pPr>
            <a:endParaRPr kumimoji="1" lang="ja-JP" altLang="en-US" dirty="0"/>
          </a:p>
        </p:txBody>
      </p:sp>
      <p:sp>
        <p:nvSpPr>
          <p:cNvPr id="7" name="Title 6"/>
          <p:cNvSpPr>
            <a:spLocks noGrp="1"/>
          </p:cNvSpPr>
          <p:nvPr>
            <p:ph type="title"/>
          </p:nvPr>
        </p:nvSpPr>
        <p:spPr>
          <a:xfrm>
            <a:off x="412837" y="672749"/>
            <a:ext cx="3165231" cy="726934"/>
          </a:xfrm>
        </p:spPr>
        <p:txBody>
          <a:bodyPr>
            <a:normAutofit/>
          </a:bodyPr>
          <a:lstStyle/>
          <a:p>
            <a:r>
              <a:rPr kumimoji="1" lang="en-US" altLang="ja-JP" sz="3600" dirty="0">
                <a:solidFill>
                  <a:schemeClr val="bg1"/>
                </a:solidFill>
                <a:latin typeface="Calibri" panose="020F0502020204030204" pitchFamily="34" charset="0"/>
                <a:cs typeface="Calibri" panose="020F0502020204030204" pitchFamily="34" charset="0"/>
              </a:rPr>
              <a:t>ARQUITECTURA</a:t>
            </a:r>
            <a:endParaRPr kumimoji="1" lang="ja-JP" altLang="en-US" sz="3600" dirty="0">
              <a:solidFill>
                <a:schemeClr val="bg1"/>
              </a:solidFill>
              <a:latin typeface="Calibri" panose="020F0502020204030204" pitchFamily="34" charset="0"/>
              <a:cs typeface="Calibri" panose="020F0502020204030204" pitchFamily="34" charset="0"/>
            </a:endParaRPr>
          </a:p>
        </p:txBody>
      </p:sp>
      <p:sp>
        <p:nvSpPr>
          <p:cNvPr id="10" name="CuadroTexto 9"/>
          <p:cNvSpPr txBox="1"/>
          <p:nvPr/>
        </p:nvSpPr>
        <p:spPr>
          <a:xfrm>
            <a:off x="5378547" y="630763"/>
            <a:ext cx="3896751" cy="954107"/>
          </a:xfrm>
          <a:prstGeom prst="rect">
            <a:avLst/>
          </a:prstGeom>
          <a:noFill/>
        </p:spPr>
        <p:txBody>
          <a:bodyPr wrap="square" rtlCol="0">
            <a:spAutoFit/>
          </a:bodyPr>
          <a:lstStyle/>
          <a:p>
            <a:pPr marL="0" lvl="1"/>
            <a:r>
              <a:rPr lang="es-EC" sz="2800" b="1" i="1" dirty="0" smtClean="0"/>
              <a:t>3er y 4to Nivel</a:t>
            </a:r>
            <a:endParaRPr lang="es-EC" sz="2800" b="1" i="1" dirty="0"/>
          </a:p>
          <a:p>
            <a:endParaRPr lang="es-EC" sz="2800" b="1" i="1" dirty="0"/>
          </a:p>
        </p:txBody>
      </p:sp>
      <p:pic>
        <p:nvPicPr>
          <p:cNvPr id="12" name="Imagen 11"/>
          <p:cNvPicPr/>
          <p:nvPr/>
        </p:nvPicPr>
        <p:blipFill>
          <a:blip r:embed="rId2"/>
          <a:stretch>
            <a:fillRect/>
          </a:stretch>
        </p:blipFill>
        <p:spPr>
          <a:xfrm>
            <a:off x="4290646" y="1533379"/>
            <a:ext cx="7496420" cy="420669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11328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757">
        <p15:prstTrans prst="prestige"/>
      </p:transition>
    </mc:Choice>
    <mc:Fallback xmlns="">
      <p:transition spd="slow" advTm="4757">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b="1" i="1" dirty="0">
                <a:solidFill>
                  <a:schemeClr val="tx1">
                    <a:lumMod val="75000"/>
                    <a:lumOff val="25000"/>
                  </a:schemeClr>
                </a:solidFill>
              </a:rPr>
              <a:t>Trabajo de Titulación – Juan Illanes</a:t>
            </a:r>
          </a:p>
        </p:txBody>
      </p:sp>
      <p:sp>
        <p:nvSpPr>
          <p:cNvPr id="4" name="Slide Number Placeholder 3"/>
          <p:cNvSpPr>
            <a:spLocks noGrp="1"/>
          </p:cNvSpPr>
          <p:nvPr>
            <p:ph type="sldNum" sz="quarter" idx="11"/>
          </p:nvPr>
        </p:nvSpPr>
        <p:spPr/>
        <p:txBody>
          <a:bodyPr/>
          <a:lstStyle/>
          <a:p>
            <a:fld id="{03EB59E2-90B9-4CD3-AC74-D672227E13C3}" type="slidenum">
              <a:rPr lang="en-US" smtClean="0"/>
              <a:pPr/>
              <a:t>17</a:t>
            </a:fld>
            <a:endParaRPr lang="en-US" dirty="0"/>
          </a:p>
        </p:txBody>
      </p:sp>
      <p:sp>
        <p:nvSpPr>
          <p:cNvPr id="8" name="Text Placeholder 7"/>
          <p:cNvSpPr>
            <a:spLocks noGrp="1"/>
          </p:cNvSpPr>
          <p:nvPr>
            <p:ph type="body" sz="quarter" idx="12"/>
          </p:nvPr>
        </p:nvSpPr>
        <p:spPr>
          <a:xfrm>
            <a:off x="164495" y="501649"/>
            <a:ext cx="3661917" cy="1031730"/>
          </a:xfrm>
        </p:spPr>
        <p:txBody>
          <a:bodyPr/>
          <a:lstStyle/>
          <a:p>
            <a:pPr marL="0" indent="0">
              <a:buNone/>
            </a:pPr>
            <a:endParaRPr kumimoji="1" lang="ja-JP" altLang="en-US" dirty="0"/>
          </a:p>
        </p:txBody>
      </p:sp>
      <p:sp>
        <p:nvSpPr>
          <p:cNvPr id="7" name="Title 6"/>
          <p:cNvSpPr>
            <a:spLocks noGrp="1"/>
          </p:cNvSpPr>
          <p:nvPr>
            <p:ph type="title"/>
          </p:nvPr>
        </p:nvSpPr>
        <p:spPr>
          <a:xfrm>
            <a:off x="412837" y="672749"/>
            <a:ext cx="3165231" cy="726934"/>
          </a:xfrm>
        </p:spPr>
        <p:txBody>
          <a:bodyPr>
            <a:normAutofit/>
          </a:bodyPr>
          <a:lstStyle/>
          <a:p>
            <a:r>
              <a:rPr kumimoji="1" lang="en-US" altLang="ja-JP" sz="3600" dirty="0">
                <a:solidFill>
                  <a:schemeClr val="bg1"/>
                </a:solidFill>
                <a:latin typeface="Calibri" panose="020F0502020204030204" pitchFamily="34" charset="0"/>
                <a:cs typeface="Calibri" panose="020F0502020204030204" pitchFamily="34" charset="0"/>
              </a:rPr>
              <a:t>ARQUITECTURA</a:t>
            </a:r>
            <a:endParaRPr kumimoji="1" lang="ja-JP" altLang="en-US" sz="3600" dirty="0">
              <a:solidFill>
                <a:schemeClr val="bg1"/>
              </a:solidFill>
              <a:latin typeface="Calibri" panose="020F0502020204030204" pitchFamily="34" charset="0"/>
              <a:cs typeface="Calibri" panose="020F0502020204030204" pitchFamily="34" charset="0"/>
            </a:endParaRPr>
          </a:p>
        </p:txBody>
      </p:sp>
      <p:sp>
        <p:nvSpPr>
          <p:cNvPr id="10" name="CuadroTexto 9"/>
          <p:cNvSpPr txBox="1"/>
          <p:nvPr/>
        </p:nvSpPr>
        <p:spPr>
          <a:xfrm>
            <a:off x="4470291" y="251125"/>
            <a:ext cx="3896751" cy="954107"/>
          </a:xfrm>
          <a:prstGeom prst="rect">
            <a:avLst/>
          </a:prstGeom>
          <a:noFill/>
        </p:spPr>
        <p:txBody>
          <a:bodyPr wrap="square" rtlCol="0">
            <a:spAutoFit/>
          </a:bodyPr>
          <a:lstStyle/>
          <a:p>
            <a:pPr marL="0" lvl="1"/>
            <a:r>
              <a:rPr lang="es-EC" sz="2800" b="1" i="1" dirty="0" smtClean="0"/>
              <a:t>Arquitectura completa</a:t>
            </a:r>
            <a:endParaRPr lang="es-EC" sz="2800" b="1" i="1" dirty="0"/>
          </a:p>
          <a:p>
            <a:endParaRPr lang="es-EC" sz="2800" b="1" i="1" dirty="0"/>
          </a:p>
        </p:txBody>
      </p:sp>
      <p:pic>
        <p:nvPicPr>
          <p:cNvPr id="9" name="Imagen 8"/>
          <p:cNvPicPr/>
          <p:nvPr/>
        </p:nvPicPr>
        <p:blipFill rotWithShape="1">
          <a:blip r:embed="rId2"/>
          <a:srcRect l="2318" t="2587" r="5910" b="3787"/>
          <a:stretch/>
        </p:blipFill>
        <p:spPr bwMode="auto">
          <a:xfrm>
            <a:off x="428077" y="1789978"/>
            <a:ext cx="4712995" cy="4354229"/>
          </a:xfrm>
          <a:prstGeom prst="rect">
            <a:avLst/>
          </a:prstGeom>
          <a:ln w="889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pic>
        <p:nvPicPr>
          <p:cNvPr id="12" name="Imagen 11" descr="C:\Users\Juan Illanes\Desktop\Nueva carpeta\IMG_20181205_104738.jpg"/>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7834" t="7833" b="2454"/>
          <a:stretch/>
        </p:blipFill>
        <p:spPr bwMode="auto">
          <a:xfrm>
            <a:off x="5454015" y="1036216"/>
            <a:ext cx="2699385" cy="2447925"/>
          </a:xfrm>
          <a:prstGeom prst="rect">
            <a:avLst/>
          </a:prstGeom>
          <a:noFill/>
          <a:ln>
            <a:noFill/>
          </a:ln>
          <a:extLst>
            <a:ext uri="{53640926-AAD7-44D8-BBD7-CCE9431645EC}">
              <a14:shadowObscured xmlns:a14="http://schemas.microsoft.com/office/drawing/2010/main"/>
            </a:ext>
          </a:extLst>
        </p:spPr>
      </p:pic>
      <p:pic>
        <p:nvPicPr>
          <p:cNvPr id="13" name="Imagen 12" descr="C:\Users\Juan Illanes\Desktop\Nueva carpeta\IMG_20181205_104839.jpg"/>
          <p:cNvPicPr/>
          <p:nvPr/>
        </p:nvPicPr>
        <p:blipFill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10861" r="8484" b="7187"/>
          <a:stretch/>
        </p:blipFill>
        <p:spPr bwMode="auto">
          <a:xfrm>
            <a:off x="8431310" y="1036216"/>
            <a:ext cx="2699385" cy="2447925"/>
          </a:xfrm>
          <a:prstGeom prst="rect">
            <a:avLst/>
          </a:prstGeom>
          <a:noFill/>
          <a:ln>
            <a:noFill/>
          </a:ln>
          <a:extLst>
            <a:ext uri="{53640926-AAD7-44D8-BBD7-CCE9431645EC}">
              <a14:shadowObscured xmlns:a14="http://schemas.microsoft.com/office/drawing/2010/main"/>
            </a:ext>
          </a:extLst>
        </p:spPr>
      </p:pic>
      <p:pic>
        <p:nvPicPr>
          <p:cNvPr id="14" name="Imagen 13" descr="C:\Users\Juan Illanes\Desktop\Nueva carpeta\IMG_20181205_104850.jpg"/>
          <p:cNvPicPr/>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1928" r="6164" b="2439"/>
          <a:stretch/>
        </p:blipFill>
        <p:spPr bwMode="auto">
          <a:xfrm>
            <a:off x="5454014" y="3696283"/>
            <a:ext cx="2699385" cy="2447925"/>
          </a:xfrm>
          <a:prstGeom prst="rect">
            <a:avLst/>
          </a:prstGeom>
          <a:noFill/>
          <a:ln>
            <a:noFill/>
          </a:ln>
          <a:extLst>
            <a:ext uri="{53640926-AAD7-44D8-BBD7-CCE9431645EC}">
              <a14:shadowObscured xmlns:a14="http://schemas.microsoft.com/office/drawing/2010/main"/>
            </a:ext>
          </a:extLst>
        </p:spPr>
      </p:pic>
      <p:pic>
        <p:nvPicPr>
          <p:cNvPr id="15" name="Imagen 14" descr="C:\Users\Juan Illanes\Desktop\Nueva carpeta\IMG_20181205_104806.jpg"/>
          <p:cNvPicPr/>
          <p:nvPr/>
        </p:nvPicPr>
        <p:blipFill rotWithShape="1">
          <a:blip r:embed="rId9"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t="4674" b="8513"/>
          <a:stretch/>
        </p:blipFill>
        <p:spPr bwMode="auto">
          <a:xfrm>
            <a:off x="8431309" y="3696282"/>
            <a:ext cx="2699385" cy="24479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6202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757">
        <p15:prstTrans prst="prestige"/>
      </p:transition>
    </mc:Choice>
    <mc:Fallback xmlns="">
      <p:transition spd="slow" advTm="4757">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0" y="1716259"/>
            <a:ext cx="8707902" cy="1587621"/>
          </a:xfrm>
        </p:spPr>
        <p:txBody>
          <a:bodyPr/>
          <a:lstStyle/>
          <a:p>
            <a:pPr marL="0" indent="0">
              <a:buNone/>
            </a:pPr>
            <a:endParaRPr kumimoji="1" lang="ja-JP" altLang="en-US" dirty="0"/>
          </a:p>
        </p:txBody>
      </p:sp>
      <p:sp>
        <p:nvSpPr>
          <p:cNvPr id="13" name="Title 12"/>
          <p:cNvSpPr>
            <a:spLocks noGrp="1"/>
          </p:cNvSpPr>
          <p:nvPr>
            <p:ph type="title"/>
          </p:nvPr>
        </p:nvSpPr>
        <p:spPr>
          <a:xfrm>
            <a:off x="1243462" y="2148971"/>
            <a:ext cx="7169017" cy="722195"/>
          </a:xfrm>
        </p:spPr>
        <p:txBody>
          <a:bodyPr/>
          <a:lstStyle/>
          <a:p>
            <a:r>
              <a:rPr kumimoji="1" lang="en-US" altLang="ja-JP" sz="3600" dirty="0" smtClean="0">
                <a:solidFill>
                  <a:schemeClr val="bg1"/>
                </a:solidFill>
              </a:rPr>
              <a:t>SISTEMA DE NAVEGACI</a:t>
            </a:r>
            <a:r>
              <a:rPr kumimoji="1" lang="es-EC" altLang="ja-JP" sz="3600" dirty="0" smtClean="0">
                <a:solidFill>
                  <a:schemeClr val="bg1"/>
                </a:solidFill>
              </a:rPr>
              <a:t>ÓN Y COMUNICACIÓN</a:t>
            </a:r>
            <a:endParaRPr kumimoji="1" lang="ja-JP" altLang="en-US" sz="3600" dirty="0">
              <a:solidFill>
                <a:schemeClr val="bg1"/>
              </a:solidFill>
            </a:endParaRPr>
          </a:p>
        </p:txBody>
      </p:sp>
      <p:sp>
        <p:nvSpPr>
          <p:cNvPr id="5" name="Rectángulo 4"/>
          <p:cNvSpPr/>
          <p:nvPr/>
        </p:nvSpPr>
        <p:spPr>
          <a:xfrm>
            <a:off x="6122988" y="3736592"/>
            <a:ext cx="6069012" cy="25273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Marcador de texto 2"/>
          <p:cNvSpPr txBox="1">
            <a:spLocks/>
          </p:cNvSpPr>
          <p:nvPr/>
        </p:nvSpPr>
        <p:spPr>
          <a:xfrm>
            <a:off x="6122988" y="4031037"/>
            <a:ext cx="6069012" cy="15538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i="1" dirty="0" smtClean="0">
                <a:solidFill>
                  <a:schemeClr val="bg1"/>
                </a:solidFill>
                <a:latin typeface="+mj-lt"/>
              </a:rPr>
              <a:t>Algoritmo de navegación</a:t>
            </a:r>
          </a:p>
          <a:p>
            <a:r>
              <a:rPr lang="es-EC" i="1" dirty="0" smtClean="0">
                <a:solidFill>
                  <a:schemeClr val="bg1"/>
                </a:solidFill>
                <a:latin typeface="+mj-lt"/>
              </a:rPr>
              <a:t>Comunicación y control</a:t>
            </a:r>
          </a:p>
          <a:p>
            <a:r>
              <a:rPr lang="es-EC" i="1" dirty="0" smtClean="0">
                <a:solidFill>
                  <a:schemeClr val="bg1"/>
                </a:solidFill>
                <a:latin typeface="+mj-lt"/>
              </a:rPr>
              <a:t>Topología</a:t>
            </a:r>
          </a:p>
          <a:p>
            <a:r>
              <a:rPr lang="es-EC" i="1" dirty="0" smtClean="0">
                <a:solidFill>
                  <a:schemeClr val="bg1"/>
                </a:solidFill>
                <a:latin typeface="+mj-lt"/>
              </a:rPr>
              <a:t>Tramas</a:t>
            </a:r>
            <a:endParaRPr lang="es-EC" i="1" dirty="0">
              <a:solidFill>
                <a:schemeClr val="bg1"/>
              </a:solidFill>
              <a:latin typeface="+mj-lt"/>
            </a:endParaRPr>
          </a:p>
        </p:txBody>
      </p:sp>
    </p:spTree>
    <p:extLst>
      <p:ext uri="{BB962C8B-B14F-4D97-AF65-F5344CB8AC3E}">
        <p14:creationId xmlns:p14="http://schemas.microsoft.com/office/powerpoint/2010/main" val="2357681123"/>
      </p:ext>
    </p:extLst>
  </p:cSld>
  <p:clrMapOvr>
    <a:masterClrMapping/>
  </p:clrMapOvr>
  <mc:AlternateContent xmlns:mc="http://schemas.openxmlformats.org/markup-compatibility/2006" xmlns:p14="http://schemas.microsoft.com/office/powerpoint/2010/main">
    <mc:Choice Requires="p14">
      <p:transition spd="slow" p14:dur="1250" advTm="2805">
        <p14:flip dir="r"/>
      </p:transition>
    </mc:Choice>
    <mc:Fallback xmlns="">
      <p:transition spd="slow" advTm="2805">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b="1" i="1" dirty="0">
                <a:solidFill>
                  <a:schemeClr val="tx1">
                    <a:lumMod val="75000"/>
                    <a:lumOff val="25000"/>
                  </a:schemeClr>
                </a:solidFill>
              </a:rPr>
              <a:t>Trabajo de Titulación – Juan Illanes</a:t>
            </a:r>
          </a:p>
        </p:txBody>
      </p:sp>
      <p:sp>
        <p:nvSpPr>
          <p:cNvPr id="4" name="Slide Number Placeholder 3"/>
          <p:cNvSpPr>
            <a:spLocks noGrp="1"/>
          </p:cNvSpPr>
          <p:nvPr>
            <p:ph type="sldNum" sz="quarter" idx="11"/>
          </p:nvPr>
        </p:nvSpPr>
        <p:spPr/>
        <p:txBody>
          <a:bodyPr/>
          <a:lstStyle/>
          <a:p>
            <a:fld id="{03EB59E2-90B9-4CD3-AC74-D672227E13C3}" type="slidenum">
              <a:rPr lang="en-US" smtClean="0"/>
              <a:pPr/>
              <a:t>19</a:t>
            </a:fld>
            <a:endParaRPr lang="en-US" dirty="0"/>
          </a:p>
        </p:txBody>
      </p:sp>
      <p:sp>
        <p:nvSpPr>
          <p:cNvPr id="8" name="Text Placeholder 7"/>
          <p:cNvSpPr>
            <a:spLocks noGrp="1"/>
          </p:cNvSpPr>
          <p:nvPr>
            <p:ph type="body" sz="quarter" idx="12"/>
          </p:nvPr>
        </p:nvSpPr>
        <p:spPr>
          <a:xfrm>
            <a:off x="164495" y="501649"/>
            <a:ext cx="5800206" cy="1031730"/>
          </a:xfrm>
        </p:spPr>
        <p:txBody>
          <a:bodyPr/>
          <a:lstStyle/>
          <a:p>
            <a:pPr marL="0" indent="0">
              <a:buNone/>
            </a:pPr>
            <a:endParaRPr kumimoji="1" lang="ja-JP" altLang="en-US" dirty="0"/>
          </a:p>
        </p:txBody>
      </p:sp>
      <p:sp>
        <p:nvSpPr>
          <p:cNvPr id="7" name="Title 6"/>
          <p:cNvSpPr>
            <a:spLocks noGrp="1"/>
          </p:cNvSpPr>
          <p:nvPr>
            <p:ph type="title"/>
          </p:nvPr>
        </p:nvSpPr>
        <p:spPr>
          <a:xfrm>
            <a:off x="412836" y="672749"/>
            <a:ext cx="5551865" cy="726934"/>
          </a:xfrm>
        </p:spPr>
        <p:txBody>
          <a:bodyPr>
            <a:normAutofit/>
          </a:bodyPr>
          <a:lstStyle/>
          <a:p>
            <a:r>
              <a:rPr kumimoji="1" lang="en-US" altLang="ja-JP" sz="3600" dirty="0" smtClean="0">
                <a:solidFill>
                  <a:schemeClr val="bg1"/>
                </a:solidFill>
                <a:latin typeface="Calibri" panose="020F0502020204030204" pitchFamily="34" charset="0"/>
                <a:cs typeface="Calibri" panose="020F0502020204030204" pitchFamily="34" charset="0"/>
              </a:rPr>
              <a:t>DESCRIPCIÓN DEL SISTEMA</a:t>
            </a:r>
            <a:endParaRPr kumimoji="1" lang="ja-JP" altLang="en-US" sz="3600" dirty="0">
              <a:solidFill>
                <a:schemeClr val="bg1"/>
              </a:solidFill>
              <a:latin typeface="Calibri" panose="020F0502020204030204" pitchFamily="34" charset="0"/>
              <a:cs typeface="Calibri" panose="020F0502020204030204" pitchFamily="34" charset="0"/>
            </a:endParaRPr>
          </a:p>
        </p:txBody>
      </p:sp>
      <p:sp>
        <p:nvSpPr>
          <p:cNvPr id="10" name="CuadroTexto 9"/>
          <p:cNvSpPr txBox="1"/>
          <p:nvPr/>
        </p:nvSpPr>
        <p:spPr>
          <a:xfrm>
            <a:off x="6964680" y="412653"/>
            <a:ext cx="3896751" cy="954107"/>
          </a:xfrm>
          <a:prstGeom prst="rect">
            <a:avLst/>
          </a:prstGeom>
          <a:noFill/>
        </p:spPr>
        <p:txBody>
          <a:bodyPr wrap="square" rtlCol="0">
            <a:spAutoFit/>
          </a:bodyPr>
          <a:lstStyle/>
          <a:p>
            <a:pPr marL="0" lvl="1"/>
            <a:r>
              <a:rPr lang="es-EC" sz="2800" b="1" i="1" dirty="0" smtClean="0"/>
              <a:t>Diagrama de bloques</a:t>
            </a:r>
            <a:endParaRPr lang="es-EC" sz="2800" b="1" i="1" dirty="0"/>
          </a:p>
          <a:p>
            <a:endParaRPr lang="es-EC" sz="2800" b="1" i="1" dirty="0"/>
          </a:p>
        </p:txBody>
      </p:sp>
      <p:pic>
        <p:nvPicPr>
          <p:cNvPr id="9" name="Imagen 8"/>
          <p:cNvPicPr/>
          <p:nvPr/>
        </p:nvPicPr>
        <p:blipFill rotWithShape="1">
          <a:blip r:embed="rId2"/>
          <a:srcRect l="627" t="2724" r="712"/>
          <a:stretch/>
        </p:blipFill>
        <p:spPr bwMode="auto">
          <a:xfrm>
            <a:off x="1901873" y="1831088"/>
            <a:ext cx="8733301" cy="4274290"/>
          </a:xfrm>
          <a:prstGeom prst="rect">
            <a:avLst/>
          </a:prstGeom>
          <a:ln w="889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085963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757">
        <p15:prstTrans prst="prestige"/>
      </p:transition>
    </mc:Choice>
    <mc:Fallback xmlns="">
      <p:transition spd="slow" advTm="4757">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b="1" i="1" dirty="0" smtClean="0">
                <a:solidFill>
                  <a:schemeClr val="tx1">
                    <a:lumMod val="75000"/>
                    <a:lumOff val="25000"/>
                  </a:schemeClr>
                </a:solidFill>
              </a:rPr>
              <a:t>Trabajo de Titulación – Juan Illanes</a:t>
            </a:r>
            <a:endParaRPr lang="en-US" b="1" i="1" dirty="0">
              <a:solidFill>
                <a:schemeClr val="tx1">
                  <a:lumMod val="75000"/>
                  <a:lumOff val="25000"/>
                </a:schemeClr>
              </a:solidFill>
            </a:endParaRPr>
          </a:p>
        </p:txBody>
      </p:sp>
      <p:sp>
        <p:nvSpPr>
          <p:cNvPr id="3" name="Slide Number Placeholder 2"/>
          <p:cNvSpPr>
            <a:spLocks noGrp="1"/>
          </p:cNvSpPr>
          <p:nvPr>
            <p:ph type="sldNum" sz="quarter" idx="11"/>
          </p:nvPr>
        </p:nvSpPr>
        <p:spPr/>
        <p:txBody>
          <a:bodyPr/>
          <a:lstStyle/>
          <a:p>
            <a:fld id="{03EB59E2-90B9-4CD3-AC74-D672227E13C3}" type="slidenum">
              <a:rPr lang="en-US" smtClean="0"/>
              <a:pPr/>
              <a:t>2</a:t>
            </a:fld>
            <a:endParaRPr lang="en-US" dirty="0"/>
          </a:p>
        </p:txBody>
      </p:sp>
      <p:sp>
        <p:nvSpPr>
          <p:cNvPr id="4" name="Text Placeholder 3"/>
          <p:cNvSpPr>
            <a:spLocks noGrp="1"/>
          </p:cNvSpPr>
          <p:nvPr>
            <p:ph type="body" sz="quarter" idx="12"/>
          </p:nvPr>
        </p:nvSpPr>
        <p:spPr>
          <a:xfrm>
            <a:off x="5686096" y="468906"/>
            <a:ext cx="3754363" cy="445172"/>
          </a:xfrm>
        </p:spPr>
        <p:txBody>
          <a:bodyPr>
            <a:noAutofit/>
          </a:bodyPr>
          <a:lstStyle/>
          <a:p>
            <a:r>
              <a:rPr kumimoji="1" lang="en-US" altLang="ja-JP" sz="2800" b="1" dirty="0" smtClean="0">
                <a:solidFill>
                  <a:schemeClr val="tx1"/>
                </a:solidFill>
              </a:rPr>
              <a:t>Introducción.</a:t>
            </a:r>
            <a:endParaRPr kumimoji="1" lang="ja-JP" altLang="en-US" sz="2800" b="1" dirty="0"/>
          </a:p>
        </p:txBody>
      </p:sp>
      <p:sp>
        <p:nvSpPr>
          <p:cNvPr id="5" name="Title 4"/>
          <p:cNvSpPr>
            <a:spLocks noGrp="1"/>
          </p:cNvSpPr>
          <p:nvPr>
            <p:ph type="title"/>
          </p:nvPr>
        </p:nvSpPr>
        <p:spPr>
          <a:xfrm>
            <a:off x="239151" y="955980"/>
            <a:ext cx="4134041" cy="4858196"/>
          </a:xfrm>
        </p:spPr>
        <p:txBody>
          <a:bodyPr/>
          <a:lstStyle/>
          <a:p>
            <a:r>
              <a:rPr kumimoji="1" lang="en-US" altLang="ja-JP" b="1" i="1" dirty="0" smtClean="0">
                <a:solidFill>
                  <a:schemeClr val="accent1">
                    <a:lumMod val="50000"/>
                  </a:schemeClr>
                </a:solidFill>
              </a:rPr>
              <a:t>CONTENIDO</a:t>
            </a:r>
            <a:endParaRPr kumimoji="1" lang="ja-JP" altLang="en-US" b="1" i="1" dirty="0">
              <a:solidFill>
                <a:schemeClr val="accent1">
                  <a:lumMod val="50000"/>
                </a:schemeClr>
              </a:solidFill>
            </a:endParaRPr>
          </a:p>
        </p:txBody>
      </p:sp>
      <p:sp>
        <p:nvSpPr>
          <p:cNvPr id="6" name="Text Placeholder 5"/>
          <p:cNvSpPr>
            <a:spLocks noGrp="1"/>
          </p:cNvSpPr>
          <p:nvPr>
            <p:ph type="body" sz="quarter" idx="13"/>
          </p:nvPr>
        </p:nvSpPr>
        <p:spPr>
          <a:xfrm>
            <a:off x="4752344" y="428118"/>
            <a:ext cx="836991" cy="774213"/>
          </a:xfrm>
        </p:spPr>
        <p:txBody>
          <a:bodyPr/>
          <a:lstStyle/>
          <a:p>
            <a:r>
              <a:rPr kumimoji="1" lang="en-US" altLang="ja-JP" dirty="0"/>
              <a:t>01</a:t>
            </a:r>
            <a:endParaRPr kumimoji="1" lang="ja-JP" altLang="en-US" dirty="0"/>
          </a:p>
        </p:txBody>
      </p:sp>
      <p:sp>
        <p:nvSpPr>
          <p:cNvPr id="8" name="Text Placeholder 7"/>
          <p:cNvSpPr>
            <a:spLocks noGrp="1"/>
          </p:cNvSpPr>
          <p:nvPr>
            <p:ph type="body" sz="quarter" idx="15"/>
          </p:nvPr>
        </p:nvSpPr>
        <p:spPr>
          <a:xfrm>
            <a:off x="5686096" y="1543389"/>
            <a:ext cx="4892809" cy="899241"/>
          </a:xfrm>
        </p:spPr>
        <p:txBody>
          <a:bodyPr>
            <a:noAutofit/>
          </a:bodyPr>
          <a:lstStyle/>
          <a:p>
            <a:r>
              <a:rPr kumimoji="1" lang="en-US" altLang="ja-JP" sz="2800" b="1" dirty="0" smtClean="0">
                <a:solidFill>
                  <a:schemeClr val="tx1"/>
                </a:solidFill>
              </a:rPr>
              <a:t>Diseño e Implementación de las plataformas robóticas.</a:t>
            </a:r>
            <a:endParaRPr kumimoji="1" lang="ja-JP" altLang="en-US" sz="2800" b="1" dirty="0"/>
          </a:p>
        </p:txBody>
      </p:sp>
      <p:sp>
        <p:nvSpPr>
          <p:cNvPr id="9" name="Text Placeholder 8"/>
          <p:cNvSpPr>
            <a:spLocks noGrp="1"/>
          </p:cNvSpPr>
          <p:nvPr>
            <p:ph type="body" sz="quarter" idx="16"/>
          </p:nvPr>
        </p:nvSpPr>
        <p:spPr>
          <a:xfrm>
            <a:off x="4752344" y="1593728"/>
            <a:ext cx="836991" cy="774213"/>
          </a:xfrm>
        </p:spPr>
        <p:txBody>
          <a:bodyPr/>
          <a:lstStyle/>
          <a:p>
            <a:r>
              <a:rPr kumimoji="1" lang="en-US" altLang="ja-JP" dirty="0"/>
              <a:t>02</a:t>
            </a:r>
            <a:endParaRPr kumimoji="1" lang="ja-JP" altLang="en-US" dirty="0"/>
          </a:p>
        </p:txBody>
      </p:sp>
      <p:sp>
        <p:nvSpPr>
          <p:cNvPr id="10" name="Text Placeholder 9"/>
          <p:cNvSpPr>
            <a:spLocks noGrp="1"/>
          </p:cNvSpPr>
          <p:nvPr>
            <p:ph type="body" sz="quarter" idx="17"/>
          </p:nvPr>
        </p:nvSpPr>
        <p:spPr>
          <a:xfrm>
            <a:off x="5686096" y="2395540"/>
            <a:ext cx="3754363" cy="261296"/>
          </a:xfrm>
        </p:spPr>
        <p:txBody>
          <a:bodyPr>
            <a:normAutofit lnSpcReduction="10000"/>
          </a:bodyPr>
          <a:lstStyle/>
          <a:p>
            <a:r>
              <a:rPr lang="es-EC" dirty="0" smtClean="0">
                <a:solidFill>
                  <a:schemeClr val="tx1"/>
                </a:solidFill>
              </a:rPr>
              <a:t>Arquitectura de Hardware.</a:t>
            </a:r>
            <a:endParaRPr lang="es-EC" dirty="0">
              <a:solidFill>
                <a:schemeClr val="tx1"/>
              </a:solidFill>
            </a:endParaRPr>
          </a:p>
        </p:txBody>
      </p:sp>
      <p:sp>
        <p:nvSpPr>
          <p:cNvPr id="11" name="Text Placeholder 10"/>
          <p:cNvSpPr>
            <a:spLocks noGrp="1"/>
          </p:cNvSpPr>
          <p:nvPr>
            <p:ph type="body" sz="quarter" idx="18"/>
          </p:nvPr>
        </p:nvSpPr>
        <p:spPr>
          <a:xfrm>
            <a:off x="5686096" y="2866510"/>
            <a:ext cx="4892809" cy="846123"/>
          </a:xfrm>
        </p:spPr>
        <p:txBody>
          <a:bodyPr>
            <a:noAutofit/>
          </a:bodyPr>
          <a:lstStyle/>
          <a:p>
            <a:r>
              <a:rPr kumimoji="1" lang="en-US" altLang="ja-JP" sz="2800" b="1" dirty="0" smtClean="0">
                <a:solidFill>
                  <a:schemeClr val="tx1"/>
                </a:solidFill>
              </a:rPr>
              <a:t>Sistema de navegación y comunicación.</a:t>
            </a:r>
            <a:endParaRPr kumimoji="1" lang="ja-JP" altLang="en-US" sz="2800" b="1" dirty="0"/>
          </a:p>
        </p:txBody>
      </p:sp>
      <p:sp>
        <p:nvSpPr>
          <p:cNvPr id="12" name="Text Placeholder 11"/>
          <p:cNvSpPr>
            <a:spLocks noGrp="1"/>
          </p:cNvSpPr>
          <p:nvPr>
            <p:ph type="body" sz="quarter" idx="19"/>
          </p:nvPr>
        </p:nvSpPr>
        <p:spPr>
          <a:xfrm>
            <a:off x="4752344" y="2942390"/>
            <a:ext cx="836991" cy="774213"/>
          </a:xfrm>
        </p:spPr>
        <p:txBody>
          <a:bodyPr/>
          <a:lstStyle/>
          <a:p>
            <a:r>
              <a:rPr kumimoji="1" lang="en-US" altLang="ja-JP" dirty="0"/>
              <a:t>03</a:t>
            </a:r>
            <a:endParaRPr kumimoji="1" lang="ja-JP" altLang="en-US" dirty="0"/>
          </a:p>
        </p:txBody>
      </p:sp>
      <p:sp>
        <p:nvSpPr>
          <p:cNvPr id="13" name="Text Placeholder 12"/>
          <p:cNvSpPr>
            <a:spLocks noGrp="1"/>
          </p:cNvSpPr>
          <p:nvPr>
            <p:ph type="body" sz="quarter" idx="20"/>
          </p:nvPr>
        </p:nvSpPr>
        <p:spPr>
          <a:xfrm>
            <a:off x="5686096" y="3712633"/>
            <a:ext cx="3754363" cy="261296"/>
          </a:xfrm>
        </p:spPr>
        <p:txBody>
          <a:bodyPr>
            <a:normAutofit lnSpcReduction="10000"/>
          </a:bodyPr>
          <a:lstStyle/>
          <a:p>
            <a:r>
              <a:rPr lang="es-EC" dirty="0" smtClean="0">
                <a:solidFill>
                  <a:schemeClr val="tx1"/>
                </a:solidFill>
              </a:rPr>
              <a:t>Algoritmo de navegación y sistema de comunicación.</a:t>
            </a:r>
            <a:endParaRPr lang="es-EC" dirty="0">
              <a:solidFill>
                <a:schemeClr val="tx1"/>
              </a:solidFill>
            </a:endParaRPr>
          </a:p>
        </p:txBody>
      </p:sp>
      <p:sp>
        <p:nvSpPr>
          <p:cNvPr id="14" name="Text Placeholder 13"/>
          <p:cNvSpPr>
            <a:spLocks noGrp="1"/>
          </p:cNvSpPr>
          <p:nvPr>
            <p:ph type="body" sz="quarter" idx="21"/>
          </p:nvPr>
        </p:nvSpPr>
        <p:spPr>
          <a:xfrm>
            <a:off x="5686096" y="4094506"/>
            <a:ext cx="4892809" cy="885415"/>
          </a:xfrm>
        </p:spPr>
        <p:txBody>
          <a:bodyPr>
            <a:noAutofit/>
          </a:bodyPr>
          <a:lstStyle/>
          <a:p>
            <a:r>
              <a:rPr kumimoji="1" lang="en-US" altLang="ja-JP" sz="2800" b="1" dirty="0" smtClean="0">
                <a:solidFill>
                  <a:schemeClr val="tx1"/>
                </a:solidFill>
              </a:rPr>
              <a:t>Visualización de mapas, Pruebas y </a:t>
            </a:r>
            <a:r>
              <a:rPr kumimoji="1" lang="en-US" altLang="ja-JP" sz="2800" b="1" dirty="0">
                <a:solidFill>
                  <a:schemeClr val="tx1"/>
                </a:solidFill>
              </a:rPr>
              <a:t>R</a:t>
            </a:r>
            <a:r>
              <a:rPr kumimoji="1" lang="en-US" altLang="ja-JP" sz="2800" b="1" dirty="0" smtClean="0">
                <a:solidFill>
                  <a:schemeClr val="tx1"/>
                </a:solidFill>
              </a:rPr>
              <a:t>esultados.</a:t>
            </a:r>
            <a:endParaRPr kumimoji="1" lang="ja-JP" altLang="en-US" sz="2800" b="1" dirty="0"/>
          </a:p>
        </p:txBody>
      </p:sp>
      <p:sp>
        <p:nvSpPr>
          <p:cNvPr id="15" name="Text Placeholder 14"/>
          <p:cNvSpPr>
            <a:spLocks noGrp="1"/>
          </p:cNvSpPr>
          <p:nvPr>
            <p:ph type="body" sz="quarter" idx="22"/>
          </p:nvPr>
        </p:nvSpPr>
        <p:spPr>
          <a:xfrm>
            <a:off x="4764805" y="4150106"/>
            <a:ext cx="836991" cy="774213"/>
          </a:xfrm>
        </p:spPr>
        <p:txBody>
          <a:bodyPr/>
          <a:lstStyle/>
          <a:p>
            <a:r>
              <a:rPr kumimoji="1" lang="en-US" altLang="ja-JP" dirty="0"/>
              <a:t>04</a:t>
            </a:r>
            <a:endParaRPr kumimoji="1" lang="ja-JP" altLang="en-US" dirty="0"/>
          </a:p>
        </p:txBody>
      </p:sp>
      <p:sp>
        <p:nvSpPr>
          <p:cNvPr id="16" name="Text Placeholder 15"/>
          <p:cNvSpPr>
            <a:spLocks noGrp="1"/>
          </p:cNvSpPr>
          <p:nvPr>
            <p:ph type="body" sz="quarter" idx="23"/>
          </p:nvPr>
        </p:nvSpPr>
        <p:spPr>
          <a:xfrm>
            <a:off x="5686096" y="4991823"/>
            <a:ext cx="3754363" cy="261296"/>
          </a:xfrm>
        </p:spPr>
        <p:txBody>
          <a:bodyPr>
            <a:normAutofit lnSpcReduction="10000"/>
          </a:bodyPr>
          <a:lstStyle/>
          <a:p>
            <a:r>
              <a:rPr lang="es-EC" dirty="0" smtClean="0">
                <a:solidFill>
                  <a:schemeClr val="tx1"/>
                </a:solidFill>
              </a:rPr>
              <a:t>Grafos de visibilidad, Filtro espacial de media móvil</a:t>
            </a:r>
            <a:endParaRPr lang="es-EC" dirty="0">
              <a:solidFill>
                <a:schemeClr val="tx1"/>
              </a:solidFill>
            </a:endParaRPr>
          </a:p>
        </p:txBody>
      </p:sp>
      <p:sp>
        <p:nvSpPr>
          <p:cNvPr id="17" name="Text Placeholder 16"/>
          <p:cNvSpPr>
            <a:spLocks noGrp="1"/>
          </p:cNvSpPr>
          <p:nvPr>
            <p:ph type="body" sz="quarter" idx="24"/>
          </p:nvPr>
        </p:nvSpPr>
        <p:spPr>
          <a:xfrm>
            <a:off x="5686096" y="5431169"/>
            <a:ext cx="5047553" cy="445172"/>
          </a:xfrm>
        </p:spPr>
        <p:txBody>
          <a:bodyPr>
            <a:noAutofit/>
          </a:bodyPr>
          <a:lstStyle/>
          <a:p>
            <a:r>
              <a:rPr kumimoji="1" lang="es-EC" altLang="ja-JP" sz="2800" b="1" dirty="0" smtClean="0">
                <a:solidFill>
                  <a:schemeClr val="tx1"/>
                </a:solidFill>
              </a:rPr>
              <a:t>Conclusiones</a:t>
            </a:r>
            <a:r>
              <a:rPr kumimoji="1" lang="en-US" altLang="ja-JP" sz="2800" b="1" dirty="0" smtClean="0">
                <a:solidFill>
                  <a:schemeClr val="tx1"/>
                </a:solidFill>
              </a:rPr>
              <a:t> y Recomendaciones.</a:t>
            </a:r>
            <a:endParaRPr kumimoji="1" lang="ja-JP" altLang="en-US" sz="2800" b="1" dirty="0"/>
          </a:p>
        </p:txBody>
      </p:sp>
      <p:sp>
        <p:nvSpPr>
          <p:cNvPr id="18" name="Text Placeholder 17"/>
          <p:cNvSpPr>
            <a:spLocks noGrp="1"/>
          </p:cNvSpPr>
          <p:nvPr>
            <p:ph type="body" sz="quarter" idx="25"/>
          </p:nvPr>
        </p:nvSpPr>
        <p:spPr>
          <a:xfrm>
            <a:off x="4752344" y="5287505"/>
            <a:ext cx="836991" cy="774213"/>
          </a:xfrm>
        </p:spPr>
        <p:txBody>
          <a:bodyPr/>
          <a:lstStyle/>
          <a:p>
            <a:r>
              <a:rPr kumimoji="1" lang="en-US" altLang="ja-JP" dirty="0"/>
              <a:t>05</a:t>
            </a:r>
            <a:endParaRPr kumimoji="1" lang="ja-JP" altLang="en-US" dirty="0"/>
          </a:p>
        </p:txBody>
      </p:sp>
      <p:sp>
        <p:nvSpPr>
          <p:cNvPr id="23" name="Marcador de texto 22"/>
          <p:cNvSpPr>
            <a:spLocks noGrp="1"/>
          </p:cNvSpPr>
          <p:nvPr>
            <p:ph type="body" sz="quarter" idx="14"/>
          </p:nvPr>
        </p:nvSpPr>
        <p:spPr>
          <a:xfrm>
            <a:off x="5686096" y="872766"/>
            <a:ext cx="3754363" cy="261296"/>
          </a:xfrm>
        </p:spPr>
        <p:txBody>
          <a:bodyPr>
            <a:normAutofit lnSpcReduction="10000"/>
          </a:bodyPr>
          <a:lstStyle/>
          <a:p>
            <a:r>
              <a:rPr lang="es-EC" dirty="0" smtClean="0">
                <a:solidFill>
                  <a:schemeClr val="tx1"/>
                </a:solidFill>
              </a:rPr>
              <a:t>Robótica Cooperativa Móvil.</a:t>
            </a:r>
            <a:endParaRPr lang="es-EC" dirty="0">
              <a:solidFill>
                <a:schemeClr val="tx1"/>
              </a:solidFill>
            </a:endParaRPr>
          </a:p>
        </p:txBody>
      </p:sp>
    </p:spTree>
    <p:extLst>
      <p:ext uri="{BB962C8B-B14F-4D97-AF65-F5344CB8AC3E}">
        <p14:creationId xmlns:p14="http://schemas.microsoft.com/office/powerpoint/2010/main" val="694615265"/>
      </p:ext>
    </p:extLst>
  </p:cSld>
  <p:clrMapOvr>
    <a:masterClrMapping/>
  </p:clrMapOvr>
  <mc:AlternateContent xmlns:mc="http://schemas.openxmlformats.org/markup-compatibility/2006" xmlns:p14="http://schemas.microsoft.com/office/powerpoint/2010/main">
    <mc:Choice Requires="p14">
      <p:transition spd="slow" p14:dur="1250" advTm="7424">
        <p14:flip dir="r"/>
      </p:transition>
    </mc:Choice>
    <mc:Fallback xmlns="">
      <p:transition spd="slow" advTm="7424">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0" y="1716259"/>
            <a:ext cx="8707902" cy="1587621"/>
          </a:xfrm>
        </p:spPr>
        <p:txBody>
          <a:bodyPr/>
          <a:lstStyle/>
          <a:p>
            <a:pPr marL="0" indent="0">
              <a:buNone/>
            </a:pPr>
            <a:endParaRPr kumimoji="1" lang="ja-JP" altLang="en-US" dirty="0"/>
          </a:p>
        </p:txBody>
      </p:sp>
      <p:sp>
        <p:nvSpPr>
          <p:cNvPr id="13" name="Title 12"/>
          <p:cNvSpPr>
            <a:spLocks noGrp="1"/>
          </p:cNvSpPr>
          <p:nvPr>
            <p:ph type="title"/>
          </p:nvPr>
        </p:nvSpPr>
        <p:spPr>
          <a:xfrm>
            <a:off x="1243462" y="2148971"/>
            <a:ext cx="7169017" cy="722195"/>
          </a:xfrm>
        </p:spPr>
        <p:txBody>
          <a:bodyPr/>
          <a:lstStyle/>
          <a:p>
            <a:r>
              <a:rPr kumimoji="1" lang="en-US" altLang="ja-JP" dirty="0" smtClean="0">
                <a:solidFill>
                  <a:schemeClr val="bg1"/>
                </a:solidFill>
              </a:rPr>
              <a:t>INTRODUCCIÓN</a:t>
            </a:r>
            <a:endParaRPr kumimoji="1" lang="ja-JP" altLang="en-US" dirty="0">
              <a:solidFill>
                <a:schemeClr val="bg1"/>
              </a:solidFill>
            </a:endParaRPr>
          </a:p>
        </p:txBody>
      </p:sp>
      <p:sp>
        <p:nvSpPr>
          <p:cNvPr id="5" name="Rectángulo 4"/>
          <p:cNvSpPr/>
          <p:nvPr/>
        </p:nvSpPr>
        <p:spPr>
          <a:xfrm>
            <a:off x="6122988" y="3736592"/>
            <a:ext cx="6069012" cy="25273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Marcador de texto 2"/>
          <p:cNvSpPr txBox="1">
            <a:spLocks/>
          </p:cNvSpPr>
          <p:nvPr/>
        </p:nvSpPr>
        <p:spPr>
          <a:xfrm>
            <a:off x="6122988" y="4157646"/>
            <a:ext cx="6069012" cy="15538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i="1" dirty="0" smtClean="0">
                <a:solidFill>
                  <a:schemeClr val="bg1"/>
                </a:solidFill>
                <a:latin typeface="+mj-lt"/>
              </a:rPr>
              <a:t>Antecedentes</a:t>
            </a:r>
          </a:p>
          <a:p>
            <a:r>
              <a:rPr lang="es-EC" i="1" dirty="0" smtClean="0">
                <a:solidFill>
                  <a:schemeClr val="bg1"/>
                </a:solidFill>
                <a:latin typeface="+mj-lt"/>
              </a:rPr>
              <a:t>Justificación e importancia</a:t>
            </a:r>
          </a:p>
          <a:p>
            <a:r>
              <a:rPr lang="es-EC" i="1" dirty="0" smtClean="0">
                <a:solidFill>
                  <a:schemeClr val="bg1"/>
                </a:solidFill>
                <a:latin typeface="+mj-lt"/>
              </a:rPr>
              <a:t>Objetivos</a:t>
            </a:r>
            <a:endParaRPr lang="es-EC" i="1" dirty="0">
              <a:solidFill>
                <a:schemeClr val="bg1"/>
              </a:solidFill>
              <a:latin typeface="+mj-lt"/>
            </a:endParaRPr>
          </a:p>
        </p:txBody>
      </p:sp>
    </p:spTree>
    <p:extLst>
      <p:ext uri="{BB962C8B-B14F-4D97-AF65-F5344CB8AC3E}">
        <p14:creationId xmlns:p14="http://schemas.microsoft.com/office/powerpoint/2010/main" val="2455994274"/>
      </p:ext>
    </p:extLst>
  </p:cSld>
  <p:clrMapOvr>
    <a:masterClrMapping/>
  </p:clrMapOvr>
  <mc:AlternateContent xmlns:mc="http://schemas.openxmlformats.org/markup-compatibility/2006" xmlns:p14="http://schemas.microsoft.com/office/powerpoint/2010/main">
    <mc:Choice Requires="p14">
      <p:transition spd="slow" p14:dur="1250" advTm="2805">
        <p14:flip dir="r"/>
      </p:transition>
    </mc:Choice>
    <mc:Fallback xmlns="">
      <p:transition spd="slow" advTm="2805">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b="1" i="1" dirty="0">
                <a:solidFill>
                  <a:schemeClr val="tx1">
                    <a:lumMod val="75000"/>
                    <a:lumOff val="25000"/>
                  </a:schemeClr>
                </a:solidFill>
              </a:rPr>
              <a:t>Trabajo de Titulación – Juan Illanes</a:t>
            </a:r>
          </a:p>
        </p:txBody>
      </p:sp>
      <p:sp>
        <p:nvSpPr>
          <p:cNvPr id="4" name="Slide Number Placeholder 3"/>
          <p:cNvSpPr>
            <a:spLocks noGrp="1"/>
          </p:cNvSpPr>
          <p:nvPr>
            <p:ph type="sldNum" sz="quarter" idx="11"/>
          </p:nvPr>
        </p:nvSpPr>
        <p:spPr/>
        <p:txBody>
          <a:bodyPr/>
          <a:lstStyle/>
          <a:p>
            <a:fld id="{03EB59E2-90B9-4CD3-AC74-D672227E13C3}" type="slidenum">
              <a:rPr lang="en-US" smtClean="0"/>
              <a:pPr/>
              <a:t>4</a:t>
            </a:fld>
            <a:endParaRPr lang="en-US" dirty="0"/>
          </a:p>
        </p:txBody>
      </p:sp>
      <p:sp>
        <p:nvSpPr>
          <p:cNvPr id="8" name="Text Placeholder 7"/>
          <p:cNvSpPr>
            <a:spLocks noGrp="1"/>
          </p:cNvSpPr>
          <p:nvPr>
            <p:ph type="body" sz="quarter" idx="12"/>
          </p:nvPr>
        </p:nvSpPr>
        <p:spPr>
          <a:xfrm>
            <a:off x="164495" y="501649"/>
            <a:ext cx="3661917" cy="1031730"/>
          </a:xfrm>
        </p:spPr>
        <p:txBody>
          <a:bodyPr/>
          <a:lstStyle/>
          <a:p>
            <a:pPr marL="0" indent="0">
              <a:buNone/>
            </a:pPr>
            <a:endParaRPr kumimoji="1" lang="ja-JP" altLang="en-US" dirty="0"/>
          </a:p>
        </p:txBody>
      </p:sp>
      <p:sp>
        <p:nvSpPr>
          <p:cNvPr id="7" name="Title 6"/>
          <p:cNvSpPr>
            <a:spLocks noGrp="1"/>
          </p:cNvSpPr>
          <p:nvPr>
            <p:ph type="title"/>
          </p:nvPr>
        </p:nvSpPr>
        <p:spPr>
          <a:xfrm>
            <a:off x="412837" y="672749"/>
            <a:ext cx="3165231" cy="726934"/>
          </a:xfrm>
        </p:spPr>
        <p:txBody>
          <a:bodyPr>
            <a:normAutofit/>
          </a:bodyPr>
          <a:lstStyle/>
          <a:p>
            <a:r>
              <a:rPr kumimoji="1" lang="en-US" altLang="ja-JP" sz="3600" dirty="0" smtClean="0">
                <a:solidFill>
                  <a:schemeClr val="bg1"/>
                </a:solidFill>
                <a:latin typeface="Calibri" panose="020F0502020204030204" pitchFamily="34" charset="0"/>
                <a:cs typeface="Calibri" panose="020F0502020204030204" pitchFamily="34" charset="0"/>
              </a:rPr>
              <a:t>ANTECEDENTES</a:t>
            </a:r>
            <a:endParaRPr kumimoji="1" lang="ja-JP" altLang="en-US" sz="3600" dirty="0">
              <a:solidFill>
                <a:schemeClr val="bg1"/>
              </a:solidFill>
              <a:latin typeface="Calibri" panose="020F0502020204030204" pitchFamily="34" charset="0"/>
              <a:cs typeface="Calibri" panose="020F0502020204030204" pitchFamily="34" charset="0"/>
            </a:endParaRPr>
          </a:p>
        </p:txBody>
      </p:sp>
      <p:pic>
        <p:nvPicPr>
          <p:cNvPr id="12" name="Imagen 1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056762" y="2266119"/>
            <a:ext cx="4535805" cy="2635250"/>
          </a:xfrm>
          <a:prstGeom prst="rect">
            <a:avLst/>
          </a:prstGeom>
        </p:spPr>
      </p:pic>
      <p:pic>
        <p:nvPicPr>
          <p:cNvPr id="13" name="Imagen 12"/>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6216650" y="2149914"/>
            <a:ext cx="4787900" cy="2751455"/>
          </a:xfrm>
          <a:prstGeom prst="rect">
            <a:avLst/>
          </a:prstGeom>
        </p:spPr>
      </p:pic>
      <p:sp>
        <p:nvSpPr>
          <p:cNvPr id="14" name="Rectángulo 13"/>
          <p:cNvSpPr/>
          <p:nvPr/>
        </p:nvSpPr>
        <p:spPr>
          <a:xfrm>
            <a:off x="120650" y="5077747"/>
            <a:ext cx="6096000" cy="1015663"/>
          </a:xfrm>
          <a:prstGeom prst="rect">
            <a:avLst/>
          </a:prstGeom>
        </p:spPr>
        <p:txBody>
          <a:bodyPr>
            <a:spAutoFit/>
          </a:bodyPr>
          <a:lstStyle/>
          <a:p>
            <a:pPr indent="180340" algn="ctr">
              <a:lnSpc>
                <a:spcPct val="200000"/>
              </a:lnSpc>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Esquema de un agente inteligente de reflejo simple.</a:t>
            </a:r>
          </a:p>
          <a:p>
            <a:pPr indent="180340" algn="ctr">
              <a:lnSpc>
                <a:spcPct val="200000"/>
              </a:lnSpc>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Fuente:</a:t>
            </a:r>
            <a:r>
              <a:rPr lang="es-EC" sz="1200" b="1" dirty="0">
                <a:latin typeface="Times New Roman" panose="02020603050405020304" pitchFamily="18" charset="0"/>
                <a:ea typeface="Calibri" panose="020F0502020204030204" pitchFamily="34" charset="0"/>
                <a:cs typeface="Times New Roman" panose="02020603050405020304" pitchFamily="18" charset="0"/>
              </a:rPr>
              <a:t> </a:t>
            </a:r>
            <a:r>
              <a:rPr lang="es-EC" sz="1200" dirty="0">
                <a:latin typeface="Times New Roman" panose="02020603050405020304" pitchFamily="18" charset="0"/>
                <a:ea typeface="Calibri" panose="020F0502020204030204" pitchFamily="34" charset="0"/>
                <a:cs typeface="Times New Roman" panose="02020603050405020304" pitchFamily="18" charset="0"/>
              </a:rPr>
              <a:t>(Pineda, 2009)</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ángulo 14"/>
          <p:cNvSpPr/>
          <p:nvPr/>
        </p:nvSpPr>
        <p:spPr>
          <a:xfrm>
            <a:off x="5562600" y="5077746"/>
            <a:ext cx="6096000" cy="1015663"/>
          </a:xfrm>
          <a:prstGeom prst="rect">
            <a:avLst/>
          </a:prstGeom>
        </p:spPr>
        <p:txBody>
          <a:bodyPr>
            <a:spAutoFit/>
          </a:bodyPr>
          <a:lstStyle/>
          <a:p>
            <a:pPr indent="180340" algn="ctr">
              <a:lnSpc>
                <a:spcPct val="200000"/>
              </a:lnSpc>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Esquema de un agente inteligente basado en metas.</a:t>
            </a:r>
          </a:p>
          <a:p>
            <a:pPr indent="180340" algn="ctr">
              <a:lnSpc>
                <a:spcPct val="200000"/>
              </a:lnSpc>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Fuente: (Pineda, 2009)</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CuadroTexto 15"/>
          <p:cNvSpPr txBox="1"/>
          <p:nvPr/>
        </p:nvSpPr>
        <p:spPr>
          <a:xfrm>
            <a:off x="4825218" y="774606"/>
            <a:ext cx="3896751" cy="523220"/>
          </a:xfrm>
          <a:prstGeom prst="rect">
            <a:avLst/>
          </a:prstGeom>
          <a:noFill/>
        </p:spPr>
        <p:txBody>
          <a:bodyPr wrap="square" rtlCol="0">
            <a:spAutoFit/>
          </a:bodyPr>
          <a:lstStyle/>
          <a:p>
            <a:r>
              <a:rPr lang="en-US" sz="2800" b="1" i="1" dirty="0" smtClean="0"/>
              <a:t>AGENTES INTELIGENTES</a:t>
            </a:r>
            <a:endParaRPr lang="es-EC" sz="2800" b="1" i="1" dirty="0"/>
          </a:p>
        </p:txBody>
      </p:sp>
    </p:spTree>
    <p:extLst>
      <p:ext uri="{BB962C8B-B14F-4D97-AF65-F5344CB8AC3E}">
        <p14:creationId xmlns:p14="http://schemas.microsoft.com/office/powerpoint/2010/main" val="3151153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757">
        <p15:prstTrans prst="prestige"/>
      </p:transition>
    </mc:Choice>
    <mc:Fallback xmlns="">
      <p:transition spd="slow" advTm="4757">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b="1" i="1" dirty="0">
                <a:solidFill>
                  <a:schemeClr val="tx1">
                    <a:lumMod val="75000"/>
                    <a:lumOff val="25000"/>
                  </a:schemeClr>
                </a:solidFill>
              </a:rPr>
              <a:t>Trabajo de Titulación – Juan Illanes</a:t>
            </a:r>
          </a:p>
        </p:txBody>
      </p:sp>
      <p:sp>
        <p:nvSpPr>
          <p:cNvPr id="4" name="Slide Number Placeholder 3"/>
          <p:cNvSpPr>
            <a:spLocks noGrp="1"/>
          </p:cNvSpPr>
          <p:nvPr>
            <p:ph type="sldNum" sz="quarter" idx="11"/>
          </p:nvPr>
        </p:nvSpPr>
        <p:spPr/>
        <p:txBody>
          <a:bodyPr/>
          <a:lstStyle/>
          <a:p>
            <a:fld id="{03EB59E2-90B9-4CD3-AC74-D672227E13C3}" type="slidenum">
              <a:rPr lang="en-US" smtClean="0"/>
              <a:pPr/>
              <a:t>5</a:t>
            </a:fld>
            <a:endParaRPr lang="en-US" dirty="0"/>
          </a:p>
        </p:txBody>
      </p:sp>
      <p:sp>
        <p:nvSpPr>
          <p:cNvPr id="8" name="Text Placeholder 7"/>
          <p:cNvSpPr>
            <a:spLocks noGrp="1"/>
          </p:cNvSpPr>
          <p:nvPr>
            <p:ph type="body" sz="quarter" idx="12"/>
          </p:nvPr>
        </p:nvSpPr>
        <p:spPr>
          <a:xfrm>
            <a:off x="164495" y="501649"/>
            <a:ext cx="3661917" cy="1031730"/>
          </a:xfrm>
        </p:spPr>
        <p:txBody>
          <a:bodyPr/>
          <a:lstStyle/>
          <a:p>
            <a:pPr marL="0" indent="0">
              <a:buNone/>
            </a:pPr>
            <a:endParaRPr kumimoji="1" lang="ja-JP" altLang="en-US" dirty="0"/>
          </a:p>
        </p:txBody>
      </p:sp>
      <p:sp>
        <p:nvSpPr>
          <p:cNvPr id="7" name="Title 6"/>
          <p:cNvSpPr>
            <a:spLocks noGrp="1"/>
          </p:cNvSpPr>
          <p:nvPr>
            <p:ph type="title"/>
          </p:nvPr>
        </p:nvSpPr>
        <p:spPr>
          <a:xfrm>
            <a:off x="412837" y="672749"/>
            <a:ext cx="3165231" cy="726934"/>
          </a:xfrm>
        </p:spPr>
        <p:txBody>
          <a:bodyPr>
            <a:normAutofit/>
          </a:bodyPr>
          <a:lstStyle/>
          <a:p>
            <a:r>
              <a:rPr kumimoji="1" lang="en-US" altLang="ja-JP" sz="3600" dirty="0" smtClean="0">
                <a:solidFill>
                  <a:schemeClr val="bg1"/>
                </a:solidFill>
                <a:latin typeface="Calibri" panose="020F0502020204030204" pitchFamily="34" charset="0"/>
                <a:cs typeface="Calibri" panose="020F0502020204030204" pitchFamily="34" charset="0"/>
              </a:rPr>
              <a:t>ANTECEDENTES</a:t>
            </a:r>
            <a:endParaRPr kumimoji="1" lang="ja-JP" altLang="en-US" sz="3600" dirty="0">
              <a:solidFill>
                <a:schemeClr val="bg1"/>
              </a:solidFill>
              <a:latin typeface="Calibri" panose="020F0502020204030204" pitchFamily="34" charset="0"/>
              <a:cs typeface="Calibri" panose="020F0502020204030204" pitchFamily="34" charset="0"/>
            </a:endParaRPr>
          </a:p>
        </p:txBody>
      </p:sp>
      <p:sp>
        <p:nvSpPr>
          <p:cNvPr id="6" name="Rectángulo 5"/>
          <p:cNvSpPr/>
          <p:nvPr/>
        </p:nvSpPr>
        <p:spPr>
          <a:xfrm>
            <a:off x="1092590" y="1952570"/>
            <a:ext cx="6096000" cy="646331"/>
          </a:xfrm>
          <a:prstGeom prst="rect">
            <a:avLst/>
          </a:prstGeom>
        </p:spPr>
        <p:txBody>
          <a:bodyPr>
            <a:spAutoFit/>
          </a:bodyPr>
          <a:lstStyle/>
          <a:p>
            <a:r>
              <a:rPr lang="es-EC" b="1" dirty="0">
                <a:latin typeface="Times New Roman" panose="02020603050405020304" pitchFamily="18" charset="0"/>
                <a:ea typeface="Calibri" panose="020F0502020204030204" pitchFamily="34" charset="0"/>
              </a:rPr>
              <a:t>Limpieza</a:t>
            </a:r>
            <a:r>
              <a:rPr lang="es-EC" dirty="0">
                <a:latin typeface="Times New Roman" panose="02020603050405020304" pitchFamily="18" charset="0"/>
                <a:ea typeface="Calibri" panose="020F0502020204030204" pitchFamily="34" charset="0"/>
              </a:rPr>
              <a:t>: Las primeras aplicaciones de la robótica móvil, se encuentran en el campo de la limpieza</a:t>
            </a:r>
            <a:endParaRPr lang="es-EC" dirty="0"/>
          </a:p>
        </p:txBody>
      </p:sp>
      <p:sp>
        <p:nvSpPr>
          <p:cNvPr id="9" name="Rectángulo 8"/>
          <p:cNvSpPr/>
          <p:nvPr/>
        </p:nvSpPr>
        <p:spPr>
          <a:xfrm>
            <a:off x="1092590" y="3009030"/>
            <a:ext cx="6096000" cy="1200329"/>
          </a:xfrm>
          <a:prstGeom prst="rect">
            <a:avLst/>
          </a:prstGeom>
        </p:spPr>
        <p:txBody>
          <a:bodyPr>
            <a:spAutoFit/>
          </a:bodyPr>
          <a:lstStyle/>
          <a:p>
            <a:r>
              <a:rPr lang="es-EC" b="1" dirty="0">
                <a:latin typeface="Times New Roman" panose="02020603050405020304" pitchFamily="18" charset="0"/>
                <a:ea typeface="Calibri" panose="020F0502020204030204" pitchFamily="34" charset="0"/>
              </a:rPr>
              <a:t>Seguridad</a:t>
            </a:r>
            <a:r>
              <a:rPr lang="es-EC" dirty="0">
                <a:latin typeface="Times New Roman" panose="02020603050405020304" pitchFamily="18" charset="0"/>
                <a:ea typeface="Calibri" panose="020F0502020204030204" pitchFamily="34" charset="0"/>
              </a:rPr>
              <a:t>: Esta clase de robots cuentan con características específicas que determinan su sistema de navegación tales como: GPS diferencial, encoders en las ruedas, giroscopios, radares, visión estéreo, ultrasonidos y balizas</a:t>
            </a:r>
            <a:endParaRPr lang="es-EC" dirty="0"/>
          </a:p>
        </p:txBody>
      </p:sp>
      <p:sp>
        <p:nvSpPr>
          <p:cNvPr id="2" name="Rectángulo 1"/>
          <p:cNvSpPr/>
          <p:nvPr/>
        </p:nvSpPr>
        <p:spPr>
          <a:xfrm>
            <a:off x="1092590" y="4543185"/>
            <a:ext cx="6096000" cy="1200329"/>
          </a:xfrm>
          <a:prstGeom prst="rect">
            <a:avLst/>
          </a:prstGeom>
        </p:spPr>
        <p:txBody>
          <a:bodyPr>
            <a:spAutoFit/>
          </a:bodyPr>
          <a:lstStyle/>
          <a:p>
            <a:r>
              <a:rPr lang="es-EC" b="1" dirty="0">
                <a:latin typeface="Times New Roman" panose="02020603050405020304" pitchFamily="18" charset="0"/>
                <a:ea typeface="Calibri" panose="020F0502020204030204" pitchFamily="34" charset="0"/>
              </a:rPr>
              <a:t>Exploración: </a:t>
            </a:r>
            <a:r>
              <a:rPr lang="es-EC" dirty="0">
                <a:latin typeface="Times New Roman" panose="02020603050405020304" pitchFamily="18" charset="0"/>
                <a:ea typeface="Calibri" panose="020F0502020204030204" pitchFamily="34" charset="0"/>
              </a:rPr>
              <a:t>Desde la perspectiva de exploración de entornos desconocidos, es importante evaluar los peligros que se asumen al realizar ciertas tareas, en este sentido no resulta conveniente que sean realizadas por humanos</a:t>
            </a:r>
            <a:endParaRPr lang="es-EC" dirty="0"/>
          </a:p>
        </p:txBody>
      </p:sp>
      <p:sp>
        <p:nvSpPr>
          <p:cNvPr id="10" name="CuadroTexto 9"/>
          <p:cNvSpPr txBox="1"/>
          <p:nvPr/>
        </p:nvSpPr>
        <p:spPr>
          <a:xfrm>
            <a:off x="4360144" y="809559"/>
            <a:ext cx="3896751" cy="523220"/>
          </a:xfrm>
          <a:prstGeom prst="rect">
            <a:avLst/>
          </a:prstGeom>
          <a:noFill/>
        </p:spPr>
        <p:txBody>
          <a:bodyPr wrap="square" rtlCol="0">
            <a:spAutoFit/>
          </a:bodyPr>
          <a:lstStyle/>
          <a:p>
            <a:r>
              <a:rPr lang="en-US" sz="2800" b="1" i="1" dirty="0" smtClean="0"/>
              <a:t>APLICACIONES</a:t>
            </a:r>
            <a:endParaRPr lang="es-EC" sz="2800" b="1" i="1" dirty="0"/>
          </a:p>
        </p:txBody>
      </p:sp>
      <p:pic>
        <p:nvPicPr>
          <p:cNvPr id="11" name="Imagen 10" descr="Resultado de imagen para roboscrub"/>
          <p:cNvPicPr/>
          <p:nvPr/>
        </p:nvPicPr>
        <p:blipFill rotWithShape="1">
          <a:blip r:embed="rId2" cstate="print">
            <a:extLst>
              <a:ext uri="{28A0092B-C50C-407E-A947-70E740481C1C}">
                <a14:useLocalDpi xmlns:a14="http://schemas.microsoft.com/office/drawing/2010/main" val="0"/>
              </a:ext>
            </a:extLst>
          </a:blip>
          <a:srcRect l="5645" t="11114" r="12454" b="5287"/>
          <a:stretch/>
        </p:blipFill>
        <p:spPr bwMode="auto">
          <a:xfrm>
            <a:off x="7970666" y="2169877"/>
            <a:ext cx="3059430" cy="1678305"/>
          </a:xfrm>
          <a:prstGeom prst="rect">
            <a:avLst/>
          </a:prstGeom>
          <a:noFill/>
          <a:ln>
            <a:noFill/>
          </a:ln>
          <a:extLst>
            <a:ext uri="{53640926-AAD7-44D8-BBD7-CCE9431645EC}">
              <a14:shadowObscured xmlns:a14="http://schemas.microsoft.com/office/drawing/2010/main"/>
            </a:ext>
          </a:extLst>
        </p:spPr>
      </p:pic>
      <p:pic>
        <p:nvPicPr>
          <p:cNvPr id="12" name="Imagen 11"/>
          <p:cNvPicPr/>
          <p:nvPr/>
        </p:nvPicPr>
        <p:blipFill rotWithShape="1">
          <a:blip r:embed="rId3"/>
          <a:srcRect t="7063"/>
          <a:stretch/>
        </p:blipFill>
        <p:spPr bwMode="auto">
          <a:xfrm>
            <a:off x="7970666" y="4391849"/>
            <a:ext cx="3058160" cy="17056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43688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757">
        <p15:prstTrans prst="prestige"/>
      </p:transition>
    </mc:Choice>
    <mc:Fallback xmlns="">
      <p:transition spd="slow" advTm="4757">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b="1" i="1" dirty="0">
                <a:solidFill>
                  <a:schemeClr val="tx1">
                    <a:lumMod val="75000"/>
                    <a:lumOff val="25000"/>
                  </a:schemeClr>
                </a:solidFill>
              </a:rPr>
              <a:t>Trabajo de Titulación – Juan Illanes</a:t>
            </a:r>
          </a:p>
        </p:txBody>
      </p:sp>
      <p:sp>
        <p:nvSpPr>
          <p:cNvPr id="4" name="Slide Number Placeholder 3"/>
          <p:cNvSpPr>
            <a:spLocks noGrp="1"/>
          </p:cNvSpPr>
          <p:nvPr>
            <p:ph type="sldNum" sz="quarter" idx="11"/>
          </p:nvPr>
        </p:nvSpPr>
        <p:spPr/>
        <p:txBody>
          <a:bodyPr/>
          <a:lstStyle/>
          <a:p>
            <a:fld id="{03EB59E2-90B9-4CD3-AC74-D672227E13C3}" type="slidenum">
              <a:rPr lang="en-US" smtClean="0"/>
              <a:pPr/>
              <a:t>6</a:t>
            </a:fld>
            <a:endParaRPr lang="en-US" dirty="0"/>
          </a:p>
        </p:txBody>
      </p:sp>
      <p:sp>
        <p:nvSpPr>
          <p:cNvPr id="8" name="Text Placeholder 7"/>
          <p:cNvSpPr>
            <a:spLocks noGrp="1"/>
          </p:cNvSpPr>
          <p:nvPr>
            <p:ph type="body" sz="quarter" idx="12"/>
          </p:nvPr>
        </p:nvSpPr>
        <p:spPr>
          <a:xfrm>
            <a:off x="164495" y="501649"/>
            <a:ext cx="3661917" cy="1031730"/>
          </a:xfrm>
        </p:spPr>
        <p:txBody>
          <a:bodyPr/>
          <a:lstStyle/>
          <a:p>
            <a:pPr marL="0" indent="0">
              <a:buNone/>
            </a:pPr>
            <a:endParaRPr kumimoji="1" lang="ja-JP" altLang="en-US" dirty="0"/>
          </a:p>
        </p:txBody>
      </p:sp>
      <p:sp>
        <p:nvSpPr>
          <p:cNvPr id="7" name="Title 6"/>
          <p:cNvSpPr>
            <a:spLocks noGrp="1"/>
          </p:cNvSpPr>
          <p:nvPr>
            <p:ph type="title"/>
          </p:nvPr>
        </p:nvSpPr>
        <p:spPr>
          <a:xfrm>
            <a:off x="412837" y="672749"/>
            <a:ext cx="3165231" cy="726934"/>
          </a:xfrm>
        </p:spPr>
        <p:txBody>
          <a:bodyPr>
            <a:normAutofit/>
          </a:bodyPr>
          <a:lstStyle/>
          <a:p>
            <a:r>
              <a:rPr kumimoji="1" lang="en-US" altLang="ja-JP" sz="3600" dirty="0" smtClean="0">
                <a:solidFill>
                  <a:schemeClr val="bg1"/>
                </a:solidFill>
                <a:latin typeface="Calibri" panose="020F0502020204030204" pitchFamily="34" charset="0"/>
                <a:cs typeface="Calibri" panose="020F0502020204030204" pitchFamily="34" charset="0"/>
              </a:rPr>
              <a:t>ANTECEDENTES</a:t>
            </a:r>
            <a:endParaRPr kumimoji="1" lang="ja-JP" altLang="en-US" sz="3600" dirty="0">
              <a:solidFill>
                <a:schemeClr val="bg1"/>
              </a:solidFill>
              <a:latin typeface="Calibri" panose="020F0502020204030204" pitchFamily="34" charset="0"/>
              <a:cs typeface="Calibri" panose="020F0502020204030204" pitchFamily="34" charset="0"/>
            </a:endParaRPr>
          </a:p>
        </p:txBody>
      </p:sp>
      <p:sp>
        <p:nvSpPr>
          <p:cNvPr id="10" name="CuadroTexto 9"/>
          <p:cNvSpPr txBox="1"/>
          <p:nvPr/>
        </p:nvSpPr>
        <p:spPr>
          <a:xfrm>
            <a:off x="4360143" y="912143"/>
            <a:ext cx="3896751" cy="1384995"/>
          </a:xfrm>
          <a:prstGeom prst="rect">
            <a:avLst/>
          </a:prstGeom>
          <a:noFill/>
        </p:spPr>
        <p:txBody>
          <a:bodyPr wrap="square" rtlCol="0">
            <a:spAutoFit/>
          </a:bodyPr>
          <a:lstStyle/>
          <a:p>
            <a:pPr marL="0" lvl="1"/>
            <a:r>
              <a:rPr lang="es-EC" sz="2800" b="1" i="1" dirty="0" smtClean="0"/>
              <a:t>Robótica </a:t>
            </a:r>
            <a:r>
              <a:rPr lang="es-EC" sz="2800" b="1" i="1" dirty="0"/>
              <a:t>móvil cooperativa</a:t>
            </a:r>
          </a:p>
          <a:p>
            <a:endParaRPr lang="es-EC" sz="2800" b="1" i="1" dirty="0"/>
          </a:p>
        </p:txBody>
      </p:sp>
      <p:sp>
        <p:nvSpPr>
          <p:cNvPr id="5" name="Rectángulo 4"/>
          <p:cNvSpPr/>
          <p:nvPr/>
        </p:nvSpPr>
        <p:spPr>
          <a:xfrm>
            <a:off x="212519" y="2140685"/>
            <a:ext cx="6096000" cy="3416320"/>
          </a:xfrm>
          <a:prstGeom prst="rect">
            <a:avLst/>
          </a:prstGeom>
        </p:spPr>
        <p:txBody>
          <a:bodyPr>
            <a:spAutoFit/>
          </a:bodyPr>
          <a:lstStyle/>
          <a:p>
            <a:pPr indent="180340" algn="just">
              <a:lnSpc>
                <a:spcPct val="200000"/>
              </a:lnSpc>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Se basa en la utilización de una configuración integrada por dos o más robots móviles que realizan tareas programadas o predefinidas mediante interacción y comunicación entre ellos, están estructurados mecánicamente de tal forma que se permita desplazamientos en un entorno de navegación controlado o desconocido.</a:t>
            </a:r>
          </a:p>
        </p:txBody>
      </p:sp>
      <p:sp>
        <p:nvSpPr>
          <p:cNvPr id="13" name="Rectangle 2"/>
          <p:cNvSpPr>
            <a:spLocks noChangeArrowheads="1"/>
          </p:cNvSpPr>
          <p:nvPr/>
        </p:nvSpPr>
        <p:spPr bwMode="auto">
          <a:xfrm>
            <a:off x="3179298" y="109466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25" name="Imagen 2"/>
          <p:cNvPicPr>
            <a:picLocks noChangeAspect="1" noChangeArrowheads="1"/>
          </p:cNvPicPr>
          <p:nvPr/>
        </p:nvPicPr>
        <p:blipFill>
          <a:blip r:embed="rId2">
            <a:extLst>
              <a:ext uri="{28A0092B-C50C-407E-A947-70E740481C1C}">
                <a14:useLocalDpi xmlns:a14="http://schemas.microsoft.com/office/drawing/2010/main" val="0"/>
              </a:ext>
            </a:extLst>
          </a:blip>
          <a:srcRect l="2470" t="3809" b="2585"/>
          <a:stretch>
            <a:fillRect/>
          </a:stretch>
        </p:blipFill>
        <p:spPr bwMode="auto">
          <a:xfrm>
            <a:off x="6460631" y="2297138"/>
            <a:ext cx="5629333" cy="1894886"/>
          </a:xfrm>
          <a:prstGeom prst="rect">
            <a:avLst/>
          </a:prstGeom>
          <a:noFill/>
          <a:extLst>
            <a:ext uri="{909E8E84-426E-40DD-AFC4-6F175D3DCCD1}">
              <a14:hiddenFill xmlns:a14="http://schemas.microsoft.com/office/drawing/2010/main">
                <a:solidFill>
                  <a:srgbClr val="FFFFFF"/>
                </a:solidFill>
              </a14:hiddenFill>
            </a:ext>
          </a:extLst>
        </p:spPr>
      </p:pic>
      <p:sp>
        <p:nvSpPr>
          <p:cNvPr id="15" name="Rectángulo 14"/>
          <p:cNvSpPr/>
          <p:nvPr/>
        </p:nvSpPr>
        <p:spPr>
          <a:xfrm>
            <a:off x="6745878" y="4216306"/>
            <a:ext cx="5058840" cy="830997"/>
          </a:xfrm>
          <a:prstGeom prst="rect">
            <a:avLst/>
          </a:prstGeom>
        </p:spPr>
        <p:txBody>
          <a:bodyPr wrap="square">
            <a:spAutoFit/>
          </a:bodyPr>
          <a:lstStyle/>
          <a:p>
            <a:pPr lvl="0" indent="180975" algn="ctr" eaLnBrk="0" fontAlgn="base" hangingPunct="0">
              <a:spcBef>
                <a:spcPct val="0"/>
              </a:spcBef>
              <a:spcAft>
                <a:spcPct val="0"/>
              </a:spcAft>
            </a:pPr>
            <a:r>
              <a:rPr lang="es-EC" altLang="es-EC" dirty="0" smtClean="0" bmk="_Toc532345633">
                <a:ea typeface="Calibri" panose="020F0502020204030204" pitchFamily="34" charset="0"/>
                <a:cs typeface="Times New Roman" panose="02020603050405020304" pitchFamily="18" charset="0"/>
              </a:rPr>
              <a:t>Grupos </a:t>
            </a:r>
            <a:r>
              <a:rPr lang="es-EC" altLang="es-EC" dirty="0" bmk="_Toc532345633">
                <a:ea typeface="Calibri" panose="020F0502020204030204" pitchFamily="34" charset="0"/>
                <a:cs typeface="Times New Roman" panose="02020603050405020304" pitchFamily="18" charset="0"/>
              </a:rPr>
              <a:t>de robots encargados de levantar columnas.</a:t>
            </a:r>
            <a:endParaRPr lang="es-EC" altLang="es-EC" sz="1600" dirty="0">
              <a:latin typeface="Arial" panose="020B0604020202020204" pitchFamily="34" charset="0"/>
            </a:endParaRPr>
          </a:p>
          <a:p>
            <a:pPr lvl="0" indent="180975" algn="ctr" eaLnBrk="0" fontAlgn="base" hangingPunct="0">
              <a:spcBef>
                <a:spcPct val="0"/>
              </a:spcBef>
              <a:spcAft>
                <a:spcPct val="0"/>
              </a:spcAft>
            </a:pPr>
            <a:r>
              <a:rPr lang="es-EC" altLang="es-EC" sz="1200" dirty="0">
                <a:latin typeface="Arial" panose="020B0604020202020204" pitchFamily="34" charset="0"/>
                <a:ea typeface="Calibri" panose="020F0502020204030204" pitchFamily="34" charset="0"/>
                <a:cs typeface="Times New Roman" panose="02020603050405020304" pitchFamily="18" charset="0"/>
              </a:rPr>
              <a:t>Fuente:</a:t>
            </a:r>
            <a:r>
              <a:rPr lang="es-EC" altLang="es-EC" sz="1200" b="1" dirty="0">
                <a:latin typeface="Arial" panose="020B0604020202020204" pitchFamily="34" charset="0"/>
                <a:ea typeface="Calibri" panose="020F0502020204030204" pitchFamily="34" charset="0"/>
                <a:cs typeface="Times New Roman" panose="02020603050405020304" pitchFamily="18" charset="0"/>
              </a:rPr>
              <a:t> </a:t>
            </a:r>
            <a:r>
              <a:rPr lang="es-EC" altLang="es-EC" sz="1200" dirty="0">
                <a:latin typeface="Arial" panose="020B0604020202020204" pitchFamily="34" charset="0"/>
                <a:ea typeface="Calibri" panose="020F0502020204030204" pitchFamily="34" charset="0"/>
                <a:cs typeface="Times New Roman" panose="02020603050405020304" pitchFamily="18" charset="0"/>
              </a:rPr>
              <a:t>(Rodrigo, 2006)</a:t>
            </a:r>
            <a:endParaRPr lang="es-EC" altLang="es-EC" sz="2800" dirty="0">
              <a:latin typeface="Arial" panose="020B0604020202020204" pitchFamily="34" charset="0"/>
            </a:endParaRPr>
          </a:p>
        </p:txBody>
      </p:sp>
    </p:spTree>
    <p:extLst>
      <p:ext uri="{BB962C8B-B14F-4D97-AF65-F5344CB8AC3E}">
        <p14:creationId xmlns:p14="http://schemas.microsoft.com/office/powerpoint/2010/main" val="711614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757">
        <p15:prstTrans prst="prestige"/>
      </p:transition>
    </mc:Choice>
    <mc:Fallback xmlns="">
      <p:transition spd="slow" advTm="4757">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b="1" i="1" dirty="0">
                <a:solidFill>
                  <a:schemeClr val="tx1">
                    <a:lumMod val="75000"/>
                    <a:lumOff val="25000"/>
                  </a:schemeClr>
                </a:solidFill>
              </a:rPr>
              <a:t>Trabajo de Titulación – Juan Illanes</a:t>
            </a:r>
          </a:p>
        </p:txBody>
      </p:sp>
      <p:sp>
        <p:nvSpPr>
          <p:cNvPr id="4" name="Slide Number Placeholder 3"/>
          <p:cNvSpPr>
            <a:spLocks noGrp="1"/>
          </p:cNvSpPr>
          <p:nvPr>
            <p:ph type="sldNum" sz="quarter" idx="11"/>
          </p:nvPr>
        </p:nvSpPr>
        <p:spPr/>
        <p:txBody>
          <a:bodyPr/>
          <a:lstStyle/>
          <a:p>
            <a:fld id="{03EB59E2-90B9-4CD3-AC74-D672227E13C3}" type="slidenum">
              <a:rPr lang="en-US" smtClean="0"/>
              <a:pPr/>
              <a:t>7</a:t>
            </a:fld>
            <a:endParaRPr lang="en-US" dirty="0"/>
          </a:p>
        </p:txBody>
      </p:sp>
      <p:sp>
        <p:nvSpPr>
          <p:cNvPr id="8" name="Text Placeholder 7"/>
          <p:cNvSpPr>
            <a:spLocks noGrp="1"/>
          </p:cNvSpPr>
          <p:nvPr>
            <p:ph type="body" sz="quarter" idx="12"/>
          </p:nvPr>
        </p:nvSpPr>
        <p:spPr>
          <a:xfrm>
            <a:off x="164495" y="501649"/>
            <a:ext cx="3661917" cy="1031730"/>
          </a:xfrm>
        </p:spPr>
        <p:txBody>
          <a:bodyPr/>
          <a:lstStyle/>
          <a:p>
            <a:pPr marL="0" indent="0">
              <a:buNone/>
            </a:pPr>
            <a:endParaRPr kumimoji="1" lang="ja-JP" altLang="en-US" dirty="0"/>
          </a:p>
        </p:txBody>
      </p:sp>
      <p:sp>
        <p:nvSpPr>
          <p:cNvPr id="7" name="Title 6"/>
          <p:cNvSpPr>
            <a:spLocks noGrp="1"/>
          </p:cNvSpPr>
          <p:nvPr>
            <p:ph type="title"/>
          </p:nvPr>
        </p:nvSpPr>
        <p:spPr>
          <a:xfrm>
            <a:off x="412837" y="672749"/>
            <a:ext cx="3165231" cy="726934"/>
          </a:xfrm>
        </p:spPr>
        <p:txBody>
          <a:bodyPr>
            <a:normAutofit/>
          </a:bodyPr>
          <a:lstStyle/>
          <a:p>
            <a:r>
              <a:rPr kumimoji="1" lang="en-US" altLang="ja-JP" sz="3600" dirty="0" smtClean="0">
                <a:solidFill>
                  <a:schemeClr val="bg1"/>
                </a:solidFill>
                <a:latin typeface="Calibri" panose="020F0502020204030204" pitchFamily="34" charset="0"/>
                <a:cs typeface="Calibri" panose="020F0502020204030204" pitchFamily="34" charset="0"/>
              </a:rPr>
              <a:t>ANTECEDENTES</a:t>
            </a:r>
            <a:endParaRPr kumimoji="1" lang="ja-JP" altLang="en-US" sz="3600" dirty="0">
              <a:solidFill>
                <a:schemeClr val="bg1"/>
              </a:solidFill>
              <a:latin typeface="Calibri" panose="020F0502020204030204" pitchFamily="34" charset="0"/>
              <a:cs typeface="Calibri" panose="020F0502020204030204" pitchFamily="34" charset="0"/>
            </a:endParaRPr>
          </a:p>
        </p:txBody>
      </p:sp>
      <p:sp>
        <p:nvSpPr>
          <p:cNvPr id="10" name="CuadroTexto 9"/>
          <p:cNvSpPr txBox="1"/>
          <p:nvPr/>
        </p:nvSpPr>
        <p:spPr>
          <a:xfrm>
            <a:off x="8295249" y="343718"/>
            <a:ext cx="3896751" cy="1384995"/>
          </a:xfrm>
          <a:prstGeom prst="rect">
            <a:avLst/>
          </a:prstGeom>
          <a:noFill/>
        </p:spPr>
        <p:txBody>
          <a:bodyPr wrap="square" rtlCol="0">
            <a:spAutoFit/>
          </a:bodyPr>
          <a:lstStyle/>
          <a:p>
            <a:pPr marL="0" lvl="1"/>
            <a:r>
              <a:rPr lang="es-EC" sz="2800" b="1" i="1" dirty="0" smtClean="0"/>
              <a:t>Robótica </a:t>
            </a:r>
            <a:r>
              <a:rPr lang="es-EC" sz="2800" b="1" i="1" dirty="0"/>
              <a:t>móvil cooperativa</a:t>
            </a:r>
          </a:p>
          <a:p>
            <a:endParaRPr lang="es-EC" sz="2800" b="1" i="1" dirty="0"/>
          </a:p>
        </p:txBody>
      </p:sp>
      <p:sp>
        <p:nvSpPr>
          <p:cNvPr id="13" name="Rectangle 2"/>
          <p:cNvSpPr>
            <a:spLocks noChangeArrowheads="1"/>
          </p:cNvSpPr>
          <p:nvPr/>
        </p:nvSpPr>
        <p:spPr bwMode="auto">
          <a:xfrm>
            <a:off x="3179298" y="109466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 name="Diagrama 1"/>
          <p:cNvGraphicFramePr/>
          <p:nvPr>
            <p:extLst>
              <p:ext uri="{D42A27DB-BD31-4B8C-83A1-F6EECF244321}">
                <p14:modId xmlns:p14="http://schemas.microsoft.com/office/powerpoint/2010/main" val="4246273902"/>
              </p:ext>
            </p:extLst>
          </p:nvPr>
        </p:nvGraphicFramePr>
        <p:xfrm>
          <a:off x="4075042" y="1638247"/>
          <a:ext cx="6177484" cy="4302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a:off x="9696174" y="4207552"/>
            <a:ext cx="2219159"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2400" b="1" i="1" dirty="0" smtClean="0"/>
              <a:t>DELIBERATIVO</a:t>
            </a:r>
            <a:endParaRPr lang="es-EC" sz="2400" b="1" i="1" dirty="0"/>
          </a:p>
        </p:txBody>
      </p:sp>
      <p:sp>
        <p:nvSpPr>
          <p:cNvPr id="14" name="CuadroTexto 13"/>
          <p:cNvSpPr txBox="1"/>
          <p:nvPr/>
        </p:nvSpPr>
        <p:spPr>
          <a:xfrm>
            <a:off x="9696174" y="4861053"/>
            <a:ext cx="2219159"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2400" b="1" i="1" dirty="0" smtClean="0"/>
              <a:t>REACTIVO</a:t>
            </a:r>
            <a:endParaRPr lang="es-EC" sz="2400" b="1" i="1" dirty="0"/>
          </a:p>
        </p:txBody>
      </p:sp>
      <p:sp>
        <p:nvSpPr>
          <p:cNvPr id="16" name="CuadroTexto 15"/>
          <p:cNvSpPr txBox="1"/>
          <p:nvPr/>
        </p:nvSpPr>
        <p:spPr>
          <a:xfrm>
            <a:off x="9721759" y="5573825"/>
            <a:ext cx="2219159"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2400" b="1" i="1" dirty="0" smtClean="0"/>
              <a:t>H</a:t>
            </a:r>
            <a:r>
              <a:rPr lang="es-EC" sz="2400" b="1" i="1" dirty="0" smtClean="0"/>
              <a:t>ÍBRIDO</a:t>
            </a:r>
            <a:endParaRPr lang="es-EC" sz="2400" b="1" i="1" dirty="0"/>
          </a:p>
        </p:txBody>
      </p:sp>
      <p:cxnSp>
        <p:nvCxnSpPr>
          <p:cNvPr id="11" name="Conector recto de flecha 10"/>
          <p:cNvCxnSpPr>
            <a:endCxn id="6" idx="1"/>
          </p:cNvCxnSpPr>
          <p:nvPr/>
        </p:nvCxnSpPr>
        <p:spPr>
          <a:xfrm flipV="1">
            <a:off x="7244859" y="4438385"/>
            <a:ext cx="2451315" cy="11759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a:endCxn id="14" idx="1"/>
          </p:cNvCxnSpPr>
          <p:nvPr/>
        </p:nvCxnSpPr>
        <p:spPr>
          <a:xfrm flipV="1">
            <a:off x="7244860" y="5091886"/>
            <a:ext cx="2451314" cy="43255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a:off x="7666890" y="5500468"/>
            <a:ext cx="2029284" cy="30419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aphicFrame>
        <p:nvGraphicFramePr>
          <p:cNvPr id="23" name="Tabla 22"/>
          <p:cNvGraphicFramePr>
            <a:graphicFrameLocks noGrp="1"/>
          </p:cNvGraphicFramePr>
          <p:nvPr>
            <p:extLst>
              <p:ext uri="{D42A27DB-BD31-4B8C-83A1-F6EECF244321}">
                <p14:modId xmlns:p14="http://schemas.microsoft.com/office/powerpoint/2010/main" val="6975148"/>
              </p:ext>
            </p:extLst>
          </p:nvPr>
        </p:nvGraphicFramePr>
        <p:xfrm>
          <a:off x="365777" y="2185583"/>
          <a:ext cx="4041745" cy="4191582"/>
        </p:xfrm>
        <a:graphic>
          <a:graphicData uri="http://schemas.openxmlformats.org/drawingml/2006/table">
            <a:tbl>
              <a:tblPr firstRow="1" firstCol="1" bandRow="1">
                <a:tableStyleId>{5C22544A-7EE6-4342-B048-85BDC9FD1C3A}</a:tableStyleId>
              </a:tblPr>
              <a:tblGrid>
                <a:gridCol w="1188720">
                  <a:extLst>
                    <a:ext uri="{9D8B030D-6E8A-4147-A177-3AD203B41FA5}">
                      <a16:colId xmlns:a16="http://schemas.microsoft.com/office/drawing/2014/main" val="1618743385"/>
                    </a:ext>
                  </a:extLst>
                </a:gridCol>
                <a:gridCol w="982022">
                  <a:extLst>
                    <a:ext uri="{9D8B030D-6E8A-4147-A177-3AD203B41FA5}">
                      <a16:colId xmlns:a16="http://schemas.microsoft.com/office/drawing/2014/main" val="3930304884"/>
                    </a:ext>
                  </a:extLst>
                </a:gridCol>
                <a:gridCol w="1871003">
                  <a:extLst>
                    <a:ext uri="{9D8B030D-6E8A-4147-A177-3AD203B41FA5}">
                      <a16:colId xmlns:a16="http://schemas.microsoft.com/office/drawing/2014/main" val="3671198153"/>
                    </a:ext>
                  </a:extLst>
                </a:gridCol>
              </a:tblGrid>
              <a:tr h="602538">
                <a:tc>
                  <a:txBody>
                    <a:bodyPr/>
                    <a:lstStyle/>
                    <a:p>
                      <a:pPr indent="180340" algn="l">
                        <a:lnSpc>
                          <a:spcPct val="200000"/>
                        </a:lnSpc>
                        <a:spcAft>
                          <a:spcPts val="0"/>
                        </a:spcAft>
                      </a:pPr>
                      <a:r>
                        <a:rPr lang="es-EC" sz="1400">
                          <a:effectLst/>
                        </a:rPr>
                        <a:t>Modelo de control</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200000"/>
                        </a:lnSpc>
                        <a:spcAft>
                          <a:spcPts val="0"/>
                        </a:spcAft>
                      </a:pPr>
                      <a:r>
                        <a:rPr lang="es-EC" sz="1400">
                          <a:effectLst/>
                        </a:rPr>
                        <a:t>Ventajas</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200000"/>
                        </a:lnSpc>
                        <a:spcAft>
                          <a:spcPts val="0"/>
                        </a:spcAft>
                      </a:pPr>
                      <a:r>
                        <a:rPr lang="es-EC" sz="1400">
                          <a:effectLst/>
                        </a:rPr>
                        <a:t>Desventajas</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1170376"/>
                  </a:ext>
                </a:extLst>
              </a:tr>
              <a:tr h="1032312">
                <a:tc>
                  <a:txBody>
                    <a:bodyPr/>
                    <a:lstStyle/>
                    <a:p>
                      <a:pPr indent="180340" algn="l">
                        <a:lnSpc>
                          <a:spcPct val="200000"/>
                        </a:lnSpc>
                        <a:spcAft>
                          <a:spcPts val="0"/>
                        </a:spcAft>
                      </a:pPr>
                      <a:r>
                        <a:rPr lang="es-EC" sz="1400">
                          <a:effectLst/>
                        </a:rPr>
                        <a:t>Deliberativo</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100000"/>
                        </a:lnSpc>
                        <a:spcAft>
                          <a:spcPts val="0"/>
                        </a:spcAft>
                      </a:pPr>
                      <a:r>
                        <a:rPr lang="es-EC" sz="1400" dirty="0">
                          <a:effectLst/>
                        </a:rPr>
                        <a:t>Robustos en problemas específicos</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100000"/>
                        </a:lnSpc>
                        <a:spcAft>
                          <a:spcPts val="0"/>
                        </a:spcAft>
                      </a:pPr>
                      <a:r>
                        <a:rPr lang="es-EC" sz="1400" dirty="0">
                          <a:effectLst/>
                        </a:rPr>
                        <a:t>Mientras mayor sea la complejidad, mayor es la planificación del agente inteligente</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2185411"/>
                  </a:ext>
                </a:extLst>
              </a:tr>
              <a:tr h="1032312">
                <a:tc>
                  <a:txBody>
                    <a:bodyPr/>
                    <a:lstStyle/>
                    <a:p>
                      <a:pPr indent="180340" algn="l">
                        <a:lnSpc>
                          <a:spcPct val="200000"/>
                        </a:lnSpc>
                        <a:spcAft>
                          <a:spcPts val="0"/>
                        </a:spcAft>
                      </a:pPr>
                      <a:r>
                        <a:rPr lang="es-EC" sz="1400">
                          <a:effectLst/>
                        </a:rPr>
                        <a:t>Reactivo</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100000"/>
                        </a:lnSpc>
                        <a:spcAft>
                          <a:spcPts val="0"/>
                        </a:spcAft>
                      </a:pPr>
                      <a:r>
                        <a:rPr lang="es-EC" sz="1400">
                          <a:effectLst/>
                        </a:rPr>
                        <a:t>Capaz de afrontar situaciones nuevas</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100000"/>
                        </a:lnSpc>
                        <a:spcAft>
                          <a:spcPts val="0"/>
                        </a:spcAft>
                      </a:pPr>
                      <a:r>
                        <a:rPr lang="es-EC" sz="1400" dirty="0">
                          <a:effectLst/>
                        </a:rPr>
                        <a:t>Requiere un modelo de mundo cerrado lo que genera incertidumbre en las acciones</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3777283"/>
                  </a:ext>
                </a:extLst>
              </a:tr>
              <a:tr h="1299926">
                <a:tc>
                  <a:txBody>
                    <a:bodyPr/>
                    <a:lstStyle/>
                    <a:p>
                      <a:pPr indent="180340" algn="l">
                        <a:lnSpc>
                          <a:spcPct val="200000"/>
                        </a:lnSpc>
                        <a:spcAft>
                          <a:spcPts val="0"/>
                        </a:spcAft>
                      </a:pPr>
                      <a:r>
                        <a:rPr lang="es-EC" sz="1400">
                          <a:effectLst/>
                        </a:rPr>
                        <a:t>Híbridos</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100000"/>
                        </a:lnSpc>
                        <a:spcAft>
                          <a:spcPts val="0"/>
                        </a:spcAft>
                      </a:pPr>
                      <a:r>
                        <a:rPr lang="es-EC" sz="1400">
                          <a:effectLst/>
                        </a:rPr>
                        <a:t>Rápida reacción ante comportamientos complejos</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100000"/>
                        </a:lnSpc>
                        <a:spcAft>
                          <a:spcPts val="0"/>
                        </a:spcAft>
                      </a:pPr>
                      <a:r>
                        <a:rPr lang="es-EC" sz="1400" dirty="0">
                          <a:effectLst/>
                        </a:rPr>
                        <a:t>Complicada coordinación entre nivel deliberativo y reactivo. </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7498703"/>
                  </a:ext>
                </a:extLst>
              </a:tr>
            </a:tbl>
          </a:graphicData>
        </a:graphic>
      </p:graphicFrame>
    </p:spTree>
    <p:extLst>
      <p:ext uri="{BB962C8B-B14F-4D97-AF65-F5344CB8AC3E}">
        <p14:creationId xmlns:p14="http://schemas.microsoft.com/office/powerpoint/2010/main" val="2368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757">
        <p15:prstTrans prst="prestige"/>
      </p:transition>
    </mc:Choice>
    <mc:Fallback xmlns="">
      <p:transition spd="slow" advTm="4757">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b="1" i="1" dirty="0">
                <a:solidFill>
                  <a:schemeClr val="tx1">
                    <a:lumMod val="75000"/>
                    <a:lumOff val="25000"/>
                  </a:schemeClr>
                </a:solidFill>
              </a:rPr>
              <a:t>Trabajo de Titulación – Juan Illanes</a:t>
            </a:r>
          </a:p>
        </p:txBody>
      </p:sp>
      <p:sp>
        <p:nvSpPr>
          <p:cNvPr id="4" name="Slide Number Placeholder 3"/>
          <p:cNvSpPr>
            <a:spLocks noGrp="1"/>
          </p:cNvSpPr>
          <p:nvPr>
            <p:ph type="sldNum" sz="quarter" idx="11"/>
          </p:nvPr>
        </p:nvSpPr>
        <p:spPr/>
        <p:txBody>
          <a:bodyPr/>
          <a:lstStyle/>
          <a:p>
            <a:fld id="{03EB59E2-90B9-4CD3-AC74-D672227E13C3}" type="slidenum">
              <a:rPr lang="en-US" smtClean="0"/>
              <a:pPr/>
              <a:t>8</a:t>
            </a:fld>
            <a:endParaRPr lang="en-US" dirty="0"/>
          </a:p>
        </p:txBody>
      </p:sp>
      <p:sp>
        <p:nvSpPr>
          <p:cNvPr id="8" name="Text Placeholder 7"/>
          <p:cNvSpPr>
            <a:spLocks noGrp="1"/>
          </p:cNvSpPr>
          <p:nvPr>
            <p:ph type="body" sz="quarter" idx="12"/>
          </p:nvPr>
        </p:nvSpPr>
        <p:spPr>
          <a:xfrm>
            <a:off x="164495" y="501649"/>
            <a:ext cx="3661917" cy="1031730"/>
          </a:xfrm>
        </p:spPr>
        <p:txBody>
          <a:bodyPr/>
          <a:lstStyle/>
          <a:p>
            <a:pPr marL="0" indent="0">
              <a:buNone/>
            </a:pPr>
            <a:endParaRPr kumimoji="1" lang="ja-JP" altLang="en-US" dirty="0"/>
          </a:p>
        </p:txBody>
      </p:sp>
      <p:sp>
        <p:nvSpPr>
          <p:cNvPr id="7" name="Title 6"/>
          <p:cNvSpPr>
            <a:spLocks noGrp="1"/>
          </p:cNvSpPr>
          <p:nvPr>
            <p:ph type="title"/>
          </p:nvPr>
        </p:nvSpPr>
        <p:spPr>
          <a:xfrm>
            <a:off x="412837" y="672749"/>
            <a:ext cx="3165231" cy="726934"/>
          </a:xfrm>
        </p:spPr>
        <p:txBody>
          <a:bodyPr>
            <a:normAutofit/>
          </a:bodyPr>
          <a:lstStyle/>
          <a:p>
            <a:r>
              <a:rPr kumimoji="1" lang="en-US" altLang="ja-JP" sz="3600" dirty="0" smtClean="0">
                <a:solidFill>
                  <a:schemeClr val="bg1"/>
                </a:solidFill>
                <a:latin typeface="Calibri" panose="020F0502020204030204" pitchFamily="34" charset="0"/>
                <a:cs typeface="Calibri" panose="020F0502020204030204" pitchFamily="34" charset="0"/>
              </a:rPr>
              <a:t>OBJETIVOS</a:t>
            </a:r>
            <a:endParaRPr kumimoji="1" lang="ja-JP" altLang="en-US" sz="3600" dirty="0">
              <a:solidFill>
                <a:schemeClr val="bg1"/>
              </a:solidFill>
              <a:latin typeface="Calibri" panose="020F0502020204030204" pitchFamily="34" charset="0"/>
              <a:cs typeface="Calibri" panose="020F0502020204030204" pitchFamily="34" charset="0"/>
            </a:endParaRPr>
          </a:p>
        </p:txBody>
      </p:sp>
      <p:sp>
        <p:nvSpPr>
          <p:cNvPr id="13" name="Rectangle 2"/>
          <p:cNvSpPr>
            <a:spLocks noChangeArrowheads="1"/>
          </p:cNvSpPr>
          <p:nvPr/>
        </p:nvSpPr>
        <p:spPr bwMode="auto">
          <a:xfrm>
            <a:off x="3179298" y="109466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ángulo 4"/>
          <p:cNvSpPr/>
          <p:nvPr/>
        </p:nvSpPr>
        <p:spPr>
          <a:xfrm>
            <a:off x="1030459" y="1821595"/>
            <a:ext cx="9914206" cy="4524315"/>
          </a:xfrm>
          <a:prstGeom prst="rect">
            <a:avLst/>
          </a:prstGeom>
        </p:spPr>
        <p:txBody>
          <a:bodyPr wrap="square">
            <a:spAutoFit/>
          </a:bodyPr>
          <a:lstStyle/>
          <a:p>
            <a:pPr marR="323850" lvl="2" algn="just">
              <a:lnSpc>
                <a:spcPct val="200000"/>
              </a:lnSpc>
              <a:spcAft>
                <a:spcPts val="0"/>
              </a:spcAft>
            </a:pPr>
            <a:r>
              <a:rPr lang="es-EC" sz="2400" b="1" dirty="0">
                <a:latin typeface="+mj-lt"/>
                <a:ea typeface="Times New Roman" panose="02020603050405020304" pitchFamily="18" charset="0"/>
                <a:cs typeface="Times New Roman" panose="02020603050405020304" pitchFamily="18" charset="0"/>
              </a:rPr>
              <a:t>Objetivo general</a:t>
            </a:r>
          </a:p>
          <a:p>
            <a:pPr indent="180340" algn="just">
              <a:lnSpc>
                <a:spcPct val="200000"/>
              </a:lnSpc>
              <a:spcAft>
                <a:spcPts val="0"/>
              </a:spcAft>
            </a:pPr>
            <a:r>
              <a:rPr lang="es-EC" sz="2400" dirty="0">
                <a:latin typeface="+mj-lt"/>
                <a:ea typeface="Calibri" panose="020F0502020204030204" pitchFamily="34" charset="0"/>
                <a:cs typeface="Times New Roman" panose="02020603050405020304" pitchFamily="18" charset="0"/>
              </a:rPr>
              <a:t> </a:t>
            </a:r>
          </a:p>
          <a:p>
            <a:pPr marL="342900" lvl="0" indent="-342900" algn="just">
              <a:lnSpc>
                <a:spcPct val="200000"/>
              </a:lnSpc>
              <a:spcAft>
                <a:spcPts val="0"/>
              </a:spcAft>
              <a:buFont typeface="Symbol" panose="05050102010706020507" pitchFamily="18" charset="2"/>
              <a:buChar char=""/>
            </a:pPr>
            <a:r>
              <a:rPr lang="es-ES" sz="2400" dirty="0">
                <a:latin typeface="+mj-lt"/>
                <a:ea typeface="Calibri" panose="020F0502020204030204" pitchFamily="34" charset="0"/>
              </a:rPr>
              <a:t>Repotenciar el sistema multi robot móvil autónomo para el mapeo SMELLROBSENSE 2D de obstáculos, temperatura y niveles de concentración de gases en un ambiente controlado.</a:t>
            </a:r>
            <a:endParaRPr lang="es-EC" sz="2400" dirty="0">
              <a:latin typeface="+mj-lt"/>
              <a:ea typeface="Calibri" panose="020F0502020204030204" pitchFamily="34" charset="0"/>
            </a:endParaRPr>
          </a:p>
          <a:p>
            <a:pPr marL="457200" algn="just">
              <a:lnSpc>
                <a:spcPct val="200000"/>
              </a:lnSpc>
              <a:spcAft>
                <a:spcPts val="0"/>
              </a:spcAft>
            </a:pPr>
            <a:r>
              <a:rPr lang="es-ES" sz="2400" dirty="0">
                <a:latin typeface="+mj-lt"/>
                <a:ea typeface="Calibri" panose="020F0502020204030204" pitchFamily="34" charset="0"/>
              </a:rPr>
              <a:t> </a:t>
            </a:r>
            <a:endParaRPr lang="es-EC" sz="2400" dirty="0">
              <a:latin typeface="+mj-lt"/>
              <a:ea typeface="Calibri" panose="020F0502020204030204" pitchFamily="34" charset="0"/>
            </a:endParaRPr>
          </a:p>
        </p:txBody>
      </p:sp>
    </p:spTree>
    <p:extLst>
      <p:ext uri="{BB962C8B-B14F-4D97-AF65-F5344CB8AC3E}">
        <p14:creationId xmlns:p14="http://schemas.microsoft.com/office/powerpoint/2010/main" val="1200913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757">
        <p15:prstTrans prst="prestige"/>
      </p:transition>
    </mc:Choice>
    <mc:Fallback xmlns="">
      <p:transition spd="slow" advTm="4757">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b="1" i="1" dirty="0">
                <a:solidFill>
                  <a:schemeClr val="tx1">
                    <a:lumMod val="75000"/>
                    <a:lumOff val="25000"/>
                  </a:schemeClr>
                </a:solidFill>
              </a:rPr>
              <a:t>Trabajo de Titulación – Juan Illanes</a:t>
            </a:r>
          </a:p>
        </p:txBody>
      </p:sp>
      <p:sp>
        <p:nvSpPr>
          <p:cNvPr id="4" name="Slide Number Placeholder 3"/>
          <p:cNvSpPr>
            <a:spLocks noGrp="1"/>
          </p:cNvSpPr>
          <p:nvPr>
            <p:ph type="sldNum" sz="quarter" idx="11"/>
          </p:nvPr>
        </p:nvSpPr>
        <p:spPr/>
        <p:txBody>
          <a:bodyPr/>
          <a:lstStyle/>
          <a:p>
            <a:fld id="{03EB59E2-90B9-4CD3-AC74-D672227E13C3}" type="slidenum">
              <a:rPr lang="en-US" smtClean="0"/>
              <a:pPr/>
              <a:t>9</a:t>
            </a:fld>
            <a:endParaRPr lang="en-US" dirty="0"/>
          </a:p>
        </p:txBody>
      </p:sp>
      <p:sp>
        <p:nvSpPr>
          <p:cNvPr id="8" name="Text Placeholder 7"/>
          <p:cNvSpPr>
            <a:spLocks noGrp="1"/>
          </p:cNvSpPr>
          <p:nvPr>
            <p:ph type="body" sz="quarter" idx="12"/>
          </p:nvPr>
        </p:nvSpPr>
        <p:spPr>
          <a:xfrm>
            <a:off x="164495" y="501649"/>
            <a:ext cx="3661917" cy="1031730"/>
          </a:xfrm>
        </p:spPr>
        <p:txBody>
          <a:bodyPr/>
          <a:lstStyle/>
          <a:p>
            <a:pPr marL="0" indent="0">
              <a:buNone/>
            </a:pPr>
            <a:endParaRPr kumimoji="1" lang="ja-JP" altLang="en-US" dirty="0"/>
          </a:p>
        </p:txBody>
      </p:sp>
      <p:sp>
        <p:nvSpPr>
          <p:cNvPr id="7" name="Title 6"/>
          <p:cNvSpPr>
            <a:spLocks noGrp="1"/>
          </p:cNvSpPr>
          <p:nvPr>
            <p:ph type="title"/>
          </p:nvPr>
        </p:nvSpPr>
        <p:spPr>
          <a:xfrm>
            <a:off x="412837" y="672749"/>
            <a:ext cx="3165231" cy="726934"/>
          </a:xfrm>
        </p:spPr>
        <p:txBody>
          <a:bodyPr>
            <a:normAutofit/>
          </a:bodyPr>
          <a:lstStyle/>
          <a:p>
            <a:r>
              <a:rPr kumimoji="1" lang="en-US" altLang="ja-JP" sz="3600" dirty="0" smtClean="0">
                <a:solidFill>
                  <a:schemeClr val="bg1"/>
                </a:solidFill>
                <a:latin typeface="Calibri" panose="020F0502020204030204" pitchFamily="34" charset="0"/>
                <a:cs typeface="Calibri" panose="020F0502020204030204" pitchFamily="34" charset="0"/>
              </a:rPr>
              <a:t>OBJETIVOS</a:t>
            </a:r>
            <a:endParaRPr kumimoji="1" lang="ja-JP" altLang="en-US" sz="3600" dirty="0">
              <a:solidFill>
                <a:schemeClr val="bg1"/>
              </a:solidFill>
              <a:latin typeface="Calibri" panose="020F0502020204030204" pitchFamily="34" charset="0"/>
              <a:cs typeface="Calibri" panose="020F0502020204030204" pitchFamily="34" charset="0"/>
            </a:endParaRPr>
          </a:p>
        </p:txBody>
      </p:sp>
      <p:sp>
        <p:nvSpPr>
          <p:cNvPr id="13" name="Rectangle 2"/>
          <p:cNvSpPr>
            <a:spLocks noChangeArrowheads="1"/>
          </p:cNvSpPr>
          <p:nvPr/>
        </p:nvSpPr>
        <p:spPr bwMode="auto">
          <a:xfrm>
            <a:off x="3179298" y="109466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ángulo 4"/>
          <p:cNvSpPr/>
          <p:nvPr/>
        </p:nvSpPr>
        <p:spPr>
          <a:xfrm>
            <a:off x="1012288" y="1359768"/>
            <a:ext cx="9914206" cy="4893647"/>
          </a:xfrm>
          <a:prstGeom prst="rect">
            <a:avLst/>
          </a:prstGeom>
        </p:spPr>
        <p:txBody>
          <a:bodyPr wrap="square">
            <a:spAutoFit/>
          </a:bodyPr>
          <a:lstStyle/>
          <a:p>
            <a:pPr marR="323850" lvl="2" algn="just">
              <a:lnSpc>
                <a:spcPct val="200000"/>
              </a:lnSpc>
              <a:spcAft>
                <a:spcPts val="0"/>
              </a:spcAft>
            </a:pPr>
            <a:r>
              <a:rPr lang="es-EC" sz="2400" b="1" dirty="0" smtClean="0">
                <a:latin typeface="+mj-lt"/>
                <a:ea typeface="Times New Roman" panose="02020603050405020304" pitchFamily="18" charset="0"/>
                <a:cs typeface="Times New Roman" panose="02020603050405020304" pitchFamily="18" charset="0"/>
              </a:rPr>
              <a:t>Objetivos específicos</a:t>
            </a:r>
            <a:endParaRPr lang="es-EC" sz="2400" dirty="0">
              <a:latin typeface="+mj-lt"/>
              <a:ea typeface="Calibri" panose="020F0502020204030204" pitchFamily="34" charset="0"/>
              <a:cs typeface="Times New Roman" panose="02020603050405020304" pitchFamily="18" charset="0"/>
            </a:endParaRPr>
          </a:p>
          <a:p>
            <a:pPr marL="285750" lvl="0" indent="-285750" algn="just">
              <a:buFont typeface="Arial" panose="020B0604020202020204" pitchFamily="34" charset="0"/>
              <a:buChar char="•"/>
            </a:pPr>
            <a:r>
              <a:rPr lang="es-ES" sz="2400" dirty="0">
                <a:latin typeface="+mj-lt"/>
              </a:rPr>
              <a:t>Adecuar en plataformas robóticas móviles, un sistema de control de navegación, posición y orientación mejorando respecto al proyecto de investigación previo, su desempeño en cuanto a tiempo de escaneo, adquisición de datos, y reducción de error.</a:t>
            </a:r>
            <a:endParaRPr lang="es-EC" sz="2400" dirty="0">
              <a:latin typeface="+mj-lt"/>
            </a:endParaRPr>
          </a:p>
          <a:p>
            <a:pPr marL="285750" indent="-285750" algn="just">
              <a:buFont typeface="Arial" panose="020B0604020202020204" pitchFamily="34" charset="0"/>
              <a:buChar char="•"/>
            </a:pPr>
            <a:r>
              <a:rPr lang="es-EC" sz="2400" dirty="0">
                <a:latin typeface="+mj-lt"/>
              </a:rPr>
              <a:t>Integrar sobre las plataformas robóticas, sensores químicos que permitan detectar la concentración de gases en un entorno </a:t>
            </a:r>
            <a:r>
              <a:rPr lang="es-EC" sz="2400" dirty="0" smtClean="0">
                <a:latin typeface="+mj-lt"/>
              </a:rPr>
              <a:t>controlado</a:t>
            </a:r>
            <a:r>
              <a:rPr lang="es-ES" sz="2400" dirty="0" smtClean="0">
                <a:latin typeface="+mj-lt"/>
              </a:rPr>
              <a:t>.</a:t>
            </a:r>
          </a:p>
          <a:p>
            <a:pPr marL="285750" indent="-285750" algn="just">
              <a:buFont typeface="Arial" panose="020B0604020202020204" pitchFamily="34" charset="0"/>
              <a:buChar char="•"/>
            </a:pPr>
            <a:r>
              <a:rPr lang="es-ES" sz="2400" dirty="0">
                <a:latin typeface="+mj-lt"/>
              </a:rPr>
              <a:t>Realizar una búsqueda de nuevos sensores y compararlos con los sensores implementados en las plataformas robóticas desarrolladas en el proyecto de investigación previo, de manera que disminuya el error y aumente la precisión de los valores obtenidos por el nuevo sistema.</a:t>
            </a:r>
            <a:endParaRPr lang="es-EC" sz="2400" dirty="0">
              <a:latin typeface="+mj-lt"/>
            </a:endParaRPr>
          </a:p>
          <a:p>
            <a:pPr marL="285750" indent="-285750" algn="just">
              <a:buFont typeface="Arial" panose="020B0604020202020204" pitchFamily="34" charset="0"/>
              <a:buChar char="•"/>
            </a:pPr>
            <a:endParaRPr lang="es-EC" sz="2400" dirty="0">
              <a:latin typeface="+mj-lt"/>
              <a:ea typeface="Calibri" panose="020F0502020204030204" pitchFamily="34" charset="0"/>
            </a:endParaRPr>
          </a:p>
        </p:txBody>
      </p:sp>
    </p:spTree>
    <p:extLst>
      <p:ext uri="{BB962C8B-B14F-4D97-AF65-F5344CB8AC3E}">
        <p14:creationId xmlns:p14="http://schemas.microsoft.com/office/powerpoint/2010/main" val="926559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757">
        <p15:prstTrans prst="prestige"/>
      </p:transition>
    </mc:Choice>
    <mc:Fallback xmlns="">
      <p:transition spd="slow" advTm="4757">
        <p:fade/>
      </p:transition>
    </mc:Fallback>
  </mc:AlternateContent>
</p:sld>
</file>

<file path=ppt/theme/theme1.xml><?xml version="1.0" encoding="utf-8"?>
<a:theme xmlns:a="http://schemas.openxmlformats.org/drawingml/2006/main" name="Tema de Office">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738</Words>
  <Application>Microsoft Office PowerPoint</Application>
  <PresentationFormat>Panorámica</PresentationFormat>
  <Paragraphs>128</Paragraphs>
  <Slides>19</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19</vt:i4>
      </vt:variant>
    </vt:vector>
  </HeadingPairs>
  <TitlesOfParts>
    <vt:vector size="28" baseType="lpstr">
      <vt:lpstr>Yu Gothic</vt:lpstr>
      <vt:lpstr>Yu Gothic Light</vt:lpstr>
      <vt:lpstr>Arial</vt:lpstr>
      <vt:lpstr>Calibri</vt:lpstr>
      <vt:lpstr>Calibri Light</vt:lpstr>
      <vt:lpstr>Roboto Bold</vt:lpstr>
      <vt:lpstr>Symbol</vt:lpstr>
      <vt:lpstr>Times New Roman</vt:lpstr>
      <vt:lpstr>Tema de Office</vt:lpstr>
      <vt:lpstr>Presentación de PowerPoint</vt:lpstr>
      <vt:lpstr>CONTENIDO</vt:lpstr>
      <vt:lpstr>INTRODUCCIÓN</vt:lpstr>
      <vt:lpstr>ANTECEDENTES</vt:lpstr>
      <vt:lpstr>ANTECEDENTES</vt:lpstr>
      <vt:lpstr>ANTECEDENTES</vt:lpstr>
      <vt:lpstr>ANTECEDENTES</vt:lpstr>
      <vt:lpstr>OBJETIVOS</vt:lpstr>
      <vt:lpstr>OBJETIVOS</vt:lpstr>
      <vt:lpstr>OBJETIVOS</vt:lpstr>
      <vt:lpstr>DISEÑO E IMPLEMENTACIÓN DE LAS PLATAFORMAS ROBÓTICAS</vt:lpstr>
      <vt:lpstr>SUBSISTEMAS</vt:lpstr>
      <vt:lpstr>ARQUITECTURA</vt:lpstr>
      <vt:lpstr>ARQUITECTURA</vt:lpstr>
      <vt:lpstr>ARQUITECTURA</vt:lpstr>
      <vt:lpstr>ARQUITECTURA</vt:lpstr>
      <vt:lpstr>ARQUITECTURA</vt:lpstr>
      <vt:lpstr>SISTEMA DE NAVEGACIÓN Y COMUNICACIÓN</vt:lpstr>
      <vt:lpstr>DESCRIPCIÓN DEL SISTEMA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Juank Illanes</dc:creator>
  <cp:lastModifiedBy>Juank Illanes</cp:lastModifiedBy>
  <cp:revision>15</cp:revision>
  <dcterms:created xsi:type="dcterms:W3CDTF">2018-12-12T15:04:08Z</dcterms:created>
  <dcterms:modified xsi:type="dcterms:W3CDTF">2018-12-12T20:00:44Z</dcterms:modified>
</cp:coreProperties>
</file>