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8"/>
  </p:notesMasterIdLst>
  <p:sldIdLst>
    <p:sldId id="274" r:id="rId2"/>
    <p:sldId id="277" r:id="rId3"/>
    <p:sldId id="279" r:id="rId4"/>
    <p:sldId id="281" r:id="rId5"/>
    <p:sldId id="282" r:id="rId6"/>
    <p:sldId id="283" r:id="rId7"/>
    <p:sldId id="284" r:id="rId8"/>
    <p:sldId id="258" r:id="rId9"/>
    <p:sldId id="259" r:id="rId10"/>
    <p:sldId id="261" r:id="rId11"/>
    <p:sldId id="286" r:id="rId12"/>
    <p:sldId id="287" r:id="rId13"/>
    <p:sldId id="288" r:id="rId14"/>
    <p:sldId id="289" r:id="rId15"/>
    <p:sldId id="290" r:id="rId16"/>
    <p:sldId id="285" r:id="rId17"/>
    <p:sldId id="291" r:id="rId18"/>
    <p:sldId id="263" r:id="rId19"/>
    <p:sldId id="293" r:id="rId20"/>
    <p:sldId id="264" r:id="rId21"/>
    <p:sldId id="275" r:id="rId22"/>
    <p:sldId id="294" r:id="rId23"/>
    <p:sldId id="265" r:id="rId24"/>
    <p:sldId id="266" r:id="rId25"/>
    <p:sldId id="272" r:id="rId26"/>
    <p:sldId id="268" r:id="rId27"/>
    <p:sldId id="269" r:id="rId28"/>
    <p:sldId id="267" r:id="rId29"/>
    <p:sldId id="270" r:id="rId30"/>
    <p:sldId id="300" r:id="rId31"/>
    <p:sldId id="271" r:id="rId32"/>
    <p:sldId id="306" r:id="rId33"/>
    <p:sldId id="295" r:id="rId34"/>
    <p:sldId id="296" r:id="rId35"/>
    <p:sldId id="297" r:id="rId36"/>
    <p:sldId id="298" r:id="rId37"/>
    <p:sldId id="301" r:id="rId38"/>
    <p:sldId id="299" r:id="rId39"/>
    <p:sldId id="307" r:id="rId40"/>
    <p:sldId id="302" r:id="rId41"/>
    <p:sldId id="303" r:id="rId42"/>
    <p:sldId id="304" r:id="rId43"/>
    <p:sldId id="308" r:id="rId44"/>
    <p:sldId id="309" r:id="rId45"/>
    <p:sldId id="310" r:id="rId46"/>
    <p:sldId id="312" r:id="rId47"/>
    <p:sldId id="311" r:id="rId48"/>
    <p:sldId id="313" r:id="rId49"/>
    <p:sldId id="314" r:id="rId50"/>
    <p:sldId id="315" r:id="rId51"/>
    <p:sldId id="316" r:id="rId52"/>
    <p:sldId id="317" r:id="rId53"/>
    <p:sldId id="318" r:id="rId54"/>
    <p:sldId id="319" r:id="rId55"/>
    <p:sldId id="320" r:id="rId56"/>
    <p:sldId id="321"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4" d="100"/>
          <a:sy n="74" d="100"/>
        </p:scale>
        <p:origin x="42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F:\Cruce%20de%20Variabl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Ordenador\Documents\Alexstar%20Kchorro\Proyecto%20de%20Investigaci&#243;n\Cruce%20de%20Variable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F:\Cruce%20de%20Variabl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Cruce%20de%20Variabl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Ordenador\Documents\Alexstar%20Kchorro\Proyecto%20de%20Investigaci&#243;n\Cruce%20de%20Variabl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Ordenador\Documents\Alexstar%20Kchorro\Proyecto%20de%20Investigaci&#243;n\Subpartida%2062%20Importaciones%20Millones%20Semestral%20OK.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Ordenador\Documents\Alexstar%20Kchorro\Proyecto%20de%20Investigaci&#243;n\grafico%20pendej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Ordenador\Documents\Alexstar%20Kchorro\Proyecto%20de%20Investigaci&#243;n\Cruce%20de%20Variabl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Ordenador\Documents\Alexstar%20Kchorro\Proyecto%20de%20Investigaci&#243;n\RECAUDACI&#211;N%20DE%20LA%20PARTIDA%20C14100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Ordenador\Documents\Alexstar%20Kchorro\Proyecto%20de%20Investigaci&#243;n\Cruce%20de%20Variabl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Hoja1!$C$36</c:f>
              <c:strCache>
                <c:ptCount val="1"/>
                <c:pt idx="0">
                  <c:v>IVA DE PRODUCCIÓN NACIONAL</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Hoja1!$D$35:$G$35</c:f>
              <c:numCache>
                <c:formatCode>General</c:formatCode>
                <c:ptCount val="4"/>
                <c:pt idx="0">
                  <c:v>2011</c:v>
                </c:pt>
                <c:pt idx="1">
                  <c:v>2012</c:v>
                </c:pt>
                <c:pt idx="2">
                  <c:v>2013</c:v>
                </c:pt>
                <c:pt idx="3">
                  <c:v>2014</c:v>
                </c:pt>
              </c:numCache>
            </c:numRef>
          </c:cat>
          <c:val>
            <c:numRef>
              <c:f>Hoja1!$D$36:$G$36</c:f>
              <c:numCache>
                <c:formatCode>#,##0.00</c:formatCode>
                <c:ptCount val="4"/>
                <c:pt idx="0">
                  <c:v>3073190</c:v>
                </c:pt>
                <c:pt idx="1">
                  <c:v>3464608</c:v>
                </c:pt>
                <c:pt idx="2">
                  <c:v>4096120</c:v>
                </c:pt>
                <c:pt idx="3">
                  <c:v>4512571</c:v>
                </c:pt>
              </c:numCache>
            </c:numRef>
          </c:val>
          <c:extLst>
            <c:ext xmlns:c16="http://schemas.microsoft.com/office/drawing/2014/chart" uri="{C3380CC4-5D6E-409C-BE32-E72D297353CC}">
              <c16:uniqueId val="{00000000-8ADC-4261-A22E-C3F4521CAAAD}"/>
            </c:ext>
          </c:extLst>
        </c:ser>
        <c:dLbls>
          <c:showLegendKey val="0"/>
          <c:showVal val="1"/>
          <c:showCatName val="0"/>
          <c:showSerName val="0"/>
          <c:showPercent val="0"/>
          <c:showBubbleSize val="0"/>
        </c:dLbls>
        <c:gapWidth val="65"/>
        <c:shape val="box"/>
        <c:axId val="155714080"/>
        <c:axId val="155719176"/>
        <c:axId val="0"/>
      </c:bar3DChart>
      <c:catAx>
        <c:axId val="1557140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EC"/>
          </a:p>
        </c:txPr>
        <c:crossAx val="155719176"/>
        <c:crosses val="autoZero"/>
        <c:auto val="1"/>
        <c:lblAlgn val="ctr"/>
        <c:lblOffset val="100"/>
        <c:noMultiLvlLbl val="0"/>
      </c:catAx>
      <c:valAx>
        <c:axId val="155719176"/>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crossAx val="155714080"/>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0" i="0" u="none" strike="noStrike" kern="1200" baseline="0">
                <a:solidFill>
                  <a:schemeClr val="dk1">
                    <a:lumMod val="75000"/>
                    <a:lumOff val="25000"/>
                  </a:schemeClr>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'CRUCE DATOS HISTORICOS'!$B$2</c:f>
              <c:strCache>
                <c:ptCount val="1"/>
                <c:pt idx="0">
                  <c:v>IMPORTACIONES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'CRUCE DATOS HISTORICOS'!$C$2:$G$2</c:f>
              <c:numCache>
                <c:formatCode>General</c:formatCode>
                <c:ptCount val="5"/>
                <c:pt idx="0">
                  <c:v>2013</c:v>
                </c:pt>
                <c:pt idx="1">
                  <c:v>2014</c:v>
                </c:pt>
                <c:pt idx="2">
                  <c:v>2015</c:v>
                </c:pt>
                <c:pt idx="3">
                  <c:v>2016</c:v>
                </c:pt>
                <c:pt idx="4">
                  <c:v>2017</c:v>
                </c:pt>
              </c:numCache>
            </c:numRef>
          </c:val>
          <c:smooth val="0"/>
          <c:extLst>
            <c:ext xmlns:c16="http://schemas.microsoft.com/office/drawing/2014/chart" uri="{C3380CC4-5D6E-409C-BE32-E72D297353CC}">
              <c16:uniqueId val="{00000000-65F4-404F-B179-F463CC6034C7}"/>
            </c:ext>
          </c:extLst>
        </c:ser>
        <c:ser>
          <c:idx val="1"/>
          <c:order val="1"/>
          <c:tx>
            <c:strRef>
              <c:f>'CRUCE DATOS HISTORICOS'!$B$3</c:f>
              <c:strCache>
                <c:ptCount val="1"/>
                <c:pt idx="0">
                  <c:v>IVA</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'CRUCE DATOS HISTORICOS'!$C$3:$G$3</c:f>
              <c:numCache>
                <c:formatCode>_(* #,##0.00_);_(* \(#,##0.00\);_(* "-"??_);_(@_)</c:formatCode>
                <c:ptCount val="5"/>
                <c:pt idx="0">
                  <c:v>25270761.519686397</c:v>
                </c:pt>
                <c:pt idx="1">
                  <c:v>27143944.0149852</c:v>
                </c:pt>
                <c:pt idx="2">
                  <c:v>24992507.885391001</c:v>
                </c:pt>
                <c:pt idx="3">
                  <c:v>17231920.530191399</c:v>
                </c:pt>
                <c:pt idx="4">
                  <c:v>18730760.588400595</c:v>
                </c:pt>
              </c:numCache>
            </c:numRef>
          </c:val>
          <c:smooth val="0"/>
          <c:extLst>
            <c:ext xmlns:c16="http://schemas.microsoft.com/office/drawing/2014/chart" uri="{C3380CC4-5D6E-409C-BE32-E72D297353CC}">
              <c16:uniqueId val="{00000001-65F4-404F-B179-F463CC6034C7}"/>
            </c:ext>
          </c:extLst>
        </c:ser>
        <c:ser>
          <c:idx val="2"/>
          <c:order val="2"/>
          <c:tx>
            <c:strRef>
              <c:f>'CRUCE DATOS HISTORICOS'!$B$5</c:f>
              <c:strCache>
                <c:ptCount val="1"/>
                <c:pt idx="0">
                  <c:v>PRODUCCIÓN NACIONAL</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'CRUCE DATOS HISTORICOS'!$C$5:$G$5</c:f>
              <c:numCache>
                <c:formatCode>General</c:formatCode>
                <c:ptCount val="5"/>
                <c:pt idx="0">
                  <c:v>2013</c:v>
                </c:pt>
                <c:pt idx="1">
                  <c:v>2014</c:v>
                </c:pt>
                <c:pt idx="2">
                  <c:v>2015</c:v>
                </c:pt>
                <c:pt idx="3">
                  <c:v>2016</c:v>
                </c:pt>
                <c:pt idx="4">
                  <c:v>2017</c:v>
                </c:pt>
              </c:numCache>
            </c:numRef>
          </c:val>
          <c:smooth val="0"/>
          <c:extLst>
            <c:ext xmlns:c16="http://schemas.microsoft.com/office/drawing/2014/chart" uri="{C3380CC4-5D6E-409C-BE32-E72D297353CC}">
              <c16:uniqueId val="{00000002-65F4-404F-B179-F463CC6034C7}"/>
            </c:ext>
          </c:extLst>
        </c:ser>
        <c:ser>
          <c:idx val="3"/>
          <c:order val="3"/>
          <c:tx>
            <c:strRef>
              <c:f>'CRUCE DATOS HISTORICOS'!$B$6</c:f>
              <c:strCache>
                <c:ptCount val="1"/>
                <c:pt idx="0">
                  <c:v>IVA</c:v>
                </c:pt>
              </c:strCache>
            </c:strRef>
          </c:tx>
          <c:spPr>
            <a:ln w="22225" cap="rnd">
              <a:solidFill>
                <a:schemeClr val="accent4"/>
              </a:solidFill>
              <a:round/>
            </a:ln>
            <a:effectLst/>
          </c:spPr>
          <c:marker>
            <c:symbol val="x"/>
            <c:size val="6"/>
            <c:spPr>
              <a:noFill/>
              <a:ln w="9525">
                <a:solidFill>
                  <a:schemeClr val="accent4"/>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'CRUCE DATOS HISTORICOS'!$C$6:$G$6</c:f>
              <c:numCache>
                <c:formatCode>_(* #,##0.00_);_(* \(#,##0.00\);_(* "-"??_);_(@_)</c:formatCode>
                <c:ptCount val="5"/>
                <c:pt idx="0">
                  <c:v>13364936.6196</c:v>
                </c:pt>
                <c:pt idx="1">
                  <c:v>15014749.657199999</c:v>
                </c:pt>
                <c:pt idx="2">
                  <c:v>15322248.864</c:v>
                </c:pt>
                <c:pt idx="3">
                  <c:v>15838574.295599999</c:v>
                </c:pt>
                <c:pt idx="4">
                  <c:v>20717430.628800001</c:v>
                </c:pt>
              </c:numCache>
            </c:numRef>
          </c:val>
          <c:smooth val="0"/>
          <c:extLst>
            <c:ext xmlns:c16="http://schemas.microsoft.com/office/drawing/2014/chart" uri="{C3380CC4-5D6E-409C-BE32-E72D297353CC}">
              <c16:uniqueId val="{00000003-65F4-404F-B179-F463CC6034C7}"/>
            </c:ext>
          </c:extLst>
        </c:ser>
        <c:dLbls>
          <c:dLblPos val="t"/>
          <c:showLegendKey val="0"/>
          <c:showVal val="1"/>
          <c:showCatName val="0"/>
          <c:showSerName val="0"/>
          <c:showPercent val="0"/>
          <c:showBubbleSize val="0"/>
        </c:dLbls>
        <c:marker val="1"/>
        <c:smooth val="0"/>
        <c:axId val="158079664"/>
        <c:axId val="158073000"/>
      </c:lineChart>
      <c:catAx>
        <c:axId val="158079664"/>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es-EC"/>
          </a:p>
        </c:txPr>
        <c:crossAx val="158073000"/>
        <c:crosses val="autoZero"/>
        <c:auto val="1"/>
        <c:lblAlgn val="ctr"/>
        <c:lblOffset val="100"/>
        <c:noMultiLvlLbl val="0"/>
      </c:catAx>
      <c:valAx>
        <c:axId val="158073000"/>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15807966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600"/>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Hoja1!$C$57</c:f>
              <c:strCache>
                <c:ptCount val="1"/>
                <c:pt idx="0">
                  <c:v>IVA DE IMPORTACIONES</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Hoja1!$D$56:$G$56</c:f>
              <c:numCache>
                <c:formatCode>General</c:formatCode>
                <c:ptCount val="4"/>
                <c:pt idx="0">
                  <c:v>2011</c:v>
                </c:pt>
                <c:pt idx="1">
                  <c:v>2012</c:v>
                </c:pt>
                <c:pt idx="2">
                  <c:v>2013</c:v>
                </c:pt>
                <c:pt idx="3">
                  <c:v>2014</c:v>
                </c:pt>
              </c:numCache>
            </c:numRef>
          </c:cat>
          <c:val>
            <c:numRef>
              <c:f>Hoja1!$D$57:$G$57</c:f>
              <c:numCache>
                <c:formatCode>#,##0.00</c:formatCode>
                <c:ptCount val="4"/>
                <c:pt idx="0">
                  <c:v>1884715</c:v>
                </c:pt>
                <c:pt idx="1">
                  <c:v>2043631</c:v>
                </c:pt>
                <c:pt idx="2">
                  <c:v>2090179</c:v>
                </c:pt>
                <c:pt idx="3">
                  <c:v>2035045</c:v>
                </c:pt>
              </c:numCache>
            </c:numRef>
          </c:val>
          <c:extLst>
            <c:ext xmlns:c16="http://schemas.microsoft.com/office/drawing/2014/chart" uri="{C3380CC4-5D6E-409C-BE32-E72D297353CC}">
              <c16:uniqueId val="{00000000-1841-426D-858F-75C396C708FD}"/>
            </c:ext>
          </c:extLst>
        </c:ser>
        <c:dLbls>
          <c:showLegendKey val="0"/>
          <c:showVal val="1"/>
          <c:showCatName val="0"/>
          <c:showSerName val="0"/>
          <c:showPercent val="0"/>
          <c:showBubbleSize val="0"/>
        </c:dLbls>
        <c:gapWidth val="65"/>
        <c:shape val="box"/>
        <c:axId val="155717608"/>
        <c:axId val="155715648"/>
        <c:axId val="0"/>
      </c:bar3DChart>
      <c:catAx>
        <c:axId val="1557176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EC"/>
          </a:p>
        </c:txPr>
        <c:crossAx val="155715648"/>
        <c:crosses val="autoZero"/>
        <c:auto val="1"/>
        <c:lblAlgn val="ctr"/>
        <c:lblOffset val="100"/>
        <c:noMultiLvlLbl val="0"/>
      </c:catAx>
      <c:valAx>
        <c:axId val="155715648"/>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crossAx val="155717608"/>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0" i="0" u="none" strike="noStrike" kern="1200" baseline="0">
                <a:solidFill>
                  <a:schemeClr val="dk1">
                    <a:lumMod val="75000"/>
                    <a:lumOff val="25000"/>
                  </a:schemeClr>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Hoja1!$C$14</c:f>
              <c:strCache>
                <c:ptCount val="1"/>
                <c:pt idx="0">
                  <c:v>IMPUESTO AL VALOR AGREGADO</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Hoja1!$D$13:$G$13</c:f>
              <c:numCache>
                <c:formatCode>General</c:formatCode>
                <c:ptCount val="4"/>
                <c:pt idx="0">
                  <c:v>2011</c:v>
                </c:pt>
                <c:pt idx="1">
                  <c:v>2012</c:v>
                </c:pt>
                <c:pt idx="2">
                  <c:v>2013</c:v>
                </c:pt>
                <c:pt idx="3">
                  <c:v>2014</c:v>
                </c:pt>
              </c:numCache>
            </c:numRef>
          </c:cat>
          <c:val>
            <c:numRef>
              <c:f>Hoja1!$D$14:$G$14</c:f>
              <c:numCache>
                <c:formatCode>#,##0.00</c:formatCode>
                <c:ptCount val="4"/>
                <c:pt idx="0">
                  <c:v>4957905</c:v>
                </c:pt>
                <c:pt idx="1">
                  <c:v>5508239.1299999999</c:v>
                </c:pt>
                <c:pt idx="2">
                  <c:v>6186299.1799999997</c:v>
                </c:pt>
                <c:pt idx="3">
                  <c:v>6547616.0999999996</c:v>
                </c:pt>
              </c:numCache>
            </c:numRef>
          </c:val>
          <c:extLst>
            <c:ext xmlns:c16="http://schemas.microsoft.com/office/drawing/2014/chart" uri="{C3380CC4-5D6E-409C-BE32-E72D297353CC}">
              <c16:uniqueId val="{00000000-BE68-44DD-A379-57ADDA00D406}"/>
            </c:ext>
          </c:extLst>
        </c:ser>
        <c:dLbls>
          <c:showLegendKey val="0"/>
          <c:showVal val="1"/>
          <c:showCatName val="0"/>
          <c:showSerName val="0"/>
          <c:showPercent val="0"/>
          <c:showBubbleSize val="0"/>
        </c:dLbls>
        <c:gapWidth val="65"/>
        <c:shape val="box"/>
        <c:axId val="155716432"/>
        <c:axId val="155716040"/>
        <c:axId val="0"/>
      </c:bar3DChart>
      <c:catAx>
        <c:axId val="1557164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EC"/>
          </a:p>
        </c:txPr>
        <c:crossAx val="155716040"/>
        <c:crosses val="autoZero"/>
        <c:auto val="1"/>
        <c:lblAlgn val="ctr"/>
        <c:lblOffset val="100"/>
        <c:noMultiLvlLbl val="0"/>
      </c:catAx>
      <c:valAx>
        <c:axId val="155716040"/>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crossAx val="155716432"/>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0" i="0" u="none" strike="noStrike" kern="1200" baseline="0">
                <a:solidFill>
                  <a:schemeClr val="dk1">
                    <a:lumMod val="75000"/>
                    <a:lumOff val="25000"/>
                  </a:schemeClr>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'CRUCE '!$B$2</c:f>
              <c:strCache>
                <c:ptCount val="1"/>
                <c:pt idx="0">
                  <c:v>IMPORTACIONES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lang="es-EC" sz="1600" b="1" i="0" u="none" strike="noStrike" kern="1200" baseline="0">
                    <a:solidFill>
                      <a:schemeClr val="dk1"/>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'CRUCE '!$C$2:$D$2</c:f>
              <c:numCache>
                <c:formatCode>General</c:formatCode>
                <c:ptCount val="2"/>
                <c:pt idx="0">
                  <c:v>2014</c:v>
                </c:pt>
                <c:pt idx="1">
                  <c:v>2016</c:v>
                </c:pt>
              </c:numCache>
            </c:numRef>
          </c:val>
          <c:smooth val="0"/>
          <c:extLst>
            <c:ext xmlns:c16="http://schemas.microsoft.com/office/drawing/2014/chart" uri="{C3380CC4-5D6E-409C-BE32-E72D297353CC}">
              <c16:uniqueId val="{00000000-4869-48D0-9460-31ECBA3F80CF}"/>
            </c:ext>
          </c:extLst>
        </c:ser>
        <c:ser>
          <c:idx val="1"/>
          <c:order val="1"/>
          <c:tx>
            <c:strRef>
              <c:f>'CRUCE '!$B$3</c:f>
              <c:strCache>
                <c:ptCount val="1"/>
                <c:pt idx="0">
                  <c:v>IVA EN IMPORTACIONES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lang="es-EC" sz="1600" b="1" i="0" u="none" strike="noStrike" kern="1200" baseline="0">
                    <a:solidFill>
                      <a:schemeClr val="dk1"/>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'CRUCE '!$C$3:$D$3</c:f>
              <c:numCache>
                <c:formatCode>_(* #,##0.00_);_(* \(#,##0.00\);_(* "-"??_);_(@_)</c:formatCode>
                <c:ptCount val="2"/>
                <c:pt idx="0">
                  <c:v>27143944.0149852</c:v>
                </c:pt>
                <c:pt idx="1">
                  <c:v>17231920.530191399</c:v>
                </c:pt>
              </c:numCache>
            </c:numRef>
          </c:val>
          <c:smooth val="0"/>
          <c:extLst>
            <c:ext xmlns:c16="http://schemas.microsoft.com/office/drawing/2014/chart" uri="{C3380CC4-5D6E-409C-BE32-E72D297353CC}">
              <c16:uniqueId val="{00000001-4869-48D0-9460-31ECBA3F80CF}"/>
            </c:ext>
          </c:extLst>
        </c:ser>
        <c:dLbls>
          <c:dLblPos val="t"/>
          <c:showLegendKey val="0"/>
          <c:showVal val="1"/>
          <c:showCatName val="0"/>
          <c:showSerName val="0"/>
          <c:showPercent val="0"/>
          <c:showBubbleSize val="0"/>
        </c:dLbls>
        <c:marker val="1"/>
        <c:smooth val="0"/>
        <c:axId val="155439160"/>
        <c:axId val="158071432"/>
      </c:lineChart>
      <c:catAx>
        <c:axId val="15543916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C" sz="1600" b="1" i="0" u="none" strike="noStrike" kern="1200" baseline="0">
                <a:solidFill>
                  <a:schemeClr val="dk1"/>
                </a:solidFill>
                <a:latin typeface="+mn-lt"/>
                <a:ea typeface="+mn-ea"/>
                <a:cs typeface="+mn-cs"/>
              </a:defRPr>
            </a:pPr>
            <a:endParaRPr lang="es-EC"/>
          </a:p>
        </c:txPr>
        <c:crossAx val="158071432"/>
        <c:crosses val="autoZero"/>
        <c:auto val="1"/>
        <c:lblAlgn val="ctr"/>
        <c:lblOffset val="100"/>
        <c:noMultiLvlLbl val="0"/>
      </c:catAx>
      <c:valAx>
        <c:axId val="158071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C" sz="1600" b="1" i="0" u="none" strike="noStrike" kern="1200" baseline="0">
                <a:solidFill>
                  <a:schemeClr val="dk1"/>
                </a:solidFill>
                <a:latin typeface="+mn-lt"/>
                <a:ea typeface="+mn-ea"/>
                <a:cs typeface="+mn-cs"/>
              </a:defRPr>
            </a:pPr>
            <a:endParaRPr lang="es-EC"/>
          </a:p>
        </c:txPr>
        <c:crossAx val="1554391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es-EC" sz="1600" b="1" i="0" u="none" strike="noStrike" kern="1200" baseline="0">
                <a:solidFill>
                  <a:schemeClr val="dk1"/>
                </a:solidFill>
                <a:latin typeface="+mn-lt"/>
                <a:ea typeface="+mn-ea"/>
                <a:cs typeface="+mn-cs"/>
              </a:defRPr>
            </a:pPr>
            <a:endParaRPr lang="es-EC"/>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lang="es-EC" sz="1600" b="1" i="0" u="none" strike="noStrike" kern="1200" baseline="0">
              <a:solidFill>
                <a:schemeClr val="dk1"/>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lgn="ctr">
        <a:defRPr lang="es-EC" sz="1600" b="1" i="0" u="none" strike="noStrike" kern="1200" baseline="0">
          <a:solidFill>
            <a:schemeClr val="dk1"/>
          </a:solidFill>
          <a:latin typeface="+mn-lt"/>
          <a:ea typeface="+mn-ea"/>
          <a:cs typeface="+mn-cs"/>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'Resumen Anual'!$B$9</c:f>
              <c:strCache>
                <c:ptCount val="1"/>
                <c:pt idx="0">
                  <c:v>IVA</c:v>
                </c:pt>
              </c:strCache>
            </c:strRef>
          </c:tx>
          <c:spPr>
            <a:ln w="22225" cap="rnd" cmpd="sng" algn="ctr">
              <a:solidFill>
                <a:schemeClr val="accent1"/>
              </a:solidFill>
              <a:round/>
            </a:ln>
            <a:effectLst/>
          </c:spPr>
          <c:marker>
            <c:symbol val="none"/>
          </c:marker>
          <c:dLbls>
            <c:dLbl>
              <c:idx val="2"/>
              <c:layout>
                <c:manualLayout>
                  <c:x val="-0.11126373626373633"/>
                  <c:y val="-8.43000017154718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5D-4D7A-9518-783540E60296}"/>
                </c:ext>
              </c:extLst>
            </c:dLbl>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trendline>
            <c:spPr>
              <a:ln w="9525" cap="rnd">
                <a:solidFill>
                  <a:schemeClr val="accent1"/>
                </a:solidFill>
              </a:ln>
              <a:effectLst/>
            </c:spPr>
            <c:trendlineType val="linear"/>
            <c:dispRSqr val="0"/>
            <c:dispEq val="0"/>
          </c:trendline>
          <c:cat>
            <c:numRef>
              <c:f>'Resumen Anual'!$C$3:$G$3</c:f>
              <c:numCache>
                <c:formatCode>General</c:formatCode>
                <c:ptCount val="5"/>
                <c:pt idx="0">
                  <c:v>2013</c:v>
                </c:pt>
                <c:pt idx="1">
                  <c:v>2014</c:v>
                </c:pt>
                <c:pt idx="2">
                  <c:v>2015</c:v>
                </c:pt>
                <c:pt idx="3">
                  <c:v>2016</c:v>
                </c:pt>
                <c:pt idx="4">
                  <c:v>2017</c:v>
                </c:pt>
              </c:numCache>
            </c:numRef>
          </c:cat>
          <c:val>
            <c:numRef>
              <c:f>'Resumen Anual'!$C$9:$G$9</c:f>
              <c:numCache>
                <c:formatCode>_(* #,##0.00_);_(* \(#,##0.00\);_(* "-"??_);_(@_)</c:formatCode>
                <c:ptCount val="5"/>
                <c:pt idx="0">
                  <c:v>25270761.519686397</c:v>
                </c:pt>
                <c:pt idx="1">
                  <c:v>27143944.0149852</c:v>
                </c:pt>
                <c:pt idx="2">
                  <c:v>24992507.885391001</c:v>
                </c:pt>
                <c:pt idx="3">
                  <c:v>17231920.530191399</c:v>
                </c:pt>
                <c:pt idx="4">
                  <c:v>18730760.588400595</c:v>
                </c:pt>
              </c:numCache>
            </c:numRef>
          </c:val>
          <c:smooth val="0"/>
          <c:extLst>
            <c:ext xmlns:c16="http://schemas.microsoft.com/office/drawing/2014/chart" uri="{C3380CC4-5D6E-409C-BE32-E72D297353CC}">
              <c16:uniqueId val="{00000002-D65D-4D7A-9518-783540E60296}"/>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8070648"/>
        <c:axId val="158073784"/>
      </c:lineChart>
      <c:catAx>
        <c:axId val="15807064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spc="20" baseline="0">
                <a:solidFill>
                  <a:schemeClr val="dk1">
                    <a:lumMod val="65000"/>
                    <a:lumOff val="35000"/>
                  </a:schemeClr>
                </a:solidFill>
                <a:latin typeface="+mn-lt"/>
                <a:ea typeface="+mn-ea"/>
                <a:cs typeface="+mn-cs"/>
              </a:defRPr>
            </a:pPr>
            <a:endParaRPr lang="es-EC"/>
          </a:p>
        </c:txPr>
        <c:crossAx val="158073784"/>
        <c:crosses val="autoZero"/>
        <c:auto val="1"/>
        <c:lblAlgn val="ctr"/>
        <c:lblOffset val="100"/>
        <c:noMultiLvlLbl val="0"/>
      </c:catAx>
      <c:valAx>
        <c:axId val="158073784"/>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spc="20" baseline="0">
                <a:solidFill>
                  <a:schemeClr val="dk1">
                    <a:lumMod val="65000"/>
                    <a:lumOff val="35000"/>
                  </a:schemeClr>
                </a:solidFill>
                <a:latin typeface="+mn-lt"/>
                <a:ea typeface="+mn-ea"/>
                <a:cs typeface="+mn-cs"/>
              </a:defRPr>
            </a:pPr>
            <a:endParaRPr lang="es-EC"/>
          </a:p>
        </c:txPr>
        <c:crossAx val="158070648"/>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800" b="0" i="0" u="none" strike="noStrike" kern="1200" baseline="0">
                <a:solidFill>
                  <a:schemeClr val="dk1">
                    <a:lumMod val="65000"/>
                    <a:lumOff val="35000"/>
                  </a:schemeClr>
                </a:solidFill>
                <a:latin typeface="+mn-lt"/>
                <a:ea typeface="+mn-ea"/>
                <a:cs typeface="+mn-cs"/>
              </a:defRPr>
            </a:pPr>
            <a:endParaRPr lang="es-EC"/>
          </a:p>
        </c:txPr>
      </c:dTable>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sz="1800"/>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Hoja1!$E$14</c:f>
              <c:strCache>
                <c:ptCount val="1"/>
                <c:pt idx="0">
                  <c:v>Recaudaciòn IVA importaciones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Hoja1!$F$14:$I$14</c:f>
              <c:numCache>
                <c:formatCode>0.00</c:formatCode>
                <c:ptCount val="4"/>
                <c:pt idx="0">
                  <c:v>7.4099999999999999E-2</c:v>
                </c:pt>
                <c:pt idx="1">
                  <c:v>-7.9299999999999995E-2</c:v>
                </c:pt>
                <c:pt idx="2">
                  <c:v>-0.3105</c:v>
                </c:pt>
                <c:pt idx="3">
                  <c:v>8.6999999999999994E-2</c:v>
                </c:pt>
              </c:numCache>
            </c:numRef>
          </c:val>
          <c:extLst>
            <c:ext xmlns:c16="http://schemas.microsoft.com/office/drawing/2014/chart" uri="{C3380CC4-5D6E-409C-BE32-E72D297353CC}">
              <c16:uniqueId val="{00000000-D7E0-4795-A7A4-4E5FC845BF5F}"/>
            </c:ext>
          </c:extLst>
        </c:ser>
        <c:dLbls>
          <c:showLegendKey val="0"/>
          <c:showVal val="1"/>
          <c:showCatName val="0"/>
          <c:showSerName val="0"/>
          <c:showPercent val="0"/>
          <c:showBubbleSize val="0"/>
        </c:dLbls>
        <c:gapWidth val="150"/>
        <c:overlap val="-25"/>
        <c:axId val="158071824"/>
        <c:axId val="158076528"/>
        <c:extLst>
          <c:ext xmlns:c15="http://schemas.microsoft.com/office/drawing/2012/chart" uri="{02D57815-91ED-43cb-92C2-25804820EDAC}">
            <c15:filteredBarSeries>
              <c15:ser>
                <c:idx val="1"/>
                <c:order val="1"/>
                <c:tx>
                  <c:strRef>
                    <c:extLst>
                      <c:ext uri="{02D57815-91ED-43cb-92C2-25804820EDAC}">
                        <c15:formulaRef>
                          <c15:sqref>Hoja1!$E$15</c15:sqref>
                        </c15:formulaRef>
                      </c:ext>
                    </c:extLst>
                    <c:strCache>
                      <c:ptCount val="1"/>
                      <c:pt idx="0">
                        <c:v>IMPORTACIONES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Hoja1!$F$15:$I$15</c15:sqref>
                        </c15:formulaRef>
                      </c:ext>
                    </c:extLst>
                    <c:numCache>
                      <c:formatCode>General</c:formatCode>
                      <c:ptCount val="4"/>
                      <c:pt idx="0">
                        <c:v>2014</c:v>
                      </c:pt>
                      <c:pt idx="1">
                        <c:v>2015</c:v>
                      </c:pt>
                      <c:pt idx="2">
                        <c:v>2016</c:v>
                      </c:pt>
                      <c:pt idx="3">
                        <c:v>2017</c:v>
                      </c:pt>
                    </c:numCache>
                  </c:numRef>
                </c:val>
                <c:extLst>
                  <c:ext xmlns:c16="http://schemas.microsoft.com/office/drawing/2014/chart" uri="{C3380CC4-5D6E-409C-BE32-E72D297353CC}">
                    <c16:uniqueId val="{00000001-D7E0-4795-A7A4-4E5FC845BF5F}"/>
                  </c:ext>
                </c:extLst>
              </c15:ser>
            </c15:filteredBarSeries>
          </c:ext>
        </c:extLst>
      </c:barChart>
      <c:catAx>
        <c:axId val="15807182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C"/>
          </a:p>
        </c:txPr>
        <c:crossAx val="158076528"/>
        <c:crosses val="autoZero"/>
        <c:auto val="1"/>
        <c:lblAlgn val="ctr"/>
        <c:lblOffset val="100"/>
        <c:noMultiLvlLbl val="0"/>
      </c:catAx>
      <c:valAx>
        <c:axId val="158076528"/>
        <c:scaling>
          <c:orientation val="minMax"/>
        </c:scaling>
        <c:delete val="1"/>
        <c:axPos val="l"/>
        <c:numFmt formatCode="0.00" sourceLinked="1"/>
        <c:majorTickMark val="none"/>
        <c:minorTickMark val="none"/>
        <c:tickLblPos val="nextTo"/>
        <c:crossAx val="1580718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'CRUCE '!$B$5</c:f>
              <c:strCache>
                <c:ptCount val="1"/>
                <c:pt idx="0">
                  <c:v>PRODUCCIÓN NACIONAL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'CRUCE '!$C$5:$D$5</c:f>
              <c:numCache>
                <c:formatCode>General</c:formatCode>
                <c:ptCount val="2"/>
                <c:pt idx="0">
                  <c:v>2014</c:v>
                </c:pt>
                <c:pt idx="1">
                  <c:v>2016</c:v>
                </c:pt>
              </c:numCache>
            </c:numRef>
          </c:val>
          <c:smooth val="0"/>
          <c:extLst>
            <c:ext xmlns:c16="http://schemas.microsoft.com/office/drawing/2014/chart" uri="{C3380CC4-5D6E-409C-BE32-E72D297353CC}">
              <c16:uniqueId val="{00000000-048A-4E53-84E1-F9E98C9D0403}"/>
            </c:ext>
          </c:extLst>
        </c:ser>
        <c:ser>
          <c:idx val="1"/>
          <c:order val="1"/>
          <c:tx>
            <c:strRef>
              <c:f>'CRUCE '!$B$6</c:f>
              <c:strCache>
                <c:ptCount val="1"/>
                <c:pt idx="0">
                  <c:v>IVA PRODUCCIÓN NACIONAL</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'CRUCE '!$C$6:$D$6</c:f>
              <c:numCache>
                <c:formatCode>_(* #,##0.00_);_(* \(#,##0.00\);_(* "-"??_);_(@_)</c:formatCode>
                <c:ptCount val="2"/>
                <c:pt idx="0">
                  <c:v>15014749.657199999</c:v>
                </c:pt>
                <c:pt idx="1">
                  <c:v>15838574.295599999</c:v>
                </c:pt>
              </c:numCache>
            </c:numRef>
          </c:val>
          <c:smooth val="0"/>
          <c:extLst>
            <c:ext xmlns:c16="http://schemas.microsoft.com/office/drawing/2014/chart" uri="{C3380CC4-5D6E-409C-BE32-E72D297353CC}">
              <c16:uniqueId val="{00000001-048A-4E53-84E1-F9E98C9D0403}"/>
            </c:ext>
          </c:extLst>
        </c:ser>
        <c:dLbls>
          <c:dLblPos val="t"/>
          <c:showLegendKey val="0"/>
          <c:showVal val="1"/>
          <c:showCatName val="0"/>
          <c:showSerName val="0"/>
          <c:showPercent val="0"/>
          <c:showBubbleSize val="0"/>
        </c:dLbls>
        <c:smooth val="0"/>
        <c:axId val="158080056"/>
        <c:axId val="158076920"/>
      </c:lineChart>
      <c:catAx>
        <c:axId val="15808005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EC"/>
          </a:p>
        </c:txPr>
        <c:crossAx val="158076920"/>
        <c:crosses val="autoZero"/>
        <c:auto val="1"/>
        <c:lblAlgn val="ctr"/>
        <c:lblOffset val="100"/>
        <c:noMultiLvlLbl val="0"/>
      </c:catAx>
      <c:valAx>
        <c:axId val="158076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EC"/>
          </a:p>
        </c:txPr>
        <c:crossAx val="1580800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1"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EC"/>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b="1"/>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RESUMEN!$C$3</c:f>
              <c:strCache>
                <c:ptCount val="1"/>
                <c:pt idx="0">
                  <c:v>PRODUCCIÓN NACIONAL</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lang="es-EC" sz="1330" b="1" i="0" u="none" strike="noStrike" kern="1200" baseline="0">
                    <a:solidFill>
                      <a:schemeClr val="tx1"/>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val>
            <c:numRef>
              <c:f>RESUMEN!$D$3:$H$3</c:f>
              <c:numCache>
                <c:formatCode>General</c:formatCode>
                <c:ptCount val="5"/>
                <c:pt idx="0">
                  <c:v>2013</c:v>
                </c:pt>
                <c:pt idx="1">
                  <c:v>2014</c:v>
                </c:pt>
                <c:pt idx="2">
                  <c:v>2015</c:v>
                </c:pt>
                <c:pt idx="3">
                  <c:v>2016</c:v>
                </c:pt>
                <c:pt idx="4">
                  <c:v>2017</c:v>
                </c:pt>
              </c:numCache>
            </c:numRef>
          </c:val>
          <c:smooth val="0"/>
          <c:extLst>
            <c:ext xmlns:c16="http://schemas.microsoft.com/office/drawing/2014/chart" uri="{C3380CC4-5D6E-409C-BE32-E72D297353CC}">
              <c16:uniqueId val="{00000000-91CF-4EF7-B182-283039261C57}"/>
            </c:ext>
          </c:extLst>
        </c:ser>
        <c:ser>
          <c:idx val="2"/>
          <c:order val="2"/>
          <c:tx>
            <c:strRef>
              <c:f>RESUMEN!$C$5</c:f>
              <c:strCache>
                <c:ptCount val="1"/>
                <c:pt idx="0">
                  <c:v>IVA</c:v>
                </c:pt>
              </c:strCache>
            </c:strRef>
          </c:tx>
          <c:spPr>
            <a:ln w="22225" cap="rnd" cmpd="sng" algn="ctr">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lang="es-EC" sz="1330" b="1" i="0" u="none" strike="noStrike" kern="1200" baseline="0">
                    <a:solidFill>
                      <a:schemeClr val="tx1"/>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val>
            <c:numRef>
              <c:f>RESUMEN!$D$5:$H$5</c:f>
              <c:numCache>
                <c:formatCode>_(* #,##0.00_);_(* \(#,##0.00\);_(* "-"??_);_(@_)</c:formatCode>
                <c:ptCount val="5"/>
                <c:pt idx="0">
                  <c:v>13364936.6196</c:v>
                </c:pt>
                <c:pt idx="1">
                  <c:v>15014749.657199999</c:v>
                </c:pt>
                <c:pt idx="2">
                  <c:v>15322248.864</c:v>
                </c:pt>
                <c:pt idx="3">
                  <c:v>15838574.295599999</c:v>
                </c:pt>
                <c:pt idx="4">
                  <c:v>20717430.628800001</c:v>
                </c:pt>
              </c:numCache>
            </c:numRef>
          </c:val>
          <c:smooth val="0"/>
          <c:extLst>
            <c:ext xmlns:c16="http://schemas.microsoft.com/office/drawing/2014/chart" uri="{C3380CC4-5D6E-409C-BE32-E72D297353CC}">
              <c16:uniqueId val="{00000001-91CF-4EF7-B182-283039261C57}"/>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8070256"/>
        <c:axId val="158069472"/>
        <c:extLst>
          <c:ext xmlns:c15="http://schemas.microsoft.com/office/drawing/2012/chart" uri="{02D57815-91ED-43cb-92C2-25804820EDAC}">
            <c15:filteredLineSeries>
              <c15:ser>
                <c:idx val="1"/>
                <c:order val="1"/>
                <c:tx>
                  <c:strRef>
                    <c:extLst>
                      <c:ext uri="{02D57815-91ED-43cb-92C2-25804820EDAC}">
                        <c15:formulaRef>
                          <c15:sqref>RESUMEN!$C$4</c15:sqref>
                        </c15:formulaRef>
                      </c:ext>
                    </c:extLst>
                    <c:strCache>
                      <c:ptCount val="1"/>
                      <c:pt idx="0">
                        <c:v>VENTAS LOCALES 12%</c:v>
                      </c:pt>
                    </c:strCache>
                  </c:strRef>
                </c:tx>
                <c:spPr>
                  <a:ln w="22225" cap="rnd" cmpd="sng" algn="ctr">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es-EC" sz="1330" b="1" i="0" u="none" strike="noStrike" kern="1200" baseline="0">
                          <a:solidFill>
                            <a:schemeClr val="tx1"/>
                          </a:solidFill>
                          <a:latin typeface="+mn-lt"/>
                          <a:ea typeface="+mn-ea"/>
                          <a:cs typeface="+mn-cs"/>
                        </a:defRPr>
                      </a:pPr>
                      <a:endParaRPr lang="es-EC"/>
                    </a:p>
                  </c:txPr>
                  <c:dLblPos val="t"/>
                  <c:showLegendKey val="0"/>
                  <c:showVal val="1"/>
                  <c:showCatName val="0"/>
                  <c:showSerName val="0"/>
                  <c:showPercent val="0"/>
                  <c:showBubbleSize val="0"/>
                  <c:showLeaderLines val="0"/>
                  <c:extLst>
                    <c:ext uri="{CE6537A1-D6FC-4f65-9D91-7224C49458BB}">
                      <c15:showLeaderLines val="1"/>
                      <c15:leaderLines>
                        <c:spPr>
                          <a:ln w="9525">
                            <a:solidFill>
                              <a:schemeClr val="dk1">
                                <a:lumMod val="35000"/>
                                <a:lumOff val="65000"/>
                              </a:schemeClr>
                            </a:solidFill>
                          </a:ln>
                          <a:effectLst/>
                        </c:spPr>
                      </c15:leaderLines>
                    </c:ext>
                  </c:extLst>
                </c:dLbls>
                <c:val>
                  <c:numRef>
                    <c:extLst>
                      <c:ext uri="{02D57815-91ED-43cb-92C2-25804820EDAC}">
                        <c15:formulaRef>
                          <c15:sqref>RESUMEN!$D$4:$H$4</c15:sqref>
                        </c15:formulaRef>
                      </c:ext>
                    </c:extLst>
                    <c:numCache>
                      <c:formatCode>_(* #,##0.00_);_(* \(#,##0.00\);_(* "-"??_);_(@_)</c:formatCode>
                      <c:ptCount val="5"/>
                      <c:pt idx="0">
                        <c:v>111374471.83</c:v>
                      </c:pt>
                      <c:pt idx="1">
                        <c:v>125122913.81</c:v>
                      </c:pt>
                      <c:pt idx="2">
                        <c:v>127685407.2</c:v>
                      </c:pt>
                      <c:pt idx="3">
                        <c:v>131988119.13</c:v>
                      </c:pt>
                      <c:pt idx="4">
                        <c:v>172645255.24000001</c:v>
                      </c:pt>
                    </c:numCache>
                  </c:numRef>
                </c:val>
                <c:smooth val="0"/>
                <c:extLst>
                  <c:ext xmlns:c16="http://schemas.microsoft.com/office/drawing/2014/chart" uri="{C3380CC4-5D6E-409C-BE32-E72D297353CC}">
                    <c16:uniqueId val="{00000002-91CF-4EF7-B182-283039261C57}"/>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RESUMEN!$C$6</c15:sqref>
                        </c15:formulaRef>
                      </c:ext>
                    </c:extLst>
                    <c:strCache>
                      <c:ptCount val="1"/>
                      <c:pt idx="0">
                        <c:v>TOTAL TRIBUTO</c:v>
                      </c:pt>
                    </c:strCache>
                  </c:strRef>
                </c:tx>
                <c:spPr>
                  <a:ln w="22225" cap="rnd" cmpd="sng" algn="ctr">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es-EC" sz="1330" b="1" i="0" u="none" strike="noStrike" kern="1200" baseline="0">
                          <a:solidFill>
                            <a:schemeClr val="tx1"/>
                          </a:solidFill>
                          <a:latin typeface="+mn-lt"/>
                          <a:ea typeface="+mn-ea"/>
                          <a:cs typeface="+mn-cs"/>
                        </a:defRPr>
                      </a:pPr>
                      <a:endParaRPr lang="es-EC"/>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val>
                  <c:numRef>
                    <c:extLst xmlns:c15="http://schemas.microsoft.com/office/drawing/2012/chart">
                      <c:ext xmlns:c15="http://schemas.microsoft.com/office/drawing/2012/chart" uri="{02D57815-91ED-43cb-92C2-25804820EDAC}">
                        <c15:formulaRef>
                          <c15:sqref>RESUMEN!$D$6:$H$6</c15:sqref>
                        </c15:formulaRef>
                      </c:ext>
                    </c:extLst>
                    <c:numCache>
                      <c:formatCode>_(* #,##0.00_);_(* \(#,##0.00\);_(* "-"??_);_(@_)</c:formatCode>
                      <c:ptCount val="5"/>
                      <c:pt idx="0">
                        <c:v>124739408.4496</c:v>
                      </c:pt>
                      <c:pt idx="1">
                        <c:v>140137663.46720001</c:v>
                      </c:pt>
                      <c:pt idx="2">
                        <c:v>143007656.06400001</c:v>
                      </c:pt>
                      <c:pt idx="3">
                        <c:v>147826693.42559999</c:v>
                      </c:pt>
                      <c:pt idx="4">
                        <c:v>193362685.86880001</c:v>
                      </c:pt>
                    </c:numCache>
                  </c:numRef>
                </c:val>
                <c:smooth val="0"/>
                <c:extLst xmlns:c15="http://schemas.microsoft.com/office/drawing/2012/chart">
                  <c:ext xmlns:c16="http://schemas.microsoft.com/office/drawing/2014/chart" uri="{C3380CC4-5D6E-409C-BE32-E72D297353CC}">
                    <c16:uniqueId val="{00000003-91CF-4EF7-B182-283039261C57}"/>
                  </c:ext>
                </c:extLst>
              </c15:ser>
            </c15:filteredLineSeries>
          </c:ext>
        </c:extLst>
      </c:lineChart>
      <c:catAx>
        <c:axId val="158070256"/>
        <c:scaling>
          <c:orientation val="minMax"/>
        </c:scaling>
        <c:delete val="0"/>
        <c:axPos val="b"/>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es-EC" sz="1330" b="1" i="0" u="none" strike="noStrike" kern="1200" spc="20" baseline="0">
                <a:solidFill>
                  <a:schemeClr val="tx1"/>
                </a:solidFill>
                <a:latin typeface="+mn-lt"/>
                <a:ea typeface="+mn-ea"/>
                <a:cs typeface="+mn-cs"/>
              </a:defRPr>
            </a:pPr>
            <a:endParaRPr lang="es-EC"/>
          </a:p>
        </c:txPr>
        <c:crossAx val="158069472"/>
        <c:crosses val="autoZero"/>
        <c:auto val="1"/>
        <c:lblAlgn val="ctr"/>
        <c:lblOffset val="100"/>
        <c:noMultiLvlLbl val="0"/>
      </c:catAx>
      <c:valAx>
        <c:axId val="158069472"/>
        <c:scaling>
          <c:orientation val="minMax"/>
        </c:scaling>
        <c:delete val="0"/>
        <c:axPos val="l"/>
        <c:majorGridlines>
          <c:spPr>
            <a:ln>
              <a:solidFill>
                <a:schemeClr val="dk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C" sz="1330" b="1" i="0" u="none" strike="noStrike" kern="1200" spc="20" baseline="0">
                <a:solidFill>
                  <a:schemeClr val="tx1"/>
                </a:solidFill>
                <a:latin typeface="+mn-lt"/>
                <a:ea typeface="+mn-ea"/>
                <a:cs typeface="+mn-cs"/>
              </a:defRPr>
            </a:pPr>
            <a:endParaRPr lang="es-EC"/>
          </a:p>
        </c:txPr>
        <c:crossAx val="158070256"/>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lang="es-EC" sz="1330" b="1" i="0" u="none" strike="noStrike" kern="1200" baseline="0">
                <a:solidFill>
                  <a:schemeClr val="tx1"/>
                </a:solidFill>
                <a:latin typeface="+mn-lt"/>
                <a:ea typeface="+mn-ea"/>
                <a:cs typeface="+mn-cs"/>
              </a:defRPr>
            </a:pPr>
            <a:endParaRPr lang="es-EC"/>
          </a:p>
        </c:txPr>
      </c:dTable>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lang="es-EC" sz="1330" b="1" i="0" u="none" strike="noStrike" kern="1200" baseline="0">
              <a:solidFill>
                <a:schemeClr val="tx1"/>
              </a:solidFill>
              <a:latin typeface="+mn-lt"/>
              <a:ea typeface="+mn-ea"/>
              <a:cs typeface="+mn-cs"/>
            </a:defRPr>
          </a:pPr>
          <a:endParaRPr lang="es-EC"/>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lgn="ctr">
        <a:defRPr lang="es-EC" sz="1330" b="1" i="0" u="none" strike="noStrike" kern="1200" baseline="0">
          <a:solidFill>
            <a:schemeClr val="tx1"/>
          </a:solidFill>
          <a:latin typeface="+mn-lt"/>
          <a:ea typeface="+mn-ea"/>
          <a:cs typeface="+mn-cs"/>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'CRUCE '!$B$2</c:f>
              <c:strCache>
                <c:ptCount val="1"/>
                <c:pt idx="0">
                  <c:v>IMPORTACIONES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'CRUCE '!$C$2:$D$2</c:f>
              <c:numCache>
                <c:formatCode>General</c:formatCode>
                <c:ptCount val="2"/>
                <c:pt idx="0">
                  <c:v>2014</c:v>
                </c:pt>
                <c:pt idx="1">
                  <c:v>2016</c:v>
                </c:pt>
              </c:numCache>
            </c:numRef>
          </c:val>
          <c:smooth val="0"/>
          <c:extLst>
            <c:ext xmlns:c16="http://schemas.microsoft.com/office/drawing/2014/chart" uri="{C3380CC4-5D6E-409C-BE32-E72D297353CC}">
              <c16:uniqueId val="{00000000-3923-443D-AB32-AB0A7A99B2DB}"/>
            </c:ext>
          </c:extLst>
        </c:ser>
        <c:ser>
          <c:idx val="1"/>
          <c:order val="1"/>
          <c:tx>
            <c:strRef>
              <c:f>'CRUCE '!$B$3</c:f>
              <c:strCache>
                <c:ptCount val="1"/>
                <c:pt idx="0">
                  <c:v>IVA EN IMPORTACIONES</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'CRUCE '!$C$3:$D$3</c:f>
              <c:numCache>
                <c:formatCode>_(* #,##0.00_);_(* \(#,##0.00\);_(* "-"??_);_(@_)</c:formatCode>
                <c:ptCount val="2"/>
                <c:pt idx="0">
                  <c:v>27143944.0149852</c:v>
                </c:pt>
                <c:pt idx="1">
                  <c:v>17231920.530191399</c:v>
                </c:pt>
              </c:numCache>
            </c:numRef>
          </c:val>
          <c:smooth val="0"/>
          <c:extLst>
            <c:ext xmlns:c16="http://schemas.microsoft.com/office/drawing/2014/chart" uri="{C3380CC4-5D6E-409C-BE32-E72D297353CC}">
              <c16:uniqueId val="{00000001-3923-443D-AB32-AB0A7A99B2DB}"/>
            </c:ext>
          </c:extLst>
        </c:ser>
        <c:ser>
          <c:idx val="2"/>
          <c:order val="2"/>
          <c:tx>
            <c:strRef>
              <c:f>'CRUCE '!$B$5</c:f>
              <c:strCache>
                <c:ptCount val="1"/>
                <c:pt idx="0">
                  <c:v>PRODUCCIÓN NACIONAL</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'CRUCE '!$C$5:$D$5</c:f>
              <c:numCache>
                <c:formatCode>General</c:formatCode>
                <c:ptCount val="2"/>
                <c:pt idx="0">
                  <c:v>2014</c:v>
                </c:pt>
                <c:pt idx="1">
                  <c:v>2016</c:v>
                </c:pt>
              </c:numCache>
            </c:numRef>
          </c:val>
          <c:smooth val="0"/>
          <c:extLst>
            <c:ext xmlns:c16="http://schemas.microsoft.com/office/drawing/2014/chart" uri="{C3380CC4-5D6E-409C-BE32-E72D297353CC}">
              <c16:uniqueId val="{00000002-3923-443D-AB32-AB0A7A99B2DB}"/>
            </c:ext>
          </c:extLst>
        </c:ser>
        <c:ser>
          <c:idx val="3"/>
          <c:order val="3"/>
          <c:tx>
            <c:strRef>
              <c:f>'CRUCE '!$B$6</c:f>
              <c:strCache>
                <c:ptCount val="1"/>
                <c:pt idx="0">
                  <c:v>IVA PRODUCCIÓN NACIONAL</c:v>
                </c:pt>
              </c:strCache>
            </c:strRef>
          </c:tx>
          <c:spPr>
            <a:ln w="22225" cap="rnd">
              <a:solidFill>
                <a:schemeClr val="accent4"/>
              </a:solidFill>
              <a:round/>
            </a:ln>
            <a:effectLst/>
          </c:spPr>
          <c:marker>
            <c:symbol val="x"/>
            <c:size val="6"/>
            <c:spPr>
              <a:noFill/>
              <a:ln w="9525">
                <a:solidFill>
                  <a:schemeClr val="accent4"/>
                </a:solidFill>
                <a:round/>
              </a:ln>
              <a:effectLst/>
            </c:spPr>
          </c:marker>
          <c:dLbls>
            <c:dLbl>
              <c:idx val="0"/>
              <c:layout>
                <c:manualLayout>
                  <c:x val="-9.7200568365266304E-3"/>
                  <c:y val="3.69834463761336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23-443D-AB32-AB0A7A99B2DB}"/>
                </c:ext>
              </c:extLst>
            </c:dLbl>
            <c:dLbl>
              <c:idx val="1"/>
              <c:layout>
                <c:manualLayout>
                  <c:x val="4.1327557570980215E-3"/>
                  <c:y val="-5.260778046308567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23-443D-AB32-AB0A7A99B2DB}"/>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'CRUCE '!$C$6:$D$6</c:f>
              <c:numCache>
                <c:formatCode>_(* #,##0.00_);_(* \(#,##0.00\);_(* "-"??_);_(@_)</c:formatCode>
                <c:ptCount val="2"/>
                <c:pt idx="0">
                  <c:v>15014749.657199999</c:v>
                </c:pt>
                <c:pt idx="1">
                  <c:v>15838574.295599999</c:v>
                </c:pt>
              </c:numCache>
            </c:numRef>
          </c:val>
          <c:smooth val="0"/>
          <c:extLst>
            <c:ext xmlns:c16="http://schemas.microsoft.com/office/drawing/2014/chart" uri="{C3380CC4-5D6E-409C-BE32-E72D297353CC}">
              <c16:uniqueId val="{00000005-3923-443D-AB32-AB0A7A99B2DB}"/>
            </c:ext>
          </c:extLst>
        </c:ser>
        <c:dLbls>
          <c:dLblPos val="t"/>
          <c:showLegendKey val="0"/>
          <c:showVal val="1"/>
          <c:showCatName val="0"/>
          <c:showSerName val="0"/>
          <c:showPercent val="0"/>
          <c:showBubbleSize val="0"/>
        </c:dLbls>
        <c:marker val="1"/>
        <c:smooth val="0"/>
        <c:axId val="158069864"/>
        <c:axId val="158073392"/>
      </c:lineChart>
      <c:catAx>
        <c:axId val="1580698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es-EC"/>
          </a:p>
        </c:txPr>
        <c:crossAx val="158073392"/>
        <c:crosses val="autoZero"/>
        <c:auto val="1"/>
        <c:lblAlgn val="ctr"/>
        <c:lblOffset val="100"/>
        <c:noMultiLvlLbl val="0"/>
      </c:catAx>
      <c:valAx>
        <c:axId val="158073392"/>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15806986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600"/>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D35628-532A-495C-9505-A965B0CF729E}" type="doc">
      <dgm:prSet loTypeId="urn:microsoft.com/office/officeart/2005/8/layout/cycle4" loCatId="relationship" qsTypeId="urn:microsoft.com/office/officeart/2005/8/quickstyle/simple1" qsCatId="simple" csTypeId="urn:microsoft.com/office/officeart/2005/8/colors/accent2_3" csCatId="accent2" phldr="1"/>
      <dgm:spPr/>
      <dgm:t>
        <a:bodyPr/>
        <a:lstStyle/>
        <a:p>
          <a:endParaRPr lang="es-EC"/>
        </a:p>
      </dgm:t>
    </dgm:pt>
    <dgm:pt modelId="{9CFE6D24-32F4-4350-9F97-FBEF042E6165}">
      <dgm:prSet phldrT="[Texto]"/>
      <dgm:spPr/>
      <dgm:t>
        <a:bodyPr/>
        <a:lstStyle/>
        <a:p>
          <a:r>
            <a:rPr lang="es-EC" dirty="0"/>
            <a:t>MATRIZ PRODUCTIVA</a:t>
          </a:r>
        </a:p>
      </dgm:t>
    </dgm:pt>
    <dgm:pt modelId="{1A4D9E76-A2A6-45D6-B806-40EDB5126AA0}" type="parTrans" cxnId="{6DF7164B-7326-431F-B3B2-9AAC328539B6}">
      <dgm:prSet/>
      <dgm:spPr/>
      <dgm:t>
        <a:bodyPr/>
        <a:lstStyle/>
        <a:p>
          <a:endParaRPr lang="es-EC"/>
        </a:p>
      </dgm:t>
    </dgm:pt>
    <dgm:pt modelId="{BF299431-ECC0-4A49-8B0E-D420C9008242}" type="sibTrans" cxnId="{6DF7164B-7326-431F-B3B2-9AAC328539B6}">
      <dgm:prSet/>
      <dgm:spPr/>
      <dgm:t>
        <a:bodyPr/>
        <a:lstStyle/>
        <a:p>
          <a:endParaRPr lang="es-EC"/>
        </a:p>
      </dgm:t>
    </dgm:pt>
    <dgm:pt modelId="{95294387-8A53-429F-BD58-5AD8CD1FE4F0}">
      <dgm:prSet phldrT="[Texto]"/>
      <dgm:spPr/>
      <dgm:t>
        <a:bodyPr/>
        <a:lstStyle/>
        <a:p>
          <a:r>
            <a:rPr lang="es-EC" dirty="0"/>
            <a:t>RECAUDACIÓN FISCAL</a:t>
          </a:r>
        </a:p>
      </dgm:t>
    </dgm:pt>
    <dgm:pt modelId="{F8910AB8-2FA5-42B8-9315-436BCEDB9448}" type="parTrans" cxnId="{FE1C0C60-5849-4436-8A42-FABCDEBD97DC}">
      <dgm:prSet/>
      <dgm:spPr/>
      <dgm:t>
        <a:bodyPr/>
        <a:lstStyle/>
        <a:p>
          <a:endParaRPr lang="es-EC"/>
        </a:p>
      </dgm:t>
    </dgm:pt>
    <dgm:pt modelId="{76BE464E-A6C2-45AE-BAA3-1D159089493E}" type="sibTrans" cxnId="{FE1C0C60-5849-4436-8A42-FABCDEBD97DC}">
      <dgm:prSet/>
      <dgm:spPr/>
      <dgm:t>
        <a:bodyPr/>
        <a:lstStyle/>
        <a:p>
          <a:endParaRPr lang="es-EC"/>
        </a:p>
      </dgm:t>
    </dgm:pt>
    <dgm:pt modelId="{DEB55442-87AC-400C-89FE-17F4650E87FB}">
      <dgm:prSet phldrT="[Texto]"/>
      <dgm:spPr/>
      <dgm:t>
        <a:bodyPr/>
        <a:lstStyle/>
        <a:p>
          <a:r>
            <a:rPr lang="es-EC" dirty="0"/>
            <a:t>Presupuesto General del Estado</a:t>
          </a:r>
        </a:p>
      </dgm:t>
    </dgm:pt>
    <dgm:pt modelId="{9C4BA1B3-ABB3-4660-84B4-D52558D18AEC}" type="parTrans" cxnId="{7F79745F-53EF-4872-AE14-1EF6287DABDD}">
      <dgm:prSet/>
      <dgm:spPr/>
      <dgm:t>
        <a:bodyPr/>
        <a:lstStyle/>
        <a:p>
          <a:endParaRPr lang="es-EC"/>
        </a:p>
      </dgm:t>
    </dgm:pt>
    <dgm:pt modelId="{6118C27E-C138-4792-BEB5-48DE910B38E0}" type="sibTrans" cxnId="{7F79745F-53EF-4872-AE14-1EF6287DABDD}">
      <dgm:prSet/>
      <dgm:spPr/>
      <dgm:t>
        <a:bodyPr/>
        <a:lstStyle/>
        <a:p>
          <a:endParaRPr lang="es-EC"/>
        </a:p>
      </dgm:t>
    </dgm:pt>
    <dgm:pt modelId="{AD6A3AFF-3B92-4F2D-9708-FE72891B2CD9}">
      <dgm:prSet phldrT="[Texto]"/>
      <dgm:spPr/>
      <dgm:t>
        <a:bodyPr/>
        <a:lstStyle/>
        <a:p>
          <a:r>
            <a:rPr lang="es-EC" dirty="0"/>
            <a:t>BALANZA COMERCIAL</a:t>
          </a:r>
        </a:p>
      </dgm:t>
    </dgm:pt>
    <dgm:pt modelId="{C6610F69-C6E8-4644-95B4-432D12153953}" type="parTrans" cxnId="{7A4825C2-D7EC-432F-A960-F828FA31DC51}">
      <dgm:prSet/>
      <dgm:spPr/>
      <dgm:t>
        <a:bodyPr/>
        <a:lstStyle/>
        <a:p>
          <a:endParaRPr lang="es-EC"/>
        </a:p>
      </dgm:t>
    </dgm:pt>
    <dgm:pt modelId="{268132AF-E06C-4D49-8294-82CC85EB8AB9}" type="sibTrans" cxnId="{7A4825C2-D7EC-432F-A960-F828FA31DC51}">
      <dgm:prSet/>
      <dgm:spPr/>
      <dgm:t>
        <a:bodyPr/>
        <a:lstStyle/>
        <a:p>
          <a:endParaRPr lang="es-EC"/>
        </a:p>
      </dgm:t>
    </dgm:pt>
    <dgm:pt modelId="{5A90FBD6-F40F-4FED-A942-4526607820D8}">
      <dgm:prSet phldrT="[Texto]"/>
      <dgm:spPr/>
      <dgm:t>
        <a:bodyPr/>
        <a:lstStyle/>
        <a:p>
          <a:r>
            <a:rPr lang="es-EC" dirty="0"/>
            <a:t>Déficit</a:t>
          </a:r>
        </a:p>
      </dgm:t>
    </dgm:pt>
    <dgm:pt modelId="{7314CFD7-6997-4D03-BE68-566295C885E3}" type="parTrans" cxnId="{9FCBBE1D-E268-4EFB-ACCD-7DCD35355DE9}">
      <dgm:prSet/>
      <dgm:spPr/>
      <dgm:t>
        <a:bodyPr/>
        <a:lstStyle/>
        <a:p>
          <a:endParaRPr lang="es-EC"/>
        </a:p>
      </dgm:t>
    </dgm:pt>
    <dgm:pt modelId="{516B7080-CFE7-489A-A34E-2A1295863495}" type="sibTrans" cxnId="{9FCBBE1D-E268-4EFB-ACCD-7DCD35355DE9}">
      <dgm:prSet/>
      <dgm:spPr/>
      <dgm:t>
        <a:bodyPr/>
        <a:lstStyle/>
        <a:p>
          <a:endParaRPr lang="es-EC"/>
        </a:p>
      </dgm:t>
    </dgm:pt>
    <dgm:pt modelId="{E7B3BC70-BCE7-4BC4-BA35-7B8B7339B226}">
      <dgm:prSet phldrT="[Texto]"/>
      <dgm:spPr/>
      <dgm:t>
        <a:bodyPr/>
        <a:lstStyle/>
        <a:p>
          <a:r>
            <a:rPr lang="es-EC" dirty="0"/>
            <a:t>SALVAGUARDIA</a:t>
          </a:r>
        </a:p>
      </dgm:t>
    </dgm:pt>
    <dgm:pt modelId="{7C628306-724F-44CD-99A6-FE7ECB623E6B}" type="parTrans" cxnId="{F07C6257-8E76-4039-8B18-CD5CC689A64D}">
      <dgm:prSet/>
      <dgm:spPr/>
      <dgm:t>
        <a:bodyPr/>
        <a:lstStyle/>
        <a:p>
          <a:endParaRPr lang="es-EC"/>
        </a:p>
      </dgm:t>
    </dgm:pt>
    <dgm:pt modelId="{58BE7254-AAB2-45A6-8C85-EBDADF7FE9CF}" type="sibTrans" cxnId="{F07C6257-8E76-4039-8B18-CD5CC689A64D}">
      <dgm:prSet/>
      <dgm:spPr/>
      <dgm:t>
        <a:bodyPr/>
        <a:lstStyle/>
        <a:p>
          <a:endParaRPr lang="es-EC"/>
        </a:p>
      </dgm:t>
    </dgm:pt>
    <dgm:pt modelId="{04D9BBF4-3F37-404A-B394-02D3C574F92A}">
      <dgm:prSet phldrT="[Texto]"/>
      <dgm:spPr/>
      <dgm:t>
        <a:bodyPr/>
        <a:lstStyle/>
        <a:p>
          <a:r>
            <a:rPr lang="es-ES" dirty="0"/>
            <a:t>Resolución </a:t>
          </a:r>
          <a:r>
            <a:rPr lang="es-ES" dirty="0" err="1"/>
            <a:t>Nª</a:t>
          </a:r>
          <a:r>
            <a:rPr lang="es-ES" dirty="0"/>
            <a:t> 011 - 2015</a:t>
          </a:r>
          <a:endParaRPr lang="es-EC" dirty="0"/>
        </a:p>
      </dgm:t>
    </dgm:pt>
    <dgm:pt modelId="{70167257-9354-43BB-8456-0F1762DB4FC2}" type="parTrans" cxnId="{59AB9D3F-3629-40EB-ADC6-E6DE94291422}">
      <dgm:prSet/>
      <dgm:spPr/>
      <dgm:t>
        <a:bodyPr/>
        <a:lstStyle/>
        <a:p>
          <a:endParaRPr lang="es-EC"/>
        </a:p>
      </dgm:t>
    </dgm:pt>
    <dgm:pt modelId="{A8304C24-C48C-4EBD-BCB4-4A6522BEEBA2}" type="sibTrans" cxnId="{59AB9D3F-3629-40EB-ADC6-E6DE94291422}">
      <dgm:prSet/>
      <dgm:spPr/>
      <dgm:t>
        <a:bodyPr/>
        <a:lstStyle/>
        <a:p>
          <a:endParaRPr lang="es-EC"/>
        </a:p>
      </dgm:t>
    </dgm:pt>
    <dgm:pt modelId="{BBD035FB-8AE3-4753-9512-9E6B5A0C9349}">
      <dgm:prSet phldrT="[Texto]"/>
      <dgm:spPr/>
      <dgm:t>
        <a:bodyPr/>
        <a:lstStyle/>
        <a:p>
          <a:r>
            <a:rPr lang="es-EC" dirty="0"/>
            <a:t>Producción Nacional</a:t>
          </a:r>
        </a:p>
      </dgm:t>
    </dgm:pt>
    <dgm:pt modelId="{DFB404C5-614A-41EB-B720-B71BF8A79474}" type="parTrans" cxnId="{17365332-6B15-4B72-BDA9-0E7160A9C095}">
      <dgm:prSet/>
      <dgm:spPr/>
      <dgm:t>
        <a:bodyPr/>
        <a:lstStyle/>
        <a:p>
          <a:endParaRPr lang="es-EC"/>
        </a:p>
      </dgm:t>
    </dgm:pt>
    <dgm:pt modelId="{29B32287-6BF0-4E10-AA59-2A9452989A05}" type="sibTrans" cxnId="{17365332-6B15-4B72-BDA9-0E7160A9C095}">
      <dgm:prSet/>
      <dgm:spPr/>
      <dgm:t>
        <a:bodyPr/>
        <a:lstStyle/>
        <a:p>
          <a:endParaRPr lang="es-EC"/>
        </a:p>
      </dgm:t>
    </dgm:pt>
    <dgm:pt modelId="{49F4BB2E-F644-4D05-BA25-D728BD0307D6}">
      <dgm:prSet phldrT="[Texto]"/>
      <dgm:spPr/>
      <dgm:t>
        <a:bodyPr/>
        <a:lstStyle/>
        <a:p>
          <a:r>
            <a:rPr lang="es-ES" dirty="0"/>
            <a:t>Caída del precio del petróleo</a:t>
          </a:r>
          <a:endParaRPr lang="es-EC" dirty="0"/>
        </a:p>
      </dgm:t>
    </dgm:pt>
    <dgm:pt modelId="{DB8843AB-29DE-4D4D-91B7-BEF0C1F9FCD3}" type="parTrans" cxnId="{07032DE4-9A35-4E27-B729-BBD512F93F89}">
      <dgm:prSet/>
      <dgm:spPr/>
      <dgm:t>
        <a:bodyPr/>
        <a:lstStyle/>
        <a:p>
          <a:endParaRPr lang="es-EC"/>
        </a:p>
      </dgm:t>
    </dgm:pt>
    <dgm:pt modelId="{FA11C0A3-3FE3-49CC-B7E1-49342ADCACF9}" type="sibTrans" cxnId="{07032DE4-9A35-4E27-B729-BBD512F93F89}">
      <dgm:prSet/>
      <dgm:spPr/>
      <dgm:t>
        <a:bodyPr/>
        <a:lstStyle/>
        <a:p>
          <a:endParaRPr lang="es-EC"/>
        </a:p>
      </dgm:t>
    </dgm:pt>
    <dgm:pt modelId="{52E851FE-98C8-4533-8A22-0D3E96B34693}" type="pres">
      <dgm:prSet presAssocID="{C9D35628-532A-495C-9505-A965B0CF729E}" presName="cycleMatrixDiagram" presStyleCnt="0">
        <dgm:presLayoutVars>
          <dgm:chMax val="1"/>
          <dgm:dir/>
          <dgm:animLvl val="lvl"/>
          <dgm:resizeHandles val="exact"/>
        </dgm:presLayoutVars>
      </dgm:prSet>
      <dgm:spPr/>
    </dgm:pt>
    <dgm:pt modelId="{0DC5C01C-0170-4A70-B643-361054A45153}" type="pres">
      <dgm:prSet presAssocID="{C9D35628-532A-495C-9505-A965B0CF729E}" presName="children" presStyleCnt="0"/>
      <dgm:spPr/>
    </dgm:pt>
    <dgm:pt modelId="{E8115052-4012-47C4-9B7D-69FC04CABE31}" type="pres">
      <dgm:prSet presAssocID="{C9D35628-532A-495C-9505-A965B0CF729E}" presName="child1group" presStyleCnt="0"/>
      <dgm:spPr/>
    </dgm:pt>
    <dgm:pt modelId="{7E07AF0D-AC8F-46FB-8CE7-1DAF6CF8A7B6}" type="pres">
      <dgm:prSet presAssocID="{C9D35628-532A-495C-9505-A965B0CF729E}" presName="child1" presStyleLbl="bgAcc1" presStyleIdx="0" presStyleCnt="4"/>
      <dgm:spPr/>
    </dgm:pt>
    <dgm:pt modelId="{02217613-3092-4ADD-8842-380FD7142ADF}" type="pres">
      <dgm:prSet presAssocID="{C9D35628-532A-495C-9505-A965B0CF729E}" presName="child1Text" presStyleLbl="bgAcc1" presStyleIdx="0" presStyleCnt="4">
        <dgm:presLayoutVars>
          <dgm:bulletEnabled val="1"/>
        </dgm:presLayoutVars>
      </dgm:prSet>
      <dgm:spPr/>
    </dgm:pt>
    <dgm:pt modelId="{E0F624B3-A1F9-4833-9911-8C681B410279}" type="pres">
      <dgm:prSet presAssocID="{C9D35628-532A-495C-9505-A965B0CF729E}" presName="child2group" presStyleCnt="0"/>
      <dgm:spPr/>
    </dgm:pt>
    <dgm:pt modelId="{2C4DF82B-2BF1-4C39-921B-E443442C0B38}" type="pres">
      <dgm:prSet presAssocID="{C9D35628-532A-495C-9505-A965B0CF729E}" presName="child2" presStyleLbl="bgAcc1" presStyleIdx="1" presStyleCnt="4"/>
      <dgm:spPr/>
    </dgm:pt>
    <dgm:pt modelId="{F613E7D7-9F76-413F-93E8-CDFEE09FAD0D}" type="pres">
      <dgm:prSet presAssocID="{C9D35628-532A-495C-9505-A965B0CF729E}" presName="child2Text" presStyleLbl="bgAcc1" presStyleIdx="1" presStyleCnt="4">
        <dgm:presLayoutVars>
          <dgm:bulletEnabled val="1"/>
        </dgm:presLayoutVars>
      </dgm:prSet>
      <dgm:spPr/>
    </dgm:pt>
    <dgm:pt modelId="{CA53DF81-2D4E-429B-B0F1-3194FE1FE45B}" type="pres">
      <dgm:prSet presAssocID="{C9D35628-532A-495C-9505-A965B0CF729E}" presName="child3group" presStyleCnt="0"/>
      <dgm:spPr/>
    </dgm:pt>
    <dgm:pt modelId="{25E702A6-0607-4B7A-9E7C-64C7468E5715}" type="pres">
      <dgm:prSet presAssocID="{C9D35628-532A-495C-9505-A965B0CF729E}" presName="child3" presStyleLbl="bgAcc1" presStyleIdx="2" presStyleCnt="4"/>
      <dgm:spPr/>
    </dgm:pt>
    <dgm:pt modelId="{C945EB98-C50C-4634-B1B9-C9A8E17DDB0A}" type="pres">
      <dgm:prSet presAssocID="{C9D35628-532A-495C-9505-A965B0CF729E}" presName="child3Text" presStyleLbl="bgAcc1" presStyleIdx="2" presStyleCnt="4">
        <dgm:presLayoutVars>
          <dgm:bulletEnabled val="1"/>
        </dgm:presLayoutVars>
      </dgm:prSet>
      <dgm:spPr/>
    </dgm:pt>
    <dgm:pt modelId="{3ED8CAAE-BB03-4939-BEAE-6B13D3989B07}" type="pres">
      <dgm:prSet presAssocID="{C9D35628-532A-495C-9505-A965B0CF729E}" presName="child4group" presStyleCnt="0"/>
      <dgm:spPr/>
    </dgm:pt>
    <dgm:pt modelId="{9D9B6056-8D80-4717-9D9D-0F649689EFEC}" type="pres">
      <dgm:prSet presAssocID="{C9D35628-532A-495C-9505-A965B0CF729E}" presName="child4" presStyleLbl="bgAcc1" presStyleIdx="3" presStyleCnt="4"/>
      <dgm:spPr/>
    </dgm:pt>
    <dgm:pt modelId="{4EBEF580-059B-47C1-B523-653F1132F30D}" type="pres">
      <dgm:prSet presAssocID="{C9D35628-532A-495C-9505-A965B0CF729E}" presName="child4Text" presStyleLbl="bgAcc1" presStyleIdx="3" presStyleCnt="4">
        <dgm:presLayoutVars>
          <dgm:bulletEnabled val="1"/>
        </dgm:presLayoutVars>
      </dgm:prSet>
      <dgm:spPr/>
    </dgm:pt>
    <dgm:pt modelId="{48649FB4-59CA-4D30-B650-449A05A99022}" type="pres">
      <dgm:prSet presAssocID="{C9D35628-532A-495C-9505-A965B0CF729E}" presName="childPlaceholder" presStyleCnt="0"/>
      <dgm:spPr/>
    </dgm:pt>
    <dgm:pt modelId="{74103D47-F1C8-4557-BD9D-CF9E461E1CC0}" type="pres">
      <dgm:prSet presAssocID="{C9D35628-532A-495C-9505-A965B0CF729E}" presName="circle" presStyleCnt="0"/>
      <dgm:spPr/>
    </dgm:pt>
    <dgm:pt modelId="{FD451F3F-14FF-4D1B-9687-563F749A46A1}" type="pres">
      <dgm:prSet presAssocID="{C9D35628-532A-495C-9505-A965B0CF729E}" presName="quadrant1" presStyleLbl="node1" presStyleIdx="0" presStyleCnt="4">
        <dgm:presLayoutVars>
          <dgm:chMax val="1"/>
          <dgm:bulletEnabled val="1"/>
        </dgm:presLayoutVars>
      </dgm:prSet>
      <dgm:spPr/>
    </dgm:pt>
    <dgm:pt modelId="{AEDFB975-7E44-4343-9584-5E0D2F9C117C}" type="pres">
      <dgm:prSet presAssocID="{C9D35628-532A-495C-9505-A965B0CF729E}" presName="quadrant2" presStyleLbl="node1" presStyleIdx="1" presStyleCnt="4">
        <dgm:presLayoutVars>
          <dgm:chMax val="1"/>
          <dgm:bulletEnabled val="1"/>
        </dgm:presLayoutVars>
      </dgm:prSet>
      <dgm:spPr/>
    </dgm:pt>
    <dgm:pt modelId="{A7D83DF8-A68F-4723-BDD5-A74B63E76E3A}" type="pres">
      <dgm:prSet presAssocID="{C9D35628-532A-495C-9505-A965B0CF729E}" presName="quadrant3" presStyleLbl="node1" presStyleIdx="2" presStyleCnt="4">
        <dgm:presLayoutVars>
          <dgm:chMax val="1"/>
          <dgm:bulletEnabled val="1"/>
        </dgm:presLayoutVars>
      </dgm:prSet>
      <dgm:spPr/>
    </dgm:pt>
    <dgm:pt modelId="{2C5D0D30-05B7-4373-8ED5-D890E373167A}" type="pres">
      <dgm:prSet presAssocID="{C9D35628-532A-495C-9505-A965B0CF729E}" presName="quadrant4" presStyleLbl="node1" presStyleIdx="3" presStyleCnt="4">
        <dgm:presLayoutVars>
          <dgm:chMax val="1"/>
          <dgm:bulletEnabled val="1"/>
        </dgm:presLayoutVars>
      </dgm:prSet>
      <dgm:spPr/>
    </dgm:pt>
    <dgm:pt modelId="{444A0D17-7087-4117-BF8D-74C0313C77A2}" type="pres">
      <dgm:prSet presAssocID="{C9D35628-532A-495C-9505-A965B0CF729E}" presName="quadrantPlaceholder" presStyleCnt="0"/>
      <dgm:spPr/>
    </dgm:pt>
    <dgm:pt modelId="{FD544CB4-B2CF-4890-9449-8F0970377EA8}" type="pres">
      <dgm:prSet presAssocID="{C9D35628-532A-495C-9505-A965B0CF729E}" presName="center1" presStyleLbl="fgShp" presStyleIdx="0" presStyleCnt="2"/>
      <dgm:spPr/>
    </dgm:pt>
    <dgm:pt modelId="{73B765BF-D53C-4361-AE23-6E54C615D54D}" type="pres">
      <dgm:prSet presAssocID="{C9D35628-532A-495C-9505-A965B0CF729E}" presName="center2" presStyleLbl="fgShp" presStyleIdx="1" presStyleCnt="2"/>
      <dgm:spPr/>
    </dgm:pt>
  </dgm:ptLst>
  <dgm:cxnLst>
    <dgm:cxn modelId="{9FCBBE1D-E268-4EFB-ACCD-7DCD35355DE9}" srcId="{AD6A3AFF-3B92-4F2D-9708-FE72891B2CD9}" destId="{5A90FBD6-F40F-4FED-A942-4526607820D8}" srcOrd="0" destOrd="0" parTransId="{7314CFD7-6997-4D03-BE68-566295C885E3}" sibTransId="{516B7080-CFE7-489A-A34E-2A1295863495}"/>
    <dgm:cxn modelId="{4BE89523-51F0-4EEF-91E7-6A628E066418}" type="presOf" srcId="{DEB55442-87AC-400C-89FE-17F4650E87FB}" destId="{2C4DF82B-2BF1-4C39-921B-E443442C0B38}" srcOrd="0" destOrd="0" presId="urn:microsoft.com/office/officeart/2005/8/layout/cycle4"/>
    <dgm:cxn modelId="{17365332-6B15-4B72-BDA9-0E7160A9C095}" srcId="{9CFE6D24-32F4-4350-9F97-FBEF042E6165}" destId="{BBD035FB-8AE3-4753-9512-9E6B5A0C9349}" srcOrd="0" destOrd="0" parTransId="{DFB404C5-614A-41EB-B720-B71BF8A79474}" sibTransId="{29B32287-6BF0-4E10-AA59-2A9452989A05}"/>
    <dgm:cxn modelId="{00BAAB3A-91E1-463A-AD5D-A94E601A7AF9}" type="presOf" srcId="{04D9BBF4-3F37-404A-B394-02D3C574F92A}" destId="{9D9B6056-8D80-4717-9D9D-0F649689EFEC}" srcOrd="0" destOrd="0" presId="urn:microsoft.com/office/officeart/2005/8/layout/cycle4"/>
    <dgm:cxn modelId="{59AB9D3F-3629-40EB-ADC6-E6DE94291422}" srcId="{E7B3BC70-BCE7-4BC4-BA35-7B8B7339B226}" destId="{04D9BBF4-3F37-404A-B394-02D3C574F92A}" srcOrd="0" destOrd="0" parTransId="{70167257-9354-43BB-8456-0F1762DB4FC2}" sibTransId="{A8304C24-C48C-4EBD-BCB4-4A6522BEEBA2}"/>
    <dgm:cxn modelId="{7F79745F-53EF-4872-AE14-1EF6287DABDD}" srcId="{95294387-8A53-429F-BD58-5AD8CD1FE4F0}" destId="{DEB55442-87AC-400C-89FE-17F4650E87FB}" srcOrd="0" destOrd="0" parTransId="{9C4BA1B3-ABB3-4660-84B4-D52558D18AEC}" sibTransId="{6118C27E-C138-4792-BEB5-48DE910B38E0}"/>
    <dgm:cxn modelId="{FE1C0C60-5849-4436-8A42-FABCDEBD97DC}" srcId="{C9D35628-532A-495C-9505-A965B0CF729E}" destId="{95294387-8A53-429F-BD58-5AD8CD1FE4F0}" srcOrd="1" destOrd="0" parTransId="{F8910AB8-2FA5-42B8-9315-436BCEDB9448}" sibTransId="{76BE464E-A6C2-45AE-BAA3-1D159089493E}"/>
    <dgm:cxn modelId="{D66AF844-9475-425B-94E6-E77C5BBAEF11}" type="presOf" srcId="{04D9BBF4-3F37-404A-B394-02D3C574F92A}" destId="{4EBEF580-059B-47C1-B523-653F1132F30D}" srcOrd="1" destOrd="0" presId="urn:microsoft.com/office/officeart/2005/8/layout/cycle4"/>
    <dgm:cxn modelId="{1E1C9665-CD75-49F9-9CBF-C35533ADB035}" type="presOf" srcId="{E7B3BC70-BCE7-4BC4-BA35-7B8B7339B226}" destId="{2C5D0D30-05B7-4373-8ED5-D890E373167A}" srcOrd="0" destOrd="0" presId="urn:microsoft.com/office/officeart/2005/8/layout/cycle4"/>
    <dgm:cxn modelId="{6DF7164B-7326-431F-B3B2-9AAC328539B6}" srcId="{C9D35628-532A-495C-9505-A965B0CF729E}" destId="{9CFE6D24-32F4-4350-9F97-FBEF042E6165}" srcOrd="0" destOrd="0" parTransId="{1A4D9E76-A2A6-45D6-B806-40EDB5126AA0}" sibTransId="{BF299431-ECC0-4A49-8B0E-D420C9008242}"/>
    <dgm:cxn modelId="{EDA2A774-2FEC-46A3-A074-80CEF331B3D7}" type="presOf" srcId="{49F4BB2E-F644-4D05-BA25-D728BD0307D6}" destId="{C945EB98-C50C-4634-B1B9-C9A8E17DDB0A}" srcOrd="1" destOrd="1" presId="urn:microsoft.com/office/officeart/2005/8/layout/cycle4"/>
    <dgm:cxn modelId="{F07C6257-8E76-4039-8B18-CD5CC689A64D}" srcId="{C9D35628-532A-495C-9505-A965B0CF729E}" destId="{E7B3BC70-BCE7-4BC4-BA35-7B8B7339B226}" srcOrd="3" destOrd="0" parTransId="{7C628306-724F-44CD-99A6-FE7ECB623E6B}" sibTransId="{58BE7254-AAB2-45A6-8C85-EBDADF7FE9CF}"/>
    <dgm:cxn modelId="{52DD3F86-5637-4A47-9C51-6CE126ED08E0}" type="presOf" srcId="{95294387-8A53-429F-BD58-5AD8CD1FE4F0}" destId="{AEDFB975-7E44-4343-9584-5E0D2F9C117C}" srcOrd="0" destOrd="0" presId="urn:microsoft.com/office/officeart/2005/8/layout/cycle4"/>
    <dgm:cxn modelId="{7A41DA91-730C-4F0E-89F9-CEE7C086F05A}" type="presOf" srcId="{5A90FBD6-F40F-4FED-A942-4526607820D8}" destId="{25E702A6-0607-4B7A-9E7C-64C7468E5715}" srcOrd="0" destOrd="0" presId="urn:microsoft.com/office/officeart/2005/8/layout/cycle4"/>
    <dgm:cxn modelId="{3F6576AA-C90E-4C8F-801B-1F5B8AF3B7F1}" type="presOf" srcId="{BBD035FB-8AE3-4753-9512-9E6B5A0C9349}" destId="{02217613-3092-4ADD-8842-380FD7142ADF}" srcOrd="1" destOrd="0" presId="urn:microsoft.com/office/officeart/2005/8/layout/cycle4"/>
    <dgm:cxn modelId="{EAF7B3B4-1992-4DB7-8A6D-CE1F142F1E1E}" type="presOf" srcId="{C9D35628-532A-495C-9505-A965B0CF729E}" destId="{52E851FE-98C8-4533-8A22-0D3E96B34693}" srcOrd="0" destOrd="0" presId="urn:microsoft.com/office/officeart/2005/8/layout/cycle4"/>
    <dgm:cxn modelId="{A75684BC-F6C5-467E-84B6-09816FAE2D7C}" type="presOf" srcId="{DEB55442-87AC-400C-89FE-17F4650E87FB}" destId="{F613E7D7-9F76-413F-93E8-CDFEE09FAD0D}" srcOrd="1" destOrd="0" presId="urn:microsoft.com/office/officeart/2005/8/layout/cycle4"/>
    <dgm:cxn modelId="{7A4825C2-D7EC-432F-A960-F828FA31DC51}" srcId="{C9D35628-532A-495C-9505-A965B0CF729E}" destId="{AD6A3AFF-3B92-4F2D-9708-FE72891B2CD9}" srcOrd="2" destOrd="0" parTransId="{C6610F69-C6E8-4644-95B4-432D12153953}" sibTransId="{268132AF-E06C-4D49-8294-82CC85EB8AB9}"/>
    <dgm:cxn modelId="{5A9100C3-E1CF-4F86-9BCD-517CF68776AF}" type="presOf" srcId="{49F4BB2E-F644-4D05-BA25-D728BD0307D6}" destId="{25E702A6-0607-4B7A-9E7C-64C7468E5715}" srcOrd="0" destOrd="1" presId="urn:microsoft.com/office/officeart/2005/8/layout/cycle4"/>
    <dgm:cxn modelId="{117FBAC8-9101-4A08-B680-8D0B111E758E}" type="presOf" srcId="{5A90FBD6-F40F-4FED-A942-4526607820D8}" destId="{C945EB98-C50C-4634-B1B9-C9A8E17DDB0A}" srcOrd="1" destOrd="0" presId="urn:microsoft.com/office/officeart/2005/8/layout/cycle4"/>
    <dgm:cxn modelId="{3D0775DA-13CA-4345-9E70-49554ECE814D}" type="presOf" srcId="{BBD035FB-8AE3-4753-9512-9E6B5A0C9349}" destId="{7E07AF0D-AC8F-46FB-8CE7-1DAF6CF8A7B6}" srcOrd="0" destOrd="0" presId="urn:microsoft.com/office/officeart/2005/8/layout/cycle4"/>
    <dgm:cxn modelId="{EEAC11E0-F12C-4401-B0E7-63488C44D674}" type="presOf" srcId="{9CFE6D24-32F4-4350-9F97-FBEF042E6165}" destId="{FD451F3F-14FF-4D1B-9687-563F749A46A1}" srcOrd="0" destOrd="0" presId="urn:microsoft.com/office/officeart/2005/8/layout/cycle4"/>
    <dgm:cxn modelId="{07032DE4-9A35-4E27-B729-BBD512F93F89}" srcId="{AD6A3AFF-3B92-4F2D-9708-FE72891B2CD9}" destId="{49F4BB2E-F644-4D05-BA25-D728BD0307D6}" srcOrd="1" destOrd="0" parTransId="{DB8843AB-29DE-4D4D-91B7-BEF0C1F9FCD3}" sibTransId="{FA11C0A3-3FE3-49CC-B7E1-49342ADCACF9}"/>
    <dgm:cxn modelId="{5895B9ED-AC69-4D4B-80B5-31E87D929767}" type="presOf" srcId="{AD6A3AFF-3B92-4F2D-9708-FE72891B2CD9}" destId="{A7D83DF8-A68F-4723-BDD5-A74B63E76E3A}" srcOrd="0" destOrd="0" presId="urn:microsoft.com/office/officeart/2005/8/layout/cycle4"/>
    <dgm:cxn modelId="{8CBE1FEF-2C50-46BB-A1CC-177D0D32B255}" type="presParOf" srcId="{52E851FE-98C8-4533-8A22-0D3E96B34693}" destId="{0DC5C01C-0170-4A70-B643-361054A45153}" srcOrd="0" destOrd="0" presId="urn:microsoft.com/office/officeart/2005/8/layout/cycle4"/>
    <dgm:cxn modelId="{A49503B1-11A1-4FA2-B736-365B8DB78E42}" type="presParOf" srcId="{0DC5C01C-0170-4A70-B643-361054A45153}" destId="{E8115052-4012-47C4-9B7D-69FC04CABE31}" srcOrd="0" destOrd="0" presId="urn:microsoft.com/office/officeart/2005/8/layout/cycle4"/>
    <dgm:cxn modelId="{408BD13F-2C79-4174-9F06-686612EA1B17}" type="presParOf" srcId="{E8115052-4012-47C4-9B7D-69FC04CABE31}" destId="{7E07AF0D-AC8F-46FB-8CE7-1DAF6CF8A7B6}" srcOrd="0" destOrd="0" presId="urn:microsoft.com/office/officeart/2005/8/layout/cycle4"/>
    <dgm:cxn modelId="{222B3C2A-7137-4F07-A4E0-028CD6EA0C25}" type="presParOf" srcId="{E8115052-4012-47C4-9B7D-69FC04CABE31}" destId="{02217613-3092-4ADD-8842-380FD7142ADF}" srcOrd="1" destOrd="0" presId="urn:microsoft.com/office/officeart/2005/8/layout/cycle4"/>
    <dgm:cxn modelId="{7CBBC4E1-CE14-4D1B-920B-4B9E3A4036F9}" type="presParOf" srcId="{0DC5C01C-0170-4A70-B643-361054A45153}" destId="{E0F624B3-A1F9-4833-9911-8C681B410279}" srcOrd="1" destOrd="0" presId="urn:microsoft.com/office/officeart/2005/8/layout/cycle4"/>
    <dgm:cxn modelId="{B4F9E21C-A44A-454E-B734-B2ADAA7B6931}" type="presParOf" srcId="{E0F624B3-A1F9-4833-9911-8C681B410279}" destId="{2C4DF82B-2BF1-4C39-921B-E443442C0B38}" srcOrd="0" destOrd="0" presId="urn:microsoft.com/office/officeart/2005/8/layout/cycle4"/>
    <dgm:cxn modelId="{DB93DF54-1071-42F6-AA29-BC1976765222}" type="presParOf" srcId="{E0F624B3-A1F9-4833-9911-8C681B410279}" destId="{F613E7D7-9F76-413F-93E8-CDFEE09FAD0D}" srcOrd="1" destOrd="0" presId="urn:microsoft.com/office/officeart/2005/8/layout/cycle4"/>
    <dgm:cxn modelId="{442E9B9B-FCEC-4C92-9331-3593FBEB4450}" type="presParOf" srcId="{0DC5C01C-0170-4A70-B643-361054A45153}" destId="{CA53DF81-2D4E-429B-B0F1-3194FE1FE45B}" srcOrd="2" destOrd="0" presId="urn:microsoft.com/office/officeart/2005/8/layout/cycle4"/>
    <dgm:cxn modelId="{15066408-7765-43D0-8CB2-E64F9D3B68D6}" type="presParOf" srcId="{CA53DF81-2D4E-429B-B0F1-3194FE1FE45B}" destId="{25E702A6-0607-4B7A-9E7C-64C7468E5715}" srcOrd="0" destOrd="0" presId="urn:microsoft.com/office/officeart/2005/8/layout/cycle4"/>
    <dgm:cxn modelId="{0F59EC49-5059-4DA6-9063-9C2A241A555E}" type="presParOf" srcId="{CA53DF81-2D4E-429B-B0F1-3194FE1FE45B}" destId="{C945EB98-C50C-4634-B1B9-C9A8E17DDB0A}" srcOrd="1" destOrd="0" presId="urn:microsoft.com/office/officeart/2005/8/layout/cycle4"/>
    <dgm:cxn modelId="{8FC3E7B2-E045-4718-979B-6E93B6EA348E}" type="presParOf" srcId="{0DC5C01C-0170-4A70-B643-361054A45153}" destId="{3ED8CAAE-BB03-4939-BEAE-6B13D3989B07}" srcOrd="3" destOrd="0" presId="urn:microsoft.com/office/officeart/2005/8/layout/cycle4"/>
    <dgm:cxn modelId="{AEB8B229-C90B-4014-BDD0-A6328B57C507}" type="presParOf" srcId="{3ED8CAAE-BB03-4939-BEAE-6B13D3989B07}" destId="{9D9B6056-8D80-4717-9D9D-0F649689EFEC}" srcOrd="0" destOrd="0" presId="urn:microsoft.com/office/officeart/2005/8/layout/cycle4"/>
    <dgm:cxn modelId="{C3EC5EF4-FE7D-4755-BB2B-55476CBEEA77}" type="presParOf" srcId="{3ED8CAAE-BB03-4939-BEAE-6B13D3989B07}" destId="{4EBEF580-059B-47C1-B523-653F1132F30D}" srcOrd="1" destOrd="0" presId="urn:microsoft.com/office/officeart/2005/8/layout/cycle4"/>
    <dgm:cxn modelId="{E14897A0-951D-495D-9248-5B0223A0B2B7}" type="presParOf" srcId="{0DC5C01C-0170-4A70-B643-361054A45153}" destId="{48649FB4-59CA-4D30-B650-449A05A99022}" srcOrd="4" destOrd="0" presId="urn:microsoft.com/office/officeart/2005/8/layout/cycle4"/>
    <dgm:cxn modelId="{D476C3CA-E091-4EF9-9D80-7B401BA4FF23}" type="presParOf" srcId="{52E851FE-98C8-4533-8A22-0D3E96B34693}" destId="{74103D47-F1C8-4557-BD9D-CF9E461E1CC0}" srcOrd="1" destOrd="0" presId="urn:microsoft.com/office/officeart/2005/8/layout/cycle4"/>
    <dgm:cxn modelId="{C7FA14AB-AAA9-4C65-BE59-940E1CFAA026}" type="presParOf" srcId="{74103D47-F1C8-4557-BD9D-CF9E461E1CC0}" destId="{FD451F3F-14FF-4D1B-9687-563F749A46A1}" srcOrd="0" destOrd="0" presId="urn:microsoft.com/office/officeart/2005/8/layout/cycle4"/>
    <dgm:cxn modelId="{533AD4E6-13A6-40CB-8DDA-969AB72AE31F}" type="presParOf" srcId="{74103D47-F1C8-4557-BD9D-CF9E461E1CC0}" destId="{AEDFB975-7E44-4343-9584-5E0D2F9C117C}" srcOrd="1" destOrd="0" presId="urn:microsoft.com/office/officeart/2005/8/layout/cycle4"/>
    <dgm:cxn modelId="{9CA79354-68F9-4C0C-861F-435AB71F032A}" type="presParOf" srcId="{74103D47-F1C8-4557-BD9D-CF9E461E1CC0}" destId="{A7D83DF8-A68F-4723-BDD5-A74B63E76E3A}" srcOrd="2" destOrd="0" presId="urn:microsoft.com/office/officeart/2005/8/layout/cycle4"/>
    <dgm:cxn modelId="{98C2E439-EDA8-4E43-84EE-58F1BA0CB1BA}" type="presParOf" srcId="{74103D47-F1C8-4557-BD9D-CF9E461E1CC0}" destId="{2C5D0D30-05B7-4373-8ED5-D890E373167A}" srcOrd="3" destOrd="0" presId="urn:microsoft.com/office/officeart/2005/8/layout/cycle4"/>
    <dgm:cxn modelId="{14C4E4F5-01B9-434B-85C1-9691ED175618}" type="presParOf" srcId="{74103D47-F1C8-4557-BD9D-CF9E461E1CC0}" destId="{444A0D17-7087-4117-BF8D-74C0313C77A2}" srcOrd="4" destOrd="0" presId="urn:microsoft.com/office/officeart/2005/8/layout/cycle4"/>
    <dgm:cxn modelId="{1415C88C-F00D-4A3B-9997-75561B6CE8AE}" type="presParOf" srcId="{52E851FE-98C8-4533-8A22-0D3E96B34693}" destId="{FD544CB4-B2CF-4890-9449-8F0970377EA8}" srcOrd="2" destOrd="0" presId="urn:microsoft.com/office/officeart/2005/8/layout/cycle4"/>
    <dgm:cxn modelId="{B8CB754C-DC17-475E-8218-C4FDBFE5C1F0}" type="presParOf" srcId="{52E851FE-98C8-4533-8A22-0D3E96B34693}" destId="{73B765BF-D53C-4361-AE23-6E54C615D54D}"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4DF2F7-B74C-4BF9-8858-C105BC628D8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C"/>
        </a:p>
      </dgm:t>
    </dgm:pt>
    <dgm:pt modelId="{847528B5-E929-4F0C-8E14-82F2C69477FA}">
      <dgm:prSet phldrT="[Texto]"/>
      <dgm:spPr/>
      <dgm:t>
        <a:bodyPr/>
        <a:lstStyle/>
        <a:p>
          <a:r>
            <a:rPr lang="es-ES" dirty="0"/>
            <a:t>Medidas de Urgencia</a:t>
          </a:r>
          <a:endParaRPr lang="es-EC" dirty="0"/>
        </a:p>
      </dgm:t>
    </dgm:pt>
    <dgm:pt modelId="{F35D0EE3-DC16-4B46-A191-F9D1B7B831B4}" type="parTrans" cxnId="{2C43F89E-5EB4-4F8D-A7F6-18B79B8582FA}">
      <dgm:prSet/>
      <dgm:spPr/>
      <dgm:t>
        <a:bodyPr/>
        <a:lstStyle/>
        <a:p>
          <a:endParaRPr lang="es-EC"/>
        </a:p>
      </dgm:t>
    </dgm:pt>
    <dgm:pt modelId="{866DA008-F1C2-40E9-AF49-539E8B3813AB}" type="sibTrans" cxnId="{2C43F89E-5EB4-4F8D-A7F6-18B79B8582FA}">
      <dgm:prSet/>
      <dgm:spPr/>
      <dgm:t>
        <a:bodyPr/>
        <a:lstStyle/>
        <a:p>
          <a:endParaRPr lang="es-EC"/>
        </a:p>
      </dgm:t>
    </dgm:pt>
    <dgm:pt modelId="{5002C240-4B70-4887-BD92-E794C543F023}">
      <dgm:prSet phldrT="[Texto]"/>
      <dgm:spPr/>
      <dgm:t>
        <a:bodyPr/>
        <a:lstStyle/>
        <a:p>
          <a:r>
            <a:rPr lang="es-ES" dirty="0"/>
            <a:t>Aplicado en importaciones</a:t>
          </a:r>
          <a:endParaRPr lang="es-EC" dirty="0"/>
        </a:p>
      </dgm:t>
    </dgm:pt>
    <dgm:pt modelId="{99FE59B8-E35B-442F-B4E4-BB2F71657D3E}" type="parTrans" cxnId="{65BF68AA-4350-441D-95AF-A8A7F590F735}">
      <dgm:prSet/>
      <dgm:spPr/>
      <dgm:t>
        <a:bodyPr/>
        <a:lstStyle/>
        <a:p>
          <a:endParaRPr lang="es-EC"/>
        </a:p>
      </dgm:t>
    </dgm:pt>
    <dgm:pt modelId="{360042A5-DC4E-4D37-8153-1819A47BEE30}" type="sibTrans" cxnId="{65BF68AA-4350-441D-95AF-A8A7F590F735}">
      <dgm:prSet/>
      <dgm:spPr/>
      <dgm:t>
        <a:bodyPr/>
        <a:lstStyle/>
        <a:p>
          <a:endParaRPr lang="es-EC"/>
        </a:p>
      </dgm:t>
    </dgm:pt>
    <dgm:pt modelId="{034025CC-CB0C-4F99-9620-920275400F7B}">
      <dgm:prSet phldrT="[Texto]"/>
      <dgm:spPr/>
      <dgm:t>
        <a:bodyPr/>
        <a:lstStyle/>
        <a:p>
          <a:r>
            <a:rPr lang="es-ES" dirty="0"/>
            <a:t>Que amenacen a la Producción Nacional.</a:t>
          </a:r>
          <a:endParaRPr lang="es-EC" dirty="0"/>
        </a:p>
      </dgm:t>
    </dgm:pt>
    <dgm:pt modelId="{8E0317D4-E93E-468C-9C39-1675AB59AA3D}" type="parTrans" cxnId="{A3575939-6C83-44D2-8CBE-31F8401E8ACD}">
      <dgm:prSet/>
      <dgm:spPr/>
      <dgm:t>
        <a:bodyPr/>
        <a:lstStyle/>
        <a:p>
          <a:endParaRPr lang="es-EC"/>
        </a:p>
      </dgm:t>
    </dgm:pt>
    <dgm:pt modelId="{A82C2F58-0B86-4A26-9155-986005054458}" type="sibTrans" cxnId="{A3575939-6C83-44D2-8CBE-31F8401E8ACD}">
      <dgm:prSet/>
      <dgm:spPr/>
      <dgm:t>
        <a:bodyPr/>
        <a:lstStyle/>
        <a:p>
          <a:endParaRPr lang="es-EC"/>
        </a:p>
      </dgm:t>
    </dgm:pt>
    <dgm:pt modelId="{8689C6F8-FEF2-43C0-A842-91FB5EA53FCD}" type="pres">
      <dgm:prSet presAssocID="{854DF2F7-B74C-4BF9-8858-C105BC628D83}" presName="diagram" presStyleCnt="0">
        <dgm:presLayoutVars>
          <dgm:dir/>
          <dgm:resizeHandles val="exact"/>
        </dgm:presLayoutVars>
      </dgm:prSet>
      <dgm:spPr/>
    </dgm:pt>
    <dgm:pt modelId="{DAC7D34D-3B32-4A0A-B2F0-7E40E660093A}" type="pres">
      <dgm:prSet presAssocID="{847528B5-E929-4F0C-8E14-82F2C69477FA}" presName="node" presStyleLbl="node1" presStyleIdx="0" presStyleCnt="3">
        <dgm:presLayoutVars>
          <dgm:bulletEnabled val="1"/>
        </dgm:presLayoutVars>
      </dgm:prSet>
      <dgm:spPr/>
    </dgm:pt>
    <dgm:pt modelId="{2659E53A-37CA-4230-A44D-A8DD2103503A}" type="pres">
      <dgm:prSet presAssocID="{866DA008-F1C2-40E9-AF49-539E8B3813AB}" presName="sibTrans" presStyleCnt="0"/>
      <dgm:spPr/>
    </dgm:pt>
    <dgm:pt modelId="{1DA5081F-D6B7-408E-A854-CEC1E549D147}" type="pres">
      <dgm:prSet presAssocID="{5002C240-4B70-4887-BD92-E794C543F023}" presName="node" presStyleLbl="node1" presStyleIdx="1" presStyleCnt="3">
        <dgm:presLayoutVars>
          <dgm:bulletEnabled val="1"/>
        </dgm:presLayoutVars>
      </dgm:prSet>
      <dgm:spPr/>
    </dgm:pt>
    <dgm:pt modelId="{EB33809E-98AD-4121-A98E-69AC78BBDE49}" type="pres">
      <dgm:prSet presAssocID="{360042A5-DC4E-4D37-8153-1819A47BEE30}" presName="sibTrans" presStyleCnt="0"/>
      <dgm:spPr/>
    </dgm:pt>
    <dgm:pt modelId="{43D178C8-1EA2-43C9-9F07-E7EF14DE6D96}" type="pres">
      <dgm:prSet presAssocID="{034025CC-CB0C-4F99-9620-920275400F7B}" presName="node" presStyleLbl="node1" presStyleIdx="2" presStyleCnt="3">
        <dgm:presLayoutVars>
          <dgm:bulletEnabled val="1"/>
        </dgm:presLayoutVars>
      </dgm:prSet>
      <dgm:spPr/>
    </dgm:pt>
  </dgm:ptLst>
  <dgm:cxnLst>
    <dgm:cxn modelId="{8212D319-1CB5-436F-91E8-10D234C56953}" type="presOf" srcId="{854DF2F7-B74C-4BF9-8858-C105BC628D83}" destId="{8689C6F8-FEF2-43C0-A842-91FB5EA53FCD}" srcOrd="0" destOrd="0" presId="urn:microsoft.com/office/officeart/2005/8/layout/default"/>
    <dgm:cxn modelId="{A3575939-6C83-44D2-8CBE-31F8401E8ACD}" srcId="{854DF2F7-B74C-4BF9-8858-C105BC628D83}" destId="{034025CC-CB0C-4F99-9620-920275400F7B}" srcOrd="2" destOrd="0" parTransId="{8E0317D4-E93E-468C-9C39-1675AB59AA3D}" sibTransId="{A82C2F58-0B86-4A26-9155-986005054458}"/>
    <dgm:cxn modelId="{C05E1686-CF6A-478E-8F20-71B483D6607A}" type="presOf" srcId="{847528B5-E929-4F0C-8E14-82F2C69477FA}" destId="{DAC7D34D-3B32-4A0A-B2F0-7E40E660093A}" srcOrd="0" destOrd="0" presId="urn:microsoft.com/office/officeart/2005/8/layout/default"/>
    <dgm:cxn modelId="{64A93A97-B07C-4958-AA6D-1A30BB6980F4}" type="presOf" srcId="{5002C240-4B70-4887-BD92-E794C543F023}" destId="{1DA5081F-D6B7-408E-A854-CEC1E549D147}" srcOrd="0" destOrd="0" presId="urn:microsoft.com/office/officeart/2005/8/layout/default"/>
    <dgm:cxn modelId="{2C43F89E-5EB4-4F8D-A7F6-18B79B8582FA}" srcId="{854DF2F7-B74C-4BF9-8858-C105BC628D83}" destId="{847528B5-E929-4F0C-8E14-82F2C69477FA}" srcOrd="0" destOrd="0" parTransId="{F35D0EE3-DC16-4B46-A191-F9D1B7B831B4}" sibTransId="{866DA008-F1C2-40E9-AF49-539E8B3813AB}"/>
    <dgm:cxn modelId="{65BF68AA-4350-441D-95AF-A8A7F590F735}" srcId="{854DF2F7-B74C-4BF9-8858-C105BC628D83}" destId="{5002C240-4B70-4887-BD92-E794C543F023}" srcOrd="1" destOrd="0" parTransId="{99FE59B8-E35B-442F-B4E4-BB2F71657D3E}" sibTransId="{360042A5-DC4E-4D37-8153-1819A47BEE30}"/>
    <dgm:cxn modelId="{277019E2-5239-46E2-A5BA-A6DBD74874F1}" type="presOf" srcId="{034025CC-CB0C-4F99-9620-920275400F7B}" destId="{43D178C8-1EA2-43C9-9F07-E7EF14DE6D96}" srcOrd="0" destOrd="0" presId="urn:microsoft.com/office/officeart/2005/8/layout/default"/>
    <dgm:cxn modelId="{1769CBBB-28FA-460F-B78F-9C46DE8D9D1B}" type="presParOf" srcId="{8689C6F8-FEF2-43C0-A842-91FB5EA53FCD}" destId="{DAC7D34D-3B32-4A0A-B2F0-7E40E660093A}" srcOrd="0" destOrd="0" presId="urn:microsoft.com/office/officeart/2005/8/layout/default"/>
    <dgm:cxn modelId="{E77E349B-AF2D-4CB9-9243-7DD84F942D93}" type="presParOf" srcId="{8689C6F8-FEF2-43C0-A842-91FB5EA53FCD}" destId="{2659E53A-37CA-4230-A44D-A8DD2103503A}" srcOrd="1" destOrd="0" presId="urn:microsoft.com/office/officeart/2005/8/layout/default"/>
    <dgm:cxn modelId="{10C95608-DA5D-40E3-8A0F-41E0A039CD2A}" type="presParOf" srcId="{8689C6F8-FEF2-43C0-A842-91FB5EA53FCD}" destId="{1DA5081F-D6B7-408E-A854-CEC1E549D147}" srcOrd="2" destOrd="0" presId="urn:microsoft.com/office/officeart/2005/8/layout/default"/>
    <dgm:cxn modelId="{84710228-CED9-4C80-BCAD-5AB736365099}" type="presParOf" srcId="{8689C6F8-FEF2-43C0-A842-91FB5EA53FCD}" destId="{EB33809E-98AD-4121-A98E-69AC78BBDE49}" srcOrd="3" destOrd="0" presId="urn:microsoft.com/office/officeart/2005/8/layout/default"/>
    <dgm:cxn modelId="{B09DB6B4-E8F8-441B-A1D6-9A8CBB9BABC3}" type="presParOf" srcId="{8689C6F8-FEF2-43C0-A842-91FB5EA53FCD}" destId="{43D178C8-1EA2-43C9-9F07-E7EF14DE6D9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4DF2F7-B74C-4BF9-8858-C105BC628D8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C"/>
        </a:p>
      </dgm:t>
    </dgm:pt>
    <dgm:pt modelId="{847528B5-E929-4F0C-8E14-82F2C69477FA}">
      <dgm:prSet phldrT="[Texto]"/>
      <dgm:spPr/>
      <dgm:t>
        <a:bodyPr/>
        <a:lstStyle/>
        <a:p>
          <a:r>
            <a:rPr lang="es-ES" dirty="0"/>
            <a:t>Proteger la Industria Nacional</a:t>
          </a:r>
          <a:endParaRPr lang="es-EC" dirty="0"/>
        </a:p>
      </dgm:t>
    </dgm:pt>
    <dgm:pt modelId="{F35D0EE3-DC16-4B46-A191-F9D1B7B831B4}" type="parTrans" cxnId="{2C43F89E-5EB4-4F8D-A7F6-18B79B8582FA}">
      <dgm:prSet/>
      <dgm:spPr/>
      <dgm:t>
        <a:bodyPr/>
        <a:lstStyle/>
        <a:p>
          <a:endParaRPr lang="es-EC"/>
        </a:p>
      </dgm:t>
    </dgm:pt>
    <dgm:pt modelId="{866DA008-F1C2-40E9-AF49-539E8B3813AB}" type="sibTrans" cxnId="{2C43F89E-5EB4-4F8D-A7F6-18B79B8582FA}">
      <dgm:prSet/>
      <dgm:spPr/>
      <dgm:t>
        <a:bodyPr/>
        <a:lstStyle/>
        <a:p>
          <a:endParaRPr lang="es-EC"/>
        </a:p>
      </dgm:t>
    </dgm:pt>
    <dgm:pt modelId="{39730F01-E462-4434-B227-39A8FC2A5488}">
      <dgm:prSet phldrT="[Texto]"/>
      <dgm:spPr/>
      <dgm:t>
        <a:bodyPr/>
        <a:lstStyle/>
        <a:p>
          <a:r>
            <a:rPr lang="es-ES" dirty="0"/>
            <a:t>Restringir las Importaciones</a:t>
          </a:r>
          <a:endParaRPr lang="es-EC" dirty="0"/>
        </a:p>
      </dgm:t>
    </dgm:pt>
    <dgm:pt modelId="{8109ED62-5BB8-4CE7-A99A-CE0156474E28}" type="parTrans" cxnId="{382750DB-397B-4BCD-9699-A2D8ED136A01}">
      <dgm:prSet/>
      <dgm:spPr/>
      <dgm:t>
        <a:bodyPr/>
        <a:lstStyle/>
        <a:p>
          <a:endParaRPr lang="es-EC"/>
        </a:p>
      </dgm:t>
    </dgm:pt>
    <dgm:pt modelId="{3BF6A68F-8EF4-4B5F-A83F-2C139318C7DC}" type="sibTrans" cxnId="{382750DB-397B-4BCD-9699-A2D8ED136A01}">
      <dgm:prSet/>
      <dgm:spPr/>
      <dgm:t>
        <a:bodyPr/>
        <a:lstStyle/>
        <a:p>
          <a:endParaRPr lang="es-EC"/>
        </a:p>
      </dgm:t>
    </dgm:pt>
    <dgm:pt modelId="{8689C6F8-FEF2-43C0-A842-91FB5EA53FCD}" type="pres">
      <dgm:prSet presAssocID="{854DF2F7-B74C-4BF9-8858-C105BC628D83}" presName="diagram" presStyleCnt="0">
        <dgm:presLayoutVars>
          <dgm:dir/>
          <dgm:resizeHandles val="exact"/>
        </dgm:presLayoutVars>
      </dgm:prSet>
      <dgm:spPr/>
    </dgm:pt>
    <dgm:pt modelId="{DAC7D34D-3B32-4A0A-B2F0-7E40E660093A}" type="pres">
      <dgm:prSet presAssocID="{847528B5-E929-4F0C-8E14-82F2C69477FA}" presName="node" presStyleLbl="node1" presStyleIdx="0" presStyleCnt="2">
        <dgm:presLayoutVars>
          <dgm:bulletEnabled val="1"/>
        </dgm:presLayoutVars>
      </dgm:prSet>
      <dgm:spPr/>
    </dgm:pt>
    <dgm:pt modelId="{1FB2D958-EEE4-4966-AD98-1E919FF3A009}" type="pres">
      <dgm:prSet presAssocID="{866DA008-F1C2-40E9-AF49-539E8B3813AB}" presName="sibTrans" presStyleCnt="0"/>
      <dgm:spPr/>
    </dgm:pt>
    <dgm:pt modelId="{4970E7C0-0B9D-4465-AF67-97187A94ED9D}" type="pres">
      <dgm:prSet presAssocID="{39730F01-E462-4434-B227-39A8FC2A5488}" presName="node" presStyleLbl="node1" presStyleIdx="1" presStyleCnt="2" custScaleX="104078" custScaleY="100036">
        <dgm:presLayoutVars>
          <dgm:bulletEnabled val="1"/>
        </dgm:presLayoutVars>
      </dgm:prSet>
      <dgm:spPr/>
    </dgm:pt>
  </dgm:ptLst>
  <dgm:cxnLst>
    <dgm:cxn modelId="{8212D319-1CB5-436F-91E8-10D234C56953}" type="presOf" srcId="{854DF2F7-B74C-4BF9-8858-C105BC628D83}" destId="{8689C6F8-FEF2-43C0-A842-91FB5EA53FCD}" srcOrd="0" destOrd="0" presId="urn:microsoft.com/office/officeart/2005/8/layout/default"/>
    <dgm:cxn modelId="{C05E1686-CF6A-478E-8F20-71B483D6607A}" type="presOf" srcId="{847528B5-E929-4F0C-8E14-82F2C69477FA}" destId="{DAC7D34D-3B32-4A0A-B2F0-7E40E660093A}" srcOrd="0" destOrd="0" presId="urn:microsoft.com/office/officeart/2005/8/layout/default"/>
    <dgm:cxn modelId="{49036B8D-56D9-4689-B07C-AB862F6B1267}" type="presOf" srcId="{39730F01-E462-4434-B227-39A8FC2A5488}" destId="{4970E7C0-0B9D-4465-AF67-97187A94ED9D}" srcOrd="0" destOrd="0" presId="urn:microsoft.com/office/officeart/2005/8/layout/default"/>
    <dgm:cxn modelId="{2C43F89E-5EB4-4F8D-A7F6-18B79B8582FA}" srcId="{854DF2F7-B74C-4BF9-8858-C105BC628D83}" destId="{847528B5-E929-4F0C-8E14-82F2C69477FA}" srcOrd="0" destOrd="0" parTransId="{F35D0EE3-DC16-4B46-A191-F9D1B7B831B4}" sibTransId="{866DA008-F1C2-40E9-AF49-539E8B3813AB}"/>
    <dgm:cxn modelId="{382750DB-397B-4BCD-9699-A2D8ED136A01}" srcId="{854DF2F7-B74C-4BF9-8858-C105BC628D83}" destId="{39730F01-E462-4434-B227-39A8FC2A5488}" srcOrd="1" destOrd="0" parTransId="{8109ED62-5BB8-4CE7-A99A-CE0156474E28}" sibTransId="{3BF6A68F-8EF4-4B5F-A83F-2C139318C7DC}"/>
    <dgm:cxn modelId="{1769CBBB-28FA-460F-B78F-9C46DE8D9D1B}" type="presParOf" srcId="{8689C6F8-FEF2-43C0-A842-91FB5EA53FCD}" destId="{DAC7D34D-3B32-4A0A-B2F0-7E40E660093A}" srcOrd="0" destOrd="0" presId="urn:microsoft.com/office/officeart/2005/8/layout/default"/>
    <dgm:cxn modelId="{C81AD1A7-2E01-4656-A223-5ABBDB13991D}" type="presParOf" srcId="{8689C6F8-FEF2-43C0-A842-91FB5EA53FCD}" destId="{1FB2D958-EEE4-4966-AD98-1E919FF3A009}" srcOrd="1" destOrd="0" presId="urn:microsoft.com/office/officeart/2005/8/layout/default"/>
    <dgm:cxn modelId="{4391E3CD-A4F9-49B4-B8B9-9B1C99BCFFCE}" type="presParOf" srcId="{8689C6F8-FEF2-43C0-A842-91FB5EA53FCD}" destId="{4970E7C0-0B9D-4465-AF67-97187A94ED9D}"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216D3EF-2E6C-440E-8574-58BB42B59F40}"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s-EC"/>
        </a:p>
      </dgm:t>
    </dgm:pt>
    <dgm:pt modelId="{7536D6B7-2FA8-4CA4-B4C9-A97A5D6158E4}">
      <dgm:prSet phldrT="[Texto]"/>
      <dgm:spPr/>
      <dgm:t>
        <a:bodyPr/>
        <a:lstStyle/>
        <a:p>
          <a:r>
            <a:rPr lang="es-ES" dirty="0"/>
            <a:t>Moral Tributaria</a:t>
          </a:r>
          <a:endParaRPr lang="es-EC" dirty="0"/>
        </a:p>
      </dgm:t>
    </dgm:pt>
    <dgm:pt modelId="{71426E75-24DD-4ECB-9E9D-6E67BD1E211E}" type="parTrans" cxnId="{97EB21A9-78F5-4334-8B43-DD5BB6A99477}">
      <dgm:prSet/>
      <dgm:spPr/>
      <dgm:t>
        <a:bodyPr/>
        <a:lstStyle/>
        <a:p>
          <a:endParaRPr lang="es-EC"/>
        </a:p>
      </dgm:t>
    </dgm:pt>
    <dgm:pt modelId="{43BBCD65-BBBC-459D-BE49-B6E6EB139568}" type="sibTrans" cxnId="{97EB21A9-78F5-4334-8B43-DD5BB6A99477}">
      <dgm:prSet/>
      <dgm:spPr/>
      <dgm:t>
        <a:bodyPr/>
        <a:lstStyle/>
        <a:p>
          <a:endParaRPr lang="es-EC"/>
        </a:p>
      </dgm:t>
    </dgm:pt>
    <dgm:pt modelId="{65BF04AD-D0C6-4038-B63F-A83506A10B56}">
      <dgm:prSet phldrT="[Texto]"/>
      <dgm:spPr/>
      <dgm:t>
        <a:bodyPr/>
        <a:lstStyle/>
        <a:p>
          <a:r>
            <a:rPr lang="es-ES" dirty="0"/>
            <a:t>Desarrollo de la Ciudadanía Fiscal</a:t>
          </a:r>
          <a:endParaRPr lang="es-EC" dirty="0"/>
        </a:p>
      </dgm:t>
    </dgm:pt>
    <dgm:pt modelId="{2274A8AA-6AA3-4435-8CFC-35DBD545A65E}" type="parTrans" cxnId="{0044B25E-9E50-4454-A4B7-ACB008C67FA1}">
      <dgm:prSet/>
      <dgm:spPr/>
      <dgm:t>
        <a:bodyPr/>
        <a:lstStyle/>
        <a:p>
          <a:endParaRPr lang="es-EC"/>
        </a:p>
      </dgm:t>
    </dgm:pt>
    <dgm:pt modelId="{9954193E-82D5-4A20-8C7B-027B21B9E060}" type="sibTrans" cxnId="{0044B25E-9E50-4454-A4B7-ACB008C67FA1}">
      <dgm:prSet/>
      <dgm:spPr/>
      <dgm:t>
        <a:bodyPr/>
        <a:lstStyle/>
        <a:p>
          <a:endParaRPr lang="es-EC"/>
        </a:p>
      </dgm:t>
    </dgm:pt>
    <dgm:pt modelId="{C0011F04-02ED-41F5-B246-F5ED07F82CFC}">
      <dgm:prSet phldrT="[Texto]"/>
      <dgm:spPr/>
      <dgm:t>
        <a:bodyPr/>
        <a:lstStyle/>
        <a:p>
          <a:r>
            <a:rPr lang="es-ES" dirty="0"/>
            <a:t>Deberes y derechos mediante el pago de las obligaciones tributarias</a:t>
          </a:r>
          <a:endParaRPr lang="es-EC" dirty="0"/>
        </a:p>
      </dgm:t>
    </dgm:pt>
    <dgm:pt modelId="{FD0C130F-D3A5-4E4A-981E-C86A9AB01E5C}" type="parTrans" cxnId="{699E3C21-746E-480D-8368-FDD0BD463208}">
      <dgm:prSet/>
      <dgm:spPr/>
      <dgm:t>
        <a:bodyPr/>
        <a:lstStyle/>
        <a:p>
          <a:endParaRPr lang="es-EC"/>
        </a:p>
      </dgm:t>
    </dgm:pt>
    <dgm:pt modelId="{1CE16254-2657-4BEA-A7C6-6F48A719B05C}" type="sibTrans" cxnId="{699E3C21-746E-480D-8368-FDD0BD463208}">
      <dgm:prSet/>
      <dgm:spPr/>
      <dgm:t>
        <a:bodyPr/>
        <a:lstStyle/>
        <a:p>
          <a:endParaRPr lang="es-EC"/>
        </a:p>
      </dgm:t>
    </dgm:pt>
    <dgm:pt modelId="{09436CDC-72A3-4784-9C98-FA06126AC629}">
      <dgm:prSet phldrT="[Texto]"/>
      <dgm:spPr/>
      <dgm:t>
        <a:bodyPr/>
        <a:lstStyle/>
        <a:p>
          <a:r>
            <a:rPr lang="es-ES" dirty="0"/>
            <a:t>Estado cumpla obras y servicios financiados con el dinero recaudado.</a:t>
          </a:r>
          <a:endParaRPr lang="es-EC" dirty="0"/>
        </a:p>
      </dgm:t>
    </dgm:pt>
    <dgm:pt modelId="{FA607F9B-323A-4224-A2DA-02B4A8019D6E}" type="parTrans" cxnId="{D108852A-D272-41FC-9B0A-4F21F452089D}">
      <dgm:prSet/>
      <dgm:spPr/>
      <dgm:t>
        <a:bodyPr/>
        <a:lstStyle/>
        <a:p>
          <a:endParaRPr lang="es-EC"/>
        </a:p>
      </dgm:t>
    </dgm:pt>
    <dgm:pt modelId="{EF065649-5678-474C-99AB-3EF771EEB0D3}" type="sibTrans" cxnId="{D108852A-D272-41FC-9B0A-4F21F452089D}">
      <dgm:prSet/>
      <dgm:spPr/>
      <dgm:t>
        <a:bodyPr/>
        <a:lstStyle/>
        <a:p>
          <a:endParaRPr lang="es-EC"/>
        </a:p>
      </dgm:t>
    </dgm:pt>
    <dgm:pt modelId="{A7BBE8B4-A43E-4FE7-AAF2-2F25BBA4B2F8}" type="pres">
      <dgm:prSet presAssocID="{D216D3EF-2E6C-440E-8574-58BB42B59F40}" presName="rootnode" presStyleCnt="0">
        <dgm:presLayoutVars>
          <dgm:chMax/>
          <dgm:chPref/>
          <dgm:dir/>
          <dgm:animLvl val="lvl"/>
        </dgm:presLayoutVars>
      </dgm:prSet>
      <dgm:spPr/>
    </dgm:pt>
    <dgm:pt modelId="{6BF8EE24-EDDD-4E9F-BAE7-DE75B66816CA}" type="pres">
      <dgm:prSet presAssocID="{7536D6B7-2FA8-4CA4-B4C9-A97A5D6158E4}" presName="composite" presStyleCnt="0"/>
      <dgm:spPr/>
    </dgm:pt>
    <dgm:pt modelId="{DD7C50D9-6392-4960-905B-0747B1945041}" type="pres">
      <dgm:prSet presAssocID="{7536D6B7-2FA8-4CA4-B4C9-A97A5D6158E4}" presName="LShape" presStyleLbl="alignNode1" presStyleIdx="0" presStyleCnt="7"/>
      <dgm:spPr/>
    </dgm:pt>
    <dgm:pt modelId="{FBE01F2C-5A0B-4B54-A203-D91859938358}" type="pres">
      <dgm:prSet presAssocID="{7536D6B7-2FA8-4CA4-B4C9-A97A5D6158E4}" presName="ParentText" presStyleLbl="revTx" presStyleIdx="0" presStyleCnt="4">
        <dgm:presLayoutVars>
          <dgm:chMax val="0"/>
          <dgm:chPref val="0"/>
          <dgm:bulletEnabled val="1"/>
        </dgm:presLayoutVars>
      </dgm:prSet>
      <dgm:spPr/>
    </dgm:pt>
    <dgm:pt modelId="{6DE93B6B-51D6-4C38-8FAA-75F243020AB1}" type="pres">
      <dgm:prSet presAssocID="{7536D6B7-2FA8-4CA4-B4C9-A97A5D6158E4}" presName="Triangle" presStyleLbl="alignNode1" presStyleIdx="1" presStyleCnt="7"/>
      <dgm:spPr/>
    </dgm:pt>
    <dgm:pt modelId="{1A67EC31-1F0F-4D06-923A-C4C2FBD04F5E}" type="pres">
      <dgm:prSet presAssocID="{43BBCD65-BBBC-459D-BE49-B6E6EB139568}" presName="sibTrans" presStyleCnt="0"/>
      <dgm:spPr/>
    </dgm:pt>
    <dgm:pt modelId="{97DCE5DB-0E40-49E0-AFB5-4829874FA6F3}" type="pres">
      <dgm:prSet presAssocID="{43BBCD65-BBBC-459D-BE49-B6E6EB139568}" presName="space" presStyleCnt="0"/>
      <dgm:spPr/>
    </dgm:pt>
    <dgm:pt modelId="{A279118A-9A15-4076-89D6-243F1D80C26A}" type="pres">
      <dgm:prSet presAssocID="{65BF04AD-D0C6-4038-B63F-A83506A10B56}" presName="composite" presStyleCnt="0"/>
      <dgm:spPr/>
    </dgm:pt>
    <dgm:pt modelId="{722DFED8-9258-476C-810D-499F398E2D14}" type="pres">
      <dgm:prSet presAssocID="{65BF04AD-D0C6-4038-B63F-A83506A10B56}" presName="LShape" presStyleLbl="alignNode1" presStyleIdx="2" presStyleCnt="7"/>
      <dgm:spPr/>
    </dgm:pt>
    <dgm:pt modelId="{F594AB16-D9D4-464D-9665-CF714DFDB8AA}" type="pres">
      <dgm:prSet presAssocID="{65BF04AD-D0C6-4038-B63F-A83506A10B56}" presName="ParentText" presStyleLbl="revTx" presStyleIdx="1" presStyleCnt="4">
        <dgm:presLayoutVars>
          <dgm:chMax val="0"/>
          <dgm:chPref val="0"/>
          <dgm:bulletEnabled val="1"/>
        </dgm:presLayoutVars>
      </dgm:prSet>
      <dgm:spPr/>
    </dgm:pt>
    <dgm:pt modelId="{5CF1D19F-8383-4BF5-ADED-F2C1736D3F49}" type="pres">
      <dgm:prSet presAssocID="{65BF04AD-D0C6-4038-B63F-A83506A10B56}" presName="Triangle" presStyleLbl="alignNode1" presStyleIdx="3" presStyleCnt="7"/>
      <dgm:spPr/>
    </dgm:pt>
    <dgm:pt modelId="{68270683-6FBC-4348-BC05-886414A340C3}" type="pres">
      <dgm:prSet presAssocID="{9954193E-82D5-4A20-8C7B-027B21B9E060}" presName="sibTrans" presStyleCnt="0"/>
      <dgm:spPr/>
    </dgm:pt>
    <dgm:pt modelId="{0B88CA3F-756A-4E2E-B9EC-8A775BF2620B}" type="pres">
      <dgm:prSet presAssocID="{9954193E-82D5-4A20-8C7B-027B21B9E060}" presName="space" presStyleCnt="0"/>
      <dgm:spPr/>
    </dgm:pt>
    <dgm:pt modelId="{E7A052C9-9F3D-44DF-99EE-534D6DC45FA7}" type="pres">
      <dgm:prSet presAssocID="{C0011F04-02ED-41F5-B246-F5ED07F82CFC}" presName="composite" presStyleCnt="0"/>
      <dgm:spPr/>
    </dgm:pt>
    <dgm:pt modelId="{08D141E1-0F20-435A-8547-3B5832AE5EFE}" type="pres">
      <dgm:prSet presAssocID="{C0011F04-02ED-41F5-B246-F5ED07F82CFC}" presName="LShape" presStyleLbl="alignNode1" presStyleIdx="4" presStyleCnt="7"/>
      <dgm:spPr/>
    </dgm:pt>
    <dgm:pt modelId="{5FD4DF5A-4AD0-4DCB-A64A-6CE007B07036}" type="pres">
      <dgm:prSet presAssocID="{C0011F04-02ED-41F5-B246-F5ED07F82CFC}" presName="ParentText" presStyleLbl="revTx" presStyleIdx="2" presStyleCnt="4">
        <dgm:presLayoutVars>
          <dgm:chMax val="0"/>
          <dgm:chPref val="0"/>
          <dgm:bulletEnabled val="1"/>
        </dgm:presLayoutVars>
      </dgm:prSet>
      <dgm:spPr/>
    </dgm:pt>
    <dgm:pt modelId="{18B2500E-2370-4A62-90ED-D5B62469B89E}" type="pres">
      <dgm:prSet presAssocID="{C0011F04-02ED-41F5-B246-F5ED07F82CFC}" presName="Triangle" presStyleLbl="alignNode1" presStyleIdx="5" presStyleCnt="7"/>
      <dgm:spPr/>
    </dgm:pt>
    <dgm:pt modelId="{3E099EE4-28F5-4815-A361-213FCCEB1E9F}" type="pres">
      <dgm:prSet presAssocID="{1CE16254-2657-4BEA-A7C6-6F48A719B05C}" presName="sibTrans" presStyleCnt="0"/>
      <dgm:spPr/>
    </dgm:pt>
    <dgm:pt modelId="{AD60EACD-2981-4EA1-8625-0CC3E98D9A76}" type="pres">
      <dgm:prSet presAssocID="{1CE16254-2657-4BEA-A7C6-6F48A719B05C}" presName="space" presStyleCnt="0"/>
      <dgm:spPr/>
    </dgm:pt>
    <dgm:pt modelId="{97634802-ED53-4B89-95CE-8323AFA102A7}" type="pres">
      <dgm:prSet presAssocID="{09436CDC-72A3-4784-9C98-FA06126AC629}" presName="composite" presStyleCnt="0"/>
      <dgm:spPr/>
    </dgm:pt>
    <dgm:pt modelId="{19F2BBF3-CB47-49C9-A8EE-B68713DB36BD}" type="pres">
      <dgm:prSet presAssocID="{09436CDC-72A3-4784-9C98-FA06126AC629}" presName="LShape" presStyleLbl="alignNode1" presStyleIdx="6" presStyleCnt="7"/>
      <dgm:spPr/>
    </dgm:pt>
    <dgm:pt modelId="{F5EB8B46-1A68-42DA-A367-74A5E47210F1}" type="pres">
      <dgm:prSet presAssocID="{09436CDC-72A3-4784-9C98-FA06126AC629}" presName="ParentText" presStyleLbl="revTx" presStyleIdx="3" presStyleCnt="4">
        <dgm:presLayoutVars>
          <dgm:chMax val="0"/>
          <dgm:chPref val="0"/>
          <dgm:bulletEnabled val="1"/>
        </dgm:presLayoutVars>
      </dgm:prSet>
      <dgm:spPr/>
    </dgm:pt>
  </dgm:ptLst>
  <dgm:cxnLst>
    <dgm:cxn modelId="{B5519D02-C605-4ADF-8D0B-07683621F59F}" type="presOf" srcId="{D216D3EF-2E6C-440E-8574-58BB42B59F40}" destId="{A7BBE8B4-A43E-4FE7-AAF2-2F25BBA4B2F8}" srcOrd="0" destOrd="0" presId="urn:microsoft.com/office/officeart/2009/3/layout/StepUpProcess"/>
    <dgm:cxn modelId="{9C8D2420-72C7-4F6F-86C8-5E586EECD42A}" type="presOf" srcId="{65BF04AD-D0C6-4038-B63F-A83506A10B56}" destId="{F594AB16-D9D4-464D-9665-CF714DFDB8AA}" srcOrd="0" destOrd="0" presId="urn:microsoft.com/office/officeart/2009/3/layout/StepUpProcess"/>
    <dgm:cxn modelId="{699E3C21-746E-480D-8368-FDD0BD463208}" srcId="{D216D3EF-2E6C-440E-8574-58BB42B59F40}" destId="{C0011F04-02ED-41F5-B246-F5ED07F82CFC}" srcOrd="2" destOrd="0" parTransId="{FD0C130F-D3A5-4E4A-981E-C86A9AB01E5C}" sibTransId="{1CE16254-2657-4BEA-A7C6-6F48A719B05C}"/>
    <dgm:cxn modelId="{D108852A-D272-41FC-9B0A-4F21F452089D}" srcId="{D216D3EF-2E6C-440E-8574-58BB42B59F40}" destId="{09436CDC-72A3-4784-9C98-FA06126AC629}" srcOrd="3" destOrd="0" parTransId="{FA607F9B-323A-4224-A2DA-02B4A8019D6E}" sibTransId="{EF065649-5678-474C-99AB-3EF771EEB0D3}"/>
    <dgm:cxn modelId="{0044B25E-9E50-4454-A4B7-ACB008C67FA1}" srcId="{D216D3EF-2E6C-440E-8574-58BB42B59F40}" destId="{65BF04AD-D0C6-4038-B63F-A83506A10B56}" srcOrd="1" destOrd="0" parTransId="{2274A8AA-6AA3-4435-8CFC-35DBD545A65E}" sibTransId="{9954193E-82D5-4A20-8C7B-027B21B9E060}"/>
    <dgm:cxn modelId="{BC21526F-DBC0-411D-B7C6-1C0864A26812}" type="presOf" srcId="{09436CDC-72A3-4784-9C98-FA06126AC629}" destId="{F5EB8B46-1A68-42DA-A367-74A5E47210F1}" srcOrd="0" destOrd="0" presId="urn:microsoft.com/office/officeart/2009/3/layout/StepUpProcess"/>
    <dgm:cxn modelId="{B3A7747C-8270-4B30-935E-EAF7B8B1A73B}" type="presOf" srcId="{7536D6B7-2FA8-4CA4-B4C9-A97A5D6158E4}" destId="{FBE01F2C-5A0B-4B54-A203-D91859938358}" srcOrd="0" destOrd="0" presId="urn:microsoft.com/office/officeart/2009/3/layout/StepUpProcess"/>
    <dgm:cxn modelId="{97EB21A9-78F5-4334-8B43-DD5BB6A99477}" srcId="{D216D3EF-2E6C-440E-8574-58BB42B59F40}" destId="{7536D6B7-2FA8-4CA4-B4C9-A97A5D6158E4}" srcOrd="0" destOrd="0" parTransId="{71426E75-24DD-4ECB-9E9D-6E67BD1E211E}" sibTransId="{43BBCD65-BBBC-459D-BE49-B6E6EB139568}"/>
    <dgm:cxn modelId="{A2A09BC1-50DD-4136-A76F-F45978AC4469}" type="presOf" srcId="{C0011F04-02ED-41F5-B246-F5ED07F82CFC}" destId="{5FD4DF5A-4AD0-4DCB-A64A-6CE007B07036}" srcOrd="0" destOrd="0" presId="urn:microsoft.com/office/officeart/2009/3/layout/StepUpProcess"/>
    <dgm:cxn modelId="{76CAC137-C3E4-4054-AA95-B3CA2541FAA7}" type="presParOf" srcId="{A7BBE8B4-A43E-4FE7-AAF2-2F25BBA4B2F8}" destId="{6BF8EE24-EDDD-4E9F-BAE7-DE75B66816CA}" srcOrd="0" destOrd="0" presId="urn:microsoft.com/office/officeart/2009/3/layout/StepUpProcess"/>
    <dgm:cxn modelId="{F267E334-B647-45FD-8F93-493336768241}" type="presParOf" srcId="{6BF8EE24-EDDD-4E9F-BAE7-DE75B66816CA}" destId="{DD7C50D9-6392-4960-905B-0747B1945041}" srcOrd="0" destOrd="0" presId="urn:microsoft.com/office/officeart/2009/3/layout/StepUpProcess"/>
    <dgm:cxn modelId="{A133D4FA-F0B5-48A3-8BB2-E22A350D48AC}" type="presParOf" srcId="{6BF8EE24-EDDD-4E9F-BAE7-DE75B66816CA}" destId="{FBE01F2C-5A0B-4B54-A203-D91859938358}" srcOrd="1" destOrd="0" presId="urn:microsoft.com/office/officeart/2009/3/layout/StepUpProcess"/>
    <dgm:cxn modelId="{C14F1FA9-0ACA-46B6-BB19-6B7F5C6B815C}" type="presParOf" srcId="{6BF8EE24-EDDD-4E9F-BAE7-DE75B66816CA}" destId="{6DE93B6B-51D6-4C38-8FAA-75F243020AB1}" srcOrd="2" destOrd="0" presId="urn:microsoft.com/office/officeart/2009/3/layout/StepUpProcess"/>
    <dgm:cxn modelId="{E7AF8338-F88C-4BF8-BD1C-960B503A5946}" type="presParOf" srcId="{A7BBE8B4-A43E-4FE7-AAF2-2F25BBA4B2F8}" destId="{1A67EC31-1F0F-4D06-923A-C4C2FBD04F5E}" srcOrd="1" destOrd="0" presId="urn:microsoft.com/office/officeart/2009/3/layout/StepUpProcess"/>
    <dgm:cxn modelId="{CF6778CB-0329-4DF0-9D92-0D1B6C58221B}" type="presParOf" srcId="{1A67EC31-1F0F-4D06-923A-C4C2FBD04F5E}" destId="{97DCE5DB-0E40-49E0-AFB5-4829874FA6F3}" srcOrd="0" destOrd="0" presId="urn:microsoft.com/office/officeart/2009/3/layout/StepUpProcess"/>
    <dgm:cxn modelId="{8DBC2421-B6D0-4EE1-B3D9-38DF5A48A36E}" type="presParOf" srcId="{A7BBE8B4-A43E-4FE7-AAF2-2F25BBA4B2F8}" destId="{A279118A-9A15-4076-89D6-243F1D80C26A}" srcOrd="2" destOrd="0" presId="urn:microsoft.com/office/officeart/2009/3/layout/StepUpProcess"/>
    <dgm:cxn modelId="{1F910CD5-7BF7-4A3E-A1C7-0FBB4EC32F94}" type="presParOf" srcId="{A279118A-9A15-4076-89D6-243F1D80C26A}" destId="{722DFED8-9258-476C-810D-499F398E2D14}" srcOrd="0" destOrd="0" presId="urn:microsoft.com/office/officeart/2009/3/layout/StepUpProcess"/>
    <dgm:cxn modelId="{91051819-D939-4C35-BFBF-3CA4B8F00761}" type="presParOf" srcId="{A279118A-9A15-4076-89D6-243F1D80C26A}" destId="{F594AB16-D9D4-464D-9665-CF714DFDB8AA}" srcOrd="1" destOrd="0" presId="urn:microsoft.com/office/officeart/2009/3/layout/StepUpProcess"/>
    <dgm:cxn modelId="{DC21DC32-4072-4B8D-9664-DC70A8364B58}" type="presParOf" srcId="{A279118A-9A15-4076-89D6-243F1D80C26A}" destId="{5CF1D19F-8383-4BF5-ADED-F2C1736D3F49}" srcOrd="2" destOrd="0" presId="urn:microsoft.com/office/officeart/2009/3/layout/StepUpProcess"/>
    <dgm:cxn modelId="{828D33B9-9500-4577-952E-2C58F47DC69C}" type="presParOf" srcId="{A7BBE8B4-A43E-4FE7-AAF2-2F25BBA4B2F8}" destId="{68270683-6FBC-4348-BC05-886414A340C3}" srcOrd="3" destOrd="0" presId="urn:microsoft.com/office/officeart/2009/3/layout/StepUpProcess"/>
    <dgm:cxn modelId="{F07F07E3-40CA-4BA2-BBBB-26CB79C2011B}" type="presParOf" srcId="{68270683-6FBC-4348-BC05-886414A340C3}" destId="{0B88CA3F-756A-4E2E-B9EC-8A775BF2620B}" srcOrd="0" destOrd="0" presId="urn:microsoft.com/office/officeart/2009/3/layout/StepUpProcess"/>
    <dgm:cxn modelId="{D94B212E-D0CD-4E6E-8C9F-DFF001D961BC}" type="presParOf" srcId="{A7BBE8B4-A43E-4FE7-AAF2-2F25BBA4B2F8}" destId="{E7A052C9-9F3D-44DF-99EE-534D6DC45FA7}" srcOrd="4" destOrd="0" presId="urn:microsoft.com/office/officeart/2009/3/layout/StepUpProcess"/>
    <dgm:cxn modelId="{E71FC9D5-B1D0-4EDF-A6E2-D315312525C5}" type="presParOf" srcId="{E7A052C9-9F3D-44DF-99EE-534D6DC45FA7}" destId="{08D141E1-0F20-435A-8547-3B5832AE5EFE}" srcOrd="0" destOrd="0" presId="urn:microsoft.com/office/officeart/2009/3/layout/StepUpProcess"/>
    <dgm:cxn modelId="{80E1647E-7F79-4F30-876C-5AEB3B04E707}" type="presParOf" srcId="{E7A052C9-9F3D-44DF-99EE-534D6DC45FA7}" destId="{5FD4DF5A-4AD0-4DCB-A64A-6CE007B07036}" srcOrd="1" destOrd="0" presId="urn:microsoft.com/office/officeart/2009/3/layout/StepUpProcess"/>
    <dgm:cxn modelId="{C5D1ED6C-5BF5-4C0A-BCA1-EFDE74C3EABE}" type="presParOf" srcId="{E7A052C9-9F3D-44DF-99EE-534D6DC45FA7}" destId="{18B2500E-2370-4A62-90ED-D5B62469B89E}" srcOrd="2" destOrd="0" presId="urn:microsoft.com/office/officeart/2009/3/layout/StepUpProcess"/>
    <dgm:cxn modelId="{B322A76B-6875-48EA-973F-5157D86AD112}" type="presParOf" srcId="{A7BBE8B4-A43E-4FE7-AAF2-2F25BBA4B2F8}" destId="{3E099EE4-28F5-4815-A361-213FCCEB1E9F}" srcOrd="5" destOrd="0" presId="urn:microsoft.com/office/officeart/2009/3/layout/StepUpProcess"/>
    <dgm:cxn modelId="{16AD35B1-08B2-4837-93D9-341C425709A6}" type="presParOf" srcId="{3E099EE4-28F5-4815-A361-213FCCEB1E9F}" destId="{AD60EACD-2981-4EA1-8625-0CC3E98D9A76}" srcOrd="0" destOrd="0" presId="urn:microsoft.com/office/officeart/2009/3/layout/StepUpProcess"/>
    <dgm:cxn modelId="{D3C8018F-7C45-4727-BDF7-A0C80CC14A4E}" type="presParOf" srcId="{A7BBE8B4-A43E-4FE7-AAF2-2F25BBA4B2F8}" destId="{97634802-ED53-4B89-95CE-8323AFA102A7}" srcOrd="6" destOrd="0" presId="urn:microsoft.com/office/officeart/2009/3/layout/StepUpProcess"/>
    <dgm:cxn modelId="{A9CA1A40-7AF4-4D1E-990D-2353E098B7CB}" type="presParOf" srcId="{97634802-ED53-4B89-95CE-8323AFA102A7}" destId="{19F2BBF3-CB47-49C9-A8EE-B68713DB36BD}" srcOrd="0" destOrd="0" presId="urn:microsoft.com/office/officeart/2009/3/layout/StepUpProcess"/>
    <dgm:cxn modelId="{9E5721D9-343F-454C-9B28-217F6F27AADD}" type="presParOf" srcId="{97634802-ED53-4B89-95CE-8323AFA102A7}" destId="{F5EB8B46-1A68-42DA-A367-74A5E47210F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216D3EF-2E6C-440E-8574-58BB42B59F40}"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EC"/>
        </a:p>
      </dgm:t>
    </dgm:pt>
    <dgm:pt modelId="{7536D6B7-2FA8-4CA4-B4C9-A97A5D6158E4}">
      <dgm:prSet phldrT="[Texto]"/>
      <dgm:spPr/>
      <dgm:t>
        <a:bodyPr/>
        <a:lstStyle/>
        <a:p>
          <a:r>
            <a:rPr lang="es-ES" dirty="0"/>
            <a:t>Capacidad Contributiva</a:t>
          </a:r>
          <a:endParaRPr lang="es-EC" dirty="0"/>
        </a:p>
      </dgm:t>
    </dgm:pt>
    <dgm:pt modelId="{71426E75-24DD-4ECB-9E9D-6E67BD1E211E}" type="parTrans" cxnId="{97EB21A9-78F5-4334-8B43-DD5BB6A99477}">
      <dgm:prSet/>
      <dgm:spPr/>
      <dgm:t>
        <a:bodyPr/>
        <a:lstStyle/>
        <a:p>
          <a:endParaRPr lang="es-EC"/>
        </a:p>
      </dgm:t>
    </dgm:pt>
    <dgm:pt modelId="{43BBCD65-BBBC-459D-BE49-B6E6EB139568}" type="sibTrans" cxnId="{97EB21A9-78F5-4334-8B43-DD5BB6A99477}">
      <dgm:prSet/>
      <dgm:spPr/>
      <dgm:t>
        <a:bodyPr/>
        <a:lstStyle/>
        <a:p>
          <a:endParaRPr lang="es-EC"/>
        </a:p>
      </dgm:t>
    </dgm:pt>
    <dgm:pt modelId="{65BF04AD-D0C6-4038-B63F-A83506A10B56}">
      <dgm:prSet phldrT="[Texto]"/>
      <dgm:spPr/>
      <dgm:t>
        <a:bodyPr/>
        <a:lstStyle/>
        <a:p>
          <a:r>
            <a:rPr lang="es-ES" dirty="0"/>
            <a:t>No Confiscatoriedad</a:t>
          </a:r>
          <a:endParaRPr lang="es-EC" dirty="0"/>
        </a:p>
      </dgm:t>
    </dgm:pt>
    <dgm:pt modelId="{2274A8AA-6AA3-4435-8CFC-35DBD545A65E}" type="parTrans" cxnId="{0044B25E-9E50-4454-A4B7-ACB008C67FA1}">
      <dgm:prSet/>
      <dgm:spPr/>
      <dgm:t>
        <a:bodyPr/>
        <a:lstStyle/>
        <a:p>
          <a:endParaRPr lang="es-EC"/>
        </a:p>
      </dgm:t>
    </dgm:pt>
    <dgm:pt modelId="{9954193E-82D5-4A20-8C7B-027B21B9E060}" type="sibTrans" cxnId="{0044B25E-9E50-4454-A4B7-ACB008C67FA1}">
      <dgm:prSet/>
      <dgm:spPr/>
      <dgm:t>
        <a:bodyPr/>
        <a:lstStyle/>
        <a:p>
          <a:endParaRPr lang="es-EC"/>
        </a:p>
      </dgm:t>
    </dgm:pt>
    <dgm:pt modelId="{7CA1D6BF-BA2F-4860-B0F3-3F21DDE1166E}">
      <dgm:prSet phldrT="[Texto]"/>
      <dgm:spPr/>
      <dgm:t>
        <a:bodyPr/>
        <a:lstStyle/>
        <a:p>
          <a:r>
            <a:rPr lang="es-EC" dirty="0"/>
            <a:t>Capacidad de contribuir a las obligaciones tributarias</a:t>
          </a:r>
        </a:p>
      </dgm:t>
    </dgm:pt>
    <dgm:pt modelId="{4B36F3F4-2BD1-481D-A162-99684208E9FA}" type="parTrans" cxnId="{667461B6-68CA-4858-ACDD-1552FD776EAF}">
      <dgm:prSet/>
      <dgm:spPr/>
      <dgm:t>
        <a:bodyPr/>
        <a:lstStyle/>
        <a:p>
          <a:endParaRPr lang="es-EC"/>
        </a:p>
      </dgm:t>
    </dgm:pt>
    <dgm:pt modelId="{45E39EDB-8B4C-40D8-B47A-43A794E71A04}" type="sibTrans" cxnId="{667461B6-68CA-4858-ACDD-1552FD776EAF}">
      <dgm:prSet/>
      <dgm:spPr/>
      <dgm:t>
        <a:bodyPr/>
        <a:lstStyle/>
        <a:p>
          <a:endParaRPr lang="es-EC"/>
        </a:p>
      </dgm:t>
    </dgm:pt>
    <dgm:pt modelId="{27D5AAD0-B5C6-4F32-BC14-2ACEE4F2BA04}">
      <dgm:prSet phldrT="[Texto]"/>
      <dgm:spPr/>
      <dgm:t>
        <a:bodyPr/>
        <a:lstStyle/>
        <a:p>
          <a:r>
            <a:rPr lang="es-EC" dirty="0"/>
            <a:t>Estado resguarda al contribuyente con respecto a sus derechos tributarios</a:t>
          </a:r>
        </a:p>
      </dgm:t>
    </dgm:pt>
    <dgm:pt modelId="{A9899CB7-A7C0-407E-847A-F50A73BF4D6E}" type="parTrans" cxnId="{00064AF2-87EA-4840-868B-06AB839CB65C}">
      <dgm:prSet/>
      <dgm:spPr/>
      <dgm:t>
        <a:bodyPr/>
        <a:lstStyle/>
        <a:p>
          <a:endParaRPr lang="es-EC"/>
        </a:p>
      </dgm:t>
    </dgm:pt>
    <dgm:pt modelId="{0A683724-1FDE-4BC2-BAD2-551475B144AC}" type="sibTrans" cxnId="{00064AF2-87EA-4840-868B-06AB839CB65C}">
      <dgm:prSet/>
      <dgm:spPr/>
      <dgm:t>
        <a:bodyPr/>
        <a:lstStyle/>
        <a:p>
          <a:endParaRPr lang="es-EC"/>
        </a:p>
      </dgm:t>
    </dgm:pt>
    <dgm:pt modelId="{3C83CCB0-AE88-47AC-BC73-39C221DA425D}">
      <dgm:prSet phldrT="[Texto]"/>
      <dgm:spPr/>
      <dgm:t>
        <a:bodyPr/>
        <a:lstStyle/>
        <a:p>
          <a:r>
            <a:rPr lang="es-EC" dirty="0"/>
            <a:t>Disponibilidad económica</a:t>
          </a:r>
        </a:p>
      </dgm:t>
    </dgm:pt>
    <dgm:pt modelId="{6AB42AAB-F60E-425E-ADB4-F707ECD44290}" type="parTrans" cxnId="{A9AAEF63-2E44-4F0E-A7CE-07E346D1B1F5}">
      <dgm:prSet/>
      <dgm:spPr/>
      <dgm:t>
        <a:bodyPr/>
        <a:lstStyle/>
        <a:p>
          <a:endParaRPr lang="es-EC"/>
        </a:p>
      </dgm:t>
    </dgm:pt>
    <dgm:pt modelId="{DC35BAEF-3E85-4B67-ABC6-4ACC4B887094}" type="sibTrans" cxnId="{A9AAEF63-2E44-4F0E-A7CE-07E346D1B1F5}">
      <dgm:prSet/>
      <dgm:spPr/>
      <dgm:t>
        <a:bodyPr/>
        <a:lstStyle/>
        <a:p>
          <a:endParaRPr lang="es-EC"/>
        </a:p>
      </dgm:t>
    </dgm:pt>
    <dgm:pt modelId="{9BD8B644-B531-4814-87DF-030660D5E845}">
      <dgm:prSet phldrT="[Texto]"/>
      <dgm:spPr/>
      <dgm:t>
        <a:bodyPr/>
        <a:lstStyle/>
        <a:p>
          <a:r>
            <a:rPr lang="es-EC" dirty="0"/>
            <a:t>Obtención de bienes y servicios públicos proporcionados por el Estado. </a:t>
          </a:r>
        </a:p>
      </dgm:t>
    </dgm:pt>
    <dgm:pt modelId="{29E9B421-52E8-4F96-8DB7-4493D7DA196E}" type="parTrans" cxnId="{521991EF-EC2C-485E-B36C-E368630664F2}">
      <dgm:prSet/>
      <dgm:spPr/>
      <dgm:t>
        <a:bodyPr/>
        <a:lstStyle/>
        <a:p>
          <a:endParaRPr lang="es-EC"/>
        </a:p>
      </dgm:t>
    </dgm:pt>
    <dgm:pt modelId="{9F8BBA78-3BE5-48B1-8E02-DEEE0C923AD0}" type="sibTrans" cxnId="{521991EF-EC2C-485E-B36C-E368630664F2}">
      <dgm:prSet/>
      <dgm:spPr/>
      <dgm:t>
        <a:bodyPr/>
        <a:lstStyle/>
        <a:p>
          <a:endParaRPr lang="es-EC"/>
        </a:p>
      </dgm:t>
    </dgm:pt>
    <dgm:pt modelId="{9874DE58-D5BC-41DC-BA9B-89536D49596D}">
      <dgm:prSet phldrT="[Texto]"/>
      <dgm:spPr/>
      <dgm:t>
        <a:bodyPr/>
        <a:lstStyle/>
        <a:p>
          <a:r>
            <a:rPr lang="es-EC" dirty="0"/>
            <a:t>Desproporción excesiva del pago de tributos</a:t>
          </a:r>
        </a:p>
      </dgm:t>
    </dgm:pt>
    <dgm:pt modelId="{9CBE34EE-B285-4F1A-A9A6-2F240F5C8DD2}" type="parTrans" cxnId="{D501BAE8-8869-4600-9739-FD8F909EAC4D}">
      <dgm:prSet/>
      <dgm:spPr/>
      <dgm:t>
        <a:bodyPr/>
        <a:lstStyle/>
        <a:p>
          <a:endParaRPr lang="es-EC"/>
        </a:p>
      </dgm:t>
    </dgm:pt>
    <dgm:pt modelId="{8F5BC9DD-57AE-4B0C-9CA5-805575528695}" type="sibTrans" cxnId="{D501BAE8-8869-4600-9739-FD8F909EAC4D}">
      <dgm:prSet/>
      <dgm:spPr/>
      <dgm:t>
        <a:bodyPr/>
        <a:lstStyle/>
        <a:p>
          <a:endParaRPr lang="es-EC"/>
        </a:p>
      </dgm:t>
    </dgm:pt>
    <dgm:pt modelId="{E9463C40-7294-4C33-9B95-ED2D13EB60F6}">
      <dgm:prSet phldrT="[Texto]"/>
      <dgm:spPr/>
      <dgm:t>
        <a:bodyPr/>
        <a:lstStyle/>
        <a:p>
          <a:r>
            <a:rPr lang="es-EC" dirty="0"/>
            <a:t>Superen su capacidad económica para cumplir con sus obligaciones públicas.</a:t>
          </a:r>
        </a:p>
      </dgm:t>
    </dgm:pt>
    <dgm:pt modelId="{C46DD095-5B36-4671-982C-AB2BB8B80D70}" type="parTrans" cxnId="{49194104-4AE3-4CE2-8C2A-7B7B525D8DD0}">
      <dgm:prSet/>
      <dgm:spPr/>
      <dgm:t>
        <a:bodyPr/>
        <a:lstStyle/>
        <a:p>
          <a:endParaRPr lang="es-EC"/>
        </a:p>
      </dgm:t>
    </dgm:pt>
    <dgm:pt modelId="{8BC282E7-F9DF-4473-8369-0245D8AE9985}" type="sibTrans" cxnId="{49194104-4AE3-4CE2-8C2A-7B7B525D8DD0}">
      <dgm:prSet/>
      <dgm:spPr/>
      <dgm:t>
        <a:bodyPr/>
        <a:lstStyle/>
        <a:p>
          <a:endParaRPr lang="es-EC"/>
        </a:p>
      </dgm:t>
    </dgm:pt>
    <dgm:pt modelId="{933870D3-B5BA-403F-A21C-2EF30DF424C8}" type="pres">
      <dgm:prSet presAssocID="{D216D3EF-2E6C-440E-8574-58BB42B59F40}" presName="Name0" presStyleCnt="0">
        <dgm:presLayoutVars>
          <dgm:dir/>
          <dgm:animLvl val="lvl"/>
          <dgm:resizeHandles/>
        </dgm:presLayoutVars>
      </dgm:prSet>
      <dgm:spPr/>
    </dgm:pt>
    <dgm:pt modelId="{9912AD17-148E-400E-9821-8CA1B7FE8284}" type="pres">
      <dgm:prSet presAssocID="{7536D6B7-2FA8-4CA4-B4C9-A97A5D6158E4}" presName="linNode" presStyleCnt="0"/>
      <dgm:spPr/>
    </dgm:pt>
    <dgm:pt modelId="{371A5B10-7797-4D6B-9AE0-72D86305F7E9}" type="pres">
      <dgm:prSet presAssocID="{7536D6B7-2FA8-4CA4-B4C9-A97A5D6158E4}" presName="parentShp" presStyleLbl="node1" presStyleIdx="0" presStyleCnt="2">
        <dgm:presLayoutVars>
          <dgm:bulletEnabled val="1"/>
        </dgm:presLayoutVars>
      </dgm:prSet>
      <dgm:spPr/>
    </dgm:pt>
    <dgm:pt modelId="{9DD94173-5B58-4064-92E8-2E48ED381A51}" type="pres">
      <dgm:prSet presAssocID="{7536D6B7-2FA8-4CA4-B4C9-A97A5D6158E4}" presName="childShp" presStyleLbl="bgAccFollowNode1" presStyleIdx="0" presStyleCnt="2">
        <dgm:presLayoutVars>
          <dgm:bulletEnabled val="1"/>
        </dgm:presLayoutVars>
      </dgm:prSet>
      <dgm:spPr/>
    </dgm:pt>
    <dgm:pt modelId="{C4AFF838-2DE4-4015-A48E-117B9339CABA}" type="pres">
      <dgm:prSet presAssocID="{43BBCD65-BBBC-459D-BE49-B6E6EB139568}" presName="spacing" presStyleCnt="0"/>
      <dgm:spPr/>
    </dgm:pt>
    <dgm:pt modelId="{D15C948E-6385-44C8-9303-8D0B51F228B9}" type="pres">
      <dgm:prSet presAssocID="{65BF04AD-D0C6-4038-B63F-A83506A10B56}" presName="linNode" presStyleCnt="0"/>
      <dgm:spPr/>
    </dgm:pt>
    <dgm:pt modelId="{195B656C-ECA8-4EC3-A676-FE140372A475}" type="pres">
      <dgm:prSet presAssocID="{65BF04AD-D0C6-4038-B63F-A83506A10B56}" presName="parentShp" presStyleLbl="node1" presStyleIdx="1" presStyleCnt="2">
        <dgm:presLayoutVars>
          <dgm:bulletEnabled val="1"/>
        </dgm:presLayoutVars>
      </dgm:prSet>
      <dgm:spPr/>
    </dgm:pt>
    <dgm:pt modelId="{CDA3A430-E83B-437E-BBF6-775604E46D9B}" type="pres">
      <dgm:prSet presAssocID="{65BF04AD-D0C6-4038-B63F-A83506A10B56}" presName="childShp" presStyleLbl="bgAccFollowNode1" presStyleIdx="1" presStyleCnt="2">
        <dgm:presLayoutVars>
          <dgm:bulletEnabled val="1"/>
        </dgm:presLayoutVars>
      </dgm:prSet>
      <dgm:spPr/>
    </dgm:pt>
  </dgm:ptLst>
  <dgm:cxnLst>
    <dgm:cxn modelId="{49194104-4AE3-4CE2-8C2A-7B7B525D8DD0}" srcId="{65BF04AD-D0C6-4038-B63F-A83506A10B56}" destId="{E9463C40-7294-4C33-9B95-ED2D13EB60F6}" srcOrd="2" destOrd="0" parTransId="{C46DD095-5B36-4671-982C-AB2BB8B80D70}" sibTransId="{8BC282E7-F9DF-4473-8369-0245D8AE9985}"/>
    <dgm:cxn modelId="{2072DD21-B5A5-4E21-BA9D-B97B2138FB7D}" type="presOf" srcId="{7536D6B7-2FA8-4CA4-B4C9-A97A5D6158E4}" destId="{371A5B10-7797-4D6B-9AE0-72D86305F7E9}" srcOrd="0" destOrd="0" presId="urn:microsoft.com/office/officeart/2005/8/layout/vList6"/>
    <dgm:cxn modelId="{BB0BE839-5BDE-4A4F-AA1F-B7B6967B2660}" type="presOf" srcId="{27D5AAD0-B5C6-4F32-BC14-2ACEE4F2BA04}" destId="{CDA3A430-E83B-437E-BBF6-775604E46D9B}" srcOrd="0" destOrd="0" presId="urn:microsoft.com/office/officeart/2005/8/layout/vList6"/>
    <dgm:cxn modelId="{0C8FBF5B-C9BC-4370-83E1-97D5F6593DCF}" type="presOf" srcId="{65BF04AD-D0C6-4038-B63F-A83506A10B56}" destId="{195B656C-ECA8-4EC3-A676-FE140372A475}" srcOrd="0" destOrd="0" presId="urn:microsoft.com/office/officeart/2005/8/layout/vList6"/>
    <dgm:cxn modelId="{1A3E185C-9D57-44BB-8BD6-37D5C313BBC5}" type="presOf" srcId="{D216D3EF-2E6C-440E-8574-58BB42B59F40}" destId="{933870D3-B5BA-403F-A21C-2EF30DF424C8}" srcOrd="0" destOrd="0" presId="urn:microsoft.com/office/officeart/2005/8/layout/vList6"/>
    <dgm:cxn modelId="{0044B25E-9E50-4454-A4B7-ACB008C67FA1}" srcId="{D216D3EF-2E6C-440E-8574-58BB42B59F40}" destId="{65BF04AD-D0C6-4038-B63F-A83506A10B56}" srcOrd="1" destOrd="0" parTransId="{2274A8AA-6AA3-4435-8CFC-35DBD545A65E}" sibTransId="{9954193E-82D5-4A20-8C7B-027B21B9E060}"/>
    <dgm:cxn modelId="{A9AAEF63-2E44-4F0E-A7CE-07E346D1B1F5}" srcId="{7536D6B7-2FA8-4CA4-B4C9-A97A5D6158E4}" destId="{3C83CCB0-AE88-47AC-BC73-39C221DA425D}" srcOrd="1" destOrd="0" parTransId="{6AB42AAB-F60E-425E-ADB4-F707ECD44290}" sibTransId="{DC35BAEF-3E85-4B67-ABC6-4ACC4B887094}"/>
    <dgm:cxn modelId="{B00B2591-0C96-4D7D-A158-5BE5A07A1D3D}" type="presOf" srcId="{9BD8B644-B531-4814-87DF-030660D5E845}" destId="{9DD94173-5B58-4064-92E8-2E48ED381A51}" srcOrd="0" destOrd="2" presId="urn:microsoft.com/office/officeart/2005/8/layout/vList6"/>
    <dgm:cxn modelId="{97EB21A9-78F5-4334-8B43-DD5BB6A99477}" srcId="{D216D3EF-2E6C-440E-8574-58BB42B59F40}" destId="{7536D6B7-2FA8-4CA4-B4C9-A97A5D6158E4}" srcOrd="0" destOrd="0" parTransId="{71426E75-24DD-4ECB-9E9D-6E67BD1E211E}" sibTransId="{43BBCD65-BBBC-459D-BE49-B6E6EB139568}"/>
    <dgm:cxn modelId="{667461B6-68CA-4858-ACDD-1552FD776EAF}" srcId="{7536D6B7-2FA8-4CA4-B4C9-A97A5D6158E4}" destId="{7CA1D6BF-BA2F-4860-B0F3-3F21DDE1166E}" srcOrd="0" destOrd="0" parTransId="{4B36F3F4-2BD1-481D-A162-99684208E9FA}" sibTransId="{45E39EDB-8B4C-40D8-B47A-43A794E71A04}"/>
    <dgm:cxn modelId="{88AF39C6-641E-4817-8994-51793268F076}" type="presOf" srcId="{E9463C40-7294-4C33-9B95-ED2D13EB60F6}" destId="{CDA3A430-E83B-437E-BBF6-775604E46D9B}" srcOrd="0" destOrd="2" presId="urn:microsoft.com/office/officeart/2005/8/layout/vList6"/>
    <dgm:cxn modelId="{A3AF35C9-626C-4272-909C-17EB0295F74E}" type="presOf" srcId="{9874DE58-D5BC-41DC-BA9B-89536D49596D}" destId="{CDA3A430-E83B-437E-BBF6-775604E46D9B}" srcOrd="0" destOrd="1" presId="urn:microsoft.com/office/officeart/2005/8/layout/vList6"/>
    <dgm:cxn modelId="{913880DF-EAD4-470A-8D66-A014F7731501}" type="presOf" srcId="{7CA1D6BF-BA2F-4860-B0F3-3F21DDE1166E}" destId="{9DD94173-5B58-4064-92E8-2E48ED381A51}" srcOrd="0" destOrd="0" presId="urn:microsoft.com/office/officeart/2005/8/layout/vList6"/>
    <dgm:cxn modelId="{D501BAE8-8869-4600-9739-FD8F909EAC4D}" srcId="{65BF04AD-D0C6-4038-B63F-A83506A10B56}" destId="{9874DE58-D5BC-41DC-BA9B-89536D49596D}" srcOrd="1" destOrd="0" parTransId="{9CBE34EE-B285-4F1A-A9A6-2F240F5C8DD2}" sibTransId="{8F5BC9DD-57AE-4B0C-9CA5-805575528695}"/>
    <dgm:cxn modelId="{521991EF-EC2C-485E-B36C-E368630664F2}" srcId="{7536D6B7-2FA8-4CA4-B4C9-A97A5D6158E4}" destId="{9BD8B644-B531-4814-87DF-030660D5E845}" srcOrd="2" destOrd="0" parTransId="{29E9B421-52E8-4F96-8DB7-4493D7DA196E}" sibTransId="{9F8BBA78-3BE5-48B1-8E02-DEEE0C923AD0}"/>
    <dgm:cxn modelId="{00064AF2-87EA-4840-868B-06AB839CB65C}" srcId="{65BF04AD-D0C6-4038-B63F-A83506A10B56}" destId="{27D5AAD0-B5C6-4F32-BC14-2ACEE4F2BA04}" srcOrd="0" destOrd="0" parTransId="{A9899CB7-A7C0-407E-847A-F50A73BF4D6E}" sibTransId="{0A683724-1FDE-4BC2-BAD2-551475B144AC}"/>
    <dgm:cxn modelId="{FA7AE6FE-94E7-4CAC-AF13-BE57BB072A86}" type="presOf" srcId="{3C83CCB0-AE88-47AC-BC73-39C221DA425D}" destId="{9DD94173-5B58-4064-92E8-2E48ED381A51}" srcOrd="0" destOrd="1" presId="urn:microsoft.com/office/officeart/2005/8/layout/vList6"/>
    <dgm:cxn modelId="{AE59A688-2D7D-4CFD-94C0-7A61975B86EA}" type="presParOf" srcId="{933870D3-B5BA-403F-A21C-2EF30DF424C8}" destId="{9912AD17-148E-400E-9821-8CA1B7FE8284}" srcOrd="0" destOrd="0" presId="urn:microsoft.com/office/officeart/2005/8/layout/vList6"/>
    <dgm:cxn modelId="{247CC0F8-8157-45C6-8494-EB252F8F89F7}" type="presParOf" srcId="{9912AD17-148E-400E-9821-8CA1B7FE8284}" destId="{371A5B10-7797-4D6B-9AE0-72D86305F7E9}" srcOrd="0" destOrd="0" presId="urn:microsoft.com/office/officeart/2005/8/layout/vList6"/>
    <dgm:cxn modelId="{BF3E1C24-5BBB-4587-B45A-EFF21B6525E2}" type="presParOf" srcId="{9912AD17-148E-400E-9821-8CA1B7FE8284}" destId="{9DD94173-5B58-4064-92E8-2E48ED381A51}" srcOrd="1" destOrd="0" presId="urn:microsoft.com/office/officeart/2005/8/layout/vList6"/>
    <dgm:cxn modelId="{9C7B4EC2-5B30-43CF-911E-1D86589304EC}" type="presParOf" srcId="{933870D3-B5BA-403F-A21C-2EF30DF424C8}" destId="{C4AFF838-2DE4-4015-A48E-117B9339CABA}" srcOrd="1" destOrd="0" presId="urn:microsoft.com/office/officeart/2005/8/layout/vList6"/>
    <dgm:cxn modelId="{7D8F3B41-FE0A-4E1C-9B94-56676A146B36}" type="presParOf" srcId="{933870D3-B5BA-403F-A21C-2EF30DF424C8}" destId="{D15C948E-6385-44C8-9303-8D0B51F228B9}" srcOrd="2" destOrd="0" presId="urn:microsoft.com/office/officeart/2005/8/layout/vList6"/>
    <dgm:cxn modelId="{AEE4FB41-5BC8-4EB2-8C5E-752AED6B8185}" type="presParOf" srcId="{D15C948E-6385-44C8-9303-8D0B51F228B9}" destId="{195B656C-ECA8-4EC3-A676-FE140372A475}" srcOrd="0" destOrd="0" presId="urn:microsoft.com/office/officeart/2005/8/layout/vList6"/>
    <dgm:cxn modelId="{8829CC99-FDC9-4B9B-933C-B5E533C2519C}" type="presParOf" srcId="{D15C948E-6385-44C8-9303-8D0B51F228B9}" destId="{CDA3A430-E83B-437E-BBF6-775604E46D9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C7B6479-C678-4244-8AAA-03FE96950C92}"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s-EC"/>
        </a:p>
      </dgm:t>
    </dgm:pt>
    <dgm:pt modelId="{F436A298-FFDD-41AA-BB35-118C94F0C90D}">
      <dgm:prSet phldrT="[Texto]" custT="1"/>
      <dgm:spPr/>
      <dgm:t>
        <a:bodyPr/>
        <a:lstStyle/>
        <a:p>
          <a:r>
            <a:rPr lang="es-ES" sz="2400" dirty="0"/>
            <a:t>ECUADOR</a:t>
          </a:r>
          <a:endParaRPr lang="es-EC" sz="2400" dirty="0"/>
        </a:p>
      </dgm:t>
    </dgm:pt>
    <dgm:pt modelId="{0361D4B9-E5CA-4C95-A389-D74F1F49B3E2}" type="parTrans" cxnId="{8737A9F4-80AE-4132-8AFB-13AE9D12CC00}">
      <dgm:prSet/>
      <dgm:spPr/>
      <dgm:t>
        <a:bodyPr/>
        <a:lstStyle/>
        <a:p>
          <a:endParaRPr lang="es-EC"/>
        </a:p>
      </dgm:t>
    </dgm:pt>
    <dgm:pt modelId="{DD62B6D5-1161-42C0-B106-C8BAF7B7FAC8}" type="sibTrans" cxnId="{8737A9F4-80AE-4132-8AFB-13AE9D12CC00}">
      <dgm:prSet/>
      <dgm:spPr/>
      <dgm:t>
        <a:bodyPr/>
        <a:lstStyle/>
        <a:p>
          <a:endParaRPr lang="es-EC"/>
        </a:p>
      </dgm:t>
    </dgm:pt>
    <dgm:pt modelId="{2304C7E8-37C7-4AD3-902A-7477148CEDA5}">
      <dgm:prSet phldrT="[Texto]" custT="1"/>
      <dgm:spPr/>
      <dgm:t>
        <a:bodyPr/>
        <a:lstStyle/>
        <a:p>
          <a:r>
            <a:rPr lang="es-ES" sz="2000" dirty="0"/>
            <a:t>REPÚBLICA DOMINICANA</a:t>
          </a:r>
          <a:endParaRPr lang="es-EC" sz="2000" dirty="0"/>
        </a:p>
      </dgm:t>
    </dgm:pt>
    <dgm:pt modelId="{48E83541-A516-400E-947A-90FF15891C0F}" type="parTrans" cxnId="{487CB966-BCCB-4584-BAD4-DA9B69A914A9}">
      <dgm:prSet/>
      <dgm:spPr/>
      <dgm:t>
        <a:bodyPr/>
        <a:lstStyle/>
        <a:p>
          <a:endParaRPr lang="es-EC"/>
        </a:p>
      </dgm:t>
    </dgm:pt>
    <dgm:pt modelId="{C136860B-DEE0-4812-84C8-9F814712AD66}" type="sibTrans" cxnId="{487CB966-BCCB-4584-BAD4-DA9B69A914A9}">
      <dgm:prSet/>
      <dgm:spPr/>
      <dgm:t>
        <a:bodyPr/>
        <a:lstStyle/>
        <a:p>
          <a:endParaRPr lang="es-EC"/>
        </a:p>
      </dgm:t>
    </dgm:pt>
    <dgm:pt modelId="{73C47158-57A5-4622-B83B-AFE35A23C73C}">
      <dgm:prSet phldrT="[Texto]" custT="1"/>
      <dgm:spPr/>
      <dgm:t>
        <a:bodyPr/>
        <a:lstStyle/>
        <a:p>
          <a:r>
            <a:rPr lang="es-ES" sz="2400" dirty="0"/>
            <a:t>COLOMBIA</a:t>
          </a:r>
          <a:endParaRPr lang="es-EC" sz="2400" dirty="0"/>
        </a:p>
      </dgm:t>
    </dgm:pt>
    <dgm:pt modelId="{8B298963-AA62-4197-AB1A-9CB0625B862C}" type="parTrans" cxnId="{C2896E9E-A70D-48B4-9C1B-5247A0C2A432}">
      <dgm:prSet/>
      <dgm:spPr/>
      <dgm:t>
        <a:bodyPr/>
        <a:lstStyle/>
        <a:p>
          <a:endParaRPr lang="es-EC"/>
        </a:p>
      </dgm:t>
    </dgm:pt>
    <dgm:pt modelId="{D494D461-14B1-4727-8376-B0D3200E6920}" type="sibTrans" cxnId="{C2896E9E-A70D-48B4-9C1B-5247A0C2A432}">
      <dgm:prSet/>
      <dgm:spPr/>
      <dgm:t>
        <a:bodyPr/>
        <a:lstStyle/>
        <a:p>
          <a:endParaRPr lang="es-EC"/>
        </a:p>
      </dgm:t>
    </dgm:pt>
    <dgm:pt modelId="{C2E2D1AB-4060-4F99-87CB-4DACBB6FA973}">
      <dgm:prSet phldrT="[Texto]" custT="1"/>
      <dgm:spPr/>
      <dgm:t>
        <a:bodyPr/>
        <a:lstStyle/>
        <a:p>
          <a:r>
            <a:rPr lang="es-ES" sz="2400" dirty="0"/>
            <a:t>PERÚ</a:t>
          </a:r>
          <a:endParaRPr lang="es-EC" sz="2400" dirty="0"/>
        </a:p>
      </dgm:t>
    </dgm:pt>
    <dgm:pt modelId="{583ABDC3-4A36-4083-BC51-80FAD0E79107}" type="parTrans" cxnId="{1D4055D4-547B-4CCC-AEAC-3C71F51C148B}">
      <dgm:prSet/>
      <dgm:spPr/>
      <dgm:t>
        <a:bodyPr/>
        <a:lstStyle/>
        <a:p>
          <a:endParaRPr lang="es-EC"/>
        </a:p>
      </dgm:t>
    </dgm:pt>
    <dgm:pt modelId="{11E98140-AAF7-4681-A0B2-2DF9B88124B6}" type="sibTrans" cxnId="{1D4055D4-547B-4CCC-AEAC-3C71F51C148B}">
      <dgm:prSet/>
      <dgm:spPr/>
      <dgm:t>
        <a:bodyPr/>
        <a:lstStyle/>
        <a:p>
          <a:endParaRPr lang="es-EC"/>
        </a:p>
      </dgm:t>
    </dgm:pt>
    <dgm:pt modelId="{F184DEAF-9DC0-4685-A725-941E7248D993}">
      <dgm:prSet phldrT="[Texto]" custT="1"/>
      <dgm:spPr/>
      <dgm:t>
        <a:bodyPr/>
        <a:lstStyle/>
        <a:p>
          <a:r>
            <a:rPr lang="es-ES" sz="1400" dirty="0"/>
            <a:t>22 de enero de 2009</a:t>
          </a:r>
          <a:endParaRPr lang="es-EC" sz="1400" dirty="0"/>
        </a:p>
      </dgm:t>
    </dgm:pt>
    <dgm:pt modelId="{D92CFC7B-B2DB-4696-A292-0649EFBCD62F}" type="parTrans" cxnId="{B7811F87-B6ED-4CD7-AF7B-D6E3DE26B435}">
      <dgm:prSet/>
      <dgm:spPr/>
      <dgm:t>
        <a:bodyPr/>
        <a:lstStyle/>
        <a:p>
          <a:endParaRPr lang="es-EC"/>
        </a:p>
      </dgm:t>
    </dgm:pt>
    <dgm:pt modelId="{8C8EF8BE-B518-420E-B469-E1EC3061B171}" type="sibTrans" cxnId="{B7811F87-B6ED-4CD7-AF7B-D6E3DE26B435}">
      <dgm:prSet/>
      <dgm:spPr/>
      <dgm:t>
        <a:bodyPr/>
        <a:lstStyle/>
        <a:p>
          <a:endParaRPr lang="es-EC"/>
        </a:p>
      </dgm:t>
    </dgm:pt>
    <dgm:pt modelId="{E23C76BD-7AE8-4A0F-8826-1F1A4A6F6C1E}">
      <dgm:prSet phldrT="[Texto]" custT="1"/>
      <dgm:spPr/>
      <dgm:t>
        <a:bodyPr/>
        <a:lstStyle/>
        <a:p>
          <a:r>
            <a:rPr lang="es-ES" sz="1400" dirty="0"/>
            <a:t>Registro Oficial </a:t>
          </a:r>
          <a:r>
            <a:rPr lang="es-ES" sz="1400" dirty="0" err="1"/>
            <a:t>Nº</a:t>
          </a:r>
          <a:r>
            <a:rPr lang="es-ES" sz="1400" dirty="0"/>
            <a:t> 512</a:t>
          </a:r>
          <a:endParaRPr lang="es-EC" sz="1400" dirty="0"/>
        </a:p>
      </dgm:t>
    </dgm:pt>
    <dgm:pt modelId="{92433C96-CB69-43A9-9567-A06EC76F9DEB}" type="parTrans" cxnId="{FDBD4B3D-58C5-4FE0-A35B-7819F95D981D}">
      <dgm:prSet/>
      <dgm:spPr/>
      <dgm:t>
        <a:bodyPr/>
        <a:lstStyle/>
        <a:p>
          <a:endParaRPr lang="es-EC"/>
        </a:p>
      </dgm:t>
    </dgm:pt>
    <dgm:pt modelId="{7691552D-BE47-417B-8123-44E218247DD0}" type="sibTrans" cxnId="{FDBD4B3D-58C5-4FE0-A35B-7819F95D981D}">
      <dgm:prSet/>
      <dgm:spPr/>
      <dgm:t>
        <a:bodyPr/>
        <a:lstStyle/>
        <a:p>
          <a:endParaRPr lang="es-EC"/>
        </a:p>
      </dgm:t>
    </dgm:pt>
    <dgm:pt modelId="{9D776198-DFAA-4F54-B83D-DDFDF563AE46}">
      <dgm:prSet phldrT="[Texto]" custT="1"/>
      <dgm:spPr/>
      <dgm:t>
        <a:bodyPr/>
        <a:lstStyle/>
        <a:p>
          <a:r>
            <a:rPr lang="es-ES" sz="1400" dirty="0"/>
            <a:t>Decreto Supremo 023-2003</a:t>
          </a:r>
          <a:endParaRPr lang="es-EC" sz="1400" dirty="0"/>
        </a:p>
      </dgm:t>
    </dgm:pt>
    <dgm:pt modelId="{642C4B68-1FF3-4E9E-A4C6-4742957E3A26}" type="parTrans" cxnId="{1F53D95C-9A4C-4AC6-B316-61A358EB46D0}">
      <dgm:prSet/>
      <dgm:spPr/>
      <dgm:t>
        <a:bodyPr/>
        <a:lstStyle/>
        <a:p>
          <a:endParaRPr lang="es-EC"/>
        </a:p>
      </dgm:t>
    </dgm:pt>
    <dgm:pt modelId="{3F7B553B-9963-44C5-8E40-66FD0FE4FB47}" type="sibTrans" cxnId="{1F53D95C-9A4C-4AC6-B316-61A358EB46D0}">
      <dgm:prSet/>
      <dgm:spPr/>
      <dgm:t>
        <a:bodyPr/>
        <a:lstStyle/>
        <a:p>
          <a:endParaRPr lang="es-EC"/>
        </a:p>
      </dgm:t>
    </dgm:pt>
    <dgm:pt modelId="{89299733-873E-44DD-A486-9D94BC03B2B3}">
      <dgm:prSet phldrT="[Texto]" custT="1"/>
      <dgm:spPr/>
      <dgm:t>
        <a:bodyPr/>
        <a:lstStyle/>
        <a:p>
          <a:r>
            <a:rPr lang="es-EC" sz="1400" dirty="0"/>
            <a:t>Sacos de polipropileno y tejido tubular</a:t>
          </a:r>
        </a:p>
      </dgm:t>
    </dgm:pt>
    <dgm:pt modelId="{884EC69D-4B82-4210-A66A-A582807F57CE}" type="parTrans" cxnId="{D1907BA8-8D31-47DA-B459-5665EC9F8D32}">
      <dgm:prSet/>
      <dgm:spPr/>
      <dgm:t>
        <a:bodyPr/>
        <a:lstStyle/>
        <a:p>
          <a:endParaRPr lang="es-EC"/>
        </a:p>
      </dgm:t>
    </dgm:pt>
    <dgm:pt modelId="{9B788442-1BB0-4C41-83D6-82B34E946BB4}" type="sibTrans" cxnId="{D1907BA8-8D31-47DA-B459-5665EC9F8D32}">
      <dgm:prSet/>
      <dgm:spPr/>
      <dgm:t>
        <a:bodyPr/>
        <a:lstStyle/>
        <a:p>
          <a:endParaRPr lang="es-EC"/>
        </a:p>
      </dgm:t>
    </dgm:pt>
    <dgm:pt modelId="{C4264516-B8CF-42B8-AA7C-9B6FD244A2D4}">
      <dgm:prSet phldrT="[Texto]" custT="1"/>
      <dgm:spPr/>
      <dgm:t>
        <a:bodyPr/>
        <a:lstStyle/>
        <a:p>
          <a:r>
            <a:rPr lang="es-EC" sz="1400" dirty="0"/>
            <a:t>RES.CDC-RD-SG-089-2010</a:t>
          </a:r>
        </a:p>
      </dgm:t>
    </dgm:pt>
    <dgm:pt modelId="{96C9AE61-B932-4BBF-84EB-F69CDA2A5104}" type="parTrans" cxnId="{839F7ECE-C8A9-4E6D-9AD2-A56306C0D9C9}">
      <dgm:prSet/>
      <dgm:spPr/>
      <dgm:t>
        <a:bodyPr/>
        <a:lstStyle/>
        <a:p>
          <a:endParaRPr lang="es-EC"/>
        </a:p>
      </dgm:t>
    </dgm:pt>
    <dgm:pt modelId="{EEF097F6-2351-4FD7-9F4B-1E75F457846E}" type="sibTrans" cxnId="{839F7ECE-C8A9-4E6D-9AD2-A56306C0D9C9}">
      <dgm:prSet/>
      <dgm:spPr/>
      <dgm:t>
        <a:bodyPr/>
        <a:lstStyle/>
        <a:p>
          <a:endParaRPr lang="es-EC"/>
        </a:p>
      </dgm:t>
    </dgm:pt>
    <dgm:pt modelId="{52CCCCAB-7207-4B3F-952F-220FD94DA1EA}">
      <dgm:prSet phldrT="[Texto]" custT="1"/>
      <dgm:spPr/>
      <dgm:t>
        <a:bodyPr/>
        <a:lstStyle/>
        <a:p>
          <a:r>
            <a:rPr lang="es-ES" sz="1400" dirty="0"/>
            <a:t>5 de octubre de 2010</a:t>
          </a:r>
          <a:endParaRPr lang="es-EC" sz="1400" dirty="0"/>
        </a:p>
      </dgm:t>
    </dgm:pt>
    <dgm:pt modelId="{19C77F56-2B54-44DA-8183-49AFA8A66688}" type="parTrans" cxnId="{625F2B35-948A-4D7C-BF21-F34AEB16974D}">
      <dgm:prSet/>
      <dgm:spPr/>
      <dgm:t>
        <a:bodyPr/>
        <a:lstStyle/>
        <a:p>
          <a:endParaRPr lang="es-EC"/>
        </a:p>
      </dgm:t>
    </dgm:pt>
    <dgm:pt modelId="{AAE52C0C-30B7-48E3-B11D-DE7BDE82185D}" type="sibTrans" cxnId="{625F2B35-948A-4D7C-BF21-F34AEB16974D}">
      <dgm:prSet/>
      <dgm:spPr/>
      <dgm:t>
        <a:bodyPr/>
        <a:lstStyle/>
        <a:p>
          <a:endParaRPr lang="es-EC"/>
        </a:p>
      </dgm:t>
    </dgm:pt>
    <dgm:pt modelId="{01821D34-1943-46FA-9519-66E0ED5AA483}">
      <dgm:prSet phldrT="[Texto]" custT="1"/>
      <dgm:spPr/>
      <dgm:t>
        <a:bodyPr/>
        <a:lstStyle/>
        <a:p>
          <a:r>
            <a:rPr lang="es-ES" sz="1400" dirty="0"/>
            <a:t>7 de octubre de 2003</a:t>
          </a:r>
          <a:endParaRPr lang="es-EC" sz="1400" dirty="0"/>
        </a:p>
      </dgm:t>
    </dgm:pt>
    <dgm:pt modelId="{E5CB2174-C593-4E53-896E-D81AC98F5082}" type="parTrans" cxnId="{92D877BD-8A6C-45D7-A71B-A5677A933121}">
      <dgm:prSet/>
      <dgm:spPr/>
      <dgm:t>
        <a:bodyPr/>
        <a:lstStyle/>
        <a:p>
          <a:endParaRPr lang="es-EC"/>
        </a:p>
      </dgm:t>
    </dgm:pt>
    <dgm:pt modelId="{48BA283F-6004-4936-89D4-E8F05D4EB3F3}" type="sibTrans" cxnId="{92D877BD-8A6C-45D7-A71B-A5677A933121}">
      <dgm:prSet/>
      <dgm:spPr/>
      <dgm:t>
        <a:bodyPr/>
        <a:lstStyle/>
        <a:p>
          <a:endParaRPr lang="es-EC"/>
        </a:p>
      </dgm:t>
    </dgm:pt>
    <dgm:pt modelId="{CF994C6D-D5BA-42D5-BDF0-33B3C5B54ECE}">
      <dgm:prSet phldrT="[Texto]" custT="1"/>
      <dgm:spPr/>
      <dgm:t>
        <a:bodyPr/>
        <a:lstStyle/>
        <a:p>
          <a:r>
            <a:rPr lang="es-ES" sz="1400" dirty="0"/>
            <a:t>Confecciones Textiles</a:t>
          </a:r>
          <a:endParaRPr lang="es-EC" sz="1400" dirty="0"/>
        </a:p>
      </dgm:t>
    </dgm:pt>
    <dgm:pt modelId="{E7509D59-DBF5-4816-B6B7-8BEBB64E7706}" type="parTrans" cxnId="{F9E70B97-63B9-4654-B4CA-80BB274AB729}">
      <dgm:prSet/>
      <dgm:spPr/>
      <dgm:t>
        <a:bodyPr/>
        <a:lstStyle/>
        <a:p>
          <a:endParaRPr lang="es-EC"/>
        </a:p>
      </dgm:t>
    </dgm:pt>
    <dgm:pt modelId="{20F013A4-954A-4EF6-89B7-9DB163D512FB}" type="sibTrans" cxnId="{F9E70B97-63B9-4654-B4CA-80BB274AB729}">
      <dgm:prSet/>
      <dgm:spPr/>
      <dgm:t>
        <a:bodyPr/>
        <a:lstStyle/>
        <a:p>
          <a:endParaRPr lang="es-EC"/>
        </a:p>
      </dgm:t>
    </dgm:pt>
    <dgm:pt modelId="{F27BA1EF-6DB8-42F0-A83F-B9E38DB89ADE}">
      <dgm:prSet phldrT="[Texto]" custT="1"/>
      <dgm:spPr/>
      <dgm:t>
        <a:bodyPr/>
        <a:lstStyle/>
        <a:p>
          <a:r>
            <a:rPr lang="es-ES" sz="1400" dirty="0"/>
            <a:t>Importaciones de Consumo</a:t>
          </a:r>
          <a:endParaRPr lang="es-EC" sz="1400" dirty="0"/>
        </a:p>
      </dgm:t>
    </dgm:pt>
    <dgm:pt modelId="{4BF00E46-4049-488F-B521-67DED2D0917B}" type="parTrans" cxnId="{083BA3BA-226B-46CE-808B-F42A48249602}">
      <dgm:prSet/>
      <dgm:spPr/>
      <dgm:t>
        <a:bodyPr/>
        <a:lstStyle/>
        <a:p>
          <a:endParaRPr lang="es-EC"/>
        </a:p>
      </dgm:t>
    </dgm:pt>
    <dgm:pt modelId="{D784E6A6-2AC8-4095-9E13-24F01BB09BB0}" type="sibTrans" cxnId="{083BA3BA-226B-46CE-808B-F42A48249602}">
      <dgm:prSet/>
      <dgm:spPr/>
      <dgm:t>
        <a:bodyPr/>
        <a:lstStyle/>
        <a:p>
          <a:endParaRPr lang="es-EC"/>
        </a:p>
      </dgm:t>
    </dgm:pt>
    <dgm:pt modelId="{1D73EC83-0310-4489-A4B4-C9897E32996C}">
      <dgm:prSet phldrT="[Texto]" custT="1"/>
      <dgm:spPr/>
      <dgm:t>
        <a:bodyPr/>
        <a:lstStyle/>
        <a:p>
          <a:r>
            <a:rPr lang="es-EC" sz="1400" dirty="0"/>
            <a:t>Lista de Productos Agropecuarios </a:t>
          </a:r>
        </a:p>
      </dgm:t>
    </dgm:pt>
    <dgm:pt modelId="{8C0F1375-DFA6-46CD-A35F-E654FC34DDB4}" type="parTrans" cxnId="{46727486-BC65-4E91-9622-AD85580C4072}">
      <dgm:prSet/>
      <dgm:spPr/>
      <dgm:t>
        <a:bodyPr/>
        <a:lstStyle/>
        <a:p>
          <a:endParaRPr lang="es-EC"/>
        </a:p>
      </dgm:t>
    </dgm:pt>
    <dgm:pt modelId="{195A168A-0A18-4063-8686-9D5383BF64A5}" type="sibTrans" cxnId="{46727486-BC65-4E91-9622-AD85580C4072}">
      <dgm:prSet/>
      <dgm:spPr/>
      <dgm:t>
        <a:bodyPr/>
        <a:lstStyle/>
        <a:p>
          <a:endParaRPr lang="es-EC"/>
        </a:p>
      </dgm:t>
    </dgm:pt>
    <dgm:pt modelId="{9970045E-B87A-457E-9DDD-9D97E5052100}">
      <dgm:prSet phldrT="[Texto]" custT="1"/>
      <dgm:spPr/>
      <dgm:t>
        <a:bodyPr/>
        <a:lstStyle/>
        <a:p>
          <a:r>
            <a:rPr lang="es-EC" sz="1400" dirty="0"/>
            <a:t>Decisión 474 en los artículos 102, 103 y 104 del Acuerdo de Cartagena</a:t>
          </a:r>
        </a:p>
      </dgm:t>
    </dgm:pt>
    <dgm:pt modelId="{1AA6775D-2DF0-40E8-B987-F50BECDED7D3}" type="parTrans" cxnId="{24531A1E-C523-44B6-A1B5-C1CA8116EA41}">
      <dgm:prSet/>
      <dgm:spPr/>
      <dgm:t>
        <a:bodyPr/>
        <a:lstStyle/>
        <a:p>
          <a:endParaRPr lang="es-EC"/>
        </a:p>
      </dgm:t>
    </dgm:pt>
    <dgm:pt modelId="{945584AA-B7A5-4BF9-8CC2-0AC0C5B255B8}" type="sibTrans" cxnId="{24531A1E-C523-44B6-A1B5-C1CA8116EA41}">
      <dgm:prSet/>
      <dgm:spPr/>
      <dgm:t>
        <a:bodyPr/>
        <a:lstStyle/>
        <a:p>
          <a:endParaRPr lang="es-EC"/>
        </a:p>
      </dgm:t>
    </dgm:pt>
    <dgm:pt modelId="{33B27372-E1DA-49DD-B6CC-799F31497346}">
      <dgm:prSet phldrT="[Texto]" custT="1"/>
      <dgm:spPr/>
      <dgm:t>
        <a:bodyPr/>
        <a:lstStyle/>
        <a:p>
          <a:r>
            <a:rPr lang="es-ES" sz="1400" dirty="0"/>
            <a:t>3 de febrero de 2000</a:t>
          </a:r>
          <a:endParaRPr lang="es-EC" sz="1400" dirty="0"/>
        </a:p>
      </dgm:t>
    </dgm:pt>
    <dgm:pt modelId="{DE699470-0F13-4254-8ADC-AB9B242A0CC2}" type="parTrans" cxnId="{08D3860F-DC14-4415-A815-EF607B5FDDB1}">
      <dgm:prSet/>
      <dgm:spPr/>
      <dgm:t>
        <a:bodyPr/>
        <a:lstStyle/>
        <a:p>
          <a:endParaRPr lang="es-EC"/>
        </a:p>
      </dgm:t>
    </dgm:pt>
    <dgm:pt modelId="{E52F28E4-7AB0-4C41-84A2-D71980D32A11}" type="sibTrans" cxnId="{08D3860F-DC14-4415-A815-EF607B5FDDB1}">
      <dgm:prSet/>
      <dgm:spPr/>
      <dgm:t>
        <a:bodyPr/>
        <a:lstStyle/>
        <a:p>
          <a:endParaRPr lang="es-EC"/>
        </a:p>
      </dgm:t>
    </dgm:pt>
    <dgm:pt modelId="{99E5B507-64DB-463A-8BA4-8BF07E100A2E}" type="pres">
      <dgm:prSet presAssocID="{2C7B6479-C678-4244-8AAA-03FE96950C92}" presName="diagram" presStyleCnt="0">
        <dgm:presLayoutVars>
          <dgm:chPref val="1"/>
          <dgm:dir/>
          <dgm:animOne val="branch"/>
          <dgm:animLvl val="lvl"/>
          <dgm:resizeHandles/>
        </dgm:presLayoutVars>
      </dgm:prSet>
      <dgm:spPr/>
    </dgm:pt>
    <dgm:pt modelId="{AAFAC44E-FE79-4FD7-B102-D266ACEE2917}" type="pres">
      <dgm:prSet presAssocID="{F436A298-FFDD-41AA-BB35-118C94F0C90D}" presName="root" presStyleCnt="0"/>
      <dgm:spPr/>
    </dgm:pt>
    <dgm:pt modelId="{C496D581-1A67-493E-A2C9-8DC0331DAB2E}" type="pres">
      <dgm:prSet presAssocID="{F436A298-FFDD-41AA-BB35-118C94F0C90D}" presName="rootComposite" presStyleCnt="0"/>
      <dgm:spPr/>
    </dgm:pt>
    <dgm:pt modelId="{452A97FB-7B48-4336-B961-6CB4C6B7AAB8}" type="pres">
      <dgm:prSet presAssocID="{F436A298-FFDD-41AA-BB35-118C94F0C90D}" presName="rootText" presStyleLbl="node1" presStyleIdx="0" presStyleCnt="4"/>
      <dgm:spPr/>
    </dgm:pt>
    <dgm:pt modelId="{797BEE31-79BA-40E4-900C-BF13D8131AF6}" type="pres">
      <dgm:prSet presAssocID="{F436A298-FFDD-41AA-BB35-118C94F0C90D}" presName="rootConnector" presStyleLbl="node1" presStyleIdx="0" presStyleCnt="4"/>
      <dgm:spPr/>
    </dgm:pt>
    <dgm:pt modelId="{9E00BF15-263A-40DD-B2BA-B219549CBF82}" type="pres">
      <dgm:prSet presAssocID="{F436A298-FFDD-41AA-BB35-118C94F0C90D}" presName="childShape" presStyleCnt="0"/>
      <dgm:spPr/>
    </dgm:pt>
    <dgm:pt modelId="{CBEA7AE6-6B18-4FB8-B87C-D69BC39D134D}" type="pres">
      <dgm:prSet presAssocID="{92433C96-CB69-43A9-9567-A06EC76F9DEB}" presName="Name13" presStyleLbl="parChTrans1D2" presStyleIdx="0" presStyleCnt="12"/>
      <dgm:spPr/>
    </dgm:pt>
    <dgm:pt modelId="{4305CDFF-AA36-40AE-8B86-A28CD7BF95F8}" type="pres">
      <dgm:prSet presAssocID="{E23C76BD-7AE8-4A0F-8826-1F1A4A6F6C1E}" presName="childText" presStyleLbl="bgAcc1" presStyleIdx="0" presStyleCnt="12">
        <dgm:presLayoutVars>
          <dgm:bulletEnabled val="1"/>
        </dgm:presLayoutVars>
      </dgm:prSet>
      <dgm:spPr/>
    </dgm:pt>
    <dgm:pt modelId="{ABF77CB2-52C8-4FED-B5A4-91BB5BD870E6}" type="pres">
      <dgm:prSet presAssocID="{D92CFC7B-B2DB-4696-A292-0649EFBCD62F}" presName="Name13" presStyleLbl="parChTrans1D2" presStyleIdx="1" presStyleCnt="12"/>
      <dgm:spPr/>
    </dgm:pt>
    <dgm:pt modelId="{3A3F3514-6F3B-42F6-87B4-7F21E7D2BF27}" type="pres">
      <dgm:prSet presAssocID="{F184DEAF-9DC0-4685-A725-941E7248D993}" presName="childText" presStyleLbl="bgAcc1" presStyleIdx="1" presStyleCnt="12">
        <dgm:presLayoutVars>
          <dgm:bulletEnabled val="1"/>
        </dgm:presLayoutVars>
      </dgm:prSet>
      <dgm:spPr/>
    </dgm:pt>
    <dgm:pt modelId="{48BD5C82-DD23-4227-8F6B-B05F7070CDEE}" type="pres">
      <dgm:prSet presAssocID="{4BF00E46-4049-488F-B521-67DED2D0917B}" presName="Name13" presStyleLbl="parChTrans1D2" presStyleIdx="2" presStyleCnt="12"/>
      <dgm:spPr/>
    </dgm:pt>
    <dgm:pt modelId="{1D7C728C-73F2-4DB5-96BB-8A79F96E023F}" type="pres">
      <dgm:prSet presAssocID="{F27BA1EF-6DB8-42F0-A83F-B9E38DB89ADE}" presName="childText" presStyleLbl="bgAcc1" presStyleIdx="2" presStyleCnt="12">
        <dgm:presLayoutVars>
          <dgm:bulletEnabled val="1"/>
        </dgm:presLayoutVars>
      </dgm:prSet>
      <dgm:spPr/>
    </dgm:pt>
    <dgm:pt modelId="{FF4903E4-B4BC-4D38-B0B0-585BD077CD96}" type="pres">
      <dgm:prSet presAssocID="{C2E2D1AB-4060-4F99-87CB-4DACBB6FA973}" presName="root" presStyleCnt="0"/>
      <dgm:spPr/>
    </dgm:pt>
    <dgm:pt modelId="{BF94F131-36C2-46E3-BE23-DD4D39D2A7DB}" type="pres">
      <dgm:prSet presAssocID="{C2E2D1AB-4060-4F99-87CB-4DACBB6FA973}" presName="rootComposite" presStyleCnt="0"/>
      <dgm:spPr/>
    </dgm:pt>
    <dgm:pt modelId="{9A1BA894-7BE9-4FCB-B75D-C0FC71AC298F}" type="pres">
      <dgm:prSet presAssocID="{C2E2D1AB-4060-4F99-87CB-4DACBB6FA973}" presName="rootText" presStyleLbl="node1" presStyleIdx="1" presStyleCnt="4"/>
      <dgm:spPr/>
    </dgm:pt>
    <dgm:pt modelId="{F7BC8A13-E467-401B-9649-5CA7B54F0E1E}" type="pres">
      <dgm:prSet presAssocID="{C2E2D1AB-4060-4F99-87CB-4DACBB6FA973}" presName="rootConnector" presStyleLbl="node1" presStyleIdx="1" presStyleCnt="4"/>
      <dgm:spPr/>
    </dgm:pt>
    <dgm:pt modelId="{4D01FD14-22D8-4A37-AD38-B56B9E4D1A9C}" type="pres">
      <dgm:prSet presAssocID="{C2E2D1AB-4060-4F99-87CB-4DACBB6FA973}" presName="childShape" presStyleCnt="0"/>
      <dgm:spPr/>
    </dgm:pt>
    <dgm:pt modelId="{4B8E49DA-F78A-43B8-BE5B-7F72075A24D9}" type="pres">
      <dgm:prSet presAssocID="{642C4B68-1FF3-4E9E-A4C6-4742957E3A26}" presName="Name13" presStyleLbl="parChTrans1D2" presStyleIdx="3" presStyleCnt="12"/>
      <dgm:spPr/>
    </dgm:pt>
    <dgm:pt modelId="{0C78EA29-6260-4663-8EC2-963540818AAD}" type="pres">
      <dgm:prSet presAssocID="{9D776198-DFAA-4F54-B83D-DDFDF563AE46}" presName="childText" presStyleLbl="bgAcc1" presStyleIdx="3" presStyleCnt="12">
        <dgm:presLayoutVars>
          <dgm:bulletEnabled val="1"/>
        </dgm:presLayoutVars>
      </dgm:prSet>
      <dgm:spPr/>
    </dgm:pt>
    <dgm:pt modelId="{8BC445FC-A7B8-4A6C-B52A-22336A2D176F}" type="pres">
      <dgm:prSet presAssocID="{E5CB2174-C593-4E53-896E-D81AC98F5082}" presName="Name13" presStyleLbl="parChTrans1D2" presStyleIdx="4" presStyleCnt="12"/>
      <dgm:spPr/>
    </dgm:pt>
    <dgm:pt modelId="{7407FC42-84D0-47C3-847C-B5332E771BC2}" type="pres">
      <dgm:prSet presAssocID="{01821D34-1943-46FA-9519-66E0ED5AA483}" presName="childText" presStyleLbl="bgAcc1" presStyleIdx="4" presStyleCnt="12">
        <dgm:presLayoutVars>
          <dgm:bulletEnabled val="1"/>
        </dgm:presLayoutVars>
      </dgm:prSet>
      <dgm:spPr/>
    </dgm:pt>
    <dgm:pt modelId="{4DA0AA5D-8824-4124-AD96-A90E8FC85A96}" type="pres">
      <dgm:prSet presAssocID="{E7509D59-DBF5-4816-B6B7-8BEBB64E7706}" presName="Name13" presStyleLbl="parChTrans1D2" presStyleIdx="5" presStyleCnt="12"/>
      <dgm:spPr/>
    </dgm:pt>
    <dgm:pt modelId="{B2D865C8-EBF8-49D6-8B22-A9D64E0CF05A}" type="pres">
      <dgm:prSet presAssocID="{CF994C6D-D5BA-42D5-BDF0-33B3C5B54ECE}" presName="childText" presStyleLbl="bgAcc1" presStyleIdx="5" presStyleCnt="12">
        <dgm:presLayoutVars>
          <dgm:bulletEnabled val="1"/>
        </dgm:presLayoutVars>
      </dgm:prSet>
      <dgm:spPr/>
    </dgm:pt>
    <dgm:pt modelId="{DDD5A91C-12E1-4508-A1BB-57990AE7DDC4}" type="pres">
      <dgm:prSet presAssocID="{2304C7E8-37C7-4AD3-902A-7477148CEDA5}" presName="root" presStyleCnt="0"/>
      <dgm:spPr/>
    </dgm:pt>
    <dgm:pt modelId="{39FFEF87-7EEC-49A5-8F85-80B0F6DDCC4B}" type="pres">
      <dgm:prSet presAssocID="{2304C7E8-37C7-4AD3-902A-7477148CEDA5}" presName="rootComposite" presStyleCnt="0"/>
      <dgm:spPr/>
    </dgm:pt>
    <dgm:pt modelId="{42926A6B-9218-42D6-9D45-4B815E350A6F}" type="pres">
      <dgm:prSet presAssocID="{2304C7E8-37C7-4AD3-902A-7477148CEDA5}" presName="rootText" presStyleLbl="node1" presStyleIdx="2" presStyleCnt="4"/>
      <dgm:spPr/>
    </dgm:pt>
    <dgm:pt modelId="{F62ED910-42E7-4056-9E7A-C54408E834DF}" type="pres">
      <dgm:prSet presAssocID="{2304C7E8-37C7-4AD3-902A-7477148CEDA5}" presName="rootConnector" presStyleLbl="node1" presStyleIdx="2" presStyleCnt="4"/>
      <dgm:spPr/>
    </dgm:pt>
    <dgm:pt modelId="{BEAF275B-1073-4285-A6DC-2A8EE4322D9E}" type="pres">
      <dgm:prSet presAssocID="{2304C7E8-37C7-4AD3-902A-7477148CEDA5}" presName="childShape" presStyleCnt="0"/>
      <dgm:spPr/>
    </dgm:pt>
    <dgm:pt modelId="{43FA5881-AFE4-49F2-B92A-8BC6732ACC3A}" type="pres">
      <dgm:prSet presAssocID="{96C9AE61-B932-4BBF-84EB-F69CDA2A5104}" presName="Name13" presStyleLbl="parChTrans1D2" presStyleIdx="6" presStyleCnt="12"/>
      <dgm:spPr/>
    </dgm:pt>
    <dgm:pt modelId="{9FEE7C06-41F0-48DD-A51D-5AD817794CE6}" type="pres">
      <dgm:prSet presAssocID="{C4264516-B8CF-42B8-AA7C-9B6FD244A2D4}" presName="childText" presStyleLbl="bgAcc1" presStyleIdx="6" presStyleCnt="12">
        <dgm:presLayoutVars>
          <dgm:bulletEnabled val="1"/>
        </dgm:presLayoutVars>
      </dgm:prSet>
      <dgm:spPr/>
    </dgm:pt>
    <dgm:pt modelId="{92C40937-19DE-4C62-96C4-7D4A8422329C}" type="pres">
      <dgm:prSet presAssocID="{19C77F56-2B54-44DA-8183-49AFA8A66688}" presName="Name13" presStyleLbl="parChTrans1D2" presStyleIdx="7" presStyleCnt="12"/>
      <dgm:spPr/>
    </dgm:pt>
    <dgm:pt modelId="{E15B6A91-7D99-4BA8-BAF7-5E8C236E0426}" type="pres">
      <dgm:prSet presAssocID="{52CCCCAB-7207-4B3F-952F-220FD94DA1EA}" presName="childText" presStyleLbl="bgAcc1" presStyleIdx="7" presStyleCnt="12">
        <dgm:presLayoutVars>
          <dgm:bulletEnabled val="1"/>
        </dgm:presLayoutVars>
      </dgm:prSet>
      <dgm:spPr/>
    </dgm:pt>
    <dgm:pt modelId="{22EB9925-582C-4D3C-B592-3F2A8FEC4075}" type="pres">
      <dgm:prSet presAssocID="{884EC69D-4B82-4210-A66A-A582807F57CE}" presName="Name13" presStyleLbl="parChTrans1D2" presStyleIdx="8" presStyleCnt="12"/>
      <dgm:spPr/>
    </dgm:pt>
    <dgm:pt modelId="{A616F3F3-A054-40DD-8196-6A4D649FF880}" type="pres">
      <dgm:prSet presAssocID="{89299733-873E-44DD-A486-9D94BC03B2B3}" presName="childText" presStyleLbl="bgAcc1" presStyleIdx="8" presStyleCnt="12">
        <dgm:presLayoutVars>
          <dgm:bulletEnabled val="1"/>
        </dgm:presLayoutVars>
      </dgm:prSet>
      <dgm:spPr/>
    </dgm:pt>
    <dgm:pt modelId="{403C1CAE-EC94-4FA1-AAA2-728F21FAAC55}" type="pres">
      <dgm:prSet presAssocID="{73C47158-57A5-4622-B83B-AFE35A23C73C}" presName="root" presStyleCnt="0"/>
      <dgm:spPr/>
    </dgm:pt>
    <dgm:pt modelId="{0C38FAE2-45DB-48AA-BF0E-767F37F72B9F}" type="pres">
      <dgm:prSet presAssocID="{73C47158-57A5-4622-B83B-AFE35A23C73C}" presName="rootComposite" presStyleCnt="0"/>
      <dgm:spPr/>
    </dgm:pt>
    <dgm:pt modelId="{B929197A-FEC8-4BAA-BA77-F61648D4B487}" type="pres">
      <dgm:prSet presAssocID="{73C47158-57A5-4622-B83B-AFE35A23C73C}" presName="rootText" presStyleLbl="node1" presStyleIdx="3" presStyleCnt="4"/>
      <dgm:spPr/>
    </dgm:pt>
    <dgm:pt modelId="{C5B3A55A-02C0-4CF2-8256-EBA8C49B1BEB}" type="pres">
      <dgm:prSet presAssocID="{73C47158-57A5-4622-B83B-AFE35A23C73C}" presName="rootConnector" presStyleLbl="node1" presStyleIdx="3" presStyleCnt="4"/>
      <dgm:spPr/>
    </dgm:pt>
    <dgm:pt modelId="{E83A4771-59DD-4BFE-AB04-8BB383329738}" type="pres">
      <dgm:prSet presAssocID="{73C47158-57A5-4622-B83B-AFE35A23C73C}" presName="childShape" presStyleCnt="0"/>
      <dgm:spPr/>
    </dgm:pt>
    <dgm:pt modelId="{94186C86-7311-4035-B862-5B3730C33371}" type="pres">
      <dgm:prSet presAssocID="{1AA6775D-2DF0-40E8-B987-F50BECDED7D3}" presName="Name13" presStyleLbl="parChTrans1D2" presStyleIdx="9" presStyleCnt="12"/>
      <dgm:spPr/>
    </dgm:pt>
    <dgm:pt modelId="{AC0F7071-61A5-4082-8110-7474ECC2DE1B}" type="pres">
      <dgm:prSet presAssocID="{9970045E-B87A-457E-9DDD-9D97E5052100}" presName="childText" presStyleLbl="bgAcc1" presStyleIdx="9" presStyleCnt="12">
        <dgm:presLayoutVars>
          <dgm:bulletEnabled val="1"/>
        </dgm:presLayoutVars>
      </dgm:prSet>
      <dgm:spPr/>
    </dgm:pt>
    <dgm:pt modelId="{0AFAFE0C-950F-498B-A884-225250CF9BD3}" type="pres">
      <dgm:prSet presAssocID="{DE699470-0F13-4254-8ADC-AB9B242A0CC2}" presName="Name13" presStyleLbl="parChTrans1D2" presStyleIdx="10" presStyleCnt="12"/>
      <dgm:spPr/>
    </dgm:pt>
    <dgm:pt modelId="{224DF5AF-BDEA-4B83-B81E-210D1D9A9BFF}" type="pres">
      <dgm:prSet presAssocID="{33B27372-E1DA-49DD-B6CC-799F31497346}" presName="childText" presStyleLbl="bgAcc1" presStyleIdx="10" presStyleCnt="12">
        <dgm:presLayoutVars>
          <dgm:bulletEnabled val="1"/>
        </dgm:presLayoutVars>
      </dgm:prSet>
      <dgm:spPr/>
    </dgm:pt>
    <dgm:pt modelId="{478D6C41-5D99-493F-84DB-A1870CE7A6A8}" type="pres">
      <dgm:prSet presAssocID="{8C0F1375-DFA6-46CD-A35F-E654FC34DDB4}" presName="Name13" presStyleLbl="parChTrans1D2" presStyleIdx="11" presStyleCnt="12"/>
      <dgm:spPr/>
    </dgm:pt>
    <dgm:pt modelId="{0E267795-C3C4-4DD4-9910-85451B58D500}" type="pres">
      <dgm:prSet presAssocID="{1D73EC83-0310-4489-A4B4-C9897E32996C}" presName="childText" presStyleLbl="bgAcc1" presStyleIdx="11" presStyleCnt="12">
        <dgm:presLayoutVars>
          <dgm:bulletEnabled val="1"/>
        </dgm:presLayoutVars>
      </dgm:prSet>
      <dgm:spPr/>
    </dgm:pt>
  </dgm:ptLst>
  <dgm:cxnLst>
    <dgm:cxn modelId="{08D3860F-DC14-4415-A815-EF607B5FDDB1}" srcId="{73C47158-57A5-4622-B83B-AFE35A23C73C}" destId="{33B27372-E1DA-49DD-B6CC-799F31497346}" srcOrd="1" destOrd="0" parTransId="{DE699470-0F13-4254-8ADC-AB9B242A0CC2}" sibTransId="{E52F28E4-7AB0-4C41-84A2-D71980D32A11}"/>
    <dgm:cxn modelId="{24E99816-FD3D-4D2E-8FD6-A3939125AA1E}" type="presOf" srcId="{C2E2D1AB-4060-4F99-87CB-4DACBB6FA973}" destId="{9A1BA894-7BE9-4FCB-B75D-C0FC71AC298F}" srcOrd="0" destOrd="0" presId="urn:microsoft.com/office/officeart/2005/8/layout/hierarchy3"/>
    <dgm:cxn modelId="{B675EB1A-4AEE-484C-84A9-178E2B6A5F18}" type="presOf" srcId="{8C0F1375-DFA6-46CD-A35F-E654FC34DDB4}" destId="{478D6C41-5D99-493F-84DB-A1870CE7A6A8}" srcOrd="0" destOrd="0" presId="urn:microsoft.com/office/officeart/2005/8/layout/hierarchy3"/>
    <dgm:cxn modelId="{24531A1E-C523-44B6-A1B5-C1CA8116EA41}" srcId="{73C47158-57A5-4622-B83B-AFE35A23C73C}" destId="{9970045E-B87A-457E-9DDD-9D97E5052100}" srcOrd="0" destOrd="0" parTransId="{1AA6775D-2DF0-40E8-B987-F50BECDED7D3}" sibTransId="{945584AA-B7A5-4BF9-8CC2-0AC0C5B255B8}"/>
    <dgm:cxn modelId="{90808B30-C4D2-4B69-A803-DF526255E3B0}" type="presOf" srcId="{1D73EC83-0310-4489-A4B4-C9897E32996C}" destId="{0E267795-C3C4-4DD4-9910-85451B58D500}" srcOrd="0" destOrd="0" presId="urn:microsoft.com/office/officeart/2005/8/layout/hierarchy3"/>
    <dgm:cxn modelId="{77C56E31-A5CF-462E-A60D-F92A885BC2D0}" type="presOf" srcId="{C4264516-B8CF-42B8-AA7C-9B6FD244A2D4}" destId="{9FEE7C06-41F0-48DD-A51D-5AD817794CE6}" srcOrd="0" destOrd="0" presId="urn:microsoft.com/office/officeart/2005/8/layout/hierarchy3"/>
    <dgm:cxn modelId="{625F2B35-948A-4D7C-BF21-F34AEB16974D}" srcId="{2304C7E8-37C7-4AD3-902A-7477148CEDA5}" destId="{52CCCCAB-7207-4B3F-952F-220FD94DA1EA}" srcOrd="1" destOrd="0" parTransId="{19C77F56-2B54-44DA-8183-49AFA8A66688}" sibTransId="{AAE52C0C-30B7-48E3-B11D-DE7BDE82185D}"/>
    <dgm:cxn modelId="{B6964236-336B-405B-8A2A-38FCA8D8AB8E}" type="presOf" srcId="{E7509D59-DBF5-4816-B6B7-8BEBB64E7706}" destId="{4DA0AA5D-8824-4124-AD96-A90E8FC85A96}" srcOrd="0" destOrd="0" presId="urn:microsoft.com/office/officeart/2005/8/layout/hierarchy3"/>
    <dgm:cxn modelId="{0579193B-FEBA-471B-B4AC-612EC00D7641}" type="presOf" srcId="{33B27372-E1DA-49DD-B6CC-799F31497346}" destId="{224DF5AF-BDEA-4B83-B81E-210D1D9A9BFF}" srcOrd="0" destOrd="0" presId="urn:microsoft.com/office/officeart/2005/8/layout/hierarchy3"/>
    <dgm:cxn modelId="{FDBD4B3D-58C5-4FE0-A35B-7819F95D981D}" srcId="{F436A298-FFDD-41AA-BB35-118C94F0C90D}" destId="{E23C76BD-7AE8-4A0F-8826-1F1A4A6F6C1E}" srcOrd="0" destOrd="0" parTransId="{92433C96-CB69-43A9-9567-A06EC76F9DEB}" sibTransId="{7691552D-BE47-417B-8123-44E218247DD0}"/>
    <dgm:cxn modelId="{1F53D95C-9A4C-4AC6-B316-61A358EB46D0}" srcId="{C2E2D1AB-4060-4F99-87CB-4DACBB6FA973}" destId="{9D776198-DFAA-4F54-B83D-DDFDF563AE46}" srcOrd="0" destOrd="0" parTransId="{642C4B68-1FF3-4E9E-A4C6-4742957E3A26}" sibTransId="{3F7B553B-9963-44C5-8E40-66FD0FE4FB47}"/>
    <dgm:cxn modelId="{B0596E5E-9AFF-43A2-B0E0-452FF5BC5555}" type="presOf" srcId="{2304C7E8-37C7-4AD3-902A-7477148CEDA5}" destId="{F62ED910-42E7-4056-9E7A-C54408E834DF}" srcOrd="1" destOrd="0" presId="urn:microsoft.com/office/officeart/2005/8/layout/hierarchy3"/>
    <dgm:cxn modelId="{9966C55E-028C-42A9-B81E-100BC0C17424}" type="presOf" srcId="{E23C76BD-7AE8-4A0F-8826-1F1A4A6F6C1E}" destId="{4305CDFF-AA36-40AE-8B86-A28CD7BF95F8}" srcOrd="0" destOrd="0" presId="urn:microsoft.com/office/officeart/2005/8/layout/hierarchy3"/>
    <dgm:cxn modelId="{64DA6664-BB63-4B89-8D72-0142BA765824}" type="presOf" srcId="{F27BA1EF-6DB8-42F0-A83F-B9E38DB89ADE}" destId="{1D7C728C-73F2-4DB5-96BB-8A79F96E023F}" srcOrd="0" destOrd="0" presId="urn:microsoft.com/office/officeart/2005/8/layout/hierarchy3"/>
    <dgm:cxn modelId="{702CA944-92BE-4889-9F03-129B761CF38F}" type="presOf" srcId="{9D776198-DFAA-4F54-B83D-DDFDF563AE46}" destId="{0C78EA29-6260-4663-8EC2-963540818AAD}" srcOrd="0" destOrd="0" presId="urn:microsoft.com/office/officeart/2005/8/layout/hierarchy3"/>
    <dgm:cxn modelId="{214DAD66-D9CF-46C1-BDC9-CB841A1B1272}" type="presOf" srcId="{92433C96-CB69-43A9-9567-A06EC76F9DEB}" destId="{CBEA7AE6-6B18-4FB8-B87C-D69BC39D134D}" srcOrd="0" destOrd="0" presId="urn:microsoft.com/office/officeart/2005/8/layout/hierarchy3"/>
    <dgm:cxn modelId="{487CB966-BCCB-4584-BAD4-DA9B69A914A9}" srcId="{2C7B6479-C678-4244-8AAA-03FE96950C92}" destId="{2304C7E8-37C7-4AD3-902A-7477148CEDA5}" srcOrd="2" destOrd="0" parTransId="{48E83541-A516-400E-947A-90FF15891C0F}" sibTransId="{C136860B-DEE0-4812-84C8-9F814712AD66}"/>
    <dgm:cxn modelId="{62D3266D-5C85-4789-8F22-4AD4ECC7E44E}" type="presOf" srcId="{19C77F56-2B54-44DA-8183-49AFA8A66688}" destId="{92C40937-19DE-4C62-96C4-7D4A8422329C}" srcOrd="0" destOrd="0" presId="urn:microsoft.com/office/officeart/2005/8/layout/hierarchy3"/>
    <dgm:cxn modelId="{A5D65F73-ED40-4563-A100-88F805FEEEF2}" type="presOf" srcId="{01821D34-1943-46FA-9519-66E0ED5AA483}" destId="{7407FC42-84D0-47C3-847C-B5332E771BC2}" srcOrd="0" destOrd="0" presId="urn:microsoft.com/office/officeart/2005/8/layout/hierarchy3"/>
    <dgm:cxn modelId="{3E424D73-2511-493C-99E2-9D2FF848621C}" type="presOf" srcId="{642C4B68-1FF3-4E9E-A4C6-4742957E3A26}" destId="{4B8E49DA-F78A-43B8-BE5B-7F72075A24D9}" srcOrd="0" destOrd="0" presId="urn:microsoft.com/office/officeart/2005/8/layout/hierarchy3"/>
    <dgm:cxn modelId="{1D108373-5C5D-4689-82BC-7465A3D0D228}" type="presOf" srcId="{73C47158-57A5-4622-B83B-AFE35A23C73C}" destId="{C5B3A55A-02C0-4CF2-8256-EBA8C49B1BEB}" srcOrd="1" destOrd="0" presId="urn:microsoft.com/office/officeart/2005/8/layout/hierarchy3"/>
    <dgm:cxn modelId="{8F55DA76-3DE0-4AF2-AC19-E8BD034D963A}" type="presOf" srcId="{F436A298-FFDD-41AA-BB35-118C94F0C90D}" destId="{797BEE31-79BA-40E4-900C-BF13D8131AF6}" srcOrd="1" destOrd="0" presId="urn:microsoft.com/office/officeart/2005/8/layout/hierarchy3"/>
    <dgm:cxn modelId="{02685057-CB86-4EB2-AAAC-F1EFCF3A23E7}" type="presOf" srcId="{884EC69D-4B82-4210-A66A-A582807F57CE}" destId="{22EB9925-582C-4D3C-B592-3F2A8FEC4075}" srcOrd="0" destOrd="0" presId="urn:microsoft.com/office/officeart/2005/8/layout/hierarchy3"/>
    <dgm:cxn modelId="{62273F78-5E44-47D9-9DB6-D0AF0FC4B47F}" type="presOf" srcId="{2C7B6479-C678-4244-8AAA-03FE96950C92}" destId="{99E5B507-64DB-463A-8BA4-8BF07E100A2E}" srcOrd="0" destOrd="0" presId="urn:microsoft.com/office/officeart/2005/8/layout/hierarchy3"/>
    <dgm:cxn modelId="{45D9E47D-4C7D-46B7-907F-81AA15E3C903}" type="presOf" srcId="{C2E2D1AB-4060-4F99-87CB-4DACBB6FA973}" destId="{F7BC8A13-E467-401B-9649-5CA7B54F0E1E}" srcOrd="1" destOrd="0" presId="urn:microsoft.com/office/officeart/2005/8/layout/hierarchy3"/>
    <dgm:cxn modelId="{D5C3DF85-5CC0-4C5A-ABE4-23EE79DC258B}" type="presOf" srcId="{96C9AE61-B932-4BBF-84EB-F69CDA2A5104}" destId="{43FA5881-AFE4-49F2-B92A-8BC6732ACC3A}" srcOrd="0" destOrd="0" presId="urn:microsoft.com/office/officeart/2005/8/layout/hierarchy3"/>
    <dgm:cxn modelId="{46727486-BC65-4E91-9622-AD85580C4072}" srcId="{73C47158-57A5-4622-B83B-AFE35A23C73C}" destId="{1D73EC83-0310-4489-A4B4-C9897E32996C}" srcOrd="2" destOrd="0" parTransId="{8C0F1375-DFA6-46CD-A35F-E654FC34DDB4}" sibTransId="{195A168A-0A18-4063-8686-9D5383BF64A5}"/>
    <dgm:cxn modelId="{B7811F87-B6ED-4CD7-AF7B-D6E3DE26B435}" srcId="{F436A298-FFDD-41AA-BB35-118C94F0C90D}" destId="{F184DEAF-9DC0-4685-A725-941E7248D993}" srcOrd="1" destOrd="0" parTransId="{D92CFC7B-B2DB-4696-A292-0649EFBCD62F}" sibTransId="{8C8EF8BE-B518-420E-B469-E1EC3061B171}"/>
    <dgm:cxn modelId="{96386B8B-20B5-406A-BCC6-EE3061FA80E3}" type="presOf" srcId="{9970045E-B87A-457E-9DDD-9D97E5052100}" destId="{AC0F7071-61A5-4082-8110-7474ECC2DE1B}" srcOrd="0" destOrd="0" presId="urn:microsoft.com/office/officeart/2005/8/layout/hierarchy3"/>
    <dgm:cxn modelId="{E738A793-E631-474A-B0BF-DC5DD2858A4B}" type="presOf" srcId="{4BF00E46-4049-488F-B521-67DED2D0917B}" destId="{48BD5C82-DD23-4227-8F6B-B05F7070CDEE}" srcOrd="0" destOrd="0" presId="urn:microsoft.com/office/officeart/2005/8/layout/hierarchy3"/>
    <dgm:cxn modelId="{F9E70B97-63B9-4654-B4CA-80BB274AB729}" srcId="{C2E2D1AB-4060-4F99-87CB-4DACBB6FA973}" destId="{CF994C6D-D5BA-42D5-BDF0-33B3C5B54ECE}" srcOrd="2" destOrd="0" parTransId="{E7509D59-DBF5-4816-B6B7-8BEBB64E7706}" sibTransId="{20F013A4-954A-4EF6-89B7-9DB163D512FB}"/>
    <dgm:cxn modelId="{C2896E9E-A70D-48B4-9C1B-5247A0C2A432}" srcId="{2C7B6479-C678-4244-8AAA-03FE96950C92}" destId="{73C47158-57A5-4622-B83B-AFE35A23C73C}" srcOrd="3" destOrd="0" parTransId="{8B298963-AA62-4197-AB1A-9CB0625B862C}" sibTransId="{D494D461-14B1-4727-8376-B0D3200E6920}"/>
    <dgm:cxn modelId="{D04FE9A2-3441-4427-9584-78DE2E92F8B8}" type="presOf" srcId="{2304C7E8-37C7-4AD3-902A-7477148CEDA5}" destId="{42926A6B-9218-42D6-9D45-4B815E350A6F}" srcOrd="0" destOrd="0" presId="urn:microsoft.com/office/officeart/2005/8/layout/hierarchy3"/>
    <dgm:cxn modelId="{D1907BA8-8D31-47DA-B459-5665EC9F8D32}" srcId="{2304C7E8-37C7-4AD3-902A-7477148CEDA5}" destId="{89299733-873E-44DD-A486-9D94BC03B2B3}" srcOrd="2" destOrd="0" parTransId="{884EC69D-4B82-4210-A66A-A582807F57CE}" sibTransId="{9B788442-1BB0-4C41-83D6-82B34E946BB4}"/>
    <dgm:cxn modelId="{083BA3BA-226B-46CE-808B-F42A48249602}" srcId="{F436A298-FFDD-41AA-BB35-118C94F0C90D}" destId="{F27BA1EF-6DB8-42F0-A83F-B9E38DB89ADE}" srcOrd="2" destOrd="0" parTransId="{4BF00E46-4049-488F-B521-67DED2D0917B}" sibTransId="{D784E6A6-2AC8-4095-9E13-24F01BB09BB0}"/>
    <dgm:cxn modelId="{92D877BD-8A6C-45D7-A71B-A5677A933121}" srcId="{C2E2D1AB-4060-4F99-87CB-4DACBB6FA973}" destId="{01821D34-1943-46FA-9519-66E0ED5AA483}" srcOrd="1" destOrd="0" parTransId="{E5CB2174-C593-4E53-896E-D81AC98F5082}" sibTransId="{48BA283F-6004-4936-89D4-E8F05D4EB3F3}"/>
    <dgm:cxn modelId="{E494CCBE-3F36-46B9-9538-D81335B14F57}" type="presOf" srcId="{DE699470-0F13-4254-8ADC-AB9B242A0CC2}" destId="{0AFAFE0C-950F-498B-A884-225250CF9BD3}" srcOrd="0" destOrd="0" presId="urn:microsoft.com/office/officeart/2005/8/layout/hierarchy3"/>
    <dgm:cxn modelId="{61B803C0-293A-4E0D-893B-9313320D4E40}" type="presOf" srcId="{CF994C6D-D5BA-42D5-BDF0-33B3C5B54ECE}" destId="{B2D865C8-EBF8-49D6-8B22-A9D64E0CF05A}" srcOrd="0" destOrd="0" presId="urn:microsoft.com/office/officeart/2005/8/layout/hierarchy3"/>
    <dgm:cxn modelId="{839F7ECE-C8A9-4E6D-9AD2-A56306C0D9C9}" srcId="{2304C7E8-37C7-4AD3-902A-7477148CEDA5}" destId="{C4264516-B8CF-42B8-AA7C-9B6FD244A2D4}" srcOrd="0" destOrd="0" parTransId="{96C9AE61-B932-4BBF-84EB-F69CDA2A5104}" sibTransId="{EEF097F6-2351-4FD7-9F4B-1E75F457846E}"/>
    <dgm:cxn modelId="{1D4055D4-547B-4CCC-AEAC-3C71F51C148B}" srcId="{2C7B6479-C678-4244-8AAA-03FE96950C92}" destId="{C2E2D1AB-4060-4F99-87CB-4DACBB6FA973}" srcOrd="1" destOrd="0" parTransId="{583ABDC3-4A36-4083-BC51-80FAD0E79107}" sibTransId="{11E98140-AAF7-4681-A0B2-2DF9B88124B6}"/>
    <dgm:cxn modelId="{033C65DA-7936-4A01-9075-4E8E649D1D23}" type="presOf" srcId="{89299733-873E-44DD-A486-9D94BC03B2B3}" destId="{A616F3F3-A054-40DD-8196-6A4D649FF880}" srcOrd="0" destOrd="0" presId="urn:microsoft.com/office/officeart/2005/8/layout/hierarchy3"/>
    <dgm:cxn modelId="{4FAFB5DD-B334-4139-B476-BB2C6D5E211E}" type="presOf" srcId="{E5CB2174-C593-4E53-896E-D81AC98F5082}" destId="{8BC445FC-A7B8-4A6C-B52A-22336A2D176F}" srcOrd="0" destOrd="0" presId="urn:microsoft.com/office/officeart/2005/8/layout/hierarchy3"/>
    <dgm:cxn modelId="{3B48A6EA-AA2B-41FC-9C2A-03D841E62D7C}" type="presOf" srcId="{D92CFC7B-B2DB-4696-A292-0649EFBCD62F}" destId="{ABF77CB2-52C8-4FED-B5A4-91BB5BD870E6}" srcOrd="0" destOrd="0" presId="urn:microsoft.com/office/officeart/2005/8/layout/hierarchy3"/>
    <dgm:cxn modelId="{49FB16EC-4B0E-4724-8710-F47077CCC51C}" type="presOf" srcId="{F436A298-FFDD-41AA-BB35-118C94F0C90D}" destId="{452A97FB-7B48-4336-B961-6CB4C6B7AAB8}" srcOrd="0" destOrd="0" presId="urn:microsoft.com/office/officeart/2005/8/layout/hierarchy3"/>
    <dgm:cxn modelId="{B2298FEF-0391-402A-B6FA-48EF5CEC7E42}" type="presOf" srcId="{73C47158-57A5-4622-B83B-AFE35A23C73C}" destId="{B929197A-FEC8-4BAA-BA77-F61648D4B487}" srcOrd="0" destOrd="0" presId="urn:microsoft.com/office/officeart/2005/8/layout/hierarchy3"/>
    <dgm:cxn modelId="{CB1F98F0-057A-4E5A-91A4-5E3A01A52268}" type="presOf" srcId="{52CCCCAB-7207-4B3F-952F-220FD94DA1EA}" destId="{E15B6A91-7D99-4BA8-BAF7-5E8C236E0426}" srcOrd="0" destOrd="0" presId="urn:microsoft.com/office/officeart/2005/8/layout/hierarchy3"/>
    <dgm:cxn modelId="{8737A9F4-80AE-4132-8AFB-13AE9D12CC00}" srcId="{2C7B6479-C678-4244-8AAA-03FE96950C92}" destId="{F436A298-FFDD-41AA-BB35-118C94F0C90D}" srcOrd="0" destOrd="0" parTransId="{0361D4B9-E5CA-4C95-A389-D74F1F49B3E2}" sibTransId="{DD62B6D5-1161-42C0-B106-C8BAF7B7FAC8}"/>
    <dgm:cxn modelId="{CB2FD6F9-DC70-4308-A369-2BA0BAA8F82F}" type="presOf" srcId="{1AA6775D-2DF0-40E8-B987-F50BECDED7D3}" destId="{94186C86-7311-4035-B862-5B3730C33371}" srcOrd="0" destOrd="0" presId="urn:microsoft.com/office/officeart/2005/8/layout/hierarchy3"/>
    <dgm:cxn modelId="{4DBC44FA-0453-40B0-A324-2E747C5D21B4}" type="presOf" srcId="{F184DEAF-9DC0-4685-A725-941E7248D993}" destId="{3A3F3514-6F3B-42F6-87B4-7F21E7D2BF27}" srcOrd="0" destOrd="0" presId="urn:microsoft.com/office/officeart/2005/8/layout/hierarchy3"/>
    <dgm:cxn modelId="{75F9BDE6-F615-4317-8445-4F95127863FE}" type="presParOf" srcId="{99E5B507-64DB-463A-8BA4-8BF07E100A2E}" destId="{AAFAC44E-FE79-4FD7-B102-D266ACEE2917}" srcOrd="0" destOrd="0" presId="urn:microsoft.com/office/officeart/2005/8/layout/hierarchy3"/>
    <dgm:cxn modelId="{8AA0B3C9-CBB0-45F1-99D6-68874FA2848A}" type="presParOf" srcId="{AAFAC44E-FE79-4FD7-B102-D266ACEE2917}" destId="{C496D581-1A67-493E-A2C9-8DC0331DAB2E}" srcOrd="0" destOrd="0" presId="urn:microsoft.com/office/officeart/2005/8/layout/hierarchy3"/>
    <dgm:cxn modelId="{567C9E76-268C-4AB7-A085-68CD88629EC1}" type="presParOf" srcId="{C496D581-1A67-493E-A2C9-8DC0331DAB2E}" destId="{452A97FB-7B48-4336-B961-6CB4C6B7AAB8}" srcOrd="0" destOrd="0" presId="urn:microsoft.com/office/officeart/2005/8/layout/hierarchy3"/>
    <dgm:cxn modelId="{80DECF5C-8ABE-4B38-A156-870EAE50346E}" type="presParOf" srcId="{C496D581-1A67-493E-A2C9-8DC0331DAB2E}" destId="{797BEE31-79BA-40E4-900C-BF13D8131AF6}" srcOrd="1" destOrd="0" presId="urn:microsoft.com/office/officeart/2005/8/layout/hierarchy3"/>
    <dgm:cxn modelId="{FD4FC1BB-7902-440C-9C29-A618F8BFFADE}" type="presParOf" srcId="{AAFAC44E-FE79-4FD7-B102-D266ACEE2917}" destId="{9E00BF15-263A-40DD-B2BA-B219549CBF82}" srcOrd="1" destOrd="0" presId="urn:microsoft.com/office/officeart/2005/8/layout/hierarchy3"/>
    <dgm:cxn modelId="{39679FEF-FC48-4C1E-B390-F8A1EF0F3079}" type="presParOf" srcId="{9E00BF15-263A-40DD-B2BA-B219549CBF82}" destId="{CBEA7AE6-6B18-4FB8-B87C-D69BC39D134D}" srcOrd="0" destOrd="0" presId="urn:microsoft.com/office/officeart/2005/8/layout/hierarchy3"/>
    <dgm:cxn modelId="{9540B310-2F52-4193-A3A3-7E4A407809B2}" type="presParOf" srcId="{9E00BF15-263A-40DD-B2BA-B219549CBF82}" destId="{4305CDFF-AA36-40AE-8B86-A28CD7BF95F8}" srcOrd="1" destOrd="0" presId="urn:microsoft.com/office/officeart/2005/8/layout/hierarchy3"/>
    <dgm:cxn modelId="{7372E026-05F7-4ED8-827D-28FB2C99F6D8}" type="presParOf" srcId="{9E00BF15-263A-40DD-B2BA-B219549CBF82}" destId="{ABF77CB2-52C8-4FED-B5A4-91BB5BD870E6}" srcOrd="2" destOrd="0" presId="urn:microsoft.com/office/officeart/2005/8/layout/hierarchy3"/>
    <dgm:cxn modelId="{C2DDA199-BB6F-483B-B691-83FC6E5B0561}" type="presParOf" srcId="{9E00BF15-263A-40DD-B2BA-B219549CBF82}" destId="{3A3F3514-6F3B-42F6-87B4-7F21E7D2BF27}" srcOrd="3" destOrd="0" presId="urn:microsoft.com/office/officeart/2005/8/layout/hierarchy3"/>
    <dgm:cxn modelId="{56EDCABB-B858-4ABE-8E63-8E6D43E667E9}" type="presParOf" srcId="{9E00BF15-263A-40DD-B2BA-B219549CBF82}" destId="{48BD5C82-DD23-4227-8F6B-B05F7070CDEE}" srcOrd="4" destOrd="0" presId="urn:microsoft.com/office/officeart/2005/8/layout/hierarchy3"/>
    <dgm:cxn modelId="{EBBD891C-D63D-4AD7-B1B6-74DC93E051B1}" type="presParOf" srcId="{9E00BF15-263A-40DD-B2BA-B219549CBF82}" destId="{1D7C728C-73F2-4DB5-96BB-8A79F96E023F}" srcOrd="5" destOrd="0" presId="urn:microsoft.com/office/officeart/2005/8/layout/hierarchy3"/>
    <dgm:cxn modelId="{F47E9979-0353-44E8-B89E-B84242FD81C6}" type="presParOf" srcId="{99E5B507-64DB-463A-8BA4-8BF07E100A2E}" destId="{FF4903E4-B4BC-4D38-B0B0-585BD077CD96}" srcOrd="1" destOrd="0" presId="urn:microsoft.com/office/officeart/2005/8/layout/hierarchy3"/>
    <dgm:cxn modelId="{454C4355-C1AE-4175-955B-F53BC92B1379}" type="presParOf" srcId="{FF4903E4-B4BC-4D38-B0B0-585BD077CD96}" destId="{BF94F131-36C2-46E3-BE23-DD4D39D2A7DB}" srcOrd="0" destOrd="0" presId="urn:microsoft.com/office/officeart/2005/8/layout/hierarchy3"/>
    <dgm:cxn modelId="{98F32B62-1481-437A-9142-1E885286A5D2}" type="presParOf" srcId="{BF94F131-36C2-46E3-BE23-DD4D39D2A7DB}" destId="{9A1BA894-7BE9-4FCB-B75D-C0FC71AC298F}" srcOrd="0" destOrd="0" presId="urn:microsoft.com/office/officeart/2005/8/layout/hierarchy3"/>
    <dgm:cxn modelId="{4EBCDDF3-A3E7-48C4-B4E5-C8C856A78DF6}" type="presParOf" srcId="{BF94F131-36C2-46E3-BE23-DD4D39D2A7DB}" destId="{F7BC8A13-E467-401B-9649-5CA7B54F0E1E}" srcOrd="1" destOrd="0" presId="urn:microsoft.com/office/officeart/2005/8/layout/hierarchy3"/>
    <dgm:cxn modelId="{43946E54-C940-4B76-B96D-6489121AE93D}" type="presParOf" srcId="{FF4903E4-B4BC-4D38-B0B0-585BD077CD96}" destId="{4D01FD14-22D8-4A37-AD38-B56B9E4D1A9C}" srcOrd="1" destOrd="0" presId="urn:microsoft.com/office/officeart/2005/8/layout/hierarchy3"/>
    <dgm:cxn modelId="{B36D0FEE-7C24-4A73-8CD5-DB792F2CBFFF}" type="presParOf" srcId="{4D01FD14-22D8-4A37-AD38-B56B9E4D1A9C}" destId="{4B8E49DA-F78A-43B8-BE5B-7F72075A24D9}" srcOrd="0" destOrd="0" presId="urn:microsoft.com/office/officeart/2005/8/layout/hierarchy3"/>
    <dgm:cxn modelId="{1EE19788-1640-4DA2-BF80-311CD21D3768}" type="presParOf" srcId="{4D01FD14-22D8-4A37-AD38-B56B9E4D1A9C}" destId="{0C78EA29-6260-4663-8EC2-963540818AAD}" srcOrd="1" destOrd="0" presId="urn:microsoft.com/office/officeart/2005/8/layout/hierarchy3"/>
    <dgm:cxn modelId="{DAB4F673-9F05-452F-8261-A9B4D8EBE1F1}" type="presParOf" srcId="{4D01FD14-22D8-4A37-AD38-B56B9E4D1A9C}" destId="{8BC445FC-A7B8-4A6C-B52A-22336A2D176F}" srcOrd="2" destOrd="0" presId="urn:microsoft.com/office/officeart/2005/8/layout/hierarchy3"/>
    <dgm:cxn modelId="{00B91A14-172A-4668-AFED-40B701F15F12}" type="presParOf" srcId="{4D01FD14-22D8-4A37-AD38-B56B9E4D1A9C}" destId="{7407FC42-84D0-47C3-847C-B5332E771BC2}" srcOrd="3" destOrd="0" presId="urn:microsoft.com/office/officeart/2005/8/layout/hierarchy3"/>
    <dgm:cxn modelId="{DEC26F55-4711-491B-A157-6C8F3EB1A926}" type="presParOf" srcId="{4D01FD14-22D8-4A37-AD38-B56B9E4D1A9C}" destId="{4DA0AA5D-8824-4124-AD96-A90E8FC85A96}" srcOrd="4" destOrd="0" presId="urn:microsoft.com/office/officeart/2005/8/layout/hierarchy3"/>
    <dgm:cxn modelId="{11AE7094-3FA9-4D8A-87A0-50F1911E78BF}" type="presParOf" srcId="{4D01FD14-22D8-4A37-AD38-B56B9E4D1A9C}" destId="{B2D865C8-EBF8-49D6-8B22-A9D64E0CF05A}" srcOrd="5" destOrd="0" presId="urn:microsoft.com/office/officeart/2005/8/layout/hierarchy3"/>
    <dgm:cxn modelId="{B1E864CC-CC3F-4F13-ACD2-77F00A32AD01}" type="presParOf" srcId="{99E5B507-64DB-463A-8BA4-8BF07E100A2E}" destId="{DDD5A91C-12E1-4508-A1BB-57990AE7DDC4}" srcOrd="2" destOrd="0" presId="urn:microsoft.com/office/officeart/2005/8/layout/hierarchy3"/>
    <dgm:cxn modelId="{AD567F45-C71C-4F58-B301-279013781FD9}" type="presParOf" srcId="{DDD5A91C-12E1-4508-A1BB-57990AE7DDC4}" destId="{39FFEF87-7EEC-49A5-8F85-80B0F6DDCC4B}" srcOrd="0" destOrd="0" presId="urn:microsoft.com/office/officeart/2005/8/layout/hierarchy3"/>
    <dgm:cxn modelId="{7ABA8FDC-AE3C-40D6-BFE0-9221F29DCF9C}" type="presParOf" srcId="{39FFEF87-7EEC-49A5-8F85-80B0F6DDCC4B}" destId="{42926A6B-9218-42D6-9D45-4B815E350A6F}" srcOrd="0" destOrd="0" presId="urn:microsoft.com/office/officeart/2005/8/layout/hierarchy3"/>
    <dgm:cxn modelId="{C85A44B9-F29A-415F-A701-5AB202E74E14}" type="presParOf" srcId="{39FFEF87-7EEC-49A5-8F85-80B0F6DDCC4B}" destId="{F62ED910-42E7-4056-9E7A-C54408E834DF}" srcOrd="1" destOrd="0" presId="urn:microsoft.com/office/officeart/2005/8/layout/hierarchy3"/>
    <dgm:cxn modelId="{9586B86D-7284-4DA6-866C-F8E1E70744EB}" type="presParOf" srcId="{DDD5A91C-12E1-4508-A1BB-57990AE7DDC4}" destId="{BEAF275B-1073-4285-A6DC-2A8EE4322D9E}" srcOrd="1" destOrd="0" presId="urn:microsoft.com/office/officeart/2005/8/layout/hierarchy3"/>
    <dgm:cxn modelId="{23A3D5CD-9A9B-4326-B11C-CA9C622470F4}" type="presParOf" srcId="{BEAF275B-1073-4285-A6DC-2A8EE4322D9E}" destId="{43FA5881-AFE4-49F2-B92A-8BC6732ACC3A}" srcOrd="0" destOrd="0" presId="urn:microsoft.com/office/officeart/2005/8/layout/hierarchy3"/>
    <dgm:cxn modelId="{3F04CFD9-2642-41DB-BF5F-39EE77963BCC}" type="presParOf" srcId="{BEAF275B-1073-4285-A6DC-2A8EE4322D9E}" destId="{9FEE7C06-41F0-48DD-A51D-5AD817794CE6}" srcOrd="1" destOrd="0" presId="urn:microsoft.com/office/officeart/2005/8/layout/hierarchy3"/>
    <dgm:cxn modelId="{2633894B-976E-43C0-8723-01ADE520D0A4}" type="presParOf" srcId="{BEAF275B-1073-4285-A6DC-2A8EE4322D9E}" destId="{92C40937-19DE-4C62-96C4-7D4A8422329C}" srcOrd="2" destOrd="0" presId="urn:microsoft.com/office/officeart/2005/8/layout/hierarchy3"/>
    <dgm:cxn modelId="{9F27E9DE-3727-47D1-9931-E5D30B76EB3A}" type="presParOf" srcId="{BEAF275B-1073-4285-A6DC-2A8EE4322D9E}" destId="{E15B6A91-7D99-4BA8-BAF7-5E8C236E0426}" srcOrd="3" destOrd="0" presId="urn:microsoft.com/office/officeart/2005/8/layout/hierarchy3"/>
    <dgm:cxn modelId="{C8769BB2-AFD6-4A30-8C36-00F4F63EFF3C}" type="presParOf" srcId="{BEAF275B-1073-4285-A6DC-2A8EE4322D9E}" destId="{22EB9925-582C-4D3C-B592-3F2A8FEC4075}" srcOrd="4" destOrd="0" presId="urn:microsoft.com/office/officeart/2005/8/layout/hierarchy3"/>
    <dgm:cxn modelId="{076D7156-1B07-462E-A155-4FD0C25ADFB5}" type="presParOf" srcId="{BEAF275B-1073-4285-A6DC-2A8EE4322D9E}" destId="{A616F3F3-A054-40DD-8196-6A4D649FF880}" srcOrd="5" destOrd="0" presId="urn:microsoft.com/office/officeart/2005/8/layout/hierarchy3"/>
    <dgm:cxn modelId="{AF637EE1-5EE6-421F-BC93-C234E8DC9A53}" type="presParOf" srcId="{99E5B507-64DB-463A-8BA4-8BF07E100A2E}" destId="{403C1CAE-EC94-4FA1-AAA2-728F21FAAC55}" srcOrd="3" destOrd="0" presId="urn:microsoft.com/office/officeart/2005/8/layout/hierarchy3"/>
    <dgm:cxn modelId="{40E04123-4A80-4B29-A7F5-6437F9FECD23}" type="presParOf" srcId="{403C1CAE-EC94-4FA1-AAA2-728F21FAAC55}" destId="{0C38FAE2-45DB-48AA-BF0E-767F37F72B9F}" srcOrd="0" destOrd="0" presId="urn:microsoft.com/office/officeart/2005/8/layout/hierarchy3"/>
    <dgm:cxn modelId="{89B489E8-AD4D-4B7B-BCEF-D0384236B3E0}" type="presParOf" srcId="{0C38FAE2-45DB-48AA-BF0E-767F37F72B9F}" destId="{B929197A-FEC8-4BAA-BA77-F61648D4B487}" srcOrd="0" destOrd="0" presId="urn:microsoft.com/office/officeart/2005/8/layout/hierarchy3"/>
    <dgm:cxn modelId="{5FF4F7D7-54E4-4EC7-8D2F-B699E9625CB7}" type="presParOf" srcId="{0C38FAE2-45DB-48AA-BF0E-767F37F72B9F}" destId="{C5B3A55A-02C0-4CF2-8256-EBA8C49B1BEB}" srcOrd="1" destOrd="0" presId="urn:microsoft.com/office/officeart/2005/8/layout/hierarchy3"/>
    <dgm:cxn modelId="{E4DC624E-6BF2-4469-BA75-FCB7479AC33A}" type="presParOf" srcId="{403C1CAE-EC94-4FA1-AAA2-728F21FAAC55}" destId="{E83A4771-59DD-4BFE-AB04-8BB383329738}" srcOrd="1" destOrd="0" presId="urn:microsoft.com/office/officeart/2005/8/layout/hierarchy3"/>
    <dgm:cxn modelId="{C3F24FF8-ADF9-4B76-983E-903217E607AE}" type="presParOf" srcId="{E83A4771-59DD-4BFE-AB04-8BB383329738}" destId="{94186C86-7311-4035-B862-5B3730C33371}" srcOrd="0" destOrd="0" presId="urn:microsoft.com/office/officeart/2005/8/layout/hierarchy3"/>
    <dgm:cxn modelId="{4C6BB69E-70F3-49CA-A977-CF8B45670AAB}" type="presParOf" srcId="{E83A4771-59DD-4BFE-AB04-8BB383329738}" destId="{AC0F7071-61A5-4082-8110-7474ECC2DE1B}" srcOrd="1" destOrd="0" presId="urn:microsoft.com/office/officeart/2005/8/layout/hierarchy3"/>
    <dgm:cxn modelId="{DA8F4595-58C7-46CF-A479-205DB8721A87}" type="presParOf" srcId="{E83A4771-59DD-4BFE-AB04-8BB383329738}" destId="{0AFAFE0C-950F-498B-A884-225250CF9BD3}" srcOrd="2" destOrd="0" presId="urn:microsoft.com/office/officeart/2005/8/layout/hierarchy3"/>
    <dgm:cxn modelId="{71D87A56-CC33-4DAB-B4C5-22CE9E919212}" type="presParOf" srcId="{E83A4771-59DD-4BFE-AB04-8BB383329738}" destId="{224DF5AF-BDEA-4B83-B81E-210D1D9A9BFF}" srcOrd="3" destOrd="0" presId="urn:microsoft.com/office/officeart/2005/8/layout/hierarchy3"/>
    <dgm:cxn modelId="{E7E37FFB-2358-42E3-A761-768D04E68874}" type="presParOf" srcId="{E83A4771-59DD-4BFE-AB04-8BB383329738}" destId="{478D6C41-5D99-493F-84DB-A1870CE7A6A8}" srcOrd="4" destOrd="0" presId="urn:microsoft.com/office/officeart/2005/8/layout/hierarchy3"/>
    <dgm:cxn modelId="{3CADF66A-6FC7-4E7C-8E57-82A67488A3DD}" type="presParOf" srcId="{E83A4771-59DD-4BFE-AB04-8BB383329738}" destId="{0E267795-C3C4-4DD4-9910-85451B58D500}"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80B3E21-9E6E-4CBE-B767-D80AB4ED31F6}"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s-EC"/>
        </a:p>
      </dgm:t>
    </dgm:pt>
    <dgm:pt modelId="{B8C277C4-DB9A-4B51-BC7F-A95B5044E692}">
      <dgm:prSet phldrT="[Texto]"/>
      <dgm:spPr/>
      <dgm:t>
        <a:bodyPr/>
        <a:lstStyle/>
        <a:p>
          <a:r>
            <a:rPr lang="es-EC" dirty="0"/>
            <a:t>Código Orgánico de la Producción, Comercio e Inversiones (COPCI).</a:t>
          </a:r>
        </a:p>
      </dgm:t>
    </dgm:pt>
    <dgm:pt modelId="{B8F90298-CC73-45AE-BA5F-6CA735733A9D}" type="parTrans" cxnId="{6256FA12-2AE4-4E51-9D9D-C59899A22625}">
      <dgm:prSet/>
      <dgm:spPr/>
      <dgm:t>
        <a:bodyPr/>
        <a:lstStyle/>
        <a:p>
          <a:endParaRPr lang="es-EC"/>
        </a:p>
      </dgm:t>
    </dgm:pt>
    <dgm:pt modelId="{953ADF5E-1BC6-488E-BE96-4B2AF7100D5C}" type="sibTrans" cxnId="{6256FA12-2AE4-4E51-9D9D-C59899A22625}">
      <dgm:prSet/>
      <dgm:spPr/>
      <dgm:t>
        <a:bodyPr/>
        <a:lstStyle/>
        <a:p>
          <a:endParaRPr lang="es-EC"/>
        </a:p>
      </dgm:t>
    </dgm:pt>
    <dgm:pt modelId="{386EF540-F5DB-4B3F-BAFE-8B84AE80758D}">
      <dgm:prSet phldrT="[Texto]"/>
      <dgm:spPr/>
      <dgm:t>
        <a:bodyPr/>
        <a:lstStyle/>
        <a:p>
          <a:r>
            <a:rPr lang="es-EC" dirty="0"/>
            <a:t>Reglamento de Aplicación del Libro IV del COPCI en Materia Política, Comercial, sus Órganos de Control e Instrumentos</a:t>
          </a:r>
        </a:p>
      </dgm:t>
    </dgm:pt>
    <dgm:pt modelId="{1E33F0DD-EF52-4B6A-8DF1-B6916FEEF893}" type="parTrans" cxnId="{24D726E4-1EC9-4294-85D0-DFFF54748CBD}">
      <dgm:prSet/>
      <dgm:spPr/>
      <dgm:t>
        <a:bodyPr/>
        <a:lstStyle/>
        <a:p>
          <a:endParaRPr lang="es-EC"/>
        </a:p>
      </dgm:t>
    </dgm:pt>
    <dgm:pt modelId="{CE70660D-B386-495B-97AE-4F03EF9C92B1}" type="sibTrans" cxnId="{24D726E4-1EC9-4294-85D0-DFFF54748CBD}">
      <dgm:prSet/>
      <dgm:spPr/>
      <dgm:t>
        <a:bodyPr/>
        <a:lstStyle/>
        <a:p>
          <a:endParaRPr lang="es-EC"/>
        </a:p>
      </dgm:t>
    </dgm:pt>
    <dgm:pt modelId="{2A1C8EAF-0767-402E-A5D5-E70A1E2F71B4}">
      <dgm:prSet phldrT="[Texto]"/>
      <dgm:spPr/>
      <dgm:t>
        <a:bodyPr/>
        <a:lstStyle/>
        <a:p>
          <a:r>
            <a:rPr lang="es-EC" dirty="0"/>
            <a:t>Oficio N. º MCPE-DM-O-2015-005</a:t>
          </a:r>
        </a:p>
      </dgm:t>
    </dgm:pt>
    <dgm:pt modelId="{9C9AF11B-AB3F-43E4-879D-ED06C5203E82}" type="parTrans" cxnId="{A2561CCF-51C2-4B84-BCA8-6B44647DA642}">
      <dgm:prSet/>
      <dgm:spPr/>
      <dgm:t>
        <a:bodyPr/>
        <a:lstStyle/>
        <a:p>
          <a:endParaRPr lang="es-EC"/>
        </a:p>
      </dgm:t>
    </dgm:pt>
    <dgm:pt modelId="{837DC276-67DB-4F8A-B06D-24767A962B2F}" type="sibTrans" cxnId="{A2561CCF-51C2-4B84-BCA8-6B44647DA642}">
      <dgm:prSet/>
      <dgm:spPr/>
      <dgm:t>
        <a:bodyPr/>
        <a:lstStyle/>
        <a:p>
          <a:endParaRPr lang="es-EC"/>
        </a:p>
      </dgm:t>
    </dgm:pt>
    <dgm:pt modelId="{D03F0115-9B92-4B4A-9E4A-768DC9E55C20}">
      <dgm:prSet phldrT="[Texto]"/>
      <dgm:spPr/>
      <dgm:t>
        <a:bodyPr/>
        <a:lstStyle/>
        <a:p>
          <a:r>
            <a:rPr lang="es-EC" dirty="0"/>
            <a:t>Mediante Informe Técnico N.º 001/2015 </a:t>
          </a:r>
        </a:p>
      </dgm:t>
    </dgm:pt>
    <dgm:pt modelId="{1633E949-5B62-48F3-8FCF-FEE2EF2ED5DB}" type="parTrans" cxnId="{4C9FB015-3DD8-47DB-8555-2E493DB74E70}">
      <dgm:prSet/>
      <dgm:spPr/>
      <dgm:t>
        <a:bodyPr/>
        <a:lstStyle/>
        <a:p>
          <a:endParaRPr lang="es-EC"/>
        </a:p>
      </dgm:t>
    </dgm:pt>
    <dgm:pt modelId="{8E26189F-9852-4DD3-9F89-7B9C4489F2DE}" type="sibTrans" cxnId="{4C9FB015-3DD8-47DB-8555-2E493DB74E70}">
      <dgm:prSet/>
      <dgm:spPr/>
      <dgm:t>
        <a:bodyPr/>
        <a:lstStyle/>
        <a:p>
          <a:endParaRPr lang="es-EC"/>
        </a:p>
      </dgm:t>
    </dgm:pt>
    <dgm:pt modelId="{015AEA0E-235A-418B-8265-E2B3F1BDB8DD}">
      <dgm:prSet phldrT="[Texto]"/>
      <dgm:spPr/>
      <dgm:t>
        <a:bodyPr/>
        <a:lstStyle/>
        <a:p>
          <a:r>
            <a:rPr lang="es-EC" dirty="0"/>
            <a:t>Resolución No. 011-2015 </a:t>
          </a:r>
        </a:p>
      </dgm:t>
    </dgm:pt>
    <dgm:pt modelId="{7320FEAE-5FB8-4C2F-B69F-D8E5F26B9832}" type="parTrans" cxnId="{B84D2BF2-6BB6-4159-AAF4-EA5B0F27F030}">
      <dgm:prSet/>
      <dgm:spPr/>
      <dgm:t>
        <a:bodyPr/>
        <a:lstStyle/>
        <a:p>
          <a:endParaRPr lang="es-EC"/>
        </a:p>
      </dgm:t>
    </dgm:pt>
    <dgm:pt modelId="{95AD4D78-CFB8-4945-B6BC-EC198219D995}" type="sibTrans" cxnId="{B84D2BF2-6BB6-4159-AAF4-EA5B0F27F030}">
      <dgm:prSet/>
      <dgm:spPr/>
      <dgm:t>
        <a:bodyPr/>
        <a:lstStyle/>
        <a:p>
          <a:endParaRPr lang="es-EC"/>
        </a:p>
      </dgm:t>
    </dgm:pt>
    <dgm:pt modelId="{946C8D04-F0FF-4A85-A2F4-A2B7A9872A97}" type="pres">
      <dgm:prSet presAssocID="{880B3E21-9E6E-4CBE-B767-D80AB4ED31F6}" presName="outerComposite" presStyleCnt="0">
        <dgm:presLayoutVars>
          <dgm:chMax val="5"/>
          <dgm:dir/>
          <dgm:resizeHandles val="exact"/>
        </dgm:presLayoutVars>
      </dgm:prSet>
      <dgm:spPr/>
    </dgm:pt>
    <dgm:pt modelId="{E825C3AC-3DD0-4E83-9374-353F5D079830}" type="pres">
      <dgm:prSet presAssocID="{880B3E21-9E6E-4CBE-B767-D80AB4ED31F6}" presName="dummyMaxCanvas" presStyleCnt="0">
        <dgm:presLayoutVars/>
      </dgm:prSet>
      <dgm:spPr/>
    </dgm:pt>
    <dgm:pt modelId="{6F0B9B8F-B051-4284-BFC6-E9BAD1A83E5C}" type="pres">
      <dgm:prSet presAssocID="{880B3E21-9E6E-4CBE-B767-D80AB4ED31F6}" presName="FiveNodes_1" presStyleLbl="node1" presStyleIdx="0" presStyleCnt="5">
        <dgm:presLayoutVars>
          <dgm:bulletEnabled val="1"/>
        </dgm:presLayoutVars>
      </dgm:prSet>
      <dgm:spPr/>
    </dgm:pt>
    <dgm:pt modelId="{4B100B84-D54D-4C09-9AA5-DB79B64983F1}" type="pres">
      <dgm:prSet presAssocID="{880B3E21-9E6E-4CBE-B767-D80AB4ED31F6}" presName="FiveNodes_2" presStyleLbl="node1" presStyleIdx="1" presStyleCnt="5">
        <dgm:presLayoutVars>
          <dgm:bulletEnabled val="1"/>
        </dgm:presLayoutVars>
      </dgm:prSet>
      <dgm:spPr/>
    </dgm:pt>
    <dgm:pt modelId="{05A523EE-C767-401E-BC9B-6CA79CBEDBD5}" type="pres">
      <dgm:prSet presAssocID="{880B3E21-9E6E-4CBE-B767-D80AB4ED31F6}" presName="FiveNodes_3" presStyleLbl="node1" presStyleIdx="2" presStyleCnt="5">
        <dgm:presLayoutVars>
          <dgm:bulletEnabled val="1"/>
        </dgm:presLayoutVars>
      </dgm:prSet>
      <dgm:spPr/>
    </dgm:pt>
    <dgm:pt modelId="{660AEAB3-8B11-4EF4-84C2-FE98F8D6D428}" type="pres">
      <dgm:prSet presAssocID="{880B3E21-9E6E-4CBE-B767-D80AB4ED31F6}" presName="FiveNodes_4" presStyleLbl="node1" presStyleIdx="3" presStyleCnt="5">
        <dgm:presLayoutVars>
          <dgm:bulletEnabled val="1"/>
        </dgm:presLayoutVars>
      </dgm:prSet>
      <dgm:spPr/>
    </dgm:pt>
    <dgm:pt modelId="{DA110BCE-F60B-47B5-9353-C008C5EE714E}" type="pres">
      <dgm:prSet presAssocID="{880B3E21-9E6E-4CBE-B767-D80AB4ED31F6}" presName="FiveNodes_5" presStyleLbl="node1" presStyleIdx="4" presStyleCnt="5">
        <dgm:presLayoutVars>
          <dgm:bulletEnabled val="1"/>
        </dgm:presLayoutVars>
      </dgm:prSet>
      <dgm:spPr/>
    </dgm:pt>
    <dgm:pt modelId="{00F14123-6A94-4757-B6E9-FCE658B0AEB6}" type="pres">
      <dgm:prSet presAssocID="{880B3E21-9E6E-4CBE-B767-D80AB4ED31F6}" presName="FiveConn_1-2" presStyleLbl="fgAccFollowNode1" presStyleIdx="0" presStyleCnt="4">
        <dgm:presLayoutVars>
          <dgm:bulletEnabled val="1"/>
        </dgm:presLayoutVars>
      </dgm:prSet>
      <dgm:spPr/>
    </dgm:pt>
    <dgm:pt modelId="{8E5D5B65-A711-45AA-8878-1A27120CDE4A}" type="pres">
      <dgm:prSet presAssocID="{880B3E21-9E6E-4CBE-B767-D80AB4ED31F6}" presName="FiveConn_2-3" presStyleLbl="fgAccFollowNode1" presStyleIdx="1" presStyleCnt="4">
        <dgm:presLayoutVars>
          <dgm:bulletEnabled val="1"/>
        </dgm:presLayoutVars>
      </dgm:prSet>
      <dgm:spPr/>
    </dgm:pt>
    <dgm:pt modelId="{345B7F1C-4147-48B0-AB9E-18B3669A305F}" type="pres">
      <dgm:prSet presAssocID="{880B3E21-9E6E-4CBE-B767-D80AB4ED31F6}" presName="FiveConn_3-4" presStyleLbl="fgAccFollowNode1" presStyleIdx="2" presStyleCnt="4">
        <dgm:presLayoutVars>
          <dgm:bulletEnabled val="1"/>
        </dgm:presLayoutVars>
      </dgm:prSet>
      <dgm:spPr/>
    </dgm:pt>
    <dgm:pt modelId="{376F8A13-8A78-4FD6-BA4B-4B779E885138}" type="pres">
      <dgm:prSet presAssocID="{880B3E21-9E6E-4CBE-B767-D80AB4ED31F6}" presName="FiveConn_4-5" presStyleLbl="fgAccFollowNode1" presStyleIdx="3" presStyleCnt="4">
        <dgm:presLayoutVars>
          <dgm:bulletEnabled val="1"/>
        </dgm:presLayoutVars>
      </dgm:prSet>
      <dgm:spPr/>
    </dgm:pt>
    <dgm:pt modelId="{4A511442-8CD9-46BE-A9B2-4D3534DCE117}" type="pres">
      <dgm:prSet presAssocID="{880B3E21-9E6E-4CBE-B767-D80AB4ED31F6}" presName="FiveNodes_1_text" presStyleLbl="node1" presStyleIdx="4" presStyleCnt="5">
        <dgm:presLayoutVars>
          <dgm:bulletEnabled val="1"/>
        </dgm:presLayoutVars>
      </dgm:prSet>
      <dgm:spPr/>
    </dgm:pt>
    <dgm:pt modelId="{22570329-C583-4706-ACA7-A3F8E33672C0}" type="pres">
      <dgm:prSet presAssocID="{880B3E21-9E6E-4CBE-B767-D80AB4ED31F6}" presName="FiveNodes_2_text" presStyleLbl="node1" presStyleIdx="4" presStyleCnt="5">
        <dgm:presLayoutVars>
          <dgm:bulletEnabled val="1"/>
        </dgm:presLayoutVars>
      </dgm:prSet>
      <dgm:spPr/>
    </dgm:pt>
    <dgm:pt modelId="{0CBA678D-B243-4CFB-ADFB-43B686C4E141}" type="pres">
      <dgm:prSet presAssocID="{880B3E21-9E6E-4CBE-B767-D80AB4ED31F6}" presName="FiveNodes_3_text" presStyleLbl="node1" presStyleIdx="4" presStyleCnt="5">
        <dgm:presLayoutVars>
          <dgm:bulletEnabled val="1"/>
        </dgm:presLayoutVars>
      </dgm:prSet>
      <dgm:spPr/>
    </dgm:pt>
    <dgm:pt modelId="{894778B7-F85F-4B43-8148-E208414EB1E7}" type="pres">
      <dgm:prSet presAssocID="{880B3E21-9E6E-4CBE-B767-D80AB4ED31F6}" presName="FiveNodes_4_text" presStyleLbl="node1" presStyleIdx="4" presStyleCnt="5">
        <dgm:presLayoutVars>
          <dgm:bulletEnabled val="1"/>
        </dgm:presLayoutVars>
      </dgm:prSet>
      <dgm:spPr/>
    </dgm:pt>
    <dgm:pt modelId="{9BAC7FF1-8D87-471F-A106-9058BEECEB95}" type="pres">
      <dgm:prSet presAssocID="{880B3E21-9E6E-4CBE-B767-D80AB4ED31F6}" presName="FiveNodes_5_text" presStyleLbl="node1" presStyleIdx="4" presStyleCnt="5">
        <dgm:presLayoutVars>
          <dgm:bulletEnabled val="1"/>
        </dgm:presLayoutVars>
      </dgm:prSet>
      <dgm:spPr/>
    </dgm:pt>
  </dgm:ptLst>
  <dgm:cxnLst>
    <dgm:cxn modelId="{6256FA12-2AE4-4E51-9D9D-C59899A22625}" srcId="{880B3E21-9E6E-4CBE-B767-D80AB4ED31F6}" destId="{B8C277C4-DB9A-4B51-BC7F-A95B5044E692}" srcOrd="0" destOrd="0" parTransId="{B8F90298-CC73-45AE-BA5F-6CA735733A9D}" sibTransId="{953ADF5E-1BC6-488E-BE96-4B2AF7100D5C}"/>
    <dgm:cxn modelId="{4C9FB015-3DD8-47DB-8555-2E493DB74E70}" srcId="{880B3E21-9E6E-4CBE-B767-D80AB4ED31F6}" destId="{D03F0115-9B92-4B4A-9E4A-768DC9E55C20}" srcOrd="3" destOrd="0" parTransId="{1633E949-5B62-48F3-8FCF-FEE2EF2ED5DB}" sibTransId="{8E26189F-9852-4DD3-9F89-7B9C4489F2DE}"/>
    <dgm:cxn modelId="{08C9981E-AAD8-461C-A4D3-25FEA63CD4B7}" type="presOf" srcId="{015AEA0E-235A-418B-8265-E2B3F1BDB8DD}" destId="{DA110BCE-F60B-47B5-9353-C008C5EE714E}" srcOrd="0" destOrd="0" presId="urn:microsoft.com/office/officeart/2005/8/layout/vProcess5"/>
    <dgm:cxn modelId="{1F7EB92C-04B4-48F2-BC13-6A9E8EFE6834}" type="presOf" srcId="{837DC276-67DB-4F8A-B06D-24767A962B2F}" destId="{345B7F1C-4147-48B0-AB9E-18B3669A305F}" srcOrd="0" destOrd="0" presId="urn:microsoft.com/office/officeart/2005/8/layout/vProcess5"/>
    <dgm:cxn modelId="{A0830E3B-21DE-447C-B9FE-69808991CD96}" type="presOf" srcId="{2A1C8EAF-0767-402E-A5D5-E70A1E2F71B4}" destId="{05A523EE-C767-401E-BC9B-6CA79CBEDBD5}" srcOrd="0" destOrd="0" presId="urn:microsoft.com/office/officeart/2005/8/layout/vProcess5"/>
    <dgm:cxn modelId="{03FEFF3F-FD8B-4FBC-B228-0E09584CA822}" type="presOf" srcId="{880B3E21-9E6E-4CBE-B767-D80AB4ED31F6}" destId="{946C8D04-F0FF-4A85-A2F4-A2B7A9872A97}" srcOrd="0" destOrd="0" presId="urn:microsoft.com/office/officeart/2005/8/layout/vProcess5"/>
    <dgm:cxn modelId="{AC6B0B48-8E34-4BE1-A8AE-84CF0E4798E5}" type="presOf" srcId="{2A1C8EAF-0767-402E-A5D5-E70A1E2F71B4}" destId="{0CBA678D-B243-4CFB-ADFB-43B686C4E141}" srcOrd="1" destOrd="0" presId="urn:microsoft.com/office/officeart/2005/8/layout/vProcess5"/>
    <dgm:cxn modelId="{8BB16459-023A-4775-B07F-DB78DE6AAED8}" type="presOf" srcId="{8E26189F-9852-4DD3-9F89-7B9C4489F2DE}" destId="{376F8A13-8A78-4FD6-BA4B-4B779E885138}" srcOrd="0" destOrd="0" presId="urn:microsoft.com/office/officeart/2005/8/layout/vProcess5"/>
    <dgm:cxn modelId="{2810E259-5611-48E3-8449-AFE7EA59BDB3}" type="presOf" srcId="{B8C277C4-DB9A-4B51-BC7F-A95B5044E692}" destId="{6F0B9B8F-B051-4284-BFC6-E9BAD1A83E5C}" srcOrd="0" destOrd="0" presId="urn:microsoft.com/office/officeart/2005/8/layout/vProcess5"/>
    <dgm:cxn modelId="{B2BE46C1-3053-4733-A948-57099703943E}" type="presOf" srcId="{D03F0115-9B92-4B4A-9E4A-768DC9E55C20}" destId="{660AEAB3-8B11-4EF4-84C2-FE98F8D6D428}" srcOrd="0" destOrd="0" presId="urn:microsoft.com/office/officeart/2005/8/layout/vProcess5"/>
    <dgm:cxn modelId="{03D241C2-B903-4C59-8399-9DAF0713AE04}" type="presOf" srcId="{953ADF5E-1BC6-488E-BE96-4B2AF7100D5C}" destId="{00F14123-6A94-4757-B6E9-FCE658B0AEB6}" srcOrd="0" destOrd="0" presId="urn:microsoft.com/office/officeart/2005/8/layout/vProcess5"/>
    <dgm:cxn modelId="{78445CC8-B597-4557-9C4F-FD1E8D22DD1E}" type="presOf" srcId="{D03F0115-9B92-4B4A-9E4A-768DC9E55C20}" destId="{894778B7-F85F-4B43-8148-E208414EB1E7}" srcOrd="1" destOrd="0" presId="urn:microsoft.com/office/officeart/2005/8/layout/vProcess5"/>
    <dgm:cxn modelId="{A2561CCF-51C2-4B84-BCA8-6B44647DA642}" srcId="{880B3E21-9E6E-4CBE-B767-D80AB4ED31F6}" destId="{2A1C8EAF-0767-402E-A5D5-E70A1E2F71B4}" srcOrd="2" destOrd="0" parTransId="{9C9AF11B-AB3F-43E4-879D-ED06C5203E82}" sibTransId="{837DC276-67DB-4F8A-B06D-24767A962B2F}"/>
    <dgm:cxn modelId="{ECD482D1-466D-4944-81D7-87D61A0769CE}" type="presOf" srcId="{CE70660D-B386-495B-97AE-4F03EF9C92B1}" destId="{8E5D5B65-A711-45AA-8878-1A27120CDE4A}" srcOrd="0" destOrd="0" presId="urn:microsoft.com/office/officeart/2005/8/layout/vProcess5"/>
    <dgm:cxn modelId="{187A05D5-DCE9-4309-B576-4709E4FD2089}" type="presOf" srcId="{015AEA0E-235A-418B-8265-E2B3F1BDB8DD}" destId="{9BAC7FF1-8D87-471F-A106-9058BEECEB95}" srcOrd="1" destOrd="0" presId="urn:microsoft.com/office/officeart/2005/8/layout/vProcess5"/>
    <dgm:cxn modelId="{8E4809D9-6B06-47F9-AB78-46241F458D54}" type="presOf" srcId="{B8C277C4-DB9A-4B51-BC7F-A95B5044E692}" destId="{4A511442-8CD9-46BE-A9B2-4D3534DCE117}" srcOrd="1" destOrd="0" presId="urn:microsoft.com/office/officeart/2005/8/layout/vProcess5"/>
    <dgm:cxn modelId="{24D726E4-1EC9-4294-85D0-DFFF54748CBD}" srcId="{880B3E21-9E6E-4CBE-B767-D80AB4ED31F6}" destId="{386EF540-F5DB-4B3F-BAFE-8B84AE80758D}" srcOrd="1" destOrd="0" parTransId="{1E33F0DD-EF52-4B6A-8DF1-B6916FEEF893}" sibTransId="{CE70660D-B386-495B-97AE-4F03EF9C92B1}"/>
    <dgm:cxn modelId="{B84D2BF2-6BB6-4159-AAF4-EA5B0F27F030}" srcId="{880B3E21-9E6E-4CBE-B767-D80AB4ED31F6}" destId="{015AEA0E-235A-418B-8265-E2B3F1BDB8DD}" srcOrd="4" destOrd="0" parTransId="{7320FEAE-5FB8-4C2F-B69F-D8E5F26B9832}" sibTransId="{95AD4D78-CFB8-4945-B6BC-EC198219D995}"/>
    <dgm:cxn modelId="{2EAFB4F5-4C60-4694-9DBA-27C08D1BA260}" type="presOf" srcId="{386EF540-F5DB-4B3F-BAFE-8B84AE80758D}" destId="{22570329-C583-4706-ACA7-A3F8E33672C0}" srcOrd="1" destOrd="0" presId="urn:microsoft.com/office/officeart/2005/8/layout/vProcess5"/>
    <dgm:cxn modelId="{3E445FFC-62B8-4C8D-81E0-E0CEBC2F2A0E}" type="presOf" srcId="{386EF540-F5DB-4B3F-BAFE-8B84AE80758D}" destId="{4B100B84-D54D-4C09-9AA5-DB79B64983F1}" srcOrd="0" destOrd="0" presId="urn:microsoft.com/office/officeart/2005/8/layout/vProcess5"/>
    <dgm:cxn modelId="{3A423291-AFC8-44DD-AF33-C4CE8F68DC61}" type="presParOf" srcId="{946C8D04-F0FF-4A85-A2F4-A2B7A9872A97}" destId="{E825C3AC-3DD0-4E83-9374-353F5D079830}" srcOrd="0" destOrd="0" presId="urn:microsoft.com/office/officeart/2005/8/layout/vProcess5"/>
    <dgm:cxn modelId="{DE1BAC36-EC86-4E73-A6DC-7E6150ACBEE3}" type="presParOf" srcId="{946C8D04-F0FF-4A85-A2F4-A2B7A9872A97}" destId="{6F0B9B8F-B051-4284-BFC6-E9BAD1A83E5C}" srcOrd="1" destOrd="0" presId="urn:microsoft.com/office/officeart/2005/8/layout/vProcess5"/>
    <dgm:cxn modelId="{81738F5B-1B9C-4D39-8FEC-018B0F72F674}" type="presParOf" srcId="{946C8D04-F0FF-4A85-A2F4-A2B7A9872A97}" destId="{4B100B84-D54D-4C09-9AA5-DB79B64983F1}" srcOrd="2" destOrd="0" presId="urn:microsoft.com/office/officeart/2005/8/layout/vProcess5"/>
    <dgm:cxn modelId="{96873C7D-BED6-4E04-8B1B-326028424D3F}" type="presParOf" srcId="{946C8D04-F0FF-4A85-A2F4-A2B7A9872A97}" destId="{05A523EE-C767-401E-BC9B-6CA79CBEDBD5}" srcOrd="3" destOrd="0" presId="urn:microsoft.com/office/officeart/2005/8/layout/vProcess5"/>
    <dgm:cxn modelId="{6AC2AB5F-3913-41E2-83BC-F67239421D5A}" type="presParOf" srcId="{946C8D04-F0FF-4A85-A2F4-A2B7A9872A97}" destId="{660AEAB3-8B11-4EF4-84C2-FE98F8D6D428}" srcOrd="4" destOrd="0" presId="urn:microsoft.com/office/officeart/2005/8/layout/vProcess5"/>
    <dgm:cxn modelId="{EB6469CB-193F-4EA4-850D-4385D287FE4F}" type="presParOf" srcId="{946C8D04-F0FF-4A85-A2F4-A2B7A9872A97}" destId="{DA110BCE-F60B-47B5-9353-C008C5EE714E}" srcOrd="5" destOrd="0" presId="urn:microsoft.com/office/officeart/2005/8/layout/vProcess5"/>
    <dgm:cxn modelId="{B967BD79-9515-43F7-9B84-9BDD9BDB6785}" type="presParOf" srcId="{946C8D04-F0FF-4A85-A2F4-A2B7A9872A97}" destId="{00F14123-6A94-4757-B6E9-FCE658B0AEB6}" srcOrd="6" destOrd="0" presId="urn:microsoft.com/office/officeart/2005/8/layout/vProcess5"/>
    <dgm:cxn modelId="{1327CB73-1CD0-4A90-989D-EC54FB9EA469}" type="presParOf" srcId="{946C8D04-F0FF-4A85-A2F4-A2B7A9872A97}" destId="{8E5D5B65-A711-45AA-8878-1A27120CDE4A}" srcOrd="7" destOrd="0" presId="urn:microsoft.com/office/officeart/2005/8/layout/vProcess5"/>
    <dgm:cxn modelId="{59A1FA93-BCD6-4889-8118-8CB063B4305F}" type="presParOf" srcId="{946C8D04-F0FF-4A85-A2F4-A2B7A9872A97}" destId="{345B7F1C-4147-48B0-AB9E-18B3669A305F}" srcOrd="8" destOrd="0" presId="urn:microsoft.com/office/officeart/2005/8/layout/vProcess5"/>
    <dgm:cxn modelId="{5F15709E-ECB1-4452-BD50-4215C6AF5BA9}" type="presParOf" srcId="{946C8D04-F0FF-4A85-A2F4-A2B7A9872A97}" destId="{376F8A13-8A78-4FD6-BA4B-4B779E885138}" srcOrd="9" destOrd="0" presId="urn:microsoft.com/office/officeart/2005/8/layout/vProcess5"/>
    <dgm:cxn modelId="{9B869E45-F6C4-4D87-A95B-94B0520D62C6}" type="presParOf" srcId="{946C8D04-F0FF-4A85-A2F4-A2B7A9872A97}" destId="{4A511442-8CD9-46BE-A9B2-4D3534DCE117}" srcOrd="10" destOrd="0" presId="urn:microsoft.com/office/officeart/2005/8/layout/vProcess5"/>
    <dgm:cxn modelId="{72C29CFF-5F17-4CBD-99D8-BA1B0B312CD7}" type="presParOf" srcId="{946C8D04-F0FF-4A85-A2F4-A2B7A9872A97}" destId="{22570329-C583-4706-ACA7-A3F8E33672C0}" srcOrd="11" destOrd="0" presId="urn:microsoft.com/office/officeart/2005/8/layout/vProcess5"/>
    <dgm:cxn modelId="{4674D505-6F9C-493F-9A76-8D280DE2E769}" type="presParOf" srcId="{946C8D04-F0FF-4A85-A2F4-A2B7A9872A97}" destId="{0CBA678D-B243-4CFB-ADFB-43B686C4E141}" srcOrd="12" destOrd="0" presId="urn:microsoft.com/office/officeart/2005/8/layout/vProcess5"/>
    <dgm:cxn modelId="{CFED377A-C67D-4E38-A86D-95F1BC386414}" type="presParOf" srcId="{946C8D04-F0FF-4A85-A2F4-A2B7A9872A97}" destId="{894778B7-F85F-4B43-8148-E208414EB1E7}" srcOrd="13" destOrd="0" presId="urn:microsoft.com/office/officeart/2005/8/layout/vProcess5"/>
    <dgm:cxn modelId="{4378B326-BB19-470D-8B22-59A99DB68E52}" type="presParOf" srcId="{946C8D04-F0FF-4A85-A2F4-A2B7A9872A97}" destId="{9BAC7FF1-8D87-471F-A106-9058BEECEB9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64EA86D-9B12-40B2-9464-A350F4D3C438}"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A8073C60-FD87-4042-85E3-5CFFEDE760AF}">
      <dgm:prSet phldrT="[Texto]"/>
      <dgm:spPr/>
      <dgm:t>
        <a:bodyPr/>
        <a:lstStyle/>
        <a:p>
          <a:r>
            <a:rPr lang="es-EC" dirty="0"/>
            <a:t>La NANDINA (Nomenclatura Arancelaria Común de la Comunidad Andina)</a:t>
          </a:r>
        </a:p>
      </dgm:t>
    </dgm:pt>
    <dgm:pt modelId="{E5F0EA22-2D74-4F78-8DF3-384962856F90}" type="parTrans" cxnId="{88942493-305C-4F03-BDC8-E4EBE946DBAD}">
      <dgm:prSet/>
      <dgm:spPr/>
      <dgm:t>
        <a:bodyPr/>
        <a:lstStyle/>
        <a:p>
          <a:endParaRPr lang="es-EC"/>
        </a:p>
      </dgm:t>
    </dgm:pt>
    <dgm:pt modelId="{9708E634-8439-4CF0-A480-92DCD99ABEDB}" type="sibTrans" cxnId="{88942493-305C-4F03-BDC8-E4EBE946DBAD}">
      <dgm:prSet/>
      <dgm:spPr/>
      <dgm:t>
        <a:bodyPr/>
        <a:lstStyle/>
        <a:p>
          <a:endParaRPr lang="es-EC"/>
        </a:p>
      </dgm:t>
    </dgm:pt>
    <dgm:pt modelId="{A138F351-F7C1-47A7-93B9-7AF5BEC292F5}">
      <dgm:prSet phldrT="[Texto]"/>
      <dgm:spPr/>
      <dgm:t>
        <a:bodyPr/>
        <a:lstStyle/>
        <a:p>
          <a:r>
            <a:rPr lang="es-EC" dirty="0"/>
            <a:t>Cataloga las actividades económicas</a:t>
          </a:r>
        </a:p>
      </dgm:t>
    </dgm:pt>
    <dgm:pt modelId="{847E876E-64E8-4FFD-9DC0-E15BB50C8242}" type="parTrans" cxnId="{685AA2B2-6B2C-45B8-B063-F0AB45AB9044}">
      <dgm:prSet/>
      <dgm:spPr/>
      <dgm:t>
        <a:bodyPr/>
        <a:lstStyle/>
        <a:p>
          <a:endParaRPr lang="es-EC"/>
        </a:p>
      </dgm:t>
    </dgm:pt>
    <dgm:pt modelId="{D47C4BDC-B1A1-4264-BD7C-2046915CBD6A}" type="sibTrans" cxnId="{685AA2B2-6B2C-45B8-B063-F0AB45AB9044}">
      <dgm:prSet/>
      <dgm:spPr/>
      <dgm:t>
        <a:bodyPr/>
        <a:lstStyle/>
        <a:p>
          <a:endParaRPr lang="es-EC"/>
        </a:p>
      </dgm:t>
    </dgm:pt>
    <dgm:pt modelId="{61027145-32D9-4A93-98CE-B1F9571F1AFC}">
      <dgm:prSet phldrT="[Texto]"/>
      <dgm:spPr/>
      <dgm:t>
        <a:bodyPr/>
        <a:lstStyle/>
        <a:p>
          <a:r>
            <a:rPr lang="es-ES" dirty="0"/>
            <a:t>C141002 Fabricación de prendas de vestir de telas tejidas, de punto y ganchillo, de telas no tejidas, entre otras.</a:t>
          </a:r>
          <a:endParaRPr lang="es-EC" dirty="0"/>
        </a:p>
      </dgm:t>
    </dgm:pt>
    <dgm:pt modelId="{1465A5A9-9BC4-401B-8681-2C2609491109}" type="parTrans" cxnId="{DECFC026-8BC8-4FF7-A6B4-93C2E217EFA6}">
      <dgm:prSet/>
      <dgm:spPr/>
      <dgm:t>
        <a:bodyPr/>
        <a:lstStyle/>
        <a:p>
          <a:endParaRPr lang="es-EC"/>
        </a:p>
      </dgm:t>
    </dgm:pt>
    <dgm:pt modelId="{E4A54860-6F62-44DB-825A-7B531F5540E4}" type="sibTrans" cxnId="{DECFC026-8BC8-4FF7-A6B4-93C2E217EFA6}">
      <dgm:prSet/>
      <dgm:spPr/>
      <dgm:t>
        <a:bodyPr/>
        <a:lstStyle/>
        <a:p>
          <a:endParaRPr lang="es-EC"/>
        </a:p>
      </dgm:t>
    </dgm:pt>
    <dgm:pt modelId="{600A96B9-6413-4BB4-96BA-9B1E31E81F2D}">
      <dgm:prSet phldrT="[Texto]"/>
      <dgm:spPr/>
      <dgm:t>
        <a:bodyPr/>
        <a:lstStyle/>
        <a:p>
          <a:r>
            <a:rPr lang="es-EC" dirty="0"/>
            <a:t>La Clasificación Industrial Internacional Uniforme (CIIU) </a:t>
          </a:r>
        </a:p>
      </dgm:t>
    </dgm:pt>
    <dgm:pt modelId="{7BF744A9-FE2C-4A7E-998E-E5317DABA935}" type="parTrans" cxnId="{52EE5AEC-6514-4ABD-A201-EA229C25E4D3}">
      <dgm:prSet/>
      <dgm:spPr/>
      <dgm:t>
        <a:bodyPr/>
        <a:lstStyle/>
        <a:p>
          <a:endParaRPr lang="es-EC"/>
        </a:p>
      </dgm:t>
    </dgm:pt>
    <dgm:pt modelId="{A863CED5-638F-4377-8B59-402B7341633C}" type="sibTrans" cxnId="{52EE5AEC-6514-4ABD-A201-EA229C25E4D3}">
      <dgm:prSet/>
      <dgm:spPr/>
      <dgm:t>
        <a:bodyPr/>
        <a:lstStyle/>
        <a:p>
          <a:endParaRPr lang="es-EC"/>
        </a:p>
      </dgm:t>
    </dgm:pt>
    <dgm:pt modelId="{B37E253E-9089-4EA0-AE3E-328776CB4210}">
      <dgm:prSet phldrT="[Texto]"/>
      <dgm:spPr/>
      <dgm:t>
        <a:bodyPr/>
        <a:lstStyle/>
        <a:p>
          <a:r>
            <a:rPr lang="es-ES" dirty="0"/>
            <a:t>En la Sección XI Materiales y sus Manufacturas, Capítulo 62 Prendas y Complementos (accesorios), de vestir, excepto los de punto.</a:t>
          </a:r>
          <a:endParaRPr lang="es-EC" dirty="0"/>
        </a:p>
      </dgm:t>
    </dgm:pt>
    <dgm:pt modelId="{BD1F6B5E-340C-45E1-9E7F-7AB88A6F71D2}" type="parTrans" cxnId="{55D10716-ADF9-4AED-B5F4-508941DCA82B}">
      <dgm:prSet/>
      <dgm:spPr/>
      <dgm:t>
        <a:bodyPr/>
        <a:lstStyle/>
        <a:p>
          <a:endParaRPr lang="es-EC"/>
        </a:p>
      </dgm:t>
    </dgm:pt>
    <dgm:pt modelId="{392D3DCC-D9FB-4E80-ACAA-C2DBE2B59735}" type="sibTrans" cxnId="{55D10716-ADF9-4AED-B5F4-508941DCA82B}">
      <dgm:prSet/>
      <dgm:spPr/>
      <dgm:t>
        <a:bodyPr/>
        <a:lstStyle/>
        <a:p>
          <a:endParaRPr lang="es-EC"/>
        </a:p>
      </dgm:t>
    </dgm:pt>
    <dgm:pt modelId="{CD210FAE-FB1E-4F5B-945E-0618CD34CC0F}">
      <dgm:prSet phldrT="[Texto]"/>
      <dgm:spPr/>
      <dgm:t>
        <a:bodyPr/>
        <a:lstStyle/>
        <a:p>
          <a:r>
            <a:rPr lang="es-ES" dirty="0"/>
            <a:t>Codificación de mercancías</a:t>
          </a:r>
          <a:endParaRPr lang="es-EC" dirty="0"/>
        </a:p>
      </dgm:t>
    </dgm:pt>
    <dgm:pt modelId="{4B026FEA-0EB4-4E98-BD22-4EDCD43C8375}" type="parTrans" cxnId="{F051537F-EA9A-4CFF-BF55-5A149BED282E}">
      <dgm:prSet/>
      <dgm:spPr/>
      <dgm:t>
        <a:bodyPr/>
        <a:lstStyle/>
        <a:p>
          <a:endParaRPr lang="es-EC"/>
        </a:p>
      </dgm:t>
    </dgm:pt>
    <dgm:pt modelId="{271362BA-4DAF-48EB-831D-07F679EB1482}" type="sibTrans" cxnId="{F051537F-EA9A-4CFF-BF55-5A149BED282E}">
      <dgm:prSet/>
      <dgm:spPr/>
      <dgm:t>
        <a:bodyPr/>
        <a:lstStyle/>
        <a:p>
          <a:endParaRPr lang="es-EC"/>
        </a:p>
      </dgm:t>
    </dgm:pt>
    <dgm:pt modelId="{905DD7A7-0774-4CC4-8FAD-26B0316DEA69}" type="pres">
      <dgm:prSet presAssocID="{F64EA86D-9B12-40B2-9464-A350F4D3C438}" presName="Name0" presStyleCnt="0">
        <dgm:presLayoutVars>
          <dgm:dir/>
          <dgm:animLvl val="lvl"/>
          <dgm:resizeHandles val="exact"/>
        </dgm:presLayoutVars>
      </dgm:prSet>
      <dgm:spPr/>
    </dgm:pt>
    <dgm:pt modelId="{95FD04A7-09A1-433C-9CFA-3AD81809EB4A}" type="pres">
      <dgm:prSet presAssocID="{600A96B9-6413-4BB4-96BA-9B1E31E81F2D}" presName="boxAndChildren" presStyleCnt="0"/>
      <dgm:spPr/>
    </dgm:pt>
    <dgm:pt modelId="{6EA3159F-1BEE-4913-BE16-7F7DF524E72B}" type="pres">
      <dgm:prSet presAssocID="{600A96B9-6413-4BB4-96BA-9B1E31E81F2D}" presName="parentTextBox" presStyleLbl="node1" presStyleIdx="0" presStyleCnt="2"/>
      <dgm:spPr/>
    </dgm:pt>
    <dgm:pt modelId="{7BA25684-95BF-4EBC-A028-97B521A60378}" type="pres">
      <dgm:prSet presAssocID="{600A96B9-6413-4BB4-96BA-9B1E31E81F2D}" presName="entireBox" presStyleLbl="node1" presStyleIdx="0" presStyleCnt="2"/>
      <dgm:spPr/>
    </dgm:pt>
    <dgm:pt modelId="{454A20B5-F860-45E8-AA14-4364154021A6}" type="pres">
      <dgm:prSet presAssocID="{600A96B9-6413-4BB4-96BA-9B1E31E81F2D}" presName="descendantBox" presStyleCnt="0"/>
      <dgm:spPr/>
    </dgm:pt>
    <dgm:pt modelId="{942A61BF-B8D5-46C5-851A-2815F6A3D428}" type="pres">
      <dgm:prSet presAssocID="{A138F351-F7C1-47A7-93B9-7AF5BEC292F5}" presName="childTextBox" presStyleLbl="fgAccFollowNode1" presStyleIdx="0" presStyleCnt="4">
        <dgm:presLayoutVars>
          <dgm:bulletEnabled val="1"/>
        </dgm:presLayoutVars>
      </dgm:prSet>
      <dgm:spPr/>
    </dgm:pt>
    <dgm:pt modelId="{512856DB-F807-4132-BB84-DAC88CB449AA}" type="pres">
      <dgm:prSet presAssocID="{61027145-32D9-4A93-98CE-B1F9571F1AFC}" presName="childTextBox" presStyleLbl="fgAccFollowNode1" presStyleIdx="1" presStyleCnt="4">
        <dgm:presLayoutVars>
          <dgm:bulletEnabled val="1"/>
        </dgm:presLayoutVars>
      </dgm:prSet>
      <dgm:spPr/>
    </dgm:pt>
    <dgm:pt modelId="{7960D351-83DB-4421-989F-26DB2EA2D3F0}" type="pres">
      <dgm:prSet presAssocID="{9708E634-8439-4CF0-A480-92DCD99ABEDB}" presName="sp" presStyleCnt="0"/>
      <dgm:spPr/>
    </dgm:pt>
    <dgm:pt modelId="{1DB5AD52-0362-4176-98BC-C34FE09E6495}" type="pres">
      <dgm:prSet presAssocID="{A8073C60-FD87-4042-85E3-5CFFEDE760AF}" presName="arrowAndChildren" presStyleCnt="0"/>
      <dgm:spPr/>
    </dgm:pt>
    <dgm:pt modelId="{B851A02E-5CBE-4C9C-9826-9F96E32698DC}" type="pres">
      <dgm:prSet presAssocID="{A8073C60-FD87-4042-85E3-5CFFEDE760AF}" presName="parentTextArrow" presStyleLbl="node1" presStyleIdx="0" presStyleCnt="2"/>
      <dgm:spPr/>
    </dgm:pt>
    <dgm:pt modelId="{003B6481-0AE6-4A06-9E02-57302A5F34B0}" type="pres">
      <dgm:prSet presAssocID="{A8073C60-FD87-4042-85E3-5CFFEDE760AF}" presName="arrow" presStyleLbl="node1" presStyleIdx="1" presStyleCnt="2"/>
      <dgm:spPr/>
    </dgm:pt>
    <dgm:pt modelId="{6D4F5CF9-D5B8-4927-924F-D82D9BF9A187}" type="pres">
      <dgm:prSet presAssocID="{A8073C60-FD87-4042-85E3-5CFFEDE760AF}" presName="descendantArrow" presStyleCnt="0"/>
      <dgm:spPr/>
    </dgm:pt>
    <dgm:pt modelId="{82EED9FE-020A-43F5-ABBC-E3B7A974C0D4}" type="pres">
      <dgm:prSet presAssocID="{CD210FAE-FB1E-4F5B-945E-0618CD34CC0F}" presName="childTextArrow" presStyleLbl="fgAccFollowNode1" presStyleIdx="2" presStyleCnt="4">
        <dgm:presLayoutVars>
          <dgm:bulletEnabled val="1"/>
        </dgm:presLayoutVars>
      </dgm:prSet>
      <dgm:spPr/>
    </dgm:pt>
    <dgm:pt modelId="{773C66C2-4796-4ADA-B0A0-537F13F29DE0}" type="pres">
      <dgm:prSet presAssocID="{B37E253E-9089-4EA0-AE3E-328776CB4210}" presName="childTextArrow" presStyleLbl="fgAccFollowNode1" presStyleIdx="3" presStyleCnt="4">
        <dgm:presLayoutVars>
          <dgm:bulletEnabled val="1"/>
        </dgm:presLayoutVars>
      </dgm:prSet>
      <dgm:spPr/>
    </dgm:pt>
  </dgm:ptLst>
  <dgm:cxnLst>
    <dgm:cxn modelId="{E39C5512-8561-49E8-8514-09FB283BB41B}" type="presOf" srcId="{61027145-32D9-4A93-98CE-B1F9571F1AFC}" destId="{512856DB-F807-4132-BB84-DAC88CB449AA}" srcOrd="0" destOrd="0" presId="urn:microsoft.com/office/officeart/2005/8/layout/process4"/>
    <dgm:cxn modelId="{A7B1DE13-38F6-4921-96B9-B351A9419089}" type="presOf" srcId="{CD210FAE-FB1E-4F5B-945E-0618CD34CC0F}" destId="{82EED9FE-020A-43F5-ABBC-E3B7A974C0D4}" srcOrd="0" destOrd="0" presId="urn:microsoft.com/office/officeart/2005/8/layout/process4"/>
    <dgm:cxn modelId="{55D10716-ADF9-4AED-B5F4-508941DCA82B}" srcId="{A8073C60-FD87-4042-85E3-5CFFEDE760AF}" destId="{B37E253E-9089-4EA0-AE3E-328776CB4210}" srcOrd="1" destOrd="0" parTransId="{BD1F6B5E-340C-45E1-9E7F-7AB88A6F71D2}" sibTransId="{392D3DCC-D9FB-4E80-ACAA-C2DBE2B59735}"/>
    <dgm:cxn modelId="{DECFC026-8BC8-4FF7-A6B4-93C2E217EFA6}" srcId="{600A96B9-6413-4BB4-96BA-9B1E31E81F2D}" destId="{61027145-32D9-4A93-98CE-B1F9571F1AFC}" srcOrd="1" destOrd="0" parTransId="{1465A5A9-9BC4-401B-8681-2C2609491109}" sibTransId="{E4A54860-6F62-44DB-825A-7B531F5540E4}"/>
    <dgm:cxn modelId="{C13FFF31-48F4-4375-8BC2-78D2A9D387E4}" type="presOf" srcId="{A8073C60-FD87-4042-85E3-5CFFEDE760AF}" destId="{B851A02E-5CBE-4C9C-9826-9F96E32698DC}" srcOrd="0" destOrd="0" presId="urn:microsoft.com/office/officeart/2005/8/layout/process4"/>
    <dgm:cxn modelId="{1B40D16D-C27F-40E9-8775-43841BFB9548}" type="presOf" srcId="{A138F351-F7C1-47A7-93B9-7AF5BEC292F5}" destId="{942A61BF-B8D5-46C5-851A-2815F6A3D428}" srcOrd="0" destOrd="0" presId="urn:microsoft.com/office/officeart/2005/8/layout/process4"/>
    <dgm:cxn modelId="{D4E8C172-DF16-4924-83CE-DCFC0D67D279}" type="presOf" srcId="{600A96B9-6413-4BB4-96BA-9B1E31E81F2D}" destId="{6EA3159F-1BEE-4913-BE16-7F7DF524E72B}" srcOrd="0" destOrd="0" presId="urn:microsoft.com/office/officeart/2005/8/layout/process4"/>
    <dgm:cxn modelId="{1ECE577C-4DAD-4D06-BD8C-F73E4BC57DEC}" type="presOf" srcId="{600A96B9-6413-4BB4-96BA-9B1E31E81F2D}" destId="{7BA25684-95BF-4EBC-A028-97B521A60378}" srcOrd="1" destOrd="0" presId="urn:microsoft.com/office/officeart/2005/8/layout/process4"/>
    <dgm:cxn modelId="{F051537F-EA9A-4CFF-BF55-5A149BED282E}" srcId="{A8073C60-FD87-4042-85E3-5CFFEDE760AF}" destId="{CD210FAE-FB1E-4F5B-945E-0618CD34CC0F}" srcOrd="0" destOrd="0" parTransId="{4B026FEA-0EB4-4E98-BD22-4EDCD43C8375}" sibTransId="{271362BA-4DAF-48EB-831D-07F679EB1482}"/>
    <dgm:cxn modelId="{88942493-305C-4F03-BDC8-E4EBE946DBAD}" srcId="{F64EA86D-9B12-40B2-9464-A350F4D3C438}" destId="{A8073C60-FD87-4042-85E3-5CFFEDE760AF}" srcOrd="0" destOrd="0" parTransId="{E5F0EA22-2D74-4F78-8DF3-384962856F90}" sibTransId="{9708E634-8439-4CF0-A480-92DCD99ABEDB}"/>
    <dgm:cxn modelId="{D6ECAEA2-DB10-439A-858B-33724B00D79C}" type="presOf" srcId="{B37E253E-9089-4EA0-AE3E-328776CB4210}" destId="{773C66C2-4796-4ADA-B0A0-537F13F29DE0}" srcOrd="0" destOrd="0" presId="urn:microsoft.com/office/officeart/2005/8/layout/process4"/>
    <dgm:cxn modelId="{7479B3A2-AECB-446A-9A77-8A94531811B1}" type="presOf" srcId="{F64EA86D-9B12-40B2-9464-A350F4D3C438}" destId="{905DD7A7-0774-4CC4-8FAD-26B0316DEA69}" srcOrd="0" destOrd="0" presId="urn:microsoft.com/office/officeart/2005/8/layout/process4"/>
    <dgm:cxn modelId="{685AA2B2-6B2C-45B8-B063-F0AB45AB9044}" srcId="{600A96B9-6413-4BB4-96BA-9B1E31E81F2D}" destId="{A138F351-F7C1-47A7-93B9-7AF5BEC292F5}" srcOrd="0" destOrd="0" parTransId="{847E876E-64E8-4FFD-9DC0-E15BB50C8242}" sibTransId="{D47C4BDC-B1A1-4264-BD7C-2046915CBD6A}"/>
    <dgm:cxn modelId="{732E86D6-E563-4587-BDA9-EF77C0EB6B52}" type="presOf" srcId="{A8073C60-FD87-4042-85E3-5CFFEDE760AF}" destId="{003B6481-0AE6-4A06-9E02-57302A5F34B0}" srcOrd="1" destOrd="0" presId="urn:microsoft.com/office/officeart/2005/8/layout/process4"/>
    <dgm:cxn modelId="{52EE5AEC-6514-4ABD-A201-EA229C25E4D3}" srcId="{F64EA86D-9B12-40B2-9464-A350F4D3C438}" destId="{600A96B9-6413-4BB4-96BA-9B1E31E81F2D}" srcOrd="1" destOrd="0" parTransId="{7BF744A9-FE2C-4A7E-998E-E5317DABA935}" sibTransId="{A863CED5-638F-4377-8B59-402B7341633C}"/>
    <dgm:cxn modelId="{DDF1E7E9-6FB4-4192-8ACC-9964F3CA06F1}" type="presParOf" srcId="{905DD7A7-0774-4CC4-8FAD-26B0316DEA69}" destId="{95FD04A7-09A1-433C-9CFA-3AD81809EB4A}" srcOrd="0" destOrd="0" presId="urn:microsoft.com/office/officeart/2005/8/layout/process4"/>
    <dgm:cxn modelId="{7CE526D0-EC53-41E4-9351-5B983E71DFD4}" type="presParOf" srcId="{95FD04A7-09A1-433C-9CFA-3AD81809EB4A}" destId="{6EA3159F-1BEE-4913-BE16-7F7DF524E72B}" srcOrd="0" destOrd="0" presId="urn:microsoft.com/office/officeart/2005/8/layout/process4"/>
    <dgm:cxn modelId="{8D1015F6-F10C-40AA-B942-68D1A85BADA0}" type="presParOf" srcId="{95FD04A7-09A1-433C-9CFA-3AD81809EB4A}" destId="{7BA25684-95BF-4EBC-A028-97B521A60378}" srcOrd="1" destOrd="0" presId="urn:microsoft.com/office/officeart/2005/8/layout/process4"/>
    <dgm:cxn modelId="{CA8089C4-F317-42DB-A6EE-C7EB4581BD7E}" type="presParOf" srcId="{95FD04A7-09A1-433C-9CFA-3AD81809EB4A}" destId="{454A20B5-F860-45E8-AA14-4364154021A6}" srcOrd="2" destOrd="0" presId="urn:microsoft.com/office/officeart/2005/8/layout/process4"/>
    <dgm:cxn modelId="{A93D8BDA-6DD8-48BC-9844-BE144ABBC567}" type="presParOf" srcId="{454A20B5-F860-45E8-AA14-4364154021A6}" destId="{942A61BF-B8D5-46C5-851A-2815F6A3D428}" srcOrd="0" destOrd="0" presId="urn:microsoft.com/office/officeart/2005/8/layout/process4"/>
    <dgm:cxn modelId="{EB33B762-4316-4EB4-8C61-81C3305A551F}" type="presParOf" srcId="{454A20B5-F860-45E8-AA14-4364154021A6}" destId="{512856DB-F807-4132-BB84-DAC88CB449AA}" srcOrd="1" destOrd="0" presId="urn:microsoft.com/office/officeart/2005/8/layout/process4"/>
    <dgm:cxn modelId="{843AF89F-0A78-4D25-A351-427E3CB31AAF}" type="presParOf" srcId="{905DD7A7-0774-4CC4-8FAD-26B0316DEA69}" destId="{7960D351-83DB-4421-989F-26DB2EA2D3F0}" srcOrd="1" destOrd="0" presId="urn:microsoft.com/office/officeart/2005/8/layout/process4"/>
    <dgm:cxn modelId="{F0011049-99E5-44B5-87E3-1656D1296D46}" type="presParOf" srcId="{905DD7A7-0774-4CC4-8FAD-26B0316DEA69}" destId="{1DB5AD52-0362-4176-98BC-C34FE09E6495}" srcOrd="2" destOrd="0" presId="urn:microsoft.com/office/officeart/2005/8/layout/process4"/>
    <dgm:cxn modelId="{09FE2797-53B5-4561-9597-BD1E50407414}" type="presParOf" srcId="{1DB5AD52-0362-4176-98BC-C34FE09E6495}" destId="{B851A02E-5CBE-4C9C-9826-9F96E32698DC}" srcOrd="0" destOrd="0" presId="urn:microsoft.com/office/officeart/2005/8/layout/process4"/>
    <dgm:cxn modelId="{0CFE3D9B-F9FA-4E18-80B8-F90463E74AD4}" type="presParOf" srcId="{1DB5AD52-0362-4176-98BC-C34FE09E6495}" destId="{003B6481-0AE6-4A06-9E02-57302A5F34B0}" srcOrd="1" destOrd="0" presId="urn:microsoft.com/office/officeart/2005/8/layout/process4"/>
    <dgm:cxn modelId="{5595EFD8-6CAD-42B8-BB5E-0587A4410445}" type="presParOf" srcId="{1DB5AD52-0362-4176-98BC-C34FE09E6495}" destId="{6D4F5CF9-D5B8-4927-924F-D82D9BF9A187}" srcOrd="2" destOrd="0" presId="urn:microsoft.com/office/officeart/2005/8/layout/process4"/>
    <dgm:cxn modelId="{F828B2BB-7D1D-4563-8E3C-18319E7F0F3C}" type="presParOf" srcId="{6D4F5CF9-D5B8-4927-924F-D82D9BF9A187}" destId="{82EED9FE-020A-43F5-ABBC-E3B7A974C0D4}" srcOrd="0" destOrd="0" presId="urn:microsoft.com/office/officeart/2005/8/layout/process4"/>
    <dgm:cxn modelId="{E8D4AF05-9C3D-4909-9CAC-89601F9F009A}" type="presParOf" srcId="{6D4F5CF9-D5B8-4927-924F-D82D9BF9A187}" destId="{773C66C2-4796-4ADA-B0A0-537F13F29DE0}"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C5A3E5B-3002-4FD8-B0AE-8206B0DB8F03}" type="doc">
      <dgm:prSet loTypeId="urn:microsoft.com/office/officeart/2005/8/layout/arrow6" loCatId="process" qsTypeId="urn:microsoft.com/office/officeart/2005/8/quickstyle/3d4" qsCatId="3D" csTypeId="urn:microsoft.com/office/officeart/2005/8/colors/accent3_5" csCatId="accent3" phldr="1"/>
      <dgm:spPr/>
      <dgm:t>
        <a:bodyPr/>
        <a:lstStyle/>
        <a:p>
          <a:endParaRPr lang="es-EC"/>
        </a:p>
      </dgm:t>
    </dgm:pt>
    <dgm:pt modelId="{E972C7F2-6BDB-49EA-A9EA-DF8316A513FE}">
      <dgm:prSet phldrT="[Texto]"/>
      <dgm:spPr/>
      <dgm:t>
        <a:bodyPr/>
        <a:lstStyle/>
        <a:p>
          <a:r>
            <a:rPr lang="es-ES" dirty="0"/>
            <a:t>IMPORTACIONES</a:t>
          </a:r>
          <a:endParaRPr lang="es-EC" dirty="0"/>
        </a:p>
      </dgm:t>
    </dgm:pt>
    <dgm:pt modelId="{9E500AC1-5CCA-4903-A4F0-CCBE00A63640}" type="parTrans" cxnId="{18413801-4593-4EE7-AE99-41A1EE743E1D}">
      <dgm:prSet/>
      <dgm:spPr/>
      <dgm:t>
        <a:bodyPr/>
        <a:lstStyle/>
        <a:p>
          <a:endParaRPr lang="es-EC"/>
        </a:p>
      </dgm:t>
    </dgm:pt>
    <dgm:pt modelId="{8531C088-8B1F-4536-A89E-8D57B1EB0CD4}" type="sibTrans" cxnId="{18413801-4593-4EE7-AE99-41A1EE743E1D}">
      <dgm:prSet/>
      <dgm:spPr/>
      <dgm:t>
        <a:bodyPr/>
        <a:lstStyle/>
        <a:p>
          <a:endParaRPr lang="es-EC"/>
        </a:p>
      </dgm:t>
    </dgm:pt>
    <dgm:pt modelId="{0CEE6AA9-D4F6-4156-8C4A-50218E5A236C}">
      <dgm:prSet phldrT="[Texto]"/>
      <dgm:spPr/>
      <dgm:t>
        <a:bodyPr/>
        <a:lstStyle/>
        <a:p>
          <a:r>
            <a:rPr lang="es-ES" dirty="0"/>
            <a:t>PRODUCCIÓN</a:t>
          </a:r>
        </a:p>
        <a:p>
          <a:r>
            <a:rPr lang="es-ES" dirty="0"/>
            <a:t>NACIONAL</a:t>
          </a:r>
          <a:endParaRPr lang="es-EC" dirty="0"/>
        </a:p>
      </dgm:t>
    </dgm:pt>
    <dgm:pt modelId="{80BFACD3-9EFD-4EB1-99DE-79DBB0805333}" type="parTrans" cxnId="{9CA4C6E5-1618-4A36-94BE-9D4F3E8849A9}">
      <dgm:prSet/>
      <dgm:spPr/>
      <dgm:t>
        <a:bodyPr/>
        <a:lstStyle/>
        <a:p>
          <a:endParaRPr lang="es-EC"/>
        </a:p>
      </dgm:t>
    </dgm:pt>
    <dgm:pt modelId="{2CE78F47-1D13-4BD7-844A-274F4C536CF9}" type="sibTrans" cxnId="{9CA4C6E5-1618-4A36-94BE-9D4F3E8849A9}">
      <dgm:prSet/>
      <dgm:spPr/>
      <dgm:t>
        <a:bodyPr/>
        <a:lstStyle/>
        <a:p>
          <a:endParaRPr lang="es-EC"/>
        </a:p>
      </dgm:t>
    </dgm:pt>
    <dgm:pt modelId="{6C1DBB82-F1F8-489A-AADE-497C7C928DF9}" type="pres">
      <dgm:prSet presAssocID="{AC5A3E5B-3002-4FD8-B0AE-8206B0DB8F03}" presName="compositeShape" presStyleCnt="0">
        <dgm:presLayoutVars>
          <dgm:chMax val="2"/>
          <dgm:dir/>
          <dgm:resizeHandles val="exact"/>
        </dgm:presLayoutVars>
      </dgm:prSet>
      <dgm:spPr/>
    </dgm:pt>
    <dgm:pt modelId="{E0FF70EA-2D6D-4DEF-88FA-E9F49E4A7FF2}" type="pres">
      <dgm:prSet presAssocID="{AC5A3E5B-3002-4FD8-B0AE-8206B0DB8F03}" presName="ribbon" presStyleLbl="node1" presStyleIdx="0" presStyleCnt="1"/>
      <dgm:spPr/>
    </dgm:pt>
    <dgm:pt modelId="{50075E5D-3E5F-4BB2-A81F-328992F184F6}" type="pres">
      <dgm:prSet presAssocID="{AC5A3E5B-3002-4FD8-B0AE-8206B0DB8F03}" presName="leftArrowText" presStyleLbl="node1" presStyleIdx="0" presStyleCnt="1">
        <dgm:presLayoutVars>
          <dgm:chMax val="0"/>
          <dgm:bulletEnabled val="1"/>
        </dgm:presLayoutVars>
      </dgm:prSet>
      <dgm:spPr/>
    </dgm:pt>
    <dgm:pt modelId="{69404544-1A92-4CED-8148-C89979D2BC2B}" type="pres">
      <dgm:prSet presAssocID="{AC5A3E5B-3002-4FD8-B0AE-8206B0DB8F03}" presName="rightArrowText" presStyleLbl="node1" presStyleIdx="0" presStyleCnt="1">
        <dgm:presLayoutVars>
          <dgm:chMax val="0"/>
          <dgm:bulletEnabled val="1"/>
        </dgm:presLayoutVars>
      </dgm:prSet>
      <dgm:spPr/>
    </dgm:pt>
  </dgm:ptLst>
  <dgm:cxnLst>
    <dgm:cxn modelId="{18413801-4593-4EE7-AE99-41A1EE743E1D}" srcId="{AC5A3E5B-3002-4FD8-B0AE-8206B0DB8F03}" destId="{E972C7F2-6BDB-49EA-A9EA-DF8316A513FE}" srcOrd="0" destOrd="0" parTransId="{9E500AC1-5CCA-4903-A4F0-CCBE00A63640}" sibTransId="{8531C088-8B1F-4536-A89E-8D57B1EB0CD4}"/>
    <dgm:cxn modelId="{1222AEA5-F53C-45D2-BA79-694230E6F76F}" type="presOf" srcId="{E972C7F2-6BDB-49EA-A9EA-DF8316A513FE}" destId="{50075E5D-3E5F-4BB2-A81F-328992F184F6}" srcOrd="0" destOrd="0" presId="urn:microsoft.com/office/officeart/2005/8/layout/arrow6"/>
    <dgm:cxn modelId="{C70A9AC9-BF94-4608-911E-D837AEDD1685}" type="presOf" srcId="{0CEE6AA9-D4F6-4156-8C4A-50218E5A236C}" destId="{69404544-1A92-4CED-8148-C89979D2BC2B}" srcOrd="0" destOrd="0" presId="urn:microsoft.com/office/officeart/2005/8/layout/arrow6"/>
    <dgm:cxn modelId="{D5748BCB-D0F4-4AB7-A453-7BE5C016DE45}" type="presOf" srcId="{AC5A3E5B-3002-4FD8-B0AE-8206B0DB8F03}" destId="{6C1DBB82-F1F8-489A-AADE-497C7C928DF9}" srcOrd="0" destOrd="0" presId="urn:microsoft.com/office/officeart/2005/8/layout/arrow6"/>
    <dgm:cxn modelId="{9CA4C6E5-1618-4A36-94BE-9D4F3E8849A9}" srcId="{AC5A3E5B-3002-4FD8-B0AE-8206B0DB8F03}" destId="{0CEE6AA9-D4F6-4156-8C4A-50218E5A236C}" srcOrd="1" destOrd="0" parTransId="{80BFACD3-9EFD-4EB1-99DE-79DBB0805333}" sibTransId="{2CE78F47-1D13-4BD7-844A-274F4C536CF9}"/>
    <dgm:cxn modelId="{B9E66467-E0BD-44D7-86B1-28CD5251D9F0}" type="presParOf" srcId="{6C1DBB82-F1F8-489A-AADE-497C7C928DF9}" destId="{E0FF70EA-2D6D-4DEF-88FA-E9F49E4A7FF2}" srcOrd="0" destOrd="0" presId="urn:microsoft.com/office/officeart/2005/8/layout/arrow6"/>
    <dgm:cxn modelId="{521E7F09-E118-4560-8C73-22BF9388B60D}" type="presParOf" srcId="{6C1DBB82-F1F8-489A-AADE-497C7C928DF9}" destId="{50075E5D-3E5F-4BB2-A81F-328992F184F6}" srcOrd="1" destOrd="0" presId="urn:microsoft.com/office/officeart/2005/8/layout/arrow6"/>
    <dgm:cxn modelId="{12B04598-9930-479E-9C19-3BA7C73D81CC}" type="presParOf" srcId="{6C1DBB82-F1F8-489A-AADE-497C7C928DF9}" destId="{69404544-1A92-4CED-8148-C89979D2BC2B}"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6498782-90C8-49B8-9CDF-F91FE29B9720}" type="doc">
      <dgm:prSet loTypeId="urn:microsoft.com/office/officeart/2005/8/layout/list1" loCatId="list" qsTypeId="urn:microsoft.com/office/officeart/2005/8/quickstyle/3d3" qsCatId="3D" csTypeId="urn:microsoft.com/office/officeart/2005/8/colors/colorful5" csCatId="colorful" phldr="1"/>
      <dgm:spPr/>
      <dgm:t>
        <a:bodyPr/>
        <a:lstStyle/>
        <a:p>
          <a:endParaRPr lang="es-EC"/>
        </a:p>
      </dgm:t>
    </dgm:pt>
    <dgm:pt modelId="{98840218-F5B4-4D3A-88FA-3F37652BCD6B}">
      <dgm:prSet phldrT="[Texto]"/>
      <dgm:spPr/>
      <dgm:t>
        <a:bodyPr/>
        <a:lstStyle/>
        <a:p>
          <a:r>
            <a:rPr lang="es-ES" dirty="0"/>
            <a:t>EFECTO DE LA RECAUDACIÓN DEL IVA EN LAS IMPORTACIONES</a:t>
          </a:r>
          <a:endParaRPr lang="es-EC" dirty="0"/>
        </a:p>
      </dgm:t>
    </dgm:pt>
    <dgm:pt modelId="{144C8BF8-FAFB-4A71-9519-8D78DD3D6583}" type="parTrans" cxnId="{2F67D1C2-C12F-428A-82C5-AF7D90E972D8}">
      <dgm:prSet/>
      <dgm:spPr/>
      <dgm:t>
        <a:bodyPr/>
        <a:lstStyle/>
        <a:p>
          <a:endParaRPr lang="es-EC"/>
        </a:p>
      </dgm:t>
    </dgm:pt>
    <dgm:pt modelId="{11D69D8F-E3EF-4392-B833-CBC0B354C2DE}" type="sibTrans" cxnId="{2F67D1C2-C12F-428A-82C5-AF7D90E972D8}">
      <dgm:prSet/>
      <dgm:spPr/>
      <dgm:t>
        <a:bodyPr/>
        <a:lstStyle/>
        <a:p>
          <a:endParaRPr lang="es-EC"/>
        </a:p>
      </dgm:t>
    </dgm:pt>
    <dgm:pt modelId="{25B444B5-7E24-49A5-9964-2E3E5962D292}">
      <dgm:prSet phldrT="[Texto]"/>
      <dgm:spPr/>
      <dgm:t>
        <a:bodyPr/>
        <a:lstStyle/>
        <a:p>
          <a:r>
            <a:rPr lang="es-ES" dirty="0"/>
            <a:t>EFECTO DE LA RECAUDACIÓN DEL IVA EN LA PRODUCCIÓN NACIONAL</a:t>
          </a:r>
          <a:endParaRPr lang="es-EC" dirty="0"/>
        </a:p>
      </dgm:t>
    </dgm:pt>
    <dgm:pt modelId="{66DC8B4C-DDA2-4E7F-9842-1AA3F14A8482}" type="parTrans" cxnId="{480EE2E5-1C64-452F-8761-AA6854B86BA9}">
      <dgm:prSet/>
      <dgm:spPr/>
      <dgm:t>
        <a:bodyPr/>
        <a:lstStyle/>
        <a:p>
          <a:endParaRPr lang="es-EC"/>
        </a:p>
      </dgm:t>
    </dgm:pt>
    <dgm:pt modelId="{6DCF0405-FD9C-4EF2-BA82-76CBB80E45BA}" type="sibTrans" cxnId="{480EE2E5-1C64-452F-8761-AA6854B86BA9}">
      <dgm:prSet/>
      <dgm:spPr/>
      <dgm:t>
        <a:bodyPr/>
        <a:lstStyle/>
        <a:p>
          <a:endParaRPr lang="es-EC"/>
        </a:p>
      </dgm:t>
    </dgm:pt>
    <dgm:pt modelId="{8D74DC69-7453-4857-9AB9-63A71C1C0EB0}">
      <dgm:prSet phldrT="[Texto]"/>
      <dgm:spPr/>
      <dgm:t>
        <a:bodyPr/>
        <a:lstStyle/>
        <a:p>
          <a:r>
            <a:rPr lang="es-ES" dirty="0"/>
            <a:t>EFECTO DE LA RECAUDACIÓN FISCAL ENTRE AMBAS.</a:t>
          </a:r>
          <a:endParaRPr lang="es-EC" dirty="0"/>
        </a:p>
      </dgm:t>
    </dgm:pt>
    <dgm:pt modelId="{0694CEA3-EEBA-494F-9ACE-DA0620BB4E28}" type="parTrans" cxnId="{82450BE7-3A2B-4CE0-AEE6-8B92F1355119}">
      <dgm:prSet/>
      <dgm:spPr/>
      <dgm:t>
        <a:bodyPr/>
        <a:lstStyle/>
        <a:p>
          <a:endParaRPr lang="es-EC"/>
        </a:p>
      </dgm:t>
    </dgm:pt>
    <dgm:pt modelId="{77160804-0BC8-4A23-9EAF-1AC280272D24}" type="sibTrans" cxnId="{82450BE7-3A2B-4CE0-AEE6-8B92F1355119}">
      <dgm:prSet/>
      <dgm:spPr/>
      <dgm:t>
        <a:bodyPr/>
        <a:lstStyle/>
        <a:p>
          <a:endParaRPr lang="es-EC"/>
        </a:p>
      </dgm:t>
    </dgm:pt>
    <dgm:pt modelId="{12DF9ADA-CDA0-40F4-B774-84E99F39753B}" type="pres">
      <dgm:prSet presAssocID="{66498782-90C8-49B8-9CDF-F91FE29B9720}" presName="linear" presStyleCnt="0">
        <dgm:presLayoutVars>
          <dgm:dir/>
          <dgm:animLvl val="lvl"/>
          <dgm:resizeHandles val="exact"/>
        </dgm:presLayoutVars>
      </dgm:prSet>
      <dgm:spPr/>
    </dgm:pt>
    <dgm:pt modelId="{F5264B00-368E-40A8-82DD-4BBEA85DCC7D}" type="pres">
      <dgm:prSet presAssocID="{98840218-F5B4-4D3A-88FA-3F37652BCD6B}" presName="parentLin" presStyleCnt="0"/>
      <dgm:spPr/>
    </dgm:pt>
    <dgm:pt modelId="{0308163E-99B4-42B2-8D91-1ED08E3F6B9D}" type="pres">
      <dgm:prSet presAssocID="{98840218-F5B4-4D3A-88FA-3F37652BCD6B}" presName="parentLeftMargin" presStyleLbl="node1" presStyleIdx="0" presStyleCnt="3"/>
      <dgm:spPr/>
    </dgm:pt>
    <dgm:pt modelId="{DA4053D0-0506-431E-9F33-2A0F09205DB7}" type="pres">
      <dgm:prSet presAssocID="{98840218-F5B4-4D3A-88FA-3F37652BCD6B}" presName="parentText" presStyleLbl="node1" presStyleIdx="0" presStyleCnt="3">
        <dgm:presLayoutVars>
          <dgm:chMax val="0"/>
          <dgm:bulletEnabled val="1"/>
        </dgm:presLayoutVars>
      </dgm:prSet>
      <dgm:spPr/>
    </dgm:pt>
    <dgm:pt modelId="{90C14CF3-3A77-4357-82DF-75E5D37F7321}" type="pres">
      <dgm:prSet presAssocID="{98840218-F5B4-4D3A-88FA-3F37652BCD6B}" presName="negativeSpace" presStyleCnt="0"/>
      <dgm:spPr/>
    </dgm:pt>
    <dgm:pt modelId="{D2DED64E-84C3-4025-93BB-DAEA5297C7C2}" type="pres">
      <dgm:prSet presAssocID="{98840218-F5B4-4D3A-88FA-3F37652BCD6B}" presName="childText" presStyleLbl="conFgAcc1" presStyleIdx="0" presStyleCnt="3">
        <dgm:presLayoutVars>
          <dgm:bulletEnabled val="1"/>
        </dgm:presLayoutVars>
      </dgm:prSet>
      <dgm:spPr/>
    </dgm:pt>
    <dgm:pt modelId="{8C3D2A59-52DA-4430-B3AD-EF41F9321879}" type="pres">
      <dgm:prSet presAssocID="{11D69D8F-E3EF-4392-B833-CBC0B354C2DE}" presName="spaceBetweenRectangles" presStyleCnt="0"/>
      <dgm:spPr/>
    </dgm:pt>
    <dgm:pt modelId="{BE2C3A04-5D58-4E41-80E4-ADBC279E796F}" type="pres">
      <dgm:prSet presAssocID="{25B444B5-7E24-49A5-9964-2E3E5962D292}" presName="parentLin" presStyleCnt="0"/>
      <dgm:spPr/>
    </dgm:pt>
    <dgm:pt modelId="{A71E56CD-6EB3-45FF-AED9-939AA098D8BE}" type="pres">
      <dgm:prSet presAssocID="{25B444B5-7E24-49A5-9964-2E3E5962D292}" presName="parentLeftMargin" presStyleLbl="node1" presStyleIdx="0" presStyleCnt="3"/>
      <dgm:spPr/>
    </dgm:pt>
    <dgm:pt modelId="{04BB6FB5-24ED-4824-85E1-8554812A9726}" type="pres">
      <dgm:prSet presAssocID="{25B444B5-7E24-49A5-9964-2E3E5962D292}" presName="parentText" presStyleLbl="node1" presStyleIdx="1" presStyleCnt="3">
        <dgm:presLayoutVars>
          <dgm:chMax val="0"/>
          <dgm:bulletEnabled val="1"/>
        </dgm:presLayoutVars>
      </dgm:prSet>
      <dgm:spPr/>
    </dgm:pt>
    <dgm:pt modelId="{9E3A6DD7-0845-4A73-B1C6-955182854EBD}" type="pres">
      <dgm:prSet presAssocID="{25B444B5-7E24-49A5-9964-2E3E5962D292}" presName="negativeSpace" presStyleCnt="0"/>
      <dgm:spPr/>
    </dgm:pt>
    <dgm:pt modelId="{212CA217-8754-4E93-BB14-A2A22E3827B5}" type="pres">
      <dgm:prSet presAssocID="{25B444B5-7E24-49A5-9964-2E3E5962D292}" presName="childText" presStyleLbl="conFgAcc1" presStyleIdx="1" presStyleCnt="3">
        <dgm:presLayoutVars>
          <dgm:bulletEnabled val="1"/>
        </dgm:presLayoutVars>
      </dgm:prSet>
      <dgm:spPr/>
    </dgm:pt>
    <dgm:pt modelId="{B08C5F95-E94F-48BB-88E2-17CD6AF9E5CD}" type="pres">
      <dgm:prSet presAssocID="{6DCF0405-FD9C-4EF2-BA82-76CBB80E45BA}" presName="spaceBetweenRectangles" presStyleCnt="0"/>
      <dgm:spPr/>
    </dgm:pt>
    <dgm:pt modelId="{00FA524A-75DA-4B06-8539-8E80D8FE470D}" type="pres">
      <dgm:prSet presAssocID="{8D74DC69-7453-4857-9AB9-63A71C1C0EB0}" presName="parentLin" presStyleCnt="0"/>
      <dgm:spPr/>
    </dgm:pt>
    <dgm:pt modelId="{B92DE070-9D34-4267-B639-E3C07C4C8A24}" type="pres">
      <dgm:prSet presAssocID="{8D74DC69-7453-4857-9AB9-63A71C1C0EB0}" presName="parentLeftMargin" presStyleLbl="node1" presStyleIdx="1" presStyleCnt="3"/>
      <dgm:spPr/>
    </dgm:pt>
    <dgm:pt modelId="{3ACD3ADB-547E-4F0D-8B9D-5547251909AF}" type="pres">
      <dgm:prSet presAssocID="{8D74DC69-7453-4857-9AB9-63A71C1C0EB0}" presName="parentText" presStyleLbl="node1" presStyleIdx="2" presStyleCnt="3">
        <dgm:presLayoutVars>
          <dgm:chMax val="0"/>
          <dgm:bulletEnabled val="1"/>
        </dgm:presLayoutVars>
      </dgm:prSet>
      <dgm:spPr/>
    </dgm:pt>
    <dgm:pt modelId="{58191D46-B2AC-4D43-9893-A65C78004B3B}" type="pres">
      <dgm:prSet presAssocID="{8D74DC69-7453-4857-9AB9-63A71C1C0EB0}" presName="negativeSpace" presStyleCnt="0"/>
      <dgm:spPr/>
    </dgm:pt>
    <dgm:pt modelId="{9B216FBE-756A-4C72-AE1E-0A3DB47B8EBE}" type="pres">
      <dgm:prSet presAssocID="{8D74DC69-7453-4857-9AB9-63A71C1C0EB0}" presName="childText" presStyleLbl="conFgAcc1" presStyleIdx="2" presStyleCnt="3" custLinFactNeighborX="-21448" custLinFactNeighborY="76981">
        <dgm:presLayoutVars>
          <dgm:bulletEnabled val="1"/>
        </dgm:presLayoutVars>
      </dgm:prSet>
      <dgm:spPr/>
    </dgm:pt>
  </dgm:ptLst>
  <dgm:cxnLst>
    <dgm:cxn modelId="{586E431C-1611-4982-958F-0C73D9E549D4}" type="presOf" srcId="{98840218-F5B4-4D3A-88FA-3F37652BCD6B}" destId="{0308163E-99B4-42B2-8D91-1ED08E3F6B9D}" srcOrd="0" destOrd="0" presId="urn:microsoft.com/office/officeart/2005/8/layout/list1"/>
    <dgm:cxn modelId="{90661F2E-7AE2-4A8D-8B6C-37EA8A413FC4}" type="presOf" srcId="{25B444B5-7E24-49A5-9964-2E3E5962D292}" destId="{04BB6FB5-24ED-4824-85E1-8554812A9726}" srcOrd="1" destOrd="0" presId="urn:microsoft.com/office/officeart/2005/8/layout/list1"/>
    <dgm:cxn modelId="{06E90E59-AE0E-4299-9D36-1323079DDEB4}" type="presOf" srcId="{98840218-F5B4-4D3A-88FA-3F37652BCD6B}" destId="{DA4053D0-0506-431E-9F33-2A0F09205DB7}" srcOrd="1" destOrd="0" presId="urn:microsoft.com/office/officeart/2005/8/layout/list1"/>
    <dgm:cxn modelId="{42A62FC0-75CD-4DE5-A6BF-724FE437FEDE}" type="presOf" srcId="{66498782-90C8-49B8-9CDF-F91FE29B9720}" destId="{12DF9ADA-CDA0-40F4-B774-84E99F39753B}" srcOrd="0" destOrd="0" presId="urn:microsoft.com/office/officeart/2005/8/layout/list1"/>
    <dgm:cxn modelId="{12F689C2-845C-48DE-AD07-60C59F0609B5}" type="presOf" srcId="{8D74DC69-7453-4857-9AB9-63A71C1C0EB0}" destId="{B92DE070-9D34-4267-B639-E3C07C4C8A24}" srcOrd="0" destOrd="0" presId="urn:microsoft.com/office/officeart/2005/8/layout/list1"/>
    <dgm:cxn modelId="{2F67D1C2-C12F-428A-82C5-AF7D90E972D8}" srcId="{66498782-90C8-49B8-9CDF-F91FE29B9720}" destId="{98840218-F5B4-4D3A-88FA-3F37652BCD6B}" srcOrd="0" destOrd="0" parTransId="{144C8BF8-FAFB-4A71-9519-8D78DD3D6583}" sibTransId="{11D69D8F-E3EF-4392-B833-CBC0B354C2DE}"/>
    <dgm:cxn modelId="{1C5C6ADE-2773-40CF-901D-952710F63E71}" type="presOf" srcId="{8D74DC69-7453-4857-9AB9-63A71C1C0EB0}" destId="{3ACD3ADB-547E-4F0D-8B9D-5547251909AF}" srcOrd="1" destOrd="0" presId="urn:microsoft.com/office/officeart/2005/8/layout/list1"/>
    <dgm:cxn modelId="{480EE2E5-1C64-452F-8761-AA6854B86BA9}" srcId="{66498782-90C8-49B8-9CDF-F91FE29B9720}" destId="{25B444B5-7E24-49A5-9964-2E3E5962D292}" srcOrd="1" destOrd="0" parTransId="{66DC8B4C-DDA2-4E7F-9842-1AA3F14A8482}" sibTransId="{6DCF0405-FD9C-4EF2-BA82-76CBB80E45BA}"/>
    <dgm:cxn modelId="{82450BE7-3A2B-4CE0-AEE6-8B92F1355119}" srcId="{66498782-90C8-49B8-9CDF-F91FE29B9720}" destId="{8D74DC69-7453-4857-9AB9-63A71C1C0EB0}" srcOrd="2" destOrd="0" parTransId="{0694CEA3-EEBA-494F-9ACE-DA0620BB4E28}" sibTransId="{77160804-0BC8-4A23-9EAF-1AC280272D24}"/>
    <dgm:cxn modelId="{79B661F9-2D40-445A-91E6-92F0D135386E}" type="presOf" srcId="{25B444B5-7E24-49A5-9964-2E3E5962D292}" destId="{A71E56CD-6EB3-45FF-AED9-939AA098D8BE}" srcOrd="0" destOrd="0" presId="urn:microsoft.com/office/officeart/2005/8/layout/list1"/>
    <dgm:cxn modelId="{689A53A9-AE1B-48E2-979C-AE86430C82CF}" type="presParOf" srcId="{12DF9ADA-CDA0-40F4-B774-84E99F39753B}" destId="{F5264B00-368E-40A8-82DD-4BBEA85DCC7D}" srcOrd="0" destOrd="0" presId="urn:microsoft.com/office/officeart/2005/8/layout/list1"/>
    <dgm:cxn modelId="{471F8027-A537-4963-BD99-633E9592B1A3}" type="presParOf" srcId="{F5264B00-368E-40A8-82DD-4BBEA85DCC7D}" destId="{0308163E-99B4-42B2-8D91-1ED08E3F6B9D}" srcOrd="0" destOrd="0" presId="urn:microsoft.com/office/officeart/2005/8/layout/list1"/>
    <dgm:cxn modelId="{A9EC37C6-F413-4902-B7B5-2B1ED41729E7}" type="presParOf" srcId="{F5264B00-368E-40A8-82DD-4BBEA85DCC7D}" destId="{DA4053D0-0506-431E-9F33-2A0F09205DB7}" srcOrd="1" destOrd="0" presId="urn:microsoft.com/office/officeart/2005/8/layout/list1"/>
    <dgm:cxn modelId="{2E16B97F-AF05-4D01-BA88-93746D3DDC72}" type="presParOf" srcId="{12DF9ADA-CDA0-40F4-B774-84E99F39753B}" destId="{90C14CF3-3A77-4357-82DF-75E5D37F7321}" srcOrd="1" destOrd="0" presId="urn:microsoft.com/office/officeart/2005/8/layout/list1"/>
    <dgm:cxn modelId="{EAB27C5F-8821-455B-9997-5C415F8870B4}" type="presParOf" srcId="{12DF9ADA-CDA0-40F4-B774-84E99F39753B}" destId="{D2DED64E-84C3-4025-93BB-DAEA5297C7C2}" srcOrd="2" destOrd="0" presId="urn:microsoft.com/office/officeart/2005/8/layout/list1"/>
    <dgm:cxn modelId="{73829AB9-ADDB-48E5-87EB-83FF33A7DF1B}" type="presParOf" srcId="{12DF9ADA-CDA0-40F4-B774-84E99F39753B}" destId="{8C3D2A59-52DA-4430-B3AD-EF41F9321879}" srcOrd="3" destOrd="0" presId="urn:microsoft.com/office/officeart/2005/8/layout/list1"/>
    <dgm:cxn modelId="{090CF2C7-E74F-4E15-85E3-0D219D95A554}" type="presParOf" srcId="{12DF9ADA-CDA0-40F4-B774-84E99F39753B}" destId="{BE2C3A04-5D58-4E41-80E4-ADBC279E796F}" srcOrd="4" destOrd="0" presId="urn:microsoft.com/office/officeart/2005/8/layout/list1"/>
    <dgm:cxn modelId="{E4C16124-B488-4714-9600-772875C6260F}" type="presParOf" srcId="{BE2C3A04-5D58-4E41-80E4-ADBC279E796F}" destId="{A71E56CD-6EB3-45FF-AED9-939AA098D8BE}" srcOrd="0" destOrd="0" presId="urn:microsoft.com/office/officeart/2005/8/layout/list1"/>
    <dgm:cxn modelId="{2DC34668-8DCC-4622-BB63-B8FAB7C62AEF}" type="presParOf" srcId="{BE2C3A04-5D58-4E41-80E4-ADBC279E796F}" destId="{04BB6FB5-24ED-4824-85E1-8554812A9726}" srcOrd="1" destOrd="0" presId="urn:microsoft.com/office/officeart/2005/8/layout/list1"/>
    <dgm:cxn modelId="{6D4E5D30-55B2-4CCB-AA7F-EB60E3450BB9}" type="presParOf" srcId="{12DF9ADA-CDA0-40F4-B774-84E99F39753B}" destId="{9E3A6DD7-0845-4A73-B1C6-955182854EBD}" srcOrd="5" destOrd="0" presId="urn:microsoft.com/office/officeart/2005/8/layout/list1"/>
    <dgm:cxn modelId="{9099DF39-A662-41B0-A7B0-57B08412A119}" type="presParOf" srcId="{12DF9ADA-CDA0-40F4-B774-84E99F39753B}" destId="{212CA217-8754-4E93-BB14-A2A22E3827B5}" srcOrd="6" destOrd="0" presId="urn:microsoft.com/office/officeart/2005/8/layout/list1"/>
    <dgm:cxn modelId="{5FBE783C-9719-4A27-8872-A0BC0809E864}" type="presParOf" srcId="{12DF9ADA-CDA0-40F4-B774-84E99F39753B}" destId="{B08C5F95-E94F-48BB-88E2-17CD6AF9E5CD}" srcOrd="7" destOrd="0" presId="urn:microsoft.com/office/officeart/2005/8/layout/list1"/>
    <dgm:cxn modelId="{B32AFCED-D86A-4619-99F7-36BC57A4A4B4}" type="presParOf" srcId="{12DF9ADA-CDA0-40F4-B774-84E99F39753B}" destId="{00FA524A-75DA-4B06-8539-8E80D8FE470D}" srcOrd="8" destOrd="0" presId="urn:microsoft.com/office/officeart/2005/8/layout/list1"/>
    <dgm:cxn modelId="{3E6D5446-E9A0-4CC1-B219-CB4694866DE0}" type="presParOf" srcId="{00FA524A-75DA-4B06-8539-8E80D8FE470D}" destId="{B92DE070-9D34-4267-B639-E3C07C4C8A24}" srcOrd="0" destOrd="0" presId="urn:microsoft.com/office/officeart/2005/8/layout/list1"/>
    <dgm:cxn modelId="{01EF8A0C-92C6-4754-A7EC-D6F4EC5913DF}" type="presParOf" srcId="{00FA524A-75DA-4B06-8539-8E80D8FE470D}" destId="{3ACD3ADB-547E-4F0D-8B9D-5547251909AF}" srcOrd="1" destOrd="0" presId="urn:microsoft.com/office/officeart/2005/8/layout/list1"/>
    <dgm:cxn modelId="{EC4A0424-2647-4BC5-A888-C6F0AE15B982}" type="presParOf" srcId="{12DF9ADA-CDA0-40F4-B774-84E99F39753B}" destId="{58191D46-B2AC-4D43-9893-A65C78004B3B}" srcOrd="9" destOrd="0" presId="urn:microsoft.com/office/officeart/2005/8/layout/list1"/>
    <dgm:cxn modelId="{06A540B8-3397-4B08-B0FA-EA5BF8439235}" type="presParOf" srcId="{12DF9ADA-CDA0-40F4-B774-84E99F39753B}" destId="{9B216FBE-756A-4C72-AE1E-0A3DB47B8EB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A91582-21AF-454E-81FA-534016A5734A}" type="doc">
      <dgm:prSet loTypeId="urn:microsoft.com/office/officeart/2005/8/layout/hierarchy3" loCatId="hierarchy" qsTypeId="urn:microsoft.com/office/officeart/2005/8/quickstyle/3d1" qsCatId="3D" csTypeId="urn:microsoft.com/office/officeart/2005/8/colors/colorful2" csCatId="colorful" phldr="1"/>
      <dgm:spPr/>
      <dgm:t>
        <a:bodyPr/>
        <a:lstStyle/>
        <a:p>
          <a:endParaRPr lang="es-EC"/>
        </a:p>
      </dgm:t>
    </dgm:pt>
    <dgm:pt modelId="{7AF8F861-D196-4384-BF58-240B4038163E}">
      <dgm:prSet phldrT="[Texto]"/>
      <dgm:spPr/>
      <dgm:t>
        <a:bodyPr/>
        <a:lstStyle/>
        <a:p>
          <a:r>
            <a:rPr lang="es-EC" dirty="0"/>
            <a:t>Medir la variación registrada en el IVA de las sociedades productoras de Prendas de Vestir de Telas Tejidas, con la implementación de salvaguardias a la importación de productos terminados textiles en el Ecuador período 2014 – 2016. </a:t>
          </a:r>
        </a:p>
      </dgm:t>
    </dgm:pt>
    <dgm:pt modelId="{8FDC27E9-2835-4382-A249-A53FC645C4C8}" type="parTrans" cxnId="{3C302829-C6EA-4952-949E-AF115B8221F7}">
      <dgm:prSet/>
      <dgm:spPr/>
      <dgm:t>
        <a:bodyPr/>
        <a:lstStyle/>
        <a:p>
          <a:endParaRPr lang="es-EC"/>
        </a:p>
      </dgm:t>
    </dgm:pt>
    <dgm:pt modelId="{1308AD1F-9A70-42FB-9BB6-A6E5E12D73B0}" type="sibTrans" cxnId="{3C302829-C6EA-4952-949E-AF115B8221F7}">
      <dgm:prSet/>
      <dgm:spPr/>
      <dgm:t>
        <a:bodyPr/>
        <a:lstStyle/>
        <a:p>
          <a:endParaRPr lang="es-EC"/>
        </a:p>
      </dgm:t>
    </dgm:pt>
    <dgm:pt modelId="{CAD599DF-6AC4-46B7-ACED-85B113150D60}">
      <dgm:prSet phldrT="[Texto]"/>
      <dgm:spPr/>
      <dgm:t>
        <a:bodyPr/>
        <a:lstStyle/>
        <a:p>
          <a:pPr>
            <a:buFont typeface="Times New Roman" panose="02020603050405020304" pitchFamily="18" charset="0"/>
            <a:buChar char="•"/>
          </a:pPr>
          <a:r>
            <a:rPr lang="es-EC" dirty="0"/>
            <a:t>Conocer el escenario económico registrado en la industria textil del Ecuador con la producción de prendas de vestir de telas tejidas en el período 2014 - 2016 y las importaciones de productos terminados textiles.</a:t>
          </a:r>
        </a:p>
      </dgm:t>
    </dgm:pt>
    <dgm:pt modelId="{028A306D-CD31-46A9-B502-A2C2B4DEAD08}" type="parTrans" cxnId="{C05150A3-B26A-4893-8838-243EA60D3988}">
      <dgm:prSet/>
      <dgm:spPr/>
      <dgm:t>
        <a:bodyPr/>
        <a:lstStyle/>
        <a:p>
          <a:endParaRPr lang="es-EC"/>
        </a:p>
      </dgm:t>
    </dgm:pt>
    <dgm:pt modelId="{E83233B1-1507-4232-9BDC-BA025C167AFD}" type="sibTrans" cxnId="{C05150A3-B26A-4893-8838-243EA60D3988}">
      <dgm:prSet/>
      <dgm:spPr/>
      <dgm:t>
        <a:bodyPr/>
        <a:lstStyle/>
        <a:p>
          <a:endParaRPr lang="es-EC"/>
        </a:p>
      </dgm:t>
    </dgm:pt>
    <dgm:pt modelId="{38BA8857-5BCF-4A6E-9567-6C7204EAE5A9}">
      <dgm:prSet phldrT="[Texto]"/>
      <dgm:spPr/>
      <dgm:t>
        <a:bodyPr/>
        <a:lstStyle/>
        <a:p>
          <a:pPr>
            <a:buFont typeface="Times New Roman" panose="02020603050405020304" pitchFamily="18" charset="0"/>
            <a:buChar char="•"/>
          </a:pPr>
          <a:r>
            <a:rPr lang="es-EC" dirty="0"/>
            <a:t>Identificar la variación de la recaudación del IVA por la vigencia de la salvaguardia.</a:t>
          </a:r>
        </a:p>
      </dgm:t>
    </dgm:pt>
    <dgm:pt modelId="{0ABDF79A-4CC5-49CF-8CEE-8B73B5212381}" type="parTrans" cxnId="{D2D5B58D-A9C8-466F-A652-B345A4CE3F91}">
      <dgm:prSet/>
      <dgm:spPr/>
      <dgm:t>
        <a:bodyPr/>
        <a:lstStyle/>
        <a:p>
          <a:endParaRPr lang="es-EC"/>
        </a:p>
      </dgm:t>
    </dgm:pt>
    <dgm:pt modelId="{2150E2F1-18FA-4A5E-8FC2-DF07973BDF30}" type="sibTrans" cxnId="{D2D5B58D-A9C8-466F-A652-B345A4CE3F91}">
      <dgm:prSet/>
      <dgm:spPr/>
      <dgm:t>
        <a:bodyPr/>
        <a:lstStyle/>
        <a:p>
          <a:endParaRPr lang="es-EC"/>
        </a:p>
      </dgm:t>
    </dgm:pt>
    <dgm:pt modelId="{3A311432-65BD-410F-822D-021A9B959F2F}">
      <dgm:prSet phldrT="[Texto]"/>
      <dgm:spPr/>
      <dgm:t>
        <a:bodyPr/>
        <a:lstStyle/>
        <a:p>
          <a:pPr>
            <a:buFont typeface="Times New Roman" panose="02020603050405020304" pitchFamily="18" charset="0"/>
            <a:buChar char="•"/>
          </a:pPr>
          <a:r>
            <a:rPr lang="es-EC" dirty="0"/>
            <a:t>Analizar las diferencias generadas por la aplicación de las salvaguardias en la importación de productos terminados textiles respecto de las sociedades productoras de Prendas de Vestir de Telas Tejidas en el periodo 2014 - 2016.</a:t>
          </a:r>
        </a:p>
      </dgm:t>
    </dgm:pt>
    <dgm:pt modelId="{F16532D2-C129-4A64-BAA9-EA3055131DBE}" type="parTrans" cxnId="{BAC86DB0-E7DD-4604-BE26-E3785318E63A}">
      <dgm:prSet/>
      <dgm:spPr/>
      <dgm:t>
        <a:bodyPr/>
        <a:lstStyle/>
        <a:p>
          <a:endParaRPr lang="es-EC"/>
        </a:p>
      </dgm:t>
    </dgm:pt>
    <dgm:pt modelId="{B43CF29C-7D77-41B9-BD95-755A1FDD65BB}" type="sibTrans" cxnId="{BAC86DB0-E7DD-4604-BE26-E3785318E63A}">
      <dgm:prSet/>
      <dgm:spPr/>
      <dgm:t>
        <a:bodyPr/>
        <a:lstStyle/>
        <a:p>
          <a:endParaRPr lang="es-EC"/>
        </a:p>
      </dgm:t>
    </dgm:pt>
    <dgm:pt modelId="{9FE41376-94C9-4347-A892-39502ABB8077}">
      <dgm:prSet phldrT="[Texto]"/>
      <dgm:spPr/>
      <dgm:t>
        <a:bodyPr/>
        <a:lstStyle/>
        <a:p>
          <a:pPr>
            <a:buFont typeface="Times New Roman" panose="02020603050405020304" pitchFamily="18" charset="0"/>
            <a:buChar char="•"/>
          </a:pPr>
          <a:r>
            <a:rPr lang="es-EC" dirty="0"/>
            <a:t>Identificar el crecimiento de la recaudación del IVA en la producción nacional de Prendas de Vestir de Telas Tejidas. </a:t>
          </a:r>
        </a:p>
      </dgm:t>
    </dgm:pt>
    <dgm:pt modelId="{ED928B5A-3AFD-4EDD-9A5E-A9D5D8C4C5DB}" type="parTrans" cxnId="{E33D4A38-6956-420F-9D3E-47CE37797877}">
      <dgm:prSet/>
      <dgm:spPr/>
      <dgm:t>
        <a:bodyPr/>
        <a:lstStyle/>
        <a:p>
          <a:endParaRPr lang="es-EC"/>
        </a:p>
      </dgm:t>
    </dgm:pt>
    <dgm:pt modelId="{B5FBA677-F204-4732-893E-91DF540B984F}" type="sibTrans" cxnId="{E33D4A38-6956-420F-9D3E-47CE37797877}">
      <dgm:prSet/>
      <dgm:spPr/>
      <dgm:t>
        <a:bodyPr/>
        <a:lstStyle/>
        <a:p>
          <a:endParaRPr lang="es-EC"/>
        </a:p>
      </dgm:t>
    </dgm:pt>
    <dgm:pt modelId="{68EE8550-BEC1-40B8-B953-0CFB452F15EB}">
      <dgm:prSet phldrT="[Texto]"/>
      <dgm:spPr/>
      <dgm:t>
        <a:bodyPr/>
        <a:lstStyle/>
        <a:p>
          <a:r>
            <a:rPr lang="es-ES" dirty="0"/>
            <a:t>GENERAL</a:t>
          </a:r>
          <a:endParaRPr lang="es-EC" dirty="0"/>
        </a:p>
      </dgm:t>
    </dgm:pt>
    <dgm:pt modelId="{88D6D95B-3C26-4118-A92C-CCCDE68A23E2}" type="parTrans" cxnId="{8460FE99-1FBD-46AD-AA29-A41D5493F43D}">
      <dgm:prSet/>
      <dgm:spPr/>
      <dgm:t>
        <a:bodyPr/>
        <a:lstStyle/>
        <a:p>
          <a:endParaRPr lang="es-EC"/>
        </a:p>
      </dgm:t>
    </dgm:pt>
    <dgm:pt modelId="{15677DC3-EB34-4D01-98B4-C4D40006478D}" type="sibTrans" cxnId="{8460FE99-1FBD-46AD-AA29-A41D5493F43D}">
      <dgm:prSet/>
      <dgm:spPr/>
      <dgm:t>
        <a:bodyPr/>
        <a:lstStyle/>
        <a:p>
          <a:endParaRPr lang="es-EC"/>
        </a:p>
      </dgm:t>
    </dgm:pt>
    <dgm:pt modelId="{E467B4E8-CAC2-40A5-BD55-85AFCCE59FC4}">
      <dgm:prSet phldrT="[Texto]"/>
      <dgm:spPr/>
      <dgm:t>
        <a:bodyPr/>
        <a:lstStyle/>
        <a:p>
          <a:pPr>
            <a:buFont typeface="Times New Roman" panose="02020603050405020304" pitchFamily="18" charset="0"/>
            <a:buChar char="•"/>
          </a:pPr>
          <a:r>
            <a:rPr lang="es-ES" dirty="0"/>
            <a:t>ESPECÍFICOS</a:t>
          </a:r>
          <a:endParaRPr lang="es-EC" dirty="0"/>
        </a:p>
      </dgm:t>
    </dgm:pt>
    <dgm:pt modelId="{31852FC2-14B3-4DA2-A4DE-0F0BEAE3F395}" type="parTrans" cxnId="{4B4FC344-0B1E-4973-AEA6-11BEEA4DEC6D}">
      <dgm:prSet/>
      <dgm:spPr/>
      <dgm:t>
        <a:bodyPr/>
        <a:lstStyle/>
        <a:p>
          <a:endParaRPr lang="es-EC"/>
        </a:p>
      </dgm:t>
    </dgm:pt>
    <dgm:pt modelId="{1E61B14E-4F19-4C6E-B617-2F4B887B4AEE}" type="sibTrans" cxnId="{4B4FC344-0B1E-4973-AEA6-11BEEA4DEC6D}">
      <dgm:prSet/>
      <dgm:spPr/>
      <dgm:t>
        <a:bodyPr/>
        <a:lstStyle/>
        <a:p>
          <a:endParaRPr lang="es-EC"/>
        </a:p>
      </dgm:t>
    </dgm:pt>
    <dgm:pt modelId="{1B661C89-B8A3-4C0E-B0B8-DC447D0BE04D}" type="pres">
      <dgm:prSet presAssocID="{F5A91582-21AF-454E-81FA-534016A5734A}" presName="diagram" presStyleCnt="0">
        <dgm:presLayoutVars>
          <dgm:chPref val="1"/>
          <dgm:dir/>
          <dgm:animOne val="branch"/>
          <dgm:animLvl val="lvl"/>
          <dgm:resizeHandles/>
        </dgm:presLayoutVars>
      </dgm:prSet>
      <dgm:spPr/>
    </dgm:pt>
    <dgm:pt modelId="{D8AA18F9-6FC8-45D7-A98F-311A24664F28}" type="pres">
      <dgm:prSet presAssocID="{68EE8550-BEC1-40B8-B953-0CFB452F15EB}" presName="root" presStyleCnt="0"/>
      <dgm:spPr/>
    </dgm:pt>
    <dgm:pt modelId="{0D4DB9CB-BCA8-4F0E-828B-26A2ED7D9FFD}" type="pres">
      <dgm:prSet presAssocID="{68EE8550-BEC1-40B8-B953-0CFB452F15EB}" presName="rootComposite" presStyleCnt="0"/>
      <dgm:spPr/>
    </dgm:pt>
    <dgm:pt modelId="{2DDD012B-9D24-4795-BE63-386557BE428A}" type="pres">
      <dgm:prSet presAssocID="{68EE8550-BEC1-40B8-B953-0CFB452F15EB}" presName="rootText" presStyleLbl="node1" presStyleIdx="0" presStyleCnt="2"/>
      <dgm:spPr/>
    </dgm:pt>
    <dgm:pt modelId="{32FD99A7-3E5B-4E72-8E5D-E2839F3E9CBE}" type="pres">
      <dgm:prSet presAssocID="{68EE8550-BEC1-40B8-B953-0CFB452F15EB}" presName="rootConnector" presStyleLbl="node1" presStyleIdx="0" presStyleCnt="2"/>
      <dgm:spPr/>
    </dgm:pt>
    <dgm:pt modelId="{470C7C56-E902-4CBD-A128-76670DBD8FA1}" type="pres">
      <dgm:prSet presAssocID="{68EE8550-BEC1-40B8-B953-0CFB452F15EB}" presName="childShape" presStyleCnt="0"/>
      <dgm:spPr/>
    </dgm:pt>
    <dgm:pt modelId="{9CAC77E1-F273-4C70-BE61-B3ED21B6A4CE}" type="pres">
      <dgm:prSet presAssocID="{8FDC27E9-2835-4382-A249-A53FC645C4C8}" presName="Name13" presStyleLbl="parChTrans1D2" presStyleIdx="0" presStyleCnt="5"/>
      <dgm:spPr/>
    </dgm:pt>
    <dgm:pt modelId="{065C5681-A506-4FA7-B274-128FF370B840}" type="pres">
      <dgm:prSet presAssocID="{7AF8F861-D196-4384-BF58-240B4038163E}" presName="childText" presStyleLbl="bgAcc1" presStyleIdx="0" presStyleCnt="5" custScaleX="251841" custScaleY="192828">
        <dgm:presLayoutVars>
          <dgm:bulletEnabled val="1"/>
        </dgm:presLayoutVars>
      </dgm:prSet>
      <dgm:spPr/>
    </dgm:pt>
    <dgm:pt modelId="{8D739942-F2F4-4D7E-8D38-853DB7BB2D60}" type="pres">
      <dgm:prSet presAssocID="{E467B4E8-CAC2-40A5-BD55-85AFCCE59FC4}" presName="root" presStyleCnt="0"/>
      <dgm:spPr/>
    </dgm:pt>
    <dgm:pt modelId="{CAC53811-F96D-4BA9-9D76-B1CB5E712504}" type="pres">
      <dgm:prSet presAssocID="{E467B4E8-CAC2-40A5-BD55-85AFCCE59FC4}" presName="rootComposite" presStyleCnt="0"/>
      <dgm:spPr/>
    </dgm:pt>
    <dgm:pt modelId="{7C89E9DF-2D3C-4A20-84D0-A26F63BF2915}" type="pres">
      <dgm:prSet presAssocID="{E467B4E8-CAC2-40A5-BD55-85AFCCE59FC4}" presName="rootText" presStyleLbl="node1" presStyleIdx="1" presStyleCnt="2"/>
      <dgm:spPr/>
    </dgm:pt>
    <dgm:pt modelId="{1FDF55FF-81EE-4585-B5EF-1B94C30EC6B0}" type="pres">
      <dgm:prSet presAssocID="{E467B4E8-CAC2-40A5-BD55-85AFCCE59FC4}" presName="rootConnector" presStyleLbl="node1" presStyleIdx="1" presStyleCnt="2"/>
      <dgm:spPr/>
    </dgm:pt>
    <dgm:pt modelId="{2D23938F-9901-47EB-8679-6DAA6A8C69E8}" type="pres">
      <dgm:prSet presAssocID="{E467B4E8-CAC2-40A5-BD55-85AFCCE59FC4}" presName="childShape" presStyleCnt="0"/>
      <dgm:spPr/>
    </dgm:pt>
    <dgm:pt modelId="{E4DC7945-DD55-4119-AD71-67C7FE5F63D8}" type="pres">
      <dgm:prSet presAssocID="{028A306D-CD31-46A9-B502-A2C2B4DEAD08}" presName="Name13" presStyleLbl="parChTrans1D2" presStyleIdx="1" presStyleCnt="5"/>
      <dgm:spPr/>
    </dgm:pt>
    <dgm:pt modelId="{9E839042-C014-4A0E-9018-B99429F56B58}" type="pres">
      <dgm:prSet presAssocID="{CAD599DF-6AC4-46B7-ACED-85B113150D60}" presName="childText" presStyleLbl="bgAcc1" presStyleIdx="1" presStyleCnt="5" custScaleX="378055">
        <dgm:presLayoutVars>
          <dgm:bulletEnabled val="1"/>
        </dgm:presLayoutVars>
      </dgm:prSet>
      <dgm:spPr/>
    </dgm:pt>
    <dgm:pt modelId="{F69A8974-F8ED-4C0B-94E1-4293F15BFB40}" type="pres">
      <dgm:prSet presAssocID="{0ABDF79A-4CC5-49CF-8CEE-8B73B5212381}" presName="Name13" presStyleLbl="parChTrans1D2" presStyleIdx="2" presStyleCnt="5"/>
      <dgm:spPr/>
    </dgm:pt>
    <dgm:pt modelId="{5A219040-A123-420B-A012-FBF4E44EFAA4}" type="pres">
      <dgm:prSet presAssocID="{38BA8857-5BCF-4A6E-9567-6C7204EAE5A9}" presName="childText" presStyleLbl="bgAcc1" presStyleIdx="2" presStyleCnt="5" custScaleX="378055">
        <dgm:presLayoutVars>
          <dgm:bulletEnabled val="1"/>
        </dgm:presLayoutVars>
      </dgm:prSet>
      <dgm:spPr/>
    </dgm:pt>
    <dgm:pt modelId="{C2037323-3AE8-4112-A9FD-04FDF36804A1}" type="pres">
      <dgm:prSet presAssocID="{F16532D2-C129-4A64-BAA9-EA3055131DBE}" presName="Name13" presStyleLbl="parChTrans1D2" presStyleIdx="3" presStyleCnt="5"/>
      <dgm:spPr/>
    </dgm:pt>
    <dgm:pt modelId="{281D736E-8B84-4280-B122-4683A539509F}" type="pres">
      <dgm:prSet presAssocID="{3A311432-65BD-410F-822D-021A9B959F2F}" presName="childText" presStyleLbl="bgAcc1" presStyleIdx="3" presStyleCnt="5" custScaleX="378055">
        <dgm:presLayoutVars>
          <dgm:bulletEnabled val="1"/>
        </dgm:presLayoutVars>
      </dgm:prSet>
      <dgm:spPr/>
    </dgm:pt>
    <dgm:pt modelId="{1E30690D-CC15-46D9-82C7-E51A7CE05D45}" type="pres">
      <dgm:prSet presAssocID="{ED928B5A-3AFD-4EDD-9A5E-A9D5D8C4C5DB}" presName="Name13" presStyleLbl="parChTrans1D2" presStyleIdx="4" presStyleCnt="5"/>
      <dgm:spPr/>
    </dgm:pt>
    <dgm:pt modelId="{1357F146-AB9F-4397-81EE-446F170D7E75}" type="pres">
      <dgm:prSet presAssocID="{9FE41376-94C9-4347-A892-39502ABB8077}" presName="childText" presStyleLbl="bgAcc1" presStyleIdx="4" presStyleCnt="5" custScaleX="378055">
        <dgm:presLayoutVars>
          <dgm:bulletEnabled val="1"/>
        </dgm:presLayoutVars>
      </dgm:prSet>
      <dgm:spPr/>
    </dgm:pt>
  </dgm:ptLst>
  <dgm:cxnLst>
    <dgm:cxn modelId="{B757B614-65FA-4B36-A4B4-0E01ACC61EDA}" type="presOf" srcId="{0ABDF79A-4CC5-49CF-8CEE-8B73B5212381}" destId="{F69A8974-F8ED-4C0B-94E1-4293F15BFB40}" srcOrd="0" destOrd="0" presId="urn:microsoft.com/office/officeart/2005/8/layout/hierarchy3"/>
    <dgm:cxn modelId="{3C302829-C6EA-4952-949E-AF115B8221F7}" srcId="{68EE8550-BEC1-40B8-B953-0CFB452F15EB}" destId="{7AF8F861-D196-4384-BF58-240B4038163E}" srcOrd="0" destOrd="0" parTransId="{8FDC27E9-2835-4382-A249-A53FC645C4C8}" sibTransId="{1308AD1F-9A70-42FB-9BB6-A6E5E12D73B0}"/>
    <dgm:cxn modelId="{E33D4A38-6956-420F-9D3E-47CE37797877}" srcId="{E467B4E8-CAC2-40A5-BD55-85AFCCE59FC4}" destId="{9FE41376-94C9-4347-A892-39502ABB8077}" srcOrd="3" destOrd="0" parTransId="{ED928B5A-3AFD-4EDD-9A5E-A9D5D8C4C5DB}" sibTransId="{B5FBA677-F204-4732-893E-91DF540B984F}"/>
    <dgm:cxn modelId="{4B4FC344-0B1E-4973-AEA6-11BEEA4DEC6D}" srcId="{F5A91582-21AF-454E-81FA-534016A5734A}" destId="{E467B4E8-CAC2-40A5-BD55-85AFCCE59FC4}" srcOrd="1" destOrd="0" parTransId="{31852FC2-14B3-4DA2-A4DE-0F0BEAE3F395}" sibTransId="{1E61B14E-4F19-4C6E-B617-2F4B887B4AEE}"/>
    <dgm:cxn modelId="{8697494A-3B9A-4FA0-A16A-010D724E0E79}" type="presOf" srcId="{028A306D-CD31-46A9-B502-A2C2B4DEAD08}" destId="{E4DC7945-DD55-4119-AD71-67C7FE5F63D8}" srcOrd="0" destOrd="0" presId="urn:microsoft.com/office/officeart/2005/8/layout/hierarchy3"/>
    <dgm:cxn modelId="{8BA0D76F-7B03-425B-A3D6-75366D90E6C0}" type="presOf" srcId="{38BA8857-5BCF-4A6E-9567-6C7204EAE5A9}" destId="{5A219040-A123-420B-A012-FBF4E44EFAA4}" srcOrd="0" destOrd="0" presId="urn:microsoft.com/office/officeart/2005/8/layout/hierarchy3"/>
    <dgm:cxn modelId="{292BD475-8637-4AFE-8C69-36E882041F7F}" type="presOf" srcId="{E467B4E8-CAC2-40A5-BD55-85AFCCE59FC4}" destId="{7C89E9DF-2D3C-4A20-84D0-A26F63BF2915}" srcOrd="0" destOrd="0" presId="urn:microsoft.com/office/officeart/2005/8/layout/hierarchy3"/>
    <dgm:cxn modelId="{9F354E5A-80F3-47CA-91F0-5DFC08386960}" type="presOf" srcId="{68EE8550-BEC1-40B8-B953-0CFB452F15EB}" destId="{32FD99A7-3E5B-4E72-8E5D-E2839F3E9CBE}" srcOrd="1" destOrd="0" presId="urn:microsoft.com/office/officeart/2005/8/layout/hierarchy3"/>
    <dgm:cxn modelId="{ECB6F689-7F0F-4CCB-B006-4FA23E88C33B}" type="presOf" srcId="{ED928B5A-3AFD-4EDD-9A5E-A9D5D8C4C5DB}" destId="{1E30690D-CC15-46D9-82C7-E51A7CE05D45}" srcOrd="0" destOrd="0" presId="urn:microsoft.com/office/officeart/2005/8/layout/hierarchy3"/>
    <dgm:cxn modelId="{D2D5B58D-A9C8-466F-A652-B345A4CE3F91}" srcId="{E467B4E8-CAC2-40A5-BD55-85AFCCE59FC4}" destId="{38BA8857-5BCF-4A6E-9567-6C7204EAE5A9}" srcOrd="1" destOrd="0" parTransId="{0ABDF79A-4CC5-49CF-8CEE-8B73B5212381}" sibTransId="{2150E2F1-18FA-4A5E-8FC2-DF07973BDF30}"/>
    <dgm:cxn modelId="{8460FE99-1FBD-46AD-AA29-A41D5493F43D}" srcId="{F5A91582-21AF-454E-81FA-534016A5734A}" destId="{68EE8550-BEC1-40B8-B953-0CFB452F15EB}" srcOrd="0" destOrd="0" parTransId="{88D6D95B-3C26-4118-A92C-CCCDE68A23E2}" sibTransId="{15677DC3-EB34-4D01-98B4-C4D40006478D}"/>
    <dgm:cxn modelId="{C05150A3-B26A-4893-8838-243EA60D3988}" srcId="{E467B4E8-CAC2-40A5-BD55-85AFCCE59FC4}" destId="{CAD599DF-6AC4-46B7-ACED-85B113150D60}" srcOrd="0" destOrd="0" parTransId="{028A306D-CD31-46A9-B502-A2C2B4DEAD08}" sibTransId="{E83233B1-1507-4232-9BDC-BA025C167AFD}"/>
    <dgm:cxn modelId="{BAC86DB0-E7DD-4604-BE26-E3785318E63A}" srcId="{E467B4E8-CAC2-40A5-BD55-85AFCCE59FC4}" destId="{3A311432-65BD-410F-822D-021A9B959F2F}" srcOrd="2" destOrd="0" parTransId="{F16532D2-C129-4A64-BAA9-EA3055131DBE}" sibTransId="{B43CF29C-7D77-41B9-BD95-755A1FDD65BB}"/>
    <dgm:cxn modelId="{55381DC9-0691-464E-B198-7F3053EE54AD}" type="presOf" srcId="{F5A91582-21AF-454E-81FA-534016A5734A}" destId="{1B661C89-B8A3-4C0E-B0B8-DC447D0BE04D}" srcOrd="0" destOrd="0" presId="urn:microsoft.com/office/officeart/2005/8/layout/hierarchy3"/>
    <dgm:cxn modelId="{1232BDD4-5592-4C3E-A8B8-7FCA4BF59CF1}" type="presOf" srcId="{8FDC27E9-2835-4382-A249-A53FC645C4C8}" destId="{9CAC77E1-F273-4C70-BE61-B3ED21B6A4CE}" srcOrd="0" destOrd="0" presId="urn:microsoft.com/office/officeart/2005/8/layout/hierarchy3"/>
    <dgm:cxn modelId="{E82749D5-8F5B-48B7-8F5D-2D31C25B1D3C}" type="presOf" srcId="{7AF8F861-D196-4384-BF58-240B4038163E}" destId="{065C5681-A506-4FA7-B274-128FF370B840}" srcOrd="0" destOrd="0" presId="urn:microsoft.com/office/officeart/2005/8/layout/hierarchy3"/>
    <dgm:cxn modelId="{C44ACBD7-D762-4FB6-B685-95EEEB1525F4}" type="presOf" srcId="{F16532D2-C129-4A64-BAA9-EA3055131DBE}" destId="{C2037323-3AE8-4112-A9FD-04FDF36804A1}" srcOrd="0" destOrd="0" presId="urn:microsoft.com/office/officeart/2005/8/layout/hierarchy3"/>
    <dgm:cxn modelId="{4DB4A9D8-390F-4296-A153-CD994E0976A7}" type="presOf" srcId="{9FE41376-94C9-4347-A892-39502ABB8077}" destId="{1357F146-AB9F-4397-81EE-446F170D7E75}" srcOrd="0" destOrd="0" presId="urn:microsoft.com/office/officeart/2005/8/layout/hierarchy3"/>
    <dgm:cxn modelId="{D8C366E6-61E1-47A2-8515-F4F4E8B00D17}" type="presOf" srcId="{E467B4E8-CAC2-40A5-BD55-85AFCCE59FC4}" destId="{1FDF55FF-81EE-4585-B5EF-1B94C30EC6B0}" srcOrd="1" destOrd="0" presId="urn:microsoft.com/office/officeart/2005/8/layout/hierarchy3"/>
    <dgm:cxn modelId="{6C2FFDEC-36C4-49FC-B099-EC620A0EC6EE}" type="presOf" srcId="{CAD599DF-6AC4-46B7-ACED-85B113150D60}" destId="{9E839042-C014-4A0E-9018-B99429F56B58}" srcOrd="0" destOrd="0" presId="urn:microsoft.com/office/officeart/2005/8/layout/hierarchy3"/>
    <dgm:cxn modelId="{F4127BEE-393C-4483-B227-2E9F95B67D0E}" type="presOf" srcId="{68EE8550-BEC1-40B8-B953-0CFB452F15EB}" destId="{2DDD012B-9D24-4795-BE63-386557BE428A}" srcOrd="0" destOrd="0" presId="urn:microsoft.com/office/officeart/2005/8/layout/hierarchy3"/>
    <dgm:cxn modelId="{5E51BBF9-9658-4D30-A055-A1481860D0F7}" type="presOf" srcId="{3A311432-65BD-410F-822D-021A9B959F2F}" destId="{281D736E-8B84-4280-B122-4683A539509F}" srcOrd="0" destOrd="0" presId="urn:microsoft.com/office/officeart/2005/8/layout/hierarchy3"/>
    <dgm:cxn modelId="{C55A6837-E035-430A-A52E-DD46D17CEE2C}" type="presParOf" srcId="{1B661C89-B8A3-4C0E-B0B8-DC447D0BE04D}" destId="{D8AA18F9-6FC8-45D7-A98F-311A24664F28}" srcOrd="0" destOrd="0" presId="urn:microsoft.com/office/officeart/2005/8/layout/hierarchy3"/>
    <dgm:cxn modelId="{9149052F-B5F8-4FF3-876D-2CB673CF5A86}" type="presParOf" srcId="{D8AA18F9-6FC8-45D7-A98F-311A24664F28}" destId="{0D4DB9CB-BCA8-4F0E-828B-26A2ED7D9FFD}" srcOrd="0" destOrd="0" presId="urn:microsoft.com/office/officeart/2005/8/layout/hierarchy3"/>
    <dgm:cxn modelId="{566B9684-BB9C-412D-9EF1-5049077B9834}" type="presParOf" srcId="{0D4DB9CB-BCA8-4F0E-828B-26A2ED7D9FFD}" destId="{2DDD012B-9D24-4795-BE63-386557BE428A}" srcOrd="0" destOrd="0" presId="urn:microsoft.com/office/officeart/2005/8/layout/hierarchy3"/>
    <dgm:cxn modelId="{6D4A9C0B-69DC-40C6-98CC-E5E23099B4A3}" type="presParOf" srcId="{0D4DB9CB-BCA8-4F0E-828B-26A2ED7D9FFD}" destId="{32FD99A7-3E5B-4E72-8E5D-E2839F3E9CBE}" srcOrd="1" destOrd="0" presId="urn:microsoft.com/office/officeart/2005/8/layout/hierarchy3"/>
    <dgm:cxn modelId="{C8188207-5A61-4754-890A-2CF7D2FE1D5F}" type="presParOf" srcId="{D8AA18F9-6FC8-45D7-A98F-311A24664F28}" destId="{470C7C56-E902-4CBD-A128-76670DBD8FA1}" srcOrd="1" destOrd="0" presId="urn:microsoft.com/office/officeart/2005/8/layout/hierarchy3"/>
    <dgm:cxn modelId="{F2EF0BC0-5737-4E45-BEE3-6146302BDA1C}" type="presParOf" srcId="{470C7C56-E902-4CBD-A128-76670DBD8FA1}" destId="{9CAC77E1-F273-4C70-BE61-B3ED21B6A4CE}" srcOrd="0" destOrd="0" presId="urn:microsoft.com/office/officeart/2005/8/layout/hierarchy3"/>
    <dgm:cxn modelId="{92A4257F-DDCB-40C3-A286-47D3332DF645}" type="presParOf" srcId="{470C7C56-E902-4CBD-A128-76670DBD8FA1}" destId="{065C5681-A506-4FA7-B274-128FF370B840}" srcOrd="1" destOrd="0" presId="urn:microsoft.com/office/officeart/2005/8/layout/hierarchy3"/>
    <dgm:cxn modelId="{929AE493-F1A0-48A1-9943-C24632462C8D}" type="presParOf" srcId="{1B661C89-B8A3-4C0E-B0B8-DC447D0BE04D}" destId="{8D739942-F2F4-4D7E-8D38-853DB7BB2D60}" srcOrd="1" destOrd="0" presId="urn:microsoft.com/office/officeart/2005/8/layout/hierarchy3"/>
    <dgm:cxn modelId="{01295CE8-E7D4-4D23-B4E6-51148354FCDE}" type="presParOf" srcId="{8D739942-F2F4-4D7E-8D38-853DB7BB2D60}" destId="{CAC53811-F96D-4BA9-9D76-B1CB5E712504}" srcOrd="0" destOrd="0" presId="urn:microsoft.com/office/officeart/2005/8/layout/hierarchy3"/>
    <dgm:cxn modelId="{BA868034-DB05-440E-AF83-7D16DBCB202D}" type="presParOf" srcId="{CAC53811-F96D-4BA9-9D76-B1CB5E712504}" destId="{7C89E9DF-2D3C-4A20-84D0-A26F63BF2915}" srcOrd="0" destOrd="0" presId="urn:microsoft.com/office/officeart/2005/8/layout/hierarchy3"/>
    <dgm:cxn modelId="{E1F320E5-DF59-4344-9294-92C4C752E618}" type="presParOf" srcId="{CAC53811-F96D-4BA9-9D76-B1CB5E712504}" destId="{1FDF55FF-81EE-4585-B5EF-1B94C30EC6B0}" srcOrd="1" destOrd="0" presId="urn:microsoft.com/office/officeart/2005/8/layout/hierarchy3"/>
    <dgm:cxn modelId="{72246BB7-68D0-4D5E-B327-8DE3575793B2}" type="presParOf" srcId="{8D739942-F2F4-4D7E-8D38-853DB7BB2D60}" destId="{2D23938F-9901-47EB-8679-6DAA6A8C69E8}" srcOrd="1" destOrd="0" presId="urn:microsoft.com/office/officeart/2005/8/layout/hierarchy3"/>
    <dgm:cxn modelId="{34B362C6-9D72-4E53-A2FC-078D0B1707CB}" type="presParOf" srcId="{2D23938F-9901-47EB-8679-6DAA6A8C69E8}" destId="{E4DC7945-DD55-4119-AD71-67C7FE5F63D8}" srcOrd="0" destOrd="0" presId="urn:microsoft.com/office/officeart/2005/8/layout/hierarchy3"/>
    <dgm:cxn modelId="{21AC14A4-4152-450B-BC15-487A83256953}" type="presParOf" srcId="{2D23938F-9901-47EB-8679-6DAA6A8C69E8}" destId="{9E839042-C014-4A0E-9018-B99429F56B58}" srcOrd="1" destOrd="0" presId="urn:microsoft.com/office/officeart/2005/8/layout/hierarchy3"/>
    <dgm:cxn modelId="{1E51A4DF-A7B6-4A08-803D-AB64F24DACD0}" type="presParOf" srcId="{2D23938F-9901-47EB-8679-6DAA6A8C69E8}" destId="{F69A8974-F8ED-4C0B-94E1-4293F15BFB40}" srcOrd="2" destOrd="0" presId="urn:microsoft.com/office/officeart/2005/8/layout/hierarchy3"/>
    <dgm:cxn modelId="{B46473E5-225F-403F-A431-F0FEF0B9A822}" type="presParOf" srcId="{2D23938F-9901-47EB-8679-6DAA6A8C69E8}" destId="{5A219040-A123-420B-A012-FBF4E44EFAA4}" srcOrd="3" destOrd="0" presId="urn:microsoft.com/office/officeart/2005/8/layout/hierarchy3"/>
    <dgm:cxn modelId="{1F11AF14-BA8D-48C2-B5F0-A34ED0A6E750}" type="presParOf" srcId="{2D23938F-9901-47EB-8679-6DAA6A8C69E8}" destId="{C2037323-3AE8-4112-A9FD-04FDF36804A1}" srcOrd="4" destOrd="0" presId="urn:microsoft.com/office/officeart/2005/8/layout/hierarchy3"/>
    <dgm:cxn modelId="{1F37F352-6067-4DAF-AB6D-FD25A1101B58}" type="presParOf" srcId="{2D23938F-9901-47EB-8679-6DAA6A8C69E8}" destId="{281D736E-8B84-4280-B122-4683A539509F}" srcOrd="5" destOrd="0" presId="urn:microsoft.com/office/officeart/2005/8/layout/hierarchy3"/>
    <dgm:cxn modelId="{743368D2-DF45-4380-95B4-AFE98CCCDDBD}" type="presParOf" srcId="{2D23938F-9901-47EB-8679-6DAA6A8C69E8}" destId="{1E30690D-CC15-46D9-82C7-E51A7CE05D45}" srcOrd="6" destOrd="0" presId="urn:microsoft.com/office/officeart/2005/8/layout/hierarchy3"/>
    <dgm:cxn modelId="{84028791-2002-4DBC-9AC1-5FDA648E569D}" type="presParOf" srcId="{2D23938F-9901-47EB-8679-6DAA6A8C69E8}" destId="{1357F146-AB9F-4397-81EE-446F170D7E75}"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4665D0-A341-4313-839F-0C80FE0E71F3}" type="doc">
      <dgm:prSet loTypeId="urn:microsoft.com/office/officeart/2005/8/layout/pyramid2" loCatId="list" qsTypeId="urn:microsoft.com/office/officeart/2005/8/quickstyle/simple5" qsCatId="simple" csTypeId="urn:microsoft.com/office/officeart/2005/8/colors/accent2_1" csCatId="accent2" phldr="1"/>
      <dgm:spPr/>
    </dgm:pt>
    <dgm:pt modelId="{D11A55A4-E821-452A-847B-83FDF1061334}">
      <dgm:prSet phldrT="[Texto]"/>
      <dgm:spPr/>
      <dgm:t>
        <a:bodyPr/>
        <a:lstStyle/>
        <a:p>
          <a:r>
            <a:rPr lang="es-ES" dirty="0"/>
            <a:t>Teoría de la Política Económica</a:t>
          </a:r>
          <a:endParaRPr lang="es-EC" dirty="0"/>
        </a:p>
      </dgm:t>
    </dgm:pt>
    <dgm:pt modelId="{AB12110B-E88B-4145-BFB0-263FA816E286}" type="parTrans" cxnId="{6E060DC3-19E3-476E-89B7-7AAF6A1AF4EF}">
      <dgm:prSet/>
      <dgm:spPr/>
      <dgm:t>
        <a:bodyPr/>
        <a:lstStyle/>
        <a:p>
          <a:endParaRPr lang="es-EC"/>
        </a:p>
      </dgm:t>
    </dgm:pt>
    <dgm:pt modelId="{E170F6B7-F22D-4CF3-96DA-DA71FACED19F}" type="sibTrans" cxnId="{6E060DC3-19E3-476E-89B7-7AAF6A1AF4EF}">
      <dgm:prSet/>
      <dgm:spPr/>
      <dgm:t>
        <a:bodyPr/>
        <a:lstStyle/>
        <a:p>
          <a:endParaRPr lang="es-EC"/>
        </a:p>
      </dgm:t>
    </dgm:pt>
    <dgm:pt modelId="{3D967580-8DFA-4654-AA87-F458541F66A0}">
      <dgm:prSet phldrT="[Texto]"/>
      <dgm:spPr/>
      <dgm:t>
        <a:bodyPr/>
        <a:lstStyle/>
        <a:p>
          <a:r>
            <a:rPr lang="es-ES" dirty="0"/>
            <a:t>Teoría de la Política Fiscal</a:t>
          </a:r>
          <a:endParaRPr lang="es-EC" dirty="0"/>
        </a:p>
      </dgm:t>
    </dgm:pt>
    <dgm:pt modelId="{642CD9F2-984E-45FA-8FA5-B6BB1DE63B08}" type="parTrans" cxnId="{82F65945-EB4B-4CD2-A16C-96C672B6DA80}">
      <dgm:prSet/>
      <dgm:spPr/>
      <dgm:t>
        <a:bodyPr/>
        <a:lstStyle/>
        <a:p>
          <a:endParaRPr lang="es-EC"/>
        </a:p>
      </dgm:t>
    </dgm:pt>
    <dgm:pt modelId="{3AC17CD8-766E-416C-8A87-E7FE98509E9A}" type="sibTrans" cxnId="{82F65945-EB4B-4CD2-A16C-96C672B6DA80}">
      <dgm:prSet/>
      <dgm:spPr/>
      <dgm:t>
        <a:bodyPr/>
        <a:lstStyle/>
        <a:p>
          <a:endParaRPr lang="es-EC"/>
        </a:p>
      </dgm:t>
    </dgm:pt>
    <dgm:pt modelId="{4AF5FD46-ECD1-4C89-B9E7-A5E320FD68FB}">
      <dgm:prSet phldrT="[Texto]"/>
      <dgm:spPr/>
      <dgm:t>
        <a:bodyPr/>
        <a:lstStyle/>
        <a:p>
          <a:r>
            <a:rPr lang="es-ES" dirty="0"/>
            <a:t>Teoría de la Cultura Tributaria</a:t>
          </a:r>
          <a:endParaRPr lang="es-EC" dirty="0"/>
        </a:p>
      </dgm:t>
    </dgm:pt>
    <dgm:pt modelId="{5E23E1D5-BCA8-4520-9290-DC3D447A8962}" type="parTrans" cxnId="{5FC92CFB-F622-4637-813B-01266DCF2065}">
      <dgm:prSet/>
      <dgm:spPr/>
      <dgm:t>
        <a:bodyPr/>
        <a:lstStyle/>
        <a:p>
          <a:endParaRPr lang="es-EC"/>
        </a:p>
      </dgm:t>
    </dgm:pt>
    <dgm:pt modelId="{35306489-AC4C-44DF-B4EA-877802D2C46E}" type="sibTrans" cxnId="{5FC92CFB-F622-4637-813B-01266DCF2065}">
      <dgm:prSet/>
      <dgm:spPr/>
      <dgm:t>
        <a:bodyPr/>
        <a:lstStyle/>
        <a:p>
          <a:endParaRPr lang="es-EC"/>
        </a:p>
      </dgm:t>
    </dgm:pt>
    <dgm:pt modelId="{4D71F025-AC04-4324-AE36-45C337D3014B}" type="pres">
      <dgm:prSet presAssocID="{E64665D0-A341-4313-839F-0C80FE0E71F3}" presName="compositeShape" presStyleCnt="0">
        <dgm:presLayoutVars>
          <dgm:dir/>
          <dgm:resizeHandles/>
        </dgm:presLayoutVars>
      </dgm:prSet>
      <dgm:spPr/>
    </dgm:pt>
    <dgm:pt modelId="{806015DE-D81D-4076-945D-5A27D5C7791E}" type="pres">
      <dgm:prSet presAssocID="{E64665D0-A341-4313-839F-0C80FE0E71F3}" presName="pyramid" presStyleLbl="node1" presStyleIdx="0" presStyleCnt="1"/>
      <dgm:spPr/>
    </dgm:pt>
    <dgm:pt modelId="{110B19E8-D206-4A8F-BB1D-ACE094642CE6}" type="pres">
      <dgm:prSet presAssocID="{E64665D0-A341-4313-839F-0C80FE0E71F3}" presName="theList" presStyleCnt="0"/>
      <dgm:spPr/>
    </dgm:pt>
    <dgm:pt modelId="{27F4AD14-A798-4A15-95E1-1C726451C507}" type="pres">
      <dgm:prSet presAssocID="{D11A55A4-E821-452A-847B-83FDF1061334}" presName="aNode" presStyleLbl="fgAcc1" presStyleIdx="0" presStyleCnt="3">
        <dgm:presLayoutVars>
          <dgm:bulletEnabled val="1"/>
        </dgm:presLayoutVars>
      </dgm:prSet>
      <dgm:spPr/>
    </dgm:pt>
    <dgm:pt modelId="{A1F94B59-8C14-4019-A37F-0350F7D3A411}" type="pres">
      <dgm:prSet presAssocID="{D11A55A4-E821-452A-847B-83FDF1061334}" presName="aSpace" presStyleCnt="0"/>
      <dgm:spPr/>
    </dgm:pt>
    <dgm:pt modelId="{BC922676-D96F-4C70-8C4B-01C53C58341F}" type="pres">
      <dgm:prSet presAssocID="{3D967580-8DFA-4654-AA87-F458541F66A0}" presName="aNode" presStyleLbl="fgAcc1" presStyleIdx="1" presStyleCnt="3">
        <dgm:presLayoutVars>
          <dgm:bulletEnabled val="1"/>
        </dgm:presLayoutVars>
      </dgm:prSet>
      <dgm:spPr/>
    </dgm:pt>
    <dgm:pt modelId="{4A913908-A78D-4D99-804D-AEE25409A428}" type="pres">
      <dgm:prSet presAssocID="{3D967580-8DFA-4654-AA87-F458541F66A0}" presName="aSpace" presStyleCnt="0"/>
      <dgm:spPr/>
    </dgm:pt>
    <dgm:pt modelId="{EB0606FF-AE09-49D6-8032-5E9F0F5A8C73}" type="pres">
      <dgm:prSet presAssocID="{4AF5FD46-ECD1-4C89-B9E7-A5E320FD68FB}" presName="aNode" presStyleLbl="fgAcc1" presStyleIdx="2" presStyleCnt="3">
        <dgm:presLayoutVars>
          <dgm:bulletEnabled val="1"/>
        </dgm:presLayoutVars>
      </dgm:prSet>
      <dgm:spPr/>
    </dgm:pt>
    <dgm:pt modelId="{BD34CC93-96CD-4C9E-A311-25F2C06DD474}" type="pres">
      <dgm:prSet presAssocID="{4AF5FD46-ECD1-4C89-B9E7-A5E320FD68FB}" presName="aSpace" presStyleCnt="0"/>
      <dgm:spPr/>
    </dgm:pt>
  </dgm:ptLst>
  <dgm:cxnLst>
    <dgm:cxn modelId="{5ACA221D-6CD7-4B7C-9513-5B046C90BB23}" type="presOf" srcId="{4AF5FD46-ECD1-4C89-B9E7-A5E320FD68FB}" destId="{EB0606FF-AE09-49D6-8032-5E9F0F5A8C73}" srcOrd="0" destOrd="0" presId="urn:microsoft.com/office/officeart/2005/8/layout/pyramid2"/>
    <dgm:cxn modelId="{82F65945-EB4B-4CD2-A16C-96C672B6DA80}" srcId="{E64665D0-A341-4313-839F-0C80FE0E71F3}" destId="{3D967580-8DFA-4654-AA87-F458541F66A0}" srcOrd="1" destOrd="0" parTransId="{642CD9F2-984E-45FA-8FA5-B6BB1DE63B08}" sibTransId="{3AC17CD8-766E-416C-8A87-E7FE98509E9A}"/>
    <dgm:cxn modelId="{1994D557-E018-454E-8C19-898EC6B6CC0E}" type="presOf" srcId="{D11A55A4-E821-452A-847B-83FDF1061334}" destId="{27F4AD14-A798-4A15-95E1-1C726451C507}" srcOrd="0" destOrd="0" presId="urn:microsoft.com/office/officeart/2005/8/layout/pyramid2"/>
    <dgm:cxn modelId="{ACC1F684-C25B-43EF-B312-B3507AB611AE}" type="presOf" srcId="{3D967580-8DFA-4654-AA87-F458541F66A0}" destId="{BC922676-D96F-4C70-8C4B-01C53C58341F}" srcOrd="0" destOrd="0" presId="urn:microsoft.com/office/officeart/2005/8/layout/pyramid2"/>
    <dgm:cxn modelId="{6E060DC3-19E3-476E-89B7-7AAF6A1AF4EF}" srcId="{E64665D0-A341-4313-839F-0C80FE0E71F3}" destId="{D11A55A4-E821-452A-847B-83FDF1061334}" srcOrd="0" destOrd="0" parTransId="{AB12110B-E88B-4145-BFB0-263FA816E286}" sibTransId="{E170F6B7-F22D-4CF3-96DA-DA71FACED19F}"/>
    <dgm:cxn modelId="{5FC92CFB-F622-4637-813B-01266DCF2065}" srcId="{E64665D0-A341-4313-839F-0C80FE0E71F3}" destId="{4AF5FD46-ECD1-4C89-B9E7-A5E320FD68FB}" srcOrd="2" destOrd="0" parTransId="{5E23E1D5-BCA8-4520-9290-DC3D447A8962}" sibTransId="{35306489-AC4C-44DF-B4EA-877802D2C46E}"/>
    <dgm:cxn modelId="{09FD6AFD-45B4-4D53-8E7F-CAA763003B98}" type="presOf" srcId="{E64665D0-A341-4313-839F-0C80FE0E71F3}" destId="{4D71F025-AC04-4324-AE36-45C337D3014B}" srcOrd="0" destOrd="0" presId="urn:microsoft.com/office/officeart/2005/8/layout/pyramid2"/>
    <dgm:cxn modelId="{20A9241A-2440-454D-8746-DC43A4270B8D}" type="presParOf" srcId="{4D71F025-AC04-4324-AE36-45C337D3014B}" destId="{806015DE-D81D-4076-945D-5A27D5C7791E}" srcOrd="0" destOrd="0" presId="urn:microsoft.com/office/officeart/2005/8/layout/pyramid2"/>
    <dgm:cxn modelId="{07F7DBE9-D2C5-407E-AE4C-85637F3CCE98}" type="presParOf" srcId="{4D71F025-AC04-4324-AE36-45C337D3014B}" destId="{110B19E8-D206-4A8F-BB1D-ACE094642CE6}" srcOrd="1" destOrd="0" presId="urn:microsoft.com/office/officeart/2005/8/layout/pyramid2"/>
    <dgm:cxn modelId="{20950838-AD1C-4748-A5C5-80F22F54EAD1}" type="presParOf" srcId="{110B19E8-D206-4A8F-BB1D-ACE094642CE6}" destId="{27F4AD14-A798-4A15-95E1-1C726451C507}" srcOrd="0" destOrd="0" presId="urn:microsoft.com/office/officeart/2005/8/layout/pyramid2"/>
    <dgm:cxn modelId="{A6D09E59-9134-4349-A40F-40C723CBF188}" type="presParOf" srcId="{110B19E8-D206-4A8F-BB1D-ACE094642CE6}" destId="{A1F94B59-8C14-4019-A37F-0350F7D3A411}" srcOrd="1" destOrd="0" presId="urn:microsoft.com/office/officeart/2005/8/layout/pyramid2"/>
    <dgm:cxn modelId="{E0BC59DC-5DA9-4501-9B34-CC1C3D2F62D6}" type="presParOf" srcId="{110B19E8-D206-4A8F-BB1D-ACE094642CE6}" destId="{BC922676-D96F-4C70-8C4B-01C53C58341F}" srcOrd="2" destOrd="0" presId="urn:microsoft.com/office/officeart/2005/8/layout/pyramid2"/>
    <dgm:cxn modelId="{A18DA1C3-1207-451F-8E5B-7E4724CC39A4}" type="presParOf" srcId="{110B19E8-D206-4A8F-BB1D-ACE094642CE6}" destId="{4A913908-A78D-4D99-804D-AEE25409A428}" srcOrd="3" destOrd="0" presId="urn:microsoft.com/office/officeart/2005/8/layout/pyramid2"/>
    <dgm:cxn modelId="{BDE1737F-9477-4FBE-A606-5D537E03BE21}" type="presParOf" srcId="{110B19E8-D206-4A8F-BB1D-ACE094642CE6}" destId="{EB0606FF-AE09-49D6-8032-5E9F0F5A8C73}" srcOrd="4" destOrd="0" presId="urn:microsoft.com/office/officeart/2005/8/layout/pyramid2"/>
    <dgm:cxn modelId="{0620ECBF-A706-4D14-9168-090950FF503E}" type="presParOf" srcId="{110B19E8-D206-4A8F-BB1D-ACE094642CE6}" destId="{BD34CC93-96CD-4C9E-A311-25F2C06DD474}"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8FD3B7-8AE0-4A60-A8A9-C0F28499F7C2}"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s-EC"/>
        </a:p>
      </dgm:t>
    </dgm:pt>
    <dgm:pt modelId="{A60D2104-7E6E-405D-8ADE-6AAB21A96781}">
      <dgm:prSet phldrT="[Texto]"/>
      <dgm:spPr/>
      <dgm:t>
        <a:bodyPr/>
        <a:lstStyle/>
        <a:p>
          <a:r>
            <a:rPr lang="es-ES" dirty="0"/>
            <a:t>Responsabilidad del Legislativo</a:t>
          </a:r>
          <a:endParaRPr lang="es-EC" dirty="0"/>
        </a:p>
      </dgm:t>
    </dgm:pt>
    <dgm:pt modelId="{3796F8D5-9F12-4310-8BB9-B3E314B4F04E}" type="parTrans" cxnId="{1DE5117D-A3BB-484C-BC7F-65C826EA6A7A}">
      <dgm:prSet/>
      <dgm:spPr/>
      <dgm:t>
        <a:bodyPr/>
        <a:lstStyle/>
        <a:p>
          <a:endParaRPr lang="es-EC"/>
        </a:p>
      </dgm:t>
    </dgm:pt>
    <dgm:pt modelId="{F087CE71-665E-44DF-80AA-6B568846ACF5}" type="sibTrans" cxnId="{1DE5117D-A3BB-484C-BC7F-65C826EA6A7A}">
      <dgm:prSet/>
      <dgm:spPr/>
      <dgm:t>
        <a:bodyPr/>
        <a:lstStyle/>
        <a:p>
          <a:endParaRPr lang="es-EC"/>
        </a:p>
      </dgm:t>
    </dgm:pt>
    <dgm:pt modelId="{E55CB5F6-FB29-4110-BDE7-9673E3F88C7D}">
      <dgm:prSet phldrT="[Texto]"/>
      <dgm:spPr/>
      <dgm:t>
        <a:bodyPr/>
        <a:lstStyle/>
        <a:p>
          <a:r>
            <a:rPr lang="es-ES" dirty="0"/>
            <a:t>Aplicar impuestos</a:t>
          </a:r>
          <a:endParaRPr lang="es-EC" dirty="0"/>
        </a:p>
      </dgm:t>
    </dgm:pt>
    <dgm:pt modelId="{F3063817-712E-4043-B103-1C979BE79E68}" type="parTrans" cxnId="{7D606005-5C2D-4200-B3C8-826EC5E571AB}">
      <dgm:prSet/>
      <dgm:spPr/>
      <dgm:t>
        <a:bodyPr/>
        <a:lstStyle/>
        <a:p>
          <a:endParaRPr lang="es-EC"/>
        </a:p>
      </dgm:t>
    </dgm:pt>
    <dgm:pt modelId="{88FA608C-A782-43CD-B4A2-FBA3DD178A49}" type="sibTrans" cxnId="{7D606005-5C2D-4200-B3C8-826EC5E571AB}">
      <dgm:prSet/>
      <dgm:spPr/>
      <dgm:t>
        <a:bodyPr/>
        <a:lstStyle/>
        <a:p>
          <a:endParaRPr lang="es-EC"/>
        </a:p>
      </dgm:t>
    </dgm:pt>
    <dgm:pt modelId="{F07A1FCD-240E-40C2-8F03-AD4B22B96496}">
      <dgm:prSet phldrT="[Texto]"/>
      <dgm:spPr/>
      <dgm:t>
        <a:bodyPr/>
        <a:lstStyle/>
        <a:p>
          <a:r>
            <a:rPr lang="es-ES" dirty="0"/>
            <a:t>Estimular las actividades productivas. </a:t>
          </a:r>
          <a:endParaRPr lang="es-EC" dirty="0"/>
        </a:p>
      </dgm:t>
    </dgm:pt>
    <dgm:pt modelId="{36966345-E587-475B-AF58-E80BE57D6788}" type="parTrans" cxnId="{2D107D46-3ADA-42D6-BC5F-93B953B7CF64}">
      <dgm:prSet/>
      <dgm:spPr/>
      <dgm:t>
        <a:bodyPr/>
        <a:lstStyle/>
        <a:p>
          <a:endParaRPr lang="es-EC"/>
        </a:p>
      </dgm:t>
    </dgm:pt>
    <dgm:pt modelId="{CBB84632-DDDA-4105-A524-684ABCE55B4D}" type="sibTrans" cxnId="{2D107D46-3ADA-42D6-BC5F-93B953B7CF64}">
      <dgm:prSet/>
      <dgm:spPr/>
      <dgm:t>
        <a:bodyPr/>
        <a:lstStyle/>
        <a:p>
          <a:endParaRPr lang="es-EC"/>
        </a:p>
      </dgm:t>
    </dgm:pt>
    <dgm:pt modelId="{F07F5111-2051-4062-AF37-B834D7153D26}" type="pres">
      <dgm:prSet presAssocID="{5C8FD3B7-8AE0-4A60-A8A9-C0F28499F7C2}" presName="rootnode" presStyleCnt="0">
        <dgm:presLayoutVars>
          <dgm:chMax/>
          <dgm:chPref/>
          <dgm:dir/>
          <dgm:animLvl val="lvl"/>
        </dgm:presLayoutVars>
      </dgm:prSet>
      <dgm:spPr/>
    </dgm:pt>
    <dgm:pt modelId="{13607B19-9D36-4A3A-9DC1-C371EA48697C}" type="pres">
      <dgm:prSet presAssocID="{A60D2104-7E6E-405D-8ADE-6AAB21A96781}" presName="composite" presStyleCnt="0"/>
      <dgm:spPr/>
    </dgm:pt>
    <dgm:pt modelId="{941E95D0-0D83-463A-85AC-E1919CB7351D}" type="pres">
      <dgm:prSet presAssocID="{A60D2104-7E6E-405D-8ADE-6AAB21A96781}" presName="LShape" presStyleLbl="alignNode1" presStyleIdx="0" presStyleCnt="5"/>
      <dgm:spPr/>
    </dgm:pt>
    <dgm:pt modelId="{04D2DEA5-B691-4275-8A20-A61FF6ECEA56}" type="pres">
      <dgm:prSet presAssocID="{A60D2104-7E6E-405D-8ADE-6AAB21A96781}" presName="ParentText" presStyleLbl="revTx" presStyleIdx="0" presStyleCnt="3">
        <dgm:presLayoutVars>
          <dgm:chMax val="0"/>
          <dgm:chPref val="0"/>
          <dgm:bulletEnabled val="1"/>
        </dgm:presLayoutVars>
      </dgm:prSet>
      <dgm:spPr/>
    </dgm:pt>
    <dgm:pt modelId="{82932C8A-8DAC-4C23-92F9-B1284FEDD853}" type="pres">
      <dgm:prSet presAssocID="{A60D2104-7E6E-405D-8ADE-6AAB21A96781}" presName="Triangle" presStyleLbl="alignNode1" presStyleIdx="1" presStyleCnt="5"/>
      <dgm:spPr/>
    </dgm:pt>
    <dgm:pt modelId="{055ACC6E-46A2-4226-90B9-8F31FE026044}" type="pres">
      <dgm:prSet presAssocID="{F087CE71-665E-44DF-80AA-6B568846ACF5}" presName="sibTrans" presStyleCnt="0"/>
      <dgm:spPr/>
    </dgm:pt>
    <dgm:pt modelId="{7C6895ED-014C-461F-8BFE-3E889C5B1363}" type="pres">
      <dgm:prSet presAssocID="{F087CE71-665E-44DF-80AA-6B568846ACF5}" presName="space" presStyleCnt="0"/>
      <dgm:spPr/>
    </dgm:pt>
    <dgm:pt modelId="{A7CD3017-8842-4144-86BB-D677698C7866}" type="pres">
      <dgm:prSet presAssocID="{E55CB5F6-FB29-4110-BDE7-9673E3F88C7D}" presName="composite" presStyleCnt="0"/>
      <dgm:spPr/>
    </dgm:pt>
    <dgm:pt modelId="{E53C430B-ABEB-4890-9EC9-B263293758B4}" type="pres">
      <dgm:prSet presAssocID="{E55CB5F6-FB29-4110-BDE7-9673E3F88C7D}" presName="LShape" presStyleLbl="alignNode1" presStyleIdx="2" presStyleCnt="5"/>
      <dgm:spPr/>
    </dgm:pt>
    <dgm:pt modelId="{AF5D938F-65AB-4FCF-B650-47AB91FED8DC}" type="pres">
      <dgm:prSet presAssocID="{E55CB5F6-FB29-4110-BDE7-9673E3F88C7D}" presName="ParentText" presStyleLbl="revTx" presStyleIdx="1" presStyleCnt="3">
        <dgm:presLayoutVars>
          <dgm:chMax val="0"/>
          <dgm:chPref val="0"/>
          <dgm:bulletEnabled val="1"/>
        </dgm:presLayoutVars>
      </dgm:prSet>
      <dgm:spPr/>
    </dgm:pt>
    <dgm:pt modelId="{486BB998-FBE7-4265-831F-EDAC24A5EF7E}" type="pres">
      <dgm:prSet presAssocID="{E55CB5F6-FB29-4110-BDE7-9673E3F88C7D}" presName="Triangle" presStyleLbl="alignNode1" presStyleIdx="3" presStyleCnt="5"/>
      <dgm:spPr/>
    </dgm:pt>
    <dgm:pt modelId="{62B634F3-FA3B-4D04-951E-7DA628A3F725}" type="pres">
      <dgm:prSet presAssocID="{88FA608C-A782-43CD-B4A2-FBA3DD178A49}" presName="sibTrans" presStyleCnt="0"/>
      <dgm:spPr/>
    </dgm:pt>
    <dgm:pt modelId="{A03763B9-472A-4980-AD3C-B5C0A3EEDDA3}" type="pres">
      <dgm:prSet presAssocID="{88FA608C-A782-43CD-B4A2-FBA3DD178A49}" presName="space" presStyleCnt="0"/>
      <dgm:spPr/>
    </dgm:pt>
    <dgm:pt modelId="{40B0F9AF-571D-4893-9FF4-036772093DFE}" type="pres">
      <dgm:prSet presAssocID="{F07A1FCD-240E-40C2-8F03-AD4B22B96496}" presName="composite" presStyleCnt="0"/>
      <dgm:spPr/>
    </dgm:pt>
    <dgm:pt modelId="{2B46A08E-2150-4BA9-8A98-6E62798E0E42}" type="pres">
      <dgm:prSet presAssocID="{F07A1FCD-240E-40C2-8F03-AD4B22B96496}" presName="LShape" presStyleLbl="alignNode1" presStyleIdx="4" presStyleCnt="5"/>
      <dgm:spPr/>
    </dgm:pt>
    <dgm:pt modelId="{F8611E62-39EA-4C05-B926-69E73CDE7A7A}" type="pres">
      <dgm:prSet presAssocID="{F07A1FCD-240E-40C2-8F03-AD4B22B96496}" presName="ParentText" presStyleLbl="revTx" presStyleIdx="2" presStyleCnt="3">
        <dgm:presLayoutVars>
          <dgm:chMax val="0"/>
          <dgm:chPref val="0"/>
          <dgm:bulletEnabled val="1"/>
        </dgm:presLayoutVars>
      </dgm:prSet>
      <dgm:spPr/>
    </dgm:pt>
  </dgm:ptLst>
  <dgm:cxnLst>
    <dgm:cxn modelId="{7D606005-5C2D-4200-B3C8-826EC5E571AB}" srcId="{5C8FD3B7-8AE0-4A60-A8A9-C0F28499F7C2}" destId="{E55CB5F6-FB29-4110-BDE7-9673E3F88C7D}" srcOrd="1" destOrd="0" parTransId="{F3063817-712E-4043-B103-1C979BE79E68}" sibTransId="{88FA608C-A782-43CD-B4A2-FBA3DD178A49}"/>
    <dgm:cxn modelId="{84795C1A-30D9-404B-82C9-6BFAE3015976}" type="presOf" srcId="{5C8FD3B7-8AE0-4A60-A8A9-C0F28499F7C2}" destId="{F07F5111-2051-4062-AF37-B834D7153D26}" srcOrd="0" destOrd="0" presId="urn:microsoft.com/office/officeart/2009/3/layout/StepUpProcess"/>
    <dgm:cxn modelId="{3836E835-2076-4734-88C8-E6E5FDC7BF5C}" type="presOf" srcId="{F07A1FCD-240E-40C2-8F03-AD4B22B96496}" destId="{F8611E62-39EA-4C05-B926-69E73CDE7A7A}" srcOrd="0" destOrd="0" presId="urn:microsoft.com/office/officeart/2009/3/layout/StepUpProcess"/>
    <dgm:cxn modelId="{2D107D46-3ADA-42D6-BC5F-93B953B7CF64}" srcId="{5C8FD3B7-8AE0-4A60-A8A9-C0F28499F7C2}" destId="{F07A1FCD-240E-40C2-8F03-AD4B22B96496}" srcOrd="2" destOrd="0" parTransId="{36966345-E587-475B-AF58-E80BE57D6788}" sibTransId="{CBB84632-DDDA-4105-A524-684ABCE55B4D}"/>
    <dgm:cxn modelId="{FB12A96C-A871-4718-8989-D2D12246DF6A}" type="presOf" srcId="{E55CB5F6-FB29-4110-BDE7-9673E3F88C7D}" destId="{AF5D938F-65AB-4FCF-B650-47AB91FED8DC}" srcOrd="0" destOrd="0" presId="urn:microsoft.com/office/officeart/2009/3/layout/StepUpProcess"/>
    <dgm:cxn modelId="{1DE5117D-A3BB-484C-BC7F-65C826EA6A7A}" srcId="{5C8FD3B7-8AE0-4A60-A8A9-C0F28499F7C2}" destId="{A60D2104-7E6E-405D-8ADE-6AAB21A96781}" srcOrd="0" destOrd="0" parTransId="{3796F8D5-9F12-4310-8BB9-B3E314B4F04E}" sibTransId="{F087CE71-665E-44DF-80AA-6B568846ACF5}"/>
    <dgm:cxn modelId="{34404AA6-A9D6-4CB4-98DC-DA54E20B88A8}" type="presOf" srcId="{A60D2104-7E6E-405D-8ADE-6AAB21A96781}" destId="{04D2DEA5-B691-4275-8A20-A61FF6ECEA56}" srcOrd="0" destOrd="0" presId="urn:microsoft.com/office/officeart/2009/3/layout/StepUpProcess"/>
    <dgm:cxn modelId="{312A05BD-0902-441B-9DCC-6E5E471B6ECD}" type="presParOf" srcId="{F07F5111-2051-4062-AF37-B834D7153D26}" destId="{13607B19-9D36-4A3A-9DC1-C371EA48697C}" srcOrd="0" destOrd="0" presId="urn:microsoft.com/office/officeart/2009/3/layout/StepUpProcess"/>
    <dgm:cxn modelId="{1CCC9470-00FC-4526-B171-E8B9611112CC}" type="presParOf" srcId="{13607B19-9D36-4A3A-9DC1-C371EA48697C}" destId="{941E95D0-0D83-463A-85AC-E1919CB7351D}" srcOrd="0" destOrd="0" presId="urn:microsoft.com/office/officeart/2009/3/layout/StepUpProcess"/>
    <dgm:cxn modelId="{532D9401-1807-411F-9DF2-4CC80E3EEC2D}" type="presParOf" srcId="{13607B19-9D36-4A3A-9DC1-C371EA48697C}" destId="{04D2DEA5-B691-4275-8A20-A61FF6ECEA56}" srcOrd="1" destOrd="0" presId="urn:microsoft.com/office/officeart/2009/3/layout/StepUpProcess"/>
    <dgm:cxn modelId="{9F75EADF-9A8A-463F-8924-0E7C7ECFABB4}" type="presParOf" srcId="{13607B19-9D36-4A3A-9DC1-C371EA48697C}" destId="{82932C8A-8DAC-4C23-92F9-B1284FEDD853}" srcOrd="2" destOrd="0" presId="urn:microsoft.com/office/officeart/2009/3/layout/StepUpProcess"/>
    <dgm:cxn modelId="{09913D10-62DE-407E-B910-6349617170BA}" type="presParOf" srcId="{F07F5111-2051-4062-AF37-B834D7153D26}" destId="{055ACC6E-46A2-4226-90B9-8F31FE026044}" srcOrd="1" destOrd="0" presId="urn:microsoft.com/office/officeart/2009/3/layout/StepUpProcess"/>
    <dgm:cxn modelId="{7AB72A44-C3B7-487E-A399-2BDD4A539AAC}" type="presParOf" srcId="{055ACC6E-46A2-4226-90B9-8F31FE026044}" destId="{7C6895ED-014C-461F-8BFE-3E889C5B1363}" srcOrd="0" destOrd="0" presId="urn:microsoft.com/office/officeart/2009/3/layout/StepUpProcess"/>
    <dgm:cxn modelId="{16B167FE-C26E-40D4-A7A4-C3C41403C2F2}" type="presParOf" srcId="{F07F5111-2051-4062-AF37-B834D7153D26}" destId="{A7CD3017-8842-4144-86BB-D677698C7866}" srcOrd="2" destOrd="0" presId="urn:microsoft.com/office/officeart/2009/3/layout/StepUpProcess"/>
    <dgm:cxn modelId="{1381276C-65DE-472E-AEA8-DF7ACC790A99}" type="presParOf" srcId="{A7CD3017-8842-4144-86BB-D677698C7866}" destId="{E53C430B-ABEB-4890-9EC9-B263293758B4}" srcOrd="0" destOrd="0" presId="urn:microsoft.com/office/officeart/2009/3/layout/StepUpProcess"/>
    <dgm:cxn modelId="{602CD2E1-9A4A-43EF-B20E-B87010230823}" type="presParOf" srcId="{A7CD3017-8842-4144-86BB-D677698C7866}" destId="{AF5D938F-65AB-4FCF-B650-47AB91FED8DC}" srcOrd="1" destOrd="0" presId="urn:microsoft.com/office/officeart/2009/3/layout/StepUpProcess"/>
    <dgm:cxn modelId="{0AA040D3-38AF-4F8D-941D-0CF1731E4247}" type="presParOf" srcId="{A7CD3017-8842-4144-86BB-D677698C7866}" destId="{486BB998-FBE7-4265-831F-EDAC24A5EF7E}" srcOrd="2" destOrd="0" presId="urn:microsoft.com/office/officeart/2009/3/layout/StepUpProcess"/>
    <dgm:cxn modelId="{C3ECF011-78C7-4036-BBBA-E31112CBCB26}" type="presParOf" srcId="{F07F5111-2051-4062-AF37-B834D7153D26}" destId="{62B634F3-FA3B-4D04-951E-7DA628A3F725}" srcOrd="3" destOrd="0" presId="urn:microsoft.com/office/officeart/2009/3/layout/StepUpProcess"/>
    <dgm:cxn modelId="{CC8F362D-B711-4175-9835-263D7474FB88}" type="presParOf" srcId="{62B634F3-FA3B-4D04-951E-7DA628A3F725}" destId="{A03763B9-472A-4980-AD3C-B5C0A3EEDDA3}" srcOrd="0" destOrd="0" presId="urn:microsoft.com/office/officeart/2009/3/layout/StepUpProcess"/>
    <dgm:cxn modelId="{ECA98A54-F997-46E8-AF1D-D6D9A1C05C94}" type="presParOf" srcId="{F07F5111-2051-4062-AF37-B834D7153D26}" destId="{40B0F9AF-571D-4893-9FF4-036772093DFE}" srcOrd="4" destOrd="0" presId="urn:microsoft.com/office/officeart/2009/3/layout/StepUpProcess"/>
    <dgm:cxn modelId="{684F8A82-9708-42EC-A0EB-4397B40CE509}" type="presParOf" srcId="{40B0F9AF-571D-4893-9FF4-036772093DFE}" destId="{2B46A08E-2150-4BA9-8A98-6E62798E0E42}" srcOrd="0" destOrd="0" presId="urn:microsoft.com/office/officeart/2009/3/layout/StepUpProcess"/>
    <dgm:cxn modelId="{07C25669-FB31-4C5B-951A-745BBC5D174D}" type="presParOf" srcId="{40B0F9AF-571D-4893-9FF4-036772093DFE}" destId="{F8611E62-39EA-4C05-B926-69E73CDE7A7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8FD3B7-8AE0-4A60-A8A9-C0F28499F7C2}"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s-EC"/>
        </a:p>
      </dgm:t>
    </dgm:pt>
    <dgm:pt modelId="{A60D2104-7E6E-405D-8ADE-6AAB21A96781}">
      <dgm:prSet phldrT="[Texto]"/>
      <dgm:spPr/>
      <dgm:t>
        <a:bodyPr/>
        <a:lstStyle/>
        <a:p>
          <a:r>
            <a:rPr lang="es-ES" dirty="0"/>
            <a:t>Estado es productor de servicios públicos</a:t>
          </a:r>
          <a:endParaRPr lang="es-EC" dirty="0"/>
        </a:p>
      </dgm:t>
    </dgm:pt>
    <dgm:pt modelId="{3796F8D5-9F12-4310-8BB9-B3E314B4F04E}" type="parTrans" cxnId="{1DE5117D-A3BB-484C-BC7F-65C826EA6A7A}">
      <dgm:prSet/>
      <dgm:spPr/>
      <dgm:t>
        <a:bodyPr/>
        <a:lstStyle/>
        <a:p>
          <a:endParaRPr lang="es-EC"/>
        </a:p>
      </dgm:t>
    </dgm:pt>
    <dgm:pt modelId="{F087CE71-665E-44DF-80AA-6B568846ACF5}" type="sibTrans" cxnId="{1DE5117D-A3BB-484C-BC7F-65C826EA6A7A}">
      <dgm:prSet/>
      <dgm:spPr/>
      <dgm:t>
        <a:bodyPr/>
        <a:lstStyle/>
        <a:p>
          <a:endParaRPr lang="es-EC"/>
        </a:p>
      </dgm:t>
    </dgm:pt>
    <dgm:pt modelId="{E55CB5F6-FB29-4110-BDE7-9673E3F88C7D}">
      <dgm:prSet phldrT="[Texto]"/>
      <dgm:spPr/>
      <dgm:t>
        <a:bodyPr/>
        <a:lstStyle/>
        <a:p>
          <a:r>
            <a:rPr lang="es-ES" dirty="0"/>
            <a:t>Redistribuidor de riquezas</a:t>
          </a:r>
          <a:endParaRPr lang="es-EC" dirty="0"/>
        </a:p>
      </dgm:t>
    </dgm:pt>
    <dgm:pt modelId="{F3063817-712E-4043-B103-1C979BE79E68}" type="parTrans" cxnId="{7D606005-5C2D-4200-B3C8-826EC5E571AB}">
      <dgm:prSet/>
      <dgm:spPr/>
      <dgm:t>
        <a:bodyPr/>
        <a:lstStyle/>
        <a:p>
          <a:endParaRPr lang="es-EC"/>
        </a:p>
      </dgm:t>
    </dgm:pt>
    <dgm:pt modelId="{88FA608C-A782-43CD-B4A2-FBA3DD178A49}" type="sibTrans" cxnId="{7D606005-5C2D-4200-B3C8-826EC5E571AB}">
      <dgm:prSet/>
      <dgm:spPr/>
      <dgm:t>
        <a:bodyPr/>
        <a:lstStyle/>
        <a:p>
          <a:endParaRPr lang="es-EC"/>
        </a:p>
      </dgm:t>
    </dgm:pt>
    <dgm:pt modelId="{F07A1FCD-240E-40C2-8F03-AD4B22B96496}">
      <dgm:prSet phldrT="[Texto]"/>
      <dgm:spPr/>
      <dgm:t>
        <a:bodyPr/>
        <a:lstStyle/>
        <a:p>
          <a:r>
            <a:rPr lang="es-ES" dirty="0"/>
            <a:t>Reasignar recursos limitados</a:t>
          </a:r>
          <a:endParaRPr lang="es-EC" dirty="0"/>
        </a:p>
      </dgm:t>
    </dgm:pt>
    <dgm:pt modelId="{36966345-E587-475B-AF58-E80BE57D6788}" type="parTrans" cxnId="{2D107D46-3ADA-42D6-BC5F-93B953B7CF64}">
      <dgm:prSet/>
      <dgm:spPr/>
      <dgm:t>
        <a:bodyPr/>
        <a:lstStyle/>
        <a:p>
          <a:endParaRPr lang="es-EC"/>
        </a:p>
      </dgm:t>
    </dgm:pt>
    <dgm:pt modelId="{CBB84632-DDDA-4105-A524-684ABCE55B4D}" type="sibTrans" cxnId="{2D107D46-3ADA-42D6-BC5F-93B953B7CF64}">
      <dgm:prSet/>
      <dgm:spPr/>
      <dgm:t>
        <a:bodyPr/>
        <a:lstStyle/>
        <a:p>
          <a:endParaRPr lang="es-EC"/>
        </a:p>
      </dgm:t>
    </dgm:pt>
    <dgm:pt modelId="{F07F5111-2051-4062-AF37-B834D7153D26}" type="pres">
      <dgm:prSet presAssocID="{5C8FD3B7-8AE0-4A60-A8A9-C0F28499F7C2}" presName="rootnode" presStyleCnt="0">
        <dgm:presLayoutVars>
          <dgm:chMax/>
          <dgm:chPref/>
          <dgm:dir/>
          <dgm:animLvl val="lvl"/>
        </dgm:presLayoutVars>
      </dgm:prSet>
      <dgm:spPr/>
    </dgm:pt>
    <dgm:pt modelId="{13607B19-9D36-4A3A-9DC1-C371EA48697C}" type="pres">
      <dgm:prSet presAssocID="{A60D2104-7E6E-405D-8ADE-6AAB21A96781}" presName="composite" presStyleCnt="0"/>
      <dgm:spPr/>
    </dgm:pt>
    <dgm:pt modelId="{941E95D0-0D83-463A-85AC-E1919CB7351D}" type="pres">
      <dgm:prSet presAssocID="{A60D2104-7E6E-405D-8ADE-6AAB21A96781}" presName="LShape" presStyleLbl="alignNode1" presStyleIdx="0" presStyleCnt="5"/>
      <dgm:spPr/>
    </dgm:pt>
    <dgm:pt modelId="{04D2DEA5-B691-4275-8A20-A61FF6ECEA56}" type="pres">
      <dgm:prSet presAssocID="{A60D2104-7E6E-405D-8ADE-6AAB21A96781}" presName="ParentText" presStyleLbl="revTx" presStyleIdx="0" presStyleCnt="3">
        <dgm:presLayoutVars>
          <dgm:chMax val="0"/>
          <dgm:chPref val="0"/>
          <dgm:bulletEnabled val="1"/>
        </dgm:presLayoutVars>
      </dgm:prSet>
      <dgm:spPr/>
    </dgm:pt>
    <dgm:pt modelId="{82932C8A-8DAC-4C23-92F9-B1284FEDD853}" type="pres">
      <dgm:prSet presAssocID="{A60D2104-7E6E-405D-8ADE-6AAB21A96781}" presName="Triangle" presStyleLbl="alignNode1" presStyleIdx="1" presStyleCnt="5"/>
      <dgm:spPr/>
    </dgm:pt>
    <dgm:pt modelId="{055ACC6E-46A2-4226-90B9-8F31FE026044}" type="pres">
      <dgm:prSet presAssocID="{F087CE71-665E-44DF-80AA-6B568846ACF5}" presName="sibTrans" presStyleCnt="0"/>
      <dgm:spPr/>
    </dgm:pt>
    <dgm:pt modelId="{7C6895ED-014C-461F-8BFE-3E889C5B1363}" type="pres">
      <dgm:prSet presAssocID="{F087CE71-665E-44DF-80AA-6B568846ACF5}" presName="space" presStyleCnt="0"/>
      <dgm:spPr/>
    </dgm:pt>
    <dgm:pt modelId="{A7CD3017-8842-4144-86BB-D677698C7866}" type="pres">
      <dgm:prSet presAssocID="{E55CB5F6-FB29-4110-BDE7-9673E3F88C7D}" presName="composite" presStyleCnt="0"/>
      <dgm:spPr/>
    </dgm:pt>
    <dgm:pt modelId="{E53C430B-ABEB-4890-9EC9-B263293758B4}" type="pres">
      <dgm:prSet presAssocID="{E55CB5F6-FB29-4110-BDE7-9673E3F88C7D}" presName="LShape" presStyleLbl="alignNode1" presStyleIdx="2" presStyleCnt="5"/>
      <dgm:spPr/>
    </dgm:pt>
    <dgm:pt modelId="{AF5D938F-65AB-4FCF-B650-47AB91FED8DC}" type="pres">
      <dgm:prSet presAssocID="{E55CB5F6-FB29-4110-BDE7-9673E3F88C7D}" presName="ParentText" presStyleLbl="revTx" presStyleIdx="1" presStyleCnt="3">
        <dgm:presLayoutVars>
          <dgm:chMax val="0"/>
          <dgm:chPref val="0"/>
          <dgm:bulletEnabled val="1"/>
        </dgm:presLayoutVars>
      </dgm:prSet>
      <dgm:spPr/>
    </dgm:pt>
    <dgm:pt modelId="{486BB998-FBE7-4265-831F-EDAC24A5EF7E}" type="pres">
      <dgm:prSet presAssocID="{E55CB5F6-FB29-4110-BDE7-9673E3F88C7D}" presName="Triangle" presStyleLbl="alignNode1" presStyleIdx="3" presStyleCnt="5"/>
      <dgm:spPr/>
    </dgm:pt>
    <dgm:pt modelId="{62B634F3-FA3B-4D04-951E-7DA628A3F725}" type="pres">
      <dgm:prSet presAssocID="{88FA608C-A782-43CD-B4A2-FBA3DD178A49}" presName="sibTrans" presStyleCnt="0"/>
      <dgm:spPr/>
    </dgm:pt>
    <dgm:pt modelId="{A03763B9-472A-4980-AD3C-B5C0A3EEDDA3}" type="pres">
      <dgm:prSet presAssocID="{88FA608C-A782-43CD-B4A2-FBA3DD178A49}" presName="space" presStyleCnt="0"/>
      <dgm:spPr/>
    </dgm:pt>
    <dgm:pt modelId="{40B0F9AF-571D-4893-9FF4-036772093DFE}" type="pres">
      <dgm:prSet presAssocID="{F07A1FCD-240E-40C2-8F03-AD4B22B96496}" presName="composite" presStyleCnt="0"/>
      <dgm:spPr/>
    </dgm:pt>
    <dgm:pt modelId="{2B46A08E-2150-4BA9-8A98-6E62798E0E42}" type="pres">
      <dgm:prSet presAssocID="{F07A1FCD-240E-40C2-8F03-AD4B22B96496}" presName="LShape" presStyleLbl="alignNode1" presStyleIdx="4" presStyleCnt="5"/>
      <dgm:spPr/>
    </dgm:pt>
    <dgm:pt modelId="{F8611E62-39EA-4C05-B926-69E73CDE7A7A}" type="pres">
      <dgm:prSet presAssocID="{F07A1FCD-240E-40C2-8F03-AD4B22B96496}" presName="ParentText" presStyleLbl="revTx" presStyleIdx="2" presStyleCnt="3">
        <dgm:presLayoutVars>
          <dgm:chMax val="0"/>
          <dgm:chPref val="0"/>
          <dgm:bulletEnabled val="1"/>
        </dgm:presLayoutVars>
      </dgm:prSet>
      <dgm:spPr/>
    </dgm:pt>
  </dgm:ptLst>
  <dgm:cxnLst>
    <dgm:cxn modelId="{7D606005-5C2D-4200-B3C8-826EC5E571AB}" srcId="{5C8FD3B7-8AE0-4A60-A8A9-C0F28499F7C2}" destId="{E55CB5F6-FB29-4110-BDE7-9673E3F88C7D}" srcOrd="1" destOrd="0" parTransId="{F3063817-712E-4043-B103-1C979BE79E68}" sibTransId="{88FA608C-A782-43CD-B4A2-FBA3DD178A49}"/>
    <dgm:cxn modelId="{84795C1A-30D9-404B-82C9-6BFAE3015976}" type="presOf" srcId="{5C8FD3B7-8AE0-4A60-A8A9-C0F28499F7C2}" destId="{F07F5111-2051-4062-AF37-B834D7153D26}" srcOrd="0" destOrd="0" presId="urn:microsoft.com/office/officeart/2009/3/layout/StepUpProcess"/>
    <dgm:cxn modelId="{3836E835-2076-4734-88C8-E6E5FDC7BF5C}" type="presOf" srcId="{F07A1FCD-240E-40C2-8F03-AD4B22B96496}" destId="{F8611E62-39EA-4C05-B926-69E73CDE7A7A}" srcOrd="0" destOrd="0" presId="urn:microsoft.com/office/officeart/2009/3/layout/StepUpProcess"/>
    <dgm:cxn modelId="{2D107D46-3ADA-42D6-BC5F-93B953B7CF64}" srcId="{5C8FD3B7-8AE0-4A60-A8A9-C0F28499F7C2}" destId="{F07A1FCD-240E-40C2-8F03-AD4B22B96496}" srcOrd="2" destOrd="0" parTransId="{36966345-E587-475B-AF58-E80BE57D6788}" sibTransId="{CBB84632-DDDA-4105-A524-684ABCE55B4D}"/>
    <dgm:cxn modelId="{FB12A96C-A871-4718-8989-D2D12246DF6A}" type="presOf" srcId="{E55CB5F6-FB29-4110-BDE7-9673E3F88C7D}" destId="{AF5D938F-65AB-4FCF-B650-47AB91FED8DC}" srcOrd="0" destOrd="0" presId="urn:microsoft.com/office/officeart/2009/3/layout/StepUpProcess"/>
    <dgm:cxn modelId="{1DE5117D-A3BB-484C-BC7F-65C826EA6A7A}" srcId="{5C8FD3B7-8AE0-4A60-A8A9-C0F28499F7C2}" destId="{A60D2104-7E6E-405D-8ADE-6AAB21A96781}" srcOrd="0" destOrd="0" parTransId="{3796F8D5-9F12-4310-8BB9-B3E314B4F04E}" sibTransId="{F087CE71-665E-44DF-80AA-6B568846ACF5}"/>
    <dgm:cxn modelId="{34404AA6-A9D6-4CB4-98DC-DA54E20B88A8}" type="presOf" srcId="{A60D2104-7E6E-405D-8ADE-6AAB21A96781}" destId="{04D2DEA5-B691-4275-8A20-A61FF6ECEA56}" srcOrd="0" destOrd="0" presId="urn:microsoft.com/office/officeart/2009/3/layout/StepUpProcess"/>
    <dgm:cxn modelId="{312A05BD-0902-441B-9DCC-6E5E471B6ECD}" type="presParOf" srcId="{F07F5111-2051-4062-AF37-B834D7153D26}" destId="{13607B19-9D36-4A3A-9DC1-C371EA48697C}" srcOrd="0" destOrd="0" presId="urn:microsoft.com/office/officeart/2009/3/layout/StepUpProcess"/>
    <dgm:cxn modelId="{1CCC9470-00FC-4526-B171-E8B9611112CC}" type="presParOf" srcId="{13607B19-9D36-4A3A-9DC1-C371EA48697C}" destId="{941E95D0-0D83-463A-85AC-E1919CB7351D}" srcOrd="0" destOrd="0" presId="urn:microsoft.com/office/officeart/2009/3/layout/StepUpProcess"/>
    <dgm:cxn modelId="{532D9401-1807-411F-9DF2-4CC80E3EEC2D}" type="presParOf" srcId="{13607B19-9D36-4A3A-9DC1-C371EA48697C}" destId="{04D2DEA5-B691-4275-8A20-A61FF6ECEA56}" srcOrd="1" destOrd="0" presId="urn:microsoft.com/office/officeart/2009/3/layout/StepUpProcess"/>
    <dgm:cxn modelId="{9F75EADF-9A8A-463F-8924-0E7C7ECFABB4}" type="presParOf" srcId="{13607B19-9D36-4A3A-9DC1-C371EA48697C}" destId="{82932C8A-8DAC-4C23-92F9-B1284FEDD853}" srcOrd="2" destOrd="0" presId="urn:microsoft.com/office/officeart/2009/3/layout/StepUpProcess"/>
    <dgm:cxn modelId="{09913D10-62DE-407E-B910-6349617170BA}" type="presParOf" srcId="{F07F5111-2051-4062-AF37-B834D7153D26}" destId="{055ACC6E-46A2-4226-90B9-8F31FE026044}" srcOrd="1" destOrd="0" presId="urn:microsoft.com/office/officeart/2009/3/layout/StepUpProcess"/>
    <dgm:cxn modelId="{7AB72A44-C3B7-487E-A399-2BDD4A539AAC}" type="presParOf" srcId="{055ACC6E-46A2-4226-90B9-8F31FE026044}" destId="{7C6895ED-014C-461F-8BFE-3E889C5B1363}" srcOrd="0" destOrd="0" presId="urn:microsoft.com/office/officeart/2009/3/layout/StepUpProcess"/>
    <dgm:cxn modelId="{16B167FE-C26E-40D4-A7A4-C3C41403C2F2}" type="presParOf" srcId="{F07F5111-2051-4062-AF37-B834D7153D26}" destId="{A7CD3017-8842-4144-86BB-D677698C7866}" srcOrd="2" destOrd="0" presId="urn:microsoft.com/office/officeart/2009/3/layout/StepUpProcess"/>
    <dgm:cxn modelId="{1381276C-65DE-472E-AEA8-DF7ACC790A99}" type="presParOf" srcId="{A7CD3017-8842-4144-86BB-D677698C7866}" destId="{E53C430B-ABEB-4890-9EC9-B263293758B4}" srcOrd="0" destOrd="0" presId="urn:microsoft.com/office/officeart/2009/3/layout/StepUpProcess"/>
    <dgm:cxn modelId="{602CD2E1-9A4A-43EF-B20E-B87010230823}" type="presParOf" srcId="{A7CD3017-8842-4144-86BB-D677698C7866}" destId="{AF5D938F-65AB-4FCF-B650-47AB91FED8DC}" srcOrd="1" destOrd="0" presId="urn:microsoft.com/office/officeart/2009/3/layout/StepUpProcess"/>
    <dgm:cxn modelId="{0AA040D3-38AF-4F8D-941D-0CF1731E4247}" type="presParOf" srcId="{A7CD3017-8842-4144-86BB-D677698C7866}" destId="{486BB998-FBE7-4265-831F-EDAC24A5EF7E}" srcOrd="2" destOrd="0" presId="urn:microsoft.com/office/officeart/2009/3/layout/StepUpProcess"/>
    <dgm:cxn modelId="{C3ECF011-78C7-4036-BBBA-E31112CBCB26}" type="presParOf" srcId="{F07F5111-2051-4062-AF37-B834D7153D26}" destId="{62B634F3-FA3B-4D04-951E-7DA628A3F725}" srcOrd="3" destOrd="0" presId="urn:microsoft.com/office/officeart/2009/3/layout/StepUpProcess"/>
    <dgm:cxn modelId="{CC8F362D-B711-4175-9835-263D7474FB88}" type="presParOf" srcId="{62B634F3-FA3B-4D04-951E-7DA628A3F725}" destId="{A03763B9-472A-4980-AD3C-B5C0A3EEDDA3}" srcOrd="0" destOrd="0" presId="urn:microsoft.com/office/officeart/2009/3/layout/StepUpProcess"/>
    <dgm:cxn modelId="{ECA98A54-F997-46E8-AF1D-D6D9A1C05C94}" type="presParOf" srcId="{F07F5111-2051-4062-AF37-B834D7153D26}" destId="{40B0F9AF-571D-4893-9FF4-036772093DFE}" srcOrd="4" destOrd="0" presId="urn:microsoft.com/office/officeart/2009/3/layout/StepUpProcess"/>
    <dgm:cxn modelId="{684F8A82-9708-42EC-A0EB-4397B40CE509}" type="presParOf" srcId="{40B0F9AF-571D-4893-9FF4-036772093DFE}" destId="{2B46A08E-2150-4BA9-8A98-6E62798E0E42}" srcOrd="0" destOrd="0" presId="urn:microsoft.com/office/officeart/2009/3/layout/StepUpProcess"/>
    <dgm:cxn modelId="{07C25669-FB31-4C5B-951A-745BBC5D174D}" type="presParOf" srcId="{40B0F9AF-571D-4893-9FF4-036772093DFE}" destId="{F8611E62-39EA-4C05-B926-69E73CDE7A7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8FD3B7-8AE0-4A60-A8A9-C0F28499F7C2}" type="doc">
      <dgm:prSet loTypeId="urn:microsoft.com/office/officeart/2005/8/layout/chevron1" loCatId="process" qsTypeId="urn:microsoft.com/office/officeart/2005/8/quickstyle/simple1" qsCatId="simple" csTypeId="urn:microsoft.com/office/officeart/2005/8/colors/accent2_3" csCatId="accent2" phldr="1"/>
      <dgm:spPr/>
      <dgm:t>
        <a:bodyPr/>
        <a:lstStyle/>
        <a:p>
          <a:endParaRPr lang="es-EC"/>
        </a:p>
      </dgm:t>
    </dgm:pt>
    <dgm:pt modelId="{A60D2104-7E6E-405D-8ADE-6AAB21A96781}">
      <dgm:prSet phldrT="[Texto]"/>
      <dgm:spPr/>
      <dgm:t>
        <a:bodyPr/>
        <a:lstStyle/>
        <a:p>
          <a:r>
            <a:rPr lang="es-ES" dirty="0"/>
            <a:t>Redistribución de la riqueza</a:t>
          </a:r>
          <a:endParaRPr lang="es-EC" dirty="0"/>
        </a:p>
      </dgm:t>
    </dgm:pt>
    <dgm:pt modelId="{3796F8D5-9F12-4310-8BB9-B3E314B4F04E}" type="parTrans" cxnId="{1DE5117D-A3BB-484C-BC7F-65C826EA6A7A}">
      <dgm:prSet/>
      <dgm:spPr/>
      <dgm:t>
        <a:bodyPr/>
        <a:lstStyle/>
        <a:p>
          <a:endParaRPr lang="es-EC"/>
        </a:p>
      </dgm:t>
    </dgm:pt>
    <dgm:pt modelId="{F087CE71-665E-44DF-80AA-6B568846ACF5}" type="sibTrans" cxnId="{1DE5117D-A3BB-484C-BC7F-65C826EA6A7A}">
      <dgm:prSet/>
      <dgm:spPr/>
      <dgm:t>
        <a:bodyPr/>
        <a:lstStyle/>
        <a:p>
          <a:endParaRPr lang="es-EC"/>
        </a:p>
      </dgm:t>
    </dgm:pt>
    <dgm:pt modelId="{E55CB5F6-FB29-4110-BDE7-9673E3F88C7D}">
      <dgm:prSet phldrT="[Texto]"/>
      <dgm:spPr/>
      <dgm:t>
        <a:bodyPr/>
        <a:lstStyle/>
        <a:p>
          <a:r>
            <a:rPr lang="es-ES" dirty="0"/>
            <a:t>Calidad de Vida</a:t>
          </a:r>
          <a:endParaRPr lang="es-EC" dirty="0"/>
        </a:p>
      </dgm:t>
    </dgm:pt>
    <dgm:pt modelId="{F3063817-712E-4043-B103-1C979BE79E68}" type="parTrans" cxnId="{7D606005-5C2D-4200-B3C8-826EC5E571AB}">
      <dgm:prSet/>
      <dgm:spPr/>
      <dgm:t>
        <a:bodyPr/>
        <a:lstStyle/>
        <a:p>
          <a:endParaRPr lang="es-EC"/>
        </a:p>
      </dgm:t>
    </dgm:pt>
    <dgm:pt modelId="{88FA608C-A782-43CD-B4A2-FBA3DD178A49}" type="sibTrans" cxnId="{7D606005-5C2D-4200-B3C8-826EC5E571AB}">
      <dgm:prSet/>
      <dgm:spPr/>
      <dgm:t>
        <a:bodyPr/>
        <a:lstStyle/>
        <a:p>
          <a:endParaRPr lang="es-EC"/>
        </a:p>
      </dgm:t>
    </dgm:pt>
    <dgm:pt modelId="{8E38CA2C-C8D2-42D8-96BF-E04AEDF29AEF}">
      <dgm:prSet phldrT="[Texto]"/>
      <dgm:spPr/>
      <dgm:t>
        <a:bodyPr/>
        <a:lstStyle/>
        <a:p>
          <a:r>
            <a:rPr lang="es-ES" dirty="0"/>
            <a:t>Servicio Público</a:t>
          </a:r>
          <a:endParaRPr lang="es-EC" dirty="0"/>
        </a:p>
      </dgm:t>
    </dgm:pt>
    <dgm:pt modelId="{F7245A95-E685-48B8-A2D7-C68CAD82C123}" type="parTrans" cxnId="{5C01C693-F2A7-46EC-BBC5-B0F97AAC7824}">
      <dgm:prSet/>
      <dgm:spPr/>
      <dgm:t>
        <a:bodyPr/>
        <a:lstStyle/>
        <a:p>
          <a:endParaRPr lang="es-EC"/>
        </a:p>
      </dgm:t>
    </dgm:pt>
    <dgm:pt modelId="{D3506F16-BE1D-4399-8602-E7A52BF41710}" type="sibTrans" cxnId="{5C01C693-F2A7-46EC-BBC5-B0F97AAC7824}">
      <dgm:prSet/>
      <dgm:spPr/>
      <dgm:t>
        <a:bodyPr/>
        <a:lstStyle/>
        <a:p>
          <a:endParaRPr lang="es-EC"/>
        </a:p>
      </dgm:t>
    </dgm:pt>
    <dgm:pt modelId="{1DC53D8D-97A2-450F-A4C5-F03FE4C29275}">
      <dgm:prSet phldrT="[Texto]"/>
      <dgm:spPr/>
      <dgm:t>
        <a:bodyPr/>
        <a:lstStyle/>
        <a:p>
          <a:r>
            <a:rPr lang="es-ES" dirty="0"/>
            <a:t>Necesidades</a:t>
          </a:r>
          <a:endParaRPr lang="es-EC" dirty="0"/>
        </a:p>
      </dgm:t>
    </dgm:pt>
    <dgm:pt modelId="{3546D8C0-83FA-4D86-99E3-C5391876CC1B}" type="parTrans" cxnId="{58701FAA-33B1-4E8F-B1E2-753F89A8D265}">
      <dgm:prSet/>
      <dgm:spPr/>
      <dgm:t>
        <a:bodyPr/>
        <a:lstStyle/>
        <a:p>
          <a:endParaRPr lang="es-EC"/>
        </a:p>
      </dgm:t>
    </dgm:pt>
    <dgm:pt modelId="{70188961-4A8B-4AAB-BCCF-95413B812539}" type="sibTrans" cxnId="{58701FAA-33B1-4E8F-B1E2-753F89A8D265}">
      <dgm:prSet/>
      <dgm:spPr/>
      <dgm:t>
        <a:bodyPr/>
        <a:lstStyle/>
        <a:p>
          <a:endParaRPr lang="es-EC"/>
        </a:p>
      </dgm:t>
    </dgm:pt>
    <dgm:pt modelId="{DABF6E1F-1D4C-49ED-8589-9F4969543281}" type="pres">
      <dgm:prSet presAssocID="{5C8FD3B7-8AE0-4A60-A8A9-C0F28499F7C2}" presName="Name0" presStyleCnt="0">
        <dgm:presLayoutVars>
          <dgm:dir/>
          <dgm:animLvl val="lvl"/>
          <dgm:resizeHandles val="exact"/>
        </dgm:presLayoutVars>
      </dgm:prSet>
      <dgm:spPr/>
    </dgm:pt>
    <dgm:pt modelId="{438B0656-8DF2-46E6-87F1-C7AD7B87F6EB}" type="pres">
      <dgm:prSet presAssocID="{A60D2104-7E6E-405D-8ADE-6AAB21A96781}" presName="parTxOnly" presStyleLbl="node1" presStyleIdx="0" presStyleCnt="4">
        <dgm:presLayoutVars>
          <dgm:chMax val="0"/>
          <dgm:chPref val="0"/>
          <dgm:bulletEnabled val="1"/>
        </dgm:presLayoutVars>
      </dgm:prSet>
      <dgm:spPr/>
    </dgm:pt>
    <dgm:pt modelId="{AD7044BD-6DAC-42F8-8750-0AC1F6139997}" type="pres">
      <dgm:prSet presAssocID="{F087CE71-665E-44DF-80AA-6B568846ACF5}" presName="parTxOnlySpace" presStyleCnt="0"/>
      <dgm:spPr/>
    </dgm:pt>
    <dgm:pt modelId="{84976A40-64AD-4D17-9152-85E02A3826DC}" type="pres">
      <dgm:prSet presAssocID="{E55CB5F6-FB29-4110-BDE7-9673E3F88C7D}" presName="parTxOnly" presStyleLbl="node1" presStyleIdx="1" presStyleCnt="4">
        <dgm:presLayoutVars>
          <dgm:chMax val="0"/>
          <dgm:chPref val="0"/>
          <dgm:bulletEnabled val="1"/>
        </dgm:presLayoutVars>
      </dgm:prSet>
      <dgm:spPr/>
    </dgm:pt>
    <dgm:pt modelId="{CB282AEE-216E-40BF-B615-851627B9AE64}" type="pres">
      <dgm:prSet presAssocID="{88FA608C-A782-43CD-B4A2-FBA3DD178A49}" presName="parTxOnlySpace" presStyleCnt="0"/>
      <dgm:spPr/>
    </dgm:pt>
    <dgm:pt modelId="{9DD88F03-44E3-496F-8717-2C43F5ACD446}" type="pres">
      <dgm:prSet presAssocID="{8E38CA2C-C8D2-42D8-96BF-E04AEDF29AEF}" presName="parTxOnly" presStyleLbl="node1" presStyleIdx="2" presStyleCnt="4">
        <dgm:presLayoutVars>
          <dgm:chMax val="0"/>
          <dgm:chPref val="0"/>
          <dgm:bulletEnabled val="1"/>
        </dgm:presLayoutVars>
      </dgm:prSet>
      <dgm:spPr/>
    </dgm:pt>
    <dgm:pt modelId="{2D5FAAD2-D516-4904-8F98-5896CBC0E7AC}" type="pres">
      <dgm:prSet presAssocID="{D3506F16-BE1D-4399-8602-E7A52BF41710}" presName="parTxOnlySpace" presStyleCnt="0"/>
      <dgm:spPr/>
    </dgm:pt>
    <dgm:pt modelId="{80344B4E-DC96-4551-B5D3-3EF43897186A}" type="pres">
      <dgm:prSet presAssocID="{1DC53D8D-97A2-450F-A4C5-F03FE4C29275}" presName="parTxOnly" presStyleLbl="node1" presStyleIdx="3" presStyleCnt="4">
        <dgm:presLayoutVars>
          <dgm:chMax val="0"/>
          <dgm:chPref val="0"/>
          <dgm:bulletEnabled val="1"/>
        </dgm:presLayoutVars>
      </dgm:prSet>
      <dgm:spPr/>
    </dgm:pt>
  </dgm:ptLst>
  <dgm:cxnLst>
    <dgm:cxn modelId="{7D606005-5C2D-4200-B3C8-826EC5E571AB}" srcId="{5C8FD3B7-8AE0-4A60-A8A9-C0F28499F7C2}" destId="{E55CB5F6-FB29-4110-BDE7-9673E3F88C7D}" srcOrd="1" destOrd="0" parTransId="{F3063817-712E-4043-B103-1C979BE79E68}" sibTransId="{88FA608C-A782-43CD-B4A2-FBA3DD178A49}"/>
    <dgm:cxn modelId="{58E0361C-4BAA-47DF-9A6E-4E61DA3E4076}" type="presOf" srcId="{1DC53D8D-97A2-450F-A4C5-F03FE4C29275}" destId="{80344B4E-DC96-4551-B5D3-3EF43897186A}" srcOrd="0" destOrd="0" presId="urn:microsoft.com/office/officeart/2005/8/layout/chevron1"/>
    <dgm:cxn modelId="{76EF6B42-D6BA-4577-A3FF-10A560D6801A}" type="presOf" srcId="{5C8FD3B7-8AE0-4A60-A8A9-C0F28499F7C2}" destId="{DABF6E1F-1D4C-49ED-8589-9F4969543281}" srcOrd="0" destOrd="0" presId="urn:microsoft.com/office/officeart/2005/8/layout/chevron1"/>
    <dgm:cxn modelId="{09655859-D203-49FC-967E-D6D6E7C04A05}" type="presOf" srcId="{E55CB5F6-FB29-4110-BDE7-9673E3F88C7D}" destId="{84976A40-64AD-4D17-9152-85E02A3826DC}" srcOrd="0" destOrd="0" presId="urn:microsoft.com/office/officeart/2005/8/layout/chevron1"/>
    <dgm:cxn modelId="{1DE5117D-A3BB-484C-BC7F-65C826EA6A7A}" srcId="{5C8FD3B7-8AE0-4A60-A8A9-C0F28499F7C2}" destId="{A60D2104-7E6E-405D-8ADE-6AAB21A96781}" srcOrd="0" destOrd="0" parTransId="{3796F8D5-9F12-4310-8BB9-B3E314B4F04E}" sibTransId="{F087CE71-665E-44DF-80AA-6B568846ACF5}"/>
    <dgm:cxn modelId="{5C01C693-F2A7-46EC-BBC5-B0F97AAC7824}" srcId="{5C8FD3B7-8AE0-4A60-A8A9-C0F28499F7C2}" destId="{8E38CA2C-C8D2-42D8-96BF-E04AEDF29AEF}" srcOrd="2" destOrd="0" parTransId="{F7245A95-E685-48B8-A2D7-C68CAD82C123}" sibTransId="{D3506F16-BE1D-4399-8602-E7A52BF41710}"/>
    <dgm:cxn modelId="{5F82139D-A28F-487C-93B9-51C9130C6806}" type="presOf" srcId="{8E38CA2C-C8D2-42D8-96BF-E04AEDF29AEF}" destId="{9DD88F03-44E3-496F-8717-2C43F5ACD446}" srcOrd="0" destOrd="0" presId="urn:microsoft.com/office/officeart/2005/8/layout/chevron1"/>
    <dgm:cxn modelId="{58701FAA-33B1-4E8F-B1E2-753F89A8D265}" srcId="{5C8FD3B7-8AE0-4A60-A8A9-C0F28499F7C2}" destId="{1DC53D8D-97A2-450F-A4C5-F03FE4C29275}" srcOrd="3" destOrd="0" parTransId="{3546D8C0-83FA-4D86-99E3-C5391876CC1B}" sibTransId="{70188961-4A8B-4AAB-BCCF-95413B812539}"/>
    <dgm:cxn modelId="{674EB6EE-1532-4869-B39D-935BA9F417E6}" type="presOf" srcId="{A60D2104-7E6E-405D-8ADE-6AAB21A96781}" destId="{438B0656-8DF2-46E6-87F1-C7AD7B87F6EB}" srcOrd="0" destOrd="0" presId="urn:microsoft.com/office/officeart/2005/8/layout/chevron1"/>
    <dgm:cxn modelId="{4E435B6B-6819-4478-8A28-96CF4FB8198E}" type="presParOf" srcId="{DABF6E1F-1D4C-49ED-8589-9F4969543281}" destId="{438B0656-8DF2-46E6-87F1-C7AD7B87F6EB}" srcOrd="0" destOrd="0" presId="urn:microsoft.com/office/officeart/2005/8/layout/chevron1"/>
    <dgm:cxn modelId="{C589375F-81D1-4658-9582-ACEB4BD6AFB1}" type="presParOf" srcId="{DABF6E1F-1D4C-49ED-8589-9F4969543281}" destId="{AD7044BD-6DAC-42F8-8750-0AC1F6139997}" srcOrd="1" destOrd="0" presId="urn:microsoft.com/office/officeart/2005/8/layout/chevron1"/>
    <dgm:cxn modelId="{4245B5FA-DF42-44D4-8D34-014B15EBB14A}" type="presParOf" srcId="{DABF6E1F-1D4C-49ED-8589-9F4969543281}" destId="{84976A40-64AD-4D17-9152-85E02A3826DC}" srcOrd="2" destOrd="0" presId="urn:microsoft.com/office/officeart/2005/8/layout/chevron1"/>
    <dgm:cxn modelId="{66CD0534-D9B1-44DB-9E7E-F6A25788AF34}" type="presParOf" srcId="{DABF6E1F-1D4C-49ED-8589-9F4969543281}" destId="{CB282AEE-216E-40BF-B615-851627B9AE64}" srcOrd="3" destOrd="0" presId="urn:microsoft.com/office/officeart/2005/8/layout/chevron1"/>
    <dgm:cxn modelId="{5A40114F-C658-439F-9E62-B67B7FE410F0}" type="presParOf" srcId="{DABF6E1F-1D4C-49ED-8589-9F4969543281}" destId="{9DD88F03-44E3-496F-8717-2C43F5ACD446}" srcOrd="4" destOrd="0" presId="urn:microsoft.com/office/officeart/2005/8/layout/chevron1"/>
    <dgm:cxn modelId="{314D3575-2582-4C38-8ECF-E4F95CF0A4CF}" type="presParOf" srcId="{DABF6E1F-1D4C-49ED-8589-9F4969543281}" destId="{2D5FAAD2-D516-4904-8F98-5896CBC0E7AC}" srcOrd="5" destOrd="0" presId="urn:microsoft.com/office/officeart/2005/8/layout/chevron1"/>
    <dgm:cxn modelId="{8FDA12A0-0938-48EB-A803-ACF466D8DC98}" type="presParOf" srcId="{DABF6E1F-1D4C-49ED-8589-9F4969543281}" destId="{80344B4E-DC96-4551-B5D3-3EF43897186A}"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8FD3B7-8AE0-4A60-A8A9-C0F28499F7C2}"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es-EC"/>
        </a:p>
      </dgm:t>
    </dgm:pt>
    <dgm:pt modelId="{A60D2104-7E6E-405D-8ADE-6AAB21A96781}">
      <dgm:prSet phldrT="[Texto]"/>
      <dgm:spPr/>
      <dgm:t>
        <a:bodyPr/>
        <a:lstStyle/>
        <a:p>
          <a:r>
            <a:rPr lang="es-ES" dirty="0"/>
            <a:t>PRESUPUESTO GENERAL DEL ESTADO</a:t>
          </a:r>
          <a:endParaRPr lang="es-EC" dirty="0"/>
        </a:p>
      </dgm:t>
    </dgm:pt>
    <dgm:pt modelId="{3796F8D5-9F12-4310-8BB9-B3E314B4F04E}" type="parTrans" cxnId="{1DE5117D-A3BB-484C-BC7F-65C826EA6A7A}">
      <dgm:prSet/>
      <dgm:spPr/>
      <dgm:t>
        <a:bodyPr/>
        <a:lstStyle/>
        <a:p>
          <a:endParaRPr lang="es-EC"/>
        </a:p>
      </dgm:t>
    </dgm:pt>
    <dgm:pt modelId="{F087CE71-665E-44DF-80AA-6B568846ACF5}" type="sibTrans" cxnId="{1DE5117D-A3BB-484C-BC7F-65C826EA6A7A}">
      <dgm:prSet/>
      <dgm:spPr/>
      <dgm:t>
        <a:bodyPr/>
        <a:lstStyle/>
        <a:p>
          <a:endParaRPr lang="es-EC"/>
        </a:p>
      </dgm:t>
    </dgm:pt>
    <dgm:pt modelId="{E55CB5F6-FB29-4110-BDE7-9673E3F88C7D}">
      <dgm:prSet phldrT="[Texto]"/>
      <dgm:spPr/>
      <dgm:t>
        <a:bodyPr/>
        <a:lstStyle/>
        <a:p>
          <a:r>
            <a:rPr lang="es-ES" dirty="0"/>
            <a:t>TRIBUTOS</a:t>
          </a:r>
          <a:endParaRPr lang="es-EC" dirty="0"/>
        </a:p>
      </dgm:t>
    </dgm:pt>
    <dgm:pt modelId="{F3063817-712E-4043-B103-1C979BE79E68}" type="parTrans" cxnId="{7D606005-5C2D-4200-B3C8-826EC5E571AB}">
      <dgm:prSet/>
      <dgm:spPr/>
      <dgm:t>
        <a:bodyPr/>
        <a:lstStyle/>
        <a:p>
          <a:endParaRPr lang="es-EC"/>
        </a:p>
      </dgm:t>
    </dgm:pt>
    <dgm:pt modelId="{88FA608C-A782-43CD-B4A2-FBA3DD178A49}" type="sibTrans" cxnId="{7D606005-5C2D-4200-B3C8-826EC5E571AB}">
      <dgm:prSet/>
      <dgm:spPr/>
      <dgm:t>
        <a:bodyPr/>
        <a:lstStyle/>
        <a:p>
          <a:endParaRPr lang="es-EC"/>
        </a:p>
      </dgm:t>
    </dgm:pt>
    <dgm:pt modelId="{6C8C013A-6870-4FFB-B6C4-5FFB1C66EFD2}">
      <dgm:prSet phldrT="[Texto]"/>
      <dgm:spPr/>
      <dgm:t>
        <a:bodyPr/>
        <a:lstStyle/>
        <a:p>
          <a:r>
            <a:rPr lang="es-ES"/>
            <a:t>SALVAGUARDIAS</a:t>
          </a:r>
          <a:endParaRPr lang="es-EC" dirty="0"/>
        </a:p>
      </dgm:t>
    </dgm:pt>
    <dgm:pt modelId="{5373E0E4-2EAD-4124-B597-23ECFF4C8CF8}" type="parTrans" cxnId="{8FC6E96D-2971-4F20-BC03-76F11BD06748}">
      <dgm:prSet/>
      <dgm:spPr/>
      <dgm:t>
        <a:bodyPr/>
        <a:lstStyle/>
        <a:p>
          <a:endParaRPr lang="es-EC"/>
        </a:p>
      </dgm:t>
    </dgm:pt>
    <dgm:pt modelId="{53F249AB-92D3-4591-A7DE-19D5821D714D}" type="sibTrans" cxnId="{8FC6E96D-2971-4F20-BC03-76F11BD06748}">
      <dgm:prSet/>
      <dgm:spPr/>
      <dgm:t>
        <a:bodyPr/>
        <a:lstStyle/>
        <a:p>
          <a:endParaRPr lang="es-EC"/>
        </a:p>
      </dgm:t>
    </dgm:pt>
    <dgm:pt modelId="{0D75FEA8-86C7-49D9-A46D-A732F60BFF00}" type="pres">
      <dgm:prSet presAssocID="{5C8FD3B7-8AE0-4A60-A8A9-C0F28499F7C2}" presName="Name0" presStyleCnt="0">
        <dgm:presLayoutVars>
          <dgm:chMax val="7"/>
          <dgm:chPref val="7"/>
          <dgm:dir/>
          <dgm:animLvl val="lvl"/>
        </dgm:presLayoutVars>
      </dgm:prSet>
      <dgm:spPr/>
    </dgm:pt>
    <dgm:pt modelId="{BF4E4547-157B-438B-AE16-25BBD8130781}" type="pres">
      <dgm:prSet presAssocID="{A60D2104-7E6E-405D-8ADE-6AAB21A96781}" presName="Accent1" presStyleCnt="0"/>
      <dgm:spPr/>
    </dgm:pt>
    <dgm:pt modelId="{E6305441-73FF-4E7B-A3CC-2BB6E5A6FF98}" type="pres">
      <dgm:prSet presAssocID="{A60D2104-7E6E-405D-8ADE-6AAB21A96781}" presName="Accent" presStyleLbl="node1" presStyleIdx="0" presStyleCnt="2"/>
      <dgm:spPr/>
    </dgm:pt>
    <dgm:pt modelId="{78A15EA0-94DC-4447-B331-8B0B121F22B3}" type="pres">
      <dgm:prSet presAssocID="{A60D2104-7E6E-405D-8ADE-6AAB21A96781}" presName="Parent1" presStyleLbl="revTx" presStyleIdx="0" presStyleCnt="3">
        <dgm:presLayoutVars>
          <dgm:chMax val="1"/>
          <dgm:chPref val="1"/>
          <dgm:bulletEnabled val="1"/>
        </dgm:presLayoutVars>
      </dgm:prSet>
      <dgm:spPr/>
    </dgm:pt>
    <dgm:pt modelId="{04C9F781-F590-40EE-BD61-A8E696E62D25}" type="pres">
      <dgm:prSet presAssocID="{E55CB5F6-FB29-4110-BDE7-9673E3F88C7D}" presName="Accent2" presStyleCnt="0"/>
      <dgm:spPr/>
    </dgm:pt>
    <dgm:pt modelId="{DB5EF9D5-40B8-410B-A8E6-10CA18837F6C}" type="pres">
      <dgm:prSet presAssocID="{E55CB5F6-FB29-4110-BDE7-9673E3F88C7D}" presName="Accent" presStyleLbl="node1" presStyleIdx="1" presStyleCnt="2"/>
      <dgm:spPr/>
    </dgm:pt>
    <dgm:pt modelId="{7C47B459-0F63-4339-94F1-92333679FDD9}" type="pres">
      <dgm:prSet presAssocID="{E55CB5F6-FB29-4110-BDE7-9673E3F88C7D}" presName="Child2" presStyleLbl="revTx" presStyleIdx="1" presStyleCnt="3">
        <dgm:presLayoutVars>
          <dgm:chMax val="0"/>
          <dgm:chPref val="0"/>
          <dgm:bulletEnabled val="1"/>
        </dgm:presLayoutVars>
      </dgm:prSet>
      <dgm:spPr/>
    </dgm:pt>
    <dgm:pt modelId="{10FA6693-1081-4BFF-927F-43B550F7B42D}" type="pres">
      <dgm:prSet presAssocID="{E55CB5F6-FB29-4110-BDE7-9673E3F88C7D}" presName="Parent2" presStyleLbl="revTx" presStyleIdx="2" presStyleCnt="3">
        <dgm:presLayoutVars>
          <dgm:chMax val="1"/>
          <dgm:chPref val="1"/>
          <dgm:bulletEnabled val="1"/>
        </dgm:presLayoutVars>
      </dgm:prSet>
      <dgm:spPr/>
    </dgm:pt>
  </dgm:ptLst>
  <dgm:cxnLst>
    <dgm:cxn modelId="{7D606005-5C2D-4200-B3C8-826EC5E571AB}" srcId="{5C8FD3B7-8AE0-4A60-A8A9-C0F28499F7C2}" destId="{E55CB5F6-FB29-4110-BDE7-9673E3F88C7D}" srcOrd="1" destOrd="0" parTransId="{F3063817-712E-4043-B103-1C979BE79E68}" sibTransId="{88FA608C-A782-43CD-B4A2-FBA3DD178A49}"/>
    <dgm:cxn modelId="{AE109011-7ECA-44A6-8862-195E6955E37A}" type="presOf" srcId="{6C8C013A-6870-4FFB-B6C4-5FFB1C66EFD2}" destId="{7C47B459-0F63-4339-94F1-92333679FDD9}" srcOrd="0" destOrd="0" presId="urn:microsoft.com/office/officeart/2009/layout/CircleArrowProcess"/>
    <dgm:cxn modelId="{002E186A-0EEA-40AB-9C93-77716534BFBD}" type="presOf" srcId="{A60D2104-7E6E-405D-8ADE-6AAB21A96781}" destId="{78A15EA0-94DC-4447-B331-8B0B121F22B3}" srcOrd="0" destOrd="0" presId="urn:microsoft.com/office/officeart/2009/layout/CircleArrowProcess"/>
    <dgm:cxn modelId="{8FC6E96D-2971-4F20-BC03-76F11BD06748}" srcId="{E55CB5F6-FB29-4110-BDE7-9673E3F88C7D}" destId="{6C8C013A-6870-4FFB-B6C4-5FFB1C66EFD2}" srcOrd="0" destOrd="0" parTransId="{5373E0E4-2EAD-4124-B597-23ECFF4C8CF8}" sibTransId="{53F249AB-92D3-4591-A7DE-19D5821D714D}"/>
    <dgm:cxn modelId="{1DE5117D-A3BB-484C-BC7F-65C826EA6A7A}" srcId="{5C8FD3B7-8AE0-4A60-A8A9-C0F28499F7C2}" destId="{A60D2104-7E6E-405D-8ADE-6AAB21A96781}" srcOrd="0" destOrd="0" parTransId="{3796F8D5-9F12-4310-8BB9-B3E314B4F04E}" sibTransId="{F087CE71-665E-44DF-80AA-6B568846ACF5}"/>
    <dgm:cxn modelId="{D33818EF-66D4-4434-9295-A2A68E7BA5CE}" type="presOf" srcId="{5C8FD3B7-8AE0-4A60-A8A9-C0F28499F7C2}" destId="{0D75FEA8-86C7-49D9-A46D-A732F60BFF00}" srcOrd="0" destOrd="0" presId="urn:microsoft.com/office/officeart/2009/layout/CircleArrowProcess"/>
    <dgm:cxn modelId="{E5118FF2-9601-4E36-8A91-6A2A2B8A855F}" type="presOf" srcId="{E55CB5F6-FB29-4110-BDE7-9673E3F88C7D}" destId="{10FA6693-1081-4BFF-927F-43B550F7B42D}" srcOrd="0" destOrd="0" presId="urn:microsoft.com/office/officeart/2009/layout/CircleArrowProcess"/>
    <dgm:cxn modelId="{9C5DEF7C-64A0-46A5-828E-A31C820F0A73}" type="presParOf" srcId="{0D75FEA8-86C7-49D9-A46D-A732F60BFF00}" destId="{BF4E4547-157B-438B-AE16-25BBD8130781}" srcOrd="0" destOrd="0" presId="urn:microsoft.com/office/officeart/2009/layout/CircleArrowProcess"/>
    <dgm:cxn modelId="{614E22F7-B0AE-436C-9814-09BC0F5CBB63}" type="presParOf" srcId="{BF4E4547-157B-438B-AE16-25BBD8130781}" destId="{E6305441-73FF-4E7B-A3CC-2BB6E5A6FF98}" srcOrd="0" destOrd="0" presId="urn:microsoft.com/office/officeart/2009/layout/CircleArrowProcess"/>
    <dgm:cxn modelId="{0915674A-1095-4270-B120-DCBFBD9C697A}" type="presParOf" srcId="{0D75FEA8-86C7-49D9-A46D-A732F60BFF00}" destId="{78A15EA0-94DC-4447-B331-8B0B121F22B3}" srcOrd="1" destOrd="0" presId="urn:microsoft.com/office/officeart/2009/layout/CircleArrowProcess"/>
    <dgm:cxn modelId="{849731DB-9177-426D-B40D-5D8B743C84BE}" type="presParOf" srcId="{0D75FEA8-86C7-49D9-A46D-A732F60BFF00}" destId="{04C9F781-F590-40EE-BD61-A8E696E62D25}" srcOrd="2" destOrd="0" presId="urn:microsoft.com/office/officeart/2009/layout/CircleArrowProcess"/>
    <dgm:cxn modelId="{2AD63060-EA2D-4163-8823-81EC75565A69}" type="presParOf" srcId="{04C9F781-F590-40EE-BD61-A8E696E62D25}" destId="{DB5EF9D5-40B8-410B-A8E6-10CA18837F6C}" srcOrd="0" destOrd="0" presId="urn:microsoft.com/office/officeart/2009/layout/CircleArrowProcess"/>
    <dgm:cxn modelId="{F82A1AB6-F9DF-4CDC-A9EC-BC08A9D1033D}" type="presParOf" srcId="{0D75FEA8-86C7-49D9-A46D-A732F60BFF00}" destId="{7C47B459-0F63-4339-94F1-92333679FDD9}" srcOrd="3" destOrd="0" presId="urn:microsoft.com/office/officeart/2009/layout/CircleArrowProcess"/>
    <dgm:cxn modelId="{18683C91-A7F9-48B5-86A1-CAE884790F45}" type="presParOf" srcId="{0D75FEA8-86C7-49D9-A46D-A732F60BFF00}" destId="{10FA6693-1081-4BFF-927F-43B550F7B42D}" srcOrd="4"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AE0B94-CC6B-47F0-A818-09EECD56827C}"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C"/>
        </a:p>
      </dgm:t>
    </dgm:pt>
    <dgm:pt modelId="{AAEA5C6A-E036-4EAB-AD72-5D96B280948E}">
      <dgm:prSet phldrT="[Texto]"/>
      <dgm:spPr/>
      <dgm:t>
        <a:bodyPr/>
        <a:lstStyle/>
        <a:p>
          <a:r>
            <a:rPr lang="es-ES" dirty="0"/>
            <a:t>Instrumento del Gobierno</a:t>
          </a:r>
          <a:endParaRPr lang="es-EC" dirty="0"/>
        </a:p>
      </dgm:t>
    </dgm:pt>
    <dgm:pt modelId="{2D0E5169-BE1D-4B14-8F3C-BB00CB8223AB}" type="parTrans" cxnId="{B72F0C7B-4AAF-4450-8EFE-5B495A0A3720}">
      <dgm:prSet/>
      <dgm:spPr/>
      <dgm:t>
        <a:bodyPr/>
        <a:lstStyle/>
        <a:p>
          <a:endParaRPr lang="es-EC"/>
        </a:p>
      </dgm:t>
    </dgm:pt>
    <dgm:pt modelId="{7A9FF1B1-9132-472B-A2EA-B303A10B4479}" type="sibTrans" cxnId="{B72F0C7B-4AAF-4450-8EFE-5B495A0A3720}">
      <dgm:prSet/>
      <dgm:spPr/>
      <dgm:t>
        <a:bodyPr/>
        <a:lstStyle/>
        <a:p>
          <a:endParaRPr lang="es-EC"/>
        </a:p>
      </dgm:t>
    </dgm:pt>
    <dgm:pt modelId="{32F09822-9986-42E9-BCB9-067D3ACDDD29}">
      <dgm:prSet phldrT="[Texto]"/>
      <dgm:spPr/>
      <dgm:t>
        <a:bodyPr/>
        <a:lstStyle/>
        <a:p>
          <a:r>
            <a:rPr lang="es-ES" dirty="0"/>
            <a:t>Vida económica del país</a:t>
          </a:r>
          <a:endParaRPr lang="es-EC" dirty="0"/>
        </a:p>
      </dgm:t>
    </dgm:pt>
    <dgm:pt modelId="{4F5C833C-7BD8-4963-AFEB-0308E47A5243}" type="parTrans" cxnId="{7E9081F3-E8EE-4755-B04D-7F86370B9011}">
      <dgm:prSet/>
      <dgm:spPr/>
      <dgm:t>
        <a:bodyPr/>
        <a:lstStyle/>
        <a:p>
          <a:endParaRPr lang="es-EC"/>
        </a:p>
      </dgm:t>
    </dgm:pt>
    <dgm:pt modelId="{08734F4A-EF01-4069-87EF-64E6B8A93B33}" type="sibTrans" cxnId="{7E9081F3-E8EE-4755-B04D-7F86370B9011}">
      <dgm:prSet/>
      <dgm:spPr/>
      <dgm:t>
        <a:bodyPr/>
        <a:lstStyle/>
        <a:p>
          <a:endParaRPr lang="es-EC"/>
        </a:p>
      </dgm:t>
    </dgm:pt>
    <dgm:pt modelId="{4D1C3EF5-FA1A-499C-9555-C12C73592F53}">
      <dgm:prSet phldrT="[Texto]"/>
      <dgm:spPr/>
      <dgm:t>
        <a:bodyPr/>
        <a:lstStyle/>
        <a:p>
          <a:r>
            <a:rPr lang="es-ES" dirty="0"/>
            <a:t>Administración del Estado</a:t>
          </a:r>
          <a:endParaRPr lang="es-EC" dirty="0"/>
        </a:p>
      </dgm:t>
    </dgm:pt>
    <dgm:pt modelId="{45A07E09-8578-47D0-A78E-9E2B78A0B8CF}" type="parTrans" cxnId="{333C5543-30E5-419B-B20A-B6D927E95BCE}">
      <dgm:prSet/>
      <dgm:spPr/>
      <dgm:t>
        <a:bodyPr/>
        <a:lstStyle/>
        <a:p>
          <a:endParaRPr lang="es-EC"/>
        </a:p>
      </dgm:t>
    </dgm:pt>
    <dgm:pt modelId="{433D0361-7F63-42D2-9255-8BC2F28295FE}" type="sibTrans" cxnId="{333C5543-30E5-419B-B20A-B6D927E95BCE}">
      <dgm:prSet/>
      <dgm:spPr/>
      <dgm:t>
        <a:bodyPr/>
        <a:lstStyle/>
        <a:p>
          <a:endParaRPr lang="es-EC"/>
        </a:p>
      </dgm:t>
    </dgm:pt>
    <dgm:pt modelId="{8851C150-0C64-4788-BC23-9173B398FA91}">
      <dgm:prSet phldrT="[Texto]"/>
      <dgm:spPr/>
      <dgm:t>
        <a:bodyPr/>
        <a:lstStyle/>
        <a:p>
          <a:r>
            <a:rPr lang="es-ES" dirty="0"/>
            <a:t>Conformado por: Ingresos y Egresos</a:t>
          </a:r>
          <a:endParaRPr lang="es-EC" dirty="0"/>
        </a:p>
      </dgm:t>
    </dgm:pt>
    <dgm:pt modelId="{3D94EB99-CBA2-43EC-B3DF-9875BF8B8C1A}" type="parTrans" cxnId="{8085A58F-2420-4CD5-91E6-CE7692BA1C66}">
      <dgm:prSet/>
      <dgm:spPr/>
      <dgm:t>
        <a:bodyPr/>
        <a:lstStyle/>
        <a:p>
          <a:endParaRPr lang="es-EC"/>
        </a:p>
      </dgm:t>
    </dgm:pt>
    <dgm:pt modelId="{7183484B-EB51-4255-B11A-4CDA47D76512}" type="sibTrans" cxnId="{8085A58F-2420-4CD5-91E6-CE7692BA1C66}">
      <dgm:prSet/>
      <dgm:spPr/>
      <dgm:t>
        <a:bodyPr/>
        <a:lstStyle/>
        <a:p>
          <a:endParaRPr lang="es-EC"/>
        </a:p>
      </dgm:t>
    </dgm:pt>
    <dgm:pt modelId="{8AB22CC1-3BC4-4E69-9BAA-C6A5DDFA055A}" type="pres">
      <dgm:prSet presAssocID="{DCAE0B94-CC6B-47F0-A818-09EECD56827C}" presName="diagram" presStyleCnt="0">
        <dgm:presLayoutVars>
          <dgm:dir/>
          <dgm:resizeHandles val="exact"/>
        </dgm:presLayoutVars>
      </dgm:prSet>
      <dgm:spPr/>
    </dgm:pt>
    <dgm:pt modelId="{0E08351B-D4AB-4A67-9532-9C87331CEF77}" type="pres">
      <dgm:prSet presAssocID="{AAEA5C6A-E036-4EAB-AD72-5D96B280948E}" presName="node" presStyleLbl="node1" presStyleIdx="0" presStyleCnt="4">
        <dgm:presLayoutVars>
          <dgm:bulletEnabled val="1"/>
        </dgm:presLayoutVars>
      </dgm:prSet>
      <dgm:spPr/>
    </dgm:pt>
    <dgm:pt modelId="{E900BDDD-DB59-47F1-B69F-94A0F4BD772C}" type="pres">
      <dgm:prSet presAssocID="{7A9FF1B1-9132-472B-A2EA-B303A10B4479}" presName="sibTrans" presStyleCnt="0"/>
      <dgm:spPr/>
    </dgm:pt>
    <dgm:pt modelId="{F9A5960C-7BA7-48AE-A13F-0EEA1000FCEF}" type="pres">
      <dgm:prSet presAssocID="{4D1C3EF5-FA1A-499C-9555-C12C73592F53}" presName="node" presStyleLbl="node1" presStyleIdx="1" presStyleCnt="4">
        <dgm:presLayoutVars>
          <dgm:bulletEnabled val="1"/>
        </dgm:presLayoutVars>
      </dgm:prSet>
      <dgm:spPr/>
    </dgm:pt>
    <dgm:pt modelId="{5E02FE9E-2DD0-407F-84D8-D878D90DF54E}" type="pres">
      <dgm:prSet presAssocID="{433D0361-7F63-42D2-9255-8BC2F28295FE}" presName="sibTrans" presStyleCnt="0"/>
      <dgm:spPr/>
    </dgm:pt>
    <dgm:pt modelId="{E47FD369-3D29-4301-A775-2D2CD6FB764B}" type="pres">
      <dgm:prSet presAssocID="{32F09822-9986-42E9-BCB9-067D3ACDDD29}" presName="node" presStyleLbl="node1" presStyleIdx="2" presStyleCnt="4">
        <dgm:presLayoutVars>
          <dgm:bulletEnabled val="1"/>
        </dgm:presLayoutVars>
      </dgm:prSet>
      <dgm:spPr/>
    </dgm:pt>
    <dgm:pt modelId="{EDEFD8AF-921C-4AC1-AEB9-0C1DC843536A}" type="pres">
      <dgm:prSet presAssocID="{08734F4A-EF01-4069-87EF-64E6B8A93B33}" presName="sibTrans" presStyleCnt="0"/>
      <dgm:spPr/>
    </dgm:pt>
    <dgm:pt modelId="{4742F105-AE52-494E-BD50-33863B329021}" type="pres">
      <dgm:prSet presAssocID="{8851C150-0C64-4788-BC23-9173B398FA91}" presName="node" presStyleLbl="node1" presStyleIdx="3" presStyleCnt="4">
        <dgm:presLayoutVars>
          <dgm:bulletEnabled val="1"/>
        </dgm:presLayoutVars>
      </dgm:prSet>
      <dgm:spPr/>
    </dgm:pt>
  </dgm:ptLst>
  <dgm:cxnLst>
    <dgm:cxn modelId="{E7A27909-3E86-4734-892A-582A6A2B5088}" type="presOf" srcId="{4D1C3EF5-FA1A-499C-9555-C12C73592F53}" destId="{F9A5960C-7BA7-48AE-A13F-0EEA1000FCEF}" srcOrd="0" destOrd="0" presId="urn:microsoft.com/office/officeart/2005/8/layout/default"/>
    <dgm:cxn modelId="{333C5543-30E5-419B-B20A-B6D927E95BCE}" srcId="{DCAE0B94-CC6B-47F0-A818-09EECD56827C}" destId="{4D1C3EF5-FA1A-499C-9555-C12C73592F53}" srcOrd="1" destOrd="0" parTransId="{45A07E09-8578-47D0-A78E-9E2B78A0B8CF}" sibTransId="{433D0361-7F63-42D2-9255-8BC2F28295FE}"/>
    <dgm:cxn modelId="{1ED8D64E-90C1-4810-9BF8-6A310C522DC5}" type="presOf" srcId="{DCAE0B94-CC6B-47F0-A818-09EECD56827C}" destId="{8AB22CC1-3BC4-4E69-9BAA-C6A5DDFA055A}" srcOrd="0" destOrd="0" presId="urn:microsoft.com/office/officeart/2005/8/layout/default"/>
    <dgm:cxn modelId="{B72F0C7B-4AAF-4450-8EFE-5B495A0A3720}" srcId="{DCAE0B94-CC6B-47F0-A818-09EECD56827C}" destId="{AAEA5C6A-E036-4EAB-AD72-5D96B280948E}" srcOrd="0" destOrd="0" parTransId="{2D0E5169-BE1D-4B14-8F3C-BB00CB8223AB}" sibTransId="{7A9FF1B1-9132-472B-A2EA-B303A10B4479}"/>
    <dgm:cxn modelId="{9EB2D68B-01EE-48D7-A1C8-501D8505849F}" type="presOf" srcId="{8851C150-0C64-4788-BC23-9173B398FA91}" destId="{4742F105-AE52-494E-BD50-33863B329021}" srcOrd="0" destOrd="0" presId="urn:microsoft.com/office/officeart/2005/8/layout/default"/>
    <dgm:cxn modelId="{8085A58F-2420-4CD5-91E6-CE7692BA1C66}" srcId="{DCAE0B94-CC6B-47F0-A818-09EECD56827C}" destId="{8851C150-0C64-4788-BC23-9173B398FA91}" srcOrd="3" destOrd="0" parTransId="{3D94EB99-CBA2-43EC-B3DF-9875BF8B8C1A}" sibTransId="{7183484B-EB51-4255-B11A-4CDA47D76512}"/>
    <dgm:cxn modelId="{27B13CA9-C99C-400E-9087-5FAFF6D8CE78}" type="presOf" srcId="{AAEA5C6A-E036-4EAB-AD72-5D96B280948E}" destId="{0E08351B-D4AB-4A67-9532-9C87331CEF77}" srcOrd="0" destOrd="0" presId="urn:microsoft.com/office/officeart/2005/8/layout/default"/>
    <dgm:cxn modelId="{ACB3EEAD-FC5A-469D-B45A-C389AE530C5E}" type="presOf" srcId="{32F09822-9986-42E9-BCB9-067D3ACDDD29}" destId="{E47FD369-3D29-4301-A775-2D2CD6FB764B}" srcOrd="0" destOrd="0" presId="urn:microsoft.com/office/officeart/2005/8/layout/default"/>
    <dgm:cxn modelId="{7E9081F3-E8EE-4755-B04D-7F86370B9011}" srcId="{DCAE0B94-CC6B-47F0-A818-09EECD56827C}" destId="{32F09822-9986-42E9-BCB9-067D3ACDDD29}" srcOrd="2" destOrd="0" parTransId="{4F5C833C-7BD8-4963-AFEB-0308E47A5243}" sibTransId="{08734F4A-EF01-4069-87EF-64E6B8A93B33}"/>
    <dgm:cxn modelId="{14950AA1-906F-4B94-88AF-DA39EC5A93AB}" type="presParOf" srcId="{8AB22CC1-3BC4-4E69-9BAA-C6A5DDFA055A}" destId="{0E08351B-D4AB-4A67-9532-9C87331CEF77}" srcOrd="0" destOrd="0" presId="urn:microsoft.com/office/officeart/2005/8/layout/default"/>
    <dgm:cxn modelId="{771358C9-864F-4A0C-886C-693214C6C344}" type="presParOf" srcId="{8AB22CC1-3BC4-4E69-9BAA-C6A5DDFA055A}" destId="{E900BDDD-DB59-47F1-B69F-94A0F4BD772C}" srcOrd="1" destOrd="0" presId="urn:microsoft.com/office/officeart/2005/8/layout/default"/>
    <dgm:cxn modelId="{D4AE9AD0-EBB3-4238-8692-4C3D66A6AFBF}" type="presParOf" srcId="{8AB22CC1-3BC4-4E69-9BAA-C6A5DDFA055A}" destId="{F9A5960C-7BA7-48AE-A13F-0EEA1000FCEF}" srcOrd="2" destOrd="0" presId="urn:microsoft.com/office/officeart/2005/8/layout/default"/>
    <dgm:cxn modelId="{EC16A50F-D68D-4751-B543-9688F31076D0}" type="presParOf" srcId="{8AB22CC1-3BC4-4E69-9BAA-C6A5DDFA055A}" destId="{5E02FE9E-2DD0-407F-84D8-D878D90DF54E}" srcOrd="3" destOrd="0" presId="urn:microsoft.com/office/officeart/2005/8/layout/default"/>
    <dgm:cxn modelId="{72645328-1E86-4424-9775-D005AD8AB37D}" type="presParOf" srcId="{8AB22CC1-3BC4-4E69-9BAA-C6A5DDFA055A}" destId="{E47FD369-3D29-4301-A775-2D2CD6FB764B}" srcOrd="4" destOrd="0" presId="urn:microsoft.com/office/officeart/2005/8/layout/default"/>
    <dgm:cxn modelId="{B26209DD-9BE6-4E8E-A188-6596A81C2BE5}" type="presParOf" srcId="{8AB22CC1-3BC4-4E69-9BAA-C6A5DDFA055A}" destId="{EDEFD8AF-921C-4AC1-AEB9-0C1DC843536A}" srcOrd="5" destOrd="0" presId="urn:microsoft.com/office/officeart/2005/8/layout/default"/>
    <dgm:cxn modelId="{5ADA1A4A-42DA-47A9-ACDE-05D67E1DF802}" type="presParOf" srcId="{8AB22CC1-3BC4-4E69-9BAA-C6A5DDFA055A}" destId="{4742F105-AE52-494E-BD50-33863B32902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4DF2F7-B74C-4BF9-8858-C105BC628D83}" type="doc">
      <dgm:prSet loTypeId="urn:microsoft.com/office/officeart/2005/8/layout/default" loCatId="list" qsTypeId="urn:microsoft.com/office/officeart/2005/8/quickstyle/simple1" qsCatId="simple" csTypeId="urn:microsoft.com/office/officeart/2005/8/colors/accent3_4" csCatId="accent3" phldr="1"/>
      <dgm:spPr/>
      <dgm:t>
        <a:bodyPr/>
        <a:lstStyle/>
        <a:p>
          <a:endParaRPr lang="es-EC"/>
        </a:p>
      </dgm:t>
    </dgm:pt>
    <dgm:pt modelId="{847528B5-E929-4F0C-8E14-82F2C69477FA}">
      <dgm:prSet phldrT="[Texto]"/>
      <dgm:spPr/>
      <dgm:t>
        <a:bodyPr/>
        <a:lstStyle/>
        <a:p>
          <a:r>
            <a:rPr lang="es-ES" dirty="0"/>
            <a:t>Recursos obtenidos por el Estado</a:t>
          </a:r>
          <a:endParaRPr lang="es-EC" dirty="0"/>
        </a:p>
      </dgm:t>
    </dgm:pt>
    <dgm:pt modelId="{F35D0EE3-DC16-4B46-A191-F9D1B7B831B4}" type="parTrans" cxnId="{2C43F89E-5EB4-4F8D-A7F6-18B79B8582FA}">
      <dgm:prSet/>
      <dgm:spPr/>
      <dgm:t>
        <a:bodyPr/>
        <a:lstStyle/>
        <a:p>
          <a:endParaRPr lang="es-EC"/>
        </a:p>
      </dgm:t>
    </dgm:pt>
    <dgm:pt modelId="{866DA008-F1C2-40E9-AF49-539E8B3813AB}" type="sibTrans" cxnId="{2C43F89E-5EB4-4F8D-A7F6-18B79B8582FA}">
      <dgm:prSet/>
      <dgm:spPr/>
      <dgm:t>
        <a:bodyPr/>
        <a:lstStyle/>
        <a:p>
          <a:endParaRPr lang="es-EC"/>
        </a:p>
      </dgm:t>
    </dgm:pt>
    <dgm:pt modelId="{5002C240-4B70-4887-BD92-E794C543F023}">
      <dgm:prSet phldrT="[Texto]"/>
      <dgm:spPr/>
      <dgm:t>
        <a:bodyPr/>
        <a:lstStyle/>
        <a:p>
          <a:r>
            <a:rPr lang="es-ES" dirty="0"/>
            <a:t>Leyes</a:t>
          </a:r>
          <a:endParaRPr lang="es-EC" dirty="0"/>
        </a:p>
      </dgm:t>
    </dgm:pt>
    <dgm:pt modelId="{99FE59B8-E35B-442F-B4E4-BB2F71657D3E}" type="parTrans" cxnId="{65BF68AA-4350-441D-95AF-A8A7F590F735}">
      <dgm:prSet/>
      <dgm:spPr/>
      <dgm:t>
        <a:bodyPr/>
        <a:lstStyle/>
        <a:p>
          <a:endParaRPr lang="es-EC"/>
        </a:p>
      </dgm:t>
    </dgm:pt>
    <dgm:pt modelId="{360042A5-DC4E-4D37-8153-1819A47BEE30}" type="sibTrans" cxnId="{65BF68AA-4350-441D-95AF-A8A7F590F735}">
      <dgm:prSet/>
      <dgm:spPr/>
      <dgm:t>
        <a:bodyPr/>
        <a:lstStyle/>
        <a:p>
          <a:endParaRPr lang="es-EC"/>
        </a:p>
      </dgm:t>
    </dgm:pt>
    <dgm:pt modelId="{034025CC-CB0C-4F99-9620-920275400F7B}">
      <dgm:prSet phldrT="[Texto]"/>
      <dgm:spPr/>
      <dgm:t>
        <a:bodyPr/>
        <a:lstStyle/>
        <a:p>
          <a:r>
            <a:rPr lang="es-ES" dirty="0"/>
            <a:t>Obligaciones</a:t>
          </a:r>
          <a:endParaRPr lang="es-EC" dirty="0"/>
        </a:p>
      </dgm:t>
    </dgm:pt>
    <dgm:pt modelId="{8E0317D4-E93E-468C-9C39-1675AB59AA3D}" type="parTrans" cxnId="{A3575939-6C83-44D2-8CBE-31F8401E8ACD}">
      <dgm:prSet/>
      <dgm:spPr/>
      <dgm:t>
        <a:bodyPr/>
        <a:lstStyle/>
        <a:p>
          <a:endParaRPr lang="es-EC"/>
        </a:p>
      </dgm:t>
    </dgm:pt>
    <dgm:pt modelId="{A82C2F58-0B86-4A26-9155-986005054458}" type="sibTrans" cxnId="{A3575939-6C83-44D2-8CBE-31F8401E8ACD}">
      <dgm:prSet/>
      <dgm:spPr/>
      <dgm:t>
        <a:bodyPr/>
        <a:lstStyle/>
        <a:p>
          <a:endParaRPr lang="es-EC"/>
        </a:p>
      </dgm:t>
    </dgm:pt>
    <dgm:pt modelId="{D1DD82EE-1594-404A-8238-68C03EDC45AA}">
      <dgm:prSet phldrT="[Texto]"/>
      <dgm:spPr/>
      <dgm:t>
        <a:bodyPr/>
        <a:lstStyle/>
        <a:p>
          <a:r>
            <a:rPr lang="es-ES" dirty="0"/>
            <a:t>La forma y cuantías</a:t>
          </a:r>
          <a:endParaRPr lang="es-EC" dirty="0"/>
        </a:p>
      </dgm:t>
    </dgm:pt>
    <dgm:pt modelId="{7676D8B7-CAA2-4146-9347-D262B9F7C11C}" type="parTrans" cxnId="{E74BC8D6-4182-4012-AFD5-D18079026990}">
      <dgm:prSet/>
      <dgm:spPr/>
      <dgm:t>
        <a:bodyPr/>
        <a:lstStyle/>
        <a:p>
          <a:endParaRPr lang="es-EC"/>
        </a:p>
      </dgm:t>
    </dgm:pt>
    <dgm:pt modelId="{A691197A-9DF0-445B-B253-05279DF98173}" type="sibTrans" cxnId="{E74BC8D6-4182-4012-AFD5-D18079026990}">
      <dgm:prSet/>
      <dgm:spPr/>
      <dgm:t>
        <a:bodyPr/>
        <a:lstStyle/>
        <a:p>
          <a:endParaRPr lang="es-EC"/>
        </a:p>
      </dgm:t>
    </dgm:pt>
    <dgm:pt modelId="{1F293DAB-3151-420D-A2F6-0CA5E613B7B2}">
      <dgm:prSet phldrT="[Texto]"/>
      <dgm:spPr/>
      <dgm:t>
        <a:bodyPr/>
        <a:lstStyle/>
        <a:p>
          <a:r>
            <a:rPr lang="es-ES" dirty="0"/>
            <a:t>Son parte del Ingreso</a:t>
          </a:r>
          <a:endParaRPr lang="es-EC" dirty="0"/>
        </a:p>
      </dgm:t>
    </dgm:pt>
    <dgm:pt modelId="{4CBB93CC-F98B-4702-BADC-A4436A495314}" type="parTrans" cxnId="{EEE324C7-5B6B-48B8-A733-A14CF170D98A}">
      <dgm:prSet/>
      <dgm:spPr/>
      <dgm:t>
        <a:bodyPr/>
        <a:lstStyle/>
        <a:p>
          <a:endParaRPr lang="es-EC"/>
        </a:p>
      </dgm:t>
    </dgm:pt>
    <dgm:pt modelId="{11D1DBDA-C710-4FD4-88A4-F7E01B49C8B0}" type="sibTrans" cxnId="{EEE324C7-5B6B-48B8-A733-A14CF170D98A}">
      <dgm:prSet/>
      <dgm:spPr/>
      <dgm:t>
        <a:bodyPr/>
        <a:lstStyle/>
        <a:p>
          <a:endParaRPr lang="es-EC"/>
        </a:p>
      </dgm:t>
    </dgm:pt>
    <dgm:pt modelId="{3FF521B8-FCCC-4C95-8EC9-DD82F7B3D6A1}">
      <dgm:prSet phldrT="[Texto]"/>
      <dgm:spPr/>
      <dgm:t>
        <a:bodyPr/>
        <a:lstStyle/>
        <a:p>
          <a:r>
            <a:rPr lang="es-ES" dirty="0"/>
            <a:t>Financiar el Gasto Público</a:t>
          </a:r>
          <a:endParaRPr lang="es-EC" dirty="0"/>
        </a:p>
      </dgm:t>
    </dgm:pt>
    <dgm:pt modelId="{326B7499-DADC-457F-BEBC-1F86D55945BB}" type="parTrans" cxnId="{0D4759F2-0EC3-45AF-8EFF-122EDE53A4CC}">
      <dgm:prSet/>
      <dgm:spPr/>
      <dgm:t>
        <a:bodyPr/>
        <a:lstStyle/>
        <a:p>
          <a:endParaRPr lang="es-EC"/>
        </a:p>
      </dgm:t>
    </dgm:pt>
    <dgm:pt modelId="{96498250-A300-4E61-BF64-C8EB3133DDC7}" type="sibTrans" cxnId="{0D4759F2-0EC3-45AF-8EFF-122EDE53A4CC}">
      <dgm:prSet/>
      <dgm:spPr/>
      <dgm:t>
        <a:bodyPr/>
        <a:lstStyle/>
        <a:p>
          <a:endParaRPr lang="es-EC"/>
        </a:p>
      </dgm:t>
    </dgm:pt>
    <dgm:pt modelId="{8689C6F8-FEF2-43C0-A842-91FB5EA53FCD}" type="pres">
      <dgm:prSet presAssocID="{854DF2F7-B74C-4BF9-8858-C105BC628D83}" presName="diagram" presStyleCnt="0">
        <dgm:presLayoutVars>
          <dgm:dir/>
          <dgm:resizeHandles val="exact"/>
        </dgm:presLayoutVars>
      </dgm:prSet>
      <dgm:spPr/>
    </dgm:pt>
    <dgm:pt modelId="{DAC7D34D-3B32-4A0A-B2F0-7E40E660093A}" type="pres">
      <dgm:prSet presAssocID="{847528B5-E929-4F0C-8E14-82F2C69477FA}" presName="node" presStyleLbl="node1" presStyleIdx="0" presStyleCnt="6">
        <dgm:presLayoutVars>
          <dgm:bulletEnabled val="1"/>
        </dgm:presLayoutVars>
      </dgm:prSet>
      <dgm:spPr/>
    </dgm:pt>
    <dgm:pt modelId="{2659E53A-37CA-4230-A44D-A8DD2103503A}" type="pres">
      <dgm:prSet presAssocID="{866DA008-F1C2-40E9-AF49-539E8B3813AB}" presName="sibTrans" presStyleCnt="0"/>
      <dgm:spPr/>
    </dgm:pt>
    <dgm:pt modelId="{1DA5081F-D6B7-408E-A854-CEC1E549D147}" type="pres">
      <dgm:prSet presAssocID="{5002C240-4B70-4887-BD92-E794C543F023}" presName="node" presStyleLbl="node1" presStyleIdx="1" presStyleCnt="6">
        <dgm:presLayoutVars>
          <dgm:bulletEnabled val="1"/>
        </dgm:presLayoutVars>
      </dgm:prSet>
      <dgm:spPr/>
    </dgm:pt>
    <dgm:pt modelId="{EB33809E-98AD-4121-A98E-69AC78BBDE49}" type="pres">
      <dgm:prSet presAssocID="{360042A5-DC4E-4D37-8153-1819A47BEE30}" presName="sibTrans" presStyleCnt="0"/>
      <dgm:spPr/>
    </dgm:pt>
    <dgm:pt modelId="{43D178C8-1EA2-43C9-9F07-E7EF14DE6D96}" type="pres">
      <dgm:prSet presAssocID="{034025CC-CB0C-4F99-9620-920275400F7B}" presName="node" presStyleLbl="node1" presStyleIdx="2" presStyleCnt="6">
        <dgm:presLayoutVars>
          <dgm:bulletEnabled val="1"/>
        </dgm:presLayoutVars>
      </dgm:prSet>
      <dgm:spPr/>
    </dgm:pt>
    <dgm:pt modelId="{02681863-1F37-4BC5-BDD3-C9B6E7C8A00C}" type="pres">
      <dgm:prSet presAssocID="{A82C2F58-0B86-4A26-9155-986005054458}" presName="sibTrans" presStyleCnt="0"/>
      <dgm:spPr/>
    </dgm:pt>
    <dgm:pt modelId="{2CEAF018-F1F4-4454-9DE8-9DE505337A8C}" type="pres">
      <dgm:prSet presAssocID="{D1DD82EE-1594-404A-8238-68C03EDC45AA}" presName="node" presStyleLbl="node1" presStyleIdx="3" presStyleCnt="6">
        <dgm:presLayoutVars>
          <dgm:bulletEnabled val="1"/>
        </dgm:presLayoutVars>
      </dgm:prSet>
      <dgm:spPr/>
    </dgm:pt>
    <dgm:pt modelId="{84F22019-DBF1-4158-BBA0-FEB562E82C0A}" type="pres">
      <dgm:prSet presAssocID="{A691197A-9DF0-445B-B253-05279DF98173}" presName="sibTrans" presStyleCnt="0"/>
      <dgm:spPr/>
    </dgm:pt>
    <dgm:pt modelId="{DFB67B3C-5BA8-4AC6-AD21-3087EF49DDBC}" type="pres">
      <dgm:prSet presAssocID="{1F293DAB-3151-420D-A2F6-0CA5E613B7B2}" presName="node" presStyleLbl="node1" presStyleIdx="4" presStyleCnt="6">
        <dgm:presLayoutVars>
          <dgm:bulletEnabled val="1"/>
        </dgm:presLayoutVars>
      </dgm:prSet>
      <dgm:spPr/>
    </dgm:pt>
    <dgm:pt modelId="{1E1612AA-C191-42AD-8C9A-4351698BCE69}" type="pres">
      <dgm:prSet presAssocID="{11D1DBDA-C710-4FD4-88A4-F7E01B49C8B0}" presName="sibTrans" presStyleCnt="0"/>
      <dgm:spPr/>
    </dgm:pt>
    <dgm:pt modelId="{188A4E4B-B9FD-44BB-A1C7-C7BB4EF553D8}" type="pres">
      <dgm:prSet presAssocID="{3FF521B8-FCCC-4C95-8EC9-DD82F7B3D6A1}" presName="node" presStyleLbl="node1" presStyleIdx="5" presStyleCnt="6">
        <dgm:presLayoutVars>
          <dgm:bulletEnabled val="1"/>
        </dgm:presLayoutVars>
      </dgm:prSet>
      <dgm:spPr/>
    </dgm:pt>
  </dgm:ptLst>
  <dgm:cxnLst>
    <dgm:cxn modelId="{A2E5D901-613D-4B05-A4DA-6B78CC88C22C}" type="presOf" srcId="{3FF521B8-FCCC-4C95-8EC9-DD82F7B3D6A1}" destId="{188A4E4B-B9FD-44BB-A1C7-C7BB4EF553D8}" srcOrd="0" destOrd="0" presId="urn:microsoft.com/office/officeart/2005/8/layout/default"/>
    <dgm:cxn modelId="{8212D319-1CB5-436F-91E8-10D234C56953}" type="presOf" srcId="{854DF2F7-B74C-4BF9-8858-C105BC628D83}" destId="{8689C6F8-FEF2-43C0-A842-91FB5EA53FCD}" srcOrd="0" destOrd="0" presId="urn:microsoft.com/office/officeart/2005/8/layout/default"/>
    <dgm:cxn modelId="{A3575939-6C83-44D2-8CBE-31F8401E8ACD}" srcId="{854DF2F7-B74C-4BF9-8858-C105BC628D83}" destId="{034025CC-CB0C-4F99-9620-920275400F7B}" srcOrd="2" destOrd="0" parTransId="{8E0317D4-E93E-468C-9C39-1675AB59AA3D}" sibTransId="{A82C2F58-0B86-4A26-9155-986005054458}"/>
    <dgm:cxn modelId="{D486196C-3470-4250-B69A-8FB994F0FB71}" type="presOf" srcId="{1F293DAB-3151-420D-A2F6-0CA5E613B7B2}" destId="{DFB67B3C-5BA8-4AC6-AD21-3087EF49DDBC}" srcOrd="0" destOrd="0" presId="urn:microsoft.com/office/officeart/2005/8/layout/default"/>
    <dgm:cxn modelId="{C05E1686-CF6A-478E-8F20-71B483D6607A}" type="presOf" srcId="{847528B5-E929-4F0C-8E14-82F2C69477FA}" destId="{DAC7D34D-3B32-4A0A-B2F0-7E40E660093A}" srcOrd="0" destOrd="0" presId="urn:microsoft.com/office/officeart/2005/8/layout/default"/>
    <dgm:cxn modelId="{64A93A97-B07C-4958-AA6D-1A30BB6980F4}" type="presOf" srcId="{5002C240-4B70-4887-BD92-E794C543F023}" destId="{1DA5081F-D6B7-408E-A854-CEC1E549D147}" srcOrd="0" destOrd="0" presId="urn:microsoft.com/office/officeart/2005/8/layout/default"/>
    <dgm:cxn modelId="{2C43F89E-5EB4-4F8D-A7F6-18B79B8582FA}" srcId="{854DF2F7-B74C-4BF9-8858-C105BC628D83}" destId="{847528B5-E929-4F0C-8E14-82F2C69477FA}" srcOrd="0" destOrd="0" parTransId="{F35D0EE3-DC16-4B46-A191-F9D1B7B831B4}" sibTransId="{866DA008-F1C2-40E9-AF49-539E8B3813AB}"/>
    <dgm:cxn modelId="{65BF68AA-4350-441D-95AF-A8A7F590F735}" srcId="{854DF2F7-B74C-4BF9-8858-C105BC628D83}" destId="{5002C240-4B70-4887-BD92-E794C543F023}" srcOrd="1" destOrd="0" parTransId="{99FE59B8-E35B-442F-B4E4-BB2F71657D3E}" sibTransId="{360042A5-DC4E-4D37-8153-1819A47BEE30}"/>
    <dgm:cxn modelId="{EEE324C7-5B6B-48B8-A733-A14CF170D98A}" srcId="{854DF2F7-B74C-4BF9-8858-C105BC628D83}" destId="{1F293DAB-3151-420D-A2F6-0CA5E613B7B2}" srcOrd="4" destOrd="0" parTransId="{4CBB93CC-F98B-4702-BADC-A4436A495314}" sibTransId="{11D1DBDA-C710-4FD4-88A4-F7E01B49C8B0}"/>
    <dgm:cxn modelId="{E74BC8D6-4182-4012-AFD5-D18079026990}" srcId="{854DF2F7-B74C-4BF9-8858-C105BC628D83}" destId="{D1DD82EE-1594-404A-8238-68C03EDC45AA}" srcOrd="3" destOrd="0" parTransId="{7676D8B7-CAA2-4146-9347-D262B9F7C11C}" sibTransId="{A691197A-9DF0-445B-B253-05279DF98173}"/>
    <dgm:cxn modelId="{277019E2-5239-46E2-A5BA-A6DBD74874F1}" type="presOf" srcId="{034025CC-CB0C-4F99-9620-920275400F7B}" destId="{43D178C8-1EA2-43C9-9F07-E7EF14DE6D96}" srcOrd="0" destOrd="0" presId="urn:microsoft.com/office/officeart/2005/8/layout/default"/>
    <dgm:cxn modelId="{F45E4DE6-94B8-4F6D-9A48-172E01C7859E}" type="presOf" srcId="{D1DD82EE-1594-404A-8238-68C03EDC45AA}" destId="{2CEAF018-F1F4-4454-9DE8-9DE505337A8C}" srcOrd="0" destOrd="0" presId="urn:microsoft.com/office/officeart/2005/8/layout/default"/>
    <dgm:cxn modelId="{0D4759F2-0EC3-45AF-8EFF-122EDE53A4CC}" srcId="{854DF2F7-B74C-4BF9-8858-C105BC628D83}" destId="{3FF521B8-FCCC-4C95-8EC9-DD82F7B3D6A1}" srcOrd="5" destOrd="0" parTransId="{326B7499-DADC-457F-BEBC-1F86D55945BB}" sibTransId="{96498250-A300-4E61-BF64-C8EB3133DDC7}"/>
    <dgm:cxn modelId="{1769CBBB-28FA-460F-B78F-9C46DE8D9D1B}" type="presParOf" srcId="{8689C6F8-FEF2-43C0-A842-91FB5EA53FCD}" destId="{DAC7D34D-3B32-4A0A-B2F0-7E40E660093A}" srcOrd="0" destOrd="0" presId="urn:microsoft.com/office/officeart/2005/8/layout/default"/>
    <dgm:cxn modelId="{E77E349B-AF2D-4CB9-9243-7DD84F942D93}" type="presParOf" srcId="{8689C6F8-FEF2-43C0-A842-91FB5EA53FCD}" destId="{2659E53A-37CA-4230-A44D-A8DD2103503A}" srcOrd="1" destOrd="0" presId="urn:microsoft.com/office/officeart/2005/8/layout/default"/>
    <dgm:cxn modelId="{10C95608-DA5D-40E3-8A0F-41E0A039CD2A}" type="presParOf" srcId="{8689C6F8-FEF2-43C0-A842-91FB5EA53FCD}" destId="{1DA5081F-D6B7-408E-A854-CEC1E549D147}" srcOrd="2" destOrd="0" presId="urn:microsoft.com/office/officeart/2005/8/layout/default"/>
    <dgm:cxn modelId="{84710228-CED9-4C80-BCAD-5AB736365099}" type="presParOf" srcId="{8689C6F8-FEF2-43C0-A842-91FB5EA53FCD}" destId="{EB33809E-98AD-4121-A98E-69AC78BBDE49}" srcOrd="3" destOrd="0" presId="urn:microsoft.com/office/officeart/2005/8/layout/default"/>
    <dgm:cxn modelId="{B09DB6B4-E8F8-441B-A1D6-9A8CBB9BABC3}" type="presParOf" srcId="{8689C6F8-FEF2-43C0-A842-91FB5EA53FCD}" destId="{43D178C8-1EA2-43C9-9F07-E7EF14DE6D96}" srcOrd="4" destOrd="0" presId="urn:microsoft.com/office/officeart/2005/8/layout/default"/>
    <dgm:cxn modelId="{E00E4B13-7901-47FF-97DA-5CC82FC07DC4}" type="presParOf" srcId="{8689C6F8-FEF2-43C0-A842-91FB5EA53FCD}" destId="{02681863-1F37-4BC5-BDD3-C9B6E7C8A00C}" srcOrd="5" destOrd="0" presId="urn:microsoft.com/office/officeart/2005/8/layout/default"/>
    <dgm:cxn modelId="{899E6C15-5698-4EE0-AEE4-435777FAFA7B}" type="presParOf" srcId="{8689C6F8-FEF2-43C0-A842-91FB5EA53FCD}" destId="{2CEAF018-F1F4-4454-9DE8-9DE505337A8C}" srcOrd="6" destOrd="0" presId="urn:microsoft.com/office/officeart/2005/8/layout/default"/>
    <dgm:cxn modelId="{79504CA8-9EC3-4E0D-B27E-9F6B7EE58AE7}" type="presParOf" srcId="{8689C6F8-FEF2-43C0-A842-91FB5EA53FCD}" destId="{84F22019-DBF1-4158-BBA0-FEB562E82C0A}" srcOrd="7" destOrd="0" presId="urn:microsoft.com/office/officeart/2005/8/layout/default"/>
    <dgm:cxn modelId="{2136FFE4-5AAE-4239-BD20-4FFC0DBDF731}" type="presParOf" srcId="{8689C6F8-FEF2-43C0-A842-91FB5EA53FCD}" destId="{DFB67B3C-5BA8-4AC6-AD21-3087EF49DDBC}" srcOrd="8" destOrd="0" presId="urn:microsoft.com/office/officeart/2005/8/layout/default"/>
    <dgm:cxn modelId="{61F099DC-E900-4AC0-8597-00BE12213EC8}" type="presParOf" srcId="{8689C6F8-FEF2-43C0-A842-91FB5EA53FCD}" destId="{1E1612AA-C191-42AD-8C9A-4351698BCE69}" srcOrd="9" destOrd="0" presId="urn:microsoft.com/office/officeart/2005/8/layout/default"/>
    <dgm:cxn modelId="{689D18E2-4C77-41AA-A0DF-A8F4EC8CB271}" type="presParOf" srcId="{8689C6F8-FEF2-43C0-A842-91FB5EA53FCD}" destId="{188A4E4B-B9FD-44BB-A1C7-C7BB4EF553D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702A6-0607-4B7A-9E7C-64C7468E5715}">
      <dsp:nvSpPr>
        <dsp:cNvPr id="0" name=""/>
        <dsp:cNvSpPr/>
      </dsp:nvSpPr>
      <dsp:spPr>
        <a:xfrm>
          <a:off x="6028336" y="3188677"/>
          <a:ext cx="2316480" cy="1500553"/>
        </a:xfrm>
        <a:prstGeom prst="roundRect">
          <a:avLst>
            <a:gd name="adj" fmla="val 10000"/>
          </a:avLst>
        </a:prstGeom>
        <a:solidFill>
          <a:schemeClr val="lt1">
            <a:alpha val="90000"/>
            <a:hueOff val="0"/>
            <a:satOff val="0"/>
            <a:lumOff val="0"/>
            <a:alphaOff val="0"/>
          </a:schemeClr>
        </a:solidFill>
        <a:ln w="15875" cap="flat" cmpd="sng" algn="ctr">
          <a:solidFill>
            <a:schemeClr val="accent2">
              <a:shade val="80000"/>
              <a:hueOff val="139370"/>
              <a:satOff val="-16005"/>
              <a:lumOff val="202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s-EC" sz="1700" kern="1200" dirty="0"/>
            <a:t>Déficit</a:t>
          </a:r>
        </a:p>
        <a:p>
          <a:pPr marL="171450" lvl="1" indent="-171450" algn="l" defTabSz="755650">
            <a:lnSpc>
              <a:spcPct val="90000"/>
            </a:lnSpc>
            <a:spcBef>
              <a:spcPct val="0"/>
            </a:spcBef>
            <a:spcAft>
              <a:spcPct val="15000"/>
            </a:spcAft>
            <a:buChar char="•"/>
          </a:pPr>
          <a:r>
            <a:rPr lang="es-ES" sz="1700" kern="1200" dirty="0"/>
            <a:t>Caída del precio del petróleo</a:t>
          </a:r>
          <a:endParaRPr lang="es-EC" sz="1700" kern="1200" dirty="0"/>
        </a:p>
      </dsp:txBody>
      <dsp:txXfrm>
        <a:off x="6756242" y="3596777"/>
        <a:ext cx="1555612" cy="1059491"/>
      </dsp:txXfrm>
    </dsp:sp>
    <dsp:sp modelId="{9D9B6056-8D80-4717-9D9D-0F649689EFEC}">
      <dsp:nvSpPr>
        <dsp:cNvPr id="0" name=""/>
        <dsp:cNvSpPr/>
      </dsp:nvSpPr>
      <dsp:spPr>
        <a:xfrm>
          <a:off x="2248815" y="3188677"/>
          <a:ext cx="2316480" cy="1500553"/>
        </a:xfrm>
        <a:prstGeom prst="roundRect">
          <a:avLst>
            <a:gd name="adj" fmla="val 10000"/>
          </a:avLst>
        </a:prstGeom>
        <a:solidFill>
          <a:schemeClr val="lt1">
            <a:alpha val="90000"/>
            <a:hueOff val="0"/>
            <a:satOff val="0"/>
            <a:lumOff val="0"/>
            <a:alphaOff val="0"/>
          </a:schemeClr>
        </a:solidFill>
        <a:ln w="15875" cap="flat" cmpd="sng" algn="ctr">
          <a:solidFill>
            <a:schemeClr val="accent2">
              <a:shade val="80000"/>
              <a:hueOff val="209055"/>
              <a:satOff val="-24008"/>
              <a:lumOff val="303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s-ES" sz="1700" kern="1200" dirty="0"/>
            <a:t>Resolución </a:t>
          </a:r>
          <a:r>
            <a:rPr lang="es-ES" sz="1700" kern="1200" dirty="0" err="1"/>
            <a:t>Nª</a:t>
          </a:r>
          <a:r>
            <a:rPr lang="es-ES" sz="1700" kern="1200" dirty="0"/>
            <a:t> 011 - 2015</a:t>
          </a:r>
          <a:endParaRPr lang="es-EC" sz="1700" kern="1200" dirty="0"/>
        </a:p>
      </dsp:txBody>
      <dsp:txXfrm>
        <a:off x="2281777" y="3596777"/>
        <a:ext cx="1555612" cy="1059491"/>
      </dsp:txXfrm>
    </dsp:sp>
    <dsp:sp modelId="{2C4DF82B-2BF1-4C39-921B-E443442C0B38}">
      <dsp:nvSpPr>
        <dsp:cNvPr id="0" name=""/>
        <dsp:cNvSpPr/>
      </dsp:nvSpPr>
      <dsp:spPr>
        <a:xfrm>
          <a:off x="6028336" y="0"/>
          <a:ext cx="2316480" cy="1500553"/>
        </a:xfrm>
        <a:prstGeom prst="roundRect">
          <a:avLst>
            <a:gd name="adj" fmla="val 10000"/>
          </a:avLst>
        </a:prstGeom>
        <a:solidFill>
          <a:schemeClr val="lt1">
            <a:alpha val="90000"/>
            <a:hueOff val="0"/>
            <a:satOff val="0"/>
            <a:lumOff val="0"/>
            <a:alphaOff val="0"/>
          </a:schemeClr>
        </a:solidFill>
        <a:ln w="15875" cap="flat" cmpd="sng" algn="ctr">
          <a:solidFill>
            <a:schemeClr val="accent2">
              <a:shade val="80000"/>
              <a:hueOff val="69685"/>
              <a:satOff val="-8003"/>
              <a:lumOff val="101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s-EC" sz="1700" kern="1200" dirty="0"/>
            <a:t>Presupuesto General del Estado</a:t>
          </a:r>
        </a:p>
      </dsp:txBody>
      <dsp:txXfrm>
        <a:off x="6756242" y="32962"/>
        <a:ext cx="1555612" cy="1059491"/>
      </dsp:txXfrm>
    </dsp:sp>
    <dsp:sp modelId="{7E07AF0D-AC8F-46FB-8CE7-1DAF6CF8A7B6}">
      <dsp:nvSpPr>
        <dsp:cNvPr id="0" name=""/>
        <dsp:cNvSpPr/>
      </dsp:nvSpPr>
      <dsp:spPr>
        <a:xfrm>
          <a:off x="2248815" y="0"/>
          <a:ext cx="2316480" cy="1500553"/>
        </a:xfrm>
        <a:prstGeom prst="roundRect">
          <a:avLst>
            <a:gd name="adj" fmla="val 10000"/>
          </a:avLst>
        </a:prstGeom>
        <a:solidFill>
          <a:schemeClr val="lt1">
            <a:alpha val="9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s-EC" sz="1700" kern="1200" dirty="0"/>
            <a:t>Producción Nacional</a:t>
          </a:r>
        </a:p>
      </dsp:txBody>
      <dsp:txXfrm>
        <a:off x="2281777" y="32962"/>
        <a:ext cx="1555612" cy="1059491"/>
      </dsp:txXfrm>
    </dsp:sp>
    <dsp:sp modelId="{FD451F3F-14FF-4D1B-9687-563F749A46A1}">
      <dsp:nvSpPr>
        <dsp:cNvPr id="0" name=""/>
        <dsp:cNvSpPr/>
      </dsp:nvSpPr>
      <dsp:spPr>
        <a:xfrm>
          <a:off x="3219486" y="267286"/>
          <a:ext cx="2030437" cy="2030437"/>
        </a:xfrm>
        <a:prstGeom prst="pieWedge">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dirty="0"/>
            <a:t>MATRIZ PRODUCTIVA</a:t>
          </a:r>
        </a:p>
      </dsp:txBody>
      <dsp:txXfrm>
        <a:off x="3814187" y="861987"/>
        <a:ext cx="1435736" cy="1435736"/>
      </dsp:txXfrm>
    </dsp:sp>
    <dsp:sp modelId="{AEDFB975-7E44-4343-9584-5E0D2F9C117C}">
      <dsp:nvSpPr>
        <dsp:cNvPr id="0" name=""/>
        <dsp:cNvSpPr/>
      </dsp:nvSpPr>
      <dsp:spPr>
        <a:xfrm rot="5400000">
          <a:off x="5343708" y="267286"/>
          <a:ext cx="2030437" cy="2030437"/>
        </a:xfrm>
        <a:prstGeom prst="pieWedge">
          <a:avLst/>
        </a:prstGeom>
        <a:solidFill>
          <a:schemeClr val="accent2">
            <a:shade val="80000"/>
            <a:hueOff val="69685"/>
            <a:satOff val="-8003"/>
            <a:lumOff val="101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dirty="0"/>
            <a:t>RECAUDACIÓN FISCAL</a:t>
          </a:r>
        </a:p>
      </dsp:txBody>
      <dsp:txXfrm rot="-5400000">
        <a:off x="5343708" y="861987"/>
        <a:ext cx="1435736" cy="1435736"/>
      </dsp:txXfrm>
    </dsp:sp>
    <dsp:sp modelId="{A7D83DF8-A68F-4723-BDD5-A74B63E76E3A}">
      <dsp:nvSpPr>
        <dsp:cNvPr id="0" name=""/>
        <dsp:cNvSpPr/>
      </dsp:nvSpPr>
      <dsp:spPr>
        <a:xfrm rot="10800000">
          <a:off x="5343708" y="2391507"/>
          <a:ext cx="2030437" cy="2030437"/>
        </a:xfrm>
        <a:prstGeom prst="pieWedge">
          <a:avLst/>
        </a:prstGeom>
        <a:solidFill>
          <a:schemeClr val="accent2">
            <a:shade val="80000"/>
            <a:hueOff val="139370"/>
            <a:satOff val="-16005"/>
            <a:lumOff val="202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dirty="0"/>
            <a:t>BALANZA COMERCIAL</a:t>
          </a:r>
        </a:p>
      </dsp:txBody>
      <dsp:txXfrm rot="10800000">
        <a:off x="5343708" y="2391507"/>
        <a:ext cx="1435736" cy="1435736"/>
      </dsp:txXfrm>
    </dsp:sp>
    <dsp:sp modelId="{2C5D0D30-05B7-4373-8ED5-D890E373167A}">
      <dsp:nvSpPr>
        <dsp:cNvPr id="0" name=""/>
        <dsp:cNvSpPr/>
      </dsp:nvSpPr>
      <dsp:spPr>
        <a:xfrm rot="16200000">
          <a:off x="3219486" y="2391507"/>
          <a:ext cx="2030437" cy="2030437"/>
        </a:xfrm>
        <a:prstGeom prst="pieWedge">
          <a:avLst/>
        </a:prstGeom>
        <a:solidFill>
          <a:schemeClr val="accent2">
            <a:shade val="80000"/>
            <a:hueOff val="209055"/>
            <a:satOff val="-24008"/>
            <a:lumOff val="303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dirty="0"/>
            <a:t>SALVAGUARDIA</a:t>
          </a:r>
        </a:p>
      </dsp:txBody>
      <dsp:txXfrm rot="5400000">
        <a:off x="3814187" y="2391507"/>
        <a:ext cx="1435736" cy="1435736"/>
      </dsp:txXfrm>
    </dsp:sp>
    <dsp:sp modelId="{FD544CB4-B2CF-4890-9449-8F0970377EA8}">
      <dsp:nvSpPr>
        <dsp:cNvPr id="0" name=""/>
        <dsp:cNvSpPr/>
      </dsp:nvSpPr>
      <dsp:spPr>
        <a:xfrm>
          <a:off x="4946295" y="1922584"/>
          <a:ext cx="701040" cy="609600"/>
        </a:xfrm>
        <a:prstGeom prst="circularArrow">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B765BF-D53C-4361-AE23-6E54C615D54D}">
      <dsp:nvSpPr>
        <dsp:cNvPr id="0" name=""/>
        <dsp:cNvSpPr/>
      </dsp:nvSpPr>
      <dsp:spPr>
        <a:xfrm rot="10800000">
          <a:off x="4946295" y="2157046"/>
          <a:ext cx="701040" cy="609600"/>
        </a:xfrm>
        <a:prstGeom prst="circularArrow">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7D34D-3B32-4A0A-B2F0-7E40E660093A}">
      <dsp:nvSpPr>
        <dsp:cNvPr id="0" name=""/>
        <dsp:cNvSpPr/>
      </dsp:nvSpPr>
      <dsp:spPr>
        <a:xfrm>
          <a:off x="0" y="425841"/>
          <a:ext cx="3238500" cy="194309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ES" sz="3800" kern="1200" dirty="0"/>
            <a:t>Medidas de Urgencia</a:t>
          </a:r>
          <a:endParaRPr lang="es-EC" sz="3800" kern="1200" dirty="0"/>
        </a:p>
      </dsp:txBody>
      <dsp:txXfrm>
        <a:off x="0" y="425841"/>
        <a:ext cx="3238500" cy="1943099"/>
      </dsp:txXfrm>
    </dsp:sp>
    <dsp:sp modelId="{1DA5081F-D6B7-408E-A854-CEC1E549D147}">
      <dsp:nvSpPr>
        <dsp:cNvPr id="0" name=""/>
        <dsp:cNvSpPr/>
      </dsp:nvSpPr>
      <dsp:spPr>
        <a:xfrm>
          <a:off x="3562350" y="425841"/>
          <a:ext cx="3238500" cy="1943099"/>
        </a:xfrm>
        <a:prstGeom prst="rect">
          <a:avLst/>
        </a:prstGeom>
        <a:solidFill>
          <a:schemeClr val="accent5">
            <a:hueOff val="3063757"/>
            <a:satOff val="-1833"/>
            <a:lumOff val="7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ES" sz="3800" kern="1200" dirty="0"/>
            <a:t>Aplicado en importaciones</a:t>
          </a:r>
          <a:endParaRPr lang="es-EC" sz="3800" kern="1200" dirty="0"/>
        </a:p>
      </dsp:txBody>
      <dsp:txXfrm>
        <a:off x="3562350" y="425841"/>
        <a:ext cx="3238500" cy="1943099"/>
      </dsp:txXfrm>
    </dsp:sp>
    <dsp:sp modelId="{43D178C8-1EA2-43C9-9F07-E7EF14DE6D96}">
      <dsp:nvSpPr>
        <dsp:cNvPr id="0" name=""/>
        <dsp:cNvSpPr/>
      </dsp:nvSpPr>
      <dsp:spPr>
        <a:xfrm>
          <a:off x="7124700" y="425841"/>
          <a:ext cx="3238500" cy="1943099"/>
        </a:xfrm>
        <a:prstGeom prst="rect">
          <a:avLst/>
        </a:prstGeom>
        <a:solidFill>
          <a:schemeClr val="accent5">
            <a:hueOff val="6127514"/>
            <a:satOff val="-3666"/>
            <a:lumOff val="1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ES" sz="3800" kern="1200" dirty="0"/>
            <a:t>Que amenacen a la Producción Nacional.</a:t>
          </a:r>
          <a:endParaRPr lang="es-EC" sz="3800" kern="1200" dirty="0"/>
        </a:p>
      </dsp:txBody>
      <dsp:txXfrm>
        <a:off x="7124700" y="425841"/>
        <a:ext cx="3238500" cy="19430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7D34D-3B32-4A0A-B2F0-7E40E660093A}">
      <dsp:nvSpPr>
        <dsp:cNvPr id="0" name=""/>
        <dsp:cNvSpPr/>
      </dsp:nvSpPr>
      <dsp:spPr>
        <a:xfrm>
          <a:off x="2763203" y="245"/>
          <a:ext cx="2259359" cy="135561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t>Proteger la Industria Nacional</a:t>
          </a:r>
          <a:endParaRPr lang="es-EC" sz="3000" kern="1200" dirty="0"/>
        </a:p>
      </dsp:txBody>
      <dsp:txXfrm>
        <a:off x="2763203" y="245"/>
        <a:ext cx="2259359" cy="1355615"/>
      </dsp:txXfrm>
    </dsp:sp>
    <dsp:sp modelId="{4970E7C0-0B9D-4465-AF67-97187A94ED9D}">
      <dsp:nvSpPr>
        <dsp:cNvPr id="0" name=""/>
        <dsp:cNvSpPr/>
      </dsp:nvSpPr>
      <dsp:spPr>
        <a:xfrm>
          <a:off x="5248499" y="1"/>
          <a:ext cx="2351496" cy="1356103"/>
        </a:xfrm>
        <a:prstGeom prst="rect">
          <a:avLst/>
        </a:prstGeom>
        <a:solidFill>
          <a:schemeClr val="accent5">
            <a:hueOff val="6127514"/>
            <a:satOff val="-3666"/>
            <a:lumOff val="1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t>Restringir las Importaciones</a:t>
          </a:r>
          <a:endParaRPr lang="es-EC" sz="3000" kern="1200" dirty="0"/>
        </a:p>
      </dsp:txBody>
      <dsp:txXfrm>
        <a:off x="5248499" y="1"/>
        <a:ext cx="2351496" cy="13561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C50D9-6392-4960-905B-0747B1945041}">
      <dsp:nvSpPr>
        <dsp:cNvPr id="0" name=""/>
        <dsp:cNvSpPr/>
      </dsp:nvSpPr>
      <dsp:spPr>
        <a:xfrm rot="5400000">
          <a:off x="1136460" y="1443786"/>
          <a:ext cx="1396088" cy="2323059"/>
        </a:xfrm>
        <a:prstGeom prst="corner">
          <a:avLst>
            <a:gd name="adj1" fmla="val 16120"/>
            <a:gd name="adj2" fmla="val 1611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01F2C-5A0B-4B54-A203-D91859938358}">
      <dsp:nvSpPr>
        <dsp:cNvPr id="0" name=""/>
        <dsp:cNvSpPr/>
      </dsp:nvSpPr>
      <dsp:spPr>
        <a:xfrm>
          <a:off x="903418" y="2137881"/>
          <a:ext cx="2097271" cy="1838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kern="1200" dirty="0"/>
            <a:t>Moral Tributaria</a:t>
          </a:r>
          <a:endParaRPr lang="es-EC" sz="2200" kern="1200" dirty="0"/>
        </a:p>
      </dsp:txBody>
      <dsp:txXfrm>
        <a:off x="903418" y="2137881"/>
        <a:ext cx="2097271" cy="1838381"/>
      </dsp:txXfrm>
    </dsp:sp>
    <dsp:sp modelId="{6DE93B6B-51D6-4C38-8FAA-75F243020AB1}">
      <dsp:nvSpPr>
        <dsp:cNvPr id="0" name=""/>
        <dsp:cNvSpPr/>
      </dsp:nvSpPr>
      <dsp:spPr>
        <a:xfrm>
          <a:off x="2604978" y="1272760"/>
          <a:ext cx="395711" cy="395711"/>
        </a:xfrm>
        <a:prstGeom prst="triangle">
          <a:avLst>
            <a:gd name="adj" fmla="val 100000"/>
          </a:avLst>
        </a:prstGeom>
        <a:solidFill>
          <a:schemeClr val="accent4">
            <a:hueOff val="-30960"/>
            <a:satOff val="-1134"/>
            <a:lumOff val="2647"/>
            <a:alphaOff val="0"/>
          </a:schemeClr>
        </a:solidFill>
        <a:ln w="15875" cap="flat" cmpd="sng" algn="ctr">
          <a:solidFill>
            <a:schemeClr val="accent4">
              <a:hueOff val="-30960"/>
              <a:satOff val="-1134"/>
              <a:lumOff val="2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2DFED8-9258-476C-810D-499F398E2D14}">
      <dsp:nvSpPr>
        <dsp:cNvPr id="0" name=""/>
        <dsp:cNvSpPr/>
      </dsp:nvSpPr>
      <dsp:spPr>
        <a:xfrm rot="5400000">
          <a:off x="3703930" y="808463"/>
          <a:ext cx="1396088" cy="2323059"/>
        </a:xfrm>
        <a:prstGeom prst="corner">
          <a:avLst>
            <a:gd name="adj1" fmla="val 16120"/>
            <a:gd name="adj2" fmla="val 16110"/>
          </a:avLst>
        </a:prstGeom>
        <a:solidFill>
          <a:schemeClr val="accent4">
            <a:hueOff val="-61920"/>
            <a:satOff val="-2268"/>
            <a:lumOff val="5294"/>
            <a:alphaOff val="0"/>
          </a:schemeClr>
        </a:solidFill>
        <a:ln w="15875" cap="flat" cmpd="sng" algn="ctr">
          <a:solidFill>
            <a:schemeClr val="accent4">
              <a:hueOff val="-61920"/>
              <a:satOff val="-2268"/>
              <a:lumOff val="5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94AB16-D9D4-464D-9665-CF714DFDB8AA}">
      <dsp:nvSpPr>
        <dsp:cNvPr id="0" name=""/>
        <dsp:cNvSpPr/>
      </dsp:nvSpPr>
      <dsp:spPr>
        <a:xfrm>
          <a:off x="3470888" y="1502558"/>
          <a:ext cx="2097271" cy="1838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kern="1200" dirty="0"/>
            <a:t>Desarrollo de la Ciudadanía Fiscal</a:t>
          </a:r>
          <a:endParaRPr lang="es-EC" sz="2200" kern="1200" dirty="0"/>
        </a:p>
      </dsp:txBody>
      <dsp:txXfrm>
        <a:off x="3470888" y="1502558"/>
        <a:ext cx="2097271" cy="1838381"/>
      </dsp:txXfrm>
    </dsp:sp>
    <dsp:sp modelId="{5CF1D19F-8383-4BF5-ADED-F2C1736D3F49}">
      <dsp:nvSpPr>
        <dsp:cNvPr id="0" name=""/>
        <dsp:cNvSpPr/>
      </dsp:nvSpPr>
      <dsp:spPr>
        <a:xfrm>
          <a:off x="5172448" y="637437"/>
          <a:ext cx="395711" cy="395711"/>
        </a:xfrm>
        <a:prstGeom prst="triangle">
          <a:avLst>
            <a:gd name="adj" fmla="val 100000"/>
          </a:avLst>
        </a:prstGeom>
        <a:solidFill>
          <a:schemeClr val="accent4">
            <a:hueOff val="-92880"/>
            <a:satOff val="-3402"/>
            <a:lumOff val="7940"/>
            <a:alphaOff val="0"/>
          </a:schemeClr>
        </a:solidFill>
        <a:ln w="15875" cap="flat" cmpd="sng" algn="ctr">
          <a:solidFill>
            <a:schemeClr val="accent4">
              <a:hueOff val="-92880"/>
              <a:satOff val="-3402"/>
              <a:lumOff val="79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D141E1-0F20-435A-8547-3B5832AE5EFE}">
      <dsp:nvSpPr>
        <dsp:cNvPr id="0" name=""/>
        <dsp:cNvSpPr/>
      </dsp:nvSpPr>
      <dsp:spPr>
        <a:xfrm rot="5400000">
          <a:off x="6271399" y="173140"/>
          <a:ext cx="1396088" cy="2323059"/>
        </a:xfrm>
        <a:prstGeom prst="corner">
          <a:avLst>
            <a:gd name="adj1" fmla="val 16120"/>
            <a:gd name="adj2" fmla="val 16110"/>
          </a:avLst>
        </a:prstGeom>
        <a:solidFill>
          <a:schemeClr val="accent4">
            <a:hueOff val="-123840"/>
            <a:satOff val="-4536"/>
            <a:lumOff val="10587"/>
            <a:alphaOff val="0"/>
          </a:schemeClr>
        </a:solidFill>
        <a:ln w="15875" cap="flat" cmpd="sng" algn="ctr">
          <a:solidFill>
            <a:schemeClr val="accent4">
              <a:hueOff val="-123840"/>
              <a:satOff val="-4536"/>
              <a:lumOff val="105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D4DF5A-4AD0-4DCB-A64A-6CE007B07036}">
      <dsp:nvSpPr>
        <dsp:cNvPr id="0" name=""/>
        <dsp:cNvSpPr/>
      </dsp:nvSpPr>
      <dsp:spPr>
        <a:xfrm>
          <a:off x="6038358" y="867235"/>
          <a:ext cx="2097271" cy="1838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kern="1200" dirty="0"/>
            <a:t>Deberes y derechos mediante el pago de las obligaciones tributarias</a:t>
          </a:r>
          <a:endParaRPr lang="es-EC" sz="2200" kern="1200" dirty="0"/>
        </a:p>
      </dsp:txBody>
      <dsp:txXfrm>
        <a:off x="6038358" y="867235"/>
        <a:ext cx="2097271" cy="1838381"/>
      </dsp:txXfrm>
    </dsp:sp>
    <dsp:sp modelId="{18B2500E-2370-4A62-90ED-D5B62469B89E}">
      <dsp:nvSpPr>
        <dsp:cNvPr id="0" name=""/>
        <dsp:cNvSpPr/>
      </dsp:nvSpPr>
      <dsp:spPr>
        <a:xfrm>
          <a:off x="7739917" y="2114"/>
          <a:ext cx="395711" cy="395711"/>
        </a:xfrm>
        <a:prstGeom prst="triangle">
          <a:avLst>
            <a:gd name="adj" fmla="val 100000"/>
          </a:avLst>
        </a:prstGeom>
        <a:solidFill>
          <a:schemeClr val="accent4">
            <a:hueOff val="-154800"/>
            <a:satOff val="-5670"/>
            <a:lumOff val="13234"/>
            <a:alphaOff val="0"/>
          </a:schemeClr>
        </a:solidFill>
        <a:ln w="15875" cap="flat" cmpd="sng" algn="ctr">
          <a:solidFill>
            <a:schemeClr val="accent4">
              <a:hueOff val="-154800"/>
              <a:satOff val="-5670"/>
              <a:lumOff val="132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2BBF3-CB47-49C9-A8EE-B68713DB36BD}">
      <dsp:nvSpPr>
        <dsp:cNvPr id="0" name=""/>
        <dsp:cNvSpPr/>
      </dsp:nvSpPr>
      <dsp:spPr>
        <a:xfrm rot="5400000">
          <a:off x="8838869" y="-462182"/>
          <a:ext cx="1396088" cy="2323059"/>
        </a:xfrm>
        <a:prstGeom prst="corner">
          <a:avLst>
            <a:gd name="adj1" fmla="val 16120"/>
            <a:gd name="adj2" fmla="val 16110"/>
          </a:avLst>
        </a:prstGeom>
        <a:solidFill>
          <a:schemeClr val="accent4">
            <a:hueOff val="-185760"/>
            <a:satOff val="-6804"/>
            <a:lumOff val="15881"/>
            <a:alphaOff val="0"/>
          </a:schemeClr>
        </a:solidFill>
        <a:ln w="15875" cap="flat" cmpd="sng" algn="ctr">
          <a:solidFill>
            <a:schemeClr val="accent4">
              <a:hueOff val="-185760"/>
              <a:satOff val="-6804"/>
              <a:lumOff val="158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B8B46-1A68-42DA-A367-74A5E47210F1}">
      <dsp:nvSpPr>
        <dsp:cNvPr id="0" name=""/>
        <dsp:cNvSpPr/>
      </dsp:nvSpPr>
      <dsp:spPr>
        <a:xfrm>
          <a:off x="8605827" y="231912"/>
          <a:ext cx="2097271" cy="1838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kern="1200" dirty="0"/>
            <a:t>Estado cumpla obras y servicios financiados con el dinero recaudado.</a:t>
          </a:r>
          <a:endParaRPr lang="es-EC" sz="2200" kern="1200" dirty="0"/>
        </a:p>
      </dsp:txBody>
      <dsp:txXfrm>
        <a:off x="8605827" y="231912"/>
        <a:ext cx="2097271" cy="183838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94173-5B58-4064-92E8-2E48ED381A51}">
      <dsp:nvSpPr>
        <dsp:cNvPr id="0" name=""/>
        <dsp:cNvSpPr/>
      </dsp:nvSpPr>
      <dsp:spPr>
        <a:xfrm>
          <a:off x="4145280" y="417"/>
          <a:ext cx="6217920" cy="1630190"/>
        </a:xfrm>
        <a:prstGeom prst="rightArrow">
          <a:avLst>
            <a:gd name="adj1" fmla="val 75000"/>
            <a:gd name="adj2" fmla="val 50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kern="1200" dirty="0"/>
            <a:t>Capacidad de contribuir a las obligaciones tributarias</a:t>
          </a:r>
        </a:p>
        <a:p>
          <a:pPr marL="171450" lvl="1" indent="-171450" algn="l" defTabSz="800100">
            <a:lnSpc>
              <a:spcPct val="90000"/>
            </a:lnSpc>
            <a:spcBef>
              <a:spcPct val="0"/>
            </a:spcBef>
            <a:spcAft>
              <a:spcPct val="15000"/>
            </a:spcAft>
            <a:buChar char="•"/>
          </a:pPr>
          <a:r>
            <a:rPr lang="es-EC" sz="1800" kern="1200" dirty="0"/>
            <a:t>Disponibilidad económica</a:t>
          </a:r>
        </a:p>
        <a:p>
          <a:pPr marL="171450" lvl="1" indent="-171450" algn="l" defTabSz="800100">
            <a:lnSpc>
              <a:spcPct val="90000"/>
            </a:lnSpc>
            <a:spcBef>
              <a:spcPct val="0"/>
            </a:spcBef>
            <a:spcAft>
              <a:spcPct val="15000"/>
            </a:spcAft>
            <a:buChar char="•"/>
          </a:pPr>
          <a:r>
            <a:rPr lang="es-EC" sz="1800" kern="1200" dirty="0"/>
            <a:t>Obtención de bienes y servicios públicos proporcionados por el Estado. </a:t>
          </a:r>
        </a:p>
      </dsp:txBody>
      <dsp:txXfrm>
        <a:off x="4145280" y="204191"/>
        <a:ext cx="5606599" cy="1222642"/>
      </dsp:txXfrm>
    </dsp:sp>
    <dsp:sp modelId="{371A5B10-7797-4D6B-9AE0-72D86305F7E9}">
      <dsp:nvSpPr>
        <dsp:cNvPr id="0" name=""/>
        <dsp:cNvSpPr/>
      </dsp:nvSpPr>
      <dsp:spPr>
        <a:xfrm>
          <a:off x="0" y="417"/>
          <a:ext cx="4145280" cy="163019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s-ES" sz="4000" kern="1200" dirty="0"/>
            <a:t>Capacidad Contributiva</a:t>
          </a:r>
          <a:endParaRPr lang="es-EC" sz="4000" kern="1200" dirty="0"/>
        </a:p>
      </dsp:txBody>
      <dsp:txXfrm>
        <a:off x="79579" y="79996"/>
        <a:ext cx="3986122" cy="1471032"/>
      </dsp:txXfrm>
    </dsp:sp>
    <dsp:sp modelId="{CDA3A430-E83B-437E-BBF6-775604E46D9B}">
      <dsp:nvSpPr>
        <dsp:cNvPr id="0" name=""/>
        <dsp:cNvSpPr/>
      </dsp:nvSpPr>
      <dsp:spPr>
        <a:xfrm>
          <a:off x="4145280" y="1793628"/>
          <a:ext cx="6217920" cy="1630190"/>
        </a:xfrm>
        <a:prstGeom prst="rightArrow">
          <a:avLst>
            <a:gd name="adj1" fmla="val 75000"/>
            <a:gd name="adj2" fmla="val 50000"/>
          </a:avLst>
        </a:prstGeom>
        <a:solidFill>
          <a:schemeClr val="accent4">
            <a:tint val="40000"/>
            <a:alpha val="90000"/>
            <a:hueOff val="-407612"/>
            <a:satOff val="24001"/>
            <a:lumOff val="3139"/>
            <a:alphaOff val="0"/>
          </a:schemeClr>
        </a:solidFill>
        <a:ln w="15875" cap="flat" cmpd="sng" algn="ctr">
          <a:solidFill>
            <a:schemeClr val="accent4">
              <a:tint val="40000"/>
              <a:alpha val="90000"/>
              <a:hueOff val="-407612"/>
              <a:satOff val="24001"/>
              <a:lumOff val="31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kern="1200" dirty="0"/>
            <a:t>Estado resguarda al contribuyente con respecto a sus derechos tributarios</a:t>
          </a:r>
        </a:p>
        <a:p>
          <a:pPr marL="171450" lvl="1" indent="-171450" algn="l" defTabSz="800100">
            <a:lnSpc>
              <a:spcPct val="90000"/>
            </a:lnSpc>
            <a:spcBef>
              <a:spcPct val="0"/>
            </a:spcBef>
            <a:spcAft>
              <a:spcPct val="15000"/>
            </a:spcAft>
            <a:buChar char="•"/>
          </a:pPr>
          <a:r>
            <a:rPr lang="es-EC" sz="1800" kern="1200" dirty="0"/>
            <a:t>Desproporción excesiva del pago de tributos</a:t>
          </a:r>
        </a:p>
        <a:p>
          <a:pPr marL="171450" lvl="1" indent="-171450" algn="l" defTabSz="800100">
            <a:lnSpc>
              <a:spcPct val="90000"/>
            </a:lnSpc>
            <a:spcBef>
              <a:spcPct val="0"/>
            </a:spcBef>
            <a:spcAft>
              <a:spcPct val="15000"/>
            </a:spcAft>
            <a:buChar char="•"/>
          </a:pPr>
          <a:r>
            <a:rPr lang="es-EC" sz="1800" kern="1200" dirty="0"/>
            <a:t>Superen su capacidad económica para cumplir con sus obligaciones públicas.</a:t>
          </a:r>
        </a:p>
      </dsp:txBody>
      <dsp:txXfrm>
        <a:off x="4145280" y="1997402"/>
        <a:ext cx="5606599" cy="1222642"/>
      </dsp:txXfrm>
    </dsp:sp>
    <dsp:sp modelId="{195B656C-ECA8-4EC3-A676-FE140372A475}">
      <dsp:nvSpPr>
        <dsp:cNvPr id="0" name=""/>
        <dsp:cNvSpPr/>
      </dsp:nvSpPr>
      <dsp:spPr>
        <a:xfrm>
          <a:off x="0" y="1793628"/>
          <a:ext cx="4145280" cy="1630190"/>
        </a:xfrm>
        <a:prstGeom prst="roundRect">
          <a:avLst/>
        </a:prstGeom>
        <a:solidFill>
          <a:schemeClr val="accent4">
            <a:hueOff val="-185760"/>
            <a:satOff val="-6804"/>
            <a:lumOff val="158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s-ES" sz="4000" kern="1200" dirty="0"/>
            <a:t>No Confiscatoriedad</a:t>
          </a:r>
          <a:endParaRPr lang="es-EC" sz="4000" kern="1200" dirty="0"/>
        </a:p>
      </dsp:txBody>
      <dsp:txXfrm>
        <a:off x="79579" y="1873207"/>
        <a:ext cx="3986122" cy="14710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A97FB-7B48-4336-B961-6CB4C6B7AAB8}">
      <dsp:nvSpPr>
        <dsp:cNvPr id="0" name=""/>
        <dsp:cNvSpPr/>
      </dsp:nvSpPr>
      <dsp:spPr>
        <a:xfrm>
          <a:off x="894731" y="716"/>
          <a:ext cx="2078453" cy="103922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kern="1200" dirty="0"/>
            <a:t>ECUADOR</a:t>
          </a:r>
          <a:endParaRPr lang="es-EC" sz="2400" kern="1200" dirty="0"/>
        </a:p>
      </dsp:txBody>
      <dsp:txXfrm>
        <a:off x="925169" y="31154"/>
        <a:ext cx="2017577" cy="978350"/>
      </dsp:txXfrm>
    </dsp:sp>
    <dsp:sp modelId="{CBEA7AE6-6B18-4FB8-B87C-D69BC39D134D}">
      <dsp:nvSpPr>
        <dsp:cNvPr id="0" name=""/>
        <dsp:cNvSpPr/>
      </dsp:nvSpPr>
      <dsp:spPr>
        <a:xfrm>
          <a:off x="1102576" y="1039942"/>
          <a:ext cx="207845" cy="779420"/>
        </a:xfrm>
        <a:custGeom>
          <a:avLst/>
          <a:gdLst/>
          <a:ahLst/>
          <a:cxnLst/>
          <a:rect l="0" t="0" r="0" b="0"/>
          <a:pathLst>
            <a:path>
              <a:moveTo>
                <a:pt x="0" y="0"/>
              </a:moveTo>
              <a:lnTo>
                <a:pt x="0" y="779420"/>
              </a:lnTo>
              <a:lnTo>
                <a:pt x="207845" y="77942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05CDFF-AA36-40AE-8B86-A28CD7BF95F8}">
      <dsp:nvSpPr>
        <dsp:cNvPr id="0" name=""/>
        <dsp:cNvSpPr/>
      </dsp:nvSpPr>
      <dsp:spPr>
        <a:xfrm>
          <a:off x="1310422" y="1299749"/>
          <a:ext cx="1662762" cy="103922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a:t>Registro Oficial </a:t>
          </a:r>
          <a:r>
            <a:rPr lang="es-ES" sz="1400" kern="1200" dirty="0" err="1"/>
            <a:t>Nº</a:t>
          </a:r>
          <a:r>
            <a:rPr lang="es-ES" sz="1400" kern="1200" dirty="0"/>
            <a:t> 512</a:t>
          </a:r>
          <a:endParaRPr lang="es-EC" sz="1400" kern="1200" dirty="0"/>
        </a:p>
      </dsp:txBody>
      <dsp:txXfrm>
        <a:off x="1340860" y="1330187"/>
        <a:ext cx="1601886" cy="978350"/>
      </dsp:txXfrm>
    </dsp:sp>
    <dsp:sp modelId="{ABF77CB2-52C8-4FED-B5A4-91BB5BD870E6}">
      <dsp:nvSpPr>
        <dsp:cNvPr id="0" name=""/>
        <dsp:cNvSpPr/>
      </dsp:nvSpPr>
      <dsp:spPr>
        <a:xfrm>
          <a:off x="1102576" y="1039942"/>
          <a:ext cx="207845" cy="2078453"/>
        </a:xfrm>
        <a:custGeom>
          <a:avLst/>
          <a:gdLst/>
          <a:ahLst/>
          <a:cxnLst/>
          <a:rect l="0" t="0" r="0" b="0"/>
          <a:pathLst>
            <a:path>
              <a:moveTo>
                <a:pt x="0" y="0"/>
              </a:moveTo>
              <a:lnTo>
                <a:pt x="0" y="2078453"/>
              </a:lnTo>
              <a:lnTo>
                <a:pt x="207845" y="207845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3F3514-6F3B-42F6-87B4-7F21E7D2BF27}">
      <dsp:nvSpPr>
        <dsp:cNvPr id="0" name=""/>
        <dsp:cNvSpPr/>
      </dsp:nvSpPr>
      <dsp:spPr>
        <a:xfrm>
          <a:off x="1310422" y="2598782"/>
          <a:ext cx="1662762" cy="103922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16887"/>
              <a:satOff val="-619"/>
              <a:lumOff val="14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a:t>22 de enero de 2009</a:t>
          </a:r>
          <a:endParaRPr lang="es-EC" sz="1400" kern="1200" dirty="0"/>
        </a:p>
      </dsp:txBody>
      <dsp:txXfrm>
        <a:off x="1340860" y="2629220"/>
        <a:ext cx="1601886" cy="978350"/>
      </dsp:txXfrm>
    </dsp:sp>
    <dsp:sp modelId="{48BD5C82-DD23-4227-8F6B-B05F7070CDEE}">
      <dsp:nvSpPr>
        <dsp:cNvPr id="0" name=""/>
        <dsp:cNvSpPr/>
      </dsp:nvSpPr>
      <dsp:spPr>
        <a:xfrm>
          <a:off x="1102576" y="1039942"/>
          <a:ext cx="207845" cy="3377486"/>
        </a:xfrm>
        <a:custGeom>
          <a:avLst/>
          <a:gdLst/>
          <a:ahLst/>
          <a:cxnLst/>
          <a:rect l="0" t="0" r="0" b="0"/>
          <a:pathLst>
            <a:path>
              <a:moveTo>
                <a:pt x="0" y="0"/>
              </a:moveTo>
              <a:lnTo>
                <a:pt x="0" y="3377486"/>
              </a:lnTo>
              <a:lnTo>
                <a:pt x="207845" y="3377486"/>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7C728C-73F2-4DB5-96BB-8A79F96E023F}">
      <dsp:nvSpPr>
        <dsp:cNvPr id="0" name=""/>
        <dsp:cNvSpPr/>
      </dsp:nvSpPr>
      <dsp:spPr>
        <a:xfrm>
          <a:off x="1310422" y="3897816"/>
          <a:ext cx="1662762" cy="103922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33775"/>
              <a:satOff val="-1237"/>
              <a:lumOff val="28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a:t>Importaciones de Consumo</a:t>
          </a:r>
          <a:endParaRPr lang="es-EC" sz="1400" kern="1200" dirty="0"/>
        </a:p>
      </dsp:txBody>
      <dsp:txXfrm>
        <a:off x="1340860" y="3928254"/>
        <a:ext cx="1601886" cy="978350"/>
      </dsp:txXfrm>
    </dsp:sp>
    <dsp:sp modelId="{9A1BA894-7BE9-4FCB-B75D-C0FC71AC298F}">
      <dsp:nvSpPr>
        <dsp:cNvPr id="0" name=""/>
        <dsp:cNvSpPr/>
      </dsp:nvSpPr>
      <dsp:spPr>
        <a:xfrm>
          <a:off x="3492798" y="716"/>
          <a:ext cx="2078453" cy="1039226"/>
        </a:xfrm>
        <a:prstGeom prst="roundRect">
          <a:avLst>
            <a:gd name="adj" fmla="val 10000"/>
          </a:avLst>
        </a:prstGeom>
        <a:solidFill>
          <a:schemeClr val="accent4">
            <a:hueOff val="-61920"/>
            <a:satOff val="-2268"/>
            <a:lumOff val="5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kern="1200" dirty="0"/>
            <a:t>PERÚ</a:t>
          </a:r>
          <a:endParaRPr lang="es-EC" sz="2400" kern="1200" dirty="0"/>
        </a:p>
      </dsp:txBody>
      <dsp:txXfrm>
        <a:off x="3523236" y="31154"/>
        <a:ext cx="2017577" cy="978350"/>
      </dsp:txXfrm>
    </dsp:sp>
    <dsp:sp modelId="{4B8E49DA-F78A-43B8-BE5B-7F72075A24D9}">
      <dsp:nvSpPr>
        <dsp:cNvPr id="0" name=""/>
        <dsp:cNvSpPr/>
      </dsp:nvSpPr>
      <dsp:spPr>
        <a:xfrm>
          <a:off x="3700643" y="1039942"/>
          <a:ext cx="207845" cy="779420"/>
        </a:xfrm>
        <a:custGeom>
          <a:avLst/>
          <a:gdLst/>
          <a:ahLst/>
          <a:cxnLst/>
          <a:rect l="0" t="0" r="0" b="0"/>
          <a:pathLst>
            <a:path>
              <a:moveTo>
                <a:pt x="0" y="0"/>
              </a:moveTo>
              <a:lnTo>
                <a:pt x="0" y="779420"/>
              </a:lnTo>
              <a:lnTo>
                <a:pt x="207845" y="77942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78EA29-6260-4663-8EC2-963540818AAD}">
      <dsp:nvSpPr>
        <dsp:cNvPr id="0" name=""/>
        <dsp:cNvSpPr/>
      </dsp:nvSpPr>
      <dsp:spPr>
        <a:xfrm>
          <a:off x="3908489" y="1299749"/>
          <a:ext cx="1662762" cy="103922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50662"/>
              <a:satOff val="-1856"/>
              <a:lumOff val="43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a:t>Decreto Supremo 023-2003</a:t>
          </a:r>
          <a:endParaRPr lang="es-EC" sz="1400" kern="1200" dirty="0"/>
        </a:p>
      </dsp:txBody>
      <dsp:txXfrm>
        <a:off x="3938927" y="1330187"/>
        <a:ext cx="1601886" cy="978350"/>
      </dsp:txXfrm>
    </dsp:sp>
    <dsp:sp modelId="{8BC445FC-A7B8-4A6C-B52A-22336A2D176F}">
      <dsp:nvSpPr>
        <dsp:cNvPr id="0" name=""/>
        <dsp:cNvSpPr/>
      </dsp:nvSpPr>
      <dsp:spPr>
        <a:xfrm>
          <a:off x="3700643" y="1039942"/>
          <a:ext cx="207845" cy="2078453"/>
        </a:xfrm>
        <a:custGeom>
          <a:avLst/>
          <a:gdLst/>
          <a:ahLst/>
          <a:cxnLst/>
          <a:rect l="0" t="0" r="0" b="0"/>
          <a:pathLst>
            <a:path>
              <a:moveTo>
                <a:pt x="0" y="0"/>
              </a:moveTo>
              <a:lnTo>
                <a:pt x="0" y="2078453"/>
              </a:lnTo>
              <a:lnTo>
                <a:pt x="207845" y="207845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07FC42-84D0-47C3-847C-B5332E771BC2}">
      <dsp:nvSpPr>
        <dsp:cNvPr id="0" name=""/>
        <dsp:cNvSpPr/>
      </dsp:nvSpPr>
      <dsp:spPr>
        <a:xfrm>
          <a:off x="3908489" y="2598782"/>
          <a:ext cx="1662762" cy="103922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67549"/>
              <a:satOff val="-2474"/>
              <a:lumOff val="57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a:t>7 de octubre de 2003</a:t>
          </a:r>
          <a:endParaRPr lang="es-EC" sz="1400" kern="1200" dirty="0"/>
        </a:p>
      </dsp:txBody>
      <dsp:txXfrm>
        <a:off x="3938927" y="2629220"/>
        <a:ext cx="1601886" cy="978350"/>
      </dsp:txXfrm>
    </dsp:sp>
    <dsp:sp modelId="{4DA0AA5D-8824-4124-AD96-A90E8FC85A96}">
      <dsp:nvSpPr>
        <dsp:cNvPr id="0" name=""/>
        <dsp:cNvSpPr/>
      </dsp:nvSpPr>
      <dsp:spPr>
        <a:xfrm>
          <a:off x="3700643" y="1039942"/>
          <a:ext cx="207845" cy="3377486"/>
        </a:xfrm>
        <a:custGeom>
          <a:avLst/>
          <a:gdLst/>
          <a:ahLst/>
          <a:cxnLst/>
          <a:rect l="0" t="0" r="0" b="0"/>
          <a:pathLst>
            <a:path>
              <a:moveTo>
                <a:pt x="0" y="0"/>
              </a:moveTo>
              <a:lnTo>
                <a:pt x="0" y="3377486"/>
              </a:lnTo>
              <a:lnTo>
                <a:pt x="207845" y="3377486"/>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D865C8-EBF8-49D6-8B22-A9D64E0CF05A}">
      <dsp:nvSpPr>
        <dsp:cNvPr id="0" name=""/>
        <dsp:cNvSpPr/>
      </dsp:nvSpPr>
      <dsp:spPr>
        <a:xfrm>
          <a:off x="3908489" y="3897816"/>
          <a:ext cx="1662762" cy="103922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84437"/>
              <a:satOff val="-3093"/>
              <a:lumOff val="72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a:t>Confecciones Textiles</a:t>
          </a:r>
          <a:endParaRPr lang="es-EC" sz="1400" kern="1200" dirty="0"/>
        </a:p>
      </dsp:txBody>
      <dsp:txXfrm>
        <a:off x="3938927" y="3928254"/>
        <a:ext cx="1601886" cy="978350"/>
      </dsp:txXfrm>
    </dsp:sp>
    <dsp:sp modelId="{42926A6B-9218-42D6-9D45-4B815E350A6F}">
      <dsp:nvSpPr>
        <dsp:cNvPr id="0" name=""/>
        <dsp:cNvSpPr/>
      </dsp:nvSpPr>
      <dsp:spPr>
        <a:xfrm>
          <a:off x="6090865" y="716"/>
          <a:ext cx="2078453" cy="1039226"/>
        </a:xfrm>
        <a:prstGeom prst="roundRect">
          <a:avLst>
            <a:gd name="adj" fmla="val 10000"/>
          </a:avLst>
        </a:prstGeom>
        <a:solidFill>
          <a:schemeClr val="accent4">
            <a:hueOff val="-123840"/>
            <a:satOff val="-4536"/>
            <a:lumOff val="1058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REPÚBLICA DOMINICANA</a:t>
          </a:r>
          <a:endParaRPr lang="es-EC" sz="2000" kern="1200" dirty="0"/>
        </a:p>
      </dsp:txBody>
      <dsp:txXfrm>
        <a:off x="6121303" y="31154"/>
        <a:ext cx="2017577" cy="978350"/>
      </dsp:txXfrm>
    </dsp:sp>
    <dsp:sp modelId="{43FA5881-AFE4-49F2-B92A-8BC6732ACC3A}">
      <dsp:nvSpPr>
        <dsp:cNvPr id="0" name=""/>
        <dsp:cNvSpPr/>
      </dsp:nvSpPr>
      <dsp:spPr>
        <a:xfrm>
          <a:off x="6298710" y="1039942"/>
          <a:ext cx="207845" cy="779420"/>
        </a:xfrm>
        <a:custGeom>
          <a:avLst/>
          <a:gdLst/>
          <a:ahLst/>
          <a:cxnLst/>
          <a:rect l="0" t="0" r="0" b="0"/>
          <a:pathLst>
            <a:path>
              <a:moveTo>
                <a:pt x="0" y="0"/>
              </a:moveTo>
              <a:lnTo>
                <a:pt x="0" y="779420"/>
              </a:lnTo>
              <a:lnTo>
                <a:pt x="207845" y="77942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EE7C06-41F0-48DD-A51D-5AD817794CE6}">
      <dsp:nvSpPr>
        <dsp:cNvPr id="0" name=""/>
        <dsp:cNvSpPr/>
      </dsp:nvSpPr>
      <dsp:spPr>
        <a:xfrm>
          <a:off x="6506555" y="1299749"/>
          <a:ext cx="1662762" cy="103922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101324"/>
              <a:satOff val="-3711"/>
              <a:lumOff val="86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C" sz="1400" kern="1200" dirty="0"/>
            <a:t>RES.CDC-RD-SG-089-2010</a:t>
          </a:r>
        </a:p>
      </dsp:txBody>
      <dsp:txXfrm>
        <a:off x="6536993" y="1330187"/>
        <a:ext cx="1601886" cy="978350"/>
      </dsp:txXfrm>
    </dsp:sp>
    <dsp:sp modelId="{92C40937-19DE-4C62-96C4-7D4A8422329C}">
      <dsp:nvSpPr>
        <dsp:cNvPr id="0" name=""/>
        <dsp:cNvSpPr/>
      </dsp:nvSpPr>
      <dsp:spPr>
        <a:xfrm>
          <a:off x="6298710" y="1039942"/>
          <a:ext cx="207845" cy="2078453"/>
        </a:xfrm>
        <a:custGeom>
          <a:avLst/>
          <a:gdLst/>
          <a:ahLst/>
          <a:cxnLst/>
          <a:rect l="0" t="0" r="0" b="0"/>
          <a:pathLst>
            <a:path>
              <a:moveTo>
                <a:pt x="0" y="0"/>
              </a:moveTo>
              <a:lnTo>
                <a:pt x="0" y="2078453"/>
              </a:lnTo>
              <a:lnTo>
                <a:pt x="207845" y="207845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5B6A91-7D99-4BA8-BAF7-5E8C236E0426}">
      <dsp:nvSpPr>
        <dsp:cNvPr id="0" name=""/>
        <dsp:cNvSpPr/>
      </dsp:nvSpPr>
      <dsp:spPr>
        <a:xfrm>
          <a:off x="6506555" y="2598782"/>
          <a:ext cx="1662762" cy="103922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118211"/>
              <a:satOff val="-4330"/>
              <a:lumOff val="101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a:t>5 de octubre de 2010</a:t>
          </a:r>
          <a:endParaRPr lang="es-EC" sz="1400" kern="1200" dirty="0"/>
        </a:p>
      </dsp:txBody>
      <dsp:txXfrm>
        <a:off x="6536993" y="2629220"/>
        <a:ext cx="1601886" cy="978350"/>
      </dsp:txXfrm>
    </dsp:sp>
    <dsp:sp modelId="{22EB9925-582C-4D3C-B592-3F2A8FEC4075}">
      <dsp:nvSpPr>
        <dsp:cNvPr id="0" name=""/>
        <dsp:cNvSpPr/>
      </dsp:nvSpPr>
      <dsp:spPr>
        <a:xfrm>
          <a:off x="6298710" y="1039942"/>
          <a:ext cx="207845" cy="3377486"/>
        </a:xfrm>
        <a:custGeom>
          <a:avLst/>
          <a:gdLst/>
          <a:ahLst/>
          <a:cxnLst/>
          <a:rect l="0" t="0" r="0" b="0"/>
          <a:pathLst>
            <a:path>
              <a:moveTo>
                <a:pt x="0" y="0"/>
              </a:moveTo>
              <a:lnTo>
                <a:pt x="0" y="3377486"/>
              </a:lnTo>
              <a:lnTo>
                <a:pt x="207845" y="3377486"/>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16F3F3-A054-40DD-8196-6A4D649FF880}">
      <dsp:nvSpPr>
        <dsp:cNvPr id="0" name=""/>
        <dsp:cNvSpPr/>
      </dsp:nvSpPr>
      <dsp:spPr>
        <a:xfrm>
          <a:off x="6506555" y="3897816"/>
          <a:ext cx="1662762" cy="103922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135099"/>
              <a:satOff val="-4948"/>
              <a:lumOff val="115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C" sz="1400" kern="1200" dirty="0"/>
            <a:t>Sacos de polipropileno y tejido tubular</a:t>
          </a:r>
        </a:p>
      </dsp:txBody>
      <dsp:txXfrm>
        <a:off x="6536993" y="3928254"/>
        <a:ext cx="1601886" cy="978350"/>
      </dsp:txXfrm>
    </dsp:sp>
    <dsp:sp modelId="{B929197A-FEC8-4BAA-BA77-F61648D4B487}">
      <dsp:nvSpPr>
        <dsp:cNvPr id="0" name=""/>
        <dsp:cNvSpPr/>
      </dsp:nvSpPr>
      <dsp:spPr>
        <a:xfrm>
          <a:off x="8688932" y="716"/>
          <a:ext cx="2078453" cy="1039226"/>
        </a:xfrm>
        <a:prstGeom prst="roundRect">
          <a:avLst>
            <a:gd name="adj" fmla="val 10000"/>
          </a:avLst>
        </a:prstGeom>
        <a:solidFill>
          <a:schemeClr val="accent4">
            <a:hueOff val="-185760"/>
            <a:satOff val="-6804"/>
            <a:lumOff val="158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kern="1200" dirty="0"/>
            <a:t>COLOMBIA</a:t>
          </a:r>
          <a:endParaRPr lang="es-EC" sz="2400" kern="1200" dirty="0"/>
        </a:p>
      </dsp:txBody>
      <dsp:txXfrm>
        <a:off x="8719370" y="31154"/>
        <a:ext cx="2017577" cy="978350"/>
      </dsp:txXfrm>
    </dsp:sp>
    <dsp:sp modelId="{94186C86-7311-4035-B862-5B3730C33371}">
      <dsp:nvSpPr>
        <dsp:cNvPr id="0" name=""/>
        <dsp:cNvSpPr/>
      </dsp:nvSpPr>
      <dsp:spPr>
        <a:xfrm>
          <a:off x="8896777" y="1039942"/>
          <a:ext cx="207845" cy="779420"/>
        </a:xfrm>
        <a:custGeom>
          <a:avLst/>
          <a:gdLst/>
          <a:ahLst/>
          <a:cxnLst/>
          <a:rect l="0" t="0" r="0" b="0"/>
          <a:pathLst>
            <a:path>
              <a:moveTo>
                <a:pt x="0" y="0"/>
              </a:moveTo>
              <a:lnTo>
                <a:pt x="0" y="779420"/>
              </a:lnTo>
              <a:lnTo>
                <a:pt x="207845" y="77942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0F7071-61A5-4082-8110-7474ECC2DE1B}">
      <dsp:nvSpPr>
        <dsp:cNvPr id="0" name=""/>
        <dsp:cNvSpPr/>
      </dsp:nvSpPr>
      <dsp:spPr>
        <a:xfrm>
          <a:off x="9104622" y="1299749"/>
          <a:ext cx="1662762" cy="103922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151986"/>
              <a:satOff val="-5567"/>
              <a:lumOff val="129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C" sz="1400" kern="1200" dirty="0"/>
            <a:t>Decisión 474 en los artículos 102, 103 y 104 del Acuerdo de Cartagena</a:t>
          </a:r>
        </a:p>
      </dsp:txBody>
      <dsp:txXfrm>
        <a:off x="9135060" y="1330187"/>
        <a:ext cx="1601886" cy="978350"/>
      </dsp:txXfrm>
    </dsp:sp>
    <dsp:sp modelId="{0AFAFE0C-950F-498B-A884-225250CF9BD3}">
      <dsp:nvSpPr>
        <dsp:cNvPr id="0" name=""/>
        <dsp:cNvSpPr/>
      </dsp:nvSpPr>
      <dsp:spPr>
        <a:xfrm>
          <a:off x="8896777" y="1039942"/>
          <a:ext cx="207845" cy="2078453"/>
        </a:xfrm>
        <a:custGeom>
          <a:avLst/>
          <a:gdLst/>
          <a:ahLst/>
          <a:cxnLst/>
          <a:rect l="0" t="0" r="0" b="0"/>
          <a:pathLst>
            <a:path>
              <a:moveTo>
                <a:pt x="0" y="0"/>
              </a:moveTo>
              <a:lnTo>
                <a:pt x="0" y="2078453"/>
              </a:lnTo>
              <a:lnTo>
                <a:pt x="207845" y="207845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4DF5AF-BDEA-4B83-B81E-210D1D9A9BFF}">
      <dsp:nvSpPr>
        <dsp:cNvPr id="0" name=""/>
        <dsp:cNvSpPr/>
      </dsp:nvSpPr>
      <dsp:spPr>
        <a:xfrm>
          <a:off x="9104622" y="2598782"/>
          <a:ext cx="1662762" cy="103922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168873"/>
              <a:satOff val="-6185"/>
              <a:lumOff val="14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a:t>3 de febrero de 2000</a:t>
          </a:r>
          <a:endParaRPr lang="es-EC" sz="1400" kern="1200" dirty="0"/>
        </a:p>
      </dsp:txBody>
      <dsp:txXfrm>
        <a:off x="9135060" y="2629220"/>
        <a:ext cx="1601886" cy="978350"/>
      </dsp:txXfrm>
    </dsp:sp>
    <dsp:sp modelId="{478D6C41-5D99-493F-84DB-A1870CE7A6A8}">
      <dsp:nvSpPr>
        <dsp:cNvPr id="0" name=""/>
        <dsp:cNvSpPr/>
      </dsp:nvSpPr>
      <dsp:spPr>
        <a:xfrm>
          <a:off x="8896777" y="1039942"/>
          <a:ext cx="207845" cy="3377486"/>
        </a:xfrm>
        <a:custGeom>
          <a:avLst/>
          <a:gdLst/>
          <a:ahLst/>
          <a:cxnLst/>
          <a:rect l="0" t="0" r="0" b="0"/>
          <a:pathLst>
            <a:path>
              <a:moveTo>
                <a:pt x="0" y="0"/>
              </a:moveTo>
              <a:lnTo>
                <a:pt x="0" y="3377486"/>
              </a:lnTo>
              <a:lnTo>
                <a:pt x="207845" y="3377486"/>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267795-C3C4-4DD4-9910-85451B58D500}">
      <dsp:nvSpPr>
        <dsp:cNvPr id="0" name=""/>
        <dsp:cNvSpPr/>
      </dsp:nvSpPr>
      <dsp:spPr>
        <a:xfrm>
          <a:off x="9104622" y="3897816"/>
          <a:ext cx="1662762" cy="103922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185760"/>
              <a:satOff val="-6804"/>
              <a:lumOff val="158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C" sz="1400" kern="1200" dirty="0"/>
            <a:t>Lista de Productos Agropecuarios </a:t>
          </a:r>
        </a:p>
      </dsp:txBody>
      <dsp:txXfrm>
        <a:off x="9135060" y="3928254"/>
        <a:ext cx="1601886" cy="9783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B9B8F-B051-4284-BFC6-E9BAD1A83E5C}">
      <dsp:nvSpPr>
        <dsp:cNvPr id="0" name=""/>
        <dsp:cNvSpPr/>
      </dsp:nvSpPr>
      <dsp:spPr>
        <a:xfrm>
          <a:off x="0" y="0"/>
          <a:ext cx="8763186" cy="83055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C" sz="2300" kern="1200" dirty="0"/>
            <a:t>Código Orgánico de la Producción, Comercio e Inversiones (COPCI).</a:t>
          </a:r>
        </a:p>
      </dsp:txBody>
      <dsp:txXfrm>
        <a:off x="24326" y="24326"/>
        <a:ext cx="7769776" cy="781904"/>
      </dsp:txXfrm>
    </dsp:sp>
    <dsp:sp modelId="{4B100B84-D54D-4C09-9AA5-DB79B64983F1}">
      <dsp:nvSpPr>
        <dsp:cNvPr id="0" name=""/>
        <dsp:cNvSpPr/>
      </dsp:nvSpPr>
      <dsp:spPr>
        <a:xfrm>
          <a:off x="654393" y="945911"/>
          <a:ext cx="8763186" cy="830556"/>
        </a:xfrm>
        <a:prstGeom prst="roundRect">
          <a:avLst>
            <a:gd name="adj" fmla="val 10000"/>
          </a:avLst>
        </a:prstGeom>
        <a:solidFill>
          <a:schemeClr val="accent4">
            <a:hueOff val="-46440"/>
            <a:satOff val="-1701"/>
            <a:lumOff val="39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C" sz="2300" kern="1200" dirty="0"/>
            <a:t>Reglamento de Aplicación del Libro IV del COPCI en Materia Política, Comercial, sus Órganos de Control e Instrumentos</a:t>
          </a:r>
        </a:p>
      </dsp:txBody>
      <dsp:txXfrm>
        <a:off x="678719" y="970237"/>
        <a:ext cx="7520279" cy="781904"/>
      </dsp:txXfrm>
    </dsp:sp>
    <dsp:sp modelId="{05A523EE-C767-401E-BC9B-6CA79CBEDBD5}">
      <dsp:nvSpPr>
        <dsp:cNvPr id="0" name=""/>
        <dsp:cNvSpPr/>
      </dsp:nvSpPr>
      <dsp:spPr>
        <a:xfrm>
          <a:off x="1308787" y="1891823"/>
          <a:ext cx="8763186" cy="830556"/>
        </a:xfrm>
        <a:prstGeom prst="roundRect">
          <a:avLst>
            <a:gd name="adj" fmla="val 10000"/>
          </a:avLst>
        </a:prstGeom>
        <a:solidFill>
          <a:schemeClr val="accent4">
            <a:hueOff val="-92880"/>
            <a:satOff val="-3402"/>
            <a:lumOff val="794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C" sz="2300" kern="1200" dirty="0"/>
            <a:t>Oficio N. º MCPE-DM-O-2015-005</a:t>
          </a:r>
        </a:p>
      </dsp:txBody>
      <dsp:txXfrm>
        <a:off x="1333113" y="1916149"/>
        <a:ext cx="7520279" cy="781904"/>
      </dsp:txXfrm>
    </dsp:sp>
    <dsp:sp modelId="{660AEAB3-8B11-4EF4-84C2-FE98F8D6D428}">
      <dsp:nvSpPr>
        <dsp:cNvPr id="0" name=""/>
        <dsp:cNvSpPr/>
      </dsp:nvSpPr>
      <dsp:spPr>
        <a:xfrm>
          <a:off x="1963181" y="2837734"/>
          <a:ext cx="8763186" cy="830556"/>
        </a:xfrm>
        <a:prstGeom prst="roundRect">
          <a:avLst>
            <a:gd name="adj" fmla="val 10000"/>
          </a:avLst>
        </a:prstGeom>
        <a:solidFill>
          <a:schemeClr val="accent4">
            <a:hueOff val="-139320"/>
            <a:satOff val="-5103"/>
            <a:lumOff val="119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C" sz="2300" kern="1200" dirty="0"/>
            <a:t>Mediante Informe Técnico N.º 001/2015 </a:t>
          </a:r>
        </a:p>
      </dsp:txBody>
      <dsp:txXfrm>
        <a:off x="1987507" y="2862060"/>
        <a:ext cx="7520279" cy="781904"/>
      </dsp:txXfrm>
    </dsp:sp>
    <dsp:sp modelId="{DA110BCE-F60B-47B5-9353-C008C5EE714E}">
      <dsp:nvSpPr>
        <dsp:cNvPr id="0" name=""/>
        <dsp:cNvSpPr/>
      </dsp:nvSpPr>
      <dsp:spPr>
        <a:xfrm>
          <a:off x="2617575" y="3783646"/>
          <a:ext cx="8763186" cy="830556"/>
        </a:xfrm>
        <a:prstGeom prst="roundRect">
          <a:avLst>
            <a:gd name="adj" fmla="val 10000"/>
          </a:avLst>
        </a:prstGeom>
        <a:solidFill>
          <a:schemeClr val="accent4">
            <a:hueOff val="-185760"/>
            <a:satOff val="-6804"/>
            <a:lumOff val="158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C" sz="2300" kern="1200" dirty="0"/>
            <a:t>Resolución No. 011-2015 </a:t>
          </a:r>
        </a:p>
      </dsp:txBody>
      <dsp:txXfrm>
        <a:off x="2641901" y="3807972"/>
        <a:ext cx="7520279" cy="781904"/>
      </dsp:txXfrm>
    </dsp:sp>
    <dsp:sp modelId="{00F14123-6A94-4757-B6E9-FCE658B0AEB6}">
      <dsp:nvSpPr>
        <dsp:cNvPr id="0" name=""/>
        <dsp:cNvSpPr/>
      </dsp:nvSpPr>
      <dsp:spPr>
        <a:xfrm>
          <a:off x="8223324" y="606767"/>
          <a:ext cx="539861" cy="539861"/>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s-EC" sz="2700" kern="1200"/>
        </a:p>
      </dsp:txBody>
      <dsp:txXfrm>
        <a:off x="8344793" y="606767"/>
        <a:ext cx="296923" cy="406245"/>
      </dsp:txXfrm>
    </dsp:sp>
    <dsp:sp modelId="{8E5D5B65-A711-45AA-8878-1A27120CDE4A}">
      <dsp:nvSpPr>
        <dsp:cNvPr id="0" name=""/>
        <dsp:cNvSpPr/>
      </dsp:nvSpPr>
      <dsp:spPr>
        <a:xfrm>
          <a:off x="8877718" y="1552679"/>
          <a:ext cx="539861" cy="539861"/>
        </a:xfrm>
        <a:prstGeom prst="downArrow">
          <a:avLst>
            <a:gd name="adj1" fmla="val 55000"/>
            <a:gd name="adj2" fmla="val 45000"/>
          </a:avLst>
        </a:prstGeom>
        <a:solidFill>
          <a:schemeClr val="accent4">
            <a:tint val="40000"/>
            <a:alpha val="90000"/>
            <a:hueOff val="-135871"/>
            <a:satOff val="8000"/>
            <a:lumOff val="1046"/>
            <a:alphaOff val="0"/>
          </a:schemeClr>
        </a:solidFill>
        <a:ln w="15875" cap="flat" cmpd="sng" algn="ctr">
          <a:solidFill>
            <a:schemeClr val="accent4">
              <a:tint val="40000"/>
              <a:alpha val="90000"/>
              <a:hueOff val="-135871"/>
              <a:satOff val="8000"/>
              <a:lumOff val="10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s-EC" sz="2700" kern="1200"/>
        </a:p>
      </dsp:txBody>
      <dsp:txXfrm>
        <a:off x="8999187" y="1552679"/>
        <a:ext cx="296923" cy="406245"/>
      </dsp:txXfrm>
    </dsp:sp>
    <dsp:sp modelId="{345B7F1C-4147-48B0-AB9E-18B3669A305F}">
      <dsp:nvSpPr>
        <dsp:cNvPr id="0" name=""/>
        <dsp:cNvSpPr/>
      </dsp:nvSpPr>
      <dsp:spPr>
        <a:xfrm>
          <a:off x="9532112" y="2484748"/>
          <a:ext cx="539861" cy="539861"/>
        </a:xfrm>
        <a:prstGeom prst="downArrow">
          <a:avLst>
            <a:gd name="adj1" fmla="val 55000"/>
            <a:gd name="adj2" fmla="val 45000"/>
          </a:avLst>
        </a:prstGeom>
        <a:solidFill>
          <a:schemeClr val="accent4">
            <a:tint val="40000"/>
            <a:alpha val="90000"/>
            <a:hueOff val="-271741"/>
            <a:satOff val="16001"/>
            <a:lumOff val="2093"/>
            <a:alphaOff val="0"/>
          </a:schemeClr>
        </a:solidFill>
        <a:ln w="15875" cap="flat" cmpd="sng" algn="ctr">
          <a:solidFill>
            <a:schemeClr val="accent4">
              <a:tint val="40000"/>
              <a:alpha val="90000"/>
              <a:hueOff val="-271741"/>
              <a:satOff val="16001"/>
              <a:lumOff val="20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s-EC" sz="2700" kern="1200"/>
        </a:p>
      </dsp:txBody>
      <dsp:txXfrm>
        <a:off x="9653581" y="2484748"/>
        <a:ext cx="296923" cy="406245"/>
      </dsp:txXfrm>
    </dsp:sp>
    <dsp:sp modelId="{376F8A13-8A78-4FD6-BA4B-4B779E885138}">
      <dsp:nvSpPr>
        <dsp:cNvPr id="0" name=""/>
        <dsp:cNvSpPr/>
      </dsp:nvSpPr>
      <dsp:spPr>
        <a:xfrm>
          <a:off x="10186506" y="3439888"/>
          <a:ext cx="539861" cy="539861"/>
        </a:xfrm>
        <a:prstGeom prst="downArrow">
          <a:avLst>
            <a:gd name="adj1" fmla="val 55000"/>
            <a:gd name="adj2" fmla="val 45000"/>
          </a:avLst>
        </a:prstGeom>
        <a:solidFill>
          <a:schemeClr val="accent4">
            <a:tint val="40000"/>
            <a:alpha val="90000"/>
            <a:hueOff val="-407612"/>
            <a:satOff val="24001"/>
            <a:lumOff val="3139"/>
            <a:alphaOff val="0"/>
          </a:schemeClr>
        </a:solidFill>
        <a:ln w="15875" cap="flat" cmpd="sng" algn="ctr">
          <a:solidFill>
            <a:schemeClr val="accent4">
              <a:tint val="40000"/>
              <a:alpha val="90000"/>
              <a:hueOff val="-407612"/>
              <a:satOff val="24001"/>
              <a:lumOff val="31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s-EC" sz="2700" kern="1200"/>
        </a:p>
      </dsp:txBody>
      <dsp:txXfrm>
        <a:off x="10307975" y="3439888"/>
        <a:ext cx="296923" cy="40624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25684-95BF-4EBC-A028-97B521A60378}">
      <dsp:nvSpPr>
        <dsp:cNvPr id="0" name=""/>
        <dsp:cNvSpPr/>
      </dsp:nvSpPr>
      <dsp:spPr>
        <a:xfrm>
          <a:off x="0" y="2400671"/>
          <a:ext cx="10363200" cy="15751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s-EC" sz="2600" kern="1200" dirty="0"/>
            <a:t>La Clasificación Industrial Internacional Uniforme (CIIU) </a:t>
          </a:r>
        </a:p>
      </dsp:txBody>
      <dsp:txXfrm>
        <a:off x="0" y="2400671"/>
        <a:ext cx="10363200" cy="850554"/>
      </dsp:txXfrm>
    </dsp:sp>
    <dsp:sp modelId="{942A61BF-B8D5-46C5-851A-2815F6A3D428}">
      <dsp:nvSpPr>
        <dsp:cNvPr id="0" name=""/>
        <dsp:cNvSpPr/>
      </dsp:nvSpPr>
      <dsp:spPr>
        <a:xfrm>
          <a:off x="0" y="3219724"/>
          <a:ext cx="5181600" cy="72454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s-EC" sz="1800" kern="1200" dirty="0"/>
            <a:t>Cataloga las actividades económicas</a:t>
          </a:r>
        </a:p>
      </dsp:txBody>
      <dsp:txXfrm>
        <a:off x="0" y="3219724"/>
        <a:ext cx="5181600" cy="724546"/>
      </dsp:txXfrm>
    </dsp:sp>
    <dsp:sp modelId="{512856DB-F807-4132-BB84-DAC88CB449AA}">
      <dsp:nvSpPr>
        <dsp:cNvPr id="0" name=""/>
        <dsp:cNvSpPr/>
      </dsp:nvSpPr>
      <dsp:spPr>
        <a:xfrm>
          <a:off x="5181600" y="3219724"/>
          <a:ext cx="5181600" cy="72454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s-ES" sz="1800" kern="1200" dirty="0"/>
            <a:t>C141002 Fabricación de prendas de vestir de telas tejidas, de punto y ganchillo, de telas no tejidas, entre otras.</a:t>
          </a:r>
          <a:endParaRPr lang="es-EC" sz="1800" kern="1200" dirty="0"/>
        </a:p>
      </dsp:txBody>
      <dsp:txXfrm>
        <a:off x="5181600" y="3219724"/>
        <a:ext cx="5181600" cy="724546"/>
      </dsp:txXfrm>
    </dsp:sp>
    <dsp:sp modelId="{003B6481-0AE6-4A06-9E02-57302A5F34B0}">
      <dsp:nvSpPr>
        <dsp:cNvPr id="0" name=""/>
        <dsp:cNvSpPr/>
      </dsp:nvSpPr>
      <dsp:spPr>
        <a:xfrm rot="10800000">
          <a:off x="0" y="1793"/>
          <a:ext cx="10363200" cy="2422504"/>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s-EC" sz="2600" kern="1200" dirty="0"/>
            <a:t>La NANDINA (Nomenclatura Arancelaria Común de la Comunidad Andina)</a:t>
          </a:r>
        </a:p>
      </dsp:txBody>
      <dsp:txXfrm rot="-10800000">
        <a:off x="0" y="1793"/>
        <a:ext cx="10363200" cy="850299"/>
      </dsp:txXfrm>
    </dsp:sp>
    <dsp:sp modelId="{82EED9FE-020A-43F5-ABBC-E3B7A974C0D4}">
      <dsp:nvSpPr>
        <dsp:cNvPr id="0" name=""/>
        <dsp:cNvSpPr/>
      </dsp:nvSpPr>
      <dsp:spPr>
        <a:xfrm>
          <a:off x="0" y="852092"/>
          <a:ext cx="5181600" cy="72432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s-ES" sz="1800" kern="1200" dirty="0"/>
            <a:t>Codificación de mercancías</a:t>
          </a:r>
          <a:endParaRPr lang="es-EC" sz="1800" kern="1200" dirty="0"/>
        </a:p>
      </dsp:txBody>
      <dsp:txXfrm>
        <a:off x="0" y="852092"/>
        <a:ext cx="5181600" cy="724328"/>
      </dsp:txXfrm>
    </dsp:sp>
    <dsp:sp modelId="{773C66C2-4796-4ADA-B0A0-537F13F29DE0}">
      <dsp:nvSpPr>
        <dsp:cNvPr id="0" name=""/>
        <dsp:cNvSpPr/>
      </dsp:nvSpPr>
      <dsp:spPr>
        <a:xfrm>
          <a:off x="5181600" y="852092"/>
          <a:ext cx="5181600" cy="72432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s-ES" sz="1800" kern="1200" dirty="0"/>
            <a:t>En la Sección XI Materiales y sus Manufacturas, Capítulo 62 Prendas y Complementos (accesorios), de vestir, excepto los de punto.</a:t>
          </a:r>
          <a:endParaRPr lang="es-EC" sz="1800" kern="1200" dirty="0"/>
        </a:p>
      </dsp:txBody>
      <dsp:txXfrm>
        <a:off x="5181600" y="852092"/>
        <a:ext cx="5181600" cy="72432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F70EA-2D6D-4DEF-88FA-E9F49E4A7FF2}">
      <dsp:nvSpPr>
        <dsp:cNvPr id="0" name=""/>
        <dsp:cNvSpPr/>
      </dsp:nvSpPr>
      <dsp:spPr>
        <a:xfrm>
          <a:off x="901303" y="0"/>
          <a:ext cx="8560592" cy="3424237"/>
        </a:xfrm>
        <a:prstGeom prst="leftRightRibbon">
          <a:avLst/>
        </a:prstGeom>
        <a:solidFill>
          <a:schemeClr val="accent3">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0075E5D-3E5F-4BB2-A81F-328992F184F6}">
      <dsp:nvSpPr>
        <dsp:cNvPr id="0" name=""/>
        <dsp:cNvSpPr/>
      </dsp:nvSpPr>
      <dsp:spPr>
        <a:xfrm>
          <a:off x="1928574" y="599241"/>
          <a:ext cx="2824995" cy="1677876"/>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t>IMPORTACIONES</a:t>
          </a:r>
          <a:endParaRPr lang="es-EC" sz="3200" kern="1200" dirty="0"/>
        </a:p>
      </dsp:txBody>
      <dsp:txXfrm>
        <a:off x="1928574" y="599241"/>
        <a:ext cx="2824995" cy="1677876"/>
      </dsp:txXfrm>
    </dsp:sp>
    <dsp:sp modelId="{69404544-1A92-4CED-8148-C89979D2BC2B}">
      <dsp:nvSpPr>
        <dsp:cNvPr id="0" name=""/>
        <dsp:cNvSpPr/>
      </dsp:nvSpPr>
      <dsp:spPr>
        <a:xfrm>
          <a:off x="5181600" y="1147119"/>
          <a:ext cx="3338631" cy="1677876"/>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t>PRODUCCIÓN</a:t>
          </a:r>
        </a:p>
        <a:p>
          <a:pPr marL="0" lvl="0" indent="0" algn="ctr" defTabSz="1422400">
            <a:lnSpc>
              <a:spcPct val="90000"/>
            </a:lnSpc>
            <a:spcBef>
              <a:spcPct val="0"/>
            </a:spcBef>
            <a:spcAft>
              <a:spcPct val="35000"/>
            </a:spcAft>
            <a:buNone/>
          </a:pPr>
          <a:r>
            <a:rPr lang="es-ES" sz="3200" kern="1200" dirty="0"/>
            <a:t>NACIONAL</a:t>
          </a:r>
          <a:endParaRPr lang="es-EC" sz="3200" kern="1200" dirty="0"/>
        </a:p>
      </dsp:txBody>
      <dsp:txXfrm>
        <a:off x="5181600" y="1147119"/>
        <a:ext cx="3338631" cy="167787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ED64E-84C3-4025-93BB-DAEA5297C7C2}">
      <dsp:nvSpPr>
        <dsp:cNvPr id="0" name=""/>
        <dsp:cNvSpPr/>
      </dsp:nvSpPr>
      <dsp:spPr>
        <a:xfrm>
          <a:off x="0" y="397038"/>
          <a:ext cx="10363200" cy="655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A4053D0-0506-431E-9F33-2A0F09205DB7}">
      <dsp:nvSpPr>
        <dsp:cNvPr id="0" name=""/>
        <dsp:cNvSpPr/>
      </dsp:nvSpPr>
      <dsp:spPr>
        <a:xfrm>
          <a:off x="518160" y="13278"/>
          <a:ext cx="7254240" cy="767520"/>
        </a:xfrm>
        <a:prstGeom prst="roundRect">
          <a:avLst/>
        </a:prstGeom>
        <a:solidFill>
          <a:schemeClr val="accent5">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1155700">
            <a:lnSpc>
              <a:spcPct val="90000"/>
            </a:lnSpc>
            <a:spcBef>
              <a:spcPct val="0"/>
            </a:spcBef>
            <a:spcAft>
              <a:spcPct val="35000"/>
            </a:spcAft>
            <a:buNone/>
          </a:pPr>
          <a:r>
            <a:rPr lang="es-ES" sz="2600" kern="1200" dirty="0"/>
            <a:t>EFECTO DE LA RECAUDACIÓN DEL IVA EN LAS IMPORTACIONES</a:t>
          </a:r>
          <a:endParaRPr lang="es-EC" sz="2600" kern="1200" dirty="0"/>
        </a:p>
      </dsp:txBody>
      <dsp:txXfrm>
        <a:off x="555627" y="50745"/>
        <a:ext cx="7179306" cy="692586"/>
      </dsp:txXfrm>
    </dsp:sp>
    <dsp:sp modelId="{212CA217-8754-4E93-BB14-A2A22E3827B5}">
      <dsp:nvSpPr>
        <dsp:cNvPr id="0" name=""/>
        <dsp:cNvSpPr/>
      </dsp:nvSpPr>
      <dsp:spPr>
        <a:xfrm>
          <a:off x="0" y="1576398"/>
          <a:ext cx="10363200" cy="655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4BB6FB5-24ED-4824-85E1-8554812A9726}">
      <dsp:nvSpPr>
        <dsp:cNvPr id="0" name=""/>
        <dsp:cNvSpPr/>
      </dsp:nvSpPr>
      <dsp:spPr>
        <a:xfrm>
          <a:off x="518160" y="1192638"/>
          <a:ext cx="7254240" cy="767520"/>
        </a:xfrm>
        <a:prstGeom prst="roundRect">
          <a:avLst/>
        </a:prstGeom>
        <a:solidFill>
          <a:schemeClr val="accent5">
            <a:hueOff val="3063757"/>
            <a:satOff val="-1833"/>
            <a:lumOff val="7549"/>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1155700">
            <a:lnSpc>
              <a:spcPct val="90000"/>
            </a:lnSpc>
            <a:spcBef>
              <a:spcPct val="0"/>
            </a:spcBef>
            <a:spcAft>
              <a:spcPct val="35000"/>
            </a:spcAft>
            <a:buNone/>
          </a:pPr>
          <a:r>
            <a:rPr lang="es-ES" sz="2600" kern="1200" dirty="0"/>
            <a:t>EFECTO DE LA RECAUDACIÓN DEL IVA EN LA PRODUCCIÓN NACIONAL</a:t>
          </a:r>
          <a:endParaRPr lang="es-EC" sz="2600" kern="1200" dirty="0"/>
        </a:p>
      </dsp:txBody>
      <dsp:txXfrm>
        <a:off x="555627" y="1230105"/>
        <a:ext cx="7179306" cy="692586"/>
      </dsp:txXfrm>
    </dsp:sp>
    <dsp:sp modelId="{9B216FBE-756A-4C72-AE1E-0A3DB47B8EBE}">
      <dsp:nvSpPr>
        <dsp:cNvPr id="0" name=""/>
        <dsp:cNvSpPr/>
      </dsp:nvSpPr>
      <dsp:spPr>
        <a:xfrm>
          <a:off x="0" y="2769036"/>
          <a:ext cx="10363200" cy="655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ACD3ADB-547E-4F0D-8B9D-5547251909AF}">
      <dsp:nvSpPr>
        <dsp:cNvPr id="0" name=""/>
        <dsp:cNvSpPr/>
      </dsp:nvSpPr>
      <dsp:spPr>
        <a:xfrm>
          <a:off x="518160" y="2371998"/>
          <a:ext cx="7254240" cy="767520"/>
        </a:xfrm>
        <a:prstGeom prst="roundRect">
          <a:avLst/>
        </a:prstGeom>
        <a:solidFill>
          <a:schemeClr val="accent5">
            <a:hueOff val="6127514"/>
            <a:satOff val="-3666"/>
            <a:lumOff val="15098"/>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1155700">
            <a:lnSpc>
              <a:spcPct val="90000"/>
            </a:lnSpc>
            <a:spcBef>
              <a:spcPct val="0"/>
            </a:spcBef>
            <a:spcAft>
              <a:spcPct val="35000"/>
            </a:spcAft>
            <a:buNone/>
          </a:pPr>
          <a:r>
            <a:rPr lang="es-ES" sz="2600" kern="1200" dirty="0"/>
            <a:t>EFECTO DE LA RECAUDACIÓN FISCAL ENTRE AMBAS.</a:t>
          </a:r>
          <a:endParaRPr lang="es-EC" sz="2600" kern="1200" dirty="0"/>
        </a:p>
      </dsp:txBody>
      <dsp:txXfrm>
        <a:off x="555627" y="2409465"/>
        <a:ext cx="717930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D012B-9D24-4795-BE63-386557BE428A}">
      <dsp:nvSpPr>
        <dsp:cNvPr id="0" name=""/>
        <dsp:cNvSpPr/>
      </dsp:nvSpPr>
      <dsp:spPr>
        <a:xfrm>
          <a:off x="487335" y="178"/>
          <a:ext cx="1823991" cy="911995"/>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s-ES" sz="2500" kern="1200" dirty="0"/>
            <a:t>GENERAL</a:t>
          </a:r>
          <a:endParaRPr lang="es-EC" sz="2500" kern="1200" dirty="0"/>
        </a:p>
      </dsp:txBody>
      <dsp:txXfrm>
        <a:off x="514046" y="26889"/>
        <a:ext cx="1770569" cy="858573"/>
      </dsp:txXfrm>
    </dsp:sp>
    <dsp:sp modelId="{9CAC77E1-F273-4C70-BE61-B3ED21B6A4CE}">
      <dsp:nvSpPr>
        <dsp:cNvPr id="0" name=""/>
        <dsp:cNvSpPr/>
      </dsp:nvSpPr>
      <dsp:spPr>
        <a:xfrm>
          <a:off x="669734" y="912174"/>
          <a:ext cx="182399" cy="1107290"/>
        </a:xfrm>
        <a:custGeom>
          <a:avLst/>
          <a:gdLst/>
          <a:ahLst/>
          <a:cxnLst/>
          <a:rect l="0" t="0" r="0" b="0"/>
          <a:pathLst>
            <a:path>
              <a:moveTo>
                <a:pt x="0" y="0"/>
              </a:moveTo>
              <a:lnTo>
                <a:pt x="0" y="1107290"/>
              </a:lnTo>
              <a:lnTo>
                <a:pt x="182399" y="1107290"/>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65C5681-A506-4FA7-B274-128FF370B840}">
      <dsp:nvSpPr>
        <dsp:cNvPr id="0" name=""/>
        <dsp:cNvSpPr/>
      </dsp:nvSpPr>
      <dsp:spPr>
        <a:xfrm>
          <a:off x="852133" y="1140173"/>
          <a:ext cx="3674847" cy="175858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C" sz="1600" kern="1200" dirty="0"/>
            <a:t>Medir la variación registrada en el IVA de las sociedades productoras de Prendas de Vestir de Telas Tejidas, con la implementación de salvaguardias a la importación de productos terminados textiles en el Ecuador período 2014 – 2016. </a:t>
          </a:r>
        </a:p>
      </dsp:txBody>
      <dsp:txXfrm>
        <a:off x="903640" y="1191680"/>
        <a:ext cx="3571833" cy="1655569"/>
      </dsp:txXfrm>
    </dsp:sp>
    <dsp:sp modelId="{7C89E9DF-2D3C-4A20-84D0-A26F63BF2915}">
      <dsp:nvSpPr>
        <dsp:cNvPr id="0" name=""/>
        <dsp:cNvSpPr/>
      </dsp:nvSpPr>
      <dsp:spPr>
        <a:xfrm>
          <a:off x="4618180" y="178"/>
          <a:ext cx="1823991" cy="911995"/>
        </a:xfrm>
        <a:prstGeom prst="roundRect">
          <a:avLst>
            <a:gd name="adj" fmla="val 10000"/>
          </a:avLst>
        </a:prstGeom>
        <a:gradFill rotWithShape="0">
          <a:gsLst>
            <a:gs pos="0">
              <a:schemeClr val="accent2">
                <a:hueOff val="-3343561"/>
                <a:satOff val="-13279"/>
                <a:lumOff val="8432"/>
                <a:alphaOff val="0"/>
                <a:tint val="94000"/>
                <a:satMod val="100000"/>
                <a:lumMod val="108000"/>
              </a:schemeClr>
            </a:gs>
            <a:gs pos="50000">
              <a:schemeClr val="accent2">
                <a:hueOff val="-3343561"/>
                <a:satOff val="-13279"/>
                <a:lumOff val="8432"/>
                <a:alphaOff val="0"/>
                <a:tint val="98000"/>
                <a:shade val="100000"/>
                <a:satMod val="100000"/>
                <a:lumMod val="100000"/>
              </a:schemeClr>
            </a:gs>
            <a:gs pos="100000">
              <a:schemeClr val="accent2">
                <a:hueOff val="-3343561"/>
                <a:satOff val="-13279"/>
                <a:lumOff val="8432"/>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Font typeface="Times New Roman" panose="02020603050405020304" pitchFamily="18" charset="0"/>
            <a:buNone/>
          </a:pPr>
          <a:r>
            <a:rPr lang="es-ES" sz="2500" kern="1200" dirty="0"/>
            <a:t>ESPECÍFICOS</a:t>
          </a:r>
          <a:endParaRPr lang="es-EC" sz="2500" kern="1200" dirty="0"/>
        </a:p>
      </dsp:txBody>
      <dsp:txXfrm>
        <a:off x="4644891" y="26889"/>
        <a:ext cx="1770569" cy="858573"/>
      </dsp:txXfrm>
    </dsp:sp>
    <dsp:sp modelId="{E4DC7945-DD55-4119-AD71-67C7FE5F63D8}">
      <dsp:nvSpPr>
        <dsp:cNvPr id="0" name=""/>
        <dsp:cNvSpPr/>
      </dsp:nvSpPr>
      <dsp:spPr>
        <a:xfrm>
          <a:off x="4800579" y="912174"/>
          <a:ext cx="182399" cy="683996"/>
        </a:xfrm>
        <a:custGeom>
          <a:avLst/>
          <a:gdLst/>
          <a:ahLst/>
          <a:cxnLst/>
          <a:rect l="0" t="0" r="0" b="0"/>
          <a:pathLst>
            <a:path>
              <a:moveTo>
                <a:pt x="0" y="0"/>
              </a:moveTo>
              <a:lnTo>
                <a:pt x="0" y="683996"/>
              </a:lnTo>
              <a:lnTo>
                <a:pt x="182399" y="683996"/>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E839042-C014-4A0E-9018-B99429F56B58}">
      <dsp:nvSpPr>
        <dsp:cNvPr id="0" name=""/>
        <dsp:cNvSpPr/>
      </dsp:nvSpPr>
      <dsp:spPr>
        <a:xfrm>
          <a:off x="4982978" y="1140173"/>
          <a:ext cx="5516553" cy="91199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835890"/>
              <a:satOff val="-3320"/>
              <a:lumOff val="2108"/>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es-EC" sz="1600" kern="1200" dirty="0"/>
            <a:t>Conocer el escenario económico registrado en la industria textil del Ecuador con la producción de prendas de vestir de telas tejidas en el período 2014 - 2016 y las importaciones de productos terminados textiles.</a:t>
          </a:r>
        </a:p>
      </dsp:txBody>
      <dsp:txXfrm>
        <a:off x="5009689" y="1166884"/>
        <a:ext cx="5463131" cy="858573"/>
      </dsp:txXfrm>
    </dsp:sp>
    <dsp:sp modelId="{F69A8974-F8ED-4C0B-94E1-4293F15BFB40}">
      <dsp:nvSpPr>
        <dsp:cNvPr id="0" name=""/>
        <dsp:cNvSpPr/>
      </dsp:nvSpPr>
      <dsp:spPr>
        <a:xfrm>
          <a:off x="4800579" y="912174"/>
          <a:ext cx="182399" cy="1823991"/>
        </a:xfrm>
        <a:custGeom>
          <a:avLst/>
          <a:gdLst/>
          <a:ahLst/>
          <a:cxnLst/>
          <a:rect l="0" t="0" r="0" b="0"/>
          <a:pathLst>
            <a:path>
              <a:moveTo>
                <a:pt x="0" y="0"/>
              </a:moveTo>
              <a:lnTo>
                <a:pt x="0" y="1823991"/>
              </a:lnTo>
              <a:lnTo>
                <a:pt x="182399" y="1823991"/>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A219040-A123-420B-A012-FBF4E44EFAA4}">
      <dsp:nvSpPr>
        <dsp:cNvPr id="0" name=""/>
        <dsp:cNvSpPr/>
      </dsp:nvSpPr>
      <dsp:spPr>
        <a:xfrm>
          <a:off x="4982978" y="2280168"/>
          <a:ext cx="5516553" cy="91199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671780"/>
              <a:satOff val="-6640"/>
              <a:lumOff val="4216"/>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es-EC" sz="1600" kern="1200" dirty="0"/>
            <a:t>Identificar la variación de la recaudación del IVA por la vigencia de la salvaguardia.</a:t>
          </a:r>
        </a:p>
      </dsp:txBody>
      <dsp:txXfrm>
        <a:off x="5009689" y="2306879"/>
        <a:ext cx="5463131" cy="858573"/>
      </dsp:txXfrm>
    </dsp:sp>
    <dsp:sp modelId="{C2037323-3AE8-4112-A9FD-04FDF36804A1}">
      <dsp:nvSpPr>
        <dsp:cNvPr id="0" name=""/>
        <dsp:cNvSpPr/>
      </dsp:nvSpPr>
      <dsp:spPr>
        <a:xfrm>
          <a:off x="4800579" y="912174"/>
          <a:ext cx="182399" cy="2963986"/>
        </a:xfrm>
        <a:custGeom>
          <a:avLst/>
          <a:gdLst/>
          <a:ahLst/>
          <a:cxnLst/>
          <a:rect l="0" t="0" r="0" b="0"/>
          <a:pathLst>
            <a:path>
              <a:moveTo>
                <a:pt x="0" y="0"/>
              </a:moveTo>
              <a:lnTo>
                <a:pt x="0" y="2963986"/>
              </a:lnTo>
              <a:lnTo>
                <a:pt x="182399" y="2963986"/>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81D736E-8B84-4280-B122-4683A539509F}">
      <dsp:nvSpPr>
        <dsp:cNvPr id="0" name=""/>
        <dsp:cNvSpPr/>
      </dsp:nvSpPr>
      <dsp:spPr>
        <a:xfrm>
          <a:off x="4982978" y="3420162"/>
          <a:ext cx="5516553" cy="91199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507671"/>
              <a:satOff val="-9959"/>
              <a:lumOff val="6324"/>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es-EC" sz="1600" kern="1200" dirty="0"/>
            <a:t>Analizar las diferencias generadas por la aplicación de las salvaguardias en la importación de productos terminados textiles respecto de las sociedades productoras de Prendas de Vestir de Telas Tejidas en el periodo 2014 - 2016.</a:t>
          </a:r>
        </a:p>
      </dsp:txBody>
      <dsp:txXfrm>
        <a:off x="5009689" y="3446873"/>
        <a:ext cx="5463131" cy="858573"/>
      </dsp:txXfrm>
    </dsp:sp>
    <dsp:sp modelId="{1E30690D-CC15-46D9-82C7-E51A7CE05D45}">
      <dsp:nvSpPr>
        <dsp:cNvPr id="0" name=""/>
        <dsp:cNvSpPr/>
      </dsp:nvSpPr>
      <dsp:spPr>
        <a:xfrm>
          <a:off x="4800579" y="912174"/>
          <a:ext cx="182399" cy="4103981"/>
        </a:xfrm>
        <a:custGeom>
          <a:avLst/>
          <a:gdLst/>
          <a:ahLst/>
          <a:cxnLst/>
          <a:rect l="0" t="0" r="0" b="0"/>
          <a:pathLst>
            <a:path>
              <a:moveTo>
                <a:pt x="0" y="0"/>
              </a:moveTo>
              <a:lnTo>
                <a:pt x="0" y="4103981"/>
              </a:lnTo>
              <a:lnTo>
                <a:pt x="182399" y="4103981"/>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57F146-AB9F-4397-81EE-446F170D7E75}">
      <dsp:nvSpPr>
        <dsp:cNvPr id="0" name=""/>
        <dsp:cNvSpPr/>
      </dsp:nvSpPr>
      <dsp:spPr>
        <a:xfrm>
          <a:off x="4982978" y="4560157"/>
          <a:ext cx="5516553" cy="91199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3343561"/>
              <a:satOff val="-13279"/>
              <a:lumOff val="8432"/>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es-EC" sz="1600" kern="1200" dirty="0"/>
            <a:t>Identificar el crecimiento de la recaudación del IVA en la producción nacional de Prendas de Vestir de Telas Tejidas. </a:t>
          </a:r>
        </a:p>
      </dsp:txBody>
      <dsp:txXfrm>
        <a:off x="5009689" y="4586868"/>
        <a:ext cx="5463131" cy="8585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015DE-D81D-4076-945D-5A27D5C7791E}">
      <dsp:nvSpPr>
        <dsp:cNvPr id="0" name=""/>
        <dsp:cNvSpPr/>
      </dsp:nvSpPr>
      <dsp:spPr>
        <a:xfrm>
          <a:off x="2455633" y="0"/>
          <a:ext cx="4740812" cy="4740812"/>
        </a:xfrm>
        <a:prstGeom prst="triangle">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27F4AD14-A798-4A15-95E1-1C726451C507}">
      <dsp:nvSpPr>
        <dsp:cNvPr id="0" name=""/>
        <dsp:cNvSpPr/>
      </dsp:nvSpPr>
      <dsp:spPr>
        <a:xfrm>
          <a:off x="4826039" y="476627"/>
          <a:ext cx="3081527" cy="1122239"/>
        </a:xfrm>
        <a:prstGeom prst="round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t>Teoría de la Política Económica</a:t>
          </a:r>
          <a:endParaRPr lang="es-EC" sz="3000" kern="1200" dirty="0"/>
        </a:p>
      </dsp:txBody>
      <dsp:txXfrm>
        <a:off x="4880822" y="531410"/>
        <a:ext cx="2971961" cy="1012673"/>
      </dsp:txXfrm>
    </dsp:sp>
    <dsp:sp modelId="{BC922676-D96F-4C70-8C4B-01C53C58341F}">
      <dsp:nvSpPr>
        <dsp:cNvPr id="0" name=""/>
        <dsp:cNvSpPr/>
      </dsp:nvSpPr>
      <dsp:spPr>
        <a:xfrm>
          <a:off x="4826039" y="1739146"/>
          <a:ext cx="3081527" cy="1122239"/>
        </a:xfrm>
        <a:prstGeom prst="round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t>Teoría de la Política Fiscal</a:t>
          </a:r>
          <a:endParaRPr lang="es-EC" sz="3000" kern="1200" dirty="0"/>
        </a:p>
      </dsp:txBody>
      <dsp:txXfrm>
        <a:off x="4880822" y="1793929"/>
        <a:ext cx="2971961" cy="1012673"/>
      </dsp:txXfrm>
    </dsp:sp>
    <dsp:sp modelId="{EB0606FF-AE09-49D6-8032-5E9F0F5A8C73}">
      <dsp:nvSpPr>
        <dsp:cNvPr id="0" name=""/>
        <dsp:cNvSpPr/>
      </dsp:nvSpPr>
      <dsp:spPr>
        <a:xfrm>
          <a:off x="4826039" y="3001665"/>
          <a:ext cx="3081527" cy="1122239"/>
        </a:xfrm>
        <a:prstGeom prst="round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t>Teoría de la Cultura Tributaria</a:t>
          </a:r>
          <a:endParaRPr lang="es-EC" sz="3000" kern="1200" dirty="0"/>
        </a:p>
      </dsp:txBody>
      <dsp:txXfrm>
        <a:off x="4880822" y="3056448"/>
        <a:ext cx="2971961" cy="10126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E95D0-0D83-463A-85AC-E1919CB7351D}">
      <dsp:nvSpPr>
        <dsp:cNvPr id="0" name=""/>
        <dsp:cNvSpPr/>
      </dsp:nvSpPr>
      <dsp:spPr>
        <a:xfrm rot="5400000">
          <a:off x="1740461" y="897838"/>
          <a:ext cx="1549256" cy="2577927"/>
        </a:xfrm>
        <a:prstGeom prst="corner">
          <a:avLst>
            <a:gd name="adj1" fmla="val 16120"/>
            <a:gd name="adj2" fmla="val 1611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D2DEA5-B691-4275-8A20-A61FF6ECEA56}">
      <dsp:nvSpPr>
        <dsp:cNvPr id="0" name=""/>
        <dsp:cNvSpPr/>
      </dsp:nvSpPr>
      <dsp:spPr>
        <a:xfrm>
          <a:off x="1481852" y="1668083"/>
          <a:ext cx="2327367" cy="204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ES" sz="2500" kern="1200" dirty="0"/>
            <a:t>Responsabilidad del Legislativo</a:t>
          </a:r>
          <a:endParaRPr lang="es-EC" sz="2500" kern="1200" dirty="0"/>
        </a:p>
      </dsp:txBody>
      <dsp:txXfrm>
        <a:off x="1481852" y="1668083"/>
        <a:ext cx="2327367" cy="2040074"/>
      </dsp:txXfrm>
    </dsp:sp>
    <dsp:sp modelId="{82932C8A-8DAC-4C23-92F9-B1284FEDD853}">
      <dsp:nvSpPr>
        <dsp:cNvPr id="0" name=""/>
        <dsp:cNvSpPr/>
      </dsp:nvSpPr>
      <dsp:spPr>
        <a:xfrm>
          <a:off x="3370093" y="708048"/>
          <a:ext cx="439125" cy="439125"/>
        </a:xfrm>
        <a:prstGeom prst="triangle">
          <a:avLst>
            <a:gd name="adj" fmla="val 100000"/>
          </a:avLst>
        </a:prstGeom>
        <a:solidFill>
          <a:schemeClr val="accent2">
            <a:hueOff val="-835890"/>
            <a:satOff val="-3320"/>
            <a:lumOff val="2108"/>
            <a:alphaOff val="0"/>
          </a:schemeClr>
        </a:solidFill>
        <a:ln w="15875" cap="flat" cmpd="sng" algn="ctr">
          <a:solidFill>
            <a:schemeClr val="accent2">
              <a:hueOff val="-835890"/>
              <a:satOff val="-3320"/>
              <a:lumOff val="21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3C430B-ABEB-4890-9EC9-B263293758B4}">
      <dsp:nvSpPr>
        <dsp:cNvPr id="0" name=""/>
        <dsp:cNvSpPr/>
      </dsp:nvSpPr>
      <dsp:spPr>
        <a:xfrm rot="5400000">
          <a:off x="4589614" y="192812"/>
          <a:ext cx="1549256" cy="2577927"/>
        </a:xfrm>
        <a:prstGeom prst="corner">
          <a:avLst>
            <a:gd name="adj1" fmla="val 16120"/>
            <a:gd name="adj2" fmla="val 16110"/>
          </a:avLst>
        </a:prstGeom>
        <a:solidFill>
          <a:schemeClr val="accent2">
            <a:hueOff val="-1671780"/>
            <a:satOff val="-6640"/>
            <a:lumOff val="4216"/>
            <a:alphaOff val="0"/>
          </a:schemeClr>
        </a:solidFill>
        <a:ln w="15875" cap="flat" cmpd="sng" algn="ctr">
          <a:solidFill>
            <a:schemeClr val="accent2">
              <a:hueOff val="-1671780"/>
              <a:satOff val="-6640"/>
              <a:lumOff val="42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5D938F-65AB-4FCF-B650-47AB91FED8DC}">
      <dsp:nvSpPr>
        <dsp:cNvPr id="0" name=""/>
        <dsp:cNvSpPr/>
      </dsp:nvSpPr>
      <dsp:spPr>
        <a:xfrm>
          <a:off x="4331004" y="963057"/>
          <a:ext cx="2327367" cy="204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ES" sz="2500" kern="1200" dirty="0"/>
            <a:t>Aplicar impuestos</a:t>
          </a:r>
          <a:endParaRPr lang="es-EC" sz="2500" kern="1200" dirty="0"/>
        </a:p>
      </dsp:txBody>
      <dsp:txXfrm>
        <a:off x="4331004" y="963057"/>
        <a:ext cx="2327367" cy="2040074"/>
      </dsp:txXfrm>
    </dsp:sp>
    <dsp:sp modelId="{486BB998-FBE7-4265-831F-EDAC24A5EF7E}">
      <dsp:nvSpPr>
        <dsp:cNvPr id="0" name=""/>
        <dsp:cNvSpPr/>
      </dsp:nvSpPr>
      <dsp:spPr>
        <a:xfrm>
          <a:off x="6219246" y="3022"/>
          <a:ext cx="439125" cy="439125"/>
        </a:xfrm>
        <a:prstGeom prst="triangle">
          <a:avLst>
            <a:gd name="adj" fmla="val 100000"/>
          </a:avLst>
        </a:prstGeom>
        <a:solidFill>
          <a:schemeClr val="accent2">
            <a:hueOff val="-2507671"/>
            <a:satOff val="-9959"/>
            <a:lumOff val="6324"/>
            <a:alphaOff val="0"/>
          </a:schemeClr>
        </a:solidFill>
        <a:ln w="15875" cap="flat" cmpd="sng" algn="ctr">
          <a:solidFill>
            <a:schemeClr val="accent2">
              <a:hueOff val="-2507671"/>
              <a:satOff val="-9959"/>
              <a:lumOff val="63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46A08E-2150-4BA9-8A98-6E62798E0E42}">
      <dsp:nvSpPr>
        <dsp:cNvPr id="0" name=""/>
        <dsp:cNvSpPr/>
      </dsp:nvSpPr>
      <dsp:spPr>
        <a:xfrm rot="5400000">
          <a:off x="7438766" y="-512213"/>
          <a:ext cx="1549256" cy="2577927"/>
        </a:xfrm>
        <a:prstGeom prst="corner">
          <a:avLst>
            <a:gd name="adj1" fmla="val 16120"/>
            <a:gd name="adj2" fmla="val 16110"/>
          </a:avLst>
        </a:prstGeom>
        <a:solidFill>
          <a:schemeClr val="accent2">
            <a:hueOff val="-3343561"/>
            <a:satOff val="-13279"/>
            <a:lumOff val="8432"/>
            <a:alphaOff val="0"/>
          </a:schemeClr>
        </a:solidFill>
        <a:ln w="15875" cap="flat" cmpd="sng" algn="ctr">
          <a:solidFill>
            <a:schemeClr val="accent2">
              <a:hueOff val="-3343561"/>
              <a:satOff val="-13279"/>
              <a:lumOff val="84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611E62-39EA-4C05-B926-69E73CDE7A7A}">
      <dsp:nvSpPr>
        <dsp:cNvPr id="0" name=""/>
        <dsp:cNvSpPr/>
      </dsp:nvSpPr>
      <dsp:spPr>
        <a:xfrm>
          <a:off x="7180157" y="258031"/>
          <a:ext cx="2327367" cy="204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ES" sz="2500" kern="1200" dirty="0"/>
            <a:t>Estimular las actividades productivas. </a:t>
          </a:r>
          <a:endParaRPr lang="es-EC" sz="2500" kern="1200" dirty="0"/>
        </a:p>
      </dsp:txBody>
      <dsp:txXfrm>
        <a:off x="7180157" y="258031"/>
        <a:ext cx="2327367" cy="20400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E95D0-0D83-463A-85AC-E1919CB7351D}">
      <dsp:nvSpPr>
        <dsp:cNvPr id="0" name=""/>
        <dsp:cNvSpPr/>
      </dsp:nvSpPr>
      <dsp:spPr>
        <a:xfrm rot="5400000">
          <a:off x="1623231" y="911189"/>
          <a:ext cx="1572293" cy="2616261"/>
        </a:xfrm>
        <a:prstGeom prst="corner">
          <a:avLst>
            <a:gd name="adj1" fmla="val 16120"/>
            <a:gd name="adj2" fmla="val 1611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D2DEA5-B691-4275-8A20-A61FF6ECEA56}">
      <dsp:nvSpPr>
        <dsp:cNvPr id="0" name=""/>
        <dsp:cNvSpPr/>
      </dsp:nvSpPr>
      <dsp:spPr>
        <a:xfrm>
          <a:off x="1360776" y="1692887"/>
          <a:ext cx="2361975" cy="2070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s-ES" sz="3000" kern="1200" dirty="0"/>
            <a:t>Estado es productor de servicios públicos</a:t>
          </a:r>
          <a:endParaRPr lang="es-EC" sz="3000" kern="1200" dirty="0"/>
        </a:p>
      </dsp:txBody>
      <dsp:txXfrm>
        <a:off x="1360776" y="1692887"/>
        <a:ext cx="2361975" cy="2070410"/>
      </dsp:txXfrm>
    </dsp:sp>
    <dsp:sp modelId="{82932C8A-8DAC-4C23-92F9-B1284FEDD853}">
      <dsp:nvSpPr>
        <dsp:cNvPr id="0" name=""/>
        <dsp:cNvSpPr/>
      </dsp:nvSpPr>
      <dsp:spPr>
        <a:xfrm>
          <a:off x="3277096" y="718576"/>
          <a:ext cx="445655" cy="445655"/>
        </a:xfrm>
        <a:prstGeom prst="triangle">
          <a:avLst>
            <a:gd name="adj" fmla="val 100000"/>
          </a:avLst>
        </a:prstGeom>
        <a:solidFill>
          <a:schemeClr val="accent2">
            <a:hueOff val="-835890"/>
            <a:satOff val="-3320"/>
            <a:lumOff val="2108"/>
            <a:alphaOff val="0"/>
          </a:schemeClr>
        </a:solidFill>
        <a:ln w="15875" cap="flat" cmpd="sng" algn="ctr">
          <a:solidFill>
            <a:schemeClr val="accent2">
              <a:hueOff val="-835890"/>
              <a:satOff val="-3320"/>
              <a:lumOff val="21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3C430B-ABEB-4890-9EC9-B263293758B4}">
      <dsp:nvSpPr>
        <dsp:cNvPr id="0" name=""/>
        <dsp:cNvSpPr/>
      </dsp:nvSpPr>
      <dsp:spPr>
        <a:xfrm rot="5400000">
          <a:off x="4514751" y="195679"/>
          <a:ext cx="1572293" cy="2616261"/>
        </a:xfrm>
        <a:prstGeom prst="corner">
          <a:avLst>
            <a:gd name="adj1" fmla="val 16120"/>
            <a:gd name="adj2" fmla="val 16110"/>
          </a:avLst>
        </a:prstGeom>
        <a:solidFill>
          <a:schemeClr val="accent2">
            <a:hueOff val="-1671780"/>
            <a:satOff val="-6640"/>
            <a:lumOff val="4216"/>
            <a:alphaOff val="0"/>
          </a:schemeClr>
        </a:solidFill>
        <a:ln w="15875" cap="flat" cmpd="sng" algn="ctr">
          <a:solidFill>
            <a:schemeClr val="accent2">
              <a:hueOff val="-1671780"/>
              <a:satOff val="-6640"/>
              <a:lumOff val="42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5D938F-65AB-4FCF-B650-47AB91FED8DC}">
      <dsp:nvSpPr>
        <dsp:cNvPr id="0" name=""/>
        <dsp:cNvSpPr/>
      </dsp:nvSpPr>
      <dsp:spPr>
        <a:xfrm>
          <a:off x="4252296" y="977378"/>
          <a:ext cx="2361975" cy="2070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s-ES" sz="3000" kern="1200" dirty="0"/>
            <a:t>Redistribuidor de riquezas</a:t>
          </a:r>
          <a:endParaRPr lang="es-EC" sz="3000" kern="1200" dirty="0"/>
        </a:p>
      </dsp:txBody>
      <dsp:txXfrm>
        <a:off x="4252296" y="977378"/>
        <a:ext cx="2361975" cy="2070410"/>
      </dsp:txXfrm>
    </dsp:sp>
    <dsp:sp modelId="{486BB998-FBE7-4265-831F-EDAC24A5EF7E}">
      <dsp:nvSpPr>
        <dsp:cNvPr id="0" name=""/>
        <dsp:cNvSpPr/>
      </dsp:nvSpPr>
      <dsp:spPr>
        <a:xfrm>
          <a:off x="6168616" y="3067"/>
          <a:ext cx="445655" cy="445655"/>
        </a:xfrm>
        <a:prstGeom prst="triangle">
          <a:avLst>
            <a:gd name="adj" fmla="val 100000"/>
          </a:avLst>
        </a:prstGeom>
        <a:solidFill>
          <a:schemeClr val="accent2">
            <a:hueOff val="-2507671"/>
            <a:satOff val="-9959"/>
            <a:lumOff val="6324"/>
            <a:alphaOff val="0"/>
          </a:schemeClr>
        </a:solidFill>
        <a:ln w="15875" cap="flat" cmpd="sng" algn="ctr">
          <a:solidFill>
            <a:schemeClr val="accent2">
              <a:hueOff val="-2507671"/>
              <a:satOff val="-9959"/>
              <a:lumOff val="63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46A08E-2150-4BA9-8A98-6E62798E0E42}">
      <dsp:nvSpPr>
        <dsp:cNvPr id="0" name=""/>
        <dsp:cNvSpPr/>
      </dsp:nvSpPr>
      <dsp:spPr>
        <a:xfrm rot="5400000">
          <a:off x="7406271" y="-519829"/>
          <a:ext cx="1572293" cy="2616261"/>
        </a:xfrm>
        <a:prstGeom prst="corner">
          <a:avLst>
            <a:gd name="adj1" fmla="val 16120"/>
            <a:gd name="adj2" fmla="val 16110"/>
          </a:avLst>
        </a:prstGeom>
        <a:solidFill>
          <a:schemeClr val="accent2">
            <a:hueOff val="-3343561"/>
            <a:satOff val="-13279"/>
            <a:lumOff val="8432"/>
            <a:alphaOff val="0"/>
          </a:schemeClr>
        </a:solidFill>
        <a:ln w="15875" cap="flat" cmpd="sng" algn="ctr">
          <a:solidFill>
            <a:schemeClr val="accent2">
              <a:hueOff val="-3343561"/>
              <a:satOff val="-13279"/>
              <a:lumOff val="84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611E62-39EA-4C05-B926-69E73CDE7A7A}">
      <dsp:nvSpPr>
        <dsp:cNvPr id="0" name=""/>
        <dsp:cNvSpPr/>
      </dsp:nvSpPr>
      <dsp:spPr>
        <a:xfrm>
          <a:off x="7143816" y="261868"/>
          <a:ext cx="2361975" cy="2070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s-ES" sz="3000" kern="1200" dirty="0"/>
            <a:t>Reasignar recursos limitados</a:t>
          </a:r>
          <a:endParaRPr lang="es-EC" sz="3000" kern="1200" dirty="0"/>
        </a:p>
      </dsp:txBody>
      <dsp:txXfrm>
        <a:off x="7143816" y="261868"/>
        <a:ext cx="2361975" cy="20704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B0656-8DF2-46E6-87F1-C7AD7B87F6EB}">
      <dsp:nvSpPr>
        <dsp:cNvPr id="0" name=""/>
        <dsp:cNvSpPr/>
      </dsp:nvSpPr>
      <dsp:spPr>
        <a:xfrm>
          <a:off x="5011" y="1309749"/>
          <a:ext cx="2917287" cy="1166915"/>
        </a:xfrm>
        <a:prstGeom prst="chevron">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s-ES" sz="2300" kern="1200" dirty="0"/>
            <a:t>Redistribución de la riqueza</a:t>
          </a:r>
          <a:endParaRPr lang="es-EC" sz="2300" kern="1200" dirty="0"/>
        </a:p>
      </dsp:txBody>
      <dsp:txXfrm>
        <a:off x="588469" y="1309749"/>
        <a:ext cx="1750372" cy="1166915"/>
      </dsp:txXfrm>
    </dsp:sp>
    <dsp:sp modelId="{84976A40-64AD-4D17-9152-85E02A3826DC}">
      <dsp:nvSpPr>
        <dsp:cNvPr id="0" name=""/>
        <dsp:cNvSpPr/>
      </dsp:nvSpPr>
      <dsp:spPr>
        <a:xfrm>
          <a:off x="2630570" y="1309749"/>
          <a:ext cx="2917287" cy="1166915"/>
        </a:xfrm>
        <a:prstGeom prst="chevron">
          <a:avLst/>
        </a:prstGeom>
        <a:solidFill>
          <a:schemeClr val="accent2">
            <a:shade val="80000"/>
            <a:hueOff val="69685"/>
            <a:satOff val="-8003"/>
            <a:lumOff val="101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s-ES" sz="2300" kern="1200" dirty="0"/>
            <a:t>Calidad de Vida</a:t>
          </a:r>
          <a:endParaRPr lang="es-EC" sz="2300" kern="1200" dirty="0"/>
        </a:p>
      </dsp:txBody>
      <dsp:txXfrm>
        <a:off x="3214028" y="1309749"/>
        <a:ext cx="1750372" cy="1166915"/>
      </dsp:txXfrm>
    </dsp:sp>
    <dsp:sp modelId="{9DD88F03-44E3-496F-8717-2C43F5ACD446}">
      <dsp:nvSpPr>
        <dsp:cNvPr id="0" name=""/>
        <dsp:cNvSpPr/>
      </dsp:nvSpPr>
      <dsp:spPr>
        <a:xfrm>
          <a:off x="5256129" y="1309749"/>
          <a:ext cx="2917287" cy="1166915"/>
        </a:xfrm>
        <a:prstGeom prst="chevron">
          <a:avLst/>
        </a:prstGeom>
        <a:solidFill>
          <a:schemeClr val="accent2">
            <a:shade val="80000"/>
            <a:hueOff val="139370"/>
            <a:satOff val="-16005"/>
            <a:lumOff val="202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s-ES" sz="2300" kern="1200" dirty="0"/>
            <a:t>Servicio Público</a:t>
          </a:r>
          <a:endParaRPr lang="es-EC" sz="2300" kern="1200" dirty="0"/>
        </a:p>
      </dsp:txBody>
      <dsp:txXfrm>
        <a:off x="5839587" y="1309749"/>
        <a:ext cx="1750372" cy="1166915"/>
      </dsp:txXfrm>
    </dsp:sp>
    <dsp:sp modelId="{80344B4E-DC96-4551-B5D3-3EF43897186A}">
      <dsp:nvSpPr>
        <dsp:cNvPr id="0" name=""/>
        <dsp:cNvSpPr/>
      </dsp:nvSpPr>
      <dsp:spPr>
        <a:xfrm>
          <a:off x="7881688" y="1309749"/>
          <a:ext cx="2917287" cy="1166915"/>
        </a:xfrm>
        <a:prstGeom prst="chevron">
          <a:avLst/>
        </a:prstGeom>
        <a:solidFill>
          <a:schemeClr val="accent2">
            <a:shade val="80000"/>
            <a:hueOff val="209055"/>
            <a:satOff val="-24008"/>
            <a:lumOff val="303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s-ES" sz="2300" kern="1200" dirty="0"/>
            <a:t>Necesidades</a:t>
          </a:r>
          <a:endParaRPr lang="es-EC" sz="2300" kern="1200" dirty="0"/>
        </a:p>
      </dsp:txBody>
      <dsp:txXfrm>
        <a:off x="8465146" y="1309749"/>
        <a:ext cx="1750372" cy="11669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05441-73FF-4E7B-A3CC-2BB6E5A6FF98}">
      <dsp:nvSpPr>
        <dsp:cNvPr id="0" name=""/>
        <dsp:cNvSpPr/>
      </dsp:nvSpPr>
      <dsp:spPr>
        <a:xfrm>
          <a:off x="3798766" y="0"/>
          <a:ext cx="2791609" cy="2791689"/>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A15EA0-94DC-4447-B331-8B0B121F22B3}">
      <dsp:nvSpPr>
        <dsp:cNvPr id="0" name=""/>
        <dsp:cNvSpPr/>
      </dsp:nvSpPr>
      <dsp:spPr>
        <a:xfrm>
          <a:off x="4415318" y="1010704"/>
          <a:ext cx="1557498" cy="778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PRESUPUESTO GENERAL DEL ESTADO</a:t>
          </a:r>
          <a:endParaRPr lang="es-EC" sz="2000" kern="1200" dirty="0"/>
        </a:p>
      </dsp:txBody>
      <dsp:txXfrm>
        <a:off x="4415318" y="1010704"/>
        <a:ext cx="1557498" cy="778657"/>
      </dsp:txXfrm>
    </dsp:sp>
    <dsp:sp modelId="{DB5EF9D5-40B8-410B-A8E6-10CA18837F6C}">
      <dsp:nvSpPr>
        <dsp:cNvPr id="0" name=""/>
        <dsp:cNvSpPr/>
      </dsp:nvSpPr>
      <dsp:spPr>
        <a:xfrm>
          <a:off x="3222511" y="1789362"/>
          <a:ext cx="2398205" cy="2399219"/>
        </a:xfrm>
        <a:prstGeom prst="blockArc">
          <a:avLst>
            <a:gd name="adj1" fmla="val 0"/>
            <a:gd name="adj2" fmla="val 18900000"/>
            <a:gd name="adj3" fmla="val 12740"/>
          </a:avLst>
        </a:prstGeom>
        <a:solidFill>
          <a:schemeClr val="accent2">
            <a:hueOff val="-3343561"/>
            <a:satOff val="-13279"/>
            <a:lumOff val="84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7B459-0F63-4339-94F1-92333679FDD9}">
      <dsp:nvSpPr>
        <dsp:cNvPr id="0" name=""/>
        <dsp:cNvSpPr/>
      </dsp:nvSpPr>
      <dsp:spPr>
        <a:xfrm>
          <a:off x="5823716" y="2452414"/>
          <a:ext cx="1673354" cy="1109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171450" lvl="1" indent="-171450" algn="l" defTabSz="711200">
            <a:lnSpc>
              <a:spcPct val="90000"/>
            </a:lnSpc>
            <a:spcBef>
              <a:spcPct val="0"/>
            </a:spcBef>
            <a:spcAft>
              <a:spcPct val="15000"/>
            </a:spcAft>
            <a:buChar char="•"/>
          </a:pPr>
          <a:r>
            <a:rPr lang="es-ES" sz="1600" kern="1200"/>
            <a:t>SALVAGUARDIAS</a:t>
          </a:r>
          <a:endParaRPr lang="es-EC" sz="1600" kern="1200" dirty="0"/>
        </a:p>
      </dsp:txBody>
      <dsp:txXfrm>
        <a:off x="5823716" y="2452414"/>
        <a:ext cx="1673354" cy="1109974"/>
      </dsp:txXfrm>
    </dsp:sp>
    <dsp:sp modelId="{10FA6693-1081-4BFF-927F-43B550F7B42D}">
      <dsp:nvSpPr>
        <dsp:cNvPr id="0" name=""/>
        <dsp:cNvSpPr/>
      </dsp:nvSpPr>
      <dsp:spPr>
        <a:xfrm>
          <a:off x="3636568" y="2617863"/>
          <a:ext cx="1557498" cy="778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TRIBUTOS</a:t>
          </a:r>
          <a:endParaRPr lang="es-EC" sz="2000" kern="1200" dirty="0"/>
        </a:p>
      </dsp:txBody>
      <dsp:txXfrm>
        <a:off x="3636568" y="2617863"/>
        <a:ext cx="1557498" cy="7786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8351B-D4AB-4A67-9532-9C87331CEF77}">
      <dsp:nvSpPr>
        <dsp:cNvPr id="0" name=""/>
        <dsp:cNvSpPr/>
      </dsp:nvSpPr>
      <dsp:spPr>
        <a:xfrm>
          <a:off x="971550" y="1785"/>
          <a:ext cx="2631281" cy="157876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t>Instrumento del Gobierno</a:t>
          </a:r>
          <a:endParaRPr lang="es-EC" sz="3200" kern="1200" dirty="0"/>
        </a:p>
      </dsp:txBody>
      <dsp:txXfrm>
        <a:off x="971550" y="1785"/>
        <a:ext cx="2631281" cy="1578768"/>
      </dsp:txXfrm>
    </dsp:sp>
    <dsp:sp modelId="{F9A5960C-7BA7-48AE-A13F-0EEA1000FCEF}">
      <dsp:nvSpPr>
        <dsp:cNvPr id="0" name=""/>
        <dsp:cNvSpPr/>
      </dsp:nvSpPr>
      <dsp:spPr>
        <a:xfrm>
          <a:off x="3865959" y="1785"/>
          <a:ext cx="2631281" cy="1578768"/>
        </a:xfrm>
        <a:prstGeom prst="rect">
          <a:avLst/>
        </a:prstGeom>
        <a:solidFill>
          <a:schemeClr val="accent4">
            <a:hueOff val="-61920"/>
            <a:satOff val="-2268"/>
            <a:lumOff val="5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t>Administración del Estado</a:t>
          </a:r>
          <a:endParaRPr lang="es-EC" sz="3200" kern="1200" dirty="0"/>
        </a:p>
      </dsp:txBody>
      <dsp:txXfrm>
        <a:off x="3865959" y="1785"/>
        <a:ext cx="2631281" cy="1578768"/>
      </dsp:txXfrm>
    </dsp:sp>
    <dsp:sp modelId="{E47FD369-3D29-4301-A775-2D2CD6FB764B}">
      <dsp:nvSpPr>
        <dsp:cNvPr id="0" name=""/>
        <dsp:cNvSpPr/>
      </dsp:nvSpPr>
      <dsp:spPr>
        <a:xfrm>
          <a:off x="6760368" y="1785"/>
          <a:ext cx="2631281" cy="1578768"/>
        </a:xfrm>
        <a:prstGeom prst="rect">
          <a:avLst/>
        </a:prstGeom>
        <a:solidFill>
          <a:schemeClr val="accent4">
            <a:hueOff val="-123840"/>
            <a:satOff val="-4536"/>
            <a:lumOff val="1058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t>Vida económica del país</a:t>
          </a:r>
          <a:endParaRPr lang="es-EC" sz="3200" kern="1200" dirty="0"/>
        </a:p>
      </dsp:txBody>
      <dsp:txXfrm>
        <a:off x="6760368" y="1785"/>
        <a:ext cx="2631281" cy="1578768"/>
      </dsp:txXfrm>
    </dsp:sp>
    <dsp:sp modelId="{4742F105-AE52-494E-BD50-33863B329021}">
      <dsp:nvSpPr>
        <dsp:cNvPr id="0" name=""/>
        <dsp:cNvSpPr/>
      </dsp:nvSpPr>
      <dsp:spPr>
        <a:xfrm>
          <a:off x="3865959" y="1843682"/>
          <a:ext cx="2631281" cy="1578768"/>
        </a:xfrm>
        <a:prstGeom prst="rect">
          <a:avLst/>
        </a:prstGeom>
        <a:solidFill>
          <a:schemeClr val="accent4">
            <a:hueOff val="-185760"/>
            <a:satOff val="-6804"/>
            <a:lumOff val="158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t>Conformado por: Ingresos y Egresos</a:t>
          </a:r>
          <a:endParaRPr lang="es-EC" sz="3200" kern="1200" dirty="0"/>
        </a:p>
      </dsp:txBody>
      <dsp:txXfrm>
        <a:off x="3865959" y="1843682"/>
        <a:ext cx="2631281" cy="15787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7D34D-3B32-4A0A-B2F0-7E40E660093A}">
      <dsp:nvSpPr>
        <dsp:cNvPr id="0" name=""/>
        <dsp:cNvSpPr/>
      </dsp:nvSpPr>
      <dsp:spPr>
        <a:xfrm>
          <a:off x="971550" y="1785"/>
          <a:ext cx="2631281" cy="1578768"/>
        </a:xfrm>
        <a:prstGeom prst="rect">
          <a:avLst/>
        </a:prstGeom>
        <a:solidFill>
          <a:schemeClr val="accent3">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ES" sz="3500" kern="1200" dirty="0"/>
            <a:t>Recursos obtenidos por el Estado</a:t>
          </a:r>
          <a:endParaRPr lang="es-EC" sz="3500" kern="1200" dirty="0"/>
        </a:p>
      </dsp:txBody>
      <dsp:txXfrm>
        <a:off x="971550" y="1785"/>
        <a:ext cx="2631281" cy="1578768"/>
      </dsp:txXfrm>
    </dsp:sp>
    <dsp:sp modelId="{1DA5081F-D6B7-408E-A854-CEC1E549D147}">
      <dsp:nvSpPr>
        <dsp:cNvPr id="0" name=""/>
        <dsp:cNvSpPr/>
      </dsp:nvSpPr>
      <dsp:spPr>
        <a:xfrm>
          <a:off x="3865959" y="1785"/>
          <a:ext cx="2631281" cy="1578768"/>
        </a:xfrm>
        <a:prstGeom prst="rect">
          <a:avLst/>
        </a:prstGeom>
        <a:solidFill>
          <a:schemeClr val="accent3">
            <a:shade val="50000"/>
            <a:hueOff val="-78028"/>
            <a:satOff val="-2639"/>
            <a:lumOff val="139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ES" sz="3500" kern="1200" dirty="0"/>
            <a:t>Leyes</a:t>
          </a:r>
          <a:endParaRPr lang="es-EC" sz="3500" kern="1200" dirty="0"/>
        </a:p>
      </dsp:txBody>
      <dsp:txXfrm>
        <a:off x="3865959" y="1785"/>
        <a:ext cx="2631281" cy="1578768"/>
      </dsp:txXfrm>
    </dsp:sp>
    <dsp:sp modelId="{43D178C8-1EA2-43C9-9F07-E7EF14DE6D96}">
      <dsp:nvSpPr>
        <dsp:cNvPr id="0" name=""/>
        <dsp:cNvSpPr/>
      </dsp:nvSpPr>
      <dsp:spPr>
        <a:xfrm>
          <a:off x="6760368" y="1785"/>
          <a:ext cx="2631281" cy="1578768"/>
        </a:xfrm>
        <a:prstGeom prst="rect">
          <a:avLst/>
        </a:prstGeom>
        <a:solidFill>
          <a:schemeClr val="accent3">
            <a:shade val="50000"/>
            <a:hueOff val="-156057"/>
            <a:satOff val="-5277"/>
            <a:lumOff val="279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ES" sz="3500" kern="1200" dirty="0"/>
            <a:t>Obligaciones</a:t>
          </a:r>
          <a:endParaRPr lang="es-EC" sz="3500" kern="1200" dirty="0"/>
        </a:p>
      </dsp:txBody>
      <dsp:txXfrm>
        <a:off x="6760368" y="1785"/>
        <a:ext cx="2631281" cy="1578768"/>
      </dsp:txXfrm>
    </dsp:sp>
    <dsp:sp modelId="{2CEAF018-F1F4-4454-9DE8-9DE505337A8C}">
      <dsp:nvSpPr>
        <dsp:cNvPr id="0" name=""/>
        <dsp:cNvSpPr/>
      </dsp:nvSpPr>
      <dsp:spPr>
        <a:xfrm>
          <a:off x="971550" y="1843682"/>
          <a:ext cx="2631281" cy="1578768"/>
        </a:xfrm>
        <a:prstGeom prst="rect">
          <a:avLst/>
        </a:prstGeom>
        <a:solidFill>
          <a:schemeClr val="accent3">
            <a:shade val="50000"/>
            <a:hueOff val="-234085"/>
            <a:satOff val="-7916"/>
            <a:lumOff val="419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ES" sz="3500" kern="1200" dirty="0"/>
            <a:t>La forma y cuantías</a:t>
          </a:r>
          <a:endParaRPr lang="es-EC" sz="3500" kern="1200" dirty="0"/>
        </a:p>
      </dsp:txBody>
      <dsp:txXfrm>
        <a:off x="971550" y="1843682"/>
        <a:ext cx="2631281" cy="1578768"/>
      </dsp:txXfrm>
    </dsp:sp>
    <dsp:sp modelId="{DFB67B3C-5BA8-4AC6-AD21-3087EF49DDBC}">
      <dsp:nvSpPr>
        <dsp:cNvPr id="0" name=""/>
        <dsp:cNvSpPr/>
      </dsp:nvSpPr>
      <dsp:spPr>
        <a:xfrm>
          <a:off x="3865959" y="1843682"/>
          <a:ext cx="2631281" cy="1578768"/>
        </a:xfrm>
        <a:prstGeom prst="rect">
          <a:avLst/>
        </a:prstGeom>
        <a:solidFill>
          <a:schemeClr val="accent3">
            <a:shade val="50000"/>
            <a:hueOff val="-156057"/>
            <a:satOff val="-5277"/>
            <a:lumOff val="279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ES" sz="3500" kern="1200" dirty="0"/>
            <a:t>Son parte del Ingreso</a:t>
          </a:r>
          <a:endParaRPr lang="es-EC" sz="3500" kern="1200" dirty="0"/>
        </a:p>
      </dsp:txBody>
      <dsp:txXfrm>
        <a:off x="3865959" y="1843682"/>
        <a:ext cx="2631281" cy="1578768"/>
      </dsp:txXfrm>
    </dsp:sp>
    <dsp:sp modelId="{188A4E4B-B9FD-44BB-A1C7-C7BB4EF553D8}">
      <dsp:nvSpPr>
        <dsp:cNvPr id="0" name=""/>
        <dsp:cNvSpPr/>
      </dsp:nvSpPr>
      <dsp:spPr>
        <a:xfrm>
          <a:off x="6760368" y="1843682"/>
          <a:ext cx="2631281" cy="1578768"/>
        </a:xfrm>
        <a:prstGeom prst="rect">
          <a:avLst/>
        </a:prstGeom>
        <a:solidFill>
          <a:schemeClr val="accent3">
            <a:shade val="50000"/>
            <a:hueOff val="-78028"/>
            <a:satOff val="-2639"/>
            <a:lumOff val="139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ES" sz="3500" kern="1200" dirty="0"/>
            <a:t>Financiar el Gasto Público</a:t>
          </a:r>
          <a:endParaRPr lang="es-EC" sz="3500" kern="1200" dirty="0"/>
        </a:p>
      </dsp:txBody>
      <dsp:txXfrm>
        <a:off x="6760368" y="1843682"/>
        <a:ext cx="2631281" cy="1578768"/>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A12A7-71F5-43C8-9DB3-CD37C757DBDB}" type="datetimeFigureOut">
              <a:rPr lang="es-EC" smtClean="0"/>
              <a:t>5/12/2018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8458C-35C6-4C33-B135-46513FB0B32A}" type="slidenum">
              <a:rPr lang="es-EC" smtClean="0"/>
              <a:t>‹Nº›</a:t>
            </a:fld>
            <a:endParaRPr lang="es-EC"/>
          </a:p>
        </p:txBody>
      </p:sp>
    </p:spTree>
    <p:extLst>
      <p:ext uri="{BB962C8B-B14F-4D97-AF65-F5344CB8AC3E}">
        <p14:creationId xmlns:p14="http://schemas.microsoft.com/office/powerpoint/2010/main" val="4001376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518458C-35C6-4C33-B135-46513FB0B32A}" type="slidenum">
              <a:rPr lang="es-EC" smtClean="0"/>
              <a:t>2</a:t>
            </a:fld>
            <a:endParaRPr lang="es-EC"/>
          </a:p>
        </p:txBody>
      </p:sp>
    </p:spTree>
    <p:extLst>
      <p:ext uri="{BB962C8B-B14F-4D97-AF65-F5344CB8AC3E}">
        <p14:creationId xmlns:p14="http://schemas.microsoft.com/office/powerpoint/2010/main" val="205808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t>$ 1,342,785.90</a:t>
            </a:r>
          </a:p>
          <a:p>
            <a:endParaRPr lang="es-EC" dirty="0"/>
          </a:p>
        </p:txBody>
      </p:sp>
      <p:sp>
        <p:nvSpPr>
          <p:cNvPr id="4" name="Marcador de número de diapositiva 3"/>
          <p:cNvSpPr>
            <a:spLocks noGrp="1"/>
          </p:cNvSpPr>
          <p:nvPr>
            <p:ph type="sldNum" sz="quarter" idx="10"/>
          </p:nvPr>
        </p:nvSpPr>
        <p:spPr/>
        <p:txBody>
          <a:bodyPr/>
          <a:lstStyle/>
          <a:p>
            <a:fld id="{2518458C-35C6-4C33-B135-46513FB0B32A}" type="slidenum">
              <a:rPr lang="es-EC" smtClean="0"/>
              <a:t>20</a:t>
            </a:fld>
            <a:endParaRPr lang="es-EC"/>
          </a:p>
        </p:txBody>
      </p:sp>
    </p:spTree>
    <p:extLst>
      <p:ext uri="{BB962C8B-B14F-4D97-AF65-F5344CB8AC3E}">
        <p14:creationId xmlns:p14="http://schemas.microsoft.com/office/powerpoint/2010/main" val="197148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518458C-35C6-4C33-B135-46513FB0B32A}" type="slidenum">
              <a:rPr lang="es-EC" smtClean="0"/>
              <a:t>28</a:t>
            </a:fld>
            <a:endParaRPr lang="es-EC"/>
          </a:p>
        </p:txBody>
      </p:sp>
    </p:spTree>
    <p:extLst>
      <p:ext uri="{BB962C8B-B14F-4D97-AF65-F5344CB8AC3E}">
        <p14:creationId xmlns:p14="http://schemas.microsoft.com/office/powerpoint/2010/main" val="834502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3C0CACF-5E65-4393-8D92-C416C70BADC5}" type="datetimeFigureOut">
              <a:rPr lang="es-EC" smtClean="0"/>
              <a:t>5/12/2018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B62258E-11AB-478B-BC62-478783CD2236}" type="slidenum">
              <a:rPr lang="es-EC" smtClean="0"/>
              <a:t>‹Nº›</a:t>
            </a:fld>
            <a:endParaRPr lang="es-EC"/>
          </a:p>
        </p:txBody>
      </p:sp>
    </p:spTree>
    <p:extLst>
      <p:ext uri="{BB962C8B-B14F-4D97-AF65-F5344CB8AC3E}">
        <p14:creationId xmlns:p14="http://schemas.microsoft.com/office/powerpoint/2010/main" val="1115679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12/5/2018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7.xml"/><Relationship Id="rId7" Type="http://schemas.openxmlformats.org/officeDocument/2006/relationships/image" Target="../media/image1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8.xml"/><Relationship Id="rId7" Type="http://schemas.openxmlformats.org/officeDocument/2006/relationships/image" Target="../media/image1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9.xml"/><Relationship Id="rId7" Type="http://schemas.openxmlformats.org/officeDocument/2006/relationships/image" Target="../media/image18.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20.jp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image" Target="../media/image22.png"/><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2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4.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QuickStyle" Target="../diagrams/quickStyle1.xml"/><Relationship Id="rId11" Type="http://schemas.openxmlformats.org/officeDocument/2006/relationships/image" Target="../media/image8.png"/><Relationship Id="rId5" Type="http://schemas.openxmlformats.org/officeDocument/2006/relationships/diagramLayout" Target="../diagrams/layout1.xml"/><Relationship Id="rId10" Type="http://schemas.openxmlformats.org/officeDocument/2006/relationships/image" Target="../media/image7.png"/><Relationship Id="rId4" Type="http://schemas.openxmlformats.org/officeDocument/2006/relationships/diagramData" Target="../diagrams/data1.xml"/><Relationship Id="rId9"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p:cNvSpPr/>
          <p:nvPr/>
        </p:nvSpPr>
        <p:spPr>
          <a:xfrm>
            <a:off x="1080868" y="2391508"/>
            <a:ext cx="10030264" cy="3847862"/>
          </a:xfrm>
          <a:prstGeom prst="roundRect">
            <a:avLst/>
          </a:prstGeom>
        </p:spPr>
        <p:txBody>
          <a:bodyPr wrap="square">
            <a:spAutoFit/>
          </a:bodyPr>
          <a:lstStyle/>
          <a:p>
            <a:pPr algn="ctr"/>
            <a:r>
              <a:rPr lang="es-EC" sz="2000" dirty="0">
                <a:latin typeface="Arial" panose="020B0604020202020204" pitchFamily="34" charset="0"/>
                <a:cs typeface="Arial" panose="020B0604020202020204" pitchFamily="34" charset="0"/>
              </a:rPr>
              <a:t>TRABAJO DE TITULACIÓN, PREVIO A LA OBTENCIÓN DEL TÍTULO DE INGENIEROS EN FINANZAS Y AUDITORÍA</a:t>
            </a:r>
            <a:br>
              <a:rPr lang="es-EC" sz="2000" dirty="0">
                <a:latin typeface="Arial" panose="020B0604020202020204" pitchFamily="34" charset="0"/>
                <a:cs typeface="Arial" panose="020B0604020202020204" pitchFamily="34" charset="0"/>
              </a:rPr>
            </a:br>
            <a:r>
              <a:rPr lang="es-EC" sz="2000" dirty="0">
                <a:latin typeface="Arial" panose="020B0604020202020204" pitchFamily="34" charset="0"/>
                <a:cs typeface="Arial" panose="020B0604020202020204" pitchFamily="34" charset="0"/>
              </a:rPr>
              <a:t>  </a:t>
            </a:r>
            <a:br>
              <a:rPr lang="es-EC" sz="2000" dirty="0">
                <a:latin typeface="Arial" panose="020B0604020202020204" pitchFamily="34" charset="0"/>
                <a:cs typeface="Arial" panose="020B0604020202020204" pitchFamily="34" charset="0"/>
              </a:rPr>
            </a:br>
            <a:r>
              <a:rPr lang="es-ES" sz="2000" b="1" dirty="0">
                <a:latin typeface="Arial" panose="020B0604020202020204" pitchFamily="34" charset="0"/>
                <a:cs typeface="Arial" panose="020B0604020202020204" pitchFamily="34" charset="0"/>
              </a:rPr>
              <a:t>“ÁNALISIS ECONÓMICO SOBRE LA IMPLEMENTACIÓN DE SALVAGUARDIAS EN LA SUBPARTIDA DEL CAPÍTULO 62 FRENTE A LA PRODUCCIÓN NACIONAL TEXTIL”</a:t>
            </a:r>
          </a:p>
          <a:p>
            <a:pPr algn="ctr"/>
            <a:r>
              <a:rPr lang="es-EC" sz="2000" dirty="0">
                <a:latin typeface="Arial" panose="020B0604020202020204" pitchFamily="34" charset="0"/>
                <a:cs typeface="Arial" panose="020B0604020202020204" pitchFamily="34" charset="0"/>
              </a:rPr>
              <a:t> </a:t>
            </a:r>
            <a:br>
              <a:rPr lang="es-EC" sz="2000" dirty="0">
                <a:latin typeface="Arial" panose="020B0604020202020204" pitchFamily="34" charset="0"/>
                <a:cs typeface="Arial" panose="020B0604020202020204" pitchFamily="34" charset="0"/>
              </a:rPr>
            </a:br>
            <a:r>
              <a:rPr lang="es-EC" sz="2000" dirty="0">
                <a:latin typeface="Arial" panose="020B0604020202020204" pitchFamily="34" charset="0"/>
                <a:cs typeface="Arial" panose="020B0604020202020204" pitchFamily="34" charset="0"/>
              </a:rPr>
              <a:t>JAYA SANTIANA GISSELA FERNANDA</a:t>
            </a:r>
            <a:br>
              <a:rPr lang="es-EC" sz="2000" dirty="0">
                <a:latin typeface="Arial" panose="020B0604020202020204" pitchFamily="34" charset="0"/>
                <a:cs typeface="Arial" panose="020B0604020202020204" pitchFamily="34" charset="0"/>
              </a:rPr>
            </a:br>
            <a:r>
              <a:rPr lang="es-EC" sz="2000" dirty="0">
                <a:latin typeface="Arial" panose="020B0604020202020204" pitchFamily="34" charset="0"/>
                <a:cs typeface="Arial" panose="020B0604020202020204" pitchFamily="34" charset="0"/>
              </a:rPr>
              <a:t>PULLUQUITIN CHICAIZA DANNY ALEXANDER</a:t>
            </a:r>
            <a:br>
              <a:rPr lang="es-EC" sz="2000" dirty="0">
                <a:latin typeface="Arial" panose="020B0604020202020204" pitchFamily="34" charset="0"/>
                <a:cs typeface="Arial" panose="020B0604020202020204" pitchFamily="34" charset="0"/>
              </a:rPr>
            </a:br>
            <a:r>
              <a:rPr lang="es-EC" sz="2000" dirty="0">
                <a:latin typeface="Arial" panose="020B0604020202020204" pitchFamily="34" charset="0"/>
                <a:cs typeface="Arial" panose="020B0604020202020204" pitchFamily="34" charset="0"/>
              </a:rPr>
              <a:t> </a:t>
            </a:r>
            <a:br>
              <a:rPr lang="es-EC" sz="2000" dirty="0">
                <a:latin typeface="Arial" panose="020B0604020202020204" pitchFamily="34" charset="0"/>
                <a:cs typeface="Arial" panose="020B0604020202020204" pitchFamily="34" charset="0"/>
              </a:rPr>
            </a:br>
            <a:r>
              <a:rPr lang="es-EC" sz="2000" dirty="0">
                <a:latin typeface="Arial" panose="020B0604020202020204" pitchFamily="34" charset="0"/>
                <a:cs typeface="Arial" panose="020B0604020202020204" pitchFamily="34" charset="0"/>
              </a:rPr>
              <a:t>DIRECTOR: ING. TUALOMBO REA, MIGUEL ANGEL</a:t>
            </a:r>
          </a:p>
        </p:txBody>
      </p:sp>
      <p:pic>
        <p:nvPicPr>
          <p:cNvPr id="9" name="Imagen 8">
            <a:extLst>
              <a:ext uri="{FF2B5EF4-FFF2-40B4-BE49-F238E27FC236}">
                <a16:creationId xmlns:a16="http://schemas.microsoft.com/office/drawing/2014/main" id="{93A7452C-718C-4049-9078-F6D3301308D1}"/>
              </a:ext>
            </a:extLst>
          </p:cNvPr>
          <p:cNvPicPr/>
          <p:nvPr/>
        </p:nvPicPr>
        <p:blipFill rotWithShape="1">
          <a:blip r:embed="rId2"/>
          <a:srcRect l="2657" t="10353" r="1982" b="9434"/>
          <a:stretch/>
        </p:blipFill>
        <p:spPr>
          <a:xfrm>
            <a:off x="2557975" y="182880"/>
            <a:ext cx="7076049" cy="2011680"/>
          </a:xfrm>
          <a:prstGeom prst="rect">
            <a:avLst/>
          </a:prstGeom>
          <a:ln>
            <a:noFill/>
          </a:ln>
          <a:effectLst>
            <a:softEdge rad="112500"/>
          </a:effectLst>
        </p:spPr>
      </p:pic>
    </p:spTree>
    <p:extLst>
      <p:ext uri="{BB962C8B-B14F-4D97-AF65-F5344CB8AC3E}">
        <p14:creationId xmlns:p14="http://schemas.microsoft.com/office/powerpoint/2010/main" val="3069745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05CC9A-A59C-40A7-A9AF-CEC47215D61C}"/>
              </a:ext>
            </a:extLst>
          </p:cNvPr>
          <p:cNvSpPr>
            <a:spLocks noGrp="1"/>
          </p:cNvSpPr>
          <p:nvPr>
            <p:ph type="title"/>
          </p:nvPr>
        </p:nvSpPr>
        <p:spPr>
          <a:xfrm>
            <a:off x="773098" y="274826"/>
            <a:ext cx="10364451" cy="1596177"/>
          </a:xfrm>
        </p:spPr>
        <p:txBody>
          <a:bodyPr/>
          <a:lstStyle/>
          <a:p>
            <a:r>
              <a:rPr lang="es-ES" b="1" dirty="0"/>
              <a:t>MARCO TEÓRICO</a:t>
            </a:r>
            <a:endParaRPr lang="es-EC" b="1" dirty="0"/>
          </a:p>
        </p:txBody>
      </p:sp>
      <p:graphicFrame>
        <p:nvGraphicFramePr>
          <p:cNvPr id="4" name="Marcador de contenido 3">
            <a:extLst>
              <a:ext uri="{FF2B5EF4-FFF2-40B4-BE49-F238E27FC236}">
                <a16:creationId xmlns:a16="http://schemas.microsoft.com/office/drawing/2014/main" id="{585A78E4-47BE-4E81-B1A7-DBA010DDD193}"/>
              </a:ext>
            </a:extLst>
          </p:cNvPr>
          <p:cNvGraphicFramePr>
            <a:graphicFrameLocks noGrp="1"/>
          </p:cNvGraphicFramePr>
          <p:nvPr>
            <p:ph sz="quarter" idx="13"/>
            <p:extLst>
              <p:ext uri="{D42A27DB-BD31-4B8C-83A1-F6EECF244321}">
                <p14:modId xmlns:p14="http://schemas.microsoft.com/office/powerpoint/2010/main" val="27747984"/>
              </p:ext>
            </p:extLst>
          </p:nvPr>
        </p:nvGraphicFramePr>
        <p:xfrm>
          <a:off x="914400" y="1871003"/>
          <a:ext cx="10363200" cy="4740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brir llave 2">
            <a:extLst>
              <a:ext uri="{FF2B5EF4-FFF2-40B4-BE49-F238E27FC236}">
                <a16:creationId xmlns:a16="http://schemas.microsoft.com/office/drawing/2014/main" id="{879533D5-39ED-4A11-8ECE-2584211095E5}"/>
              </a:ext>
            </a:extLst>
          </p:cNvPr>
          <p:cNvSpPr/>
          <p:nvPr/>
        </p:nvSpPr>
        <p:spPr>
          <a:xfrm>
            <a:off x="2588767" y="2104386"/>
            <a:ext cx="576776" cy="42120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5" name="CuadroTexto 4">
            <a:extLst>
              <a:ext uri="{FF2B5EF4-FFF2-40B4-BE49-F238E27FC236}">
                <a16:creationId xmlns:a16="http://schemas.microsoft.com/office/drawing/2014/main" id="{FA401C42-AD8B-4593-B1F2-07D2100C7E20}"/>
              </a:ext>
            </a:extLst>
          </p:cNvPr>
          <p:cNvSpPr txBox="1"/>
          <p:nvPr/>
        </p:nvSpPr>
        <p:spPr>
          <a:xfrm>
            <a:off x="379514" y="3572209"/>
            <a:ext cx="2377441" cy="707886"/>
          </a:xfrm>
          <a:prstGeom prst="rect">
            <a:avLst/>
          </a:prstGeom>
          <a:noFill/>
        </p:spPr>
        <p:txBody>
          <a:bodyPr wrap="square" rtlCol="0">
            <a:spAutoFit/>
          </a:bodyPr>
          <a:lstStyle/>
          <a:p>
            <a:pPr algn="ctr"/>
            <a:r>
              <a:rPr lang="es-ES" sz="2000" b="1" dirty="0"/>
              <a:t>TEORÍAS DE SOPORTE</a:t>
            </a:r>
            <a:endParaRPr lang="es-EC" sz="2000" b="1" dirty="0"/>
          </a:p>
        </p:txBody>
      </p:sp>
      <p:pic>
        <p:nvPicPr>
          <p:cNvPr id="7" name="Imagen 6">
            <a:extLst>
              <a:ext uri="{FF2B5EF4-FFF2-40B4-BE49-F238E27FC236}">
                <a16:creationId xmlns:a16="http://schemas.microsoft.com/office/drawing/2014/main" id="{605F4259-7766-4EC1-9C4F-0DC1E6D72B13}"/>
              </a:ext>
            </a:extLst>
          </p:cNvPr>
          <p:cNvPicPr>
            <a:picLocks noChangeAspect="1"/>
          </p:cNvPicPr>
          <p:nvPr/>
        </p:nvPicPr>
        <p:blipFill rotWithShape="1">
          <a:blip r:embed="rId7"/>
          <a:srcRect l="9111" t="10872" r="7270" b="14667"/>
          <a:stretch/>
        </p:blipFill>
        <p:spPr>
          <a:xfrm>
            <a:off x="633047" y="288388"/>
            <a:ext cx="1792488" cy="1596177"/>
          </a:xfrm>
          <a:prstGeom prst="rect">
            <a:avLst/>
          </a:prstGeom>
          <a:ln>
            <a:noFill/>
          </a:ln>
          <a:effectLst>
            <a:softEdge rad="112500"/>
          </a:effectLst>
        </p:spPr>
      </p:pic>
    </p:spTree>
    <p:extLst>
      <p:ext uri="{BB962C8B-B14F-4D97-AF65-F5344CB8AC3E}">
        <p14:creationId xmlns:p14="http://schemas.microsoft.com/office/powerpoint/2010/main" val="4259206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4D06F-523D-4EDA-A9AE-D57640B3F4FB}"/>
              </a:ext>
            </a:extLst>
          </p:cNvPr>
          <p:cNvSpPr>
            <a:spLocks noGrp="1"/>
          </p:cNvSpPr>
          <p:nvPr>
            <p:ph type="title"/>
          </p:nvPr>
        </p:nvSpPr>
        <p:spPr>
          <a:xfrm>
            <a:off x="1466478" y="715306"/>
            <a:ext cx="10364451" cy="1596177"/>
          </a:xfrm>
        </p:spPr>
        <p:txBody>
          <a:bodyPr/>
          <a:lstStyle/>
          <a:p>
            <a:r>
              <a:rPr lang="es-ES" b="1" dirty="0"/>
              <a:t>TEORÍA DE LA</a:t>
            </a:r>
            <a:br>
              <a:rPr lang="es-ES" b="1" dirty="0"/>
            </a:br>
            <a:r>
              <a:rPr lang="es-ES" b="1" dirty="0"/>
              <a:t>POLÍTICA ECONÓMICA</a:t>
            </a:r>
            <a:endParaRPr lang="es-EC" b="1" dirty="0"/>
          </a:p>
        </p:txBody>
      </p:sp>
      <p:graphicFrame>
        <p:nvGraphicFramePr>
          <p:cNvPr id="4" name="Marcador de contenido 3">
            <a:extLst>
              <a:ext uri="{FF2B5EF4-FFF2-40B4-BE49-F238E27FC236}">
                <a16:creationId xmlns:a16="http://schemas.microsoft.com/office/drawing/2014/main" id="{21CFA530-1EA6-42C4-9AD4-40EB0B6BDA24}"/>
              </a:ext>
            </a:extLst>
          </p:cNvPr>
          <p:cNvGraphicFramePr>
            <a:graphicFrameLocks noGrp="1"/>
          </p:cNvGraphicFramePr>
          <p:nvPr>
            <p:ph sz="quarter" idx="13"/>
            <p:extLst>
              <p:ext uri="{D42A27DB-BD31-4B8C-83A1-F6EECF244321}">
                <p14:modId xmlns:p14="http://schemas.microsoft.com/office/powerpoint/2010/main" val="3336406580"/>
              </p:ext>
            </p:extLst>
          </p:nvPr>
        </p:nvGraphicFramePr>
        <p:xfrm>
          <a:off x="1097278" y="2505340"/>
          <a:ext cx="10733651" cy="371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3B27C883-592D-4E86-BFA7-A964632397F2}"/>
              </a:ext>
            </a:extLst>
          </p:cNvPr>
          <p:cNvSpPr/>
          <p:nvPr/>
        </p:nvSpPr>
        <p:spPr>
          <a:xfrm>
            <a:off x="8595360" y="5219114"/>
            <a:ext cx="2574388" cy="572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DINO JARACH</a:t>
            </a:r>
            <a:endParaRPr lang="es-EC" b="1" dirty="0"/>
          </a:p>
        </p:txBody>
      </p:sp>
      <p:pic>
        <p:nvPicPr>
          <p:cNvPr id="8" name="Imagen 7">
            <a:extLst>
              <a:ext uri="{FF2B5EF4-FFF2-40B4-BE49-F238E27FC236}">
                <a16:creationId xmlns:a16="http://schemas.microsoft.com/office/drawing/2014/main" id="{8FCAFF8B-4416-4F38-9242-9F979C4D1A3C}"/>
              </a:ext>
            </a:extLst>
          </p:cNvPr>
          <p:cNvPicPr>
            <a:picLocks noChangeAspect="1"/>
          </p:cNvPicPr>
          <p:nvPr/>
        </p:nvPicPr>
        <p:blipFill>
          <a:blip r:embed="rId7"/>
          <a:stretch>
            <a:fillRect/>
          </a:stretch>
        </p:blipFill>
        <p:spPr>
          <a:xfrm>
            <a:off x="558019" y="571333"/>
            <a:ext cx="2645230" cy="2137346"/>
          </a:xfrm>
          <a:prstGeom prst="rect">
            <a:avLst/>
          </a:prstGeom>
          <a:ln>
            <a:noFill/>
          </a:ln>
          <a:effectLst>
            <a:softEdge rad="112500"/>
          </a:effectLst>
        </p:spPr>
      </p:pic>
    </p:spTree>
    <p:extLst>
      <p:ext uri="{BB962C8B-B14F-4D97-AF65-F5344CB8AC3E}">
        <p14:creationId xmlns:p14="http://schemas.microsoft.com/office/powerpoint/2010/main" val="279913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4D06F-523D-4EDA-A9AE-D57640B3F4FB}"/>
              </a:ext>
            </a:extLst>
          </p:cNvPr>
          <p:cNvSpPr>
            <a:spLocks noGrp="1"/>
          </p:cNvSpPr>
          <p:nvPr>
            <p:ph type="title"/>
          </p:nvPr>
        </p:nvSpPr>
        <p:spPr>
          <a:xfrm>
            <a:off x="913775" y="618517"/>
            <a:ext cx="10364451" cy="1596177"/>
          </a:xfrm>
        </p:spPr>
        <p:txBody>
          <a:bodyPr/>
          <a:lstStyle/>
          <a:p>
            <a:r>
              <a:rPr lang="es-ES" b="1" dirty="0"/>
              <a:t>TEORÍA DE LA</a:t>
            </a:r>
            <a:br>
              <a:rPr lang="es-ES" b="1" dirty="0"/>
            </a:br>
            <a:r>
              <a:rPr lang="es-ES" b="1" dirty="0"/>
              <a:t>POLÍTICA ECONÓMICA</a:t>
            </a:r>
            <a:endParaRPr lang="es-EC" b="1" dirty="0"/>
          </a:p>
        </p:txBody>
      </p:sp>
      <p:graphicFrame>
        <p:nvGraphicFramePr>
          <p:cNvPr id="4" name="Marcador de contenido 3">
            <a:extLst>
              <a:ext uri="{FF2B5EF4-FFF2-40B4-BE49-F238E27FC236}">
                <a16:creationId xmlns:a16="http://schemas.microsoft.com/office/drawing/2014/main" id="{21CFA530-1EA6-42C4-9AD4-40EB0B6BDA24}"/>
              </a:ext>
            </a:extLst>
          </p:cNvPr>
          <p:cNvGraphicFramePr>
            <a:graphicFrameLocks noGrp="1"/>
          </p:cNvGraphicFramePr>
          <p:nvPr>
            <p:ph sz="quarter" idx="13"/>
            <p:extLst>
              <p:ext uri="{D42A27DB-BD31-4B8C-83A1-F6EECF244321}">
                <p14:modId xmlns:p14="http://schemas.microsoft.com/office/powerpoint/2010/main" val="701345727"/>
              </p:ext>
            </p:extLst>
          </p:nvPr>
        </p:nvGraphicFramePr>
        <p:xfrm>
          <a:off x="792480" y="2474031"/>
          <a:ext cx="10607040" cy="3765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3B27C883-592D-4E86-BFA7-A964632397F2}"/>
              </a:ext>
            </a:extLst>
          </p:cNvPr>
          <p:cNvSpPr/>
          <p:nvPr/>
        </p:nvSpPr>
        <p:spPr>
          <a:xfrm>
            <a:off x="8595360" y="5219114"/>
            <a:ext cx="2574388" cy="572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HEGEL</a:t>
            </a:r>
            <a:endParaRPr lang="es-EC" b="1" dirty="0"/>
          </a:p>
        </p:txBody>
      </p:sp>
      <p:pic>
        <p:nvPicPr>
          <p:cNvPr id="6" name="Imagen 5">
            <a:extLst>
              <a:ext uri="{FF2B5EF4-FFF2-40B4-BE49-F238E27FC236}">
                <a16:creationId xmlns:a16="http://schemas.microsoft.com/office/drawing/2014/main" id="{7DA04C95-F98B-4BC4-B06E-67418677087C}"/>
              </a:ext>
            </a:extLst>
          </p:cNvPr>
          <p:cNvPicPr>
            <a:picLocks noChangeAspect="1"/>
          </p:cNvPicPr>
          <p:nvPr/>
        </p:nvPicPr>
        <p:blipFill>
          <a:blip r:embed="rId7"/>
          <a:stretch>
            <a:fillRect/>
          </a:stretch>
        </p:blipFill>
        <p:spPr>
          <a:xfrm>
            <a:off x="487681" y="694233"/>
            <a:ext cx="2645230" cy="2137346"/>
          </a:xfrm>
          <a:prstGeom prst="rect">
            <a:avLst/>
          </a:prstGeom>
          <a:ln>
            <a:noFill/>
          </a:ln>
          <a:effectLst>
            <a:softEdge rad="112500"/>
          </a:effectLst>
        </p:spPr>
      </p:pic>
    </p:spTree>
    <p:extLst>
      <p:ext uri="{BB962C8B-B14F-4D97-AF65-F5344CB8AC3E}">
        <p14:creationId xmlns:p14="http://schemas.microsoft.com/office/powerpoint/2010/main" val="3050945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4D06F-523D-4EDA-A9AE-D57640B3F4FB}"/>
              </a:ext>
            </a:extLst>
          </p:cNvPr>
          <p:cNvSpPr>
            <a:spLocks noGrp="1"/>
          </p:cNvSpPr>
          <p:nvPr>
            <p:ph type="title"/>
          </p:nvPr>
        </p:nvSpPr>
        <p:spPr>
          <a:xfrm>
            <a:off x="2376817" y="866310"/>
            <a:ext cx="9815184" cy="1596177"/>
          </a:xfrm>
        </p:spPr>
        <p:txBody>
          <a:bodyPr/>
          <a:lstStyle/>
          <a:p>
            <a:r>
              <a:rPr lang="es-ES" b="1" dirty="0"/>
              <a:t>TEORÍA DE La</a:t>
            </a:r>
            <a:br>
              <a:rPr lang="es-ES" b="1" dirty="0"/>
            </a:br>
            <a:r>
              <a:rPr lang="es-ES" b="1" dirty="0"/>
              <a:t> POLÍTICA FISCAL</a:t>
            </a:r>
            <a:endParaRPr lang="es-EC" b="1" dirty="0"/>
          </a:p>
        </p:txBody>
      </p:sp>
      <p:graphicFrame>
        <p:nvGraphicFramePr>
          <p:cNvPr id="4" name="Marcador de contenido 3">
            <a:extLst>
              <a:ext uri="{FF2B5EF4-FFF2-40B4-BE49-F238E27FC236}">
                <a16:creationId xmlns:a16="http://schemas.microsoft.com/office/drawing/2014/main" id="{21CFA530-1EA6-42C4-9AD4-40EB0B6BDA24}"/>
              </a:ext>
            </a:extLst>
          </p:cNvPr>
          <p:cNvGraphicFramePr>
            <a:graphicFrameLocks noGrp="1"/>
          </p:cNvGraphicFramePr>
          <p:nvPr>
            <p:ph sz="quarter" idx="13"/>
            <p:extLst>
              <p:ext uri="{D42A27DB-BD31-4B8C-83A1-F6EECF244321}">
                <p14:modId xmlns:p14="http://schemas.microsoft.com/office/powerpoint/2010/main" val="614387613"/>
              </p:ext>
            </p:extLst>
          </p:nvPr>
        </p:nvGraphicFramePr>
        <p:xfrm>
          <a:off x="914400" y="2156766"/>
          <a:ext cx="10803988" cy="3786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3B27C883-592D-4E86-BFA7-A964632397F2}"/>
              </a:ext>
            </a:extLst>
          </p:cNvPr>
          <p:cNvSpPr/>
          <p:nvPr/>
        </p:nvSpPr>
        <p:spPr>
          <a:xfrm>
            <a:off x="8595360" y="5219114"/>
            <a:ext cx="2574388" cy="572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SIMON CUEVA</a:t>
            </a:r>
            <a:endParaRPr lang="es-EC" b="1" dirty="0"/>
          </a:p>
        </p:txBody>
      </p:sp>
      <p:pic>
        <p:nvPicPr>
          <p:cNvPr id="6" name="Imagen 5">
            <a:extLst>
              <a:ext uri="{FF2B5EF4-FFF2-40B4-BE49-F238E27FC236}">
                <a16:creationId xmlns:a16="http://schemas.microsoft.com/office/drawing/2014/main" id="{ED32FA94-EC36-461E-8A17-BD2910EA8823}"/>
              </a:ext>
            </a:extLst>
          </p:cNvPr>
          <p:cNvPicPr>
            <a:picLocks noChangeAspect="1"/>
          </p:cNvPicPr>
          <p:nvPr/>
        </p:nvPicPr>
        <p:blipFill rotWithShape="1">
          <a:blip r:embed="rId7"/>
          <a:srcRect l="11759" r="12773"/>
          <a:stretch/>
        </p:blipFill>
        <p:spPr>
          <a:xfrm>
            <a:off x="914400" y="467806"/>
            <a:ext cx="3319975" cy="2300177"/>
          </a:xfrm>
          <a:prstGeom prst="rect">
            <a:avLst/>
          </a:prstGeom>
          <a:ln>
            <a:noFill/>
          </a:ln>
          <a:effectLst>
            <a:softEdge rad="112500"/>
          </a:effectLst>
        </p:spPr>
      </p:pic>
    </p:spTree>
    <p:extLst>
      <p:ext uri="{BB962C8B-B14F-4D97-AF65-F5344CB8AC3E}">
        <p14:creationId xmlns:p14="http://schemas.microsoft.com/office/powerpoint/2010/main" val="4189212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4D06F-523D-4EDA-A9AE-D57640B3F4FB}"/>
              </a:ext>
            </a:extLst>
          </p:cNvPr>
          <p:cNvSpPr>
            <a:spLocks noGrp="1"/>
          </p:cNvSpPr>
          <p:nvPr>
            <p:ph type="title"/>
          </p:nvPr>
        </p:nvSpPr>
        <p:spPr>
          <a:xfrm>
            <a:off x="913774" y="362316"/>
            <a:ext cx="10364451" cy="1596177"/>
          </a:xfrm>
        </p:spPr>
        <p:txBody>
          <a:bodyPr/>
          <a:lstStyle/>
          <a:p>
            <a:r>
              <a:rPr lang="es-ES" b="1" dirty="0"/>
              <a:t>TEORÍA DE LA POLÍTICA FISCAL</a:t>
            </a:r>
            <a:endParaRPr lang="es-EC" b="1" dirty="0"/>
          </a:p>
        </p:txBody>
      </p:sp>
      <p:graphicFrame>
        <p:nvGraphicFramePr>
          <p:cNvPr id="4" name="Marcador de contenido 3">
            <a:extLst>
              <a:ext uri="{FF2B5EF4-FFF2-40B4-BE49-F238E27FC236}">
                <a16:creationId xmlns:a16="http://schemas.microsoft.com/office/drawing/2014/main" id="{21CFA530-1EA6-42C4-9AD4-40EB0B6BDA24}"/>
              </a:ext>
            </a:extLst>
          </p:cNvPr>
          <p:cNvGraphicFramePr>
            <a:graphicFrameLocks noGrp="1"/>
          </p:cNvGraphicFramePr>
          <p:nvPr>
            <p:ph sz="quarter" idx="13"/>
            <p:extLst>
              <p:ext uri="{D42A27DB-BD31-4B8C-83A1-F6EECF244321}">
                <p14:modId xmlns:p14="http://schemas.microsoft.com/office/powerpoint/2010/main" val="2260837694"/>
              </p:ext>
            </p:extLst>
          </p:nvPr>
        </p:nvGraphicFramePr>
        <p:xfrm>
          <a:off x="736209" y="1958493"/>
          <a:ext cx="10719582" cy="4188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0FF6BEAC-08E2-4EB2-BCB4-8790DDEC5FE6}"/>
              </a:ext>
            </a:extLst>
          </p:cNvPr>
          <p:cNvPicPr>
            <a:picLocks noChangeAspect="1"/>
          </p:cNvPicPr>
          <p:nvPr/>
        </p:nvPicPr>
        <p:blipFill>
          <a:blip r:embed="rId7"/>
          <a:stretch>
            <a:fillRect/>
          </a:stretch>
        </p:blipFill>
        <p:spPr>
          <a:xfrm>
            <a:off x="790708" y="3047130"/>
            <a:ext cx="2450853" cy="1596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a:extLst>
              <a:ext uri="{FF2B5EF4-FFF2-40B4-BE49-F238E27FC236}">
                <a16:creationId xmlns:a16="http://schemas.microsoft.com/office/drawing/2014/main" id="{476D228B-AC5A-4785-B701-80B186E393D4}"/>
              </a:ext>
            </a:extLst>
          </p:cNvPr>
          <p:cNvPicPr>
            <a:picLocks noChangeAspect="1"/>
          </p:cNvPicPr>
          <p:nvPr/>
        </p:nvPicPr>
        <p:blipFill>
          <a:blip r:embed="rId8"/>
          <a:stretch>
            <a:fillRect/>
          </a:stretch>
        </p:blipFill>
        <p:spPr>
          <a:xfrm>
            <a:off x="8020200" y="2214694"/>
            <a:ext cx="2833215" cy="1596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a:extLst>
              <a:ext uri="{FF2B5EF4-FFF2-40B4-BE49-F238E27FC236}">
                <a16:creationId xmlns:a16="http://schemas.microsoft.com/office/drawing/2014/main" id="{5D227BD6-1CA0-40DA-A481-8C86981EBB14}"/>
              </a:ext>
            </a:extLst>
          </p:cNvPr>
          <p:cNvPicPr>
            <a:picLocks noChangeAspect="1"/>
          </p:cNvPicPr>
          <p:nvPr/>
        </p:nvPicPr>
        <p:blipFill>
          <a:blip r:embed="rId9"/>
          <a:stretch>
            <a:fillRect/>
          </a:stretch>
        </p:blipFill>
        <p:spPr>
          <a:xfrm>
            <a:off x="8476137" y="4905433"/>
            <a:ext cx="1921340" cy="1497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93240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472E5-755B-43A2-8FDF-6F6877A6BE01}"/>
              </a:ext>
            </a:extLst>
          </p:cNvPr>
          <p:cNvSpPr>
            <a:spLocks noGrp="1"/>
          </p:cNvSpPr>
          <p:nvPr>
            <p:ph type="title"/>
          </p:nvPr>
        </p:nvSpPr>
        <p:spPr/>
        <p:txBody>
          <a:bodyPr/>
          <a:lstStyle/>
          <a:p>
            <a:r>
              <a:rPr lang="es-ES" b="1" dirty="0"/>
              <a:t>PRESUPUESTO GENERAL DEL ESTADO</a:t>
            </a:r>
            <a:endParaRPr lang="es-EC" b="1" dirty="0"/>
          </a:p>
        </p:txBody>
      </p:sp>
      <p:graphicFrame>
        <p:nvGraphicFramePr>
          <p:cNvPr id="4" name="Marcador de contenido 3">
            <a:extLst>
              <a:ext uri="{FF2B5EF4-FFF2-40B4-BE49-F238E27FC236}">
                <a16:creationId xmlns:a16="http://schemas.microsoft.com/office/drawing/2014/main" id="{F42AB622-EE32-42C1-908D-527FB1D43865}"/>
              </a:ext>
            </a:extLst>
          </p:cNvPr>
          <p:cNvGraphicFramePr>
            <a:graphicFrameLocks noGrp="1"/>
          </p:cNvGraphicFramePr>
          <p:nvPr>
            <p:ph sz="quarter" idx="13"/>
            <p:extLst>
              <p:ext uri="{D42A27DB-BD31-4B8C-83A1-F6EECF244321}">
                <p14:modId xmlns:p14="http://schemas.microsoft.com/office/powerpoint/2010/main" val="1503276294"/>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96DB6E7B-421D-4F60-94D8-823AF1EC8424}"/>
              </a:ext>
            </a:extLst>
          </p:cNvPr>
          <p:cNvPicPr>
            <a:picLocks noChangeAspect="1"/>
          </p:cNvPicPr>
          <p:nvPr/>
        </p:nvPicPr>
        <p:blipFill>
          <a:blip r:embed="rId7"/>
          <a:stretch>
            <a:fillRect/>
          </a:stretch>
        </p:blipFill>
        <p:spPr>
          <a:xfrm>
            <a:off x="7708472" y="4150534"/>
            <a:ext cx="2617215" cy="1640666"/>
          </a:xfrm>
          <a:prstGeom prst="rect">
            <a:avLst/>
          </a:prstGeom>
          <a:ln>
            <a:noFill/>
          </a:ln>
          <a:effectLst>
            <a:softEdge rad="112500"/>
          </a:effectLst>
        </p:spPr>
      </p:pic>
      <p:pic>
        <p:nvPicPr>
          <p:cNvPr id="7" name="Imagen 6">
            <a:extLst>
              <a:ext uri="{FF2B5EF4-FFF2-40B4-BE49-F238E27FC236}">
                <a16:creationId xmlns:a16="http://schemas.microsoft.com/office/drawing/2014/main" id="{EDEA213F-4B0A-4AE9-AB53-3D5B72209E0C}"/>
              </a:ext>
            </a:extLst>
          </p:cNvPr>
          <p:cNvPicPr>
            <a:picLocks noChangeAspect="1"/>
          </p:cNvPicPr>
          <p:nvPr/>
        </p:nvPicPr>
        <p:blipFill>
          <a:blip r:embed="rId8"/>
          <a:stretch>
            <a:fillRect/>
          </a:stretch>
        </p:blipFill>
        <p:spPr>
          <a:xfrm>
            <a:off x="1969478" y="4150534"/>
            <a:ext cx="2514052" cy="1640666"/>
          </a:xfrm>
          <a:prstGeom prst="rect">
            <a:avLst/>
          </a:prstGeom>
          <a:ln>
            <a:noFill/>
          </a:ln>
          <a:effectLst>
            <a:softEdge rad="112500"/>
          </a:effectLst>
        </p:spPr>
      </p:pic>
    </p:spTree>
    <p:extLst>
      <p:ext uri="{BB962C8B-B14F-4D97-AF65-F5344CB8AC3E}">
        <p14:creationId xmlns:p14="http://schemas.microsoft.com/office/powerpoint/2010/main" val="1503630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F9255-8462-4232-B137-6F341C9F9203}"/>
              </a:ext>
            </a:extLst>
          </p:cNvPr>
          <p:cNvSpPr>
            <a:spLocks noGrp="1"/>
          </p:cNvSpPr>
          <p:nvPr>
            <p:ph type="title"/>
          </p:nvPr>
        </p:nvSpPr>
        <p:spPr>
          <a:xfrm>
            <a:off x="632422" y="0"/>
            <a:ext cx="10364451" cy="1596177"/>
          </a:xfrm>
        </p:spPr>
        <p:txBody>
          <a:bodyPr/>
          <a:lstStyle/>
          <a:p>
            <a:r>
              <a:rPr lang="es-ES" b="1" dirty="0"/>
              <a:t>tributos</a:t>
            </a:r>
            <a:endParaRPr lang="es-EC" b="1" dirty="0"/>
          </a:p>
        </p:txBody>
      </p:sp>
      <p:graphicFrame>
        <p:nvGraphicFramePr>
          <p:cNvPr id="4" name="Marcador de contenido 3">
            <a:extLst>
              <a:ext uri="{FF2B5EF4-FFF2-40B4-BE49-F238E27FC236}">
                <a16:creationId xmlns:a16="http://schemas.microsoft.com/office/drawing/2014/main" id="{6248F7F4-DD2D-4651-BBF9-8A552CAB4546}"/>
              </a:ext>
            </a:extLst>
          </p:cNvPr>
          <p:cNvGraphicFramePr>
            <a:graphicFrameLocks noGrp="1"/>
          </p:cNvGraphicFramePr>
          <p:nvPr>
            <p:ph sz="quarter" idx="13"/>
            <p:extLst>
              <p:ext uri="{D42A27DB-BD31-4B8C-83A1-F6EECF244321}">
                <p14:modId xmlns:p14="http://schemas.microsoft.com/office/powerpoint/2010/main" val="4110889181"/>
              </p:ext>
            </p:extLst>
          </p:nvPr>
        </p:nvGraphicFramePr>
        <p:xfrm>
          <a:off x="914400" y="1434648"/>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53AF5F82-F8BD-43D5-9749-5A63B91F72D4}"/>
              </a:ext>
            </a:extLst>
          </p:cNvPr>
          <p:cNvPicPr>
            <a:picLocks noChangeAspect="1"/>
          </p:cNvPicPr>
          <p:nvPr/>
        </p:nvPicPr>
        <p:blipFill>
          <a:blip r:embed="rId7"/>
          <a:stretch>
            <a:fillRect/>
          </a:stretch>
        </p:blipFill>
        <p:spPr>
          <a:xfrm>
            <a:off x="1850928" y="5109707"/>
            <a:ext cx="2622598" cy="1183826"/>
          </a:xfrm>
          <a:prstGeom prst="rect">
            <a:avLst/>
          </a:prstGeom>
          <a:ln>
            <a:noFill/>
          </a:ln>
          <a:effectLst>
            <a:softEdge rad="112500"/>
          </a:effectLst>
        </p:spPr>
      </p:pic>
      <p:pic>
        <p:nvPicPr>
          <p:cNvPr id="7" name="Imagen 6">
            <a:extLst>
              <a:ext uri="{FF2B5EF4-FFF2-40B4-BE49-F238E27FC236}">
                <a16:creationId xmlns:a16="http://schemas.microsoft.com/office/drawing/2014/main" id="{B361A3A0-BD86-4C14-980D-473C9A31EE5C}"/>
              </a:ext>
            </a:extLst>
          </p:cNvPr>
          <p:cNvPicPr>
            <a:picLocks noChangeAspect="1"/>
          </p:cNvPicPr>
          <p:nvPr/>
        </p:nvPicPr>
        <p:blipFill rotWithShape="1">
          <a:blip r:embed="rId8"/>
          <a:srcRect b="34345"/>
          <a:stretch/>
        </p:blipFill>
        <p:spPr>
          <a:xfrm>
            <a:off x="4802212" y="5109707"/>
            <a:ext cx="2622597" cy="1183826"/>
          </a:xfrm>
          <a:prstGeom prst="rect">
            <a:avLst/>
          </a:prstGeom>
          <a:ln>
            <a:noFill/>
          </a:ln>
          <a:effectLst>
            <a:softEdge rad="112500"/>
          </a:effectLst>
        </p:spPr>
      </p:pic>
      <p:pic>
        <p:nvPicPr>
          <p:cNvPr id="9" name="Imagen 8">
            <a:extLst>
              <a:ext uri="{FF2B5EF4-FFF2-40B4-BE49-F238E27FC236}">
                <a16:creationId xmlns:a16="http://schemas.microsoft.com/office/drawing/2014/main" id="{19AED8B3-E4AD-4AE1-AC40-5E98BB42AE35}"/>
              </a:ext>
            </a:extLst>
          </p:cNvPr>
          <p:cNvPicPr>
            <a:picLocks noChangeAspect="1"/>
          </p:cNvPicPr>
          <p:nvPr/>
        </p:nvPicPr>
        <p:blipFill rotWithShape="1">
          <a:blip r:embed="rId9"/>
          <a:srcRect l="7271" t="9828" r="4993" b="3673"/>
          <a:stretch/>
        </p:blipFill>
        <p:spPr>
          <a:xfrm>
            <a:off x="7753495" y="5005960"/>
            <a:ext cx="2587577" cy="1183825"/>
          </a:xfrm>
          <a:prstGeom prst="rect">
            <a:avLst/>
          </a:prstGeom>
          <a:ln>
            <a:noFill/>
          </a:ln>
          <a:effectLst>
            <a:softEdge rad="112500"/>
          </a:effectLst>
        </p:spPr>
      </p:pic>
    </p:spTree>
    <p:extLst>
      <p:ext uri="{BB962C8B-B14F-4D97-AF65-F5344CB8AC3E}">
        <p14:creationId xmlns:p14="http://schemas.microsoft.com/office/powerpoint/2010/main" val="405102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F9255-8462-4232-B137-6F341C9F9203}"/>
              </a:ext>
            </a:extLst>
          </p:cNvPr>
          <p:cNvSpPr>
            <a:spLocks noGrp="1"/>
          </p:cNvSpPr>
          <p:nvPr>
            <p:ph type="title"/>
          </p:nvPr>
        </p:nvSpPr>
        <p:spPr>
          <a:xfrm>
            <a:off x="913149" y="268711"/>
            <a:ext cx="10364451" cy="1596177"/>
          </a:xfrm>
        </p:spPr>
        <p:txBody>
          <a:bodyPr/>
          <a:lstStyle/>
          <a:p>
            <a:r>
              <a:rPr lang="es-ES" b="1" dirty="0"/>
              <a:t>salvaguardia</a:t>
            </a:r>
            <a:endParaRPr lang="es-EC" b="1" dirty="0"/>
          </a:p>
        </p:txBody>
      </p:sp>
      <p:graphicFrame>
        <p:nvGraphicFramePr>
          <p:cNvPr id="4" name="Marcador de contenido 3">
            <a:extLst>
              <a:ext uri="{FF2B5EF4-FFF2-40B4-BE49-F238E27FC236}">
                <a16:creationId xmlns:a16="http://schemas.microsoft.com/office/drawing/2014/main" id="{6248F7F4-DD2D-4651-BBF9-8A552CAB4546}"/>
              </a:ext>
            </a:extLst>
          </p:cNvPr>
          <p:cNvGraphicFramePr>
            <a:graphicFrameLocks noGrp="1"/>
          </p:cNvGraphicFramePr>
          <p:nvPr>
            <p:ph sz="quarter" idx="13"/>
            <p:extLst>
              <p:ext uri="{D42A27DB-BD31-4B8C-83A1-F6EECF244321}">
                <p14:modId xmlns:p14="http://schemas.microsoft.com/office/powerpoint/2010/main" val="1658514385"/>
              </p:ext>
            </p:extLst>
          </p:nvPr>
        </p:nvGraphicFramePr>
        <p:xfrm>
          <a:off x="913149" y="1518724"/>
          <a:ext cx="10363200" cy="2794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Marcador de contenido 3">
            <a:extLst>
              <a:ext uri="{FF2B5EF4-FFF2-40B4-BE49-F238E27FC236}">
                <a16:creationId xmlns:a16="http://schemas.microsoft.com/office/drawing/2014/main" id="{0E180FE2-5B5A-4365-A2F5-D67A76573D60}"/>
              </a:ext>
            </a:extLst>
          </p:cNvPr>
          <p:cNvGraphicFramePr>
            <a:graphicFrameLocks/>
          </p:cNvGraphicFramePr>
          <p:nvPr>
            <p:extLst>
              <p:ext uri="{D42A27DB-BD31-4B8C-83A1-F6EECF244321}">
                <p14:modId xmlns:p14="http://schemas.microsoft.com/office/powerpoint/2010/main" val="699062836"/>
              </p:ext>
            </p:extLst>
          </p:nvPr>
        </p:nvGraphicFramePr>
        <p:xfrm>
          <a:off x="737303" y="5233182"/>
          <a:ext cx="10363200" cy="13561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ítulo 1">
            <a:extLst>
              <a:ext uri="{FF2B5EF4-FFF2-40B4-BE49-F238E27FC236}">
                <a16:creationId xmlns:a16="http://schemas.microsoft.com/office/drawing/2014/main" id="{DD519FD9-DA8E-4605-9F28-3A543F4BC0A1}"/>
              </a:ext>
            </a:extLst>
          </p:cNvPr>
          <p:cNvSpPr txBox="1">
            <a:spLocks/>
          </p:cNvSpPr>
          <p:nvPr/>
        </p:nvSpPr>
        <p:spPr>
          <a:xfrm>
            <a:off x="911898" y="3749293"/>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b="1" dirty="0"/>
              <a:t>objetivo</a:t>
            </a:r>
            <a:endParaRPr lang="es-EC" b="1" dirty="0"/>
          </a:p>
        </p:txBody>
      </p:sp>
      <p:pic>
        <p:nvPicPr>
          <p:cNvPr id="3" name="Imagen 2">
            <a:extLst>
              <a:ext uri="{FF2B5EF4-FFF2-40B4-BE49-F238E27FC236}">
                <a16:creationId xmlns:a16="http://schemas.microsoft.com/office/drawing/2014/main" id="{4002BD14-3ED6-4CA0-A2A7-E7F9FB7AC62F}"/>
              </a:ext>
            </a:extLst>
          </p:cNvPr>
          <p:cNvPicPr>
            <a:picLocks noChangeAspect="1"/>
          </p:cNvPicPr>
          <p:nvPr/>
        </p:nvPicPr>
        <p:blipFill>
          <a:blip r:embed="rId12"/>
          <a:stretch>
            <a:fillRect/>
          </a:stretch>
        </p:blipFill>
        <p:spPr>
          <a:xfrm>
            <a:off x="811350" y="4617011"/>
            <a:ext cx="2230718" cy="1620000"/>
          </a:xfrm>
          <a:prstGeom prst="rect">
            <a:avLst/>
          </a:prstGeom>
          <a:ln>
            <a:noFill/>
          </a:ln>
          <a:effectLst>
            <a:softEdge rad="112500"/>
          </a:effectLst>
        </p:spPr>
      </p:pic>
      <p:pic>
        <p:nvPicPr>
          <p:cNvPr id="8" name="Imagen 7">
            <a:extLst>
              <a:ext uri="{FF2B5EF4-FFF2-40B4-BE49-F238E27FC236}">
                <a16:creationId xmlns:a16="http://schemas.microsoft.com/office/drawing/2014/main" id="{8F82EC80-F16C-4F63-B586-8440BAEC0F7F}"/>
              </a:ext>
            </a:extLst>
          </p:cNvPr>
          <p:cNvPicPr>
            <a:picLocks noChangeAspect="1"/>
          </p:cNvPicPr>
          <p:nvPr/>
        </p:nvPicPr>
        <p:blipFill>
          <a:blip r:embed="rId13"/>
          <a:stretch>
            <a:fillRect/>
          </a:stretch>
        </p:blipFill>
        <p:spPr>
          <a:xfrm>
            <a:off x="8643615" y="4588875"/>
            <a:ext cx="2456888" cy="1620000"/>
          </a:xfrm>
          <a:prstGeom prst="rect">
            <a:avLst/>
          </a:prstGeom>
          <a:ln>
            <a:noFill/>
          </a:ln>
          <a:effectLst>
            <a:softEdge rad="112500"/>
          </a:effectLst>
        </p:spPr>
      </p:pic>
    </p:spTree>
    <p:extLst>
      <p:ext uri="{BB962C8B-B14F-4D97-AF65-F5344CB8AC3E}">
        <p14:creationId xmlns:p14="http://schemas.microsoft.com/office/powerpoint/2010/main" val="101308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A974A9-1F31-474C-933F-6CBAC3D6E640}"/>
              </a:ext>
            </a:extLst>
          </p:cNvPr>
          <p:cNvSpPr>
            <a:spLocks noGrp="1"/>
          </p:cNvSpPr>
          <p:nvPr>
            <p:ph type="title"/>
          </p:nvPr>
        </p:nvSpPr>
        <p:spPr>
          <a:xfrm>
            <a:off x="913774" y="278418"/>
            <a:ext cx="10364451" cy="1596177"/>
          </a:xfrm>
        </p:spPr>
        <p:txBody>
          <a:bodyPr/>
          <a:lstStyle/>
          <a:p>
            <a:r>
              <a:rPr lang="es-ES" b="1" dirty="0"/>
              <a:t>TEORÍA DE LA CULTURA TRIBUTARIA</a:t>
            </a:r>
            <a:endParaRPr lang="es-EC" b="1" dirty="0"/>
          </a:p>
        </p:txBody>
      </p:sp>
      <p:graphicFrame>
        <p:nvGraphicFramePr>
          <p:cNvPr id="4" name="Marcador de contenido 3">
            <a:extLst>
              <a:ext uri="{FF2B5EF4-FFF2-40B4-BE49-F238E27FC236}">
                <a16:creationId xmlns:a16="http://schemas.microsoft.com/office/drawing/2014/main" id="{73E79D0A-63B3-46E5-95CB-482A6F115B0B}"/>
              </a:ext>
            </a:extLst>
          </p:cNvPr>
          <p:cNvGraphicFramePr>
            <a:graphicFrameLocks noGrp="1"/>
          </p:cNvGraphicFramePr>
          <p:nvPr>
            <p:ph sz="quarter" idx="13"/>
            <p:extLst>
              <p:ext uri="{D42A27DB-BD31-4B8C-83A1-F6EECF244321}">
                <p14:modId xmlns:p14="http://schemas.microsoft.com/office/powerpoint/2010/main" val="2275628985"/>
              </p:ext>
            </p:extLst>
          </p:nvPr>
        </p:nvGraphicFramePr>
        <p:xfrm>
          <a:off x="407963" y="1874595"/>
          <a:ext cx="11376074" cy="3977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246DAD4F-6F76-4E76-B7E7-687406E614F1}"/>
              </a:ext>
            </a:extLst>
          </p:cNvPr>
          <p:cNvPicPr>
            <a:picLocks noChangeAspect="1"/>
          </p:cNvPicPr>
          <p:nvPr/>
        </p:nvPicPr>
        <p:blipFill>
          <a:blip r:embed="rId7"/>
          <a:stretch>
            <a:fillRect/>
          </a:stretch>
        </p:blipFill>
        <p:spPr>
          <a:xfrm>
            <a:off x="8004517" y="4517363"/>
            <a:ext cx="3403942" cy="1905000"/>
          </a:xfrm>
          <a:prstGeom prst="rect">
            <a:avLst/>
          </a:prstGeom>
          <a:ln>
            <a:noFill/>
          </a:ln>
          <a:effectLst>
            <a:softEdge rad="112500"/>
          </a:effectLst>
        </p:spPr>
      </p:pic>
    </p:spTree>
    <p:extLst>
      <p:ext uri="{BB962C8B-B14F-4D97-AF65-F5344CB8AC3E}">
        <p14:creationId xmlns:p14="http://schemas.microsoft.com/office/powerpoint/2010/main" val="2078674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A974A9-1F31-474C-933F-6CBAC3D6E640}"/>
              </a:ext>
            </a:extLst>
          </p:cNvPr>
          <p:cNvSpPr>
            <a:spLocks noGrp="1"/>
          </p:cNvSpPr>
          <p:nvPr>
            <p:ph type="title"/>
          </p:nvPr>
        </p:nvSpPr>
        <p:spPr>
          <a:xfrm>
            <a:off x="2095461" y="536643"/>
            <a:ext cx="10364451" cy="1596177"/>
          </a:xfrm>
        </p:spPr>
        <p:txBody>
          <a:bodyPr/>
          <a:lstStyle/>
          <a:p>
            <a:r>
              <a:rPr lang="es-ES" b="1" dirty="0"/>
              <a:t>TEORÍA DE LA</a:t>
            </a:r>
            <a:br>
              <a:rPr lang="es-ES" b="1" dirty="0"/>
            </a:br>
            <a:r>
              <a:rPr lang="es-ES" b="1" dirty="0"/>
              <a:t>CULTURA TRIBUTARIA</a:t>
            </a:r>
            <a:endParaRPr lang="es-EC" b="1" dirty="0"/>
          </a:p>
        </p:txBody>
      </p:sp>
      <p:graphicFrame>
        <p:nvGraphicFramePr>
          <p:cNvPr id="4" name="Marcador de contenido 3">
            <a:extLst>
              <a:ext uri="{FF2B5EF4-FFF2-40B4-BE49-F238E27FC236}">
                <a16:creationId xmlns:a16="http://schemas.microsoft.com/office/drawing/2014/main" id="{73E79D0A-63B3-46E5-95CB-482A6F115B0B}"/>
              </a:ext>
            </a:extLst>
          </p:cNvPr>
          <p:cNvGraphicFramePr>
            <a:graphicFrameLocks noGrp="1"/>
          </p:cNvGraphicFramePr>
          <p:nvPr>
            <p:ph sz="quarter" idx="13"/>
            <p:extLst>
              <p:ext uri="{D42A27DB-BD31-4B8C-83A1-F6EECF244321}">
                <p14:modId xmlns:p14="http://schemas.microsoft.com/office/powerpoint/2010/main" val="305052395"/>
              </p:ext>
            </p:extLst>
          </p:nvPr>
        </p:nvGraphicFramePr>
        <p:xfrm>
          <a:off x="914400" y="2704587"/>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FE52F480-CC76-4CA0-AED2-DC704FDF2CF3}"/>
              </a:ext>
            </a:extLst>
          </p:cNvPr>
          <p:cNvPicPr>
            <a:picLocks noChangeAspect="1"/>
          </p:cNvPicPr>
          <p:nvPr/>
        </p:nvPicPr>
        <p:blipFill rotWithShape="1">
          <a:blip r:embed="rId7"/>
          <a:srcRect t="10917" b="17594"/>
          <a:stretch/>
        </p:blipFill>
        <p:spPr>
          <a:xfrm>
            <a:off x="914400" y="410928"/>
            <a:ext cx="3436766" cy="1847605"/>
          </a:xfrm>
          <a:prstGeom prst="rect">
            <a:avLst/>
          </a:prstGeom>
          <a:ln>
            <a:noFill/>
          </a:ln>
          <a:effectLst>
            <a:softEdge rad="112500"/>
          </a:effectLst>
        </p:spPr>
      </p:pic>
    </p:spTree>
    <p:extLst>
      <p:ext uri="{BB962C8B-B14F-4D97-AF65-F5344CB8AC3E}">
        <p14:creationId xmlns:p14="http://schemas.microsoft.com/office/powerpoint/2010/main" val="1302026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954ADA1D-9716-453B-A85B-135659FFA017}"/>
              </a:ext>
            </a:extLst>
          </p:cNvPr>
          <p:cNvPicPr>
            <a:picLocks noChangeAspect="1"/>
          </p:cNvPicPr>
          <p:nvPr/>
        </p:nvPicPr>
        <p:blipFill rotWithShape="1">
          <a:blip r:embed="rId3"/>
          <a:srcRect l="3415" t="22792" r="3281" b="15095"/>
          <a:stretch/>
        </p:blipFill>
        <p:spPr>
          <a:xfrm>
            <a:off x="305518" y="4826689"/>
            <a:ext cx="2317694" cy="1236512"/>
          </a:xfrm>
          <a:prstGeom prst="rect">
            <a:avLst/>
          </a:prstGeom>
          <a:ln>
            <a:noFill/>
          </a:ln>
          <a:effectLst>
            <a:outerShdw blurRad="292100" dist="139700" dir="2700000" algn="tl" rotWithShape="0">
              <a:srgbClr val="333333">
                <a:alpha val="65000"/>
              </a:srgbClr>
            </a:outerShdw>
          </a:effectLst>
        </p:spPr>
      </p:pic>
      <p:sp>
        <p:nvSpPr>
          <p:cNvPr id="2" name="Título 1"/>
          <p:cNvSpPr>
            <a:spLocks noGrp="1"/>
          </p:cNvSpPr>
          <p:nvPr>
            <p:ph type="title"/>
          </p:nvPr>
        </p:nvSpPr>
        <p:spPr>
          <a:xfrm>
            <a:off x="1548106" y="257908"/>
            <a:ext cx="9875520" cy="1356360"/>
          </a:xfrm>
        </p:spPr>
        <p:txBody>
          <a:bodyPr>
            <a:normAutofit/>
          </a:bodyPr>
          <a:lstStyle/>
          <a:p>
            <a:r>
              <a:rPr lang="es-EC" b="1" dirty="0"/>
              <a:t>PLANTEAMIENTO DEL PROBLEMA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36478526"/>
              </p:ext>
            </p:extLst>
          </p:nvPr>
        </p:nvGraphicFramePr>
        <p:xfrm>
          <a:off x="618980" y="1491175"/>
          <a:ext cx="10593632" cy="46892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a:extLst>
              <a:ext uri="{FF2B5EF4-FFF2-40B4-BE49-F238E27FC236}">
                <a16:creationId xmlns:a16="http://schemas.microsoft.com/office/drawing/2014/main" id="{8F42A2F8-DE9E-482B-B642-9B481F8C68D2}"/>
              </a:ext>
            </a:extLst>
          </p:cNvPr>
          <p:cNvPicPr>
            <a:picLocks noChangeAspect="1"/>
          </p:cNvPicPr>
          <p:nvPr/>
        </p:nvPicPr>
        <p:blipFill>
          <a:blip r:embed="rId9"/>
          <a:stretch>
            <a:fillRect/>
          </a:stretch>
        </p:blipFill>
        <p:spPr>
          <a:xfrm>
            <a:off x="595606" y="1160019"/>
            <a:ext cx="1905000" cy="1905000"/>
          </a:xfrm>
          <a:prstGeom prst="rect">
            <a:avLst/>
          </a:prstGeom>
          <a:ln>
            <a:noFill/>
          </a:ln>
          <a:effectLst>
            <a:outerShdw blurRad="292100" dist="139700" dir="2700000" algn="tl" rotWithShape="0">
              <a:srgbClr val="333333">
                <a:alpha val="65000"/>
              </a:srgbClr>
            </a:outerShdw>
          </a:effectLst>
        </p:spPr>
      </p:pic>
      <p:pic>
        <p:nvPicPr>
          <p:cNvPr id="10" name="Imagen 9">
            <a:extLst>
              <a:ext uri="{FF2B5EF4-FFF2-40B4-BE49-F238E27FC236}">
                <a16:creationId xmlns:a16="http://schemas.microsoft.com/office/drawing/2014/main" id="{990EFB04-09E3-47F0-812C-3572833D0E26}"/>
              </a:ext>
            </a:extLst>
          </p:cNvPr>
          <p:cNvPicPr>
            <a:picLocks noChangeAspect="1"/>
          </p:cNvPicPr>
          <p:nvPr/>
        </p:nvPicPr>
        <p:blipFill>
          <a:blip r:embed="rId10"/>
          <a:stretch>
            <a:fillRect/>
          </a:stretch>
        </p:blipFill>
        <p:spPr>
          <a:xfrm>
            <a:off x="9143857" y="1450269"/>
            <a:ext cx="2880000" cy="1659448"/>
          </a:xfrm>
          <a:prstGeom prst="rect">
            <a:avLst/>
          </a:prstGeom>
          <a:ln>
            <a:noFill/>
          </a:ln>
          <a:effectLst>
            <a:outerShdw blurRad="292100" dist="139700" dir="2700000" algn="tl" rotWithShape="0">
              <a:srgbClr val="333333">
                <a:alpha val="65000"/>
              </a:srgbClr>
            </a:outerShdw>
          </a:effectLst>
        </p:spPr>
      </p:pic>
      <p:pic>
        <p:nvPicPr>
          <p:cNvPr id="11" name="Imagen 10">
            <a:extLst>
              <a:ext uri="{FF2B5EF4-FFF2-40B4-BE49-F238E27FC236}">
                <a16:creationId xmlns:a16="http://schemas.microsoft.com/office/drawing/2014/main" id="{2C8AF136-DC52-4B9D-B0FB-4D62735B9B11}"/>
              </a:ext>
            </a:extLst>
          </p:cNvPr>
          <p:cNvPicPr>
            <a:picLocks noChangeAspect="1"/>
          </p:cNvPicPr>
          <p:nvPr/>
        </p:nvPicPr>
        <p:blipFill>
          <a:blip r:embed="rId11"/>
          <a:stretch>
            <a:fillRect/>
          </a:stretch>
        </p:blipFill>
        <p:spPr>
          <a:xfrm>
            <a:off x="9166959" y="4446853"/>
            <a:ext cx="2880000" cy="2113976"/>
          </a:xfrm>
          <a:prstGeom prst="rect">
            <a:avLst/>
          </a:prstGeom>
        </p:spPr>
      </p:pic>
    </p:spTree>
    <p:extLst>
      <p:ext uri="{BB962C8B-B14F-4D97-AF65-F5344CB8AC3E}">
        <p14:creationId xmlns:p14="http://schemas.microsoft.com/office/powerpoint/2010/main" val="3792867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C68EB8-CEE5-46E9-914B-FE7DB7832F51}"/>
              </a:ext>
            </a:extLst>
          </p:cNvPr>
          <p:cNvSpPr>
            <a:spLocks noGrp="1"/>
          </p:cNvSpPr>
          <p:nvPr>
            <p:ph type="title"/>
          </p:nvPr>
        </p:nvSpPr>
        <p:spPr>
          <a:xfrm>
            <a:off x="702759" y="-59794"/>
            <a:ext cx="10364451" cy="1596177"/>
          </a:xfrm>
        </p:spPr>
        <p:txBody>
          <a:bodyPr/>
          <a:lstStyle/>
          <a:p>
            <a:r>
              <a:rPr lang="es-ES" b="1" dirty="0"/>
              <a:t>MARCO REFERENCIAL</a:t>
            </a:r>
            <a:endParaRPr lang="es-EC" b="1" dirty="0"/>
          </a:p>
        </p:txBody>
      </p:sp>
      <p:graphicFrame>
        <p:nvGraphicFramePr>
          <p:cNvPr id="4" name="Marcador de contenido 3">
            <a:extLst>
              <a:ext uri="{FF2B5EF4-FFF2-40B4-BE49-F238E27FC236}">
                <a16:creationId xmlns:a16="http://schemas.microsoft.com/office/drawing/2014/main" id="{0A55121B-FB0F-4E6B-A4BB-EFD7F8E08831}"/>
              </a:ext>
            </a:extLst>
          </p:cNvPr>
          <p:cNvGraphicFramePr>
            <a:graphicFrameLocks noGrp="1"/>
          </p:cNvGraphicFramePr>
          <p:nvPr>
            <p:ph sz="quarter" idx="13"/>
            <p:extLst>
              <p:ext uri="{D42A27DB-BD31-4B8C-83A1-F6EECF244321}">
                <p14:modId xmlns:p14="http://schemas.microsoft.com/office/powerpoint/2010/main" val="2037960743"/>
              </p:ext>
            </p:extLst>
          </p:nvPr>
        </p:nvGraphicFramePr>
        <p:xfrm>
          <a:off x="202769" y="1314816"/>
          <a:ext cx="11662117" cy="4937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1009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1A433-8558-4C50-B872-F42B8963F581}"/>
              </a:ext>
            </a:extLst>
          </p:cNvPr>
          <p:cNvSpPr>
            <a:spLocks noGrp="1"/>
          </p:cNvSpPr>
          <p:nvPr>
            <p:ph type="title"/>
          </p:nvPr>
        </p:nvSpPr>
        <p:spPr>
          <a:xfrm>
            <a:off x="913775" y="323095"/>
            <a:ext cx="10364451" cy="1596177"/>
          </a:xfrm>
        </p:spPr>
        <p:txBody>
          <a:bodyPr/>
          <a:lstStyle/>
          <a:p>
            <a:r>
              <a:rPr lang="es-ES" b="1" dirty="0"/>
              <a:t>MARCO SITUACIONAL</a:t>
            </a:r>
            <a:endParaRPr lang="es-EC" b="1" dirty="0"/>
          </a:p>
        </p:txBody>
      </p:sp>
      <p:graphicFrame>
        <p:nvGraphicFramePr>
          <p:cNvPr id="4" name="Marcador de contenido 3">
            <a:extLst>
              <a:ext uri="{FF2B5EF4-FFF2-40B4-BE49-F238E27FC236}">
                <a16:creationId xmlns:a16="http://schemas.microsoft.com/office/drawing/2014/main" id="{8B966D73-C20A-49E5-9255-5A53F0D928D6}"/>
              </a:ext>
            </a:extLst>
          </p:cNvPr>
          <p:cNvGraphicFramePr>
            <a:graphicFrameLocks noGrp="1"/>
          </p:cNvGraphicFramePr>
          <p:nvPr>
            <p:ph sz="quarter" idx="13"/>
            <p:extLst>
              <p:ext uri="{D42A27DB-BD31-4B8C-83A1-F6EECF244321}">
                <p14:modId xmlns:p14="http://schemas.microsoft.com/office/powerpoint/2010/main" val="384996301"/>
              </p:ext>
            </p:extLst>
          </p:nvPr>
        </p:nvGraphicFramePr>
        <p:xfrm>
          <a:off x="379829" y="1758460"/>
          <a:ext cx="11380762" cy="4614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0617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8F1D29-D747-4D91-BE15-45719E4E3636}"/>
              </a:ext>
            </a:extLst>
          </p:cNvPr>
          <p:cNvSpPr>
            <a:spLocks noGrp="1"/>
          </p:cNvSpPr>
          <p:nvPr>
            <p:ph type="title"/>
          </p:nvPr>
        </p:nvSpPr>
        <p:spPr/>
        <p:txBody>
          <a:bodyPr/>
          <a:lstStyle/>
          <a:p>
            <a:r>
              <a:rPr lang="es-ES" b="1" dirty="0"/>
              <a:t>MARCO SITUACIONAL</a:t>
            </a:r>
            <a:endParaRPr lang="es-EC" b="1" dirty="0"/>
          </a:p>
        </p:txBody>
      </p:sp>
      <p:graphicFrame>
        <p:nvGraphicFramePr>
          <p:cNvPr id="4" name="Marcador de contenido 3">
            <a:extLst>
              <a:ext uri="{FF2B5EF4-FFF2-40B4-BE49-F238E27FC236}">
                <a16:creationId xmlns:a16="http://schemas.microsoft.com/office/drawing/2014/main" id="{744ABE77-FF50-4052-A35F-0F9A82F46E05}"/>
              </a:ext>
            </a:extLst>
          </p:cNvPr>
          <p:cNvGraphicFramePr>
            <a:graphicFrameLocks noGrp="1"/>
          </p:cNvGraphicFramePr>
          <p:nvPr>
            <p:ph sz="quarter" idx="13"/>
            <p:extLst>
              <p:ext uri="{D42A27DB-BD31-4B8C-83A1-F6EECF244321}">
                <p14:modId xmlns:p14="http://schemas.microsoft.com/office/powerpoint/2010/main" val="3849947674"/>
              </p:ext>
            </p:extLst>
          </p:nvPr>
        </p:nvGraphicFramePr>
        <p:xfrm>
          <a:off x="914400" y="2366963"/>
          <a:ext cx="10363200" cy="3977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0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2B7DE6-04BE-4D94-A6BB-F82FE4DEA75F}"/>
              </a:ext>
            </a:extLst>
          </p:cNvPr>
          <p:cNvSpPr>
            <a:spLocks noGrp="1"/>
          </p:cNvSpPr>
          <p:nvPr>
            <p:ph type="title"/>
          </p:nvPr>
        </p:nvSpPr>
        <p:spPr>
          <a:xfrm>
            <a:off x="913775" y="112080"/>
            <a:ext cx="10364451" cy="1596177"/>
          </a:xfrm>
        </p:spPr>
        <p:txBody>
          <a:bodyPr/>
          <a:lstStyle/>
          <a:p>
            <a:r>
              <a:rPr lang="es-ES" b="1" dirty="0"/>
              <a:t>MARCO METODOLÓGICO</a:t>
            </a:r>
            <a:endParaRPr lang="es-EC" b="1" dirty="0"/>
          </a:p>
        </p:txBody>
      </p:sp>
      <p:sp>
        <p:nvSpPr>
          <p:cNvPr id="6" name="CuadroTexto 5">
            <a:extLst>
              <a:ext uri="{FF2B5EF4-FFF2-40B4-BE49-F238E27FC236}">
                <a16:creationId xmlns:a16="http://schemas.microsoft.com/office/drawing/2014/main" id="{A598AF02-5306-4508-B059-AA2D0EA0D869}"/>
              </a:ext>
            </a:extLst>
          </p:cNvPr>
          <p:cNvSpPr txBox="1"/>
          <p:nvPr/>
        </p:nvSpPr>
        <p:spPr>
          <a:xfrm>
            <a:off x="2601897" y="1730322"/>
            <a:ext cx="1969953"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dirty="0"/>
              <a:t>Enfoque de la Investigación</a:t>
            </a:r>
            <a:endParaRPr lang="es-EC" sz="2400" dirty="0"/>
          </a:p>
        </p:txBody>
      </p:sp>
      <p:sp>
        <p:nvSpPr>
          <p:cNvPr id="7" name="CuadroTexto 6">
            <a:extLst>
              <a:ext uri="{FF2B5EF4-FFF2-40B4-BE49-F238E27FC236}">
                <a16:creationId xmlns:a16="http://schemas.microsoft.com/office/drawing/2014/main" id="{A263CAF1-FEE6-41C8-9E16-2697BC00A4E1}"/>
              </a:ext>
            </a:extLst>
          </p:cNvPr>
          <p:cNvSpPr txBox="1"/>
          <p:nvPr/>
        </p:nvSpPr>
        <p:spPr>
          <a:xfrm>
            <a:off x="5159866" y="1911024"/>
            <a:ext cx="2320785"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dirty="0"/>
              <a:t>Cuantitativo</a:t>
            </a:r>
            <a:endParaRPr lang="es-EC" sz="2400" dirty="0"/>
          </a:p>
        </p:txBody>
      </p:sp>
      <p:sp>
        <p:nvSpPr>
          <p:cNvPr id="8" name="CuadroTexto 7">
            <a:extLst>
              <a:ext uri="{FF2B5EF4-FFF2-40B4-BE49-F238E27FC236}">
                <a16:creationId xmlns:a16="http://schemas.microsoft.com/office/drawing/2014/main" id="{5B182EEF-DDB6-4FB9-A2B8-36D7B69EE353}"/>
              </a:ext>
            </a:extLst>
          </p:cNvPr>
          <p:cNvSpPr txBox="1"/>
          <p:nvPr/>
        </p:nvSpPr>
        <p:spPr>
          <a:xfrm>
            <a:off x="8055464" y="1435289"/>
            <a:ext cx="2319319"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dirty="0"/>
              <a:t>Recolección de Datos</a:t>
            </a:r>
            <a:endParaRPr lang="es-EC" sz="2400" dirty="0"/>
          </a:p>
        </p:txBody>
      </p:sp>
      <p:sp>
        <p:nvSpPr>
          <p:cNvPr id="9" name="CuadroTexto 8">
            <a:extLst>
              <a:ext uri="{FF2B5EF4-FFF2-40B4-BE49-F238E27FC236}">
                <a16:creationId xmlns:a16="http://schemas.microsoft.com/office/drawing/2014/main" id="{A498309A-4E16-4DB4-A370-0FFE2CCDD589}"/>
              </a:ext>
            </a:extLst>
          </p:cNvPr>
          <p:cNvSpPr txBox="1"/>
          <p:nvPr/>
        </p:nvSpPr>
        <p:spPr>
          <a:xfrm>
            <a:off x="8055464" y="2489193"/>
            <a:ext cx="2319319"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dirty="0"/>
              <a:t>Análisis</a:t>
            </a:r>
            <a:endParaRPr lang="es-EC" sz="2400" dirty="0"/>
          </a:p>
        </p:txBody>
      </p:sp>
      <p:sp>
        <p:nvSpPr>
          <p:cNvPr id="10" name="Abrir llave 9">
            <a:extLst>
              <a:ext uri="{FF2B5EF4-FFF2-40B4-BE49-F238E27FC236}">
                <a16:creationId xmlns:a16="http://schemas.microsoft.com/office/drawing/2014/main" id="{C6CE2F6E-8283-45C2-89E4-74CC6B990C69}"/>
              </a:ext>
            </a:extLst>
          </p:cNvPr>
          <p:cNvSpPr/>
          <p:nvPr/>
        </p:nvSpPr>
        <p:spPr>
          <a:xfrm>
            <a:off x="7688308" y="1533765"/>
            <a:ext cx="203670" cy="14732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sz="2400"/>
          </a:p>
        </p:txBody>
      </p:sp>
      <p:cxnSp>
        <p:nvCxnSpPr>
          <p:cNvPr id="12" name="Conector recto de flecha 11">
            <a:extLst>
              <a:ext uri="{FF2B5EF4-FFF2-40B4-BE49-F238E27FC236}">
                <a16:creationId xmlns:a16="http://schemas.microsoft.com/office/drawing/2014/main" id="{164393CE-C083-4BC1-B824-47E7A5B54AF3}"/>
              </a:ext>
            </a:extLst>
          </p:cNvPr>
          <p:cNvCxnSpPr>
            <a:cxnSpLocks/>
            <a:endCxn id="7" idx="1"/>
          </p:cNvCxnSpPr>
          <p:nvPr/>
        </p:nvCxnSpPr>
        <p:spPr>
          <a:xfrm flipV="1">
            <a:off x="4571850" y="2141857"/>
            <a:ext cx="588016" cy="3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C41B720E-3304-4314-A5DF-6204A23AD456}"/>
              </a:ext>
            </a:extLst>
          </p:cNvPr>
          <p:cNvSpPr txBox="1"/>
          <p:nvPr/>
        </p:nvSpPr>
        <p:spPr>
          <a:xfrm>
            <a:off x="2593140" y="4319943"/>
            <a:ext cx="1969953"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dirty="0"/>
              <a:t>Tipología de la Investigación</a:t>
            </a:r>
            <a:endParaRPr lang="es-EC" sz="2400" dirty="0"/>
          </a:p>
        </p:txBody>
      </p:sp>
      <p:sp>
        <p:nvSpPr>
          <p:cNvPr id="14" name="CuadroTexto 13">
            <a:extLst>
              <a:ext uri="{FF2B5EF4-FFF2-40B4-BE49-F238E27FC236}">
                <a16:creationId xmlns:a16="http://schemas.microsoft.com/office/drawing/2014/main" id="{8EA02FA4-CDC5-4BDC-8D8F-B57F10A13CD6}"/>
              </a:ext>
            </a:extLst>
          </p:cNvPr>
          <p:cNvSpPr txBox="1"/>
          <p:nvPr/>
        </p:nvSpPr>
        <p:spPr>
          <a:xfrm>
            <a:off x="5143070" y="4023095"/>
            <a:ext cx="233758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dirty="0"/>
              <a:t>Mixta </a:t>
            </a:r>
            <a:endParaRPr lang="es-EC" sz="2400" dirty="0"/>
          </a:p>
        </p:txBody>
      </p:sp>
      <p:sp>
        <p:nvSpPr>
          <p:cNvPr id="15" name="CuadroTexto 14">
            <a:extLst>
              <a:ext uri="{FF2B5EF4-FFF2-40B4-BE49-F238E27FC236}">
                <a16:creationId xmlns:a16="http://schemas.microsoft.com/office/drawing/2014/main" id="{2671A1C6-AD57-45F5-8D7F-DA318B82CDDF}"/>
              </a:ext>
            </a:extLst>
          </p:cNvPr>
          <p:cNvSpPr txBox="1"/>
          <p:nvPr/>
        </p:nvSpPr>
        <p:spPr>
          <a:xfrm>
            <a:off x="5151357" y="3185328"/>
            <a:ext cx="233758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dirty="0"/>
              <a:t>Ciencia Aplicada</a:t>
            </a:r>
            <a:endParaRPr lang="es-EC" sz="2400" dirty="0"/>
          </a:p>
        </p:txBody>
      </p:sp>
      <p:sp>
        <p:nvSpPr>
          <p:cNvPr id="16" name="CuadroTexto 15">
            <a:extLst>
              <a:ext uri="{FF2B5EF4-FFF2-40B4-BE49-F238E27FC236}">
                <a16:creationId xmlns:a16="http://schemas.microsoft.com/office/drawing/2014/main" id="{9443D5A2-1354-4DE5-887E-5D4D3529B269}"/>
              </a:ext>
            </a:extLst>
          </p:cNvPr>
          <p:cNvSpPr txBox="1"/>
          <p:nvPr/>
        </p:nvSpPr>
        <p:spPr>
          <a:xfrm>
            <a:off x="5143071" y="4819453"/>
            <a:ext cx="233758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dirty="0"/>
              <a:t>In situ</a:t>
            </a:r>
            <a:endParaRPr lang="es-EC" sz="2400" dirty="0"/>
          </a:p>
        </p:txBody>
      </p:sp>
      <p:sp>
        <p:nvSpPr>
          <p:cNvPr id="17" name="CuadroTexto 16">
            <a:extLst>
              <a:ext uri="{FF2B5EF4-FFF2-40B4-BE49-F238E27FC236}">
                <a16:creationId xmlns:a16="http://schemas.microsoft.com/office/drawing/2014/main" id="{1D488944-0AF5-4FAF-81EC-6A2CAC11E8F6}"/>
              </a:ext>
            </a:extLst>
          </p:cNvPr>
          <p:cNvSpPr txBox="1"/>
          <p:nvPr/>
        </p:nvSpPr>
        <p:spPr>
          <a:xfrm>
            <a:off x="5171208" y="6336437"/>
            <a:ext cx="233758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dirty="0"/>
              <a:t>Descriptiva</a:t>
            </a:r>
            <a:endParaRPr lang="es-EC" sz="2400" dirty="0"/>
          </a:p>
        </p:txBody>
      </p:sp>
      <p:sp>
        <p:nvSpPr>
          <p:cNvPr id="18" name="Abrir llave 17">
            <a:extLst>
              <a:ext uri="{FF2B5EF4-FFF2-40B4-BE49-F238E27FC236}">
                <a16:creationId xmlns:a16="http://schemas.microsoft.com/office/drawing/2014/main" id="{A9AC9F4C-C81E-483F-A354-70CB95DCD5A1}"/>
              </a:ext>
            </a:extLst>
          </p:cNvPr>
          <p:cNvSpPr/>
          <p:nvPr/>
        </p:nvSpPr>
        <p:spPr>
          <a:xfrm>
            <a:off x="4651744" y="3429000"/>
            <a:ext cx="274010" cy="3122581"/>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sz="2400"/>
          </a:p>
        </p:txBody>
      </p:sp>
      <p:sp>
        <p:nvSpPr>
          <p:cNvPr id="20" name="CuadroTexto 19">
            <a:extLst>
              <a:ext uri="{FF2B5EF4-FFF2-40B4-BE49-F238E27FC236}">
                <a16:creationId xmlns:a16="http://schemas.microsoft.com/office/drawing/2014/main" id="{AD4D53E2-CE0F-4490-892F-3DE2B966F797}"/>
              </a:ext>
            </a:extLst>
          </p:cNvPr>
          <p:cNvSpPr txBox="1"/>
          <p:nvPr/>
        </p:nvSpPr>
        <p:spPr>
          <a:xfrm>
            <a:off x="8039688" y="3200578"/>
            <a:ext cx="233758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dirty="0"/>
              <a:t>Teoría</a:t>
            </a:r>
            <a:endParaRPr lang="es-EC" sz="2400" dirty="0"/>
          </a:p>
        </p:txBody>
      </p:sp>
      <p:sp>
        <p:nvSpPr>
          <p:cNvPr id="24" name="CuadroTexto 23">
            <a:extLst>
              <a:ext uri="{FF2B5EF4-FFF2-40B4-BE49-F238E27FC236}">
                <a16:creationId xmlns:a16="http://schemas.microsoft.com/office/drawing/2014/main" id="{5119C5CF-26E9-4B87-999C-4B470B1F7C82}"/>
              </a:ext>
            </a:extLst>
          </p:cNvPr>
          <p:cNvSpPr txBox="1"/>
          <p:nvPr/>
        </p:nvSpPr>
        <p:spPr>
          <a:xfrm>
            <a:off x="8039688" y="4154527"/>
            <a:ext cx="2337581"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dirty="0"/>
              <a:t>Documental y de Campo</a:t>
            </a:r>
            <a:endParaRPr lang="es-EC" sz="2400" dirty="0"/>
          </a:p>
        </p:txBody>
      </p:sp>
      <p:sp>
        <p:nvSpPr>
          <p:cNvPr id="25" name="CuadroTexto 24">
            <a:extLst>
              <a:ext uri="{FF2B5EF4-FFF2-40B4-BE49-F238E27FC236}">
                <a16:creationId xmlns:a16="http://schemas.microsoft.com/office/drawing/2014/main" id="{50DD3027-F1A7-492B-8495-765DE7C71DD4}"/>
              </a:ext>
            </a:extLst>
          </p:cNvPr>
          <p:cNvSpPr txBox="1"/>
          <p:nvPr/>
        </p:nvSpPr>
        <p:spPr>
          <a:xfrm>
            <a:off x="8039690" y="5314693"/>
            <a:ext cx="233758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dirty="0"/>
              <a:t>Situación Real</a:t>
            </a:r>
            <a:endParaRPr lang="es-EC" sz="2400" dirty="0"/>
          </a:p>
        </p:txBody>
      </p:sp>
      <p:sp>
        <p:nvSpPr>
          <p:cNvPr id="26" name="CuadroTexto 25">
            <a:extLst>
              <a:ext uri="{FF2B5EF4-FFF2-40B4-BE49-F238E27FC236}">
                <a16:creationId xmlns:a16="http://schemas.microsoft.com/office/drawing/2014/main" id="{58DF6921-1831-4D95-AA97-C0F2AF0C26F3}"/>
              </a:ext>
            </a:extLst>
          </p:cNvPr>
          <p:cNvSpPr txBox="1"/>
          <p:nvPr/>
        </p:nvSpPr>
        <p:spPr>
          <a:xfrm>
            <a:off x="8058447" y="5860242"/>
            <a:ext cx="233758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dirty="0"/>
              <a:t>Tendencias</a:t>
            </a:r>
            <a:endParaRPr lang="es-EC" sz="2400" dirty="0"/>
          </a:p>
        </p:txBody>
      </p:sp>
      <p:sp>
        <p:nvSpPr>
          <p:cNvPr id="27" name="Abrir llave 26">
            <a:extLst>
              <a:ext uri="{FF2B5EF4-FFF2-40B4-BE49-F238E27FC236}">
                <a16:creationId xmlns:a16="http://schemas.microsoft.com/office/drawing/2014/main" id="{E3A0E0F1-D1F2-4CFD-ABB3-A17A4D7B95CA}"/>
              </a:ext>
            </a:extLst>
          </p:cNvPr>
          <p:cNvSpPr/>
          <p:nvPr/>
        </p:nvSpPr>
        <p:spPr>
          <a:xfrm>
            <a:off x="7674239" y="3429000"/>
            <a:ext cx="274010" cy="303120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sz="2400"/>
          </a:p>
        </p:txBody>
      </p:sp>
      <p:pic>
        <p:nvPicPr>
          <p:cNvPr id="19" name="Imagen 18">
            <a:extLst>
              <a:ext uri="{FF2B5EF4-FFF2-40B4-BE49-F238E27FC236}">
                <a16:creationId xmlns:a16="http://schemas.microsoft.com/office/drawing/2014/main" id="{55C3E038-58AB-4BCC-AB41-45F8DDE7FD6F}"/>
              </a:ext>
            </a:extLst>
          </p:cNvPr>
          <p:cNvPicPr>
            <a:picLocks noChangeAspect="1"/>
          </p:cNvPicPr>
          <p:nvPr/>
        </p:nvPicPr>
        <p:blipFill>
          <a:blip r:embed="rId2"/>
          <a:stretch>
            <a:fillRect/>
          </a:stretch>
        </p:blipFill>
        <p:spPr>
          <a:xfrm>
            <a:off x="490303" y="2850192"/>
            <a:ext cx="1627219" cy="1075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93728A70-988F-446D-9E70-E0721C54F7D5}"/>
              </a:ext>
            </a:extLst>
          </p:cNvPr>
          <p:cNvSpPr txBox="1"/>
          <p:nvPr/>
        </p:nvSpPr>
        <p:spPr>
          <a:xfrm>
            <a:off x="5714360" y="2920937"/>
            <a:ext cx="183859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1400" dirty="0"/>
              <a:t>Finalidad</a:t>
            </a:r>
            <a:endParaRPr lang="es-EC" sz="1400" dirty="0"/>
          </a:p>
        </p:txBody>
      </p:sp>
      <p:sp>
        <p:nvSpPr>
          <p:cNvPr id="22" name="CuadroTexto 21">
            <a:extLst>
              <a:ext uri="{FF2B5EF4-FFF2-40B4-BE49-F238E27FC236}">
                <a16:creationId xmlns:a16="http://schemas.microsoft.com/office/drawing/2014/main" id="{B0E98CB0-66B5-4CA8-BCC8-5D6B341FC90E}"/>
              </a:ext>
            </a:extLst>
          </p:cNvPr>
          <p:cNvSpPr txBox="1"/>
          <p:nvPr/>
        </p:nvSpPr>
        <p:spPr>
          <a:xfrm>
            <a:off x="5714360" y="3772051"/>
            <a:ext cx="1833268"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1400" dirty="0"/>
              <a:t>Fuente de Información</a:t>
            </a:r>
            <a:endParaRPr lang="es-EC" sz="1400" dirty="0"/>
          </a:p>
        </p:txBody>
      </p:sp>
      <p:sp>
        <p:nvSpPr>
          <p:cNvPr id="23" name="CuadroTexto 22">
            <a:extLst>
              <a:ext uri="{FF2B5EF4-FFF2-40B4-BE49-F238E27FC236}">
                <a16:creationId xmlns:a16="http://schemas.microsoft.com/office/drawing/2014/main" id="{78D10820-06BF-41D9-B3BA-1A945021B476}"/>
              </a:ext>
            </a:extLst>
          </p:cNvPr>
          <p:cNvSpPr txBox="1"/>
          <p:nvPr/>
        </p:nvSpPr>
        <p:spPr>
          <a:xfrm>
            <a:off x="5714360" y="4605193"/>
            <a:ext cx="1861404"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1400" dirty="0"/>
              <a:t>Unidad de Análisis</a:t>
            </a:r>
            <a:endParaRPr lang="es-EC" sz="1400" dirty="0"/>
          </a:p>
        </p:txBody>
      </p:sp>
      <p:sp>
        <p:nvSpPr>
          <p:cNvPr id="28" name="CuadroTexto 27">
            <a:extLst>
              <a:ext uri="{FF2B5EF4-FFF2-40B4-BE49-F238E27FC236}">
                <a16:creationId xmlns:a16="http://schemas.microsoft.com/office/drawing/2014/main" id="{8D5BAFB1-5238-491E-9781-421E2684697F}"/>
              </a:ext>
            </a:extLst>
          </p:cNvPr>
          <p:cNvSpPr txBox="1"/>
          <p:nvPr/>
        </p:nvSpPr>
        <p:spPr>
          <a:xfrm>
            <a:off x="5179036" y="5604676"/>
            <a:ext cx="233758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dirty="0"/>
              <a:t>Experimental</a:t>
            </a:r>
            <a:endParaRPr lang="es-EC" sz="2400" dirty="0"/>
          </a:p>
        </p:txBody>
      </p:sp>
      <p:sp>
        <p:nvSpPr>
          <p:cNvPr id="30" name="CuadroTexto 29">
            <a:extLst>
              <a:ext uri="{FF2B5EF4-FFF2-40B4-BE49-F238E27FC236}">
                <a16:creationId xmlns:a16="http://schemas.microsoft.com/office/drawing/2014/main" id="{DF035E63-EF4B-4E06-BDDA-C702C7DF6E75}"/>
              </a:ext>
            </a:extLst>
          </p:cNvPr>
          <p:cNvSpPr txBox="1"/>
          <p:nvPr/>
        </p:nvSpPr>
        <p:spPr>
          <a:xfrm>
            <a:off x="5714360" y="5341489"/>
            <a:ext cx="1889082"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1400" dirty="0"/>
              <a:t>Control de Variables</a:t>
            </a:r>
            <a:endParaRPr lang="es-EC" sz="1400" dirty="0"/>
          </a:p>
        </p:txBody>
      </p:sp>
      <p:sp>
        <p:nvSpPr>
          <p:cNvPr id="31" name="CuadroTexto 30">
            <a:extLst>
              <a:ext uri="{FF2B5EF4-FFF2-40B4-BE49-F238E27FC236}">
                <a16:creationId xmlns:a16="http://schemas.microsoft.com/office/drawing/2014/main" id="{76E8B94F-D429-42A0-A2AA-380CAC47B1E6}"/>
              </a:ext>
            </a:extLst>
          </p:cNvPr>
          <p:cNvSpPr txBox="1"/>
          <p:nvPr/>
        </p:nvSpPr>
        <p:spPr>
          <a:xfrm>
            <a:off x="5757671" y="6152428"/>
            <a:ext cx="1889082"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1400" dirty="0"/>
              <a:t>Unidad de Análisis</a:t>
            </a:r>
            <a:endParaRPr lang="es-EC" sz="1400" dirty="0"/>
          </a:p>
        </p:txBody>
      </p:sp>
    </p:spTree>
    <p:extLst>
      <p:ext uri="{BB962C8B-B14F-4D97-AF65-F5344CB8AC3E}">
        <p14:creationId xmlns:p14="http://schemas.microsoft.com/office/powerpoint/2010/main" val="4232505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F9AB25-5DE6-427B-9C70-5134C1AA9A91}"/>
              </a:ext>
            </a:extLst>
          </p:cNvPr>
          <p:cNvSpPr>
            <a:spLocks noGrp="1"/>
          </p:cNvSpPr>
          <p:nvPr>
            <p:ph type="title"/>
          </p:nvPr>
        </p:nvSpPr>
        <p:spPr/>
        <p:txBody>
          <a:bodyPr/>
          <a:lstStyle/>
          <a:p>
            <a:r>
              <a:rPr lang="es-ES" b="1" dirty="0"/>
              <a:t>ANÁLISIS E INTERPRETACIÓN DE RESULTADOS</a:t>
            </a:r>
            <a:endParaRPr lang="es-EC" b="1" dirty="0"/>
          </a:p>
        </p:txBody>
      </p:sp>
      <p:graphicFrame>
        <p:nvGraphicFramePr>
          <p:cNvPr id="4" name="Marcador de contenido 3">
            <a:extLst>
              <a:ext uri="{FF2B5EF4-FFF2-40B4-BE49-F238E27FC236}">
                <a16:creationId xmlns:a16="http://schemas.microsoft.com/office/drawing/2014/main" id="{037339EA-2C83-44FA-80C3-AC0672AC5A7A}"/>
              </a:ext>
            </a:extLst>
          </p:cNvPr>
          <p:cNvGraphicFramePr>
            <a:graphicFrameLocks noGrp="1"/>
          </p:cNvGraphicFramePr>
          <p:nvPr>
            <p:ph sz="quarter" idx="13"/>
            <p:extLst>
              <p:ext uri="{D42A27DB-BD31-4B8C-83A1-F6EECF244321}">
                <p14:modId xmlns:p14="http://schemas.microsoft.com/office/powerpoint/2010/main" val="2047374662"/>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A92C56E5-3686-4D40-8A64-821E63D0CBEB}"/>
              </a:ext>
            </a:extLst>
          </p:cNvPr>
          <p:cNvSpPr/>
          <p:nvPr/>
        </p:nvSpPr>
        <p:spPr>
          <a:xfrm rot="18902326">
            <a:off x="3949148" y="3644530"/>
            <a:ext cx="4293705" cy="596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SALVAGUARDIAS</a:t>
            </a:r>
            <a:endParaRPr lang="es-EC" b="1" dirty="0"/>
          </a:p>
        </p:txBody>
      </p:sp>
    </p:spTree>
    <p:extLst>
      <p:ext uri="{BB962C8B-B14F-4D97-AF65-F5344CB8AC3E}">
        <p14:creationId xmlns:p14="http://schemas.microsoft.com/office/powerpoint/2010/main" val="2052992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309075-F70B-49D0-8B75-F46A4A8B02F2}"/>
              </a:ext>
            </a:extLst>
          </p:cNvPr>
          <p:cNvSpPr>
            <a:spLocks noGrp="1"/>
          </p:cNvSpPr>
          <p:nvPr>
            <p:ph type="title"/>
          </p:nvPr>
        </p:nvSpPr>
        <p:spPr>
          <a:xfrm rot="20563274">
            <a:off x="913774" y="2462100"/>
            <a:ext cx="10364451" cy="1596177"/>
          </a:xfrm>
        </p:spPr>
        <p:txBody>
          <a:bodyPr>
            <a:normAutofit/>
          </a:bodyPr>
          <a:lstStyle/>
          <a:p>
            <a:r>
              <a:rPr lang="es-ES" sz="4800" b="1" dirty="0"/>
              <a:t>RECAUDACIÓN DEL IVA</a:t>
            </a:r>
            <a:br>
              <a:rPr lang="es-ES" sz="4800" b="1" dirty="0"/>
            </a:br>
            <a:r>
              <a:rPr lang="es-ES" sz="4800" b="1" dirty="0"/>
              <a:t>AÑOS ANTERIORES</a:t>
            </a:r>
            <a:endParaRPr lang="es-EC" sz="4800" b="1" dirty="0"/>
          </a:p>
        </p:txBody>
      </p:sp>
    </p:spTree>
    <p:extLst>
      <p:ext uri="{BB962C8B-B14F-4D97-AF65-F5344CB8AC3E}">
        <p14:creationId xmlns:p14="http://schemas.microsoft.com/office/powerpoint/2010/main" val="1946415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7EF50-A680-412C-A33C-620D5EEB6B7A}"/>
              </a:ext>
            </a:extLst>
          </p:cNvPr>
          <p:cNvSpPr>
            <a:spLocks noGrp="1"/>
          </p:cNvSpPr>
          <p:nvPr>
            <p:ph type="title"/>
          </p:nvPr>
        </p:nvSpPr>
        <p:spPr>
          <a:xfrm>
            <a:off x="913774" y="267664"/>
            <a:ext cx="10364451" cy="1596177"/>
          </a:xfrm>
        </p:spPr>
        <p:txBody>
          <a:bodyPr/>
          <a:lstStyle/>
          <a:p>
            <a:r>
              <a:rPr lang="es-ES" b="1" dirty="0"/>
              <a:t>IVA PRODUCCIÓN NACIONAL</a:t>
            </a:r>
            <a:endParaRPr lang="es-EC" b="1" dirty="0"/>
          </a:p>
        </p:txBody>
      </p:sp>
      <p:graphicFrame>
        <p:nvGraphicFramePr>
          <p:cNvPr id="4" name="Marcador de contenido 3">
            <a:extLst>
              <a:ext uri="{FF2B5EF4-FFF2-40B4-BE49-F238E27FC236}">
                <a16:creationId xmlns:a16="http://schemas.microsoft.com/office/drawing/2014/main" id="{6589059E-0BA4-4C9A-AC31-79AC6E488225}"/>
              </a:ext>
            </a:extLst>
          </p:cNvPr>
          <p:cNvGraphicFramePr>
            <a:graphicFrameLocks noGrp="1"/>
          </p:cNvGraphicFramePr>
          <p:nvPr>
            <p:ph sz="quarter" idx="13"/>
            <p:extLst>
              <p:ext uri="{D42A27DB-BD31-4B8C-83A1-F6EECF244321}">
                <p14:modId xmlns:p14="http://schemas.microsoft.com/office/powerpoint/2010/main" val="1372172731"/>
              </p:ext>
            </p:extLst>
          </p:nvPr>
        </p:nvGraphicFramePr>
        <p:xfrm>
          <a:off x="337626" y="1772528"/>
          <a:ext cx="11296354" cy="4154974"/>
        </p:xfrm>
        <a:graphic>
          <a:graphicData uri="http://schemas.openxmlformats.org/drawingml/2006/chart">
            <c:chart xmlns:c="http://schemas.openxmlformats.org/drawingml/2006/chart" xmlns:r="http://schemas.openxmlformats.org/officeDocument/2006/relationships" r:id="rId2"/>
          </a:graphicData>
        </a:graphic>
      </p:graphicFrame>
      <p:sp>
        <p:nvSpPr>
          <p:cNvPr id="6" name="Elipse 5">
            <a:extLst>
              <a:ext uri="{FF2B5EF4-FFF2-40B4-BE49-F238E27FC236}">
                <a16:creationId xmlns:a16="http://schemas.microsoft.com/office/drawing/2014/main" id="{04A025D6-D61E-49F8-B6D1-640E6DCE3B14}"/>
              </a:ext>
            </a:extLst>
          </p:cNvPr>
          <p:cNvSpPr/>
          <p:nvPr/>
        </p:nvSpPr>
        <p:spPr>
          <a:xfrm>
            <a:off x="5050302" y="3551330"/>
            <a:ext cx="745587" cy="59737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sz="1200" dirty="0"/>
              <a:t>13%</a:t>
            </a:r>
            <a:endParaRPr lang="es-EC" sz="1200" dirty="0"/>
          </a:p>
        </p:txBody>
      </p:sp>
      <p:sp>
        <p:nvSpPr>
          <p:cNvPr id="7" name="Elipse 6">
            <a:extLst>
              <a:ext uri="{FF2B5EF4-FFF2-40B4-BE49-F238E27FC236}">
                <a16:creationId xmlns:a16="http://schemas.microsoft.com/office/drawing/2014/main" id="{F9030836-CE5B-4D3D-97CD-61A90FB4A520}"/>
              </a:ext>
            </a:extLst>
          </p:cNvPr>
          <p:cNvSpPr/>
          <p:nvPr/>
        </p:nvSpPr>
        <p:spPr>
          <a:xfrm>
            <a:off x="7202660" y="3551330"/>
            <a:ext cx="745587" cy="59737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sz="1200" dirty="0"/>
              <a:t>18%</a:t>
            </a:r>
            <a:endParaRPr lang="es-EC" sz="1200" dirty="0"/>
          </a:p>
        </p:txBody>
      </p:sp>
      <p:sp>
        <p:nvSpPr>
          <p:cNvPr id="8" name="Elipse 7">
            <a:extLst>
              <a:ext uri="{FF2B5EF4-FFF2-40B4-BE49-F238E27FC236}">
                <a16:creationId xmlns:a16="http://schemas.microsoft.com/office/drawing/2014/main" id="{1A9C517A-A8E3-4101-8176-7BDA059F52D7}"/>
              </a:ext>
            </a:extLst>
          </p:cNvPr>
          <p:cNvSpPr/>
          <p:nvPr/>
        </p:nvSpPr>
        <p:spPr>
          <a:xfrm>
            <a:off x="9200272" y="3551330"/>
            <a:ext cx="745587" cy="59737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sz="1200" dirty="0"/>
              <a:t>10%</a:t>
            </a:r>
            <a:endParaRPr lang="es-EC" sz="1200" dirty="0"/>
          </a:p>
        </p:txBody>
      </p:sp>
    </p:spTree>
    <p:extLst>
      <p:ext uri="{BB962C8B-B14F-4D97-AF65-F5344CB8AC3E}">
        <p14:creationId xmlns:p14="http://schemas.microsoft.com/office/powerpoint/2010/main" val="2025443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71A86E-4B80-4CAD-B8C3-C152B29E27AD}"/>
              </a:ext>
            </a:extLst>
          </p:cNvPr>
          <p:cNvSpPr>
            <a:spLocks noGrp="1"/>
          </p:cNvSpPr>
          <p:nvPr>
            <p:ph type="title"/>
          </p:nvPr>
        </p:nvSpPr>
        <p:spPr>
          <a:xfrm>
            <a:off x="913774" y="189914"/>
            <a:ext cx="10364451" cy="1596177"/>
          </a:xfrm>
        </p:spPr>
        <p:txBody>
          <a:bodyPr/>
          <a:lstStyle/>
          <a:p>
            <a:r>
              <a:rPr lang="es-ES" b="1" dirty="0"/>
              <a:t>IVA EN IMPORTACIONES</a:t>
            </a:r>
            <a:endParaRPr lang="es-EC" b="1" dirty="0"/>
          </a:p>
        </p:txBody>
      </p:sp>
      <p:graphicFrame>
        <p:nvGraphicFramePr>
          <p:cNvPr id="4" name="Marcador de contenido 3">
            <a:extLst>
              <a:ext uri="{FF2B5EF4-FFF2-40B4-BE49-F238E27FC236}">
                <a16:creationId xmlns:a16="http://schemas.microsoft.com/office/drawing/2014/main" id="{368DD911-0B17-46F5-B970-5E02CA12F573}"/>
              </a:ext>
            </a:extLst>
          </p:cNvPr>
          <p:cNvGraphicFramePr>
            <a:graphicFrameLocks noGrp="1"/>
          </p:cNvGraphicFramePr>
          <p:nvPr>
            <p:ph sz="quarter" idx="13"/>
            <p:extLst>
              <p:ext uri="{D42A27DB-BD31-4B8C-83A1-F6EECF244321}">
                <p14:modId xmlns:p14="http://schemas.microsoft.com/office/powerpoint/2010/main" val="3058824317"/>
              </p:ext>
            </p:extLst>
          </p:nvPr>
        </p:nvGraphicFramePr>
        <p:xfrm>
          <a:off x="239151" y="1983545"/>
          <a:ext cx="11563643" cy="4684541"/>
        </p:xfrm>
        <a:graphic>
          <a:graphicData uri="http://schemas.openxmlformats.org/drawingml/2006/chart">
            <c:chart xmlns:c="http://schemas.openxmlformats.org/drawingml/2006/chart" xmlns:r="http://schemas.openxmlformats.org/officeDocument/2006/relationships" r:id="rId2"/>
          </a:graphicData>
        </a:graphic>
      </p:graphicFrame>
      <p:sp>
        <p:nvSpPr>
          <p:cNvPr id="5" name="Elipse 4">
            <a:extLst>
              <a:ext uri="{FF2B5EF4-FFF2-40B4-BE49-F238E27FC236}">
                <a16:creationId xmlns:a16="http://schemas.microsoft.com/office/drawing/2014/main" id="{27DF3CDC-76D2-4BEB-B51A-B00FA8714766}"/>
              </a:ext>
            </a:extLst>
          </p:cNvPr>
          <p:cNvSpPr/>
          <p:nvPr/>
        </p:nvSpPr>
        <p:spPr>
          <a:xfrm>
            <a:off x="5050302" y="4027130"/>
            <a:ext cx="745587" cy="59737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200" dirty="0"/>
              <a:t>8%</a:t>
            </a:r>
            <a:endParaRPr lang="es-EC" sz="1200" dirty="0"/>
          </a:p>
        </p:txBody>
      </p:sp>
      <p:sp>
        <p:nvSpPr>
          <p:cNvPr id="6" name="Elipse 5">
            <a:extLst>
              <a:ext uri="{FF2B5EF4-FFF2-40B4-BE49-F238E27FC236}">
                <a16:creationId xmlns:a16="http://schemas.microsoft.com/office/drawing/2014/main" id="{8C35BD1F-2EAB-46FF-B45D-DA9070884D1D}"/>
              </a:ext>
            </a:extLst>
          </p:cNvPr>
          <p:cNvSpPr/>
          <p:nvPr/>
        </p:nvSpPr>
        <p:spPr>
          <a:xfrm>
            <a:off x="7214382" y="4027130"/>
            <a:ext cx="745587" cy="59737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200" dirty="0"/>
              <a:t>2%</a:t>
            </a:r>
            <a:endParaRPr lang="es-EC" sz="1200" dirty="0"/>
          </a:p>
        </p:txBody>
      </p:sp>
      <p:sp>
        <p:nvSpPr>
          <p:cNvPr id="7" name="Elipse 6">
            <a:extLst>
              <a:ext uri="{FF2B5EF4-FFF2-40B4-BE49-F238E27FC236}">
                <a16:creationId xmlns:a16="http://schemas.microsoft.com/office/drawing/2014/main" id="{09A09E8A-9899-4097-A106-BEB4643E1EDE}"/>
              </a:ext>
            </a:extLst>
          </p:cNvPr>
          <p:cNvSpPr/>
          <p:nvPr/>
        </p:nvSpPr>
        <p:spPr>
          <a:xfrm>
            <a:off x="9378462" y="4045937"/>
            <a:ext cx="745587" cy="59737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200" dirty="0"/>
              <a:t>-3%</a:t>
            </a:r>
            <a:endParaRPr lang="es-EC" sz="1200" dirty="0"/>
          </a:p>
        </p:txBody>
      </p:sp>
    </p:spTree>
    <p:extLst>
      <p:ext uri="{BB962C8B-B14F-4D97-AF65-F5344CB8AC3E}">
        <p14:creationId xmlns:p14="http://schemas.microsoft.com/office/powerpoint/2010/main" val="4100434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BD114-B7B1-4FFE-931C-6BEAE0281100}"/>
              </a:ext>
            </a:extLst>
          </p:cNvPr>
          <p:cNvSpPr>
            <a:spLocks noGrp="1"/>
          </p:cNvSpPr>
          <p:nvPr>
            <p:ph type="title"/>
          </p:nvPr>
        </p:nvSpPr>
        <p:spPr/>
        <p:txBody>
          <a:bodyPr/>
          <a:lstStyle/>
          <a:p>
            <a:r>
              <a:rPr lang="es-ES" b="1" dirty="0"/>
              <a:t>IMPUESTO AL VALOR AGREGADO</a:t>
            </a:r>
            <a:endParaRPr lang="es-EC" b="1" dirty="0"/>
          </a:p>
        </p:txBody>
      </p:sp>
      <p:graphicFrame>
        <p:nvGraphicFramePr>
          <p:cNvPr id="4" name="Marcador de contenido 3">
            <a:extLst>
              <a:ext uri="{FF2B5EF4-FFF2-40B4-BE49-F238E27FC236}">
                <a16:creationId xmlns:a16="http://schemas.microsoft.com/office/drawing/2014/main" id="{55FE8790-54C7-4120-923B-3386FB344F95}"/>
              </a:ext>
            </a:extLst>
          </p:cNvPr>
          <p:cNvGraphicFramePr>
            <a:graphicFrameLocks noGrp="1"/>
          </p:cNvGraphicFramePr>
          <p:nvPr>
            <p:ph sz="quarter" idx="13"/>
          </p:nvPr>
        </p:nvGraphicFramePr>
        <p:xfrm>
          <a:off x="323557" y="1688122"/>
          <a:ext cx="11577711" cy="4979963"/>
        </p:xfrm>
        <a:graphic>
          <a:graphicData uri="http://schemas.openxmlformats.org/drawingml/2006/chart">
            <c:chart xmlns:c="http://schemas.openxmlformats.org/drawingml/2006/chart" xmlns:r="http://schemas.openxmlformats.org/officeDocument/2006/relationships" r:id="rId3"/>
          </a:graphicData>
        </a:graphic>
      </p:graphicFrame>
      <p:sp>
        <p:nvSpPr>
          <p:cNvPr id="5" name="Elipse 4">
            <a:extLst>
              <a:ext uri="{FF2B5EF4-FFF2-40B4-BE49-F238E27FC236}">
                <a16:creationId xmlns:a16="http://schemas.microsoft.com/office/drawing/2014/main" id="{9C221035-6340-4D93-AAD8-B560A5972DD2}"/>
              </a:ext>
            </a:extLst>
          </p:cNvPr>
          <p:cNvSpPr/>
          <p:nvPr/>
        </p:nvSpPr>
        <p:spPr>
          <a:xfrm>
            <a:off x="5190979" y="4045937"/>
            <a:ext cx="745587" cy="5973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200" dirty="0"/>
              <a:t>11%</a:t>
            </a:r>
            <a:endParaRPr lang="es-EC" sz="1200" dirty="0"/>
          </a:p>
        </p:txBody>
      </p:sp>
      <p:sp>
        <p:nvSpPr>
          <p:cNvPr id="6" name="Elipse 5">
            <a:extLst>
              <a:ext uri="{FF2B5EF4-FFF2-40B4-BE49-F238E27FC236}">
                <a16:creationId xmlns:a16="http://schemas.microsoft.com/office/drawing/2014/main" id="{B2C024E7-C0BB-4F3A-B046-2CE0C11CF755}"/>
              </a:ext>
            </a:extLst>
          </p:cNvPr>
          <p:cNvSpPr/>
          <p:nvPr/>
        </p:nvSpPr>
        <p:spPr>
          <a:xfrm>
            <a:off x="7301133" y="4045935"/>
            <a:ext cx="745587" cy="5973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200" dirty="0"/>
              <a:t>12%</a:t>
            </a:r>
            <a:endParaRPr lang="es-EC" sz="1200" dirty="0"/>
          </a:p>
        </p:txBody>
      </p:sp>
      <p:sp>
        <p:nvSpPr>
          <p:cNvPr id="7" name="Elipse 6">
            <a:extLst>
              <a:ext uri="{FF2B5EF4-FFF2-40B4-BE49-F238E27FC236}">
                <a16:creationId xmlns:a16="http://schemas.microsoft.com/office/drawing/2014/main" id="{0F9E8FC0-4E79-4A6B-B2CB-03A8A79FFC49}"/>
              </a:ext>
            </a:extLst>
          </p:cNvPr>
          <p:cNvSpPr/>
          <p:nvPr/>
        </p:nvSpPr>
        <p:spPr>
          <a:xfrm>
            <a:off x="9411287" y="4045935"/>
            <a:ext cx="745587" cy="5973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200" dirty="0"/>
              <a:t>6%</a:t>
            </a:r>
            <a:endParaRPr lang="es-EC" sz="1200" dirty="0"/>
          </a:p>
        </p:txBody>
      </p:sp>
    </p:spTree>
    <p:extLst>
      <p:ext uri="{BB962C8B-B14F-4D97-AF65-F5344CB8AC3E}">
        <p14:creationId xmlns:p14="http://schemas.microsoft.com/office/powerpoint/2010/main" val="322883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981D90-3800-40FB-9B63-31D374AEDAFB}"/>
              </a:ext>
            </a:extLst>
          </p:cNvPr>
          <p:cNvSpPr>
            <a:spLocks noGrp="1"/>
          </p:cNvSpPr>
          <p:nvPr>
            <p:ph type="title"/>
          </p:nvPr>
        </p:nvSpPr>
        <p:spPr/>
        <p:txBody>
          <a:bodyPr/>
          <a:lstStyle/>
          <a:p>
            <a:r>
              <a:rPr lang="es-ES" b="1" dirty="0"/>
              <a:t>EFECTO DE LA APLICACIÓN DE SALVAGUARDIAS</a:t>
            </a:r>
            <a:r>
              <a:rPr lang="es-ES" dirty="0"/>
              <a:t> </a:t>
            </a:r>
            <a:endParaRPr lang="es-EC" dirty="0"/>
          </a:p>
        </p:txBody>
      </p:sp>
      <p:graphicFrame>
        <p:nvGraphicFramePr>
          <p:cNvPr id="4" name="Marcador de contenido 3">
            <a:extLst>
              <a:ext uri="{FF2B5EF4-FFF2-40B4-BE49-F238E27FC236}">
                <a16:creationId xmlns:a16="http://schemas.microsoft.com/office/drawing/2014/main" id="{F3BDCA3D-71C1-4AC9-A60E-3CF66ED8F895}"/>
              </a:ext>
            </a:extLst>
          </p:cNvPr>
          <p:cNvGraphicFramePr>
            <a:graphicFrameLocks noGrp="1"/>
          </p:cNvGraphicFramePr>
          <p:nvPr>
            <p:ph sz="quarter" idx="13"/>
            <p:extLst>
              <p:ext uri="{D42A27DB-BD31-4B8C-83A1-F6EECF244321}">
                <p14:modId xmlns:p14="http://schemas.microsoft.com/office/powerpoint/2010/main" val="44199543"/>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012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AB3039A5-334D-4CCE-8D7C-C8DCC5C85F31}"/>
              </a:ext>
            </a:extLst>
          </p:cNvPr>
          <p:cNvPicPr>
            <a:picLocks noGrp="1" noChangeAspect="1"/>
          </p:cNvPicPr>
          <p:nvPr>
            <p:ph idx="1"/>
          </p:nvPr>
        </p:nvPicPr>
        <p:blipFill>
          <a:blip r:embed="rId2"/>
          <a:stretch>
            <a:fillRect/>
          </a:stretch>
        </p:blipFill>
        <p:spPr>
          <a:xfrm>
            <a:off x="606323" y="264505"/>
            <a:ext cx="10530600" cy="6234769"/>
          </a:xfrm>
          <a:prstGeom prst="rect">
            <a:avLst/>
          </a:prstGeom>
        </p:spPr>
      </p:pic>
      <p:sp>
        <p:nvSpPr>
          <p:cNvPr id="6" name="Rectángulo: esquinas redondeadas 5">
            <a:extLst>
              <a:ext uri="{FF2B5EF4-FFF2-40B4-BE49-F238E27FC236}">
                <a16:creationId xmlns:a16="http://schemas.microsoft.com/office/drawing/2014/main" id="{1D5AF11C-CEF2-4C5B-987A-7418128A535A}"/>
              </a:ext>
            </a:extLst>
          </p:cNvPr>
          <p:cNvSpPr/>
          <p:nvPr/>
        </p:nvSpPr>
        <p:spPr>
          <a:xfrm>
            <a:off x="7723163" y="1674055"/>
            <a:ext cx="2475914" cy="647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Precio Promedio USD 63.1</a:t>
            </a:r>
            <a:endParaRPr lang="es-EC" dirty="0"/>
          </a:p>
        </p:txBody>
      </p:sp>
      <p:sp>
        <p:nvSpPr>
          <p:cNvPr id="2" name="CuadroTexto 1">
            <a:extLst>
              <a:ext uri="{FF2B5EF4-FFF2-40B4-BE49-F238E27FC236}">
                <a16:creationId xmlns:a16="http://schemas.microsoft.com/office/drawing/2014/main" id="{733E83EC-3996-4BAB-ADFF-4BA17B2B54A5}"/>
              </a:ext>
            </a:extLst>
          </p:cNvPr>
          <p:cNvSpPr txBox="1"/>
          <p:nvPr/>
        </p:nvSpPr>
        <p:spPr>
          <a:xfrm>
            <a:off x="6893168" y="6575175"/>
            <a:ext cx="4797083" cy="307777"/>
          </a:xfrm>
          <a:prstGeom prst="rect">
            <a:avLst/>
          </a:prstGeom>
          <a:noFill/>
        </p:spPr>
        <p:txBody>
          <a:bodyPr wrap="square" rtlCol="0">
            <a:spAutoFit/>
          </a:bodyPr>
          <a:lstStyle/>
          <a:p>
            <a:r>
              <a:rPr lang="es-ES" sz="1400" dirty="0"/>
              <a:t>Fuente: Banco Central del Ecuador</a:t>
            </a:r>
            <a:endParaRPr lang="es-EC" sz="1400" dirty="0"/>
          </a:p>
        </p:txBody>
      </p:sp>
    </p:spTree>
    <p:extLst>
      <p:ext uri="{BB962C8B-B14F-4D97-AF65-F5344CB8AC3E}">
        <p14:creationId xmlns:p14="http://schemas.microsoft.com/office/powerpoint/2010/main" val="3927736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A5FAA9-E66B-405F-8E2A-209578604F43}"/>
              </a:ext>
            </a:extLst>
          </p:cNvPr>
          <p:cNvSpPr>
            <a:spLocks noGrp="1"/>
          </p:cNvSpPr>
          <p:nvPr>
            <p:ph type="title"/>
          </p:nvPr>
        </p:nvSpPr>
        <p:spPr>
          <a:xfrm rot="20359594">
            <a:off x="913774" y="2349558"/>
            <a:ext cx="10364451" cy="1596177"/>
          </a:xfrm>
        </p:spPr>
        <p:txBody>
          <a:bodyPr/>
          <a:lstStyle/>
          <a:p>
            <a:r>
              <a:rPr lang="es-ES" b="1" dirty="0"/>
              <a:t>EFECTO DE LA RECAUDACIÓN DEL IVA EN LAS IMPORTACIONES DE PRODUCTOS TERMINADOS TEXTILES</a:t>
            </a:r>
            <a:r>
              <a:rPr lang="es-ES" dirty="0"/>
              <a:t> </a:t>
            </a:r>
            <a:endParaRPr lang="es-EC" dirty="0"/>
          </a:p>
        </p:txBody>
      </p:sp>
    </p:spTree>
    <p:extLst>
      <p:ext uri="{BB962C8B-B14F-4D97-AF65-F5344CB8AC3E}">
        <p14:creationId xmlns:p14="http://schemas.microsoft.com/office/powerpoint/2010/main" val="361327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241298-A920-424D-914B-582658D1B82E}"/>
              </a:ext>
            </a:extLst>
          </p:cNvPr>
          <p:cNvSpPr>
            <a:spLocks noGrp="1"/>
          </p:cNvSpPr>
          <p:nvPr>
            <p:ph type="title"/>
          </p:nvPr>
        </p:nvSpPr>
        <p:spPr>
          <a:xfrm>
            <a:off x="913774" y="263787"/>
            <a:ext cx="10364451" cy="1596177"/>
          </a:xfrm>
        </p:spPr>
        <p:txBody>
          <a:bodyPr/>
          <a:lstStyle/>
          <a:p>
            <a:r>
              <a:rPr lang="es-ES" b="1" dirty="0"/>
              <a:t>RECAUDACIÓN DEL IVA EN LAS IMPORTACIONES</a:t>
            </a:r>
            <a:endParaRPr lang="es-EC" b="1" dirty="0"/>
          </a:p>
        </p:txBody>
      </p:sp>
      <p:graphicFrame>
        <p:nvGraphicFramePr>
          <p:cNvPr id="4" name="Marcador de contenido 3">
            <a:extLst>
              <a:ext uri="{FF2B5EF4-FFF2-40B4-BE49-F238E27FC236}">
                <a16:creationId xmlns:a16="http://schemas.microsoft.com/office/drawing/2014/main" id="{CD7F64C4-04B0-4F57-9A07-1E75031140C0}"/>
              </a:ext>
            </a:extLst>
          </p:cNvPr>
          <p:cNvGraphicFramePr>
            <a:graphicFrameLocks noGrp="1"/>
          </p:cNvGraphicFramePr>
          <p:nvPr>
            <p:ph sz="quarter" idx="13"/>
            <p:extLst>
              <p:ext uri="{D42A27DB-BD31-4B8C-83A1-F6EECF244321}">
                <p14:modId xmlns:p14="http://schemas.microsoft.com/office/powerpoint/2010/main" val="926496124"/>
              </p:ext>
            </p:extLst>
          </p:nvPr>
        </p:nvGraphicFramePr>
        <p:xfrm>
          <a:off x="2363372" y="2214694"/>
          <a:ext cx="6977575" cy="3581430"/>
        </p:xfrm>
        <a:graphic>
          <a:graphicData uri="http://schemas.openxmlformats.org/drawingml/2006/table">
            <a:tbl>
              <a:tblPr firstRow="1" firstCol="1" bandRow="1">
                <a:tableStyleId>{00A15C55-8517-42AA-B614-E9B94910E393}</a:tableStyleId>
              </a:tblPr>
              <a:tblGrid>
                <a:gridCol w="2672263">
                  <a:extLst>
                    <a:ext uri="{9D8B030D-6E8A-4147-A177-3AD203B41FA5}">
                      <a16:colId xmlns:a16="http://schemas.microsoft.com/office/drawing/2014/main" val="2029866815"/>
                    </a:ext>
                  </a:extLst>
                </a:gridCol>
                <a:gridCol w="2152656">
                  <a:extLst>
                    <a:ext uri="{9D8B030D-6E8A-4147-A177-3AD203B41FA5}">
                      <a16:colId xmlns:a16="http://schemas.microsoft.com/office/drawing/2014/main" val="2119972982"/>
                    </a:ext>
                  </a:extLst>
                </a:gridCol>
                <a:gridCol w="2152656">
                  <a:extLst>
                    <a:ext uri="{9D8B030D-6E8A-4147-A177-3AD203B41FA5}">
                      <a16:colId xmlns:a16="http://schemas.microsoft.com/office/drawing/2014/main" val="1890376358"/>
                    </a:ext>
                  </a:extLst>
                </a:gridCol>
              </a:tblGrid>
              <a:tr h="248073">
                <a:tc>
                  <a:txBody>
                    <a:bodyPr/>
                    <a:lstStyle/>
                    <a:p>
                      <a:pPr algn="ctr">
                        <a:lnSpc>
                          <a:spcPct val="115000"/>
                        </a:lnSpc>
                        <a:spcAft>
                          <a:spcPts val="0"/>
                        </a:spcAft>
                      </a:pPr>
                      <a:r>
                        <a:rPr lang="es-EC" sz="2000" dirty="0">
                          <a:effectLst/>
                        </a:rPr>
                        <a:t>IMPORTACIONES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2000" dirty="0">
                          <a:effectLst/>
                        </a:rPr>
                        <a:t>2014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2000" dirty="0">
                          <a:effectLst/>
                        </a:rPr>
                        <a:t>2016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60582525"/>
                  </a:ext>
                </a:extLst>
              </a:tr>
              <a:tr h="487050">
                <a:tc>
                  <a:txBody>
                    <a:bodyPr/>
                    <a:lstStyle/>
                    <a:p>
                      <a:pPr algn="l">
                        <a:lnSpc>
                          <a:spcPct val="115000"/>
                        </a:lnSpc>
                        <a:spcAft>
                          <a:spcPts val="0"/>
                        </a:spcAft>
                      </a:pPr>
                      <a:r>
                        <a:rPr lang="es-EC" sz="2000" dirty="0">
                          <a:effectLst/>
                        </a:rPr>
                        <a:t>CIF</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dirty="0">
                          <a:effectLst/>
                        </a:rPr>
                        <a:t>    174.132.787,50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a:effectLst/>
                        </a:rPr>
                        <a:t>      91.500.997,49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09074618"/>
                  </a:ext>
                </a:extLst>
              </a:tr>
              <a:tr h="487050">
                <a:tc>
                  <a:txBody>
                    <a:bodyPr/>
                    <a:lstStyle/>
                    <a:p>
                      <a:pPr algn="l">
                        <a:lnSpc>
                          <a:spcPct val="115000"/>
                        </a:lnSpc>
                        <a:spcAft>
                          <a:spcPts val="0"/>
                        </a:spcAft>
                      </a:pPr>
                      <a:r>
                        <a:rPr lang="es-EC" sz="2000" dirty="0">
                          <a:effectLst/>
                        </a:rPr>
                        <a:t>FODINFA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dirty="0">
                          <a:effectLst/>
                        </a:rPr>
                        <a:t>           870.663,94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a:effectLst/>
                        </a:rPr>
                        <a:t>           457.504,99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57302165"/>
                  </a:ext>
                </a:extLst>
              </a:tr>
              <a:tr h="487050">
                <a:tc>
                  <a:txBody>
                    <a:bodyPr/>
                    <a:lstStyle/>
                    <a:p>
                      <a:pPr algn="l">
                        <a:lnSpc>
                          <a:spcPct val="115000"/>
                        </a:lnSpc>
                        <a:spcAft>
                          <a:spcPts val="0"/>
                        </a:spcAft>
                      </a:pPr>
                      <a:r>
                        <a:rPr lang="es-EC" sz="2000" dirty="0">
                          <a:effectLst/>
                        </a:rPr>
                        <a:t>AD VALOREM</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dirty="0">
                          <a:effectLst/>
                        </a:rPr>
                        <a:t>      51.196.082,02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dirty="0">
                          <a:effectLst/>
                        </a:rPr>
                        <a:t>      28.765.585,90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11965102"/>
                  </a:ext>
                </a:extLst>
              </a:tr>
              <a:tr h="487050">
                <a:tc>
                  <a:txBody>
                    <a:bodyPr/>
                    <a:lstStyle/>
                    <a:p>
                      <a:pPr algn="l">
                        <a:lnSpc>
                          <a:spcPct val="115000"/>
                        </a:lnSpc>
                        <a:spcAft>
                          <a:spcPts val="0"/>
                        </a:spcAft>
                      </a:pPr>
                      <a:r>
                        <a:rPr lang="es-EC" sz="2000" dirty="0">
                          <a:effectLst/>
                        </a:rPr>
                        <a:t>SALVAGUARDIA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a:effectLst/>
                        </a:rPr>
                        <a:t>                       -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dirty="0">
                          <a:effectLst/>
                        </a:rPr>
                        <a:t>      22.875.249,37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48024673"/>
                  </a:ext>
                </a:extLst>
              </a:tr>
              <a:tr h="487050">
                <a:tc>
                  <a:txBody>
                    <a:bodyPr/>
                    <a:lstStyle/>
                    <a:p>
                      <a:pPr algn="l">
                        <a:lnSpc>
                          <a:spcPct val="115000"/>
                        </a:lnSpc>
                        <a:spcAft>
                          <a:spcPts val="0"/>
                        </a:spcAft>
                      </a:pPr>
                      <a:r>
                        <a:rPr lang="es-EC" sz="2000" dirty="0">
                          <a:effectLst/>
                        </a:rPr>
                        <a:t>BASE IMPONIBLE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a:effectLst/>
                        </a:rPr>
                        <a:t>    226.199.533,46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dirty="0">
                          <a:effectLst/>
                        </a:rPr>
                        <a:t>    143.599.337,75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99529451"/>
                  </a:ext>
                </a:extLst>
              </a:tr>
              <a:tr h="487050">
                <a:tc>
                  <a:txBody>
                    <a:bodyPr/>
                    <a:lstStyle/>
                    <a:p>
                      <a:pPr algn="l">
                        <a:lnSpc>
                          <a:spcPct val="115000"/>
                        </a:lnSpc>
                        <a:spcAft>
                          <a:spcPts val="0"/>
                        </a:spcAft>
                      </a:pPr>
                      <a:r>
                        <a:rPr lang="es-EC" sz="2000" dirty="0">
                          <a:effectLst/>
                        </a:rPr>
                        <a:t>IVA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a:effectLst/>
                        </a:rPr>
                        <a:t>      27.143.944,01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dirty="0">
                          <a:effectLst/>
                        </a:rPr>
                        <a:t>      17.231.920,53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61493708"/>
                  </a:ext>
                </a:extLst>
              </a:tr>
              <a:tr h="248073">
                <a:tc>
                  <a:txBody>
                    <a:bodyPr/>
                    <a:lstStyle/>
                    <a:p>
                      <a:pPr algn="ctr">
                        <a:lnSpc>
                          <a:spcPct val="115000"/>
                        </a:lnSpc>
                        <a:spcAft>
                          <a:spcPts val="0"/>
                        </a:spcAft>
                      </a:pPr>
                      <a:r>
                        <a:rPr lang="es-EC" sz="2000" dirty="0">
                          <a:effectLst/>
                        </a:rPr>
                        <a:t>TOTAL TRIBUTOS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a:effectLst/>
                        </a:rPr>
                        <a:t> 253.343.477,47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dirty="0">
                          <a:effectLst/>
                        </a:rPr>
                        <a:t> 160.831.258,28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71537062"/>
                  </a:ext>
                </a:extLst>
              </a:tr>
            </a:tbl>
          </a:graphicData>
        </a:graphic>
      </p:graphicFrame>
    </p:spTree>
    <p:extLst>
      <p:ext uri="{BB962C8B-B14F-4D97-AF65-F5344CB8AC3E}">
        <p14:creationId xmlns:p14="http://schemas.microsoft.com/office/powerpoint/2010/main" val="639065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0811C-9A77-4B77-8D50-615BF073CB48}"/>
              </a:ext>
            </a:extLst>
          </p:cNvPr>
          <p:cNvSpPr>
            <a:spLocks noGrp="1"/>
          </p:cNvSpPr>
          <p:nvPr>
            <p:ph type="title"/>
          </p:nvPr>
        </p:nvSpPr>
        <p:spPr>
          <a:xfrm>
            <a:off x="915024" y="295422"/>
            <a:ext cx="10364451" cy="1596177"/>
          </a:xfrm>
        </p:spPr>
        <p:txBody>
          <a:bodyPr/>
          <a:lstStyle/>
          <a:p>
            <a:r>
              <a:rPr lang="es-ES" b="1" dirty="0"/>
              <a:t>IVA EN IMPORTACIONES</a:t>
            </a:r>
            <a:endParaRPr lang="es-EC" b="1" dirty="0"/>
          </a:p>
        </p:txBody>
      </p:sp>
      <p:graphicFrame>
        <p:nvGraphicFramePr>
          <p:cNvPr id="4" name="Marcador de contenido 3">
            <a:extLst>
              <a:ext uri="{FF2B5EF4-FFF2-40B4-BE49-F238E27FC236}">
                <a16:creationId xmlns:a16="http://schemas.microsoft.com/office/drawing/2014/main" id="{891938EC-AEA7-418F-9068-3220DCDC6C59}"/>
              </a:ext>
            </a:extLst>
          </p:cNvPr>
          <p:cNvGraphicFramePr>
            <a:graphicFrameLocks noGrp="1"/>
          </p:cNvGraphicFramePr>
          <p:nvPr>
            <p:ph sz="quarter" idx="13"/>
            <p:extLst>
              <p:ext uri="{D42A27DB-BD31-4B8C-83A1-F6EECF244321}">
                <p14:modId xmlns:p14="http://schemas.microsoft.com/office/powerpoint/2010/main" val="3006503048"/>
              </p:ext>
            </p:extLst>
          </p:nvPr>
        </p:nvGraphicFramePr>
        <p:xfrm>
          <a:off x="666183" y="1827789"/>
          <a:ext cx="10859633" cy="45684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6518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48A7AD-6176-4C04-8FE6-7E9C332E721B}"/>
              </a:ext>
            </a:extLst>
          </p:cNvPr>
          <p:cNvSpPr>
            <a:spLocks noGrp="1"/>
          </p:cNvSpPr>
          <p:nvPr>
            <p:ph type="title"/>
          </p:nvPr>
        </p:nvSpPr>
        <p:spPr>
          <a:xfrm>
            <a:off x="913774" y="126148"/>
            <a:ext cx="10364451" cy="1596177"/>
          </a:xfrm>
        </p:spPr>
        <p:txBody>
          <a:bodyPr/>
          <a:lstStyle/>
          <a:p>
            <a:r>
              <a:rPr lang="es-ES" b="1" dirty="0"/>
              <a:t>VARIACIÓN EN LAS IMPORTACIONES</a:t>
            </a:r>
            <a:endParaRPr lang="es-EC" b="1" dirty="0"/>
          </a:p>
        </p:txBody>
      </p:sp>
      <p:graphicFrame>
        <p:nvGraphicFramePr>
          <p:cNvPr id="7" name="Marcador de contenido 6">
            <a:extLst>
              <a:ext uri="{FF2B5EF4-FFF2-40B4-BE49-F238E27FC236}">
                <a16:creationId xmlns:a16="http://schemas.microsoft.com/office/drawing/2014/main" id="{60ED2A27-F4F7-44A1-BD55-6A69D97A0355}"/>
              </a:ext>
            </a:extLst>
          </p:cNvPr>
          <p:cNvGraphicFramePr>
            <a:graphicFrameLocks noGrp="1"/>
          </p:cNvGraphicFramePr>
          <p:nvPr>
            <p:ph sz="quarter" idx="13"/>
            <p:extLst>
              <p:ext uri="{D42A27DB-BD31-4B8C-83A1-F6EECF244321}">
                <p14:modId xmlns:p14="http://schemas.microsoft.com/office/powerpoint/2010/main" val="2143767082"/>
              </p:ext>
            </p:extLst>
          </p:nvPr>
        </p:nvGraphicFramePr>
        <p:xfrm>
          <a:off x="1139483" y="1722325"/>
          <a:ext cx="9608234" cy="3938952"/>
        </p:xfrm>
        <a:graphic>
          <a:graphicData uri="http://schemas.openxmlformats.org/drawingml/2006/table">
            <a:tbl>
              <a:tblPr>
                <a:tableStyleId>{69C7853C-536D-4A76-A0AE-DD22124D55A5}</a:tableStyleId>
              </a:tblPr>
              <a:tblGrid>
                <a:gridCol w="2324079">
                  <a:extLst>
                    <a:ext uri="{9D8B030D-6E8A-4147-A177-3AD203B41FA5}">
                      <a16:colId xmlns:a16="http://schemas.microsoft.com/office/drawing/2014/main" val="3373041930"/>
                    </a:ext>
                  </a:extLst>
                </a:gridCol>
                <a:gridCol w="1816451">
                  <a:extLst>
                    <a:ext uri="{9D8B030D-6E8A-4147-A177-3AD203B41FA5}">
                      <a16:colId xmlns:a16="http://schemas.microsoft.com/office/drawing/2014/main" val="448128495"/>
                    </a:ext>
                  </a:extLst>
                </a:gridCol>
                <a:gridCol w="1816451">
                  <a:extLst>
                    <a:ext uri="{9D8B030D-6E8A-4147-A177-3AD203B41FA5}">
                      <a16:colId xmlns:a16="http://schemas.microsoft.com/office/drawing/2014/main" val="684393528"/>
                    </a:ext>
                  </a:extLst>
                </a:gridCol>
                <a:gridCol w="1761408">
                  <a:extLst>
                    <a:ext uri="{9D8B030D-6E8A-4147-A177-3AD203B41FA5}">
                      <a16:colId xmlns:a16="http://schemas.microsoft.com/office/drawing/2014/main" val="3833351012"/>
                    </a:ext>
                  </a:extLst>
                </a:gridCol>
                <a:gridCol w="1889845">
                  <a:extLst>
                    <a:ext uri="{9D8B030D-6E8A-4147-A177-3AD203B41FA5}">
                      <a16:colId xmlns:a16="http://schemas.microsoft.com/office/drawing/2014/main" val="2000247894"/>
                    </a:ext>
                  </a:extLst>
                </a:gridCol>
              </a:tblGrid>
              <a:tr h="531446">
                <a:tc>
                  <a:txBody>
                    <a:bodyPr/>
                    <a:lstStyle/>
                    <a:p>
                      <a:pPr algn="ctr" fontAlgn="ctr"/>
                      <a:r>
                        <a:rPr lang="es-EC" sz="1600" b="1" u="none" strike="noStrike" dirty="0">
                          <a:effectLst/>
                        </a:rPr>
                        <a:t>IMPORTACIONES</a:t>
                      </a:r>
                      <a:endParaRPr lang="es-EC"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b="1" u="none" strike="noStrike" dirty="0">
                          <a:effectLst/>
                        </a:rPr>
                        <a:t>2014 ($)</a:t>
                      </a:r>
                      <a:endParaRPr lang="es-EC"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b="1" u="none" strike="noStrike" dirty="0">
                          <a:effectLst/>
                        </a:rPr>
                        <a:t>2016 ($)</a:t>
                      </a:r>
                      <a:endParaRPr lang="es-EC"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b="1" u="none" strike="noStrike" dirty="0">
                          <a:effectLst/>
                        </a:rPr>
                        <a:t>VARIACIÓN</a:t>
                      </a:r>
                      <a:endParaRPr lang="es-EC"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b="1" u="none" strike="noStrike" dirty="0">
                          <a:effectLst/>
                        </a:rPr>
                        <a:t>VARIACIÓN PORCENTUAL</a:t>
                      </a:r>
                      <a:endParaRPr lang="es-EC" sz="16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66845857"/>
                  </a:ext>
                </a:extLst>
              </a:tr>
              <a:tr h="515815">
                <a:tc>
                  <a:txBody>
                    <a:bodyPr/>
                    <a:lstStyle/>
                    <a:p>
                      <a:pPr algn="l" fontAlgn="b"/>
                      <a:r>
                        <a:rPr lang="es-EC" sz="1600" b="1" u="none" strike="noStrike" dirty="0">
                          <a:effectLst/>
                        </a:rPr>
                        <a:t>CIF</a:t>
                      </a:r>
                      <a:endParaRPr lang="es-EC"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dirty="0">
                          <a:effectLst/>
                        </a:rPr>
                        <a:t>     174,132,787.50 </a:t>
                      </a:r>
                      <a:endParaRPr lang="es-EC"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dirty="0">
                          <a:effectLst/>
                        </a:rPr>
                        <a:t>       91,500,997.49 </a:t>
                      </a:r>
                      <a:endParaRPr lang="es-EC"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a:effectLst/>
                        </a:rPr>
                        <a:t>     -82,631,790.01 </a:t>
                      </a:r>
                      <a:endParaRPr lang="es-EC"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dirty="0">
                          <a:effectLst/>
                        </a:rPr>
                        <a:t>-47.45%</a:t>
                      </a:r>
                      <a:endParaRPr lang="es-EC" sz="16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21599255"/>
                  </a:ext>
                </a:extLst>
              </a:tr>
              <a:tr h="515815">
                <a:tc>
                  <a:txBody>
                    <a:bodyPr/>
                    <a:lstStyle/>
                    <a:p>
                      <a:pPr algn="l" fontAlgn="b"/>
                      <a:r>
                        <a:rPr lang="es-EC" sz="1600" b="1" u="none" strike="noStrike" dirty="0">
                          <a:effectLst/>
                        </a:rPr>
                        <a:t>FODINFA</a:t>
                      </a:r>
                      <a:endParaRPr lang="es-EC"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dirty="0">
                          <a:effectLst/>
                        </a:rPr>
                        <a:t>            870,663.94 </a:t>
                      </a:r>
                      <a:endParaRPr lang="es-EC"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a:effectLst/>
                        </a:rPr>
                        <a:t>            457,504.99 </a:t>
                      </a:r>
                      <a:endParaRPr lang="es-EC"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a:effectLst/>
                        </a:rPr>
                        <a:t>          -413,158.95 </a:t>
                      </a:r>
                      <a:endParaRPr lang="es-EC"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dirty="0">
                          <a:effectLst/>
                        </a:rPr>
                        <a:t>-47.45%</a:t>
                      </a:r>
                      <a:endParaRPr lang="es-EC" sz="16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602315704"/>
                  </a:ext>
                </a:extLst>
              </a:tr>
              <a:tr h="515815">
                <a:tc>
                  <a:txBody>
                    <a:bodyPr/>
                    <a:lstStyle/>
                    <a:p>
                      <a:pPr algn="l" fontAlgn="b"/>
                      <a:r>
                        <a:rPr lang="es-EC" sz="1600" b="1" u="none" strike="noStrike" dirty="0">
                          <a:effectLst/>
                        </a:rPr>
                        <a:t>AD VALOREM</a:t>
                      </a:r>
                      <a:endParaRPr lang="es-EC"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a:effectLst/>
                        </a:rPr>
                        <a:t>       51,196,082.02 </a:t>
                      </a:r>
                      <a:endParaRPr lang="es-EC"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dirty="0">
                          <a:effectLst/>
                        </a:rPr>
                        <a:t>       28,765,585.90 </a:t>
                      </a:r>
                      <a:endParaRPr lang="es-EC"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dirty="0">
                          <a:effectLst/>
                        </a:rPr>
                        <a:t>     -22,430,496.12 </a:t>
                      </a:r>
                      <a:endParaRPr lang="es-EC"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dirty="0">
                          <a:effectLst/>
                        </a:rPr>
                        <a:t>-43.81%</a:t>
                      </a:r>
                      <a:endParaRPr lang="es-EC" sz="16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555658461"/>
                  </a:ext>
                </a:extLst>
              </a:tr>
              <a:tr h="515815">
                <a:tc>
                  <a:txBody>
                    <a:bodyPr/>
                    <a:lstStyle/>
                    <a:p>
                      <a:pPr algn="l" fontAlgn="b"/>
                      <a:r>
                        <a:rPr lang="es-EC" sz="1600" b="1" u="none" strike="noStrike" dirty="0">
                          <a:effectLst/>
                        </a:rPr>
                        <a:t>SALVAGUARDIA</a:t>
                      </a:r>
                      <a:endParaRPr lang="es-EC"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dirty="0">
                          <a:effectLst/>
                        </a:rPr>
                        <a:t>                           -   </a:t>
                      </a:r>
                      <a:endParaRPr lang="es-EC"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a:effectLst/>
                        </a:rPr>
                        <a:t>       22,875,249.37 </a:t>
                      </a:r>
                      <a:endParaRPr lang="es-EC"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dirty="0">
                          <a:effectLst/>
                        </a:rPr>
                        <a:t>      22,875,249.37 </a:t>
                      </a:r>
                      <a:endParaRPr lang="es-EC"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dirty="0">
                          <a:effectLst/>
                        </a:rPr>
                        <a:t> </a:t>
                      </a:r>
                      <a:endParaRPr lang="es-EC" sz="16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200857922"/>
                  </a:ext>
                </a:extLst>
              </a:tr>
              <a:tr h="515815">
                <a:tc>
                  <a:txBody>
                    <a:bodyPr/>
                    <a:lstStyle/>
                    <a:p>
                      <a:pPr algn="l" fontAlgn="b"/>
                      <a:r>
                        <a:rPr lang="es-EC" sz="1600" b="1" u="none" strike="noStrike" dirty="0">
                          <a:effectLst/>
                        </a:rPr>
                        <a:t>BASE IMPONIBLE</a:t>
                      </a:r>
                      <a:endParaRPr lang="es-EC"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a:effectLst/>
                        </a:rPr>
                        <a:t>     226,199,533.46 </a:t>
                      </a:r>
                      <a:endParaRPr lang="es-EC"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a:effectLst/>
                        </a:rPr>
                        <a:t>     143,599,337.75 </a:t>
                      </a:r>
                      <a:endParaRPr lang="es-EC"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dirty="0">
                          <a:effectLst/>
                        </a:rPr>
                        <a:t>     -82,600,195.71 </a:t>
                      </a:r>
                      <a:endParaRPr lang="es-EC"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dirty="0">
                          <a:effectLst/>
                        </a:rPr>
                        <a:t>-36.52%</a:t>
                      </a:r>
                      <a:endParaRPr lang="es-EC" sz="16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813119535"/>
                  </a:ext>
                </a:extLst>
              </a:tr>
              <a:tr h="515815">
                <a:tc>
                  <a:txBody>
                    <a:bodyPr/>
                    <a:lstStyle/>
                    <a:p>
                      <a:pPr algn="l" fontAlgn="b"/>
                      <a:r>
                        <a:rPr lang="es-EC" sz="1600" b="1" u="none" strike="noStrike" dirty="0">
                          <a:effectLst/>
                        </a:rPr>
                        <a:t>IVA</a:t>
                      </a:r>
                      <a:endParaRPr lang="es-EC"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a:effectLst/>
                        </a:rPr>
                        <a:t>       27,143,944.01 </a:t>
                      </a:r>
                      <a:endParaRPr lang="es-EC"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a:effectLst/>
                        </a:rPr>
                        <a:t>       17,231,920.53 </a:t>
                      </a:r>
                      <a:endParaRPr lang="es-EC"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dirty="0">
                          <a:effectLst/>
                        </a:rPr>
                        <a:t>       -9,912,023.48 </a:t>
                      </a:r>
                      <a:endParaRPr lang="es-EC"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dirty="0">
                          <a:effectLst/>
                        </a:rPr>
                        <a:t>-36.52%</a:t>
                      </a:r>
                      <a:endParaRPr lang="es-EC" sz="16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449426083"/>
                  </a:ext>
                </a:extLst>
              </a:tr>
              <a:tr h="312616">
                <a:tc>
                  <a:txBody>
                    <a:bodyPr/>
                    <a:lstStyle/>
                    <a:p>
                      <a:pPr algn="ctr" fontAlgn="b"/>
                      <a:r>
                        <a:rPr lang="es-EC" sz="1600" b="1" u="none" strike="noStrike" dirty="0">
                          <a:effectLst/>
                        </a:rPr>
                        <a:t>TOTAL TRIBUTOS</a:t>
                      </a:r>
                      <a:endParaRPr lang="es-EC"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a:effectLst/>
                        </a:rPr>
                        <a:t> 253,343,477.47 </a:t>
                      </a:r>
                      <a:endParaRPr lang="es-EC"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a:effectLst/>
                        </a:rPr>
                        <a:t> 160,831,258.28 </a:t>
                      </a:r>
                      <a:endParaRPr lang="es-EC"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dirty="0">
                          <a:effectLst/>
                        </a:rPr>
                        <a:t> -92,512,219.19 </a:t>
                      </a:r>
                      <a:endParaRPr lang="es-EC"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600" u="none" strike="noStrike" dirty="0">
                          <a:effectLst/>
                        </a:rPr>
                        <a:t>-36.52%</a:t>
                      </a:r>
                      <a:endParaRPr lang="es-EC" sz="16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46926576"/>
                  </a:ext>
                </a:extLst>
              </a:tr>
            </a:tbl>
          </a:graphicData>
        </a:graphic>
      </p:graphicFrame>
    </p:spTree>
    <p:extLst>
      <p:ext uri="{BB962C8B-B14F-4D97-AF65-F5344CB8AC3E}">
        <p14:creationId xmlns:p14="http://schemas.microsoft.com/office/powerpoint/2010/main" val="135629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AB29F-11C1-445F-9696-8A988CC33630}"/>
              </a:ext>
            </a:extLst>
          </p:cNvPr>
          <p:cNvSpPr>
            <a:spLocks noGrp="1"/>
          </p:cNvSpPr>
          <p:nvPr>
            <p:ph type="title"/>
          </p:nvPr>
        </p:nvSpPr>
        <p:spPr>
          <a:xfrm>
            <a:off x="1097277" y="126148"/>
            <a:ext cx="10364451" cy="1596177"/>
          </a:xfrm>
        </p:spPr>
        <p:txBody>
          <a:bodyPr/>
          <a:lstStyle/>
          <a:p>
            <a:r>
              <a:rPr lang="es-ES" b="1" dirty="0"/>
              <a:t>DATOS HISTÓRICOS IMPORTACIONES</a:t>
            </a:r>
            <a:endParaRPr lang="es-EC" b="1" dirty="0"/>
          </a:p>
        </p:txBody>
      </p:sp>
      <p:graphicFrame>
        <p:nvGraphicFramePr>
          <p:cNvPr id="4" name="Marcador de contenido 3">
            <a:extLst>
              <a:ext uri="{FF2B5EF4-FFF2-40B4-BE49-F238E27FC236}">
                <a16:creationId xmlns:a16="http://schemas.microsoft.com/office/drawing/2014/main" id="{8B657716-1FDD-42BA-98B8-04B54CB344E2}"/>
              </a:ext>
            </a:extLst>
          </p:cNvPr>
          <p:cNvGraphicFramePr>
            <a:graphicFrameLocks noGrp="1"/>
          </p:cNvGraphicFramePr>
          <p:nvPr>
            <p:ph sz="quarter" idx="13"/>
            <p:extLst>
              <p:ext uri="{D42A27DB-BD31-4B8C-83A1-F6EECF244321}">
                <p14:modId xmlns:p14="http://schemas.microsoft.com/office/powerpoint/2010/main" val="1894324933"/>
              </p:ext>
            </p:extLst>
          </p:nvPr>
        </p:nvGraphicFramePr>
        <p:xfrm>
          <a:off x="913776" y="1863001"/>
          <a:ext cx="10364448" cy="4257788"/>
        </p:xfrm>
        <a:graphic>
          <a:graphicData uri="http://schemas.openxmlformats.org/drawingml/2006/table">
            <a:tbl>
              <a:tblPr firstRow="1" firstCol="1" bandRow="1">
                <a:tableStyleId>{F5AB1C69-6EDB-4FF4-983F-18BD219EF322}</a:tableStyleId>
              </a:tblPr>
              <a:tblGrid>
                <a:gridCol w="2207243">
                  <a:extLst>
                    <a:ext uri="{9D8B030D-6E8A-4147-A177-3AD203B41FA5}">
                      <a16:colId xmlns:a16="http://schemas.microsoft.com/office/drawing/2014/main" val="2148598801"/>
                    </a:ext>
                  </a:extLst>
                </a:gridCol>
                <a:gridCol w="1631441">
                  <a:extLst>
                    <a:ext uri="{9D8B030D-6E8A-4147-A177-3AD203B41FA5}">
                      <a16:colId xmlns:a16="http://schemas.microsoft.com/office/drawing/2014/main" val="3418303764"/>
                    </a:ext>
                  </a:extLst>
                </a:gridCol>
                <a:gridCol w="1631441">
                  <a:extLst>
                    <a:ext uri="{9D8B030D-6E8A-4147-A177-3AD203B41FA5}">
                      <a16:colId xmlns:a16="http://schemas.microsoft.com/office/drawing/2014/main" val="3568786526"/>
                    </a:ext>
                  </a:extLst>
                </a:gridCol>
                <a:gridCol w="1631441">
                  <a:extLst>
                    <a:ext uri="{9D8B030D-6E8A-4147-A177-3AD203B41FA5}">
                      <a16:colId xmlns:a16="http://schemas.microsoft.com/office/drawing/2014/main" val="2855161697"/>
                    </a:ext>
                  </a:extLst>
                </a:gridCol>
                <a:gridCol w="1631441">
                  <a:extLst>
                    <a:ext uri="{9D8B030D-6E8A-4147-A177-3AD203B41FA5}">
                      <a16:colId xmlns:a16="http://schemas.microsoft.com/office/drawing/2014/main" val="1647183377"/>
                    </a:ext>
                  </a:extLst>
                </a:gridCol>
                <a:gridCol w="1631441">
                  <a:extLst>
                    <a:ext uri="{9D8B030D-6E8A-4147-A177-3AD203B41FA5}">
                      <a16:colId xmlns:a16="http://schemas.microsoft.com/office/drawing/2014/main" val="1417875923"/>
                    </a:ext>
                  </a:extLst>
                </a:gridCol>
              </a:tblGrid>
              <a:tr h="303306">
                <a:tc>
                  <a:txBody>
                    <a:bodyPr/>
                    <a:lstStyle/>
                    <a:p>
                      <a:pPr algn="ctr">
                        <a:lnSpc>
                          <a:spcPct val="115000"/>
                        </a:lnSpc>
                        <a:spcAft>
                          <a:spcPts val="0"/>
                        </a:spcAft>
                      </a:pPr>
                      <a:r>
                        <a:rPr lang="es-EC" sz="1600" dirty="0">
                          <a:effectLst/>
                        </a:rPr>
                        <a:t>IMPORTACIONES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2013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2014 </a:t>
                      </a:r>
                      <a:r>
                        <a:rPr kumimoji="0" lang="es-EC" sz="1600" b="1" i="0" u="none" strike="noStrike" kern="1200" cap="none" spc="0" normalizeH="0" baseline="0" noProof="0" dirty="0">
                          <a:ln>
                            <a:noFill/>
                          </a:ln>
                          <a:solidFill>
                            <a:prstClr val="white"/>
                          </a:solidFill>
                          <a:effectLst/>
                          <a:uLnTx/>
                          <a:uFillTx/>
                          <a:latin typeface="+mn-lt"/>
                          <a:ea typeface="+mn-ea"/>
                          <a:cs typeface="+mn-cs"/>
                        </a:rPr>
                        <a:t>($)</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2015 </a:t>
                      </a:r>
                      <a:r>
                        <a:rPr kumimoji="0" lang="es-EC" sz="1600" b="1" i="0" u="none" strike="noStrike" kern="1200" cap="none" spc="0" normalizeH="0" baseline="0" noProof="0" dirty="0">
                          <a:ln>
                            <a:noFill/>
                          </a:ln>
                          <a:solidFill>
                            <a:prstClr val="white"/>
                          </a:solidFill>
                          <a:effectLst/>
                          <a:uLnTx/>
                          <a:uFillTx/>
                          <a:latin typeface="+mn-lt"/>
                          <a:ea typeface="+mn-ea"/>
                          <a:cs typeface="+mn-cs"/>
                        </a:rPr>
                        <a:t>($)</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2016 </a:t>
                      </a:r>
                      <a:r>
                        <a:rPr kumimoji="0" lang="es-EC" sz="1600" b="1" i="0" u="none" strike="noStrike" kern="1200" cap="none" spc="0" normalizeH="0" baseline="0" noProof="0" dirty="0">
                          <a:ln>
                            <a:noFill/>
                          </a:ln>
                          <a:solidFill>
                            <a:prstClr val="white"/>
                          </a:solidFill>
                          <a:effectLst/>
                          <a:uLnTx/>
                          <a:uFillTx/>
                          <a:latin typeface="+mn-lt"/>
                          <a:ea typeface="+mn-ea"/>
                          <a:cs typeface="+mn-cs"/>
                        </a:rPr>
                        <a:t>($)</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2017 </a:t>
                      </a:r>
                      <a:r>
                        <a:rPr kumimoji="0" lang="es-EC" sz="1600" b="1" i="0" u="none" strike="noStrike" kern="1200" cap="none" spc="0" normalizeH="0" baseline="0" noProof="0" dirty="0">
                          <a:ln>
                            <a:noFill/>
                          </a:ln>
                          <a:solidFill>
                            <a:prstClr val="white"/>
                          </a:solidFill>
                          <a:effectLst/>
                          <a:uLnTx/>
                          <a:uFillTx/>
                          <a:latin typeface="+mn-lt"/>
                          <a:ea typeface="+mn-ea"/>
                          <a:cs typeface="+mn-cs"/>
                        </a:rPr>
                        <a:t>($)</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95192703"/>
                  </a:ext>
                </a:extLst>
              </a:tr>
              <a:tr h="487211">
                <a:tc>
                  <a:txBody>
                    <a:bodyPr/>
                    <a:lstStyle/>
                    <a:p>
                      <a:pPr>
                        <a:lnSpc>
                          <a:spcPct val="115000"/>
                        </a:lnSpc>
                        <a:spcAft>
                          <a:spcPts val="0"/>
                        </a:spcAft>
                      </a:pPr>
                      <a:r>
                        <a:rPr lang="es-EC" sz="1600">
                          <a:effectLst/>
                        </a:rPr>
                        <a:t>CIF</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dirty="0">
                          <a:effectLst/>
                        </a:rPr>
                        <a:t>  161.403.144,96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  174.132.787,50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a:effectLst/>
                        </a:rPr>
                        <a:t>  144.556.374,14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a:effectLst/>
                        </a:rPr>
                        <a:t>    91.500.997,49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a:effectLst/>
                        </a:rPr>
                        <a:t>  109.335.637,38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60559858"/>
                  </a:ext>
                </a:extLst>
              </a:tr>
              <a:tr h="487211">
                <a:tc>
                  <a:txBody>
                    <a:bodyPr/>
                    <a:lstStyle/>
                    <a:p>
                      <a:pPr>
                        <a:lnSpc>
                          <a:spcPct val="115000"/>
                        </a:lnSpc>
                        <a:spcAft>
                          <a:spcPts val="0"/>
                        </a:spcAft>
                      </a:pPr>
                      <a:r>
                        <a:rPr lang="es-EC" sz="1600">
                          <a:effectLst/>
                        </a:rPr>
                        <a:t>FODINFA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dirty="0">
                          <a:effectLst/>
                        </a:rPr>
                        <a:t>         807.015,72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         870.663,94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         722.781,87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a:effectLst/>
                        </a:rPr>
                        <a:t>         457.504,99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a:effectLst/>
                        </a:rPr>
                        <a:t>         546.678,19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43403149"/>
                  </a:ext>
                </a:extLst>
              </a:tr>
              <a:tr h="487211">
                <a:tc>
                  <a:txBody>
                    <a:bodyPr/>
                    <a:lstStyle/>
                    <a:p>
                      <a:pPr>
                        <a:lnSpc>
                          <a:spcPct val="115000"/>
                        </a:lnSpc>
                        <a:spcAft>
                          <a:spcPts val="0"/>
                        </a:spcAft>
                      </a:pPr>
                      <a:r>
                        <a:rPr lang="es-EC" sz="1600">
                          <a:effectLst/>
                        </a:rPr>
                        <a:t>AD VALOREM</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dirty="0">
                          <a:effectLst/>
                        </a:rPr>
                        <a:t>    48.379.518,64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    51.196.082,02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    45.124.055,26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    28.765.585,90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a:effectLst/>
                        </a:rPr>
                        <a:t>    35.203.839,84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3136077"/>
                  </a:ext>
                </a:extLst>
              </a:tr>
              <a:tr h="487211">
                <a:tc>
                  <a:txBody>
                    <a:bodyPr/>
                    <a:lstStyle/>
                    <a:p>
                      <a:pPr>
                        <a:lnSpc>
                          <a:spcPct val="115000"/>
                        </a:lnSpc>
                        <a:spcAft>
                          <a:spcPts val="0"/>
                        </a:spcAft>
                      </a:pPr>
                      <a:r>
                        <a:rPr lang="es-EC" sz="1600">
                          <a:effectLst/>
                        </a:rPr>
                        <a:t>SALVAGUARDIA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a:effectLst/>
                        </a:rPr>
                        <a:t>                        -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a:effectLst/>
                        </a:rPr>
                        <a:t>                        -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    17.867.687,78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    22.875.249,37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a:effectLst/>
                        </a:rPr>
                        <a:t>    11.003.516,16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27747104"/>
                  </a:ext>
                </a:extLst>
              </a:tr>
              <a:tr h="487211">
                <a:tc>
                  <a:txBody>
                    <a:bodyPr/>
                    <a:lstStyle/>
                    <a:p>
                      <a:pPr>
                        <a:lnSpc>
                          <a:spcPct val="115000"/>
                        </a:lnSpc>
                        <a:spcAft>
                          <a:spcPts val="0"/>
                        </a:spcAft>
                      </a:pPr>
                      <a:r>
                        <a:rPr lang="es-EC" sz="1600">
                          <a:effectLst/>
                        </a:rPr>
                        <a:t>BASE IMPONIBLE</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a:effectLst/>
                        </a:rPr>
                        <a:t>  210.589.679,33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  226.199.533,46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a:effectLst/>
                        </a:rPr>
                        <a:t>  208.270.899,04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  143.599.337,75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a:effectLst/>
                        </a:rPr>
                        <a:t>  156.089.671,57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58946393"/>
                  </a:ext>
                </a:extLst>
              </a:tr>
              <a:tr h="487211">
                <a:tc>
                  <a:txBody>
                    <a:bodyPr/>
                    <a:lstStyle/>
                    <a:p>
                      <a:pPr>
                        <a:lnSpc>
                          <a:spcPct val="115000"/>
                        </a:lnSpc>
                        <a:spcAft>
                          <a:spcPts val="0"/>
                        </a:spcAft>
                      </a:pPr>
                      <a:r>
                        <a:rPr lang="es-EC" sz="1600">
                          <a:effectLst/>
                        </a:rPr>
                        <a:t>IVA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a:effectLst/>
                        </a:rPr>
                        <a:t>    25.270.761,52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    27.143.944,01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a:effectLst/>
                        </a:rPr>
                        <a:t>    24.992.507,89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    17.231.920,53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a:effectLst/>
                        </a:rPr>
                        <a:t>    18.730.760,59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22610214"/>
                  </a:ext>
                </a:extLst>
              </a:tr>
              <a:tr h="500456">
                <a:tc>
                  <a:txBody>
                    <a:bodyPr/>
                    <a:lstStyle/>
                    <a:p>
                      <a:pPr>
                        <a:lnSpc>
                          <a:spcPct val="115000"/>
                        </a:lnSpc>
                        <a:spcAft>
                          <a:spcPts val="0"/>
                        </a:spcAft>
                      </a:pPr>
                      <a:r>
                        <a:rPr lang="es-EC" sz="1600">
                          <a:effectLst/>
                        </a:rPr>
                        <a:t>PORCENTAJE CRECIMIENTO IVA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a:effectLst/>
                        </a:rPr>
                        <a:t>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a:effectLst/>
                        </a:rPr>
                        <a:t>7,41%</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a:effectLst/>
                        </a:rPr>
                        <a:t>-7,93%</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-31,05%</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8,70%</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59666172"/>
                  </a:ext>
                </a:extLst>
              </a:tr>
              <a:tr h="487211">
                <a:tc>
                  <a:txBody>
                    <a:bodyPr/>
                    <a:lstStyle/>
                    <a:p>
                      <a:pPr algn="ctr">
                        <a:lnSpc>
                          <a:spcPct val="115000"/>
                        </a:lnSpc>
                        <a:spcAft>
                          <a:spcPts val="0"/>
                        </a:spcAft>
                      </a:pPr>
                      <a:r>
                        <a:rPr lang="es-EC" sz="1600" dirty="0">
                          <a:effectLst/>
                        </a:rPr>
                        <a:t>TOTAL TRIBUTOS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a:effectLst/>
                        </a:rPr>
                        <a:t>  235.860.440,85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  253.343.477,47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a:effectLst/>
                        </a:rPr>
                        <a:t>  233.263.406,93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  160.831.258,28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  174.820.432,16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35191804"/>
                  </a:ext>
                </a:extLst>
              </a:tr>
            </a:tbl>
          </a:graphicData>
        </a:graphic>
      </p:graphicFrame>
    </p:spTree>
    <p:extLst>
      <p:ext uri="{BB962C8B-B14F-4D97-AF65-F5344CB8AC3E}">
        <p14:creationId xmlns:p14="http://schemas.microsoft.com/office/powerpoint/2010/main" val="3869198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195813-9148-4AA6-93C3-AF2C0B45911D}"/>
              </a:ext>
            </a:extLst>
          </p:cNvPr>
          <p:cNvSpPr>
            <a:spLocks noGrp="1"/>
          </p:cNvSpPr>
          <p:nvPr>
            <p:ph type="title"/>
          </p:nvPr>
        </p:nvSpPr>
        <p:spPr>
          <a:xfrm>
            <a:off x="913774" y="218049"/>
            <a:ext cx="10364451" cy="1596177"/>
          </a:xfrm>
        </p:spPr>
        <p:txBody>
          <a:bodyPr/>
          <a:lstStyle/>
          <a:p>
            <a:r>
              <a:rPr lang="es-ES" b="1" dirty="0"/>
              <a:t>RECAUDACIÓN DEL IVA IMPORTACIONES DATOS HISTÓRICOS</a:t>
            </a:r>
            <a:endParaRPr lang="es-EC" b="1" dirty="0"/>
          </a:p>
        </p:txBody>
      </p:sp>
      <p:graphicFrame>
        <p:nvGraphicFramePr>
          <p:cNvPr id="4" name="Marcador de contenido 3">
            <a:extLst>
              <a:ext uri="{FF2B5EF4-FFF2-40B4-BE49-F238E27FC236}">
                <a16:creationId xmlns:a16="http://schemas.microsoft.com/office/drawing/2014/main" id="{B0E91A35-82E9-4C60-97D6-E9E9DCBF1E7C}"/>
              </a:ext>
            </a:extLst>
          </p:cNvPr>
          <p:cNvGraphicFramePr>
            <a:graphicFrameLocks noGrp="1"/>
          </p:cNvGraphicFramePr>
          <p:nvPr>
            <p:ph sz="quarter" idx="13"/>
            <p:extLst>
              <p:ext uri="{D42A27DB-BD31-4B8C-83A1-F6EECF244321}">
                <p14:modId xmlns:p14="http://schemas.microsoft.com/office/powerpoint/2010/main" val="3047792996"/>
              </p:ext>
            </p:extLst>
          </p:nvPr>
        </p:nvGraphicFramePr>
        <p:xfrm>
          <a:off x="745588" y="1814226"/>
          <a:ext cx="11015003" cy="47126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0633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4ACDAE-238B-4F01-A8DB-B36F798BA055}"/>
              </a:ext>
            </a:extLst>
          </p:cNvPr>
          <p:cNvSpPr>
            <a:spLocks noGrp="1"/>
          </p:cNvSpPr>
          <p:nvPr>
            <p:ph type="title"/>
          </p:nvPr>
        </p:nvSpPr>
        <p:spPr>
          <a:xfrm>
            <a:off x="837573" y="-123737"/>
            <a:ext cx="10364451" cy="1596177"/>
          </a:xfrm>
        </p:spPr>
        <p:txBody>
          <a:bodyPr/>
          <a:lstStyle/>
          <a:p>
            <a:r>
              <a:rPr lang="es-ES" b="1" dirty="0"/>
              <a:t>PORCENTAJE DE RECAUDACIÓN DEL IVA EN IMPORTACIONES</a:t>
            </a:r>
            <a:endParaRPr lang="es-EC" b="1" dirty="0"/>
          </a:p>
        </p:txBody>
      </p:sp>
      <p:graphicFrame>
        <p:nvGraphicFramePr>
          <p:cNvPr id="8" name="Tabla 7">
            <a:extLst>
              <a:ext uri="{FF2B5EF4-FFF2-40B4-BE49-F238E27FC236}">
                <a16:creationId xmlns:a16="http://schemas.microsoft.com/office/drawing/2014/main" id="{769EB577-5099-4941-82E0-44923B737FA2}"/>
              </a:ext>
            </a:extLst>
          </p:cNvPr>
          <p:cNvGraphicFramePr>
            <a:graphicFrameLocks noGrp="1"/>
          </p:cNvGraphicFramePr>
          <p:nvPr>
            <p:extLst>
              <p:ext uri="{D42A27DB-BD31-4B8C-83A1-F6EECF244321}">
                <p14:modId xmlns:p14="http://schemas.microsoft.com/office/powerpoint/2010/main" val="3877315611"/>
              </p:ext>
            </p:extLst>
          </p:nvPr>
        </p:nvGraphicFramePr>
        <p:xfrm>
          <a:off x="2628312" y="5508716"/>
          <a:ext cx="8217878" cy="1129685"/>
        </p:xfrm>
        <a:graphic>
          <a:graphicData uri="http://schemas.openxmlformats.org/drawingml/2006/table">
            <a:tbl>
              <a:tblPr>
                <a:tableStyleId>{3C2FFA5D-87B4-456A-9821-1D502468CF0F}</a:tableStyleId>
              </a:tblPr>
              <a:tblGrid>
                <a:gridCol w="2981369">
                  <a:extLst>
                    <a:ext uri="{9D8B030D-6E8A-4147-A177-3AD203B41FA5}">
                      <a16:colId xmlns:a16="http://schemas.microsoft.com/office/drawing/2014/main" val="2514918875"/>
                    </a:ext>
                  </a:extLst>
                </a:gridCol>
                <a:gridCol w="1796466">
                  <a:extLst>
                    <a:ext uri="{9D8B030D-6E8A-4147-A177-3AD203B41FA5}">
                      <a16:colId xmlns:a16="http://schemas.microsoft.com/office/drawing/2014/main" val="3733845153"/>
                    </a:ext>
                  </a:extLst>
                </a:gridCol>
                <a:gridCol w="1146681">
                  <a:extLst>
                    <a:ext uri="{9D8B030D-6E8A-4147-A177-3AD203B41FA5}">
                      <a16:colId xmlns:a16="http://schemas.microsoft.com/office/drawing/2014/main" val="3552422224"/>
                    </a:ext>
                  </a:extLst>
                </a:gridCol>
                <a:gridCol w="1146681">
                  <a:extLst>
                    <a:ext uri="{9D8B030D-6E8A-4147-A177-3AD203B41FA5}">
                      <a16:colId xmlns:a16="http://schemas.microsoft.com/office/drawing/2014/main" val="1402009916"/>
                    </a:ext>
                  </a:extLst>
                </a:gridCol>
                <a:gridCol w="1146681">
                  <a:extLst>
                    <a:ext uri="{9D8B030D-6E8A-4147-A177-3AD203B41FA5}">
                      <a16:colId xmlns:a16="http://schemas.microsoft.com/office/drawing/2014/main" val="1851685926"/>
                    </a:ext>
                  </a:extLst>
                </a:gridCol>
              </a:tblGrid>
              <a:tr h="411480">
                <a:tc>
                  <a:txBody>
                    <a:bodyPr/>
                    <a:lstStyle/>
                    <a:p>
                      <a:pPr algn="ctr" fontAlgn="ctr"/>
                      <a:r>
                        <a:rPr lang="es-EC" sz="1600" b="1" u="none" strike="noStrike" dirty="0">
                          <a:effectLst/>
                        </a:rPr>
                        <a:t>IMPORTACIONES</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effectLst/>
                        </a:rPr>
                        <a:t>2014</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effectLst/>
                        </a:rPr>
                        <a:t>2015</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effectLst/>
                        </a:rPr>
                        <a:t>2016</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a:effectLst/>
                        </a:rPr>
                        <a:t>2017</a:t>
                      </a:r>
                      <a:endParaRPr lang="es-EC"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5725792"/>
                  </a:ext>
                </a:extLst>
              </a:tr>
              <a:tr h="718205">
                <a:tc>
                  <a:txBody>
                    <a:bodyPr/>
                    <a:lstStyle/>
                    <a:p>
                      <a:pPr algn="ctr" fontAlgn="ctr"/>
                      <a:r>
                        <a:rPr lang="es-EC" sz="1600" b="1" u="none" strike="noStrike" dirty="0">
                          <a:effectLst/>
                        </a:rPr>
                        <a:t>Recaudación IVA importaciones</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800" u="none" strike="noStrike" dirty="0">
                          <a:effectLst/>
                        </a:rPr>
                        <a:t>7,41%</a:t>
                      </a:r>
                      <a:endParaRPr lang="es-EC"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s-EC" sz="1800" u="none" strike="noStrike">
                          <a:effectLst/>
                        </a:rPr>
                        <a:t>-7,93%</a:t>
                      </a:r>
                      <a:endParaRPr lang="es-EC"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s-EC" sz="1800" u="none" strike="noStrike">
                          <a:effectLst/>
                        </a:rPr>
                        <a:t>-31,05%</a:t>
                      </a:r>
                      <a:endParaRPr lang="es-EC"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s-EC" sz="1800" u="none" strike="noStrike" dirty="0">
                          <a:effectLst/>
                        </a:rPr>
                        <a:t>8,70%</a:t>
                      </a:r>
                      <a:endParaRPr lang="es-EC" sz="18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974373274"/>
                  </a:ext>
                </a:extLst>
              </a:tr>
            </a:tbl>
          </a:graphicData>
        </a:graphic>
      </p:graphicFrame>
      <p:sp>
        <p:nvSpPr>
          <p:cNvPr id="9" name="CuadroTexto 8">
            <a:extLst>
              <a:ext uri="{FF2B5EF4-FFF2-40B4-BE49-F238E27FC236}">
                <a16:creationId xmlns:a16="http://schemas.microsoft.com/office/drawing/2014/main" id="{267CC7CB-0B1E-413F-AA29-117849D1ED67}"/>
              </a:ext>
            </a:extLst>
          </p:cNvPr>
          <p:cNvSpPr txBox="1"/>
          <p:nvPr/>
        </p:nvSpPr>
        <p:spPr>
          <a:xfrm>
            <a:off x="2692203" y="1839040"/>
            <a:ext cx="886265" cy="369332"/>
          </a:xfrm>
          <a:prstGeom prst="rect">
            <a:avLst/>
          </a:prstGeom>
          <a:noFill/>
        </p:spPr>
        <p:txBody>
          <a:bodyPr wrap="square" rtlCol="0">
            <a:spAutoFit/>
          </a:bodyPr>
          <a:lstStyle/>
          <a:p>
            <a:r>
              <a:rPr lang="es-ES" b="1" dirty="0"/>
              <a:t>2014</a:t>
            </a:r>
            <a:endParaRPr lang="es-EC" b="1" dirty="0"/>
          </a:p>
        </p:txBody>
      </p:sp>
      <p:sp>
        <p:nvSpPr>
          <p:cNvPr id="10" name="CuadroTexto 9">
            <a:extLst>
              <a:ext uri="{FF2B5EF4-FFF2-40B4-BE49-F238E27FC236}">
                <a16:creationId xmlns:a16="http://schemas.microsoft.com/office/drawing/2014/main" id="{DB775E39-FF0F-43EA-89F4-D2741DA29CCD}"/>
              </a:ext>
            </a:extLst>
          </p:cNvPr>
          <p:cNvSpPr txBox="1"/>
          <p:nvPr/>
        </p:nvSpPr>
        <p:spPr>
          <a:xfrm>
            <a:off x="4795909" y="1839040"/>
            <a:ext cx="886265" cy="369332"/>
          </a:xfrm>
          <a:prstGeom prst="rect">
            <a:avLst/>
          </a:prstGeom>
          <a:noFill/>
        </p:spPr>
        <p:txBody>
          <a:bodyPr wrap="square" rtlCol="0">
            <a:spAutoFit/>
          </a:bodyPr>
          <a:lstStyle/>
          <a:p>
            <a:r>
              <a:rPr lang="es-ES" b="1" dirty="0"/>
              <a:t>2015</a:t>
            </a:r>
            <a:endParaRPr lang="es-EC" b="1" dirty="0"/>
          </a:p>
        </p:txBody>
      </p:sp>
      <p:sp>
        <p:nvSpPr>
          <p:cNvPr id="11" name="CuadroTexto 10">
            <a:extLst>
              <a:ext uri="{FF2B5EF4-FFF2-40B4-BE49-F238E27FC236}">
                <a16:creationId xmlns:a16="http://schemas.microsoft.com/office/drawing/2014/main" id="{EB6EA1BF-E971-4C4E-92B6-87B622BB8887}"/>
              </a:ext>
            </a:extLst>
          </p:cNvPr>
          <p:cNvSpPr txBox="1"/>
          <p:nvPr/>
        </p:nvSpPr>
        <p:spPr>
          <a:xfrm>
            <a:off x="6651672" y="1842126"/>
            <a:ext cx="886265" cy="369332"/>
          </a:xfrm>
          <a:prstGeom prst="rect">
            <a:avLst/>
          </a:prstGeom>
          <a:noFill/>
        </p:spPr>
        <p:txBody>
          <a:bodyPr wrap="square" rtlCol="0">
            <a:spAutoFit/>
          </a:bodyPr>
          <a:lstStyle/>
          <a:p>
            <a:r>
              <a:rPr lang="es-ES" b="1" dirty="0"/>
              <a:t>2016</a:t>
            </a:r>
            <a:endParaRPr lang="es-EC" b="1" dirty="0"/>
          </a:p>
        </p:txBody>
      </p:sp>
      <p:sp>
        <p:nvSpPr>
          <p:cNvPr id="12" name="CuadroTexto 11">
            <a:extLst>
              <a:ext uri="{FF2B5EF4-FFF2-40B4-BE49-F238E27FC236}">
                <a16:creationId xmlns:a16="http://schemas.microsoft.com/office/drawing/2014/main" id="{189EC805-E6B6-4211-9582-CF5880C72214}"/>
              </a:ext>
            </a:extLst>
          </p:cNvPr>
          <p:cNvSpPr txBox="1"/>
          <p:nvPr/>
        </p:nvSpPr>
        <p:spPr>
          <a:xfrm>
            <a:off x="8801685" y="1842126"/>
            <a:ext cx="820618" cy="366246"/>
          </a:xfrm>
          <a:prstGeom prst="rect">
            <a:avLst/>
          </a:prstGeom>
          <a:noFill/>
        </p:spPr>
        <p:txBody>
          <a:bodyPr wrap="square" rtlCol="0">
            <a:spAutoFit/>
          </a:bodyPr>
          <a:lstStyle/>
          <a:p>
            <a:r>
              <a:rPr lang="es-ES" b="1" dirty="0"/>
              <a:t>2017</a:t>
            </a:r>
            <a:endParaRPr lang="es-EC" b="1" dirty="0"/>
          </a:p>
        </p:txBody>
      </p:sp>
      <p:graphicFrame>
        <p:nvGraphicFramePr>
          <p:cNvPr id="13" name="Gráfico 12">
            <a:extLst>
              <a:ext uri="{FF2B5EF4-FFF2-40B4-BE49-F238E27FC236}">
                <a16:creationId xmlns:a16="http://schemas.microsoft.com/office/drawing/2014/main" id="{16DD477D-8972-464E-A5E8-D9B73264CFD2}"/>
              </a:ext>
            </a:extLst>
          </p:cNvPr>
          <p:cNvGraphicFramePr>
            <a:graphicFrameLocks/>
          </p:cNvGraphicFramePr>
          <p:nvPr>
            <p:extLst>
              <p:ext uri="{D42A27DB-BD31-4B8C-83A1-F6EECF244321}">
                <p14:modId xmlns:p14="http://schemas.microsoft.com/office/powerpoint/2010/main" val="2246350415"/>
              </p:ext>
            </p:extLst>
          </p:nvPr>
        </p:nvGraphicFramePr>
        <p:xfrm>
          <a:off x="1910859" y="2208372"/>
          <a:ext cx="8541436" cy="31156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0569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A5FAA9-E66B-405F-8E2A-209578604F43}"/>
              </a:ext>
            </a:extLst>
          </p:cNvPr>
          <p:cNvSpPr>
            <a:spLocks noGrp="1"/>
          </p:cNvSpPr>
          <p:nvPr>
            <p:ph type="title"/>
          </p:nvPr>
        </p:nvSpPr>
        <p:spPr>
          <a:xfrm rot="20359594">
            <a:off x="1054451" y="2630911"/>
            <a:ext cx="10364451" cy="1596177"/>
          </a:xfrm>
        </p:spPr>
        <p:txBody>
          <a:bodyPr/>
          <a:lstStyle/>
          <a:p>
            <a:r>
              <a:rPr lang="es-ES" b="1" dirty="0"/>
              <a:t>EFECTO DE LA RECAUDACIÓN DEL IVA EN PRODUCCIÓN NACIONAL TEXTIL</a:t>
            </a:r>
            <a:endParaRPr lang="es-EC" dirty="0"/>
          </a:p>
        </p:txBody>
      </p:sp>
    </p:spTree>
    <p:extLst>
      <p:ext uri="{BB962C8B-B14F-4D97-AF65-F5344CB8AC3E}">
        <p14:creationId xmlns:p14="http://schemas.microsoft.com/office/powerpoint/2010/main" val="3330410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9477A-21CE-4E3E-BEE7-AC45B6950C6A}"/>
              </a:ext>
            </a:extLst>
          </p:cNvPr>
          <p:cNvSpPr>
            <a:spLocks noGrp="1"/>
          </p:cNvSpPr>
          <p:nvPr>
            <p:ph type="title"/>
          </p:nvPr>
        </p:nvSpPr>
        <p:spPr/>
        <p:txBody>
          <a:bodyPr/>
          <a:lstStyle/>
          <a:p>
            <a:r>
              <a:rPr lang="es-ES" b="1" dirty="0"/>
              <a:t>RECAUDACIÓN DEL IVA EN LA PRODUCCIÓN NACIONAL</a:t>
            </a:r>
            <a:endParaRPr lang="es-EC" b="1" dirty="0"/>
          </a:p>
        </p:txBody>
      </p:sp>
      <p:graphicFrame>
        <p:nvGraphicFramePr>
          <p:cNvPr id="4" name="Marcador de contenido 3">
            <a:extLst>
              <a:ext uri="{FF2B5EF4-FFF2-40B4-BE49-F238E27FC236}">
                <a16:creationId xmlns:a16="http://schemas.microsoft.com/office/drawing/2014/main" id="{38CA9DBD-9A76-4AFB-B50B-2EA7366DC2D5}"/>
              </a:ext>
            </a:extLst>
          </p:cNvPr>
          <p:cNvGraphicFramePr>
            <a:graphicFrameLocks noGrp="1"/>
          </p:cNvGraphicFramePr>
          <p:nvPr>
            <p:ph sz="quarter" idx="13"/>
            <p:extLst>
              <p:ext uri="{D42A27DB-BD31-4B8C-83A1-F6EECF244321}">
                <p14:modId xmlns:p14="http://schemas.microsoft.com/office/powerpoint/2010/main" val="3300901676"/>
              </p:ext>
            </p:extLst>
          </p:nvPr>
        </p:nvGraphicFramePr>
        <p:xfrm>
          <a:off x="2108982" y="2786373"/>
          <a:ext cx="7974035" cy="1720184"/>
        </p:xfrm>
        <a:graphic>
          <a:graphicData uri="http://schemas.openxmlformats.org/drawingml/2006/table">
            <a:tbl>
              <a:tblPr firstRow="1" firstCol="1" bandRow="1">
                <a:tableStyleId>{00A15C55-8517-42AA-B614-E9B94910E393}</a:tableStyleId>
              </a:tblPr>
              <a:tblGrid>
                <a:gridCol w="4363329">
                  <a:extLst>
                    <a:ext uri="{9D8B030D-6E8A-4147-A177-3AD203B41FA5}">
                      <a16:colId xmlns:a16="http://schemas.microsoft.com/office/drawing/2014/main" val="1526843322"/>
                    </a:ext>
                  </a:extLst>
                </a:gridCol>
                <a:gridCol w="1805353">
                  <a:extLst>
                    <a:ext uri="{9D8B030D-6E8A-4147-A177-3AD203B41FA5}">
                      <a16:colId xmlns:a16="http://schemas.microsoft.com/office/drawing/2014/main" val="2138017396"/>
                    </a:ext>
                  </a:extLst>
                </a:gridCol>
                <a:gridCol w="1805353">
                  <a:extLst>
                    <a:ext uri="{9D8B030D-6E8A-4147-A177-3AD203B41FA5}">
                      <a16:colId xmlns:a16="http://schemas.microsoft.com/office/drawing/2014/main" val="689567162"/>
                    </a:ext>
                  </a:extLst>
                </a:gridCol>
              </a:tblGrid>
              <a:tr h="440993">
                <a:tc>
                  <a:txBody>
                    <a:bodyPr/>
                    <a:lstStyle/>
                    <a:p>
                      <a:pPr>
                        <a:lnSpc>
                          <a:spcPct val="115000"/>
                        </a:lnSpc>
                        <a:spcAft>
                          <a:spcPts val="0"/>
                        </a:spcAft>
                      </a:pPr>
                      <a:r>
                        <a:rPr lang="es-EC" sz="1800" dirty="0">
                          <a:effectLst/>
                        </a:rPr>
                        <a:t>PRODUCCIÓN NACIONAL</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effectLst/>
                        </a:rPr>
                        <a:t>2014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2016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8124742"/>
                  </a:ext>
                </a:extLst>
              </a:tr>
              <a:tr h="440993">
                <a:tc>
                  <a:txBody>
                    <a:bodyPr/>
                    <a:lstStyle/>
                    <a:p>
                      <a:pPr>
                        <a:lnSpc>
                          <a:spcPct val="115000"/>
                        </a:lnSpc>
                        <a:spcAft>
                          <a:spcPts val="0"/>
                        </a:spcAft>
                      </a:pPr>
                      <a:r>
                        <a:rPr lang="es-EC" sz="1800">
                          <a:effectLst/>
                        </a:rPr>
                        <a:t>VENTAS LOCALES 12%</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800" dirty="0">
                          <a:effectLst/>
                        </a:rPr>
                        <a:t> 125.122.913,81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800" dirty="0">
                          <a:effectLst/>
                        </a:rPr>
                        <a:t> 131.988.119,13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41915920"/>
                  </a:ext>
                </a:extLst>
              </a:tr>
              <a:tr h="397205">
                <a:tc>
                  <a:txBody>
                    <a:bodyPr/>
                    <a:lstStyle/>
                    <a:p>
                      <a:pPr>
                        <a:lnSpc>
                          <a:spcPct val="115000"/>
                        </a:lnSpc>
                        <a:spcAft>
                          <a:spcPts val="0"/>
                        </a:spcAft>
                      </a:pPr>
                      <a:r>
                        <a:rPr lang="es-EC" sz="1800" dirty="0">
                          <a:effectLst/>
                        </a:rPr>
                        <a:t>IVA</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800" dirty="0">
                          <a:effectLst/>
                        </a:rPr>
                        <a:t>    15.014.749,66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800" dirty="0">
                          <a:effectLst/>
                        </a:rPr>
                        <a:t>    15.838.574,30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07846869"/>
                  </a:ext>
                </a:extLst>
              </a:tr>
              <a:tr h="440993">
                <a:tc>
                  <a:txBody>
                    <a:bodyPr/>
                    <a:lstStyle/>
                    <a:p>
                      <a:pPr>
                        <a:lnSpc>
                          <a:spcPct val="115000"/>
                        </a:lnSpc>
                        <a:spcAft>
                          <a:spcPts val="0"/>
                        </a:spcAft>
                      </a:pPr>
                      <a:r>
                        <a:rPr lang="es-EC" sz="1800">
                          <a:effectLst/>
                        </a:rPr>
                        <a:t>TOTAL TRIBUTO</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800">
                          <a:effectLst/>
                        </a:rPr>
                        <a:t> 140.137.663,47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800" dirty="0">
                          <a:effectLst/>
                        </a:rPr>
                        <a:t> 147.826.693,43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51210158"/>
                  </a:ext>
                </a:extLst>
              </a:tr>
            </a:tbl>
          </a:graphicData>
        </a:graphic>
      </p:graphicFrame>
    </p:spTree>
    <p:extLst>
      <p:ext uri="{BB962C8B-B14F-4D97-AF65-F5344CB8AC3E}">
        <p14:creationId xmlns:p14="http://schemas.microsoft.com/office/powerpoint/2010/main" val="2370175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5524E2-7015-48BC-AFEB-55C7A043FA84}"/>
              </a:ext>
            </a:extLst>
          </p:cNvPr>
          <p:cNvSpPr>
            <a:spLocks noGrp="1"/>
          </p:cNvSpPr>
          <p:nvPr>
            <p:ph type="title"/>
          </p:nvPr>
        </p:nvSpPr>
        <p:spPr>
          <a:xfrm>
            <a:off x="1223264" y="63306"/>
            <a:ext cx="10364451" cy="1596177"/>
          </a:xfrm>
        </p:spPr>
        <p:txBody>
          <a:bodyPr/>
          <a:lstStyle/>
          <a:p>
            <a:r>
              <a:rPr lang="es-ES" b="1" dirty="0"/>
              <a:t>IVA EN PRODUCCIÓN NACIONAL</a:t>
            </a:r>
            <a:endParaRPr lang="es-EC" b="1" dirty="0"/>
          </a:p>
        </p:txBody>
      </p:sp>
      <p:graphicFrame>
        <p:nvGraphicFramePr>
          <p:cNvPr id="4" name="Marcador de contenido 3">
            <a:extLst>
              <a:ext uri="{FF2B5EF4-FFF2-40B4-BE49-F238E27FC236}">
                <a16:creationId xmlns:a16="http://schemas.microsoft.com/office/drawing/2014/main" id="{4A21B4AB-4326-42AE-A68E-BFA7A04DF7EF}"/>
              </a:ext>
            </a:extLst>
          </p:cNvPr>
          <p:cNvGraphicFramePr>
            <a:graphicFrameLocks noGrp="1"/>
          </p:cNvGraphicFramePr>
          <p:nvPr>
            <p:ph sz="quarter" idx="13"/>
            <p:extLst>
              <p:ext uri="{D42A27DB-BD31-4B8C-83A1-F6EECF244321}">
                <p14:modId xmlns:p14="http://schemas.microsoft.com/office/powerpoint/2010/main" val="1575039672"/>
              </p:ext>
            </p:extLst>
          </p:nvPr>
        </p:nvGraphicFramePr>
        <p:xfrm>
          <a:off x="886264" y="1406769"/>
          <a:ext cx="10363200" cy="47689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0409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AB3039A5-334D-4CCE-8D7C-C8DCC5C85F31}"/>
              </a:ext>
            </a:extLst>
          </p:cNvPr>
          <p:cNvPicPr>
            <a:picLocks noGrp="1" noChangeAspect="1"/>
          </p:cNvPicPr>
          <p:nvPr>
            <p:ph idx="1"/>
          </p:nvPr>
        </p:nvPicPr>
        <p:blipFill>
          <a:blip r:embed="rId2"/>
          <a:stretch>
            <a:fillRect/>
          </a:stretch>
        </p:blipFill>
        <p:spPr>
          <a:xfrm>
            <a:off x="606323" y="264505"/>
            <a:ext cx="10530600" cy="6234769"/>
          </a:xfrm>
          <a:prstGeom prst="rect">
            <a:avLst/>
          </a:prstGeom>
        </p:spPr>
      </p:pic>
      <p:sp>
        <p:nvSpPr>
          <p:cNvPr id="6" name="Rectángulo: esquinas redondeadas 5">
            <a:extLst>
              <a:ext uri="{FF2B5EF4-FFF2-40B4-BE49-F238E27FC236}">
                <a16:creationId xmlns:a16="http://schemas.microsoft.com/office/drawing/2014/main" id="{1D5AF11C-CEF2-4C5B-987A-7418128A535A}"/>
              </a:ext>
            </a:extLst>
          </p:cNvPr>
          <p:cNvSpPr/>
          <p:nvPr/>
        </p:nvSpPr>
        <p:spPr>
          <a:xfrm>
            <a:off x="7723163" y="1674055"/>
            <a:ext cx="2475914" cy="647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Mejor Nivel</a:t>
            </a:r>
            <a:endParaRPr lang="es-EC" dirty="0"/>
          </a:p>
        </p:txBody>
      </p:sp>
      <p:sp>
        <p:nvSpPr>
          <p:cNvPr id="2" name="Rectángulo 1">
            <a:extLst>
              <a:ext uri="{FF2B5EF4-FFF2-40B4-BE49-F238E27FC236}">
                <a16:creationId xmlns:a16="http://schemas.microsoft.com/office/drawing/2014/main" id="{4EFE441D-A052-46F0-9EA5-B747EEC3B46C}"/>
              </a:ext>
            </a:extLst>
          </p:cNvPr>
          <p:cNvSpPr/>
          <p:nvPr/>
        </p:nvSpPr>
        <p:spPr>
          <a:xfrm>
            <a:off x="1055077" y="1603717"/>
            <a:ext cx="211015" cy="445945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Rectángulo 4">
            <a:extLst>
              <a:ext uri="{FF2B5EF4-FFF2-40B4-BE49-F238E27FC236}">
                <a16:creationId xmlns:a16="http://schemas.microsoft.com/office/drawing/2014/main" id="{8A69592E-596B-4B76-BCF7-B69B2F607414}"/>
              </a:ext>
            </a:extLst>
          </p:cNvPr>
          <p:cNvSpPr/>
          <p:nvPr/>
        </p:nvSpPr>
        <p:spPr>
          <a:xfrm>
            <a:off x="2033714" y="1603717"/>
            <a:ext cx="211015" cy="445945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4EB012E8-9F15-4918-9037-887FABA0589B}"/>
              </a:ext>
            </a:extLst>
          </p:cNvPr>
          <p:cNvSpPr txBox="1"/>
          <p:nvPr/>
        </p:nvSpPr>
        <p:spPr>
          <a:xfrm>
            <a:off x="6893168" y="6575175"/>
            <a:ext cx="4797083" cy="307777"/>
          </a:xfrm>
          <a:prstGeom prst="rect">
            <a:avLst/>
          </a:prstGeom>
          <a:noFill/>
        </p:spPr>
        <p:txBody>
          <a:bodyPr wrap="square" rtlCol="0">
            <a:spAutoFit/>
          </a:bodyPr>
          <a:lstStyle/>
          <a:p>
            <a:r>
              <a:rPr lang="es-ES" sz="1400" dirty="0"/>
              <a:t>Fuente: Banco Central del Ecuador</a:t>
            </a:r>
            <a:endParaRPr lang="es-EC" sz="1400" dirty="0"/>
          </a:p>
        </p:txBody>
      </p:sp>
    </p:spTree>
    <p:extLst>
      <p:ext uri="{BB962C8B-B14F-4D97-AF65-F5344CB8AC3E}">
        <p14:creationId xmlns:p14="http://schemas.microsoft.com/office/powerpoint/2010/main" val="1091770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AA0F0-FBCD-4586-80EB-BD8447B1C0DB}"/>
              </a:ext>
            </a:extLst>
          </p:cNvPr>
          <p:cNvSpPr>
            <a:spLocks noGrp="1"/>
          </p:cNvSpPr>
          <p:nvPr>
            <p:ph type="title"/>
          </p:nvPr>
        </p:nvSpPr>
        <p:spPr/>
        <p:txBody>
          <a:bodyPr/>
          <a:lstStyle/>
          <a:p>
            <a:r>
              <a:rPr lang="es-ES" b="1" dirty="0"/>
              <a:t>VARIACIÓN EN LA PRODUCCIÓN NACIONAL</a:t>
            </a:r>
            <a:endParaRPr lang="es-EC" b="1" dirty="0"/>
          </a:p>
        </p:txBody>
      </p:sp>
      <p:graphicFrame>
        <p:nvGraphicFramePr>
          <p:cNvPr id="4" name="Marcador de contenido 3">
            <a:extLst>
              <a:ext uri="{FF2B5EF4-FFF2-40B4-BE49-F238E27FC236}">
                <a16:creationId xmlns:a16="http://schemas.microsoft.com/office/drawing/2014/main" id="{D02DD52E-5D8A-47B5-9081-06BD8E3E140C}"/>
              </a:ext>
            </a:extLst>
          </p:cNvPr>
          <p:cNvGraphicFramePr>
            <a:graphicFrameLocks noGrp="1"/>
          </p:cNvGraphicFramePr>
          <p:nvPr>
            <p:ph sz="quarter" idx="13"/>
            <p:extLst>
              <p:ext uri="{D42A27DB-BD31-4B8C-83A1-F6EECF244321}">
                <p14:modId xmlns:p14="http://schemas.microsoft.com/office/powerpoint/2010/main" val="1326570901"/>
              </p:ext>
            </p:extLst>
          </p:nvPr>
        </p:nvGraphicFramePr>
        <p:xfrm>
          <a:off x="548641" y="2475913"/>
          <a:ext cx="10729585" cy="2518117"/>
        </p:xfrm>
        <a:graphic>
          <a:graphicData uri="http://schemas.openxmlformats.org/drawingml/2006/table">
            <a:tbl>
              <a:tblPr>
                <a:tableStyleId>{3C2FFA5D-87B4-456A-9821-1D502468CF0F}</a:tableStyleId>
              </a:tblPr>
              <a:tblGrid>
                <a:gridCol w="3749619">
                  <a:extLst>
                    <a:ext uri="{9D8B030D-6E8A-4147-A177-3AD203B41FA5}">
                      <a16:colId xmlns:a16="http://schemas.microsoft.com/office/drawing/2014/main" val="982931919"/>
                    </a:ext>
                  </a:extLst>
                </a:gridCol>
                <a:gridCol w="1859714">
                  <a:extLst>
                    <a:ext uri="{9D8B030D-6E8A-4147-A177-3AD203B41FA5}">
                      <a16:colId xmlns:a16="http://schemas.microsoft.com/office/drawing/2014/main" val="1898317238"/>
                    </a:ext>
                  </a:extLst>
                </a:gridCol>
                <a:gridCol w="1859714">
                  <a:extLst>
                    <a:ext uri="{9D8B030D-6E8A-4147-A177-3AD203B41FA5}">
                      <a16:colId xmlns:a16="http://schemas.microsoft.com/office/drawing/2014/main" val="2103377042"/>
                    </a:ext>
                  </a:extLst>
                </a:gridCol>
                <a:gridCol w="1594040">
                  <a:extLst>
                    <a:ext uri="{9D8B030D-6E8A-4147-A177-3AD203B41FA5}">
                      <a16:colId xmlns:a16="http://schemas.microsoft.com/office/drawing/2014/main" val="3854024872"/>
                    </a:ext>
                  </a:extLst>
                </a:gridCol>
                <a:gridCol w="1666498">
                  <a:extLst>
                    <a:ext uri="{9D8B030D-6E8A-4147-A177-3AD203B41FA5}">
                      <a16:colId xmlns:a16="http://schemas.microsoft.com/office/drawing/2014/main" val="2696604614"/>
                    </a:ext>
                  </a:extLst>
                </a:gridCol>
              </a:tblGrid>
              <a:tr h="1023205">
                <a:tc>
                  <a:txBody>
                    <a:bodyPr/>
                    <a:lstStyle/>
                    <a:p>
                      <a:pPr algn="ctr" fontAlgn="ctr"/>
                      <a:r>
                        <a:rPr lang="es-EC" sz="1800" b="1" u="none" strike="noStrike" dirty="0">
                          <a:effectLst/>
                        </a:rPr>
                        <a:t>PRODUCCIÓN NACIONAL</a:t>
                      </a:r>
                      <a:endParaRPr lang="es-EC"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800" b="1" u="none" strike="noStrike" dirty="0">
                          <a:effectLst/>
                        </a:rPr>
                        <a:t>2014 ($)</a:t>
                      </a:r>
                      <a:endParaRPr lang="es-EC"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800" b="1" u="none" strike="noStrike" dirty="0">
                          <a:effectLst/>
                        </a:rPr>
                        <a:t>2016 ($)</a:t>
                      </a:r>
                      <a:endParaRPr lang="es-EC"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400" b="1" u="none" strike="noStrike" dirty="0">
                          <a:effectLst/>
                        </a:rPr>
                        <a:t>VARIACIÓN ($)</a:t>
                      </a:r>
                      <a:endParaRPr lang="es-EC"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b="1" u="none" strike="noStrike" dirty="0">
                          <a:effectLst/>
                        </a:rPr>
                        <a:t>VARIACIÓN PORCENTUAL</a:t>
                      </a:r>
                      <a:endParaRPr lang="es-EC" sz="14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182290405"/>
                  </a:ext>
                </a:extLst>
              </a:tr>
              <a:tr h="484119">
                <a:tc>
                  <a:txBody>
                    <a:bodyPr/>
                    <a:lstStyle/>
                    <a:p>
                      <a:pPr algn="l" fontAlgn="b"/>
                      <a:r>
                        <a:rPr lang="es-EC" sz="1800" b="1" u="none" strike="noStrike" dirty="0">
                          <a:effectLst/>
                        </a:rPr>
                        <a:t>VENTAS LOCALES 12%</a:t>
                      </a:r>
                      <a:endParaRPr lang="es-EC"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800" b="0" u="none" strike="noStrike" dirty="0">
                          <a:effectLst/>
                        </a:rPr>
                        <a:t> 125,122,913.81 </a:t>
                      </a:r>
                      <a:endParaRPr lang="es-EC"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800" b="0" u="none" strike="noStrike" dirty="0">
                          <a:effectLst/>
                        </a:rPr>
                        <a:t> 131,988,119.13 </a:t>
                      </a:r>
                      <a:endParaRPr lang="es-EC"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800" b="0" u="none" strike="noStrike" dirty="0">
                          <a:effectLst/>
                        </a:rPr>
                        <a:t> 6,865,205.32 </a:t>
                      </a:r>
                      <a:endParaRPr lang="es-EC"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800" b="0" u="none" strike="noStrike" dirty="0">
                          <a:effectLst/>
                        </a:rPr>
                        <a:t>5%</a:t>
                      </a:r>
                      <a:endParaRPr lang="es-EC"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0262979"/>
                  </a:ext>
                </a:extLst>
              </a:tr>
              <a:tr h="496530">
                <a:tc>
                  <a:txBody>
                    <a:bodyPr/>
                    <a:lstStyle/>
                    <a:p>
                      <a:pPr algn="l" fontAlgn="b"/>
                      <a:r>
                        <a:rPr lang="es-EC" sz="1800" b="1" u="none" strike="noStrike" dirty="0">
                          <a:effectLst/>
                        </a:rPr>
                        <a:t>IVA</a:t>
                      </a:r>
                      <a:endParaRPr lang="es-EC"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800" b="0" u="none" strike="noStrike">
                          <a:effectLst/>
                        </a:rPr>
                        <a:t>    15,014,749.66 </a:t>
                      </a:r>
                      <a:endParaRPr lang="es-EC"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800" b="0" u="none" strike="noStrike">
                          <a:effectLst/>
                        </a:rPr>
                        <a:t>    15,838,574.30 </a:t>
                      </a:r>
                      <a:endParaRPr lang="es-EC"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800" b="0" u="none" strike="noStrike" dirty="0">
                          <a:effectLst/>
                        </a:rPr>
                        <a:t>     823,824.64 </a:t>
                      </a:r>
                      <a:endParaRPr lang="es-EC"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800" b="0" u="none" strike="noStrike" dirty="0">
                          <a:effectLst/>
                        </a:rPr>
                        <a:t>5%</a:t>
                      </a:r>
                      <a:endParaRPr lang="es-EC"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05445571"/>
                  </a:ext>
                </a:extLst>
              </a:tr>
              <a:tr h="514263">
                <a:tc>
                  <a:txBody>
                    <a:bodyPr/>
                    <a:lstStyle/>
                    <a:p>
                      <a:pPr algn="ctr" fontAlgn="b"/>
                      <a:r>
                        <a:rPr lang="es-EC" sz="1800" b="1" u="none" strike="noStrike" dirty="0">
                          <a:effectLst/>
                        </a:rPr>
                        <a:t>TOTAL TRIBUTO</a:t>
                      </a:r>
                      <a:endParaRPr lang="es-EC"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800" b="0" u="none" strike="noStrike">
                          <a:effectLst/>
                        </a:rPr>
                        <a:t> 140,137,663.47 </a:t>
                      </a:r>
                      <a:endParaRPr lang="es-EC"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800" b="0" u="none" strike="noStrike">
                          <a:effectLst/>
                        </a:rPr>
                        <a:t> 147,826,693.43 </a:t>
                      </a:r>
                      <a:endParaRPr lang="es-EC"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800" b="0" u="none" strike="noStrike" dirty="0">
                          <a:effectLst/>
                        </a:rPr>
                        <a:t> 7,689,029.96 </a:t>
                      </a:r>
                      <a:endParaRPr lang="es-EC"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800" b="0" u="none" strike="noStrike" dirty="0">
                          <a:effectLst/>
                        </a:rPr>
                        <a:t>5%</a:t>
                      </a:r>
                      <a:endParaRPr lang="es-EC"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34411676"/>
                  </a:ext>
                </a:extLst>
              </a:tr>
            </a:tbl>
          </a:graphicData>
        </a:graphic>
      </p:graphicFrame>
    </p:spTree>
    <p:extLst>
      <p:ext uri="{BB962C8B-B14F-4D97-AF65-F5344CB8AC3E}">
        <p14:creationId xmlns:p14="http://schemas.microsoft.com/office/powerpoint/2010/main" val="327650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8FBD-BC61-4BB1-951F-006FC1E86BB7}"/>
              </a:ext>
            </a:extLst>
          </p:cNvPr>
          <p:cNvSpPr>
            <a:spLocks noGrp="1"/>
          </p:cNvSpPr>
          <p:nvPr>
            <p:ph type="title"/>
          </p:nvPr>
        </p:nvSpPr>
        <p:spPr/>
        <p:txBody>
          <a:bodyPr/>
          <a:lstStyle/>
          <a:p>
            <a:r>
              <a:rPr lang="es-ES" b="1" dirty="0"/>
              <a:t>DATOS HISTÓRICOS PRODUCCIÓN NACIONAL</a:t>
            </a:r>
            <a:endParaRPr lang="es-EC" b="1" dirty="0"/>
          </a:p>
        </p:txBody>
      </p:sp>
      <p:graphicFrame>
        <p:nvGraphicFramePr>
          <p:cNvPr id="4" name="Marcador de contenido 3">
            <a:extLst>
              <a:ext uri="{FF2B5EF4-FFF2-40B4-BE49-F238E27FC236}">
                <a16:creationId xmlns:a16="http://schemas.microsoft.com/office/drawing/2014/main" id="{A110170C-30B3-4C2A-B301-516B6F5EE6F7}"/>
              </a:ext>
            </a:extLst>
          </p:cNvPr>
          <p:cNvGraphicFramePr>
            <a:graphicFrameLocks noGrp="1"/>
          </p:cNvGraphicFramePr>
          <p:nvPr>
            <p:ph sz="quarter" idx="13"/>
            <p:extLst>
              <p:ext uri="{D42A27DB-BD31-4B8C-83A1-F6EECF244321}">
                <p14:modId xmlns:p14="http://schemas.microsoft.com/office/powerpoint/2010/main" val="293983874"/>
              </p:ext>
            </p:extLst>
          </p:nvPr>
        </p:nvGraphicFramePr>
        <p:xfrm>
          <a:off x="628356" y="2031814"/>
          <a:ext cx="11371387" cy="3700631"/>
        </p:xfrm>
        <a:graphic>
          <a:graphicData uri="http://schemas.openxmlformats.org/drawingml/2006/table">
            <a:tbl>
              <a:tblPr firstRow="1" firstCol="1" bandRow="1">
                <a:tableStyleId>{00A15C55-8517-42AA-B614-E9B94910E393}</a:tableStyleId>
              </a:tblPr>
              <a:tblGrid>
                <a:gridCol w="2524084">
                  <a:extLst>
                    <a:ext uri="{9D8B030D-6E8A-4147-A177-3AD203B41FA5}">
                      <a16:colId xmlns:a16="http://schemas.microsoft.com/office/drawing/2014/main" val="878015028"/>
                    </a:ext>
                  </a:extLst>
                </a:gridCol>
                <a:gridCol w="1743440">
                  <a:extLst>
                    <a:ext uri="{9D8B030D-6E8A-4147-A177-3AD203B41FA5}">
                      <a16:colId xmlns:a16="http://schemas.microsoft.com/office/drawing/2014/main" val="4114243886"/>
                    </a:ext>
                  </a:extLst>
                </a:gridCol>
                <a:gridCol w="1769460">
                  <a:extLst>
                    <a:ext uri="{9D8B030D-6E8A-4147-A177-3AD203B41FA5}">
                      <a16:colId xmlns:a16="http://schemas.microsoft.com/office/drawing/2014/main" val="2041621640"/>
                    </a:ext>
                  </a:extLst>
                </a:gridCol>
                <a:gridCol w="1819546">
                  <a:extLst>
                    <a:ext uri="{9D8B030D-6E8A-4147-A177-3AD203B41FA5}">
                      <a16:colId xmlns:a16="http://schemas.microsoft.com/office/drawing/2014/main" val="3956858119"/>
                    </a:ext>
                  </a:extLst>
                </a:gridCol>
                <a:gridCol w="1892617">
                  <a:extLst>
                    <a:ext uri="{9D8B030D-6E8A-4147-A177-3AD203B41FA5}">
                      <a16:colId xmlns:a16="http://schemas.microsoft.com/office/drawing/2014/main" val="4043427657"/>
                    </a:ext>
                  </a:extLst>
                </a:gridCol>
                <a:gridCol w="1622240">
                  <a:extLst>
                    <a:ext uri="{9D8B030D-6E8A-4147-A177-3AD203B41FA5}">
                      <a16:colId xmlns:a16="http://schemas.microsoft.com/office/drawing/2014/main" val="1085311771"/>
                    </a:ext>
                  </a:extLst>
                </a:gridCol>
              </a:tblGrid>
              <a:tr h="738414">
                <a:tc>
                  <a:txBody>
                    <a:bodyPr/>
                    <a:lstStyle/>
                    <a:p>
                      <a:pPr>
                        <a:lnSpc>
                          <a:spcPct val="115000"/>
                        </a:lnSpc>
                        <a:spcAft>
                          <a:spcPts val="0"/>
                        </a:spcAft>
                      </a:pPr>
                      <a:r>
                        <a:rPr lang="es-EC" sz="1800" dirty="0">
                          <a:effectLst/>
                        </a:rPr>
                        <a:t>PRODUCCIÓN NACIONAL</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2013 ($)</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2014 </a:t>
                      </a:r>
                      <a:r>
                        <a:rPr kumimoji="0" lang="es-EC" sz="1800" b="1" i="0" u="none" strike="noStrike" kern="1200" cap="none" spc="0" normalizeH="0" baseline="0" noProof="0" dirty="0">
                          <a:ln>
                            <a:noFill/>
                          </a:ln>
                          <a:solidFill>
                            <a:prstClr val="white"/>
                          </a:solidFill>
                          <a:effectLst/>
                          <a:uLnTx/>
                          <a:uFillTx/>
                          <a:latin typeface="+mn-lt"/>
                          <a:ea typeface="+mn-ea"/>
                          <a:cs typeface="+mn-cs"/>
                        </a:rPr>
                        <a:t>($)</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2015 </a:t>
                      </a:r>
                      <a:r>
                        <a:rPr kumimoji="0" lang="es-EC" sz="1800" b="1" i="0" u="none" strike="noStrike" kern="1200" cap="none" spc="0" normalizeH="0" baseline="0" noProof="0" dirty="0">
                          <a:ln>
                            <a:noFill/>
                          </a:ln>
                          <a:solidFill>
                            <a:prstClr val="white"/>
                          </a:solidFill>
                          <a:effectLst/>
                          <a:uLnTx/>
                          <a:uFillTx/>
                          <a:latin typeface="+mn-lt"/>
                          <a:ea typeface="+mn-ea"/>
                          <a:cs typeface="+mn-cs"/>
                        </a:rPr>
                        <a:t>($)</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2016 </a:t>
                      </a:r>
                      <a:r>
                        <a:rPr kumimoji="0" lang="es-EC" sz="1800" b="1" i="0" u="none" strike="noStrike" kern="1200" cap="none" spc="0" normalizeH="0" baseline="0" noProof="0" dirty="0">
                          <a:ln>
                            <a:noFill/>
                          </a:ln>
                          <a:solidFill>
                            <a:prstClr val="white"/>
                          </a:solidFill>
                          <a:effectLst/>
                          <a:uLnTx/>
                          <a:uFillTx/>
                          <a:latin typeface="+mn-lt"/>
                          <a:ea typeface="+mn-ea"/>
                          <a:cs typeface="+mn-cs"/>
                        </a:rPr>
                        <a:t>($)</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2017 </a:t>
                      </a:r>
                      <a:r>
                        <a:rPr kumimoji="0" lang="es-EC" sz="1800" b="1" i="0" u="none" strike="noStrike" kern="1200" cap="none" spc="0" normalizeH="0" baseline="0" noProof="0" dirty="0">
                          <a:ln>
                            <a:noFill/>
                          </a:ln>
                          <a:solidFill>
                            <a:prstClr val="white"/>
                          </a:solidFill>
                          <a:effectLst/>
                          <a:uLnTx/>
                          <a:uFillTx/>
                          <a:latin typeface="+mn-lt"/>
                          <a:ea typeface="+mn-ea"/>
                          <a:cs typeface="+mn-cs"/>
                        </a:rPr>
                        <a:t>($)</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73980753"/>
                  </a:ext>
                </a:extLst>
              </a:tr>
              <a:tr h="738414">
                <a:tc>
                  <a:txBody>
                    <a:bodyPr/>
                    <a:lstStyle/>
                    <a:p>
                      <a:pPr>
                        <a:lnSpc>
                          <a:spcPct val="115000"/>
                        </a:lnSpc>
                        <a:spcAft>
                          <a:spcPts val="0"/>
                        </a:spcAft>
                      </a:pPr>
                      <a:r>
                        <a:rPr lang="es-EC" sz="1800">
                          <a:effectLst/>
                        </a:rPr>
                        <a:t>VENTAS LOCALES 12%</a:t>
                      </a:r>
                      <a:endParaRPr lang="es-EC"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  111.374.471,83 </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  125.122.913,81 </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 127.685.407,20 </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  131.988.119,13 </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    172.645.255,24 </a:t>
                      </a:r>
                      <a:endParaRPr lang="es-EC"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09759250"/>
                  </a:ext>
                </a:extLst>
              </a:tr>
              <a:tr h="738414">
                <a:tc>
                  <a:txBody>
                    <a:bodyPr/>
                    <a:lstStyle/>
                    <a:p>
                      <a:pPr>
                        <a:lnSpc>
                          <a:spcPct val="115000"/>
                        </a:lnSpc>
                        <a:spcAft>
                          <a:spcPts val="0"/>
                        </a:spcAft>
                      </a:pPr>
                      <a:r>
                        <a:rPr lang="es-EC" sz="1800">
                          <a:effectLst/>
                        </a:rPr>
                        <a:t>IVA</a:t>
                      </a:r>
                      <a:endParaRPr lang="es-EC"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 13.364.936,62 </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    15.014.749,66 </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   15.322.248,86 </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    15.838.574,30 </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      20.717.430,63 </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19784503"/>
                  </a:ext>
                </a:extLst>
              </a:tr>
              <a:tr h="746975">
                <a:tc>
                  <a:txBody>
                    <a:bodyPr/>
                    <a:lstStyle/>
                    <a:p>
                      <a:pPr>
                        <a:lnSpc>
                          <a:spcPct val="115000"/>
                        </a:lnSpc>
                        <a:spcAft>
                          <a:spcPts val="0"/>
                        </a:spcAft>
                      </a:pPr>
                      <a:r>
                        <a:rPr lang="es-EC" sz="1800">
                          <a:effectLst/>
                        </a:rPr>
                        <a:t>PORCENTAJE DE CRECIMIENTO DEL IVA</a:t>
                      </a:r>
                      <a:endParaRPr lang="es-EC"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 </a:t>
                      </a:r>
                      <a:endParaRPr lang="es-EC"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12,34%</a:t>
                      </a:r>
                      <a:endParaRPr lang="es-EC"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2,05%</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3,37%</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30,80%</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59133100"/>
                  </a:ext>
                </a:extLst>
              </a:tr>
              <a:tr h="738414">
                <a:tc>
                  <a:txBody>
                    <a:bodyPr/>
                    <a:lstStyle/>
                    <a:p>
                      <a:pPr>
                        <a:lnSpc>
                          <a:spcPct val="115000"/>
                        </a:lnSpc>
                        <a:spcAft>
                          <a:spcPts val="0"/>
                        </a:spcAft>
                      </a:pPr>
                      <a:r>
                        <a:rPr lang="es-EC" sz="1800">
                          <a:effectLst/>
                        </a:rPr>
                        <a:t>TOTAL TRIBUTO</a:t>
                      </a:r>
                      <a:endParaRPr lang="es-EC"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  124.739.408,45 </a:t>
                      </a:r>
                      <a:endParaRPr lang="es-EC"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  140.137.663,47 </a:t>
                      </a:r>
                      <a:endParaRPr lang="es-EC"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 143.007.656,06 </a:t>
                      </a:r>
                      <a:endParaRPr lang="es-EC"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  147.826.693,43 </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    193.362.685,87 </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38878345"/>
                  </a:ext>
                </a:extLst>
              </a:tr>
            </a:tbl>
          </a:graphicData>
        </a:graphic>
      </p:graphicFrame>
    </p:spTree>
    <p:extLst>
      <p:ext uri="{BB962C8B-B14F-4D97-AF65-F5344CB8AC3E}">
        <p14:creationId xmlns:p14="http://schemas.microsoft.com/office/powerpoint/2010/main" val="4127014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5D7582-C765-4C86-A5E7-679EAC183FAF}"/>
              </a:ext>
            </a:extLst>
          </p:cNvPr>
          <p:cNvSpPr>
            <a:spLocks noGrp="1"/>
          </p:cNvSpPr>
          <p:nvPr>
            <p:ph type="title"/>
          </p:nvPr>
        </p:nvSpPr>
        <p:spPr/>
        <p:txBody>
          <a:bodyPr/>
          <a:lstStyle/>
          <a:p>
            <a:r>
              <a:rPr lang="es-ES" b="1" dirty="0"/>
              <a:t>RECAUDACIÓN DEL IVA PRODUCCIÓN NACIONAL DATOS HISTÓRICOS</a:t>
            </a:r>
            <a:endParaRPr lang="es-EC" dirty="0"/>
          </a:p>
        </p:txBody>
      </p:sp>
      <p:graphicFrame>
        <p:nvGraphicFramePr>
          <p:cNvPr id="4" name="Marcador de contenido 3">
            <a:extLst>
              <a:ext uri="{FF2B5EF4-FFF2-40B4-BE49-F238E27FC236}">
                <a16:creationId xmlns:a16="http://schemas.microsoft.com/office/drawing/2014/main" id="{D22CE23B-4A23-4493-99ED-507E06031612}"/>
              </a:ext>
            </a:extLst>
          </p:cNvPr>
          <p:cNvGraphicFramePr>
            <a:graphicFrameLocks noGrp="1"/>
          </p:cNvGraphicFramePr>
          <p:nvPr>
            <p:ph sz="quarter" idx="13"/>
            <p:extLst>
              <p:ext uri="{D42A27DB-BD31-4B8C-83A1-F6EECF244321}">
                <p14:modId xmlns:p14="http://schemas.microsoft.com/office/powerpoint/2010/main" val="1785862198"/>
              </p:ext>
            </p:extLst>
          </p:nvPr>
        </p:nvGraphicFramePr>
        <p:xfrm>
          <a:off x="1097280" y="2214694"/>
          <a:ext cx="10363826" cy="42870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330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A5FAA9-E66B-405F-8E2A-209578604F43}"/>
              </a:ext>
            </a:extLst>
          </p:cNvPr>
          <p:cNvSpPr>
            <a:spLocks noGrp="1"/>
          </p:cNvSpPr>
          <p:nvPr>
            <p:ph type="title"/>
          </p:nvPr>
        </p:nvSpPr>
        <p:spPr>
          <a:xfrm rot="20359594">
            <a:off x="958422" y="2104412"/>
            <a:ext cx="10364451" cy="2140192"/>
          </a:xfrm>
        </p:spPr>
        <p:txBody>
          <a:bodyPr>
            <a:normAutofit/>
          </a:bodyPr>
          <a:lstStyle/>
          <a:p>
            <a:r>
              <a:rPr lang="es-ES" b="1" dirty="0"/>
              <a:t>EFECTO DE LA RECAUDACIÓN DEL IVA EN LAS IMPORTACIONES DE PRODUCTOS TERMINADOS TEXTILES FRENTE A LA PRODUCCIÓN NACIONAL DEL SECTOR TEXTIL</a:t>
            </a:r>
            <a:endParaRPr lang="es-EC" dirty="0"/>
          </a:p>
        </p:txBody>
      </p:sp>
    </p:spTree>
    <p:extLst>
      <p:ext uri="{BB962C8B-B14F-4D97-AF65-F5344CB8AC3E}">
        <p14:creationId xmlns:p14="http://schemas.microsoft.com/office/powerpoint/2010/main" val="1375669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F33F2A8D-8F60-4F90-88BF-AAC11F9BB2B7}"/>
              </a:ext>
            </a:extLst>
          </p:cNvPr>
          <p:cNvGraphicFramePr>
            <a:graphicFrameLocks noGrp="1"/>
          </p:cNvGraphicFramePr>
          <p:nvPr>
            <p:ph sz="quarter" idx="13"/>
            <p:extLst>
              <p:ext uri="{D42A27DB-BD31-4B8C-83A1-F6EECF244321}">
                <p14:modId xmlns:p14="http://schemas.microsoft.com/office/powerpoint/2010/main" val="700670814"/>
              </p:ext>
            </p:extLst>
          </p:nvPr>
        </p:nvGraphicFramePr>
        <p:xfrm>
          <a:off x="970671" y="1561513"/>
          <a:ext cx="9983372" cy="455793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a:extLst>
              <a:ext uri="{FF2B5EF4-FFF2-40B4-BE49-F238E27FC236}">
                <a16:creationId xmlns:a16="http://schemas.microsoft.com/office/drawing/2014/main" id="{AC2FAC01-2258-4F70-939E-0ACC3F3A4E50}"/>
              </a:ext>
            </a:extLst>
          </p:cNvPr>
          <p:cNvSpPr/>
          <p:nvPr/>
        </p:nvSpPr>
        <p:spPr>
          <a:xfrm>
            <a:off x="3039714" y="544657"/>
            <a:ext cx="6112571" cy="387798"/>
          </a:xfrm>
          <a:prstGeom prst="rect">
            <a:avLst/>
          </a:prstGeom>
        </p:spPr>
        <p:txBody>
          <a:bodyPr vert="horz" lIns="91440" tIns="45720" rIns="91440" bIns="45720" rtlCol="0" anchor="ctr">
            <a:normAutofit fontScale="55000" lnSpcReduction="20000"/>
          </a:bodyPr>
          <a:lstStyle/>
          <a:p>
            <a:pPr algn="ctr" defTabSz="914400">
              <a:lnSpc>
                <a:spcPct val="90000"/>
              </a:lnSpc>
              <a:spcBef>
                <a:spcPct val="0"/>
              </a:spcBef>
            </a:pPr>
            <a:r>
              <a:rPr lang="es-EC" sz="3600" b="1" cap="all" dirty="0">
                <a:latin typeface="+mj-lt"/>
                <a:ea typeface="+mj-ea"/>
                <a:cs typeface="+mj-cs"/>
              </a:rPr>
              <a:t>IVA IMPORTACIONES VS PRODUCCIÓN NACIONAL</a:t>
            </a:r>
          </a:p>
        </p:txBody>
      </p:sp>
    </p:spTree>
    <p:extLst>
      <p:ext uri="{BB962C8B-B14F-4D97-AF65-F5344CB8AC3E}">
        <p14:creationId xmlns:p14="http://schemas.microsoft.com/office/powerpoint/2010/main" val="2638181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5AD106C0-5BC8-4123-8266-2A75C3C06E47}"/>
              </a:ext>
            </a:extLst>
          </p:cNvPr>
          <p:cNvGraphicFramePr>
            <a:graphicFrameLocks noGrp="1"/>
          </p:cNvGraphicFramePr>
          <p:nvPr>
            <p:ph sz="quarter" idx="13"/>
            <p:extLst>
              <p:ext uri="{D42A27DB-BD31-4B8C-83A1-F6EECF244321}">
                <p14:modId xmlns:p14="http://schemas.microsoft.com/office/powerpoint/2010/main" val="1544656687"/>
              </p:ext>
            </p:extLst>
          </p:nvPr>
        </p:nvGraphicFramePr>
        <p:xfrm>
          <a:off x="970670" y="1730325"/>
          <a:ext cx="9476935" cy="4262511"/>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a:extLst>
              <a:ext uri="{FF2B5EF4-FFF2-40B4-BE49-F238E27FC236}">
                <a16:creationId xmlns:a16="http://schemas.microsoft.com/office/drawing/2014/main" id="{B5599F8E-51E4-457C-B38A-DA79863DEBE6}"/>
              </a:ext>
            </a:extLst>
          </p:cNvPr>
          <p:cNvSpPr/>
          <p:nvPr/>
        </p:nvSpPr>
        <p:spPr>
          <a:xfrm>
            <a:off x="1341621" y="731052"/>
            <a:ext cx="9508757" cy="646331"/>
          </a:xfrm>
          <a:prstGeom prst="rect">
            <a:avLst/>
          </a:prstGeom>
        </p:spPr>
        <p:txBody>
          <a:bodyPr wrap="none">
            <a:spAutoFit/>
          </a:bodyPr>
          <a:lstStyle/>
          <a:p>
            <a:pPr algn="ctr">
              <a:defRPr sz="1920" b="1" i="0" u="none" strike="noStrike" kern="1200" cap="all" spc="120" normalizeH="0" baseline="0">
                <a:solidFill>
                  <a:prstClr val="black">
                    <a:lumMod val="65000"/>
                    <a:lumOff val="35000"/>
                  </a:prstClr>
                </a:solidFill>
                <a:latin typeface="+mn-lt"/>
                <a:ea typeface="+mn-ea"/>
                <a:cs typeface="+mn-cs"/>
              </a:defRPr>
            </a:pPr>
            <a:r>
              <a:rPr lang="es-EC" sz="3600" b="1" cap="all" spc="120" dirty="0">
                <a:solidFill>
                  <a:prstClr val="black">
                    <a:lumMod val="65000"/>
                    <a:lumOff val="35000"/>
                  </a:prstClr>
                </a:solidFill>
                <a:latin typeface="+mj-lt"/>
                <a:ea typeface="+mj-ea"/>
                <a:cs typeface="+mj-cs"/>
              </a:rPr>
              <a:t>IVA VS IMPORTACIONES DATOS HISTÓRICOS</a:t>
            </a:r>
          </a:p>
        </p:txBody>
      </p:sp>
    </p:spTree>
    <p:extLst>
      <p:ext uri="{BB962C8B-B14F-4D97-AF65-F5344CB8AC3E}">
        <p14:creationId xmlns:p14="http://schemas.microsoft.com/office/powerpoint/2010/main" val="1101526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A5FAA9-E66B-405F-8E2A-209578604F43}"/>
              </a:ext>
            </a:extLst>
          </p:cNvPr>
          <p:cNvSpPr>
            <a:spLocks noGrp="1"/>
          </p:cNvSpPr>
          <p:nvPr>
            <p:ph type="title"/>
          </p:nvPr>
        </p:nvSpPr>
        <p:spPr>
          <a:xfrm rot="20359594">
            <a:off x="958422" y="2104412"/>
            <a:ext cx="10364451" cy="2140192"/>
          </a:xfrm>
        </p:spPr>
        <p:txBody>
          <a:bodyPr>
            <a:normAutofit/>
          </a:bodyPr>
          <a:lstStyle/>
          <a:p>
            <a:r>
              <a:rPr lang="es-ES" b="1" dirty="0"/>
              <a:t>PROYECCIONES DE LA RECAUDACIÓN DEL IVA EN LAS IMPORTACIONES Y LA PRODUCCIÓN NACIONAL DEL SECTOR TEXTIL</a:t>
            </a:r>
            <a:endParaRPr lang="es-EC" dirty="0"/>
          </a:p>
        </p:txBody>
      </p:sp>
    </p:spTree>
    <p:extLst>
      <p:ext uri="{BB962C8B-B14F-4D97-AF65-F5344CB8AC3E}">
        <p14:creationId xmlns:p14="http://schemas.microsoft.com/office/powerpoint/2010/main" val="1466672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14860-08E0-44C7-BEEC-23E45F56428C}"/>
              </a:ext>
            </a:extLst>
          </p:cNvPr>
          <p:cNvSpPr>
            <a:spLocks noGrp="1"/>
          </p:cNvSpPr>
          <p:nvPr>
            <p:ph type="title"/>
          </p:nvPr>
        </p:nvSpPr>
        <p:spPr/>
        <p:txBody>
          <a:bodyPr/>
          <a:lstStyle/>
          <a:p>
            <a:r>
              <a:rPr lang="es-ES" b="1" dirty="0"/>
              <a:t>PROYECCIÓN DE LA RECAUDACIÓN DEL IVA EN IMPORTACIONES</a:t>
            </a:r>
            <a:endParaRPr lang="es-EC" b="1" dirty="0"/>
          </a:p>
        </p:txBody>
      </p:sp>
      <p:graphicFrame>
        <p:nvGraphicFramePr>
          <p:cNvPr id="4" name="Marcador de contenido 3">
            <a:extLst>
              <a:ext uri="{FF2B5EF4-FFF2-40B4-BE49-F238E27FC236}">
                <a16:creationId xmlns:a16="http://schemas.microsoft.com/office/drawing/2014/main" id="{02892079-343E-4A72-98BA-964DE27302D7}"/>
              </a:ext>
            </a:extLst>
          </p:cNvPr>
          <p:cNvGraphicFramePr>
            <a:graphicFrameLocks noGrp="1"/>
          </p:cNvGraphicFramePr>
          <p:nvPr>
            <p:ph sz="quarter" idx="13"/>
            <p:extLst>
              <p:ext uri="{D42A27DB-BD31-4B8C-83A1-F6EECF244321}">
                <p14:modId xmlns:p14="http://schemas.microsoft.com/office/powerpoint/2010/main" val="3576314668"/>
              </p:ext>
            </p:extLst>
          </p:nvPr>
        </p:nvGraphicFramePr>
        <p:xfrm>
          <a:off x="1350498" y="2337567"/>
          <a:ext cx="9664505" cy="3639880"/>
        </p:xfrm>
        <a:graphic>
          <a:graphicData uri="http://schemas.openxmlformats.org/drawingml/2006/table">
            <a:tbl>
              <a:tblPr firstRow="1" firstCol="1" bandRow="1">
                <a:tableStyleId>{00A15C55-8517-42AA-B614-E9B94910E393}</a:tableStyleId>
              </a:tblPr>
              <a:tblGrid>
                <a:gridCol w="1997950">
                  <a:extLst>
                    <a:ext uri="{9D8B030D-6E8A-4147-A177-3AD203B41FA5}">
                      <a16:colId xmlns:a16="http://schemas.microsoft.com/office/drawing/2014/main" val="1559563079"/>
                    </a:ext>
                  </a:extLst>
                </a:gridCol>
                <a:gridCol w="1533311">
                  <a:extLst>
                    <a:ext uri="{9D8B030D-6E8A-4147-A177-3AD203B41FA5}">
                      <a16:colId xmlns:a16="http://schemas.microsoft.com/office/drawing/2014/main" val="1177010739"/>
                    </a:ext>
                  </a:extLst>
                </a:gridCol>
                <a:gridCol w="1533311">
                  <a:extLst>
                    <a:ext uri="{9D8B030D-6E8A-4147-A177-3AD203B41FA5}">
                      <a16:colId xmlns:a16="http://schemas.microsoft.com/office/drawing/2014/main" val="1575017323"/>
                    </a:ext>
                  </a:extLst>
                </a:gridCol>
                <a:gridCol w="1533311">
                  <a:extLst>
                    <a:ext uri="{9D8B030D-6E8A-4147-A177-3AD203B41FA5}">
                      <a16:colId xmlns:a16="http://schemas.microsoft.com/office/drawing/2014/main" val="2766473557"/>
                    </a:ext>
                  </a:extLst>
                </a:gridCol>
                <a:gridCol w="1533311">
                  <a:extLst>
                    <a:ext uri="{9D8B030D-6E8A-4147-A177-3AD203B41FA5}">
                      <a16:colId xmlns:a16="http://schemas.microsoft.com/office/drawing/2014/main" val="22968952"/>
                    </a:ext>
                  </a:extLst>
                </a:gridCol>
                <a:gridCol w="1533311">
                  <a:extLst>
                    <a:ext uri="{9D8B030D-6E8A-4147-A177-3AD203B41FA5}">
                      <a16:colId xmlns:a16="http://schemas.microsoft.com/office/drawing/2014/main" val="4207750965"/>
                    </a:ext>
                  </a:extLst>
                </a:gridCol>
              </a:tblGrid>
              <a:tr h="277387">
                <a:tc>
                  <a:txBody>
                    <a:bodyPr/>
                    <a:lstStyle/>
                    <a:p>
                      <a:pPr algn="ctr">
                        <a:lnSpc>
                          <a:spcPct val="115000"/>
                        </a:lnSpc>
                        <a:spcAft>
                          <a:spcPts val="0"/>
                        </a:spcAft>
                      </a:pPr>
                      <a:r>
                        <a:rPr lang="es-EC" sz="1600" dirty="0">
                          <a:effectLst/>
                        </a:rPr>
                        <a:t>IMPORTACIONES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2013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2014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2015 </a:t>
                      </a:r>
                      <a:r>
                        <a:rPr kumimoji="0" lang="es-EC" sz="1600" b="1" i="0" u="none" strike="noStrike" kern="1200" cap="none" spc="0" normalizeH="0" baseline="0" noProof="0" dirty="0">
                          <a:ln>
                            <a:noFill/>
                          </a:ln>
                          <a:solidFill>
                            <a:prstClr val="white"/>
                          </a:solidFill>
                          <a:effectLst/>
                          <a:uLnTx/>
                          <a:uFillTx/>
                          <a:latin typeface="+mn-lt"/>
                          <a:ea typeface="+mn-ea"/>
                          <a:cs typeface="+mn-cs"/>
                        </a:rPr>
                        <a:t>($)</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2016 </a:t>
                      </a:r>
                      <a:r>
                        <a:rPr kumimoji="0" lang="es-EC" sz="1600" b="1" i="0" u="none" strike="noStrike" kern="1200" cap="none" spc="0" normalizeH="0" baseline="0" noProof="0" dirty="0">
                          <a:ln>
                            <a:noFill/>
                          </a:ln>
                          <a:solidFill>
                            <a:prstClr val="white"/>
                          </a:solidFill>
                          <a:effectLst/>
                          <a:uLnTx/>
                          <a:uFillTx/>
                          <a:latin typeface="+mn-lt"/>
                          <a:ea typeface="+mn-ea"/>
                          <a:cs typeface="+mn-cs"/>
                        </a:rPr>
                        <a:t>($)</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2017 </a:t>
                      </a:r>
                      <a:r>
                        <a:rPr kumimoji="0" lang="es-EC" sz="1600" b="1" i="0" u="none" strike="noStrike" kern="1200" cap="none" spc="0" normalizeH="0" baseline="0" noProof="0" dirty="0">
                          <a:ln>
                            <a:noFill/>
                          </a:ln>
                          <a:solidFill>
                            <a:prstClr val="white"/>
                          </a:solidFill>
                          <a:effectLst/>
                          <a:uLnTx/>
                          <a:uFillTx/>
                          <a:latin typeface="+mn-lt"/>
                          <a:ea typeface="+mn-ea"/>
                          <a:cs typeface="+mn-cs"/>
                        </a:rPr>
                        <a:t>($)</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31966112"/>
                  </a:ext>
                </a:extLst>
              </a:tr>
              <a:tr h="675254">
                <a:tc>
                  <a:txBody>
                    <a:bodyPr/>
                    <a:lstStyle/>
                    <a:p>
                      <a:pPr>
                        <a:lnSpc>
                          <a:spcPct val="115000"/>
                        </a:lnSpc>
                        <a:spcAft>
                          <a:spcPts val="0"/>
                        </a:spcAft>
                      </a:pPr>
                      <a:r>
                        <a:rPr lang="es-EC" sz="1600">
                          <a:effectLst/>
                        </a:rPr>
                        <a:t>CIF</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 161.403.144,96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 174.132.787,50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 187.866.399,32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 202.683.162,08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 218.668.502,41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44435043"/>
                  </a:ext>
                </a:extLst>
              </a:tr>
              <a:tr h="445577">
                <a:tc>
                  <a:txBody>
                    <a:bodyPr/>
                    <a:lstStyle/>
                    <a:p>
                      <a:pPr>
                        <a:lnSpc>
                          <a:spcPct val="115000"/>
                        </a:lnSpc>
                        <a:spcAft>
                          <a:spcPts val="0"/>
                        </a:spcAft>
                      </a:pPr>
                      <a:r>
                        <a:rPr lang="es-EC" sz="1600">
                          <a:effectLst/>
                        </a:rPr>
                        <a:t>FODINFA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        807.015,72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        870.663,94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        939.332,00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     1.013.415,81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     1.093.342,51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60732413"/>
                  </a:ext>
                </a:extLst>
              </a:tr>
              <a:tr h="445577">
                <a:tc>
                  <a:txBody>
                    <a:bodyPr/>
                    <a:lstStyle/>
                    <a:p>
                      <a:pPr>
                        <a:lnSpc>
                          <a:spcPct val="115000"/>
                        </a:lnSpc>
                        <a:spcAft>
                          <a:spcPts val="0"/>
                        </a:spcAft>
                      </a:pPr>
                      <a:r>
                        <a:rPr lang="es-EC" sz="1600">
                          <a:effectLst/>
                        </a:rPr>
                        <a:t>AD VALOREM</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   48.379.518,64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   51.196.082,02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   55.233.846,11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   59.590.063,07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   64.289.848,83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92741571"/>
                  </a:ext>
                </a:extLst>
              </a:tr>
              <a:tr h="675254">
                <a:tc>
                  <a:txBody>
                    <a:bodyPr/>
                    <a:lstStyle/>
                    <a:p>
                      <a:pPr>
                        <a:lnSpc>
                          <a:spcPct val="115000"/>
                        </a:lnSpc>
                        <a:spcAft>
                          <a:spcPts val="0"/>
                        </a:spcAft>
                      </a:pPr>
                      <a:r>
                        <a:rPr lang="es-EC" sz="1600">
                          <a:effectLst/>
                        </a:rPr>
                        <a:t>BASE IMPONIBLE</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 210.589.679,33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 226.199.533,46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 244.039.577,43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 263.286.640,96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 284.051.693,75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54082827"/>
                  </a:ext>
                </a:extLst>
              </a:tr>
              <a:tr h="445577">
                <a:tc>
                  <a:txBody>
                    <a:bodyPr/>
                    <a:lstStyle/>
                    <a:p>
                      <a:pPr>
                        <a:lnSpc>
                          <a:spcPct val="115000"/>
                        </a:lnSpc>
                        <a:spcAft>
                          <a:spcPts val="0"/>
                        </a:spcAft>
                      </a:pPr>
                      <a:r>
                        <a:rPr lang="es-EC" sz="1600" dirty="0">
                          <a:effectLst/>
                        </a:rPr>
                        <a:t>IVA</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   25.270.761,52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   27.143.944,01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   29.284.749,29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   31.594.396,92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   34.086.203,25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16138103"/>
                  </a:ext>
                </a:extLst>
              </a:tr>
              <a:tr h="675254">
                <a:tc>
                  <a:txBody>
                    <a:bodyPr/>
                    <a:lstStyle/>
                    <a:p>
                      <a:pPr algn="ctr">
                        <a:lnSpc>
                          <a:spcPct val="115000"/>
                        </a:lnSpc>
                        <a:spcAft>
                          <a:spcPts val="0"/>
                        </a:spcAft>
                      </a:pPr>
                      <a:r>
                        <a:rPr lang="es-EC" sz="1600" dirty="0">
                          <a:effectLst/>
                        </a:rPr>
                        <a:t>TOTAL TRIBUTOS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 235.860.440,85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 253.343.477,47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 273.324.326,72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 294.881.037,88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 318.137.897,00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06265519"/>
                  </a:ext>
                </a:extLst>
              </a:tr>
            </a:tbl>
          </a:graphicData>
        </a:graphic>
      </p:graphicFrame>
    </p:spTree>
    <p:extLst>
      <p:ext uri="{BB962C8B-B14F-4D97-AF65-F5344CB8AC3E}">
        <p14:creationId xmlns:p14="http://schemas.microsoft.com/office/powerpoint/2010/main" val="1854059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81B0B-98A5-42ED-A74D-D8629AB4EC6B}"/>
              </a:ext>
            </a:extLst>
          </p:cNvPr>
          <p:cNvSpPr>
            <a:spLocks noGrp="1"/>
          </p:cNvSpPr>
          <p:nvPr>
            <p:ph type="title"/>
          </p:nvPr>
        </p:nvSpPr>
        <p:spPr/>
        <p:txBody>
          <a:bodyPr/>
          <a:lstStyle/>
          <a:p>
            <a:r>
              <a:rPr lang="es-ES" b="1" dirty="0"/>
              <a:t>PROYECCIÓN DE LA RECAUDACIÓN DEL IVA EN PRODUCCIÓN NACIONAL</a:t>
            </a:r>
            <a:endParaRPr lang="es-EC" dirty="0"/>
          </a:p>
        </p:txBody>
      </p:sp>
      <p:graphicFrame>
        <p:nvGraphicFramePr>
          <p:cNvPr id="4" name="Marcador de contenido 3">
            <a:extLst>
              <a:ext uri="{FF2B5EF4-FFF2-40B4-BE49-F238E27FC236}">
                <a16:creationId xmlns:a16="http://schemas.microsoft.com/office/drawing/2014/main" id="{78FD3195-37D5-4BE2-A2AE-54BACDAAEDB3}"/>
              </a:ext>
            </a:extLst>
          </p:cNvPr>
          <p:cNvGraphicFramePr>
            <a:graphicFrameLocks noGrp="1"/>
          </p:cNvGraphicFramePr>
          <p:nvPr>
            <p:ph sz="quarter" idx="13"/>
            <p:extLst>
              <p:ext uri="{D42A27DB-BD31-4B8C-83A1-F6EECF244321}">
                <p14:modId xmlns:p14="http://schemas.microsoft.com/office/powerpoint/2010/main" val="1358252420"/>
              </p:ext>
            </p:extLst>
          </p:nvPr>
        </p:nvGraphicFramePr>
        <p:xfrm>
          <a:off x="1332368" y="2447776"/>
          <a:ext cx="9945858" cy="3362178"/>
        </p:xfrm>
        <a:graphic>
          <a:graphicData uri="http://schemas.openxmlformats.org/drawingml/2006/table">
            <a:tbl>
              <a:tblPr firstRow="1" firstCol="1" bandRow="1">
                <a:tableStyleId>{00A15C55-8517-42AA-B614-E9B94910E393}</a:tableStyleId>
              </a:tblPr>
              <a:tblGrid>
                <a:gridCol w="2277323">
                  <a:extLst>
                    <a:ext uri="{9D8B030D-6E8A-4147-A177-3AD203B41FA5}">
                      <a16:colId xmlns:a16="http://schemas.microsoft.com/office/drawing/2014/main" val="3234898372"/>
                    </a:ext>
                  </a:extLst>
                </a:gridCol>
                <a:gridCol w="1533707">
                  <a:extLst>
                    <a:ext uri="{9D8B030D-6E8A-4147-A177-3AD203B41FA5}">
                      <a16:colId xmlns:a16="http://schemas.microsoft.com/office/drawing/2014/main" val="915677564"/>
                    </a:ext>
                  </a:extLst>
                </a:gridCol>
                <a:gridCol w="1533707">
                  <a:extLst>
                    <a:ext uri="{9D8B030D-6E8A-4147-A177-3AD203B41FA5}">
                      <a16:colId xmlns:a16="http://schemas.microsoft.com/office/drawing/2014/main" val="2790385679"/>
                    </a:ext>
                  </a:extLst>
                </a:gridCol>
                <a:gridCol w="1533707">
                  <a:extLst>
                    <a:ext uri="{9D8B030D-6E8A-4147-A177-3AD203B41FA5}">
                      <a16:colId xmlns:a16="http://schemas.microsoft.com/office/drawing/2014/main" val="4018438848"/>
                    </a:ext>
                  </a:extLst>
                </a:gridCol>
                <a:gridCol w="1533707">
                  <a:extLst>
                    <a:ext uri="{9D8B030D-6E8A-4147-A177-3AD203B41FA5}">
                      <a16:colId xmlns:a16="http://schemas.microsoft.com/office/drawing/2014/main" val="834710999"/>
                    </a:ext>
                  </a:extLst>
                </a:gridCol>
                <a:gridCol w="1533707">
                  <a:extLst>
                    <a:ext uri="{9D8B030D-6E8A-4147-A177-3AD203B41FA5}">
                      <a16:colId xmlns:a16="http://schemas.microsoft.com/office/drawing/2014/main" val="2755953216"/>
                    </a:ext>
                  </a:extLst>
                </a:gridCol>
              </a:tblGrid>
              <a:tr h="600243">
                <a:tc>
                  <a:txBody>
                    <a:bodyPr/>
                    <a:lstStyle/>
                    <a:p>
                      <a:pPr algn="l">
                        <a:lnSpc>
                          <a:spcPct val="115000"/>
                        </a:lnSpc>
                        <a:spcAft>
                          <a:spcPts val="0"/>
                        </a:spcAft>
                      </a:pPr>
                      <a:r>
                        <a:rPr lang="es-EC" sz="1400" dirty="0">
                          <a:effectLst/>
                        </a:rPr>
                        <a:t>PRODUCCIÓN NACIONAL</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2013</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2014</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2015</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2016</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2017</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72018905"/>
                  </a:ext>
                </a:extLst>
              </a:tr>
              <a:tr h="920645">
                <a:tc>
                  <a:txBody>
                    <a:bodyPr/>
                    <a:lstStyle/>
                    <a:p>
                      <a:pPr algn="l">
                        <a:lnSpc>
                          <a:spcPct val="115000"/>
                        </a:lnSpc>
                        <a:spcAft>
                          <a:spcPts val="0"/>
                        </a:spcAft>
                      </a:pPr>
                      <a:r>
                        <a:rPr lang="es-EC" sz="1400">
                          <a:effectLst/>
                        </a:rPr>
                        <a:t>VENTAS LOCALES 12%</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 111.374.471,83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 125.122.913,81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 140.568.510,03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 157.920.762,95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 177.415.036,74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99399618"/>
                  </a:ext>
                </a:extLst>
              </a:tr>
              <a:tr h="920645">
                <a:tc>
                  <a:txBody>
                    <a:bodyPr/>
                    <a:lstStyle/>
                    <a:p>
                      <a:pPr algn="l">
                        <a:lnSpc>
                          <a:spcPct val="115000"/>
                        </a:lnSpc>
                        <a:spcAft>
                          <a:spcPts val="0"/>
                        </a:spcAft>
                      </a:pPr>
                      <a:r>
                        <a:rPr lang="es-EC" sz="1400">
                          <a:effectLst/>
                        </a:rPr>
                        <a:t>IVA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   13.364.936,62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   15.014.749,66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   16.868.221,20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   18.950.491,55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   21.289.804,41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44108641"/>
                  </a:ext>
                </a:extLst>
              </a:tr>
              <a:tr h="920645">
                <a:tc>
                  <a:txBody>
                    <a:bodyPr/>
                    <a:lstStyle/>
                    <a:p>
                      <a:pPr algn="ctr">
                        <a:lnSpc>
                          <a:spcPct val="115000"/>
                        </a:lnSpc>
                        <a:spcAft>
                          <a:spcPts val="0"/>
                        </a:spcAft>
                      </a:pPr>
                      <a:r>
                        <a:rPr lang="es-EC" sz="1400" dirty="0">
                          <a:effectLst/>
                        </a:rPr>
                        <a:t>TOTAL TRIBUTO</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 124.739.408,45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 140.137.663,47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 157.436.731,23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 176.871.254,50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 198.704.841,15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87836742"/>
                  </a:ext>
                </a:extLst>
              </a:tr>
            </a:tbl>
          </a:graphicData>
        </a:graphic>
      </p:graphicFrame>
    </p:spTree>
    <p:extLst>
      <p:ext uri="{BB962C8B-B14F-4D97-AF65-F5344CB8AC3E}">
        <p14:creationId xmlns:p14="http://schemas.microsoft.com/office/powerpoint/2010/main" val="897734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9A1E54-CD53-434E-9C23-ACEAA645D9D7}"/>
              </a:ext>
            </a:extLst>
          </p:cNvPr>
          <p:cNvSpPr>
            <a:spLocks noGrp="1"/>
          </p:cNvSpPr>
          <p:nvPr>
            <p:ph type="title"/>
          </p:nvPr>
        </p:nvSpPr>
        <p:spPr/>
        <p:txBody>
          <a:bodyPr/>
          <a:lstStyle/>
          <a:p>
            <a:r>
              <a:rPr lang="es-ES" b="1" dirty="0"/>
              <a:t>CRUCE DE VARIABLES</a:t>
            </a:r>
            <a:endParaRPr lang="es-EC" b="1" dirty="0"/>
          </a:p>
        </p:txBody>
      </p:sp>
      <p:graphicFrame>
        <p:nvGraphicFramePr>
          <p:cNvPr id="12" name="Marcador de contenido 11">
            <a:extLst>
              <a:ext uri="{FF2B5EF4-FFF2-40B4-BE49-F238E27FC236}">
                <a16:creationId xmlns:a16="http://schemas.microsoft.com/office/drawing/2014/main" id="{7B1B8E73-74E2-46A5-B842-64B7AC70EFFA}"/>
              </a:ext>
            </a:extLst>
          </p:cNvPr>
          <p:cNvGraphicFramePr>
            <a:graphicFrameLocks noGrp="1"/>
          </p:cNvGraphicFramePr>
          <p:nvPr>
            <p:ph sz="quarter" idx="13"/>
            <p:extLst>
              <p:ext uri="{D42A27DB-BD31-4B8C-83A1-F6EECF244321}">
                <p14:modId xmlns:p14="http://schemas.microsoft.com/office/powerpoint/2010/main" val="1251725335"/>
              </p:ext>
            </p:extLst>
          </p:nvPr>
        </p:nvGraphicFramePr>
        <p:xfrm>
          <a:off x="1603718" y="2015819"/>
          <a:ext cx="9369083" cy="1576548"/>
        </p:xfrm>
        <a:graphic>
          <a:graphicData uri="http://schemas.openxmlformats.org/drawingml/2006/table">
            <a:tbl>
              <a:tblPr>
                <a:tableStyleId>{C4B1156A-380E-4F78-BDF5-A606A8083BF9}</a:tableStyleId>
              </a:tblPr>
              <a:tblGrid>
                <a:gridCol w="3175202">
                  <a:extLst>
                    <a:ext uri="{9D8B030D-6E8A-4147-A177-3AD203B41FA5}">
                      <a16:colId xmlns:a16="http://schemas.microsoft.com/office/drawing/2014/main" val="4239758553"/>
                    </a:ext>
                  </a:extLst>
                </a:gridCol>
                <a:gridCol w="1744126">
                  <a:extLst>
                    <a:ext uri="{9D8B030D-6E8A-4147-A177-3AD203B41FA5}">
                      <a16:colId xmlns:a16="http://schemas.microsoft.com/office/drawing/2014/main" val="3906741027"/>
                    </a:ext>
                  </a:extLst>
                </a:gridCol>
                <a:gridCol w="1587601">
                  <a:extLst>
                    <a:ext uri="{9D8B030D-6E8A-4147-A177-3AD203B41FA5}">
                      <a16:colId xmlns:a16="http://schemas.microsoft.com/office/drawing/2014/main" val="495641630"/>
                    </a:ext>
                  </a:extLst>
                </a:gridCol>
                <a:gridCol w="1386356">
                  <a:extLst>
                    <a:ext uri="{9D8B030D-6E8A-4147-A177-3AD203B41FA5}">
                      <a16:colId xmlns:a16="http://schemas.microsoft.com/office/drawing/2014/main" val="282711222"/>
                    </a:ext>
                  </a:extLst>
                </a:gridCol>
                <a:gridCol w="1475798">
                  <a:extLst>
                    <a:ext uri="{9D8B030D-6E8A-4147-A177-3AD203B41FA5}">
                      <a16:colId xmlns:a16="http://schemas.microsoft.com/office/drawing/2014/main" val="1564785633"/>
                    </a:ext>
                  </a:extLst>
                </a:gridCol>
              </a:tblGrid>
              <a:tr h="395504">
                <a:tc>
                  <a:txBody>
                    <a:bodyPr/>
                    <a:lstStyle/>
                    <a:p>
                      <a:pPr algn="l" fontAlgn="b"/>
                      <a:endParaRPr lang="es-EC" sz="14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b="1" u="none" strike="noStrike" dirty="0">
                          <a:effectLst/>
                        </a:rPr>
                        <a:t> DATOS REALES </a:t>
                      </a:r>
                      <a:endParaRPr lang="es-EC" sz="14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b="1" u="none" strike="noStrike" dirty="0">
                          <a:effectLst/>
                        </a:rPr>
                        <a:t> PROYECCIÓN </a:t>
                      </a:r>
                      <a:endParaRPr lang="es-EC" sz="14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endParaRPr lang="es-EC" sz="1400" b="1"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671540722"/>
                  </a:ext>
                </a:extLst>
              </a:tr>
              <a:tr h="444419">
                <a:tc>
                  <a:txBody>
                    <a:bodyPr/>
                    <a:lstStyle/>
                    <a:p>
                      <a:pPr algn="ctr" fontAlgn="ctr"/>
                      <a:r>
                        <a:rPr lang="es-EC" sz="1400" b="1" u="none" strike="noStrike" dirty="0">
                          <a:effectLst/>
                        </a:rPr>
                        <a:t> IMPORTACIONES </a:t>
                      </a:r>
                      <a:endParaRPr lang="es-EC"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b="1" u="none" strike="noStrike" dirty="0">
                          <a:effectLst/>
                        </a:rPr>
                        <a:t>2016 ($)</a:t>
                      </a:r>
                      <a:endParaRPr lang="es-EC"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b="1" u="none" strike="noStrike" dirty="0">
                          <a:effectLst/>
                        </a:rPr>
                        <a:t>2016 ($)</a:t>
                      </a:r>
                      <a:endParaRPr lang="es-EC"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b="1" u="none" strike="noStrike" dirty="0">
                          <a:effectLst/>
                        </a:rPr>
                        <a:t> VARIACIÓN </a:t>
                      </a:r>
                      <a:endParaRPr lang="es-EC"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b="1" u="none" strike="noStrike" dirty="0">
                          <a:effectLst/>
                        </a:rPr>
                        <a:t> VARIACIÓN PORCENTUAL </a:t>
                      </a:r>
                      <a:endParaRPr lang="es-EC" sz="14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544888329"/>
                  </a:ext>
                </a:extLst>
              </a:tr>
              <a:tr h="736625">
                <a:tc>
                  <a:txBody>
                    <a:bodyPr/>
                    <a:lstStyle/>
                    <a:p>
                      <a:pPr algn="l" fontAlgn="ctr"/>
                      <a:r>
                        <a:rPr lang="es-EC" sz="1400" b="1" u="none" strike="noStrike" dirty="0">
                          <a:effectLst/>
                        </a:rPr>
                        <a:t> IVA EN IMPORTACIONES </a:t>
                      </a:r>
                      <a:endParaRPr lang="es-EC"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b"/>
                      <a:r>
                        <a:rPr lang="es-EC" sz="1400" u="none" strike="noStrike" dirty="0">
                          <a:effectLst/>
                        </a:rPr>
                        <a:t>         17,231,920.53 </a:t>
                      </a:r>
                      <a:endParaRPr lang="es-EC"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b"/>
                      <a:r>
                        <a:rPr lang="es-EC" sz="1400" u="none" strike="noStrike" dirty="0">
                          <a:effectLst/>
                        </a:rPr>
                        <a:t>     31,594,396.92 </a:t>
                      </a:r>
                      <a:endParaRPr lang="es-EC"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b"/>
                      <a:r>
                        <a:rPr lang="es-EC" sz="1400" u="none" strike="noStrike" dirty="0">
                          <a:effectLst/>
                        </a:rPr>
                        <a:t> 14,362,476.39 </a:t>
                      </a:r>
                      <a:endParaRPr lang="es-EC"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b"/>
                      <a:r>
                        <a:rPr lang="es-ES" sz="1400" b="0" i="0" u="none" strike="noStrike" dirty="0">
                          <a:solidFill>
                            <a:srgbClr val="000000"/>
                          </a:solidFill>
                          <a:effectLst/>
                          <a:latin typeface="Times New Roman" panose="02020603050405020304" pitchFamily="18" charset="0"/>
                        </a:rPr>
                        <a:t>4</a:t>
                      </a:r>
                      <a:r>
                        <a:rPr lang="es-EC" sz="1400" b="0" i="0" u="none" strike="noStrike" dirty="0">
                          <a:solidFill>
                            <a:srgbClr val="000000"/>
                          </a:solidFill>
                          <a:effectLst/>
                          <a:latin typeface="Times New Roman" panose="02020603050405020304" pitchFamily="18" charset="0"/>
                        </a:rPr>
                        <a:t>5.46%</a:t>
                      </a:r>
                    </a:p>
                  </a:txBody>
                  <a:tcPr marL="9525" marR="9525" marT="9525" marB="0" anchor="ctr"/>
                </a:tc>
                <a:extLst>
                  <a:ext uri="{0D108BD9-81ED-4DB2-BD59-A6C34878D82A}">
                    <a16:rowId xmlns:a16="http://schemas.microsoft.com/office/drawing/2014/main" val="3308125619"/>
                  </a:ext>
                </a:extLst>
              </a:tr>
            </a:tbl>
          </a:graphicData>
        </a:graphic>
      </p:graphicFrame>
      <p:graphicFrame>
        <p:nvGraphicFramePr>
          <p:cNvPr id="13" name="Tabla 12">
            <a:extLst>
              <a:ext uri="{FF2B5EF4-FFF2-40B4-BE49-F238E27FC236}">
                <a16:creationId xmlns:a16="http://schemas.microsoft.com/office/drawing/2014/main" id="{F3CCBDFB-9809-41B4-A82C-1A4ABF07873E}"/>
              </a:ext>
            </a:extLst>
          </p:cNvPr>
          <p:cNvGraphicFramePr>
            <a:graphicFrameLocks noGrp="1"/>
          </p:cNvGraphicFramePr>
          <p:nvPr>
            <p:extLst>
              <p:ext uri="{D42A27DB-BD31-4B8C-83A1-F6EECF244321}">
                <p14:modId xmlns:p14="http://schemas.microsoft.com/office/powerpoint/2010/main" val="3675144863"/>
              </p:ext>
            </p:extLst>
          </p:nvPr>
        </p:nvGraphicFramePr>
        <p:xfrm>
          <a:off x="1603719" y="4149969"/>
          <a:ext cx="9369083" cy="1714754"/>
        </p:xfrm>
        <a:graphic>
          <a:graphicData uri="http://schemas.openxmlformats.org/drawingml/2006/table">
            <a:tbl>
              <a:tblPr>
                <a:tableStyleId>{0505E3EF-67EA-436B-97B2-0124C06EBD24}</a:tableStyleId>
              </a:tblPr>
              <a:tblGrid>
                <a:gridCol w="3175202">
                  <a:extLst>
                    <a:ext uri="{9D8B030D-6E8A-4147-A177-3AD203B41FA5}">
                      <a16:colId xmlns:a16="http://schemas.microsoft.com/office/drawing/2014/main" val="153623195"/>
                    </a:ext>
                  </a:extLst>
                </a:gridCol>
                <a:gridCol w="1744126">
                  <a:extLst>
                    <a:ext uri="{9D8B030D-6E8A-4147-A177-3AD203B41FA5}">
                      <a16:colId xmlns:a16="http://schemas.microsoft.com/office/drawing/2014/main" val="3721044607"/>
                    </a:ext>
                  </a:extLst>
                </a:gridCol>
                <a:gridCol w="1587601">
                  <a:extLst>
                    <a:ext uri="{9D8B030D-6E8A-4147-A177-3AD203B41FA5}">
                      <a16:colId xmlns:a16="http://schemas.microsoft.com/office/drawing/2014/main" val="2276823306"/>
                    </a:ext>
                  </a:extLst>
                </a:gridCol>
                <a:gridCol w="1386356">
                  <a:extLst>
                    <a:ext uri="{9D8B030D-6E8A-4147-A177-3AD203B41FA5}">
                      <a16:colId xmlns:a16="http://schemas.microsoft.com/office/drawing/2014/main" val="4152948879"/>
                    </a:ext>
                  </a:extLst>
                </a:gridCol>
                <a:gridCol w="1475798">
                  <a:extLst>
                    <a:ext uri="{9D8B030D-6E8A-4147-A177-3AD203B41FA5}">
                      <a16:colId xmlns:a16="http://schemas.microsoft.com/office/drawing/2014/main" val="4034958139"/>
                    </a:ext>
                  </a:extLst>
                </a:gridCol>
              </a:tblGrid>
              <a:tr h="429720">
                <a:tc>
                  <a:txBody>
                    <a:bodyPr/>
                    <a:lstStyle/>
                    <a:p>
                      <a:pPr algn="l" fontAlgn="b"/>
                      <a:endParaRPr lang="es-EC" sz="14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b="1" u="none" strike="noStrike" dirty="0">
                          <a:effectLst/>
                        </a:rPr>
                        <a:t> DATOS REALES </a:t>
                      </a:r>
                      <a:endParaRPr lang="es-EC" sz="14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b="1" u="none" strike="noStrike">
                          <a:effectLst/>
                        </a:rPr>
                        <a:t> PROYECCIÓN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endParaRPr lang="es-EC" sz="1400" b="1"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4083910067"/>
                  </a:ext>
                </a:extLst>
              </a:tr>
              <a:tr h="484680">
                <a:tc>
                  <a:txBody>
                    <a:bodyPr/>
                    <a:lstStyle/>
                    <a:p>
                      <a:pPr algn="ctr" fontAlgn="b"/>
                      <a:r>
                        <a:rPr lang="es-EC" sz="1400" b="1" u="none" strike="noStrike" dirty="0">
                          <a:effectLst/>
                        </a:rPr>
                        <a:t> PRODUCCIÓN NACIONAL </a:t>
                      </a:r>
                      <a:endParaRPr lang="es-EC" sz="14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ctr"/>
                      <a:r>
                        <a:rPr lang="es-EC" sz="1400" b="1" u="none" strike="noStrike" dirty="0">
                          <a:effectLst/>
                        </a:rPr>
                        <a:t>2016 ($)</a:t>
                      </a:r>
                      <a:endParaRPr lang="es-EC"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b="1" u="none" strike="noStrike" dirty="0">
                          <a:effectLst/>
                        </a:rPr>
                        <a:t>2016 ($)</a:t>
                      </a:r>
                      <a:endParaRPr lang="es-EC"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b="1" u="none" strike="noStrike" dirty="0">
                          <a:effectLst/>
                        </a:rPr>
                        <a:t> VARIACIÓN </a:t>
                      </a:r>
                      <a:endParaRPr lang="es-EC"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b="1" u="none" strike="noStrike" dirty="0">
                          <a:effectLst/>
                        </a:rPr>
                        <a:t> VARIACIÓN PORCENTUAL </a:t>
                      </a:r>
                      <a:endParaRPr lang="es-EC" sz="14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22767068"/>
                  </a:ext>
                </a:extLst>
              </a:tr>
              <a:tr h="800354">
                <a:tc>
                  <a:txBody>
                    <a:bodyPr/>
                    <a:lstStyle/>
                    <a:p>
                      <a:pPr algn="l" fontAlgn="ctr"/>
                      <a:r>
                        <a:rPr lang="es-EC" sz="1400" b="1" u="none" strike="noStrike" dirty="0">
                          <a:effectLst/>
                        </a:rPr>
                        <a:t> IVA PRODUCCIÓN NACIONAL </a:t>
                      </a:r>
                      <a:endParaRPr lang="es-EC"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b"/>
                      <a:r>
                        <a:rPr lang="es-EC" sz="1400" u="none" strike="noStrike" dirty="0">
                          <a:effectLst/>
                        </a:rPr>
                        <a:t>         15,838,574.30 </a:t>
                      </a:r>
                      <a:endParaRPr lang="es-EC"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b"/>
                      <a:r>
                        <a:rPr lang="es-EC" sz="1400" u="none" strike="noStrike" dirty="0">
                          <a:effectLst/>
                        </a:rPr>
                        <a:t>     18,950,491.55 </a:t>
                      </a:r>
                      <a:endParaRPr lang="es-EC"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b"/>
                      <a:r>
                        <a:rPr lang="es-EC" sz="1400" u="none" strike="noStrike" dirty="0">
                          <a:effectLst/>
                        </a:rPr>
                        <a:t>   3,111,917.26 </a:t>
                      </a:r>
                      <a:endParaRPr lang="es-EC"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b"/>
                      <a:r>
                        <a:rPr lang="es-EC" sz="1400" u="none" strike="noStrike" dirty="0">
                          <a:effectLst/>
                        </a:rPr>
                        <a:t>16.42%</a:t>
                      </a:r>
                      <a:endParaRPr lang="es-EC" sz="1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42775886"/>
                  </a:ext>
                </a:extLst>
              </a:tr>
            </a:tbl>
          </a:graphicData>
        </a:graphic>
      </p:graphicFrame>
    </p:spTree>
    <p:extLst>
      <p:ext uri="{BB962C8B-B14F-4D97-AF65-F5344CB8AC3E}">
        <p14:creationId xmlns:p14="http://schemas.microsoft.com/office/powerpoint/2010/main" val="182395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AB3039A5-334D-4CCE-8D7C-C8DCC5C85F31}"/>
              </a:ext>
            </a:extLst>
          </p:cNvPr>
          <p:cNvPicPr>
            <a:picLocks noGrp="1" noChangeAspect="1"/>
          </p:cNvPicPr>
          <p:nvPr>
            <p:ph idx="1"/>
          </p:nvPr>
        </p:nvPicPr>
        <p:blipFill>
          <a:blip r:embed="rId2"/>
          <a:stretch>
            <a:fillRect/>
          </a:stretch>
        </p:blipFill>
        <p:spPr>
          <a:xfrm>
            <a:off x="606323" y="264505"/>
            <a:ext cx="10530600" cy="6234769"/>
          </a:xfrm>
          <a:prstGeom prst="rect">
            <a:avLst/>
          </a:prstGeom>
        </p:spPr>
      </p:pic>
      <p:sp>
        <p:nvSpPr>
          <p:cNvPr id="6" name="Rectángulo: esquinas redondeadas 5">
            <a:extLst>
              <a:ext uri="{FF2B5EF4-FFF2-40B4-BE49-F238E27FC236}">
                <a16:creationId xmlns:a16="http://schemas.microsoft.com/office/drawing/2014/main" id="{1D5AF11C-CEF2-4C5B-987A-7418128A535A}"/>
              </a:ext>
            </a:extLst>
          </p:cNvPr>
          <p:cNvSpPr/>
          <p:nvPr/>
        </p:nvSpPr>
        <p:spPr>
          <a:xfrm>
            <a:off x="7723163" y="1674055"/>
            <a:ext cx="2475914" cy="647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Tendencia a la Baja</a:t>
            </a:r>
            <a:endParaRPr lang="es-EC" dirty="0"/>
          </a:p>
        </p:txBody>
      </p:sp>
      <p:sp>
        <p:nvSpPr>
          <p:cNvPr id="2" name="Rectángulo 1">
            <a:extLst>
              <a:ext uri="{FF2B5EF4-FFF2-40B4-BE49-F238E27FC236}">
                <a16:creationId xmlns:a16="http://schemas.microsoft.com/office/drawing/2014/main" id="{4EFE441D-A052-46F0-9EA5-B747EEC3B46C}"/>
              </a:ext>
            </a:extLst>
          </p:cNvPr>
          <p:cNvSpPr/>
          <p:nvPr/>
        </p:nvSpPr>
        <p:spPr>
          <a:xfrm>
            <a:off x="4433670" y="1856936"/>
            <a:ext cx="211015" cy="445945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7">
            <a:extLst>
              <a:ext uri="{FF2B5EF4-FFF2-40B4-BE49-F238E27FC236}">
                <a16:creationId xmlns:a16="http://schemas.microsoft.com/office/drawing/2014/main" id="{BAA13BAB-5BD6-4101-9226-C8061A89951A}"/>
              </a:ext>
            </a:extLst>
          </p:cNvPr>
          <p:cNvSpPr/>
          <p:nvPr/>
        </p:nvSpPr>
        <p:spPr>
          <a:xfrm>
            <a:off x="7962311" y="4023360"/>
            <a:ext cx="211015" cy="226255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03B3CCCF-24AB-4659-B9D7-45F3B6DE3C8D}"/>
              </a:ext>
            </a:extLst>
          </p:cNvPr>
          <p:cNvSpPr txBox="1"/>
          <p:nvPr/>
        </p:nvSpPr>
        <p:spPr>
          <a:xfrm>
            <a:off x="6893168" y="6575175"/>
            <a:ext cx="4797083" cy="307777"/>
          </a:xfrm>
          <a:prstGeom prst="rect">
            <a:avLst/>
          </a:prstGeom>
          <a:noFill/>
        </p:spPr>
        <p:txBody>
          <a:bodyPr wrap="square" rtlCol="0">
            <a:spAutoFit/>
          </a:bodyPr>
          <a:lstStyle/>
          <a:p>
            <a:r>
              <a:rPr lang="es-ES" sz="1400" dirty="0"/>
              <a:t>Fuente: Banco Central del Ecuador</a:t>
            </a:r>
            <a:endParaRPr lang="es-EC" sz="1400" dirty="0"/>
          </a:p>
        </p:txBody>
      </p:sp>
    </p:spTree>
    <p:extLst>
      <p:ext uri="{BB962C8B-B14F-4D97-AF65-F5344CB8AC3E}">
        <p14:creationId xmlns:p14="http://schemas.microsoft.com/office/powerpoint/2010/main" val="39498989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951E7-23BB-4C6B-85A2-120F2771F949}"/>
              </a:ext>
            </a:extLst>
          </p:cNvPr>
          <p:cNvSpPr>
            <a:spLocks noGrp="1"/>
          </p:cNvSpPr>
          <p:nvPr>
            <p:ph type="title"/>
          </p:nvPr>
        </p:nvSpPr>
        <p:spPr>
          <a:xfrm>
            <a:off x="913149" y="351231"/>
            <a:ext cx="10364451" cy="1596177"/>
          </a:xfrm>
        </p:spPr>
        <p:txBody>
          <a:bodyPr/>
          <a:lstStyle/>
          <a:p>
            <a:r>
              <a:rPr lang="es-ES" b="1" dirty="0"/>
              <a:t>CONCLUSIONES</a:t>
            </a:r>
            <a:endParaRPr lang="es-EC" b="1" dirty="0"/>
          </a:p>
        </p:txBody>
      </p:sp>
      <p:sp>
        <p:nvSpPr>
          <p:cNvPr id="3" name="Marcador de contenido 2">
            <a:extLst>
              <a:ext uri="{FF2B5EF4-FFF2-40B4-BE49-F238E27FC236}">
                <a16:creationId xmlns:a16="http://schemas.microsoft.com/office/drawing/2014/main" id="{DAA51D41-456E-45A7-B2A2-4739B746B205}"/>
              </a:ext>
            </a:extLst>
          </p:cNvPr>
          <p:cNvSpPr>
            <a:spLocks noGrp="1"/>
          </p:cNvSpPr>
          <p:nvPr>
            <p:ph sz="quarter" idx="13"/>
          </p:nvPr>
        </p:nvSpPr>
        <p:spPr>
          <a:xfrm>
            <a:off x="744961" y="1786597"/>
            <a:ext cx="10363826" cy="4262511"/>
          </a:xfrm>
        </p:spPr>
        <p:txBody>
          <a:bodyPr vert="horz" lIns="91440" tIns="45720" rIns="91440" bIns="45720" rtlCol="0">
            <a:normAutofit fontScale="92500" lnSpcReduction="10000"/>
          </a:bodyPr>
          <a:lstStyle/>
          <a:p>
            <a:pPr algn="just"/>
            <a:r>
              <a:rPr lang="es-EC" sz="1800" dirty="0"/>
              <a:t>En el análisis comparativo de los datos estadísticos de la recaudación del IVA se pudo observar los escenarios económicos que dieron lugar entre la producción de prendas de vestir y las importaciones de productos terminados, para el período 2014 y 2016. Dando como resultado de la producción de prendas de vestir, un monto total de recaudación $ 15.014.749,66 y $ 15.838.574,30 respectivamente; mientras que el monto de recaudación de las importaciones de productos terminados es de $ 27.143.944,01 y $ 17.231920, 53.</a:t>
            </a:r>
          </a:p>
          <a:p>
            <a:pPr algn="just"/>
            <a:endParaRPr lang="es-EC" sz="1800" dirty="0"/>
          </a:p>
          <a:p>
            <a:pPr algn="just"/>
            <a:r>
              <a:rPr lang="es-EC" sz="1800" dirty="0"/>
              <a:t>Se identificaron las variaciones de la recaudación del IVA, considerando la aplicación de salvaguardias en el año 2016, se refleja una disminución en el monto de recaudación correspondiente a las importaciones de productos terminados, cumpliéndose el objetivo principal del Gobierno ecuatoriano el aumentar la recaudación del IVA en ventas locales y disminuir la recaudación por importaciones en el sector textil, demostrando el aumento de las ventas de producción nacional y la restricción de importaciones en el sector textil.</a:t>
            </a:r>
          </a:p>
          <a:p>
            <a:pPr algn="just"/>
            <a:endParaRPr lang="es-EC" sz="1200" dirty="0"/>
          </a:p>
        </p:txBody>
      </p:sp>
    </p:spTree>
    <p:extLst>
      <p:ext uri="{BB962C8B-B14F-4D97-AF65-F5344CB8AC3E}">
        <p14:creationId xmlns:p14="http://schemas.microsoft.com/office/powerpoint/2010/main" val="22460552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890E95-2CF0-4A9F-9E6B-4382BA3F26CE}"/>
              </a:ext>
            </a:extLst>
          </p:cNvPr>
          <p:cNvSpPr>
            <a:spLocks noGrp="1"/>
          </p:cNvSpPr>
          <p:nvPr>
            <p:ph type="title"/>
          </p:nvPr>
        </p:nvSpPr>
        <p:spPr>
          <a:xfrm>
            <a:off x="913774" y="268712"/>
            <a:ext cx="10364451" cy="1596177"/>
          </a:xfrm>
        </p:spPr>
        <p:txBody>
          <a:bodyPr/>
          <a:lstStyle/>
          <a:p>
            <a:r>
              <a:rPr lang="es-ES" b="1" dirty="0"/>
              <a:t>CONCLUSIONES</a:t>
            </a:r>
            <a:endParaRPr lang="es-EC" b="1" dirty="0"/>
          </a:p>
        </p:txBody>
      </p:sp>
      <p:sp>
        <p:nvSpPr>
          <p:cNvPr id="3" name="Marcador de contenido 2">
            <a:extLst>
              <a:ext uri="{FF2B5EF4-FFF2-40B4-BE49-F238E27FC236}">
                <a16:creationId xmlns:a16="http://schemas.microsoft.com/office/drawing/2014/main" id="{B791F734-68DE-4AC2-886C-EFD310B1E556}"/>
              </a:ext>
            </a:extLst>
          </p:cNvPr>
          <p:cNvSpPr>
            <a:spLocks noGrp="1"/>
          </p:cNvSpPr>
          <p:nvPr>
            <p:ph sz="quarter" idx="13"/>
          </p:nvPr>
        </p:nvSpPr>
        <p:spPr>
          <a:xfrm>
            <a:off x="913774" y="1983546"/>
            <a:ext cx="10363826" cy="4300024"/>
          </a:xfrm>
        </p:spPr>
        <p:txBody>
          <a:bodyPr>
            <a:normAutofit fontScale="92500"/>
          </a:bodyPr>
          <a:lstStyle/>
          <a:p>
            <a:pPr lvl="0" algn="just"/>
            <a:r>
              <a:rPr lang="es-EC" dirty="0"/>
              <a:t>Entre la recaudación del IVA producción  nacional de prendas de vestir y la recaudación del IVA importaciones de productos terminados durante la vigencia de la aplicación de salvaguardias se registra un 36,52% de disminución en el pago del IVA por importaciones generadas, mientras que la recaudación del IVA en ventas locales aumenta un 5,49%; esto con respecto del período 2014 -2016. Sin embargo no presenta un incremento significativo para el Gobierno.</a:t>
            </a:r>
          </a:p>
          <a:p>
            <a:endParaRPr lang="es-EC" dirty="0"/>
          </a:p>
          <a:p>
            <a:pPr lvl="0" algn="just"/>
            <a:r>
              <a:rPr lang="es-EC" dirty="0"/>
              <a:t>Con la proyección generada del supuesto de no haber aplicado salvaguardias, se evidencia que el país podría haber sufrido un desequilibrio en la balanza de pagos ya que el valor recaudado del IVA importaciones de productos terminados proyectado supera por al IVA producción nacional prendas de vestir proyectado.</a:t>
            </a:r>
          </a:p>
          <a:p>
            <a:pPr marL="0" indent="0">
              <a:buNone/>
            </a:pPr>
            <a:endParaRPr lang="es-EC" dirty="0"/>
          </a:p>
        </p:txBody>
      </p:sp>
    </p:spTree>
    <p:extLst>
      <p:ext uri="{BB962C8B-B14F-4D97-AF65-F5344CB8AC3E}">
        <p14:creationId xmlns:p14="http://schemas.microsoft.com/office/powerpoint/2010/main" val="2393047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774AE4-7E2C-46F0-9683-A078AA039F10}"/>
              </a:ext>
            </a:extLst>
          </p:cNvPr>
          <p:cNvSpPr>
            <a:spLocks noGrp="1"/>
          </p:cNvSpPr>
          <p:nvPr>
            <p:ph type="title"/>
          </p:nvPr>
        </p:nvSpPr>
        <p:spPr/>
        <p:txBody>
          <a:bodyPr/>
          <a:lstStyle/>
          <a:p>
            <a:r>
              <a:rPr lang="es-ES" b="1" dirty="0"/>
              <a:t>CONCLUSIONES</a:t>
            </a:r>
            <a:endParaRPr lang="es-EC" dirty="0"/>
          </a:p>
        </p:txBody>
      </p:sp>
      <p:sp>
        <p:nvSpPr>
          <p:cNvPr id="3" name="Marcador de contenido 2">
            <a:extLst>
              <a:ext uri="{FF2B5EF4-FFF2-40B4-BE49-F238E27FC236}">
                <a16:creationId xmlns:a16="http://schemas.microsoft.com/office/drawing/2014/main" id="{52B0E888-4CC1-49A2-8762-33E44AC1B2D4}"/>
              </a:ext>
            </a:extLst>
          </p:cNvPr>
          <p:cNvSpPr>
            <a:spLocks noGrp="1"/>
          </p:cNvSpPr>
          <p:nvPr>
            <p:ph sz="quarter" idx="13"/>
          </p:nvPr>
        </p:nvSpPr>
        <p:spPr/>
        <p:txBody>
          <a:bodyPr>
            <a:normAutofit lnSpcReduction="10000"/>
          </a:bodyPr>
          <a:lstStyle/>
          <a:p>
            <a:pPr lvl="0" algn="just"/>
            <a:r>
              <a:rPr lang="es-EC" dirty="0"/>
              <a:t>En la producción nacional de prendas de vestir de telas tejidas, se evidencia el crecimiento del 5% respecto del período 2016 con el 2014, con la aplicación de salvaguardias.</a:t>
            </a:r>
          </a:p>
          <a:p>
            <a:pPr lvl="0" algn="just"/>
            <a:endParaRPr lang="es-EC" dirty="0"/>
          </a:p>
          <a:p>
            <a:pPr lvl="0" algn="just"/>
            <a:r>
              <a:rPr lang="es-EC" dirty="0"/>
              <a:t>La aplicación de salvaguardias, no deben ser implementadas por un período mayor a 4 años establecido en la OMC; es decir, el Ecuador no podrá considerar como ingreso permanente la aplicación de dicho tributo ya que es aplicado solo para solventar situaciones económicas emergentes, aprobadas por la OMC.</a:t>
            </a:r>
          </a:p>
          <a:p>
            <a:endParaRPr lang="es-EC" dirty="0"/>
          </a:p>
        </p:txBody>
      </p:sp>
    </p:spTree>
    <p:extLst>
      <p:ext uri="{BB962C8B-B14F-4D97-AF65-F5344CB8AC3E}">
        <p14:creationId xmlns:p14="http://schemas.microsoft.com/office/powerpoint/2010/main" val="960969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B515D-BBF8-4A0D-BE67-DF6618D9DF65}"/>
              </a:ext>
            </a:extLst>
          </p:cNvPr>
          <p:cNvSpPr>
            <a:spLocks noGrp="1"/>
          </p:cNvSpPr>
          <p:nvPr>
            <p:ph type="title"/>
          </p:nvPr>
        </p:nvSpPr>
        <p:spPr>
          <a:xfrm>
            <a:off x="913774" y="268712"/>
            <a:ext cx="10364451" cy="1596177"/>
          </a:xfrm>
        </p:spPr>
        <p:txBody>
          <a:bodyPr/>
          <a:lstStyle/>
          <a:p>
            <a:r>
              <a:rPr lang="es-ES" b="1" dirty="0"/>
              <a:t>RECOMENDACIONES</a:t>
            </a:r>
            <a:endParaRPr lang="es-EC" b="1" dirty="0"/>
          </a:p>
        </p:txBody>
      </p:sp>
      <p:sp>
        <p:nvSpPr>
          <p:cNvPr id="3" name="Marcador de contenido 2">
            <a:extLst>
              <a:ext uri="{FF2B5EF4-FFF2-40B4-BE49-F238E27FC236}">
                <a16:creationId xmlns:a16="http://schemas.microsoft.com/office/drawing/2014/main" id="{624F7E9C-FBF9-44BC-81EF-9D5CF8109FC2}"/>
              </a:ext>
            </a:extLst>
          </p:cNvPr>
          <p:cNvSpPr>
            <a:spLocks noGrp="1"/>
          </p:cNvSpPr>
          <p:nvPr>
            <p:ph sz="quarter" idx="13"/>
          </p:nvPr>
        </p:nvSpPr>
        <p:spPr>
          <a:xfrm>
            <a:off x="914399" y="1864889"/>
            <a:ext cx="10363826" cy="4117144"/>
          </a:xfrm>
        </p:spPr>
        <p:txBody>
          <a:bodyPr>
            <a:normAutofit fontScale="92500" lnSpcReduction="20000"/>
          </a:bodyPr>
          <a:lstStyle/>
          <a:p>
            <a:pPr lvl="0" algn="just"/>
            <a:r>
              <a:rPr lang="es-EC" dirty="0"/>
              <a:t>Gestionar un plan de comunicación a nivel nacional que dé a conocer los productos que se elaboran, quizás la principal causa de aumento de compra de productos importados, es por desconocimiento del consumidor de la materia prima que se utilizan las textiles nacionales para elaborar el producto final; es decir, si conocen que las empresas nacionales importan la tela para elaborar el producto final, entonces, permitirán al consumidor comparar los productos y elegir según su necesidad y así fidelizarlo mediante la generación de estrategias comerciales y evitar que dependan de la compra de productos extranjeros.</a:t>
            </a:r>
          </a:p>
          <a:p>
            <a:pPr marL="0" indent="0">
              <a:buNone/>
            </a:pPr>
            <a:endParaRPr lang="es-EC" dirty="0"/>
          </a:p>
          <a:p>
            <a:pPr lvl="0" algn="just"/>
            <a:r>
              <a:rPr lang="es-EC" dirty="0"/>
              <a:t>Identificar una ventaja competitiva entre la producción nacional textil y los productos importados, para poder lograr que el consumidor prefiera los productos nacionales elaborados.</a:t>
            </a:r>
          </a:p>
          <a:p>
            <a:endParaRPr lang="es-EC" dirty="0"/>
          </a:p>
        </p:txBody>
      </p:sp>
    </p:spTree>
    <p:extLst>
      <p:ext uri="{BB962C8B-B14F-4D97-AF65-F5344CB8AC3E}">
        <p14:creationId xmlns:p14="http://schemas.microsoft.com/office/powerpoint/2010/main" val="9026111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B515D-BBF8-4A0D-BE67-DF6618D9DF65}"/>
              </a:ext>
            </a:extLst>
          </p:cNvPr>
          <p:cNvSpPr>
            <a:spLocks noGrp="1"/>
          </p:cNvSpPr>
          <p:nvPr>
            <p:ph type="title"/>
          </p:nvPr>
        </p:nvSpPr>
        <p:spPr/>
        <p:txBody>
          <a:bodyPr/>
          <a:lstStyle/>
          <a:p>
            <a:r>
              <a:rPr lang="es-ES" b="1" dirty="0"/>
              <a:t>RECOMENDACIONES</a:t>
            </a:r>
            <a:endParaRPr lang="es-EC" b="1" dirty="0"/>
          </a:p>
        </p:txBody>
      </p:sp>
      <p:sp>
        <p:nvSpPr>
          <p:cNvPr id="3" name="Marcador de contenido 2">
            <a:extLst>
              <a:ext uri="{FF2B5EF4-FFF2-40B4-BE49-F238E27FC236}">
                <a16:creationId xmlns:a16="http://schemas.microsoft.com/office/drawing/2014/main" id="{624F7E9C-FBF9-44BC-81EF-9D5CF8109FC2}"/>
              </a:ext>
            </a:extLst>
          </p:cNvPr>
          <p:cNvSpPr>
            <a:spLocks noGrp="1"/>
          </p:cNvSpPr>
          <p:nvPr>
            <p:ph sz="quarter" idx="13"/>
          </p:nvPr>
        </p:nvSpPr>
        <p:spPr/>
        <p:txBody>
          <a:bodyPr/>
          <a:lstStyle/>
          <a:p>
            <a:pPr lvl="0"/>
            <a:r>
              <a:rPr lang="es-EC" dirty="0"/>
              <a:t>Brindar apoyo económico mediante créditos productivos gestionados por el Estado enfocados al sector textil que provoque que el sector crezca en un nivel competitivo frente al mercado internacional</a:t>
            </a:r>
          </a:p>
          <a:p>
            <a:pPr marL="0" indent="0">
              <a:buNone/>
            </a:pPr>
            <a:endParaRPr lang="es-EC" dirty="0"/>
          </a:p>
          <a:p>
            <a:pPr lvl="0"/>
            <a:r>
              <a:rPr lang="es-EC" dirty="0"/>
              <a:t>Motivar al sector textil, mediante capacitación para la comercialización del producto nacional mediante la innovación de procesos, materias y maquinarias que permitan agregar valor al producto nacional.</a:t>
            </a:r>
          </a:p>
          <a:p>
            <a:endParaRPr lang="es-EC" dirty="0"/>
          </a:p>
        </p:txBody>
      </p:sp>
    </p:spTree>
    <p:extLst>
      <p:ext uri="{BB962C8B-B14F-4D97-AF65-F5344CB8AC3E}">
        <p14:creationId xmlns:p14="http://schemas.microsoft.com/office/powerpoint/2010/main" val="20621225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B515D-BBF8-4A0D-BE67-DF6618D9DF65}"/>
              </a:ext>
            </a:extLst>
          </p:cNvPr>
          <p:cNvSpPr>
            <a:spLocks noGrp="1"/>
          </p:cNvSpPr>
          <p:nvPr>
            <p:ph type="title"/>
          </p:nvPr>
        </p:nvSpPr>
        <p:spPr/>
        <p:txBody>
          <a:bodyPr/>
          <a:lstStyle/>
          <a:p>
            <a:r>
              <a:rPr lang="es-ES" b="1" dirty="0"/>
              <a:t>RECOMENDACIONES</a:t>
            </a:r>
            <a:endParaRPr lang="es-EC" b="1" dirty="0"/>
          </a:p>
        </p:txBody>
      </p:sp>
      <p:sp>
        <p:nvSpPr>
          <p:cNvPr id="3" name="Marcador de contenido 2">
            <a:extLst>
              <a:ext uri="{FF2B5EF4-FFF2-40B4-BE49-F238E27FC236}">
                <a16:creationId xmlns:a16="http://schemas.microsoft.com/office/drawing/2014/main" id="{624F7E9C-FBF9-44BC-81EF-9D5CF8109FC2}"/>
              </a:ext>
            </a:extLst>
          </p:cNvPr>
          <p:cNvSpPr>
            <a:spLocks noGrp="1"/>
          </p:cNvSpPr>
          <p:nvPr>
            <p:ph sz="quarter" idx="13"/>
          </p:nvPr>
        </p:nvSpPr>
        <p:spPr/>
        <p:txBody>
          <a:bodyPr/>
          <a:lstStyle/>
          <a:p>
            <a:pPr algn="just"/>
            <a:r>
              <a:rPr lang="es-EC" dirty="0"/>
              <a:t>El Estado debe procurar no recurrir a la aplicación de las salvaguardias, con la finalidad de incrementar sus ingresos permanente en el PGE, deberá incentivar el crecimiento productivo, de tal manera que al crecer la producción nacional aumenta la recaudación del IVA y así podrá evitar la aplicación de tributos emergentes.</a:t>
            </a:r>
          </a:p>
          <a:p>
            <a:pPr marL="0" indent="0">
              <a:buNone/>
            </a:pPr>
            <a:endParaRPr lang="es-EC" dirty="0"/>
          </a:p>
        </p:txBody>
      </p:sp>
    </p:spTree>
    <p:extLst>
      <p:ext uri="{BB962C8B-B14F-4D97-AF65-F5344CB8AC3E}">
        <p14:creationId xmlns:p14="http://schemas.microsoft.com/office/powerpoint/2010/main" val="22594367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272346-FA16-4E66-AAFA-52E5E0127AAB}"/>
              </a:ext>
            </a:extLst>
          </p:cNvPr>
          <p:cNvSpPr>
            <a:spLocks noGrp="1"/>
          </p:cNvSpPr>
          <p:nvPr>
            <p:ph type="title"/>
          </p:nvPr>
        </p:nvSpPr>
        <p:spPr>
          <a:xfrm>
            <a:off x="913774" y="2081557"/>
            <a:ext cx="10364451" cy="1596177"/>
          </a:xfrm>
        </p:spPr>
        <p:txBody>
          <a:bodyPr>
            <a:normAutofit/>
          </a:bodyPr>
          <a:lstStyle/>
          <a:p>
            <a:r>
              <a:rPr lang="es-ES" sz="6600" dirty="0">
                <a:latin typeface="Mistral" panose="03090702030407020403" pitchFamily="66" charset="0"/>
              </a:rPr>
              <a:t>Gracias!</a:t>
            </a:r>
            <a:endParaRPr lang="es-EC" sz="6600" dirty="0">
              <a:latin typeface="Mistral" panose="03090702030407020403" pitchFamily="66" charset="0"/>
            </a:endParaRPr>
          </a:p>
        </p:txBody>
      </p:sp>
    </p:spTree>
    <p:extLst>
      <p:ext uri="{BB962C8B-B14F-4D97-AF65-F5344CB8AC3E}">
        <p14:creationId xmlns:p14="http://schemas.microsoft.com/office/powerpoint/2010/main" val="2099891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AB3039A5-334D-4CCE-8D7C-C8DCC5C85F31}"/>
              </a:ext>
            </a:extLst>
          </p:cNvPr>
          <p:cNvPicPr>
            <a:picLocks noGrp="1" noChangeAspect="1"/>
          </p:cNvPicPr>
          <p:nvPr>
            <p:ph idx="1"/>
          </p:nvPr>
        </p:nvPicPr>
        <p:blipFill>
          <a:blip r:embed="rId2"/>
          <a:stretch>
            <a:fillRect/>
          </a:stretch>
        </p:blipFill>
        <p:spPr>
          <a:xfrm>
            <a:off x="606323" y="264505"/>
            <a:ext cx="10530600" cy="6234769"/>
          </a:xfrm>
          <a:prstGeom prst="rect">
            <a:avLst/>
          </a:prstGeom>
        </p:spPr>
      </p:pic>
      <p:sp>
        <p:nvSpPr>
          <p:cNvPr id="6" name="Rectángulo: esquinas redondeadas 5">
            <a:extLst>
              <a:ext uri="{FF2B5EF4-FFF2-40B4-BE49-F238E27FC236}">
                <a16:creationId xmlns:a16="http://schemas.microsoft.com/office/drawing/2014/main" id="{1D5AF11C-CEF2-4C5B-987A-7418128A535A}"/>
              </a:ext>
            </a:extLst>
          </p:cNvPr>
          <p:cNvSpPr/>
          <p:nvPr/>
        </p:nvSpPr>
        <p:spPr>
          <a:xfrm>
            <a:off x="7723163" y="1674055"/>
            <a:ext cx="2475914" cy="647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El Precio se recupera</a:t>
            </a:r>
            <a:endParaRPr lang="es-EC" dirty="0"/>
          </a:p>
        </p:txBody>
      </p:sp>
      <p:sp>
        <p:nvSpPr>
          <p:cNvPr id="8" name="Rectángulo 7">
            <a:extLst>
              <a:ext uri="{FF2B5EF4-FFF2-40B4-BE49-F238E27FC236}">
                <a16:creationId xmlns:a16="http://schemas.microsoft.com/office/drawing/2014/main" id="{BAA13BAB-5BD6-4101-9226-C8061A89951A}"/>
              </a:ext>
            </a:extLst>
          </p:cNvPr>
          <p:cNvSpPr/>
          <p:nvPr/>
        </p:nvSpPr>
        <p:spPr>
          <a:xfrm>
            <a:off x="8187394" y="4023360"/>
            <a:ext cx="211015" cy="226255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CuadroTexto 4">
            <a:extLst>
              <a:ext uri="{FF2B5EF4-FFF2-40B4-BE49-F238E27FC236}">
                <a16:creationId xmlns:a16="http://schemas.microsoft.com/office/drawing/2014/main" id="{FF203297-CF66-43B0-B4A3-6953766639B7}"/>
              </a:ext>
            </a:extLst>
          </p:cNvPr>
          <p:cNvSpPr txBox="1"/>
          <p:nvPr/>
        </p:nvSpPr>
        <p:spPr>
          <a:xfrm>
            <a:off x="6893168" y="6575175"/>
            <a:ext cx="4797083" cy="307777"/>
          </a:xfrm>
          <a:prstGeom prst="rect">
            <a:avLst/>
          </a:prstGeom>
          <a:noFill/>
        </p:spPr>
        <p:txBody>
          <a:bodyPr wrap="square" rtlCol="0">
            <a:spAutoFit/>
          </a:bodyPr>
          <a:lstStyle/>
          <a:p>
            <a:r>
              <a:rPr lang="es-ES" sz="1400" dirty="0"/>
              <a:t>Fuente: Banco Central del Ecuador</a:t>
            </a:r>
            <a:endParaRPr lang="es-EC" sz="1400" dirty="0"/>
          </a:p>
        </p:txBody>
      </p:sp>
    </p:spTree>
    <p:extLst>
      <p:ext uri="{BB962C8B-B14F-4D97-AF65-F5344CB8AC3E}">
        <p14:creationId xmlns:p14="http://schemas.microsoft.com/office/powerpoint/2010/main" val="548643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AB3039A5-334D-4CCE-8D7C-C8DCC5C85F31}"/>
              </a:ext>
            </a:extLst>
          </p:cNvPr>
          <p:cNvPicPr>
            <a:picLocks noGrp="1" noChangeAspect="1"/>
          </p:cNvPicPr>
          <p:nvPr>
            <p:ph idx="1"/>
          </p:nvPr>
        </p:nvPicPr>
        <p:blipFill>
          <a:blip r:embed="rId2"/>
          <a:stretch>
            <a:fillRect/>
          </a:stretch>
        </p:blipFill>
        <p:spPr>
          <a:xfrm>
            <a:off x="606323" y="264505"/>
            <a:ext cx="10530600" cy="6234769"/>
          </a:xfrm>
          <a:prstGeom prst="rect">
            <a:avLst/>
          </a:prstGeom>
        </p:spPr>
      </p:pic>
      <p:sp>
        <p:nvSpPr>
          <p:cNvPr id="6" name="Rectángulo: esquinas redondeadas 5">
            <a:extLst>
              <a:ext uri="{FF2B5EF4-FFF2-40B4-BE49-F238E27FC236}">
                <a16:creationId xmlns:a16="http://schemas.microsoft.com/office/drawing/2014/main" id="{1D5AF11C-CEF2-4C5B-987A-7418128A535A}"/>
              </a:ext>
            </a:extLst>
          </p:cNvPr>
          <p:cNvSpPr/>
          <p:nvPr/>
        </p:nvSpPr>
        <p:spPr>
          <a:xfrm>
            <a:off x="7723163" y="1674055"/>
            <a:ext cx="2475914" cy="647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Variación</a:t>
            </a:r>
            <a:endParaRPr lang="es-EC" dirty="0"/>
          </a:p>
        </p:txBody>
      </p:sp>
    </p:spTree>
    <p:extLst>
      <p:ext uri="{BB962C8B-B14F-4D97-AF65-F5344CB8AC3E}">
        <p14:creationId xmlns:p14="http://schemas.microsoft.com/office/powerpoint/2010/main" val="1884714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2C09F-EF50-471E-AA66-EB5C97EE1531}"/>
              </a:ext>
            </a:extLst>
          </p:cNvPr>
          <p:cNvSpPr>
            <a:spLocks noGrp="1"/>
          </p:cNvSpPr>
          <p:nvPr>
            <p:ph type="title"/>
          </p:nvPr>
        </p:nvSpPr>
        <p:spPr>
          <a:xfrm>
            <a:off x="3896125" y="365299"/>
            <a:ext cx="3222127" cy="774185"/>
          </a:xfrm>
        </p:spPr>
        <p:txBody>
          <a:bodyPr/>
          <a:lstStyle/>
          <a:p>
            <a:r>
              <a:rPr lang="es-ES" b="1" dirty="0"/>
              <a:t>Objetivos</a:t>
            </a:r>
            <a:endParaRPr lang="es-EC" b="1" dirty="0"/>
          </a:p>
        </p:txBody>
      </p:sp>
      <p:graphicFrame>
        <p:nvGraphicFramePr>
          <p:cNvPr id="4" name="Marcador de contenido 3">
            <a:extLst>
              <a:ext uri="{FF2B5EF4-FFF2-40B4-BE49-F238E27FC236}">
                <a16:creationId xmlns:a16="http://schemas.microsoft.com/office/drawing/2014/main" id="{F2107807-F8B1-4526-B945-6BB0F0322DCA}"/>
              </a:ext>
            </a:extLst>
          </p:cNvPr>
          <p:cNvGraphicFramePr>
            <a:graphicFrameLocks noGrp="1"/>
          </p:cNvGraphicFramePr>
          <p:nvPr>
            <p:ph sz="quarter" idx="13"/>
            <p:extLst>
              <p:ext uri="{D42A27DB-BD31-4B8C-83A1-F6EECF244321}">
                <p14:modId xmlns:p14="http://schemas.microsoft.com/office/powerpoint/2010/main" val="2382669014"/>
              </p:ext>
            </p:extLst>
          </p:nvPr>
        </p:nvGraphicFramePr>
        <p:xfrm>
          <a:off x="914400" y="1266093"/>
          <a:ext cx="10986868" cy="5472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257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CAA319-6D46-4C77-86FA-A9D676B1B835}"/>
              </a:ext>
            </a:extLst>
          </p:cNvPr>
          <p:cNvSpPr>
            <a:spLocks noGrp="1"/>
          </p:cNvSpPr>
          <p:nvPr>
            <p:ph type="title"/>
          </p:nvPr>
        </p:nvSpPr>
        <p:spPr/>
        <p:txBody>
          <a:bodyPr/>
          <a:lstStyle/>
          <a:p>
            <a:r>
              <a:rPr lang="es-ES" b="1" dirty="0"/>
              <a:t>HIPÓTESIS</a:t>
            </a:r>
            <a:endParaRPr lang="es-EC" b="1" dirty="0"/>
          </a:p>
        </p:txBody>
      </p:sp>
      <p:sp>
        <p:nvSpPr>
          <p:cNvPr id="3" name="Marcador de contenido 2">
            <a:extLst>
              <a:ext uri="{FF2B5EF4-FFF2-40B4-BE49-F238E27FC236}">
                <a16:creationId xmlns:a16="http://schemas.microsoft.com/office/drawing/2014/main" id="{C7AE6F53-38CA-4EB1-8031-38AB4AC20655}"/>
              </a:ext>
            </a:extLst>
          </p:cNvPr>
          <p:cNvSpPr>
            <a:spLocks noGrp="1"/>
          </p:cNvSpPr>
          <p:nvPr>
            <p:ph sz="quarter" idx="13"/>
          </p:nvPr>
        </p:nvSpPr>
        <p:spPr/>
        <p:txBody>
          <a:bodyPr/>
          <a:lstStyle/>
          <a:p>
            <a:pPr lvl="0"/>
            <a:r>
              <a:rPr lang="es-EC" dirty="0"/>
              <a:t>Hipótesis Nula (H0). - ¿La implementación de salvaguardias en las importaciones de productos terminados textiles modifica la recaudación del IVA?</a:t>
            </a:r>
          </a:p>
          <a:p>
            <a:pPr marL="0" indent="0">
              <a:buNone/>
            </a:pPr>
            <a:endParaRPr lang="es-EC" dirty="0"/>
          </a:p>
          <a:p>
            <a:pPr lvl="0"/>
            <a:r>
              <a:rPr lang="es-EC" dirty="0"/>
              <a:t>Hipótesis Alternativa (H1). - ¿La implementación de salvaguardias en las importaciones de productos terminados textiles no modifica la recaudación del IVA?</a:t>
            </a:r>
          </a:p>
          <a:p>
            <a:endParaRPr lang="es-EC" dirty="0"/>
          </a:p>
        </p:txBody>
      </p:sp>
    </p:spTree>
    <p:extLst>
      <p:ext uri="{BB962C8B-B14F-4D97-AF65-F5344CB8AC3E}">
        <p14:creationId xmlns:p14="http://schemas.microsoft.com/office/powerpoint/2010/main" val="137051946"/>
      </p:ext>
    </p:extLst>
  </p:cSld>
  <p:clrMapOvr>
    <a:masterClrMapping/>
  </p:clrMapOvr>
</p:sld>
</file>

<file path=ppt/theme/theme1.xml><?xml version="1.0" encoding="utf-8"?>
<a:theme xmlns:a="http://schemas.openxmlformats.org/drawingml/2006/main" name="Gota">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TM04033925[[fn=Gota]]</Template>
  <TotalTime>1161</TotalTime>
  <Words>2162</Words>
  <Application>Microsoft Office PowerPoint</Application>
  <PresentationFormat>Panorámica</PresentationFormat>
  <Paragraphs>494</Paragraphs>
  <Slides>56</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56</vt:i4>
      </vt:variant>
    </vt:vector>
  </HeadingPairs>
  <TitlesOfParts>
    <vt:vector size="62" baseType="lpstr">
      <vt:lpstr>Arial</vt:lpstr>
      <vt:lpstr>Calibri</vt:lpstr>
      <vt:lpstr>Mistral</vt:lpstr>
      <vt:lpstr>Times New Roman</vt:lpstr>
      <vt:lpstr>Tw Cen MT</vt:lpstr>
      <vt:lpstr>Gota</vt:lpstr>
      <vt:lpstr>Presentación de PowerPoint</vt:lpstr>
      <vt:lpstr>PLANTEAMIENTO DEL PROBLEMA</vt:lpstr>
      <vt:lpstr>Presentación de PowerPoint</vt:lpstr>
      <vt:lpstr>Presentación de PowerPoint</vt:lpstr>
      <vt:lpstr>Presentación de PowerPoint</vt:lpstr>
      <vt:lpstr>Presentación de PowerPoint</vt:lpstr>
      <vt:lpstr>Presentación de PowerPoint</vt:lpstr>
      <vt:lpstr>Objetivos</vt:lpstr>
      <vt:lpstr>HIPÓTESIS</vt:lpstr>
      <vt:lpstr>MARCO TEÓRICO</vt:lpstr>
      <vt:lpstr>TEORÍA DE LA POLÍTICA ECONÓMICA</vt:lpstr>
      <vt:lpstr>TEORÍA DE LA POLÍTICA ECONÓMICA</vt:lpstr>
      <vt:lpstr>TEORÍA DE La  POLÍTICA FISCAL</vt:lpstr>
      <vt:lpstr>TEORÍA DE LA POLÍTICA FISCAL</vt:lpstr>
      <vt:lpstr>PRESUPUESTO GENERAL DEL ESTADO</vt:lpstr>
      <vt:lpstr>tributos</vt:lpstr>
      <vt:lpstr>salvaguardia</vt:lpstr>
      <vt:lpstr>TEORÍA DE LA CULTURA TRIBUTARIA</vt:lpstr>
      <vt:lpstr>TEORÍA DE LA CULTURA TRIBUTARIA</vt:lpstr>
      <vt:lpstr>MARCO REFERENCIAL</vt:lpstr>
      <vt:lpstr>MARCO SITUACIONAL</vt:lpstr>
      <vt:lpstr>MARCO SITUACIONAL</vt:lpstr>
      <vt:lpstr>MARCO METODOLÓGICO</vt:lpstr>
      <vt:lpstr>ANÁLISIS E INTERPRETACIÓN DE RESULTADOS</vt:lpstr>
      <vt:lpstr>RECAUDACIÓN DEL IVA AÑOS ANTERIORES</vt:lpstr>
      <vt:lpstr>IVA PRODUCCIÓN NACIONAL</vt:lpstr>
      <vt:lpstr>IVA EN IMPORTACIONES</vt:lpstr>
      <vt:lpstr>IMPUESTO AL VALOR AGREGADO</vt:lpstr>
      <vt:lpstr>EFECTO DE LA APLICACIÓN DE SALVAGUARDIAS </vt:lpstr>
      <vt:lpstr>EFECTO DE LA RECAUDACIÓN DEL IVA EN LAS IMPORTACIONES DE PRODUCTOS TERMINADOS TEXTILES </vt:lpstr>
      <vt:lpstr>RECAUDACIÓN DEL IVA EN LAS IMPORTACIONES</vt:lpstr>
      <vt:lpstr>IVA EN IMPORTACIONES</vt:lpstr>
      <vt:lpstr>VARIACIÓN EN LAS IMPORTACIONES</vt:lpstr>
      <vt:lpstr>DATOS HISTÓRICOS IMPORTACIONES</vt:lpstr>
      <vt:lpstr>RECAUDACIÓN DEL IVA IMPORTACIONES DATOS HISTÓRICOS</vt:lpstr>
      <vt:lpstr>PORCENTAJE DE RECAUDACIÓN DEL IVA EN IMPORTACIONES</vt:lpstr>
      <vt:lpstr>EFECTO DE LA RECAUDACIÓN DEL IVA EN PRODUCCIÓN NACIONAL TEXTIL</vt:lpstr>
      <vt:lpstr>RECAUDACIÓN DEL IVA EN LA PRODUCCIÓN NACIONAL</vt:lpstr>
      <vt:lpstr>IVA EN PRODUCCIÓN NACIONAL</vt:lpstr>
      <vt:lpstr>VARIACIÓN EN LA PRODUCCIÓN NACIONAL</vt:lpstr>
      <vt:lpstr>DATOS HISTÓRICOS PRODUCCIÓN NACIONAL</vt:lpstr>
      <vt:lpstr>RECAUDACIÓN DEL IVA PRODUCCIÓN NACIONAL DATOS HISTÓRICOS</vt:lpstr>
      <vt:lpstr>EFECTO DE LA RECAUDACIÓN DEL IVA EN LAS IMPORTACIONES DE PRODUCTOS TERMINADOS TEXTILES FRENTE A LA PRODUCCIÓN NACIONAL DEL SECTOR TEXTIL</vt:lpstr>
      <vt:lpstr>Presentación de PowerPoint</vt:lpstr>
      <vt:lpstr>Presentación de PowerPoint</vt:lpstr>
      <vt:lpstr>PROYECCIONES DE LA RECAUDACIÓN DEL IVA EN LAS IMPORTACIONES Y LA PRODUCCIÓN NACIONAL DEL SECTOR TEXTIL</vt:lpstr>
      <vt:lpstr>PROYECCIÓN DE LA RECAUDACIÓN DEL IVA EN IMPORTACIONES</vt:lpstr>
      <vt:lpstr>PROYECCIÓN DE LA RECAUDACIÓN DEL IVA EN PRODUCCIÓN NACIONAL</vt:lpstr>
      <vt:lpstr>CRUCE DE VARIABLES</vt:lpstr>
      <vt:lpstr>CONCLUSIONES</vt:lpstr>
      <vt:lpstr>CONCLUSIONES</vt:lpstr>
      <vt:lpstr>CONCLUSIONES</vt:lpstr>
      <vt:lpstr>RECOMENDACIONES</vt:lpstr>
      <vt:lpstr>RECOMENDACIONES</vt:lpstr>
      <vt:lpstr>RECOMENDACIONES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“ÁNALISIS ECONÓMICO SOBRE LA IMPLEMENTACIÓN DE SALVAGUARDIAS EN LA SUBPARTIDA DEL CAPÍTULO 62 FRENTE A LA PRODUCCIÓN NACIONAL TEXTIL”</dc:title>
  <dc:creator>Ordenador</dc:creator>
  <cp:lastModifiedBy>AnDrEs ♓ CaMpOs ♉</cp:lastModifiedBy>
  <cp:revision>73</cp:revision>
  <dcterms:created xsi:type="dcterms:W3CDTF">2018-09-09T17:21:28Z</dcterms:created>
  <dcterms:modified xsi:type="dcterms:W3CDTF">2018-12-05T21:03:37Z</dcterms:modified>
</cp:coreProperties>
</file>