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notesSlides/notesSlide27.xml" ContentType="application/vnd.openxmlformats-officedocument.presentationml.notesSlide+xml"/>
  <Override PartName="/ppt/charts/chart3.xml" ContentType="application/vnd.openxmlformats-officedocument.drawingml.chart+xml"/>
  <Override PartName="/ppt/notesSlides/notesSlide28.xml" ContentType="application/vnd.openxmlformats-officedocument.presentationml.notesSlide+xml"/>
  <Override PartName="/ppt/charts/chart4.xml" ContentType="application/vnd.openxmlformats-officedocument.drawingml.chart+xml"/>
  <Override PartName="/ppt/notesSlides/notesSlide29.xml" ContentType="application/vnd.openxmlformats-officedocument.presentationml.notesSlide+xml"/>
  <Override PartName="/ppt/charts/chart5.xml" ContentType="application/vnd.openxmlformats-officedocument.drawingml.chart+xml"/>
  <Override PartName="/ppt/notesSlides/notesSlide30.xml" ContentType="application/vnd.openxmlformats-officedocument.presentationml.notesSlide+xml"/>
  <Override PartName="/ppt/charts/chart6.xml" ContentType="application/vnd.openxmlformats-officedocument.drawingml.chart+xml"/>
  <Override PartName="/ppt/notesSlides/notesSlide31.xml" ContentType="application/vnd.openxmlformats-officedocument.presentationml.notesSlide+xml"/>
  <Override PartName="/ppt/charts/chart7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70" r:id="rId14"/>
    <p:sldId id="271" r:id="rId15"/>
    <p:sldId id="272" r:id="rId16"/>
    <p:sldId id="284" r:id="rId17"/>
    <p:sldId id="285" r:id="rId18"/>
    <p:sldId id="286" r:id="rId19"/>
    <p:sldId id="273" r:id="rId20"/>
    <p:sldId id="274" r:id="rId21"/>
    <p:sldId id="287" r:id="rId22"/>
    <p:sldId id="275" r:id="rId23"/>
    <p:sldId id="276" r:id="rId24"/>
    <p:sldId id="277" r:id="rId25"/>
    <p:sldId id="278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79" r:id="rId36"/>
    <p:sldId id="297" r:id="rId37"/>
    <p:sldId id="280" r:id="rId38"/>
  </p:sldIdLst>
  <p:sldSz cx="9144000" cy="5143500" type="screen16x9"/>
  <p:notesSz cx="6858000" cy="9144000"/>
  <p:embeddedFontLst>
    <p:embeddedFont>
      <p:font typeface="Titillium Web Light" panose="020B060402020202020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Dosis" panose="020B0604020202020204" charset="0"/>
      <p:regular r:id="rId48"/>
      <p:bold r:id="rId49"/>
    </p:embeddedFont>
    <p:embeddedFont>
      <p:font typeface="Dosis Light" panose="020B0604020202020204" charset="0"/>
      <p:regular r:id="rId50"/>
      <p:bold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ECE3DCA7-3317-45BB-BB3A-61F31141508A}">
  <a:tblStyle styleId="{ECE3DCA7-3317-45BB-BB3A-61F3114150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002" y="-5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5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6.bin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7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s-EC" sz="1200"/>
              <a:t>¿Cuánto tiempo estaría dispuesto a emplear en actividades de recreación laboral?</a:t>
            </a:r>
          </a:p>
        </c:rich>
      </c:tx>
      <c:layout>
        <c:manualLayout>
          <c:xMode val="edge"/>
          <c:yMode val="edge"/>
          <c:x val="0.1652292213473315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1988407699037624E-2"/>
          <c:y val="0.24688131805306518"/>
          <c:w val="0.89745603674540686"/>
          <c:h val="0.408504456744887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Hoja1!$B$4</c:f>
              <c:strCache>
                <c:ptCount val="1"/>
                <c:pt idx="0">
                  <c:v>PRE TEST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Hoja1!$A$5:$A$7</c:f>
              <c:strCache>
                <c:ptCount val="3"/>
                <c:pt idx="0">
                  <c:v>5 Minutos </c:v>
                </c:pt>
                <c:pt idx="1">
                  <c:v>15 minutos </c:v>
                </c:pt>
                <c:pt idx="2">
                  <c:v>30 minutos </c:v>
                </c:pt>
              </c:strCache>
            </c:strRef>
          </c:cat>
          <c:val>
            <c:numRef>
              <c:f>Hoja1!$B$5:$B$7</c:f>
              <c:numCache>
                <c:formatCode>General</c:formatCode>
                <c:ptCount val="3"/>
                <c:pt idx="0">
                  <c:v>21</c:v>
                </c:pt>
                <c:pt idx="1">
                  <c:v>5</c:v>
                </c:pt>
                <c:pt idx="2">
                  <c:v>4</c:v>
                </c:pt>
              </c:numCache>
            </c:numRef>
          </c:val>
        </c:ser>
        <c:ser>
          <c:idx val="1"/>
          <c:order val="1"/>
          <c:tx>
            <c:strRef>
              <c:f>Hoja1!$C$4</c:f>
              <c:strCache>
                <c:ptCount val="1"/>
                <c:pt idx="0">
                  <c:v>POS TEST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Hoja1!$A$5:$A$7</c:f>
              <c:strCache>
                <c:ptCount val="3"/>
                <c:pt idx="0">
                  <c:v>5 Minutos </c:v>
                </c:pt>
                <c:pt idx="1">
                  <c:v>15 minutos </c:v>
                </c:pt>
                <c:pt idx="2">
                  <c:v>30 minutos </c:v>
                </c:pt>
              </c:strCache>
            </c:strRef>
          </c:cat>
          <c:val>
            <c:numRef>
              <c:f>Hoja1!$C$5:$C$7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3474944"/>
        <c:axId val="138350976"/>
      </c:barChart>
      <c:catAx>
        <c:axId val="1334749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 b="1"/>
            </a:pPr>
            <a:endParaRPr lang="es-EC"/>
          </a:p>
        </c:txPr>
        <c:crossAx val="138350976"/>
        <c:crosses val="autoZero"/>
        <c:auto val="1"/>
        <c:lblAlgn val="ctr"/>
        <c:lblOffset val="100"/>
        <c:noMultiLvlLbl val="0"/>
      </c:catAx>
      <c:valAx>
        <c:axId val="1383509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3347494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100" b="1"/>
          </a:pPr>
          <a:endParaRPr lang="es-EC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s-EC" sz="1200"/>
              <a:t>¿Participaría de alternativas de recreación laboral que aporten a controlar o minimizar el estrés? 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Hoja2!$A$5</c:f>
              <c:strCache>
                <c:ptCount val="1"/>
                <c:pt idx="0">
                  <c:v>De acuerdo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Hoja2!$B$4:$C$4</c:f>
              <c:strCache>
                <c:ptCount val="2"/>
                <c:pt idx="0">
                  <c:v>PRE TEST</c:v>
                </c:pt>
                <c:pt idx="1">
                  <c:v>POS TEST </c:v>
                </c:pt>
              </c:strCache>
            </c:strRef>
          </c:cat>
          <c:val>
            <c:numRef>
              <c:f>Hoja2!$B$5:$C$5</c:f>
              <c:numCache>
                <c:formatCode>General</c:formatCode>
                <c:ptCount val="2"/>
                <c:pt idx="0">
                  <c:v>9</c:v>
                </c:pt>
                <c:pt idx="1">
                  <c:v>20</c:v>
                </c:pt>
              </c:numCache>
            </c:numRef>
          </c:val>
        </c:ser>
        <c:ser>
          <c:idx val="1"/>
          <c:order val="1"/>
          <c:tx>
            <c:strRef>
              <c:f>Hoja2!$A$6</c:f>
              <c:strCache>
                <c:ptCount val="1"/>
                <c:pt idx="0">
                  <c:v>En desacuerdo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Hoja2!$B$4:$C$4</c:f>
              <c:strCache>
                <c:ptCount val="2"/>
                <c:pt idx="0">
                  <c:v>PRE TEST</c:v>
                </c:pt>
                <c:pt idx="1">
                  <c:v>POS TEST </c:v>
                </c:pt>
              </c:strCache>
            </c:strRef>
          </c:cat>
          <c:val>
            <c:numRef>
              <c:f>Hoja2!$B$6:$C$6</c:f>
              <c:numCache>
                <c:formatCode>General</c:formatCode>
                <c:ptCount val="2"/>
                <c:pt idx="0">
                  <c:v>21</c:v>
                </c:pt>
                <c:pt idx="1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8391552"/>
        <c:axId val="138393088"/>
      </c:barChart>
      <c:catAx>
        <c:axId val="138391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s-EC"/>
          </a:p>
        </c:txPr>
        <c:crossAx val="138393088"/>
        <c:crosses val="autoZero"/>
        <c:auto val="1"/>
        <c:lblAlgn val="ctr"/>
        <c:lblOffset val="100"/>
        <c:noMultiLvlLbl val="0"/>
      </c:catAx>
      <c:valAx>
        <c:axId val="13839308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3839155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b="1"/>
          </a:pPr>
          <a:endParaRPr lang="es-EC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s-EC" sz="1200"/>
              <a:t>¿Cree que la gimnasia cerebral la ayudará a controlar su estrés?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Hoja7!$A$4</c:f>
              <c:strCache>
                <c:ptCount val="1"/>
                <c:pt idx="0">
                  <c:v>De acuerdo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Hoja7!$B$3:$C$3</c:f>
              <c:strCache>
                <c:ptCount val="2"/>
                <c:pt idx="0">
                  <c:v>PRE TEST </c:v>
                </c:pt>
                <c:pt idx="1">
                  <c:v>POS TEST</c:v>
                </c:pt>
              </c:strCache>
            </c:strRef>
          </c:cat>
          <c:val>
            <c:numRef>
              <c:f>Hoja7!$B$4:$C$4</c:f>
              <c:numCache>
                <c:formatCode>General</c:formatCode>
                <c:ptCount val="2"/>
                <c:pt idx="0">
                  <c:v>9</c:v>
                </c:pt>
                <c:pt idx="1">
                  <c:v>23</c:v>
                </c:pt>
              </c:numCache>
            </c:numRef>
          </c:val>
        </c:ser>
        <c:ser>
          <c:idx val="1"/>
          <c:order val="1"/>
          <c:tx>
            <c:strRef>
              <c:f>Hoja7!$A$5</c:f>
              <c:strCache>
                <c:ptCount val="1"/>
                <c:pt idx="0">
                  <c:v>En desacuerdo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Hoja7!$B$3:$C$3</c:f>
              <c:strCache>
                <c:ptCount val="2"/>
                <c:pt idx="0">
                  <c:v>PRE TEST </c:v>
                </c:pt>
                <c:pt idx="1">
                  <c:v>POS TEST</c:v>
                </c:pt>
              </c:strCache>
            </c:strRef>
          </c:cat>
          <c:val>
            <c:numRef>
              <c:f>Hoja7!$B$5:$C$5</c:f>
              <c:numCache>
                <c:formatCode>General</c:formatCode>
                <c:ptCount val="2"/>
                <c:pt idx="0">
                  <c:v>21</c:v>
                </c:pt>
                <c:pt idx="1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8707712"/>
        <c:axId val="138709248"/>
      </c:barChart>
      <c:catAx>
        <c:axId val="1387077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38709248"/>
        <c:crosses val="autoZero"/>
        <c:auto val="1"/>
        <c:lblAlgn val="ctr"/>
        <c:lblOffset val="100"/>
        <c:noMultiLvlLbl val="0"/>
      </c:catAx>
      <c:valAx>
        <c:axId val="13870924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3870771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s-EC" sz="1200"/>
              <a:t>¿Es de su agrado realizar ejercicios físicos?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Hoja8!$A$4</c:f>
              <c:strCache>
                <c:ptCount val="1"/>
                <c:pt idx="0">
                  <c:v>De acuerdo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Hoja8!$B$3:$C$3</c:f>
              <c:strCache>
                <c:ptCount val="2"/>
                <c:pt idx="0">
                  <c:v>PRE TEST </c:v>
                </c:pt>
                <c:pt idx="1">
                  <c:v>POS TEST </c:v>
                </c:pt>
              </c:strCache>
            </c:strRef>
          </c:cat>
          <c:val>
            <c:numRef>
              <c:f>Hoja8!$B$4:$C$4</c:f>
              <c:numCache>
                <c:formatCode>General</c:formatCode>
                <c:ptCount val="2"/>
                <c:pt idx="0">
                  <c:v>10</c:v>
                </c:pt>
                <c:pt idx="1">
                  <c:v>26</c:v>
                </c:pt>
              </c:numCache>
            </c:numRef>
          </c:val>
        </c:ser>
        <c:ser>
          <c:idx val="1"/>
          <c:order val="1"/>
          <c:tx>
            <c:strRef>
              <c:f>Hoja8!$A$5</c:f>
              <c:strCache>
                <c:ptCount val="1"/>
                <c:pt idx="0">
                  <c:v>En desacuerdo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Hoja8!$B$3:$C$3</c:f>
              <c:strCache>
                <c:ptCount val="2"/>
                <c:pt idx="0">
                  <c:v>PRE TEST </c:v>
                </c:pt>
                <c:pt idx="1">
                  <c:v>POS TEST </c:v>
                </c:pt>
              </c:strCache>
            </c:strRef>
          </c:cat>
          <c:val>
            <c:numRef>
              <c:f>Hoja8!$B$5:$C$5</c:f>
              <c:numCache>
                <c:formatCode>General</c:formatCode>
                <c:ptCount val="2"/>
                <c:pt idx="0">
                  <c:v>20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8774016"/>
        <c:axId val="138775552"/>
      </c:barChart>
      <c:catAx>
        <c:axId val="1387740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38775552"/>
        <c:crosses val="autoZero"/>
        <c:auto val="1"/>
        <c:lblAlgn val="ctr"/>
        <c:lblOffset val="100"/>
        <c:noMultiLvlLbl val="0"/>
      </c:catAx>
      <c:valAx>
        <c:axId val="1387755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3877401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s-EC" sz="1600"/>
              <a:t>Niveles de Estresores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Hoja9!$A$31</c:f>
              <c:strCache>
                <c:ptCount val="1"/>
                <c:pt idx="0">
                  <c:v>PRE TEST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Hoja9!$B$30:$E$30</c:f>
              <c:strCache>
                <c:ptCount val="4"/>
                <c:pt idx="0">
                  <c:v>Nunca 1</c:v>
                </c:pt>
                <c:pt idx="1">
                  <c:v>Algunas veces 2</c:v>
                </c:pt>
                <c:pt idx="2">
                  <c:v>Casi siempre 3</c:v>
                </c:pt>
                <c:pt idx="3">
                  <c:v>Siempre 4</c:v>
                </c:pt>
              </c:strCache>
            </c:strRef>
          </c:cat>
          <c:val>
            <c:numRef>
              <c:f>Hoja9!$B$31:$E$31</c:f>
              <c:numCache>
                <c:formatCode>General</c:formatCode>
                <c:ptCount val="4"/>
                <c:pt idx="0">
                  <c:v>67</c:v>
                </c:pt>
                <c:pt idx="1">
                  <c:v>127</c:v>
                </c:pt>
                <c:pt idx="2">
                  <c:v>158</c:v>
                </c:pt>
                <c:pt idx="3">
                  <c:v>248</c:v>
                </c:pt>
              </c:numCache>
            </c:numRef>
          </c:val>
        </c:ser>
        <c:ser>
          <c:idx val="1"/>
          <c:order val="1"/>
          <c:tx>
            <c:strRef>
              <c:f>Hoja9!$A$32</c:f>
              <c:strCache>
                <c:ptCount val="1"/>
                <c:pt idx="0">
                  <c:v>POS TEST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Hoja9!$B$30:$E$30</c:f>
              <c:strCache>
                <c:ptCount val="4"/>
                <c:pt idx="0">
                  <c:v>Nunca 1</c:v>
                </c:pt>
                <c:pt idx="1">
                  <c:v>Algunas veces 2</c:v>
                </c:pt>
                <c:pt idx="2">
                  <c:v>Casi siempre 3</c:v>
                </c:pt>
                <c:pt idx="3">
                  <c:v>Siempre 4</c:v>
                </c:pt>
              </c:strCache>
            </c:strRef>
          </c:cat>
          <c:val>
            <c:numRef>
              <c:f>Hoja9!$B$32:$E$32</c:f>
              <c:numCache>
                <c:formatCode>General</c:formatCode>
                <c:ptCount val="4"/>
                <c:pt idx="0">
                  <c:v>128</c:v>
                </c:pt>
                <c:pt idx="1">
                  <c:v>178</c:v>
                </c:pt>
                <c:pt idx="2">
                  <c:v>149</c:v>
                </c:pt>
                <c:pt idx="3">
                  <c:v>145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8844416"/>
        <c:axId val="138862592"/>
      </c:barChart>
      <c:catAx>
        <c:axId val="1388444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 b="1"/>
            </a:pPr>
            <a:endParaRPr lang="es-EC"/>
          </a:p>
        </c:txPr>
        <c:crossAx val="138862592"/>
        <c:crosses val="autoZero"/>
        <c:auto val="1"/>
        <c:lblAlgn val="ctr"/>
        <c:lblOffset val="100"/>
        <c:noMultiLvlLbl val="0"/>
      </c:catAx>
      <c:valAx>
        <c:axId val="1388625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3884441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s-EC" sz="1200"/>
              <a:t>Síntomas de Estrés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Hoja10!$H$4</c:f>
              <c:strCache>
                <c:ptCount val="1"/>
                <c:pt idx="0">
                  <c:v>PRE TEST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Hoja10!$I$3:$L$3</c:f>
              <c:strCache>
                <c:ptCount val="4"/>
                <c:pt idx="0">
                  <c:v>1 Nunca</c:v>
                </c:pt>
                <c:pt idx="1">
                  <c:v>2 Algunas veces</c:v>
                </c:pt>
                <c:pt idx="2">
                  <c:v>3 Casi siempre</c:v>
                </c:pt>
                <c:pt idx="3">
                  <c:v>4 Siempre</c:v>
                </c:pt>
              </c:strCache>
            </c:strRef>
          </c:cat>
          <c:val>
            <c:numRef>
              <c:f>Hoja10!$I$4:$L$4</c:f>
              <c:numCache>
                <c:formatCode>General</c:formatCode>
                <c:ptCount val="4"/>
                <c:pt idx="0">
                  <c:v>94</c:v>
                </c:pt>
                <c:pt idx="1">
                  <c:v>94</c:v>
                </c:pt>
                <c:pt idx="2">
                  <c:v>112</c:v>
                </c:pt>
                <c:pt idx="3">
                  <c:v>210</c:v>
                </c:pt>
              </c:numCache>
            </c:numRef>
          </c:val>
        </c:ser>
        <c:ser>
          <c:idx val="1"/>
          <c:order val="1"/>
          <c:tx>
            <c:strRef>
              <c:f>Hoja10!$H$5</c:f>
              <c:strCache>
                <c:ptCount val="1"/>
                <c:pt idx="0">
                  <c:v> POS TEST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Hoja10!$I$3:$L$3</c:f>
              <c:strCache>
                <c:ptCount val="4"/>
                <c:pt idx="0">
                  <c:v>1 Nunca</c:v>
                </c:pt>
                <c:pt idx="1">
                  <c:v>2 Algunas veces</c:v>
                </c:pt>
                <c:pt idx="2">
                  <c:v>3 Casi siempre</c:v>
                </c:pt>
                <c:pt idx="3">
                  <c:v>4 Siempre</c:v>
                </c:pt>
              </c:strCache>
            </c:strRef>
          </c:cat>
          <c:val>
            <c:numRef>
              <c:f>Hoja10!$I$5:$L$5</c:f>
              <c:numCache>
                <c:formatCode>General</c:formatCode>
                <c:ptCount val="4"/>
                <c:pt idx="0">
                  <c:v>165</c:v>
                </c:pt>
                <c:pt idx="1">
                  <c:v>179</c:v>
                </c:pt>
                <c:pt idx="2">
                  <c:v>76</c:v>
                </c:pt>
                <c:pt idx="3">
                  <c:v>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9017600"/>
        <c:axId val="139031680"/>
      </c:barChart>
      <c:catAx>
        <c:axId val="1390176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39031680"/>
        <c:crosses val="autoZero"/>
        <c:auto val="1"/>
        <c:lblAlgn val="ctr"/>
        <c:lblOffset val="100"/>
        <c:noMultiLvlLbl val="0"/>
      </c:catAx>
      <c:valAx>
        <c:axId val="13903168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3901760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s-EC" sz="1200"/>
              <a:t>Niveles de frecuencia de actividades para enfrentar el estrés.  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Hoja11!$I$3</c:f>
              <c:strCache>
                <c:ptCount val="1"/>
                <c:pt idx="0">
                  <c:v>PRE TEST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Hoja11!$J$2:$M$2</c:f>
              <c:strCache>
                <c:ptCount val="4"/>
                <c:pt idx="0">
                  <c:v>1 Nunca</c:v>
                </c:pt>
                <c:pt idx="1">
                  <c:v>2 Algunas veces</c:v>
                </c:pt>
                <c:pt idx="2">
                  <c:v> 3 Casi siempre</c:v>
                </c:pt>
                <c:pt idx="3">
                  <c:v>4 Siempre</c:v>
                </c:pt>
              </c:strCache>
            </c:strRef>
          </c:cat>
          <c:val>
            <c:numRef>
              <c:f>Hoja11!$J$3:$M$3</c:f>
              <c:numCache>
                <c:formatCode>General</c:formatCode>
                <c:ptCount val="4"/>
                <c:pt idx="0">
                  <c:v>229</c:v>
                </c:pt>
                <c:pt idx="1">
                  <c:v>101</c:v>
                </c:pt>
                <c:pt idx="2">
                  <c:v>83</c:v>
                </c:pt>
                <c:pt idx="3">
                  <c:v>67</c:v>
                </c:pt>
              </c:numCache>
            </c:numRef>
          </c:val>
        </c:ser>
        <c:ser>
          <c:idx val="1"/>
          <c:order val="1"/>
          <c:tx>
            <c:strRef>
              <c:f>Hoja11!$I$4</c:f>
              <c:strCache>
                <c:ptCount val="1"/>
                <c:pt idx="0">
                  <c:v>POS TEST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Hoja11!$J$2:$M$2</c:f>
              <c:strCache>
                <c:ptCount val="4"/>
                <c:pt idx="0">
                  <c:v>1 Nunca</c:v>
                </c:pt>
                <c:pt idx="1">
                  <c:v>2 Algunas veces</c:v>
                </c:pt>
                <c:pt idx="2">
                  <c:v> 3 Casi siempre</c:v>
                </c:pt>
                <c:pt idx="3">
                  <c:v>4 Siempre</c:v>
                </c:pt>
              </c:strCache>
            </c:strRef>
          </c:cat>
          <c:val>
            <c:numRef>
              <c:f>Hoja11!$J$4:$M$4</c:f>
              <c:numCache>
                <c:formatCode>General</c:formatCode>
                <c:ptCount val="4"/>
                <c:pt idx="0">
                  <c:v>120</c:v>
                </c:pt>
                <c:pt idx="1">
                  <c:v>69</c:v>
                </c:pt>
                <c:pt idx="2">
                  <c:v>135</c:v>
                </c:pt>
                <c:pt idx="3">
                  <c:v>156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8957568"/>
        <c:axId val="138959104"/>
      </c:barChart>
      <c:catAx>
        <c:axId val="1389575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38959104"/>
        <c:crosses val="autoZero"/>
        <c:auto val="1"/>
        <c:lblAlgn val="ctr"/>
        <c:lblOffset val="100"/>
        <c:noMultiLvlLbl val="0"/>
      </c:catAx>
      <c:valAx>
        <c:axId val="13895910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3895756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6F6DBB-C733-48DD-8289-4305D4E549C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13E9913-2100-45C4-918A-C47D2B4988A0}">
      <dgm:prSet phldrT="[Texto]"/>
      <dgm:spPr/>
      <dgm:t>
        <a:bodyPr/>
        <a:lstStyle/>
        <a:p>
          <a:r>
            <a:rPr lang="es-ES" dirty="0" smtClean="0">
              <a:latin typeface="Arial" panose="020B0604020202020204" pitchFamily="34" charset="0"/>
              <a:cs typeface="Arial" panose="020B0604020202020204" pitchFamily="34" charset="0"/>
            </a:rPr>
            <a:t>Un docente con estrés laboral se ve afectado tanto física como mentalmente.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30328E-4442-46B5-ACAD-5F338C7567A9}" type="parTrans" cxnId="{810A35F0-F5B4-4636-9663-5EC787098F2B}">
      <dgm:prSet/>
      <dgm:spPr/>
      <dgm:t>
        <a:bodyPr/>
        <a:lstStyle/>
        <a:p>
          <a:endParaRPr lang="es-ES"/>
        </a:p>
      </dgm:t>
    </dgm:pt>
    <dgm:pt modelId="{87D8681D-31D1-41FA-8049-B5FC61B1C26D}" type="sibTrans" cxnId="{810A35F0-F5B4-4636-9663-5EC787098F2B}">
      <dgm:prSet/>
      <dgm:spPr/>
      <dgm:t>
        <a:bodyPr/>
        <a:lstStyle/>
        <a:p>
          <a:endParaRPr lang="es-ES"/>
        </a:p>
      </dgm:t>
    </dgm:pt>
    <dgm:pt modelId="{32A30BD5-49B2-4FB8-8582-43E40C59E1CA}">
      <dgm:prSet phldrT="[Texto]"/>
      <dgm:spPr/>
      <dgm:t>
        <a:bodyPr/>
        <a:lstStyle/>
        <a:p>
          <a:r>
            <a:rPr lang="es-ES" dirty="0" smtClean="0">
              <a:latin typeface="Arial" panose="020B0604020202020204" pitchFamily="34" charset="0"/>
              <a:cs typeface="Arial" panose="020B0604020202020204" pitchFamily="34" charset="0"/>
            </a:rPr>
            <a:t>Se ve cansado, deprimido, dificultad para concentrarse, le cuesta tomar decisiones, no puede relajarse, presenta insomnio, irritabilidad y angustia, entre otras.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8CE162-CE96-411D-B395-107B83025937}" type="parTrans" cxnId="{7199B80A-6DA2-4255-80E2-EF80575FAE47}">
      <dgm:prSet/>
      <dgm:spPr/>
      <dgm:t>
        <a:bodyPr/>
        <a:lstStyle/>
        <a:p>
          <a:endParaRPr lang="es-ES"/>
        </a:p>
      </dgm:t>
    </dgm:pt>
    <dgm:pt modelId="{CAF82179-EC56-4FFD-9F0C-6CBFDBDDC77D}" type="sibTrans" cxnId="{7199B80A-6DA2-4255-80E2-EF80575FAE47}">
      <dgm:prSet/>
      <dgm:spPr/>
      <dgm:t>
        <a:bodyPr/>
        <a:lstStyle/>
        <a:p>
          <a:endParaRPr lang="es-ES"/>
        </a:p>
      </dgm:t>
    </dgm:pt>
    <dgm:pt modelId="{D022F94B-785C-4D70-A8F8-6A7384E6AB7B}">
      <dgm:prSet phldrT="[Texto]"/>
      <dgm:spPr/>
      <dgm:t>
        <a:bodyPr/>
        <a:lstStyle/>
        <a:p>
          <a:r>
            <a:rPr lang="es-ES" dirty="0" smtClean="0">
              <a:latin typeface="Arial" panose="020B0604020202020204" pitchFamily="34" charset="0"/>
              <a:cs typeface="Arial" panose="020B0604020202020204" pitchFamily="34" charset="0"/>
            </a:rPr>
            <a:t>No disfruta de su trabajo y por lo tanto su compromiso como docente disminuye afectando así su rendimiento laboral.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1E3479-5C90-4F74-A200-7C033857DEF3}" type="parTrans" cxnId="{A35BEA1E-61DB-4B3C-B49A-2B8857318BBA}">
      <dgm:prSet/>
      <dgm:spPr/>
      <dgm:t>
        <a:bodyPr/>
        <a:lstStyle/>
        <a:p>
          <a:endParaRPr lang="es-ES"/>
        </a:p>
      </dgm:t>
    </dgm:pt>
    <dgm:pt modelId="{3C40194A-3F71-4198-BBCC-D844107F5DA2}" type="sibTrans" cxnId="{A35BEA1E-61DB-4B3C-B49A-2B8857318BBA}">
      <dgm:prSet/>
      <dgm:spPr/>
      <dgm:t>
        <a:bodyPr/>
        <a:lstStyle/>
        <a:p>
          <a:endParaRPr lang="es-ES"/>
        </a:p>
      </dgm:t>
    </dgm:pt>
    <dgm:pt modelId="{6BDE5BDA-6D83-4B35-8B6E-75FD34849D49}">
      <dgm:prSet phldrT="[Texto]"/>
      <dgm:spPr/>
      <dgm:t>
        <a:bodyPr/>
        <a:lstStyle/>
        <a:p>
          <a:r>
            <a:rPr lang="es-ES" dirty="0" smtClean="0">
              <a:latin typeface="Arial" panose="020B0604020202020204" pitchFamily="34" charset="0"/>
              <a:cs typeface="Arial" panose="020B0604020202020204" pitchFamily="34" charset="0"/>
            </a:rPr>
            <a:t>Incrementa el riesgo de afecciones médicas como problemas gastrointestinales, hipertensión, cardiopatías y cefaleas.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3E507A-41E4-459A-A4FF-F1553554DA52}" type="parTrans" cxnId="{442902AF-0659-4D2D-87C8-B48A84E1520C}">
      <dgm:prSet/>
      <dgm:spPr/>
      <dgm:t>
        <a:bodyPr/>
        <a:lstStyle/>
        <a:p>
          <a:endParaRPr lang="es-ES"/>
        </a:p>
      </dgm:t>
    </dgm:pt>
    <dgm:pt modelId="{78012ED2-FC44-48F6-AE60-E0C24A9A72B7}" type="sibTrans" cxnId="{442902AF-0659-4D2D-87C8-B48A84E1520C}">
      <dgm:prSet/>
      <dgm:spPr/>
      <dgm:t>
        <a:bodyPr/>
        <a:lstStyle/>
        <a:p>
          <a:endParaRPr lang="es-ES"/>
        </a:p>
      </dgm:t>
    </dgm:pt>
    <dgm:pt modelId="{891D7503-D261-4956-AB28-9579C79AE1A7}">
      <dgm:prSet phldrT="[Texto]"/>
      <dgm:spPr/>
      <dgm:t>
        <a:bodyPr/>
        <a:lstStyle/>
        <a:p>
          <a:r>
            <a:rPr lang="es-ES" dirty="0" smtClean="0"/>
            <a:t>El Ecuador no cuenta con programas preventivos ni compensatorios en relación a esta problemática.</a:t>
          </a:r>
          <a:endParaRPr lang="es-ES" dirty="0"/>
        </a:p>
      </dgm:t>
    </dgm:pt>
    <dgm:pt modelId="{143957D1-0CBA-4C02-91EE-DCFF8C13D2A9}" type="parTrans" cxnId="{D8DB2253-1B3E-4D41-849B-40FA5C5EE8C0}">
      <dgm:prSet/>
      <dgm:spPr/>
      <dgm:t>
        <a:bodyPr/>
        <a:lstStyle/>
        <a:p>
          <a:endParaRPr lang="es-ES"/>
        </a:p>
      </dgm:t>
    </dgm:pt>
    <dgm:pt modelId="{4804530F-268B-4953-AEF1-5710AE7D96D5}" type="sibTrans" cxnId="{D8DB2253-1B3E-4D41-849B-40FA5C5EE8C0}">
      <dgm:prSet/>
      <dgm:spPr/>
      <dgm:t>
        <a:bodyPr/>
        <a:lstStyle/>
        <a:p>
          <a:endParaRPr lang="es-ES"/>
        </a:p>
      </dgm:t>
    </dgm:pt>
    <dgm:pt modelId="{226C664A-CB9E-4C96-A76B-1461AAB9C9EC}">
      <dgm:prSet phldrT="[Texto]"/>
      <dgm:spPr/>
      <dgm:t>
        <a:bodyPr/>
        <a:lstStyle/>
        <a:p>
          <a:r>
            <a:rPr lang="es-ES" dirty="0" smtClean="0"/>
            <a:t>¿Cómo influye la aplicación de un Programa de Recreación Laboral para minimizar los niveles de estrés de los trabajadores del Centro Educativo “Ágape”</a:t>
          </a:r>
          <a:endParaRPr lang="es-ES" dirty="0"/>
        </a:p>
      </dgm:t>
    </dgm:pt>
    <dgm:pt modelId="{3C153BE3-2149-4E21-8DA5-6F496B79B731}" type="parTrans" cxnId="{EFFAA01D-562E-4A23-B0B2-0FA06489C4ED}">
      <dgm:prSet/>
      <dgm:spPr/>
      <dgm:t>
        <a:bodyPr/>
        <a:lstStyle/>
        <a:p>
          <a:endParaRPr lang="es-ES"/>
        </a:p>
      </dgm:t>
    </dgm:pt>
    <dgm:pt modelId="{401D23E2-7284-401B-8345-9160D639B2E1}" type="sibTrans" cxnId="{EFFAA01D-562E-4A23-B0B2-0FA06489C4ED}">
      <dgm:prSet/>
      <dgm:spPr/>
      <dgm:t>
        <a:bodyPr/>
        <a:lstStyle/>
        <a:p>
          <a:endParaRPr lang="es-ES"/>
        </a:p>
      </dgm:t>
    </dgm:pt>
    <dgm:pt modelId="{316A4048-102F-4727-83A2-FF6FAA8D0146}" type="pres">
      <dgm:prSet presAssocID="{336F6DBB-C733-48DD-8289-4305D4E549C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1FE8CFA-22C8-4A8A-8E75-9654EC5E952B}" type="pres">
      <dgm:prSet presAssocID="{513E9913-2100-45C4-918A-C47D2B4988A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FF0E09-DF49-4781-AF8A-AB16233754E6}" type="pres">
      <dgm:prSet presAssocID="{87D8681D-31D1-41FA-8049-B5FC61B1C26D}" presName="sibTrans" presStyleCnt="0"/>
      <dgm:spPr/>
    </dgm:pt>
    <dgm:pt modelId="{684F58E7-D860-4C96-9938-5B3D1B53CD5A}" type="pres">
      <dgm:prSet presAssocID="{32A30BD5-49B2-4FB8-8582-43E40C59E1CA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BF8777-FDB6-456E-9F26-92F172B35294}" type="pres">
      <dgm:prSet presAssocID="{CAF82179-EC56-4FFD-9F0C-6CBFDBDDC77D}" presName="sibTrans" presStyleCnt="0"/>
      <dgm:spPr/>
    </dgm:pt>
    <dgm:pt modelId="{D42A3842-C31D-4FCA-BE38-406C073B5F1E}" type="pres">
      <dgm:prSet presAssocID="{D022F94B-785C-4D70-A8F8-6A7384E6AB7B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648D7E-27F8-4DB5-9C9D-FBC3502DE1E7}" type="pres">
      <dgm:prSet presAssocID="{3C40194A-3F71-4198-BBCC-D844107F5DA2}" presName="sibTrans" presStyleCnt="0"/>
      <dgm:spPr/>
    </dgm:pt>
    <dgm:pt modelId="{E6BD0B39-FC3F-4AC0-9090-3E6C9F98E8F1}" type="pres">
      <dgm:prSet presAssocID="{6BDE5BDA-6D83-4B35-8B6E-75FD34849D4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AFFD5B-8915-45FF-8D8D-5AF3EDA63AC9}" type="pres">
      <dgm:prSet presAssocID="{78012ED2-FC44-48F6-AE60-E0C24A9A72B7}" presName="sibTrans" presStyleCnt="0"/>
      <dgm:spPr/>
    </dgm:pt>
    <dgm:pt modelId="{C52B0DFD-885B-445D-A05B-07E2E2175E7B}" type="pres">
      <dgm:prSet presAssocID="{891D7503-D261-4956-AB28-9579C79AE1A7}" presName="node" presStyleLbl="node1" presStyleIdx="4" presStyleCnt="6" custLinFactNeighborX="1768" custLinFactNeighborY="-40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929AB5-D1FF-4EB3-8B3E-9B1E4D0EA472}" type="pres">
      <dgm:prSet presAssocID="{4804530F-268B-4953-AEF1-5710AE7D96D5}" presName="sibTrans" presStyleCnt="0"/>
      <dgm:spPr/>
    </dgm:pt>
    <dgm:pt modelId="{93593851-0654-4FD3-8BBD-254BE271AF91}" type="pres">
      <dgm:prSet presAssocID="{226C664A-CB9E-4C96-A76B-1461AAB9C9EC}" presName="node" presStyleLbl="node1" presStyleIdx="5" presStyleCnt="6" custLinFactNeighborX="5121" custLinFactNeighborY="-40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FFAA01D-562E-4A23-B0B2-0FA06489C4ED}" srcId="{336F6DBB-C733-48DD-8289-4305D4E549C2}" destId="{226C664A-CB9E-4C96-A76B-1461AAB9C9EC}" srcOrd="5" destOrd="0" parTransId="{3C153BE3-2149-4E21-8DA5-6F496B79B731}" sibTransId="{401D23E2-7284-401B-8345-9160D639B2E1}"/>
    <dgm:cxn modelId="{810A35F0-F5B4-4636-9663-5EC787098F2B}" srcId="{336F6DBB-C733-48DD-8289-4305D4E549C2}" destId="{513E9913-2100-45C4-918A-C47D2B4988A0}" srcOrd="0" destOrd="0" parTransId="{5130328E-4442-46B5-ACAD-5F338C7567A9}" sibTransId="{87D8681D-31D1-41FA-8049-B5FC61B1C26D}"/>
    <dgm:cxn modelId="{442902AF-0659-4D2D-87C8-B48A84E1520C}" srcId="{336F6DBB-C733-48DD-8289-4305D4E549C2}" destId="{6BDE5BDA-6D83-4B35-8B6E-75FD34849D49}" srcOrd="3" destOrd="0" parTransId="{1D3E507A-41E4-459A-A4FF-F1553554DA52}" sibTransId="{78012ED2-FC44-48F6-AE60-E0C24A9A72B7}"/>
    <dgm:cxn modelId="{6509D256-D45A-4D76-87D3-1B7CE53A7771}" type="presOf" srcId="{D022F94B-785C-4D70-A8F8-6A7384E6AB7B}" destId="{D42A3842-C31D-4FCA-BE38-406C073B5F1E}" srcOrd="0" destOrd="0" presId="urn:microsoft.com/office/officeart/2005/8/layout/default"/>
    <dgm:cxn modelId="{EE9FC224-46E5-435F-A053-A06CDB38F545}" type="presOf" srcId="{891D7503-D261-4956-AB28-9579C79AE1A7}" destId="{C52B0DFD-885B-445D-A05B-07E2E2175E7B}" srcOrd="0" destOrd="0" presId="urn:microsoft.com/office/officeart/2005/8/layout/default"/>
    <dgm:cxn modelId="{C88782B1-2122-480F-AAF9-E605FA06C99D}" type="presOf" srcId="{336F6DBB-C733-48DD-8289-4305D4E549C2}" destId="{316A4048-102F-4727-83A2-FF6FAA8D0146}" srcOrd="0" destOrd="0" presId="urn:microsoft.com/office/officeart/2005/8/layout/default"/>
    <dgm:cxn modelId="{C0C4C155-9DC0-4E3B-A8F8-688020446F8C}" type="presOf" srcId="{32A30BD5-49B2-4FB8-8582-43E40C59E1CA}" destId="{684F58E7-D860-4C96-9938-5B3D1B53CD5A}" srcOrd="0" destOrd="0" presId="urn:microsoft.com/office/officeart/2005/8/layout/default"/>
    <dgm:cxn modelId="{D8DB2253-1B3E-4D41-849B-40FA5C5EE8C0}" srcId="{336F6DBB-C733-48DD-8289-4305D4E549C2}" destId="{891D7503-D261-4956-AB28-9579C79AE1A7}" srcOrd="4" destOrd="0" parTransId="{143957D1-0CBA-4C02-91EE-DCFF8C13D2A9}" sibTransId="{4804530F-268B-4953-AEF1-5710AE7D96D5}"/>
    <dgm:cxn modelId="{828016D5-0B1B-4510-AB2F-886F14FA5EA5}" type="presOf" srcId="{6BDE5BDA-6D83-4B35-8B6E-75FD34849D49}" destId="{E6BD0B39-FC3F-4AC0-9090-3E6C9F98E8F1}" srcOrd="0" destOrd="0" presId="urn:microsoft.com/office/officeart/2005/8/layout/default"/>
    <dgm:cxn modelId="{2C42457D-53D1-4E02-A24D-18F88AACAC4A}" type="presOf" srcId="{226C664A-CB9E-4C96-A76B-1461AAB9C9EC}" destId="{93593851-0654-4FD3-8BBD-254BE271AF91}" srcOrd="0" destOrd="0" presId="urn:microsoft.com/office/officeart/2005/8/layout/default"/>
    <dgm:cxn modelId="{7199B80A-6DA2-4255-80E2-EF80575FAE47}" srcId="{336F6DBB-C733-48DD-8289-4305D4E549C2}" destId="{32A30BD5-49B2-4FB8-8582-43E40C59E1CA}" srcOrd="1" destOrd="0" parTransId="{188CE162-CE96-411D-B395-107B83025937}" sibTransId="{CAF82179-EC56-4FFD-9F0C-6CBFDBDDC77D}"/>
    <dgm:cxn modelId="{A35BEA1E-61DB-4B3C-B49A-2B8857318BBA}" srcId="{336F6DBB-C733-48DD-8289-4305D4E549C2}" destId="{D022F94B-785C-4D70-A8F8-6A7384E6AB7B}" srcOrd="2" destOrd="0" parTransId="{ED1E3479-5C90-4F74-A200-7C033857DEF3}" sibTransId="{3C40194A-3F71-4198-BBCC-D844107F5DA2}"/>
    <dgm:cxn modelId="{7F993CDE-E6D3-44B7-BDD9-FDFB4ABBF9D5}" type="presOf" srcId="{513E9913-2100-45C4-918A-C47D2B4988A0}" destId="{81FE8CFA-22C8-4A8A-8E75-9654EC5E952B}" srcOrd="0" destOrd="0" presId="urn:microsoft.com/office/officeart/2005/8/layout/default"/>
    <dgm:cxn modelId="{93F0F660-7E8D-438B-A626-23FC7DD5EB93}" type="presParOf" srcId="{316A4048-102F-4727-83A2-FF6FAA8D0146}" destId="{81FE8CFA-22C8-4A8A-8E75-9654EC5E952B}" srcOrd="0" destOrd="0" presId="urn:microsoft.com/office/officeart/2005/8/layout/default"/>
    <dgm:cxn modelId="{805645BE-8616-40E0-AED6-715AD9A41828}" type="presParOf" srcId="{316A4048-102F-4727-83A2-FF6FAA8D0146}" destId="{ABFF0E09-DF49-4781-AF8A-AB16233754E6}" srcOrd="1" destOrd="0" presId="urn:microsoft.com/office/officeart/2005/8/layout/default"/>
    <dgm:cxn modelId="{91F8475D-10A7-4F49-986E-C3C5DDE0D333}" type="presParOf" srcId="{316A4048-102F-4727-83A2-FF6FAA8D0146}" destId="{684F58E7-D860-4C96-9938-5B3D1B53CD5A}" srcOrd="2" destOrd="0" presId="urn:microsoft.com/office/officeart/2005/8/layout/default"/>
    <dgm:cxn modelId="{B743BB14-D3D8-4826-8714-32487618D39D}" type="presParOf" srcId="{316A4048-102F-4727-83A2-FF6FAA8D0146}" destId="{AFBF8777-FDB6-456E-9F26-92F172B35294}" srcOrd="3" destOrd="0" presId="urn:microsoft.com/office/officeart/2005/8/layout/default"/>
    <dgm:cxn modelId="{F57ED95D-ED80-42BD-8F07-48F51F188F37}" type="presParOf" srcId="{316A4048-102F-4727-83A2-FF6FAA8D0146}" destId="{D42A3842-C31D-4FCA-BE38-406C073B5F1E}" srcOrd="4" destOrd="0" presId="urn:microsoft.com/office/officeart/2005/8/layout/default"/>
    <dgm:cxn modelId="{70F5F6CC-737B-40AB-B0B2-989995CA1237}" type="presParOf" srcId="{316A4048-102F-4727-83A2-FF6FAA8D0146}" destId="{6D648D7E-27F8-4DB5-9C9D-FBC3502DE1E7}" srcOrd="5" destOrd="0" presId="urn:microsoft.com/office/officeart/2005/8/layout/default"/>
    <dgm:cxn modelId="{44E82A37-FBA1-4F5C-A4EB-342B525C83A3}" type="presParOf" srcId="{316A4048-102F-4727-83A2-FF6FAA8D0146}" destId="{E6BD0B39-FC3F-4AC0-9090-3E6C9F98E8F1}" srcOrd="6" destOrd="0" presId="urn:microsoft.com/office/officeart/2005/8/layout/default"/>
    <dgm:cxn modelId="{2B168109-58E1-45D6-9242-43D56E418C0A}" type="presParOf" srcId="{316A4048-102F-4727-83A2-FF6FAA8D0146}" destId="{F9AFFD5B-8915-45FF-8D8D-5AF3EDA63AC9}" srcOrd="7" destOrd="0" presId="urn:microsoft.com/office/officeart/2005/8/layout/default"/>
    <dgm:cxn modelId="{256D5B66-82B1-438A-8D75-9A04098C8CC2}" type="presParOf" srcId="{316A4048-102F-4727-83A2-FF6FAA8D0146}" destId="{C52B0DFD-885B-445D-A05B-07E2E2175E7B}" srcOrd="8" destOrd="0" presId="urn:microsoft.com/office/officeart/2005/8/layout/default"/>
    <dgm:cxn modelId="{51C7E8D1-6D18-4A9E-9638-CD3F388A99F6}" type="presParOf" srcId="{316A4048-102F-4727-83A2-FF6FAA8D0146}" destId="{1A929AB5-D1FF-4EB3-8B3E-9B1E4D0EA472}" srcOrd="9" destOrd="0" presId="urn:microsoft.com/office/officeart/2005/8/layout/default"/>
    <dgm:cxn modelId="{DA19E569-B817-45FB-A1BE-718BF36D6FEC}" type="presParOf" srcId="{316A4048-102F-4727-83A2-FF6FAA8D0146}" destId="{93593851-0654-4FD3-8BBD-254BE271AF9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03B84F-E5FC-4653-8025-3DEC7B870EA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41D61BB-049E-4A81-B70D-C37387866BEA}">
      <dgm:prSet phldrT="[Texto]"/>
      <dgm:spPr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s-ES" dirty="0" smtClean="0"/>
            <a:t>Dentro del aula.</a:t>
          </a:r>
          <a:endParaRPr lang="es-ES" dirty="0"/>
        </a:p>
      </dgm:t>
    </dgm:pt>
    <dgm:pt modelId="{AE67E016-1E18-467C-8DFC-4B5ECD09A380}" type="parTrans" cxnId="{447127C7-1311-41E4-973D-749137A29352}">
      <dgm:prSet/>
      <dgm:spPr/>
      <dgm:t>
        <a:bodyPr/>
        <a:lstStyle/>
        <a:p>
          <a:endParaRPr lang="es-ES"/>
        </a:p>
      </dgm:t>
    </dgm:pt>
    <dgm:pt modelId="{9AEF5ADA-B085-4E0D-8012-E2391D879419}" type="sibTrans" cxnId="{447127C7-1311-41E4-973D-749137A29352}">
      <dgm:prSet/>
      <dgm:spPr/>
      <dgm:t>
        <a:bodyPr/>
        <a:lstStyle/>
        <a:p>
          <a:endParaRPr lang="es-ES"/>
        </a:p>
      </dgm:t>
    </dgm:pt>
    <dgm:pt modelId="{7044A565-E34A-4E9B-81DB-D6CEB4F5A2D4}">
      <dgm:prSet phldrT="[Texto]"/>
      <dgm:spPr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s-ES" dirty="0" smtClean="0"/>
            <a:t>Avanzar en contenidos con los niños.</a:t>
          </a:r>
          <a:endParaRPr lang="es-ES" dirty="0"/>
        </a:p>
      </dgm:t>
    </dgm:pt>
    <dgm:pt modelId="{EF22C5C5-D449-4E96-B697-C568CC8768CF}" type="parTrans" cxnId="{29BE9A3F-1634-45A7-872C-60E9CFBDA84B}">
      <dgm:prSet/>
      <dgm:spPr/>
      <dgm:t>
        <a:bodyPr/>
        <a:lstStyle/>
        <a:p>
          <a:endParaRPr lang="es-ES"/>
        </a:p>
      </dgm:t>
    </dgm:pt>
    <dgm:pt modelId="{A96EF6E1-470D-48A6-AAC3-AD28F1D343CB}" type="sibTrans" cxnId="{29BE9A3F-1634-45A7-872C-60E9CFBDA84B}">
      <dgm:prSet/>
      <dgm:spPr/>
      <dgm:t>
        <a:bodyPr/>
        <a:lstStyle/>
        <a:p>
          <a:endParaRPr lang="es-ES"/>
        </a:p>
      </dgm:t>
    </dgm:pt>
    <dgm:pt modelId="{3669C436-03AB-46FD-BA9D-34E7FC87AB19}">
      <dgm:prSet phldrT="[Texto]"/>
      <dgm:spPr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s-ES" dirty="0" smtClean="0"/>
            <a:t>Indisciplina.</a:t>
          </a:r>
          <a:endParaRPr lang="es-ES" dirty="0"/>
        </a:p>
      </dgm:t>
    </dgm:pt>
    <dgm:pt modelId="{E410D084-2554-4155-B83D-A70D7F2F4F3B}" type="parTrans" cxnId="{87243B47-B0F1-4A7D-B951-5D0B27D3E93B}">
      <dgm:prSet/>
      <dgm:spPr/>
      <dgm:t>
        <a:bodyPr/>
        <a:lstStyle/>
        <a:p>
          <a:endParaRPr lang="es-ES"/>
        </a:p>
      </dgm:t>
    </dgm:pt>
    <dgm:pt modelId="{0E326472-C54D-4E62-AA60-EAAACA57DFA2}" type="sibTrans" cxnId="{87243B47-B0F1-4A7D-B951-5D0B27D3E93B}">
      <dgm:prSet/>
      <dgm:spPr/>
      <dgm:t>
        <a:bodyPr/>
        <a:lstStyle/>
        <a:p>
          <a:endParaRPr lang="es-ES"/>
        </a:p>
      </dgm:t>
    </dgm:pt>
    <dgm:pt modelId="{6476CD8D-2B5A-4545-B047-D0532CA1EA83}">
      <dgm:prSet phldrT="[Texto]"/>
      <dgm:spPr/>
      <dgm:t>
        <a:bodyPr/>
        <a:lstStyle/>
        <a:p>
          <a:r>
            <a:rPr lang="es-ES" dirty="0" smtClean="0"/>
            <a:t>Cumplir con lineamientos por parte del Ministerio de Educación</a:t>
          </a:r>
          <a:endParaRPr lang="es-ES" dirty="0"/>
        </a:p>
      </dgm:t>
    </dgm:pt>
    <dgm:pt modelId="{B496EFEF-3506-4F5F-9DC6-DA734EAF4004}" type="parTrans" cxnId="{15900F1D-1015-4249-B531-74C6B4F45677}">
      <dgm:prSet/>
      <dgm:spPr/>
      <dgm:t>
        <a:bodyPr/>
        <a:lstStyle/>
        <a:p>
          <a:endParaRPr lang="es-ES"/>
        </a:p>
      </dgm:t>
    </dgm:pt>
    <dgm:pt modelId="{0993F7E9-CEDB-4C6B-BC2F-9880DB4AFDA4}" type="sibTrans" cxnId="{15900F1D-1015-4249-B531-74C6B4F45677}">
      <dgm:prSet/>
      <dgm:spPr/>
      <dgm:t>
        <a:bodyPr/>
        <a:lstStyle/>
        <a:p>
          <a:endParaRPr lang="es-ES"/>
        </a:p>
      </dgm:t>
    </dgm:pt>
    <dgm:pt modelId="{8794EB5B-3D01-469C-8542-70BFC95F39B8}">
      <dgm:prSet phldrT="[Texto]"/>
      <dgm:spPr/>
      <dgm:t>
        <a:bodyPr/>
        <a:lstStyle/>
        <a:p>
          <a:r>
            <a:rPr lang="es-ES" dirty="0" smtClean="0"/>
            <a:t>Llenar matrices.</a:t>
          </a:r>
          <a:endParaRPr lang="es-ES" dirty="0"/>
        </a:p>
      </dgm:t>
    </dgm:pt>
    <dgm:pt modelId="{263EAC0E-B6D7-4249-B97C-51D97E3B8F2F}" type="parTrans" cxnId="{E72E49AF-0D3F-478B-BB3A-4700D932CED6}">
      <dgm:prSet/>
      <dgm:spPr/>
      <dgm:t>
        <a:bodyPr/>
        <a:lstStyle/>
        <a:p>
          <a:endParaRPr lang="es-ES"/>
        </a:p>
      </dgm:t>
    </dgm:pt>
    <dgm:pt modelId="{432E1D8D-D1A8-4700-A16D-C69EEF3E1AE1}" type="sibTrans" cxnId="{E72E49AF-0D3F-478B-BB3A-4700D932CED6}">
      <dgm:prSet/>
      <dgm:spPr/>
      <dgm:t>
        <a:bodyPr/>
        <a:lstStyle/>
        <a:p>
          <a:endParaRPr lang="es-ES"/>
        </a:p>
      </dgm:t>
    </dgm:pt>
    <dgm:pt modelId="{A44B3A67-B1A9-458E-ADA0-4957F5B38E95}">
      <dgm:prSet phldrT="[Texto]"/>
      <dgm:spPr/>
      <dgm:t>
        <a:bodyPr/>
        <a:lstStyle/>
        <a:p>
          <a:r>
            <a:rPr lang="es-ES" dirty="0" smtClean="0"/>
            <a:t>Organizar festividades como conferencias, proyectos, entre otras.</a:t>
          </a:r>
          <a:endParaRPr lang="es-ES" dirty="0"/>
        </a:p>
      </dgm:t>
    </dgm:pt>
    <dgm:pt modelId="{7CC2A01B-4E0E-4A13-8ADB-F07CC3D3AD25}" type="parTrans" cxnId="{C5A317D2-F09F-40F1-968D-93BFE243AF32}">
      <dgm:prSet/>
      <dgm:spPr/>
      <dgm:t>
        <a:bodyPr/>
        <a:lstStyle/>
        <a:p>
          <a:endParaRPr lang="es-ES"/>
        </a:p>
      </dgm:t>
    </dgm:pt>
    <dgm:pt modelId="{C8738C81-890A-49A9-A616-9F3E1B8DB3E6}" type="sibTrans" cxnId="{C5A317D2-F09F-40F1-968D-93BFE243AF32}">
      <dgm:prSet/>
      <dgm:spPr/>
      <dgm:t>
        <a:bodyPr/>
        <a:lstStyle/>
        <a:p>
          <a:endParaRPr lang="es-ES"/>
        </a:p>
      </dgm:t>
    </dgm:pt>
    <dgm:pt modelId="{89D8F08B-7574-47E8-A3BF-37FE4B47C2A9}">
      <dgm:prSet phldrT="[Texto]"/>
      <dgm:spPr/>
      <dgm:t>
        <a:bodyPr/>
        <a:lstStyle/>
        <a:p>
          <a:r>
            <a:rPr lang="es-ES" dirty="0" smtClean="0"/>
            <a:t>Problemas Generales.</a:t>
          </a:r>
          <a:endParaRPr lang="es-ES" dirty="0"/>
        </a:p>
      </dgm:t>
    </dgm:pt>
    <dgm:pt modelId="{8546D16E-9A21-41DC-9BE8-037F8F1D473A}" type="parTrans" cxnId="{9FE24FC8-258D-429C-8EAB-6354308BE9B5}">
      <dgm:prSet/>
      <dgm:spPr/>
      <dgm:t>
        <a:bodyPr/>
        <a:lstStyle/>
        <a:p>
          <a:endParaRPr lang="es-ES"/>
        </a:p>
      </dgm:t>
    </dgm:pt>
    <dgm:pt modelId="{574B2347-05E4-4C71-A24A-5DA60472110F}" type="sibTrans" cxnId="{9FE24FC8-258D-429C-8EAB-6354308BE9B5}">
      <dgm:prSet/>
      <dgm:spPr/>
      <dgm:t>
        <a:bodyPr/>
        <a:lstStyle/>
        <a:p>
          <a:endParaRPr lang="es-ES"/>
        </a:p>
      </dgm:t>
    </dgm:pt>
    <dgm:pt modelId="{A26803EB-4031-458F-9E3B-17EE18879705}">
      <dgm:prSet phldrT="[Texto]"/>
      <dgm:spPr/>
      <dgm:t>
        <a:bodyPr/>
        <a:lstStyle/>
        <a:p>
          <a:r>
            <a:rPr lang="es-ES" dirty="0" smtClean="0"/>
            <a:t>Malas relaciones entre compañeros.</a:t>
          </a:r>
          <a:endParaRPr lang="es-ES" dirty="0"/>
        </a:p>
      </dgm:t>
    </dgm:pt>
    <dgm:pt modelId="{D0236424-5BA7-4036-A6FF-A312CB61D47D}" type="parTrans" cxnId="{AF7D1F65-36EC-4FC3-B8D2-A30957C85D30}">
      <dgm:prSet/>
      <dgm:spPr/>
      <dgm:t>
        <a:bodyPr/>
        <a:lstStyle/>
        <a:p>
          <a:endParaRPr lang="es-ES"/>
        </a:p>
      </dgm:t>
    </dgm:pt>
    <dgm:pt modelId="{385D1113-8DBD-4C1B-BD4F-F8CD8421472B}" type="sibTrans" cxnId="{AF7D1F65-36EC-4FC3-B8D2-A30957C85D30}">
      <dgm:prSet/>
      <dgm:spPr/>
      <dgm:t>
        <a:bodyPr/>
        <a:lstStyle/>
        <a:p>
          <a:endParaRPr lang="es-ES"/>
        </a:p>
      </dgm:t>
    </dgm:pt>
    <dgm:pt modelId="{063DF53C-3AE5-44F4-9382-9E6F60962FE2}">
      <dgm:prSet phldrT="[Texto]"/>
      <dgm:spPr/>
      <dgm:t>
        <a:bodyPr/>
        <a:lstStyle/>
        <a:p>
          <a:r>
            <a:rPr lang="es-ES" dirty="0" smtClean="0"/>
            <a:t>Problemas familiares.</a:t>
          </a:r>
          <a:endParaRPr lang="es-ES" dirty="0"/>
        </a:p>
      </dgm:t>
    </dgm:pt>
    <dgm:pt modelId="{799066E9-481C-4A09-AAE2-27BC01340CAB}" type="parTrans" cxnId="{BB42D27C-03A3-4AD7-A999-36746776364C}">
      <dgm:prSet/>
      <dgm:spPr/>
      <dgm:t>
        <a:bodyPr/>
        <a:lstStyle/>
        <a:p>
          <a:endParaRPr lang="es-ES"/>
        </a:p>
      </dgm:t>
    </dgm:pt>
    <dgm:pt modelId="{8BDDD7C1-1453-4B98-BD81-1BA2B5F45006}" type="sibTrans" cxnId="{BB42D27C-03A3-4AD7-A999-36746776364C}">
      <dgm:prSet/>
      <dgm:spPr/>
      <dgm:t>
        <a:bodyPr/>
        <a:lstStyle/>
        <a:p>
          <a:endParaRPr lang="es-ES"/>
        </a:p>
      </dgm:t>
    </dgm:pt>
    <dgm:pt modelId="{3468CDAC-39C3-46DC-B1FE-5223FC92D776}">
      <dgm:prSet phldrT="[Texto]"/>
      <dgm:spPr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s-ES" dirty="0" smtClean="0"/>
            <a:t>Numerosos grupos de trabajo.</a:t>
          </a:r>
          <a:endParaRPr lang="es-ES" dirty="0"/>
        </a:p>
      </dgm:t>
    </dgm:pt>
    <dgm:pt modelId="{D4BE27FE-1992-4686-9374-82D689E9498B}" type="parTrans" cxnId="{8461EF14-0234-40A8-8A24-ED2E2B94AF2E}">
      <dgm:prSet/>
      <dgm:spPr/>
    </dgm:pt>
    <dgm:pt modelId="{12BB1BBB-E44D-47A6-8C7F-9639D6A656B8}" type="sibTrans" cxnId="{8461EF14-0234-40A8-8A24-ED2E2B94AF2E}">
      <dgm:prSet/>
      <dgm:spPr/>
    </dgm:pt>
    <dgm:pt modelId="{E1AF0A84-4540-45B8-8F96-4820F6B1A73B}">
      <dgm:prSet phldrT="[Texto]"/>
      <dgm:spPr/>
      <dgm:t>
        <a:bodyPr/>
        <a:lstStyle/>
        <a:p>
          <a:r>
            <a:rPr lang="es-ES" dirty="0" smtClean="0"/>
            <a:t>Círculos de estudio.</a:t>
          </a:r>
          <a:endParaRPr lang="es-ES" dirty="0"/>
        </a:p>
      </dgm:t>
    </dgm:pt>
    <dgm:pt modelId="{F0F4E392-8A82-4511-B518-416D7D340168}" type="parTrans" cxnId="{4130D14B-ECC3-41D2-989C-C19986C303F2}">
      <dgm:prSet/>
      <dgm:spPr/>
    </dgm:pt>
    <dgm:pt modelId="{DC88F009-E35D-4F71-B597-25996A6DFFDE}" type="sibTrans" cxnId="{4130D14B-ECC3-41D2-989C-C19986C303F2}">
      <dgm:prSet/>
      <dgm:spPr/>
    </dgm:pt>
    <dgm:pt modelId="{58D00D18-9379-460A-AA50-06584ACF1E24}">
      <dgm:prSet phldrT="[Texto]"/>
      <dgm:spPr/>
      <dgm:t>
        <a:bodyPr/>
        <a:lstStyle/>
        <a:p>
          <a:r>
            <a:rPr lang="es-ES" dirty="0" smtClean="0"/>
            <a:t>Problemas económicos.</a:t>
          </a:r>
          <a:endParaRPr lang="es-ES" dirty="0"/>
        </a:p>
      </dgm:t>
    </dgm:pt>
    <dgm:pt modelId="{AC691029-716D-46E9-BAC7-C9D3229BB746}" type="parTrans" cxnId="{8BB29594-C002-4343-B59E-28F9C7BA546A}">
      <dgm:prSet/>
      <dgm:spPr/>
    </dgm:pt>
    <dgm:pt modelId="{076C1C50-0A6F-4960-BC89-A1A2E33B4353}" type="sibTrans" cxnId="{8BB29594-C002-4343-B59E-28F9C7BA546A}">
      <dgm:prSet/>
      <dgm:spPr/>
    </dgm:pt>
    <dgm:pt modelId="{DC51D048-6B74-466C-A791-5FC2F2E3FCF8}" type="pres">
      <dgm:prSet presAssocID="{8103B84F-E5FC-4653-8025-3DEC7B870EA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F10CADB-A5D5-46F0-803D-A69487ABEACB}" type="pres">
      <dgm:prSet presAssocID="{741D61BB-049E-4A81-B70D-C37387866BEA}" presName="comp" presStyleCnt="0"/>
      <dgm:spPr/>
    </dgm:pt>
    <dgm:pt modelId="{2675CA4B-2D03-405B-B395-C6D476E15F4C}" type="pres">
      <dgm:prSet presAssocID="{741D61BB-049E-4A81-B70D-C37387866BEA}" presName="box" presStyleLbl="node1" presStyleIdx="0" presStyleCnt="3" custLinFactNeighborX="-1031" custLinFactNeighborY="4067"/>
      <dgm:spPr/>
      <dgm:t>
        <a:bodyPr/>
        <a:lstStyle/>
        <a:p>
          <a:endParaRPr lang="es-ES"/>
        </a:p>
      </dgm:t>
    </dgm:pt>
    <dgm:pt modelId="{8B0D9A78-C3E5-441A-A17B-788308CD6DCA}" type="pres">
      <dgm:prSet presAssocID="{741D61BB-049E-4A81-B70D-C37387866BEA}" presName="img" presStyleLbl="fgImgPlace1" presStyleIdx="0" presStyleCnt="3" custScaleX="94718" custScaleY="103634" custLinFactNeighborY="840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3E5515E9-84E2-4847-9741-03A7C63D0CAD}" type="pres">
      <dgm:prSet presAssocID="{741D61BB-049E-4A81-B70D-C37387866BE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07A5BB-116C-4751-95DE-54A3671B7F36}" type="pres">
      <dgm:prSet presAssocID="{9AEF5ADA-B085-4E0D-8012-E2391D879419}" presName="spacer" presStyleCnt="0"/>
      <dgm:spPr/>
    </dgm:pt>
    <dgm:pt modelId="{FF93D392-BC42-4472-9C91-17815FB5BB34}" type="pres">
      <dgm:prSet presAssocID="{6476CD8D-2B5A-4545-B047-D0532CA1EA83}" presName="comp" presStyleCnt="0"/>
      <dgm:spPr/>
    </dgm:pt>
    <dgm:pt modelId="{DEBDC816-8261-40B9-80F5-B4477EAF8BD7}" type="pres">
      <dgm:prSet presAssocID="{6476CD8D-2B5A-4545-B047-D0532CA1EA83}" presName="box" presStyleLbl="node1" presStyleIdx="1" presStyleCnt="3"/>
      <dgm:spPr/>
      <dgm:t>
        <a:bodyPr/>
        <a:lstStyle/>
        <a:p>
          <a:endParaRPr lang="es-ES"/>
        </a:p>
      </dgm:t>
    </dgm:pt>
    <dgm:pt modelId="{7DF48D0A-B044-42C4-9F5C-AE8640198168}" type="pres">
      <dgm:prSet presAssocID="{6476CD8D-2B5A-4545-B047-D0532CA1EA83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EB6AC2A3-FECA-4850-BE8E-ED8732E7114F}" type="pres">
      <dgm:prSet presAssocID="{6476CD8D-2B5A-4545-B047-D0532CA1EA8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8A3B63-2B90-49B3-8C3E-4778FF9B9297}" type="pres">
      <dgm:prSet presAssocID="{0993F7E9-CEDB-4C6B-BC2F-9880DB4AFDA4}" presName="spacer" presStyleCnt="0"/>
      <dgm:spPr/>
    </dgm:pt>
    <dgm:pt modelId="{0E2E7DA7-843F-48F8-96E2-B02CD5E76239}" type="pres">
      <dgm:prSet presAssocID="{89D8F08B-7574-47E8-A3BF-37FE4B47C2A9}" presName="comp" presStyleCnt="0"/>
      <dgm:spPr/>
    </dgm:pt>
    <dgm:pt modelId="{DF563851-89EB-4AC6-9768-DFBB598A6FBB}" type="pres">
      <dgm:prSet presAssocID="{89D8F08B-7574-47E8-A3BF-37FE4B47C2A9}" presName="box" presStyleLbl="node1" presStyleIdx="2" presStyleCnt="3"/>
      <dgm:spPr/>
      <dgm:t>
        <a:bodyPr/>
        <a:lstStyle/>
        <a:p>
          <a:endParaRPr lang="es-ES"/>
        </a:p>
      </dgm:t>
    </dgm:pt>
    <dgm:pt modelId="{151610B7-6CA2-4B8C-903F-8A3D4EC96225}" type="pres">
      <dgm:prSet presAssocID="{89D8F08B-7574-47E8-A3BF-37FE4B47C2A9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04852ABD-4D20-4D4A-8048-C643A0EE9C3A}" type="pres">
      <dgm:prSet presAssocID="{89D8F08B-7574-47E8-A3BF-37FE4B47C2A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DDEF507-4E12-4C4B-8968-374334962B5A}" type="presOf" srcId="{89D8F08B-7574-47E8-A3BF-37FE4B47C2A9}" destId="{DF563851-89EB-4AC6-9768-DFBB598A6FBB}" srcOrd="0" destOrd="0" presId="urn:microsoft.com/office/officeart/2005/8/layout/vList4"/>
    <dgm:cxn modelId="{9FE24FC8-258D-429C-8EAB-6354308BE9B5}" srcId="{8103B84F-E5FC-4653-8025-3DEC7B870EA1}" destId="{89D8F08B-7574-47E8-A3BF-37FE4B47C2A9}" srcOrd="2" destOrd="0" parTransId="{8546D16E-9A21-41DC-9BE8-037F8F1D473A}" sibTransId="{574B2347-05E4-4C71-A24A-5DA60472110F}"/>
    <dgm:cxn modelId="{6755DD6D-36F0-42EF-B26B-86B276CC8A33}" type="presOf" srcId="{6476CD8D-2B5A-4545-B047-D0532CA1EA83}" destId="{EB6AC2A3-FECA-4850-BE8E-ED8732E7114F}" srcOrd="1" destOrd="0" presId="urn:microsoft.com/office/officeart/2005/8/layout/vList4"/>
    <dgm:cxn modelId="{CFBE3805-397E-410D-A7C1-4D3E142FF034}" type="presOf" srcId="{063DF53C-3AE5-44F4-9382-9E6F60962FE2}" destId="{04852ABD-4D20-4D4A-8048-C643A0EE9C3A}" srcOrd="1" destOrd="2" presId="urn:microsoft.com/office/officeart/2005/8/layout/vList4"/>
    <dgm:cxn modelId="{EBA73782-8894-4F87-A36C-7F5E2B0E8283}" type="presOf" srcId="{58D00D18-9379-460A-AA50-06584ACF1E24}" destId="{DF563851-89EB-4AC6-9768-DFBB598A6FBB}" srcOrd="0" destOrd="3" presId="urn:microsoft.com/office/officeart/2005/8/layout/vList4"/>
    <dgm:cxn modelId="{DF2E2A2F-1755-45F0-B7E9-CF606023E221}" type="presOf" srcId="{3468CDAC-39C3-46DC-B1FE-5223FC92D776}" destId="{2675CA4B-2D03-405B-B395-C6D476E15F4C}" srcOrd="0" destOrd="3" presId="urn:microsoft.com/office/officeart/2005/8/layout/vList4"/>
    <dgm:cxn modelId="{9F21D1A8-1546-4915-BB05-572F703C9ADD}" type="presOf" srcId="{A44B3A67-B1A9-458E-ADA0-4957F5B38E95}" destId="{EB6AC2A3-FECA-4850-BE8E-ED8732E7114F}" srcOrd="1" destOrd="2" presId="urn:microsoft.com/office/officeart/2005/8/layout/vList4"/>
    <dgm:cxn modelId="{D6869C17-4BAD-4889-9862-0D45859E843A}" type="presOf" srcId="{7044A565-E34A-4E9B-81DB-D6CEB4F5A2D4}" destId="{3E5515E9-84E2-4847-9741-03A7C63D0CAD}" srcOrd="1" destOrd="1" presId="urn:microsoft.com/office/officeart/2005/8/layout/vList4"/>
    <dgm:cxn modelId="{CBDEC69B-2012-4EDD-9A93-8CF7E467D872}" type="presOf" srcId="{A26803EB-4031-458F-9E3B-17EE18879705}" destId="{04852ABD-4D20-4D4A-8048-C643A0EE9C3A}" srcOrd="1" destOrd="1" presId="urn:microsoft.com/office/officeart/2005/8/layout/vList4"/>
    <dgm:cxn modelId="{E72E49AF-0D3F-478B-BB3A-4700D932CED6}" srcId="{6476CD8D-2B5A-4545-B047-D0532CA1EA83}" destId="{8794EB5B-3D01-469C-8542-70BFC95F39B8}" srcOrd="0" destOrd="0" parTransId="{263EAC0E-B6D7-4249-B97C-51D97E3B8F2F}" sibTransId="{432E1D8D-D1A8-4700-A16D-C69EEF3E1AE1}"/>
    <dgm:cxn modelId="{19D4F90C-DC12-4D4E-AE06-6ACFAAE80C20}" type="presOf" srcId="{063DF53C-3AE5-44F4-9382-9E6F60962FE2}" destId="{DF563851-89EB-4AC6-9768-DFBB598A6FBB}" srcOrd="0" destOrd="2" presId="urn:microsoft.com/office/officeart/2005/8/layout/vList4"/>
    <dgm:cxn modelId="{8BB29594-C002-4343-B59E-28F9C7BA546A}" srcId="{89D8F08B-7574-47E8-A3BF-37FE4B47C2A9}" destId="{58D00D18-9379-460A-AA50-06584ACF1E24}" srcOrd="2" destOrd="0" parTransId="{AC691029-716D-46E9-BAC7-C9D3229BB746}" sibTransId="{076C1C50-0A6F-4960-BC89-A1A2E33B4353}"/>
    <dgm:cxn modelId="{AF7D1F65-36EC-4FC3-B8D2-A30957C85D30}" srcId="{89D8F08B-7574-47E8-A3BF-37FE4B47C2A9}" destId="{A26803EB-4031-458F-9E3B-17EE18879705}" srcOrd="0" destOrd="0" parTransId="{D0236424-5BA7-4036-A6FF-A312CB61D47D}" sibTransId="{385D1113-8DBD-4C1B-BD4F-F8CD8421472B}"/>
    <dgm:cxn modelId="{CFAF83BC-AAD4-423D-9EDD-1C8D661C0811}" type="presOf" srcId="{3669C436-03AB-46FD-BA9D-34E7FC87AB19}" destId="{3E5515E9-84E2-4847-9741-03A7C63D0CAD}" srcOrd="1" destOrd="2" presId="urn:microsoft.com/office/officeart/2005/8/layout/vList4"/>
    <dgm:cxn modelId="{BB42D27C-03A3-4AD7-A999-36746776364C}" srcId="{89D8F08B-7574-47E8-A3BF-37FE4B47C2A9}" destId="{063DF53C-3AE5-44F4-9382-9E6F60962FE2}" srcOrd="1" destOrd="0" parTransId="{799066E9-481C-4A09-AAE2-27BC01340CAB}" sibTransId="{8BDDD7C1-1453-4B98-BD81-1BA2B5F45006}"/>
    <dgm:cxn modelId="{8B40E2A7-60F4-48EC-B4FA-6B3DD3E5785B}" type="presOf" srcId="{6476CD8D-2B5A-4545-B047-D0532CA1EA83}" destId="{DEBDC816-8261-40B9-80F5-B4477EAF8BD7}" srcOrd="0" destOrd="0" presId="urn:microsoft.com/office/officeart/2005/8/layout/vList4"/>
    <dgm:cxn modelId="{7AC3A83C-FB13-4086-B939-115B89D6D6CE}" type="presOf" srcId="{8103B84F-E5FC-4653-8025-3DEC7B870EA1}" destId="{DC51D048-6B74-466C-A791-5FC2F2E3FCF8}" srcOrd="0" destOrd="0" presId="urn:microsoft.com/office/officeart/2005/8/layout/vList4"/>
    <dgm:cxn modelId="{87243B47-B0F1-4A7D-B951-5D0B27D3E93B}" srcId="{741D61BB-049E-4A81-B70D-C37387866BEA}" destId="{3669C436-03AB-46FD-BA9D-34E7FC87AB19}" srcOrd="1" destOrd="0" parTransId="{E410D084-2554-4155-B83D-A70D7F2F4F3B}" sibTransId="{0E326472-C54D-4E62-AA60-EAAACA57DFA2}"/>
    <dgm:cxn modelId="{8037F298-A2DA-4490-94E2-D55C4814F4A8}" type="presOf" srcId="{8794EB5B-3D01-469C-8542-70BFC95F39B8}" destId="{EB6AC2A3-FECA-4850-BE8E-ED8732E7114F}" srcOrd="1" destOrd="1" presId="urn:microsoft.com/office/officeart/2005/8/layout/vList4"/>
    <dgm:cxn modelId="{ACD1725A-A1C4-4AF1-8BEF-099DEDE24EEB}" type="presOf" srcId="{A26803EB-4031-458F-9E3B-17EE18879705}" destId="{DF563851-89EB-4AC6-9768-DFBB598A6FBB}" srcOrd="0" destOrd="1" presId="urn:microsoft.com/office/officeart/2005/8/layout/vList4"/>
    <dgm:cxn modelId="{006F3D90-4017-4C92-8A82-7C5EC19B8F9D}" type="presOf" srcId="{741D61BB-049E-4A81-B70D-C37387866BEA}" destId="{3E5515E9-84E2-4847-9741-03A7C63D0CAD}" srcOrd="1" destOrd="0" presId="urn:microsoft.com/office/officeart/2005/8/layout/vList4"/>
    <dgm:cxn modelId="{29BE9A3F-1634-45A7-872C-60E9CFBDA84B}" srcId="{741D61BB-049E-4A81-B70D-C37387866BEA}" destId="{7044A565-E34A-4E9B-81DB-D6CEB4F5A2D4}" srcOrd="0" destOrd="0" parTransId="{EF22C5C5-D449-4E96-B697-C568CC8768CF}" sibTransId="{A96EF6E1-470D-48A6-AAC3-AD28F1D343CB}"/>
    <dgm:cxn modelId="{5DBD2326-5687-4548-8BCF-BD9B7B10AB6E}" type="presOf" srcId="{8794EB5B-3D01-469C-8542-70BFC95F39B8}" destId="{DEBDC816-8261-40B9-80F5-B4477EAF8BD7}" srcOrd="0" destOrd="1" presId="urn:microsoft.com/office/officeart/2005/8/layout/vList4"/>
    <dgm:cxn modelId="{C5A317D2-F09F-40F1-968D-93BFE243AF32}" srcId="{6476CD8D-2B5A-4545-B047-D0532CA1EA83}" destId="{A44B3A67-B1A9-458E-ADA0-4957F5B38E95}" srcOrd="1" destOrd="0" parTransId="{7CC2A01B-4E0E-4A13-8ADB-F07CC3D3AD25}" sibTransId="{C8738C81-890A-49A9-A616-9F3E1B8DB3E6}"/>
    <dgm:cxn modelId="{429FFCAE-DADD-4B92-B9DC-57011A9BEB44}" type="presOf" srcId="{58D00D18-9379-460A-AA50-06584ACF1E24}" destId="{04852ABD-4D20-4D4A-8048-C643A0EE9C3A}" srcOrd="1" destOrd="3" presId="urn:microsoft.com/office/officeart/2005/8/layout/vList4"/>
    <dgm:cxn modelId="{BF4508D0-3CB5-4D09-A4D3-BC0CA4D387F1}" type="presOf" srcId="{741D61BB-049E-4A81-B70D-C37387866BEA}" destId="{2675CA4B-2D03-405B-B395-C6D476E15F4C}" srcOrd="0" destOrd="0" presId="urn:microsoft.com/office/officeart/2005/8/layout/vList4"/>
    <dgm:cxn modelId="{CEB01133-72FA-4375-9E47-810B4F1674A3}" type="presOf" srcId="{E1AF0A84-4540-45B8-8F96-4820F6B1A73B}" destId="{EB6AC2A3-FECA-4850-BE8E-ED8732E7114F}" srcOrd="1" destOrd="3" presId="urn:microsoft.com/office/officeart/2005/8/layout/vList4"/>
    <dgm:cxn modelId="{15900F1D-1015-4249-B531-74C6B4F45677}" srcId="{8103B84F-E5FC-4653-8025-3DEC7B870EA1}" destId="{6476CD8D-2B5A-4545-B047-D0532CA1EA83}" srcOrd="1" destOrd="0" parTransId="{B496EFEF-3506-4F5F-9DC6-DA734EAF4004}" sibTransId="{0993F7E9-CEDB-4C6B-BC2F-9880DB4AFDA4}"/>
    <dgm:cxn modelId="{447127C7-1311-41E4-973D-749137A29352}" srcId="{8103B84F-E5FC-4653-8025-3DEC7B870EA1}" destId="{741D61BB-049E-4A81-B70D-C37387866BEA}" srcOrd="0" destOrd="0" parTransId="{AE67E016-1E18-467C-8DFC-4B5ECD09A380}" sibTransId="{9AEF5ADA-B085-4E0D-8012-E2391D879419}"/>
    <dgm:cxn modelId="{4130D14B-ECC3-41D2-989C-C19986C303F2}" srcId="{6476CD8D-2B5A-4545-B047-D0532CA1EA83}" destId="{E1AF0A84-4540-45B8-8F96-4820F6B1A73B}" srcOrd="2" destOrd="0" parTransId="{F0F4E392-8A82-4511-B518-416D7D340168}" sibTransId="{DC88F009-E35D-4F71-B597-25996A6DFFDE}"/>
    <dgm:cxn modelId="{2CF619AB-395D-4C51-8BF7-445DA7087629}" type="presOf" srcId="{A44B3A67-B1A9-458E-ADA0-4957F5B38E95}" destId="{DEBDC816-8261-40B9-80F5-B4477EAF8BD7}" srcOrd="0" destOrd="2" presId="urn:microsoft.com/office/officeart/2005/8/layout/vList4"/>
    <dgm:cxn modelId="{F922590A-4C79-448C-A9CC-BE73EBCD3FCF}" type="presOf" srcId="{3669C436-03AB-46FD-BA9D-34E7FC87AB19}" destId="{2675CA4B-2D03-405B-B395-C6D476E15F4C}" srcOrd="0" destOrd="2" presId="urn:microsoft.com/office/officeart/2005/8/layout/vList4"/>
    <dgm:cxn modelId="{9834A838-5E6D-4571-A67C-EDB7FE52B461}" type="presOf" srcId="{E1AF0A84-4540-45B8-8F96-4820F6B1A73B}" destId="{DEBDC816-8261-40B9-80F5-B4477EAF8BD7}" srcOrd="0" destOrd="3" presId="urn:microsoft.com/office/officeart/2005/8/layout/vList4"/>
    <dgm:cxn modelId="{38DD8488-5D2B-43A2-A78F-66D5271DD738}" type="presOf" srcId="{7044A565-E34A-4E9B-81DB-D6CEB4F5A2D4}" destId="{2675CA4B-2D03-405B-B395-C6D476E15F4C}" srcOrd="0" destOrd="1" presId="urn:microsoft.com/office/officeart/2005/8/layout/vList4"/>
    <dgm:cxn modelId="{D6B83513-CA1F-4A58-9497-E8BD79F00EEC}" type="presOf" srcId="{89D8F08B-7574-47E8-A3BF-37FE4B47C2A9}" destId="{04852ABD-4D20-4D4A-8048-C643A0EE9C3A}" srcOrd="1" destOrd="0" presId="urn:microsoft.com/office/officeart/2005/8/layout/vList4"/>
    <dgm:cxn modelId="{8461EF14-0234-40A8-8A24-ED2E2B94AF2E}" srcId="{741D61BB-049E-4A81-B70D-C37387866BEA}" destId="{3468CDAC-39C3-46DC-B1FE-5223FC92D776}" srcOrd="2" destOrd="0" parTransId="{D4BE27FE-1992-4686-9374-82D689E9498B}" sibTransId="{12BB1BBB-E44D-47A6-8C7F-9639D6A656B8}"/>
    <dgm:cxn modelId="{4975289B-8597-431D-8183-554D973409DD}" type="presOf" srcId="{3468CDAC-39C3-46DC-B1FE-5223FC92D776}" destId="{3E5515E9-84E2-4847-9741-03A7C63D0CAD}" srcOrd="1" destOrd="3" presId="urn:microsoft.com/office/officeart/2005/8/layout/vList4"/>
    <dgm:cxn modelId="{25E9095B-234A-4A79-8B82-9AC91FD0CE94}" type="presParOf" srcId="{DC51D048-6B74-466C-A791-5FC2F2E3FCF8}" destId="{8F10CADB-A5D5-46F0-803D-A69487ABEACB}" srcOrd="0" destOrd="0" presId="urn:microsoft.com/office/officeart/2005/8/layout/vList4"/>
    <dgm:cxn modelId="{A95C7AA6-3FB7-46DF-88C4-B656A029758D}" type="presParOf" srcId="{8F10CADB-A5D5-46F0-803D-A69487ABEACB}" destId="{2675CA4B-2D03-405B-B395-C6D476E15F4C}" srcOrd="0" destOrd="0" presId="urn:microsoft.com/office/officeart/2005/8/layout/vList4"/>
    <dgm:cxn modelId="{DC654880-9A91-4F62-A87E-18E6A43BC0B0}" type="presParOf" srcId="{8F10CADB-A5D5-46F0-803D-A69487ABEACB}" destId="{8B0D9A78-C3E5-441A-A17B-788308CD6DCA}" srcOrd="1" destOrd="0" presId="urn:microsoft.com/office/officeart/2005/8/layout/vList4"/>
    <dgm:cxn modelId="{B7DA991A-55FB-4437-928F-4F51F5F99F69}" type="presParOf" srcId="{8F10CADB-A5D5-46F0-803D-A69487ABEACB}" destId="{3E5515E9-84E2-4847-9741-03A7C63D0CAD}" srcOrd="2" destOrd="0" presId="urn:microsoft.com/office/officeart/2005/8/layout/vList4"/>
    <dgm:cxn modelId="{A59B9E5B-1DA9-4927-8B4E-30260D51E96E}" type="presParOf" srcId="{DC51D048-6B74-466C-A791-5FC2F2E3FCF8}" destId="{6F07A5BB-116C-4751-95DE-54A3671B7F36}" srcOrd="1" destOrd="0" presId="urn:microsoft.com/office/officeart/2005/8/layout/vList4"/>
    <dgm:cxn modelId="{35055330-82E1-49E0-B7B5-FE2EA37A659F}" type="presParOf" srcId="{DC51D048-6B74-466C-A791-5FC2F2E3FCF8}" destId="{FF93D392-BC42-4472-9C91-17815FB5BB34}" srcOrd="2" destOrd="0" presId="urn:microsoft.com/office/officeart/2005/8/layout/vList4"/>
    <dgm:cxn modelId="{EED54BED-5C55-42CB-928C-A685778E6E3D}" type="presParOf" srcId="{FF93D392-BC42-4472-9C91-17815FB5BB34}" destId="{DEBDC816-8261-40B9-80F5-B4477EAF8BD7}" srcOrd="0" destOrd="0" presId="urn:microsoft.com/office/officeart/2005/8/layout/vList4"/>
    <dgm:cxn modelId="{F1CB860D-3D56-4047-8F06-A0A4ADF52862}" type="presParOf" srcId="{FF93D392-BC42-4472-9C91-17815FB5BB34}" destId="{7DF48D0A-B044-42C4-9F5C-AE8640198168}" srcOrd="1" destOrd="0" presId="urn:microsoft.com/office/officeart/2005/8/layout/vList4"/>
    <dgm:cxn modelId="{5EE1ABEB-6A52-4E46-A1D0-135A718AE472}" type="presParOf" srcId="{FF93D392-BC42-4472-9C91-17815FB5BB34}" destId="{EB6AC2A3-FECA-4850-BE8E-ED8732E7114F}" srcOrd="2" destOrd="0" presId="urn:microsoft.com/office/officeart/2005/8/layout/vList4"/>
    <dgm:cxn modelId="{37F35DFC-802C-47B3-8E47-747D27F3A590}" type="presParOf" srcId="{DC51D048-6B74-466C-A791-5FC2F2E3FCF8}" destId="{C08A3B63-2B90-49B3-8C3E-4778FF9B9297}" srcOrd="3" destOrd="0" presId="urn:microsoft.com/office/officeart/2005/8/layout/vList4"/>
    <dgm:cxn modelId="{E1318CB4-67AF-4D65-8278-4D843A65D167}" type="presParOf" srcId="{DC51D048-6B74-466C-A791-5FC2F2E3FCF8}" destId="{0E2E7DA7-843F-48F8-96E2-B02CD5E76239}" srcOrd="4" destOrd="0" presId="urn:microsoft.com/office/officeart/2005/8/layout/vList4"/>
    <dgm:cxn modelId="{A9BBBA8B-991D-44BC-92DE-8920640F02E6}" type="presParOf" srcId="{0E2E7DA7-843F-48F8-96E2-B02CD5E76239}" destId="{DF563851-89EB-4AC6-9768-DFBB598A6FBB}" srcOrd="0" destOrd="0" presId="urn:microsoft.com/office/officeart/2005/8/layout/vList4"/>
    <dgm:cxn modelId="{72517D57-1207-4CC5-B2B2-E46866F3088B}" type="presParOf" srcId="{0E2E7DA7-843F-48F8-96E2-B02CD5E76239}" destId="{151610B7-6CA2-4B8C-903F-8A3D4EC96225}" srcOrd="1" destOrd="0" presId="urn:microsoft.com/office/officeart/2005/8/layout/vList4"/>
    <dgm:cxn modelId="{CE04B18F-9020-4583-A860-E49FB37EF2A0}" type="presParOf" srcId="{0E2E7DA7-843F-48F8-96E2-B02CD5E76239}" destId="{04852ABD-4D20-4D4A-8048-C643A0EE9C3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BF29A3-5FEE-4E4C-A1B2-E68A0D2D5A25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EFF3B91-CD33-42DD-9124-8EA29EAA5D22}">
      <dgm:prSet phldrT="[Texto]" custT="1"/>
      <dgm:spPr/>
      <dgm:t>
        <a:bodyPr/>
        <a:lstStyle/>
        <a:p>
          <a:r>
            <a:rPr lang="es-ES" sz="3200" dirty="0" smtClean="0"/>
            <a:t>Hipótesis Operacional</a:t>
          </a:r>
          <a:endParaRPr lang="es-ES" sz="3200" dirty="0"/>
        </a:p>
      </dgm:t>
    </dgm:pt>
    <dgm:pt modelId="{D41EBE86-B6D3-45C1-996E-E660948F4A6D}" type="parTrans" cxnId="{44D5F9BE-77E7-4F36-A2CD-6FB13B86A009}">
      <dgm:prSet/>
      <dgm:spPr/>
      <dgm:t>
        <a:bodyPr/>
        <a:lstStyle/>
        <a:p>
          <a:endParaRPr lang="es-ES"/>
        </a:p>
      </dgm:t>
    </dgm:pt>
    <dgm:pt modelId="{58188579-0226-4533-8F66-48AD1EF03469}" type="sibTrans" cxnId="{44D5F9BE-77E7-4F36-A2CD-6FB13B86A009}">
      <dgm:prSet/>
      <dgm:spPr/>
      <dgm:t>
        <a:bodyPr/>
        <a:lstStyle/>
        <a:p>
          <a:endParaRPr lang="es-ES"/>
        </a:p>
      </dgm:t>
    </dgm:pt>
    <dgm:pt modelId="{B2738EDD-BBE8-4A1F-9FE6-8630446F4C4B}">
      <dgm:prSet phldrT="[Texto]"/>
      <dgm:spPr/>
      <dgm:t>
        <a:bodyPr/>
        <a:lstStyle/>
        <a:p>
          <a:r>
            <a:rPr lang="es-ES" dirty="0" smtClean="0"/>
            <a:t>El programa de Recreación Laboral favorecerá al control y disminución de los niveles de estrés en los trabajadores del Centro Educativo “ÁGAPE”.</a:t>
          </a:r>
          <a:endParaRPr lang="es-ES" dirty="0"/>
        </a:p>
      </dgm:t>
    </dgm:pt>
    <dgm:pt modelId="{D92FC2B1-2FDB-43AC-A4DE-8DE34F36C6C8}" type="parTrans" cxnId="{3BDEB2B5-0A83-4ACD-8C1A-F1C0BEBD2E51}">
      <dgm:prSet/>
      <dgm:spPr/>
      <dgm:t>
        <a:bodyPr/>
        <a:lstStyle/>
        <a:p>
          <a:endParaRPr lang="es-ES"/>
        </a:p>
      </dgm:t>
    </dgm:pt>
    <dgm:pt modelId="{70F95691-01E9-433B-97EC-9E8190308019}" type="sibTrans" cxnId="{3BDEB2B5-0A83-4ACD-8C1A-F1C0BEBD2E51}">
      <dgm:prSet/>
      <dgm:spPr/>
      <dgm:t>
        <a:bodyPr/>
        <a:lstStyle/>
        <a:p>
          <a:endParaRPr lang="es-ES"/>
        </a:p>
      </dgm:t>
    </dgm:pt>
    <dgm:pt modelId="{1708B097-EE78-4D5C-A3DA-5E45158702C6}">
      <dgm:prSet phldrT="[Texto]" custT="1"/>
      <dgm:spPr/>
      <dgm:t>
        <a:bodyPr/>
        <a:lstStyle/>
        <a:p>
          <a:r>
            <a:rPr lang="es-ES" sz="3200" dirty="0" smtClean="0"/>
            <a:t>Hipótesis Nula</a:t>
          </a:r>
          <a:endParaRPr lang="es-ES" sz="3200" dirty="0"/>
        </a:p>
      </dgm:t>
    </dgm:pt>
    <dgm:pt modelId="{8F2E5CB5-DC00-4F3F-824E-589CCBF9224B}" type="parTrans" cxnId="{944655BC-CEA4-4C67-B28E-42E979DA30A6}">
      <dgm:prSet/>
      <dgm:spPr/>
      <dgm:t>
        <a:bodyPr/>
        <a:lstStyle/>
        <a:p>
          <a:endParaRPr lang="es-ES"/>
        </a:p>
      </dgm:t>
    </dgm:pt>
    <dgm:pt modelId="{42682938-2B15-4A7D-8B8D-0EECF0E4CCFD}" type="sibTrans" cxnId="{944655BC-CEA4-4C67-B28E-42E979DA30A6}">
      <dgm:prSet/>
      <dgm:spPr/>
      <dgm:t>
        <a:bodyPr/>
        <a:lstStyle/>
        <a:p>
          <a:endParaRPr lang="es-ES"/>
        </a:p>
      </dgm:t>
    </dgm:pt>
    <dgm:pt modelId="{2C193EAE-414E-44F1-910A-BAC025C7DDE8}">
      <dgm:prSet phldrT="[Texto]"/>
      <dgm:spPr/>
      <dgm:t>
        <a:bodyPr/>
        <a:lstStyle/>
        <a:p>
          <a:r>
            <a:rPr lang="es-ES" dirty="0" smtClean="0"/>
            <a:t>El programa de Recreación Laboral NO favorecerá al control y disminución de los niveles de estrés en los trabajadores del Centro Educativo “ÁGAPE”.</a:t>
          </a:r>
          <a:endParaRPr lang="es-ES" dirty="0"/>
        </a:p>
      </dgm:t>
    </dgm:pt>
    <dgm:pt modelId="{8586C12B-CFBB-4645-AD68-B3958E86196A}" type="parTrans" cxnId="{7D45A641-F8DD-4F06-A2EB-57B457691D8B}">
      <dgm:prSet/>
      <dgm:spPr/>
      <dgm:t>
        <a:bodyPr/>
        <a:lstStyle/>
        <a:p>
          <a:endParaRPr lang="es-ES"/>
        </a:p>
      </dgm:t>
    </dgm:pt>
    <dgm:pt modelId="{E6C86233-EA70-436A-849D-19D89F551259}" type="sibTrans" cxnId="{7D45A641-F8DD-4F06-A2EB-57B457691D8B}">
      <dgm:prSet/>
      <dgm:spPr/>
      <dgm:t>
        <a:bodyPr/>
        <a:lstStyle/>
        <a:p>
          <a:endParaRPr lang="es-ES"/>
        </a:p>
      </dgm:t>
    </dgm:pt>
    <dgm:pt modelId="{230D55C7-F141-4ED1-9892-9D14D16B0F75}" type="pres">
      <dgm:prSet presAssocID="{1CBF29A3-5FEE-4E4C-A1B2-E68A0D2D5A2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DEF0BB4-B16A-4A15-AB30-01E9420FB601}" type="pres">
      <dgm:prSet presAssocID="{1EFF3B91-CD33-42DD-9124-8EA29EAA5D22}" presName="circle1" presStyleLbl="node1" presStyleIdx="0" presStyleCnt="2"/>
      <dgm:spPr/>
    </dgm:pt>
    <dgm:pt modelId="{8DF37D82-98C2-4094-96A9-A8010DB5F7FE}" type="pres">
      <dgm:prSet presAssocID="{1EFF3B91-CD33-42DD-9124-8EA29EAA5D22}" presName="space" presStyleCnt="0"/>
      <dgm:spPr/>
    </dgm:pt>
    <dgm:pt modelId="{9DAC3F84-4870-4569-97E8-C234E524F5B1}" type="pres">
      <dgm:prSet presAssocID="{1EFF3B91-CD33-42DD-9124-8EA29EAA5D22}" presName="rect1" presStyleLbl="alignAcc1" presStyleIdx="0" presStyleCnt="2"/>
      <dgm:spPr/>
      <dgm:t>
        <a:bodyPr/>
        <a:lstStyle/>
        <a:p>
          <a:endParaRPr lang="es-ES"/>
        </a:p>
      </dgm:t>
    </dgm:pt>
    <dgm:pt modelId="{11B4D031-446B-4A2C-9D59-71B9BAAE226C}" type="pres">
      <dgm:prSet presAssocID="{1708B097-EE78-4D5C-A3DA-5E45158702C6}" presName="vertSpace2" presStyleLbl="node1" presStyleIdx="0" presStyleCnt="2"/>
      <dgm:spPr/>
    </dgm:pt>
    <dgm:pt modelId="{B5EBBEA0-1396-421B-B98C-99611A02E035}" type="pres">
      <dgm:prSet presAssocID="{1708B097-EE78-4D5C-A3DA-5E45158702C6}" presName="circle2" presStyleLbl="node1" presStyleIdx="1" presStyleCnt="2"/>
      <dgm:spPr/>
    </dgm:pt>
    <dgm:pt modelId="{115F5EB9-4AB9-42E0-97A8-EB8E2150056F}" type="pres">
      <dgm:prSet presAssocID="{1708B097-EE78-4D5C-A3DA-5E45158702C6}" presName="rect2" presStyleLbl="alignAcc1" presStyleIdx="1" presStyleCnt="2"/>
      <dgm:spPr/>
      <dgm:t>
        <a:bodyPr/>
        <a:lstStyle/>
        <a:p>
          <a:endParaRPr lang="es-ES"/>
        </a:p>
      </dgm:t>
    </dgm:pt>
    <dgm:pt modelId="{A579CAEB-9EF1-4A53-8DF3-841A6AC0FB80}" type="pres">
      <dgm:prSet presAssocID="{1EFF3B91-CD33-42DD-9124-8EA29EAA5D22}" presName="rect1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CEA11A-14FF-4104-A9A2-EF59D68D3C40}" type="pres">
      <dgm:prSet presAssocID="{1EFF3B91-CD33-42DD-9124-8EA29EAA5D22}" presName="rect1ChTx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57D957-7165-458D-8C72-3E9F836DE710}" type="pres">
      <dgm:prSet presAssocID="{1708B097-EE78-4D5C-A3DA-5E45158702C6}" presName="rect2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545881-0C46-49A1-8365-E78F316016A0}" type="pres">
      <dgm:prSet presAssocID="{1708B097-EE78-4D5C-A3DA-5E45158702C6}" presName="rect2ChTx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42F206D-F290-4260-B430-0844F4F5B771}" type="presOf" srcId="{1708B097-EE78-4D5C-A3DA-5E45158702C6}" destId="{7157D957-7165-458D-8C72-3E9F836DE710}" srcOrd="1" destOrd="0" presId="urn:microsoft.com/office/officeart/2005/8/layout/target3"/>
    <dgm:cxn modelId="{44D5F9BE-77E7-4F36-A2CD-6FB13B86A009}" srcId="{1CBF29A3-5FEE-4E4C-A1B2-E68A0D2D5A25}" destId="{1EFF3B91-CD33-42DD-9124-8EA29EAA5D22}" srcOrd="0" destOrd="0" parTransId="{D41EBE86-B6D3-45C1-996E-E660948F4A6D}" sibTransId="{58188579-0226-4533-8F66-48AD1EF03469}"/>
    <dgm:cxn modelId="{6E3B768D-C0FF-48B4-9019-4647B859386A}" type="presOf" srcId="{1EFF3B91-CD33-42DD-9124-8EA29EAA5D22}" destId="{A579CAEB-9EF1-4A53-8DF3-841A6AC0FB80}" srcOrd="1" destOrd="0" presId="urn:microsoft.com/office/officeart/2005/8/layout/target3"/>
    <dgm:cxn modelId="{944655BC-CEA4-4C67-B28E-42E979DA30A6}" srcId="{1CBF29A3-5FEE-4E4C-A1B2-E68A0D2D5A25}" destId="{1708B097-EE78-4D5C-A3DA-5E45158702C6}" srcOrd="1" destOrd="0" parTransId="{8F2E5CB5-DC00-4F3F-824E-589CCBF9224B}" sibTransId="{42682938-2B15-4A7D-8B8D-0EECF0E4CCFD}"/>
    <dgm:cxn modelId="{B2848205-C1CD-4303-AA4D-2BB08032A1E0}" type="presOf" srcId="{B2738EDD-BBE8-4A1F-9FE6-8630446F4C4B}" destId="{D2CEA11A-14FF-4104-A9A2-EF59D68D3C40}" srcOrd="0" destOrd="0" presId="urn:microsoft.com/office/officeart/2005/8/layout/target3"/>
    <dgm:cxn modelId="{7D45A641-F8DD-4F06-A2EB-57B457691D8B}" srcId="{1708B097-EE78-4D5C-A3DA-5E45158702C6}" destId="{2C193EAE-414E-44F1-910A-BAC025C7DDE8}" srcOrd="0" destOrd="0" parTransId="{8586C12B-CFBB-4645-AD68-B3958E86196A}" sibTransId="{E6C86233-EA70-436A-849D-19D89F551259}"/>
    <dgm:cxn modelId="{2CFAA1D1-F82E-4677-BCCC-FE7181BD7C60}" type="presOf" srcId="{1708B097-EE78-4D5C-A3DA-5E45158702C6}" destId="{115F5EB9-4AB9-42E0-97A8-EB8E2150056F}" srcOrd="0" destOrd="0" presId="urn:microsoft.com/office/officeart/2005/8/layout/target3"/>
    <dgm:cxn modelId="{DEE08FA7-9B8D-4833-8EEB-E8FC33945F6C}" type="presOf" srcId="{2C193EAE-414E-44F1-910A-BAC025C7DDE8}" destId="{CF545881-0C46-49A1-8365-E78F316016A0}" srcOrd="0" destOrd="0" presId="urn:microsoft.com/office/officeart/2005/8/layout/target3"/>
    <dgm:cxn modelId="{2248B2C1-A299-4112-BF7D-D39404F9F609}" type="presOf" srcId="{1CBF29A3-5FEE-4E4C-A1B2-E68A0D2D5A25}" destId="{230D55C7-F141-4ED1-9892-9D14D16B0F75}" srcOrd="0" destOrd="0" presId="urn:microsoft.com/office/officeart/2005/8/layout/target3"/>
    <dgm:cxn modelId="{3BDEB2B5-0A83-4ACD-8C1A-F1C0BEBD2E51}" srcId="{1EFF3B91-CD33-42DD-9124-8EA29EAA5D22}" destId="{B2738EDD-BBE8-4A1F-9FE6-8630446F4C4B}" srcOrd="0" destOrd="0" parTransId="{D92FC2B1-2FDB-43AC-A4DE-8DE34F36C6C8}" sibTransId="{70F95691-01E9-433B-97EC-9E8190308019}"/>
    <dgm:cxn modelId="{E6DD53E4-ECFC-42F0-8F2C-1F4A3E915029}" type="presOf" srcId="{1EFF3B91-CD33-42DD-9124-8EA29EAA5D22}" destId="{9DAC3F84-4870-4569-97E8-C234E524F5B1}" srcOrd="0" destOrd="0" presId="urn:microsoft.com/office/officeart/2005/8/layout/target3"/>
    <dgm:cxn modelId="{9D349303-CB09-4E48-BEF9-8E4358EFF45C}" type="presParOf" srcId="{230D55C7-F141-4ED1-9892-9D14D16B0F75}" destId="{BDEF0BB4-B16A-4A15-AB30-01E9420FB601}" srcOrd="0" destOrd="0" presId="urn:microsoft.com/office/officeart/2005/8/layout/target3"/>
    <dgm:cxn modelId="{F9779B58-5608-4325-BE0C-E92A4B24151A}" type="presParOf" srcId="{230D55C7-F141-4ED1-9892-9D14D16B0F75}" destId="{8DF37D82-98C2-4094-96A9-A8010DB5F7FE}" srcOrd="1" destOrd="0" presId="urn:microsoft.com/office/officeart/2005/8/layout/target3"/>
    <dgm:cxn modelId="{DAF46185-7DCB-40D4-A1D7-E06D1C9BC344}" type="presParOf" srcId="{230D55C7-F141-4ED1-9892-9D14D16B0F75}" destId="{9DAC3F84-4870-4569-97E8-C234E524F5B1}" srcOrd="2" destOrd="0" presId="urn:microsoft.com/office/officeart/2005/8/layout/target3"/>
    <dgm:cxn modelId="{DAE4D8BF-8475-4E5A-892F-E131709688F7}" type="presParOf" srcId="{230D55C7-F141-4ED1-9892-9D14D16B0F75}" destId="{11B4D031-446B-4A2C-9D59-71B9BAAE226C}" srcOrd="3" destOrd="0" presId="urn:microsoft.com/office/officeart/2005/8/layout/target3"/>
    <dgm:cxn modelId="{EA793138-7694-48A6-825A-6FB5837A6F29}" type="presParOf" srcId="{230D55C7-F141-4ED1-9892-9D14D16B0F75}" destId="{B5EBBEA0-1396-421B-B98C-99611A02E035}" srcOrd="4" destOrd="0" presId="urn:microsoft.com/office/officeart/2005/8/layout/target3"/>
    <dgm:cxn modelId="{3842019F-1E15-4713-A985-0DE78B2C570A}" type="presParOf" srcId="{230D55C7-F141-4ED1-9892-9D14D16B0F75}" destId="{115F5EB9-4AB9-42E0-97A8-EB8E2150056F}" srcOrd="5" destOrd="0" presId="urn:microsoft.com/office/officeart/2005/8/layout/target3"/>
    <dgm:cxn modelId="{483266D0-55F0-4C2F-AADB-F50C7A6F7C05}" type="presParOf" srcId="{230D55C7-F141-4ED1-9892-9D14D16B0F75}" destId="{A579CAEB-9EF1-4A53-8DF3-841A6AC0FB80}" srcOrd="6" destOrd="0" presId="urn:microsoft.com/office/officeart/2005/8/layout/target3"/>
    <dgm:cxn modelId="{0455FD53-7D05-4FA5-850A-063BC82F8722}" type="presParOf" srcId="{230D55C7-F141-4ED1-9892-9D14D16B0F75}" destId="{D2CEA11A-14FF-4104-A9A2-EF59D68D3C40}" srcOrd="7" destOrd="0" presId="urn:microsoft.com/office/officeart/2005/8/layout/target3"/>
    <dgm:cxn modelId="{7DE011BC-9161-4B11-8B1C-6767736D2239}" type="presParOf" srcId="{230D55C7-F141-4ED1-9892-9D14D16B0F75}" destId="{7157D957-7165-458D-8C72-3E9F836DE710}" srcOrd="8" destOrd="0" presId="urn:microsoft.com/office/officeart/2005/8/layout/target3"/>
    <dgm:cxn modelId="{B601B6EE-AF8A-4E37-A446-2A2CC02B4D68}" type="presParOf" srcId="{230D55C7-F141-4ED1-9892-9D14D16B0F75}" destId="{CF545881-0C46-49A1-8365-E78F316016A0}" srcOrd="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4255FF-9F08-4150-ACF4-86E342D8F210}" type="doc">
      <dgm:prSet loTypeId="urn:microsoft.com/office/officeart/2005/8/layout/h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59CA3853-16DA-4AA5-AFC1-8720E59A7076}">
      <dgm:prSet phldrT="[Texto]"/>
      <dgm:spPr/>
      <dgm:t>
        <a:bodyPr/>
        <a:lstStyle/>
        <a:p>
          <a:pPr algn="just"/>
          <a:r>
            <a:rPr lang="es-ES" dirty="0" smtClean="0"/>
            <a:t>Reacciones del cuerpo frente a diferentes estímulos, es una forma de defensa. El problema radica cuando estas reacciones se presentan en episodios prolongados de tiempo.</a:t>
          </a:r>
          <a:endParaRPr lang="es-ES" dirty="0"/>
        </a:p>
      </dgm:t>
    </dgm:pt>
    <dgm:pt modelId="{34F382DA-D167-4254-A524-E5910025511B}" type="parTrans" cxnId="{FBAC8BE9-203C-4D07-B5E2-0DC4B60E5C8F}">
      <dgm:prSet/>
      <dgm:spPr/>
      <dgm:t>
        <a:bodyPr/>
        <a:lstStyle/>
        <a:p>
          <a:endParaRPr lang="es-ES"/>
        </a:p>
      </dgm:t>
    </dgm:pt>
    <dgm:pt modelId="{A3E4E405-3D7F-4C1D-81C2-60A3CA399EC2}" type="sibTrans" cxnId="{FBAC8BE9-203C-4D07-B5E2-0DC4B60E5C8F}">
      <dgm:prSet/>
      <dgm:spPr/>
      <dgm:t>
        <a:bodyPr/>
        <a:lstStyle/>
        <a:p>
          <a:endParaRPr lang="es-ES"/>
        </a:p>
      </dgm:t>
    </dgm:pt>
    <dgm:pt modelId="{933A5E20-DE91-427A-8FB5-237107AD832D}">
      <dgm:prSet phldrT="[Texto]" custT="1"/>
      <dgm:spPr/>
      <dgm:t>
        <a:bodyPr/>
        <a:lstStyle/>
        <a:p>
          <a:pPr algn="ctr"/>
          <a:r>
            <a:rPr lang="es-ES" sz="2400" b="1" dirty="0" smtClean="0"/>
            <a:t>Eustrés</a:t>
          </a:r>
        </a:p>
        <a:p>
          <a:pPr algn="ctr"/>
          <a:r>
            <a:rPr lang="es-ES" sz="1200" dirty="0" smtClean="0"/>
            <a:t>Estrés positivo.</a:t>
          </a:r>
        </a:p>
        <a:p>
          <a:pPr algn="ctr"/>
          <a:r>
            <a:rPr lang="es-ES" sz="1200" dirty="0" smtClean="0"/>
            <a:t>Ayuda al individuo a superar el problema.</a:t>
          </a:r>
        </a:p>
        <a:p>
          <a:pPr algn="ctr"/>
          <a:r>
            <a:rPr lang="es-ES" sz="1200" dirty="0" smtClean="0"/>
            <a:t>Aspectos que resulten estimulantes, que sean una fuente de bienestar y equilibrio.</a:t>
          </a:r>
        </a:p>
        <a:p>
          <a:pPr algn="ctr"/>
          <a:r>
            <a:rPr lang="es-ES" sz="1200" dirty="0" smtClean="0"/>
            <a:t>La felicidad, el éxito, el trabajo creador. </a:t>
          </a:r>
        </a:p>
        <a:p>
          <a:pPr algn="ctr"/>
          <a:endParaRPr lang="es-ES" sz="1200" dirty="0"/>
        </a:p>
      </dgm:t>
    </dgm:pt>
    <dgm:pt modelId="{B68F8995-D84E-43C6-BD16-BBC759A947D2}" type="parTrans" cxnId="{05D49CF1-34AC-4BC2-AE78-EB76BEFE9B50}">
      <dgm:prSet/>
      <dgm:spPr/>
      <dgm:t>
        <a:bodyPr/>
        <a:lstStyle/>
        <a:p>
          <a:endParaRPr lang="es-ES"/>
        </a:p>
      </dgm:t>
    </dgm:pt>
    <dgm:pt modelId="{5DF32FBB-79A1-49BF-975A-E804798825B7}" type="sibTrans" cxnId="{05D49CF1-34AC-4BC2-AE78-EB76BEFE9B50}">
      <dgm:prSet/>
      <dgm:spPr/>
      <dgm:t>
        <a:bodyPr/>
        <a:lstStyle/>
        <a:p>
          <a:endParaRPr lang="es-ES"/>
        </a:p>
      </dgm:t>
    </dgm:pt>
    <dgm:pt modelId="{A4598ECA-230C-49D7-A806-5BCB1A7482F2}">
      <dgm:prSet phldrT="[Texto]" custT="1"/>
      <dgm:spPr/>
      <dgm:t>
        <a:bodyPr/>
        <a:lstStyle/>
        <a:p>
          <a:r>
            <a:rPr lang="es-ES" sz="2400" b="1" dirty="0" smtClean="0"/>
            <a:t>Distrés</a:t>
          </a:r>
        </a:p>
        <a:p>
          <a:r>
            <a:rPr lang="es-ES" sz="1200" dirty="0" smtClean="0"/>
            <a:t>Estrés negativo</a:t>
          </a:r>
        </a:p>
        <a:p>
          <a:r>
            <a:rPr lang="es-ES" sz="1200" dirty="0" smtClean="0"/>
            <a:t>Se rompe la armonía entre el cuerpo y la mente.</a:t>
          </a:r>
        </a:p>
        <a:p>
          <a:r>
            <a:rPr lang="es-ES" sz="1200" dirty="0" smtClean="0"/>
            <a:t>El individuo no actúa de forma coherente.</a:t>
          </a:r>
        </a:p>
        <a:p>
          <a:r>
            <a:rPr lang="es-ES" sz="1200" dirty="0" smtClean="0"/>
            <a:t>Es todo aquello que disgusta al individuo.</a:t>
          </a:r>
        </a:p>
        <a:p>
          <a:r>
            <a:rPr lang="es-ES" sz="1200" dirty="0" smtClean="0"/>
            <a:t>Tristezas, malas noticias, fracasos, entre otras.</a:t>
          </a:r>
        </a:p>
        <a:p>
          <a:endParaRPr lang="es-ES" sz="1200" dirty="0"/>
        </a:p>
      </dgm:t>
    </dgm:pt>
    <dgm:pt modelId="{544BAFB5-F519-4658-A1AD-F1D49961D84F}" type="parTrans" cxnId="{21D99CF8-0087-4B66-9E1F-A6ECF5B92779}">
      <dgm:prSet/>
      <dgm:spPr/>
      <dgm:t>
        <a:bodyPr/>
        <a:lstStyle/>
        <a:p>
          <a:endParaRPr lang="es-ES"/>
        </a:p>
      </dgm:t>
    </dgm:pt>
    <dgm:pt modelId="{E694BD0F-6C4F-4F74-8677-3763AF4141A3}" type="sibTrans" cxnId="{21D99CF8-0087-4B66-9E1F-A6ECF5B92779}">
      <dgm:prSet/>
      <dgm:spPr/>
      <dgm:t>
        <a:bodyPr/>
        <a:lstStyle/>
        <a:p>
          <a:endParaRPr lang="es-ES"/>
        </a:p>
      </dgm:t>
    </dgm:pt>
    <dgm:pt modelId="{15FB95E7-D124-402D-A72A-B9792E2B3C61}" type="pres">
      <dgm:prSet presAssocID="{274255FF-9F08-4150-ACF4-86E342D8F21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A7B3055-F407-470B-A3BE-D4B9CD6F816E}" type="pres">
      <dgm:prSet presAssocID="{59CA3853-16DA-4AA5-AFC1-8720E59A7076}" presName="roof" presStyleLbl="dkBgShp" presStyleIdx="0" presStyleCnt="2"/>
      <dgm:spPr/>
      <dgm:t>
        <a:bodyPr/>
        <a:lstStyle/>
        <a:p>
          <a:endParaRPr lang="es-ES"/>
        </a:p>
      </dgm:t>
    </dgm:pt>
    <dgm:pt modelId="{09D69FD5-4DE2-46BA-924E-D90933C4F6DD}" type="pres">
      <dgm:prSet presAssocID="{59CA3853-16DA-4AA5-AFC1-8720E59A7076}" presName="pillars" presStyleCnt="0"/>
      <dgm:spPr/>
    </dgm:pt>
    <dgm:pt modelId="{05E58061-765B-45D9-BD79-29047F41F91B}" type="pres">
      <dgm:prSet presAssocID="{59CA3853-16DA-4AA5-AFC1-8720E59A7076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85BBE9-62D6-4961-A295-5296C6A5A48E}" type="pres">
      <dgm:prSet presAssocID="{A4598ECA-230C-49D7-A806-5BCB1A7482F2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24B936-88B8-4223-AF54-C766219DEB72}" type="pres">
      <dgm:prSet presAssocID="{59CA3853-16DA-4AA5-AFC1-8720E59A7076}" presName="base" presStyleLbl="dkBgShp" presStyleIdx="1" presStyleCnt="2"/>
      <dgm:spPr/>
    </dgm:pt>
  </dgm:ptLst>
  <dgm:cxnLst>
    <dgm:cxn modelId="{FB64583B-77FA-4766-8C92-493FAAA4A5A5}" type="presOf" srcId="{A4598ECA-230C-49D7-A806-5BCB1A7482F2}" destId="{1085BBE9-62D6-4961-A295-5296C6A5A48E}" srcOrd="0" destOrd="0" presId="urn:microsoft.com/office/officeart/2005/8/layout/hList3"/>
    <dgm:cxn modelId="{F4BE5655-B4DA-4F12-A875-CC83D3F4080C}" type="presOf" srcId="{933A5E20-DE91-427A-8FB5-237107AD832D}" destId="{05E58061-765B-45D9-BD79-29047F41F91B}" srcOrd="0" destOrd="0" presId="urn:microsoft.com/office/officeart/2005/8/layout/hList3"/>
    <dgm:cxn modelId="{4811166E-7531-42A4-8AC4-26A71A910ED7}" type="presOf" srcId="{59CA3853-16DA-4AA5-AFC1-8720E59A7076}" destId="{9A7B3055-F407-470B-A3BE-D4B9CD6F816E}" srcOrd="0" destOrd="0" presId="urn:microsoft.com/office/officeart/2005/8/layout/hList3"/>
    <dgm:cxn modelId="{FBAC8BE9-203C-4D07-B5E2-0DC4B60E5C8F}" srcId="{274255FF-9F08-4150-ACF4-86E342D8F210}" destId="{59CA3853-16DA-4AA5-AFC1-8720E59A7076}" srcOrd="0" destOrd="0" parTransId="{34F382DA-D167-4254-A524-E5910025511B}" sibTransId="{A3E4E405-3D7F-4C1D-81C2-60A3CA399EC2}"/>
    <dgm:cxn modelId="{21D99CF8-0087-4B66-9E1F-A6ECF5B92779}" srcId="{59CA3853-16DA-4AA5-AFC1-8720E59A7076}" destId="{A4598ECA-230C-49D7-A806-5BCB1A7482F2}" srcOrd="1" destOrd="0" parTransId="{544BAFB5-F519-4658-A1AD-F1D49961D84F}" sibTransId="{E694BD0F-6C4F-4F74-8677-3763AF4141A3}"/>
    <dgm:cxn modelId="{05D49CF1-34AC-4BC2-AE78-EB76BEFE9B50}" srcId="{59CA3853-16DA-4AA5-AFC1-8720E59A7076}" destId="{933A5E20-DE91-427A-8FB5-237107AD832D}" srcOrd="0" destOrd="0" parTransId="{B68F8995-D84E-43C6-BD16-BBC759A947D2}" sibTransId="{5DF32FBB-79A1-49BF-975A-E804798825B7}"/>
    <dgm:cxn modelId="{E9E98DF5-68B7-428F-A01D-4E2B22E8F898}" type="presOf" srcId="{274255FF-9F08-4150-ACF4-86E342D8F210}" destId="{15FB95E7-D124-402D-A72A-B9792E2B3C61}" srcOrd="0" destOrd="0" presId="urn:microsoft.com/office/officeart/2005/8/layout/hList3"/>
    <dgm:cxn modelId="{44796569-AD97-4FC6-8085-04AC1109AB53}" type="presParOf" srcId="{15FB95E7-D124-402D-A72A-B9792E2B3C61}" destId="{9A7B3055-F407-470B-A3BE-D4B9CD6F816E}" srcOrd="0" destOrd="0" presId="urn:microsoft.com/office/officeart/2005/8/layout/hList3"/>
    <dgm:cxn modelId="{00A9A09C-EB9B-4CB6-A9C8-142F5E0BDA30}" type="presParOf" srcId="{15FB95E7-D124-402D-A72A-B9792E2B3C61}" destId="{09D69FD5-4DE2-46BA-924E-D90933C4F6DD}" srcOrd="1" destOrd="0" presId="urn:microsoft.com/office/officeart/2005/8/layout/hList3"/>
    <dgm:cxn modelId="{3A54F604-D986-41E1-A810-DDB98C980660}" type="presParOf" srcId="{09D69FD5-4DE2-46BA-924E-D90933C4F6DD}" destId="{05E58061-765B-45D9-BD79-29047F41F91B}" srcOrd="0" destOrd="0" presId="urn:microsoft.com/office/officeart/2005/8/layout/hList3"/>
    <dgm:cxn modelId="{B185E5AE-FD33-4D29-8AE4-14B0F713203C}" type="presParOf" srcId="{09D69FD5-4DE2-46BA-924E-D90933C4F6DD}" destId="{1085BBE9-62D6-4961-A295-5296C6A5A48E}" srcOrd="1" destOrd="0" presId="urn:microsoft.com/office/officeart/2005/8/layout/hList3"/>
    <dgm:cxn modelId="{78B3BC6E-3EE7-40E6-9F83-2C6D7C769250}" type="presParOf" srcId="{15FB95E7-D124-402D-A72A-B9792E2B3C61}" destId="{1524B936-88B8-4223-AF54-C766219DEB7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682E6D-577C-4C16-8F55-30AC6A9F2A55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0E123EE-9053-4CDF-8B31-8969B438EC46}">
      <dgm:prSet phldrT="[Texto]" custT="1"/>
      <dgm:spPr/>
      <dgm:t>
        <a:bodyPr/>
        <a:lstStyle/>
        <a:p>
          <a:pPr algn="ctr"/>
          <a:r>
            <a:rPr lang="es-ES" sz="4000" dirty="0" smtClean="0"/>
            <a:t>Episódico</a:t>
          </a:r>
          <a:endParaRPr lang="es-ES" sz="4000" dirty="0"/>
        </a:p>
      </dgm:t>
    </dgm:pt>
    <dgm:pt modelId="{35B61E66-FEF3-4FAC-B2B3-D78331DD17EE}" type="parTrans" cxnId="{B94D37FC-6C70-4AB5-AC67-3475EBCC2BCE}">
      <dgm:prSet/>
      <dgm:spPr/>
      <dgm:t>
        <a:bodyPr/>
        <a:lstStyle/>
        <a:p>
          <a:pPr algn="ctr"/>
          <a:endParaRPr lang="es-ES"/>
        </a:p>
      </dgm:t>
    </dgm:pt>
    <dgm:pt modelId="{95B0FE9F-23C0-495F-B04A-7981F6E9EFD6}" type="sibTrans" cxnId="{B94D37FC-6C70-4AB5-AC67-3475EBCC2BCE}">
      <dgm:prSet/>
      <dgm:spPr/>
      <dgm:t>
        <a:bodyPr/>
        <a:lstStyle/>
        <a:p>
          <a:pPr algn="ctr"/>
          <a:endParaRPr lang="es-ES"/>
        </a:p>
      </dgm:t>
    </dgm:pt>
    <dgm:pt modelId="{74471F10-1328-4C79-A322-F2038E0FE2CB}">
      <dgm:prSet phldrT="[Texto]" custT="1"/>
      <dgm:spPr/>
      <dgm:t>
        <a:bodyPr/>
        <a:lstStyle/>
        <a:p>
          <a:pPr algn="ctr"/>
          <a:r>
            <a:rPr lang="es-ES" sz="1050" dirty="0" smtClean="0"/>
            <a:t>Ocurre momentáneamente, no dura mucho tiempo y los síntomas son leves.</a:t>
          </a:r>
        </a:p>
        <a:p>
          <a:pPr algn="ctr"/>
          <a:r>
            <a:rPr lang="es-ES" sz="1050" dirty="0" smtClean="0"/>
            <a:t>Cuando se supera la crisis los síntomas desaparecen.</a:t>
          </a:r>
          <a:endParaRPr lang="es-ES" sz="1050" dirty="0"/>
        </a:p>
      </dgm:t>
    </dgm:pt>
    <dgm:pt modelId="{592CCA33-CF7C-48B2-A575-A6D7DAEB0F1F}" type="parTrans" cxnId="{9735C212-5200-4DC8-B090-0F8633A9E2B1}">
      <dgm:prSet/>
      <dgm:spPr/>
      <dgm:t>
        <a:bodyPr/>
        <a:lstStyle/>
        <a:p>
          <a:pPr algn="ctr"/>
          <a:endParaRPr lang="es-ES"/>
        </a:p>
      </dgm:t>
    </dgm:pt>
    <dgm:pt modelId="{49F36C10-F15B-4EE0-875D-B44A33D826D4}" type="sibTrans" cxnId="{9735C212-5200-4DC8-B090-0F8633A9E2B1}">
      <dgm:prSet/>
      <dgm:spPr/>
      <dgm:t>
        <a:bodyPr/>
        <a:lstStyle/>
        <a:p>
          <a:pPr algn="ctr"/>
          <a:endParaRPr lang="es-ES"/>
        </a:p>
      </dgm:t>
    </dgm:pt>
    <dgm:pt modelId="{9DE36901-1DA3-46EB-9BBF-595E7132FC67}">
      <dgm:prSet phldrT="[Texto]"/>
      <dgm:spPr/>
      <dgm:t>
        <a:bodyPr/>
        <a:lstStyle/>
        <a:p>
          <a:pPr algn="ctr"/>
          <a:r>
            <a:rPr lang="es-ES" dirty="0" smtClean="0"/>
            <a:t>Ansiedad</a:t>
          </a:r>
        </a:p>
        <a:p>
          <a:pPr algn="ctr"/>
          <a:r>
            <a:rPr lang="es-ES" dirty="0" smtClean="0"/>
            <a:t>Nerviosismo</a:t>
          </a:r>
        </a:p>
        <a:p>
          <a:pPr algn="ctr"/>
          <a:r>
            <a:rPr lang="es-ES" dirty="0" smtClean="0"/>
            <a:t>Distracción </a:t>
          </a:r>
        </a:p>
        <a:p>
          <a:pPr algn="ctr"/>
          <a:r>
            <a:rPr lang="es-ES" dirty="0" smtClean="0"/>
            <a:t>Preocupación</a:t>
          </a:r>
        </a:p>
        <a:p>
          <a:pPr algn="ctr"/>
          <a:r>
            <a:rPr lang="es-ES" dirty="0" smtClean="0"/>
            <a:t>Presión</a:t>
          </a:r>
          <a:endParaRPr lang="es-ES" dirty="0"/>
        </a:p>
      </dgm:t>
    </dgm:pt>
    <dgm:pt modelId="{D6829EB4-C66F-4245-BB5E-F07F3F235E0E}" type="parTrans" cxnId="{21CE9267-9E52-49FC-889E-BE091F2702F7}">
      <dgm:prSet/>
      <dgm:spPr/>
      <dgm:t>
        <a:bodyPr/>
        <a:lstStyle/>
        <a:p>
          <a:pPr algn="ctr"/>
          <a:endParaRPr lang="es-ES"/>
        </a:p>
      </dgm:t>
    </dgm:pt>
    <dgm:pt modelId="{2C312C4D-2D9C-415D-9398-0D58641D411E}" type="sibTrans" cxnId="{21CE9267-9E52-49FC-889E-BE091F2702F7}">
      <dgm:prSet/>
      <dgm:spPr/>
      <dgm:t>
        <a:bodyPr/>
        <a:lstStyle/>
        <a:p>
          <a:pPr algn="ctr"/>
          <a:endParaRPr lang="es-ES"/>
        </a:p>
      </dgm:t>
    </dgm:pt>
    <dgm:pt modelId="{27E489BE-4A86-442C-8A78-D5D67EA7868D}">
      <dgm:prSet phldrT="[Texto]" custT="1"/>
      <dgm:spPr/>
      <dgm:t>
        <a:bodyPr/>
        <a:lstStyle/>
        <a:p>
          <a:pPr algn="ctr"/>
          <a:r>
            <a:rPr lang="es-ES" sz="4000" dirty="0" smtClean="0"/>
            <a:t>Crónico</a:t>
          </a:r>
          <a:endParaRPr lang="es-ES" sz="4000" dirty="0"/>
        </a:p>
      </dgm:t>
    </dgm:pt>
    <dgm:pt modelId="{F46B9DC4-F46D-4E7C-85C7-5C73CB64900C}" type="parTrans" cxnId="{1D2553BA-308B-48C0-A3F8-C841DB8F910B}">
      <dgm:prSet/>
      <dgm:spPr/>
      <dgm:t>
        <a:bodyPr/>
        <a:lstStyle/>
        <a:p>
          <a:pPr algn="ctr"/>
          <a:endParaRPr lang="es-ES"/>
        </a:p>
      </dgm:t>
    </dgm:pt>
    <dgm:pt modelId="{392C32EB-17DC-4684-A2FF-94123ABD3D9C}" type="sibTrans" cxnId="{1D2553BA-308B-48C0-A3F8-C841DB8F910B}">
      <dgm:prSet/>
      <dgm:spPr/>
      <dgm:t>
        <a:bodyPr/>
        <a:lstStyle/>
        <a:p>
          <a:pPr algn="ctr"/>
          <a:endParaRPr lang="es-ES"/>
        </a:p>
      </dgm:t>
    </dgm:pt>
    <dgm:pt modelId="{5FDFA8CF-B8C6-48CE-B13D-FB401392A886}">
      <dgm:prSet phldrT="[Texto]"/>
      <dgm:spPr/>
      <dgm:t>
        <a:bodyPr/>
        <a:lstStyle/>
        <a:p>
          <a:pPr algn="ctr"/>
          <a:r>
            <a:rPr lang="es-ES" dirty="0" smtClean="0"/>
            <a:t>El trabajador está sometido a niveles de presión constantes.</a:t>
          </a:r>
        </a:p>
        <a:p>
          <a:pPr algn="ctr"/>
          <a:r>
            <a:rPr lang="es-ES" dirty="0" smtClean="0"/>
            <a:t>El trabajador no puede controlar esta situación.</a:t>
          </a:r>
          <a:endParaRPr lang="es-ES" dirty="0"/>
        </a:p>
      </dgm:t>
    </dgm:pt>
    <dgm:pt modelId="{3DE549EE-F5CD-4C93-93F0-93F52DAF8CB1}" type="parTrans" cxnId="{0703F27E-A260-4589-BCFB-D7966DBC67A1}">
      <dgm:prSet/>
      <dgm:spPr/>
      <dgm:t>
        <a:bodyPr/>
        <a:lstStyle/>
        <a:p>
          <a:pPr algn="ctr"/>
          <a:endParaRPr lang="es-ES"/>
        </a:p>
      </dgm:t>
    </dgm:pt>
    <dgm:pt modelId="{407AF7D4-4AC1-4B53-9F24-5E3A487F68D0}" type="sibTrans" cxnId="{0703F27E-A260-4589-BCFB-D7966DBC67A1}">
      <dgm:prSet/>
      <dgm:spPr/>
      <dgm:t>
        <a:bodyPr/>
        <a:lstStyle/>
        <a:p>
          <a:pPr algn="ctr"/>
          <a:endParaRPr lang="es-ES"/>
        </a:p>
      </dgm:t>
    </dgm:pt>
    <dgm:pt modelId="{D3782D7E-F13E-4A52-9DED-66C3FDFA6099}">
      <dgm:prSet phldrT="[Texto]"/>
      <dgm:spPr/>
      <dgm:t>
        <a:bodyPr/>
        <a:lstStyle/>
        <a:p>
          <a:pPr algn="ctr"/>
          <a:r>
            <a:rPr lang="es-ES" dirty="0" smtClean="0"/>
            <a:t>Ambiente laboral inadecuado</a:t>
          </a:r>
        </a:p>
        <a:p>
          <a:pPr algn="ctr"/>
          <a:r>
            <a:rPr lang="es-ES" dirty="0" smtClean="0"/>
            <a:t>Sobre carga de trabajo</a:t>
          </a:r>
        </a:p>
        <a:p>
          <a:pPr algn="ctr"/>
          <a:r>
            <a:rPr lang="es-ES" dirty="0" smtClean="0"/>
            <a:t>Responsabilidades y decisiones importantes que deben tomarse.</a:t>
          </a:r>
          <a:endParaRPr lang="es-ES" dirty="0"/>
        </a:p>
      </dgm:t>
    </dgm:pt>
    <dgm:pt modelId="{7C93DFDA-FF69-4C1E-A95C-EFDD56ECEDC6}" type="parTrans" cxnId="{8D47B679-317B-42C1-9519-02E49A895C90}">
      <dgm:prSet/>
      <dgm:spPr/>
      <dgm:t>
        <a:bodyPr/>
        <a:lstStyle/>
        <a:p>
          <a:pPr algn="ctr"/>
          <a:endParaRPr lang="es-ES"/>
        </a:p>
      </dgm:t>
    </dgm:pt>
    <dgm:pt modelId="{D67C7351-8996-4788-B4E1-6E92C181E200}" type="sibTrans" cxnId="{8D47B679-317B-42C1-9519-02E49A895C90}">
      <dgm:prSet/>
      <dgm:spPr/>
      <dgm:t>
        <a:bodyPr/>
        <a:lstStyle/>
        <a:p>
          <a:pPr algn="ctr"/>
          <a:endParaRPr lang="es-ES"/>
        </a:p>
      </dgm:t>
    </dgm:pt>
    <dgm:pt modelId="{74474016-E9FD-40AA-986F-691180814BC5}" type="pres">
      <dgm:prSet presAssocID="{AE682E6D-577C-4C16-8F55-30AC6A9F2A5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5344A9A-A204-432F-8230-AAEF1D17D848}" type="pres">
      <dgm:prSet presAssocID="{10E123EE-9053-4CDF-8B31-8969B438EC46}" presName="compNode" presStyleCnt="0"/>
      <dgm:spPr/>
    </dgm:pt>
    <dgm:pt modelId="{5FCE9245-2F21-45FA-86C4-2C37980D22CF}" type="pres">
      <dgm:prSet presAssocID="{10E123EE-9053-4CDF-8B31-8969B438EC46}" presName="aNode" presStyleLbl="bgShp" presStyleIdx="0" presStyleCnt="2"/>
      <dgm:spPr/>
      <dgm:t>
        <a:bodyPr/>
        <a:lstStyle/>
        <a:p>
          <a:endParaRPr lang="es-ES"/>
        </a:p>
      </dgm:t>
    </dgm:pt>
    <dgm:pt modelId="{1609712E-4486-4F7C-A797-E2258D218468}" type="pres">
      <dgm:prSet presAssocID="{10E123EE-9053-4CDF-8B31-8969B438EC46}" presName="textNode" presStyleLbl="bgShp" presStyleIdx="0" presStyleCnt="2"/>
      <dgm:spPr/>
      <dgm:t>
        <a:bodyPr/>
        <a:lstStyle/>
        <a:p>
          <a:endParaRPr lang="es-ES"/>
        </a:p>
      </dgm:t>
    </dgm:pt>
    <dgm:pt modelId="{056FADE5-65D5-4CA5-B2C6-603DEFFCD8A8}" type="pres">
      <dgm:prSet presAssocID="{10E123EE-9053-4CDF-8B31-8969B438EC46}" presName="compChildNode" presStyleCnt="0"/>
      <dgm:spPr/>
    </dgm:pt>
    <dgm:pt modelId="{99BD1366-D118-413F-A691-4E4217D4B379}" type="pres">
      <dgm:prSet presAssocID="{10E123EE-9053-4CDF-8B31-8969B438EC46}" presName="theInnerList" presStyleCnt="0"/>
      <dgm:spPr/>
    </dgm:pt>
    <dgm:pt modelId="{AD6DC4E2-D28D-4606-800C-1E1B6C516D62}" type="pres">
      <dgm:prSet presAssocID="{74471F10-1328-4C79-A322-F2038E0FE2CB}" presName="childNode" presStyleLbl="node1" presStyleIdx="0" presStyleCnt="4" custScaleX="110574" custScaleY="190258" custLinFactY="-8725" custLinFactNeighborX="3572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6D17DB-ABA9-48C3-9FFC-2E5558D0867B}" type="pres">
      <dgm:prSet presAssocID="{74471F10-1328-4C79-A322-F2038E0FE2CB}" presName="aSpace2" presStyleCnt="0"/>
      <dgm:spPr/>
    </dgm:pt>
    <dgm:pt modelId="{29AF2AFC-C167-4195-9E11-E600FD912D81}" type="pres">
      <dgm:prSet presAssocID="{9DE36901-1DA3-46EB-9BBF-595E7132FC67}" presName="childNode" presStyleLbl="node1" presStyleIdx="1" presStyleCnt="4" custScaleY="21267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D8EAA1-FBE0-4798-B713-D72AAE709BD2}" type="pres">
      <dgm:prSet presAssocID="{10E123EE-9053-4CDF-8B31-8969B438EC46}" presName="aSpace" presStyleCnt="0"/>
      <dgm:spPr/>
    </dgm:pt>
    <dgm:pt modelId="{F0653675-B9C4-4961-AF21-D085995D5C80}" type="pres">
      <dgm:prSet presAssocID="{27E489BE-4A86-442C-8A78-D5D67EA7868D}" presName="compNode" presStyleCnt="0"/>
      <dgm:spPr/>
    </dgm:pt>
    <dgm:pt modelId="{44F05D8B-B5BD-428F-A5C9-86DC26529723}" type="pres">
      <dgm:prSet presAssocID="{27E489BE-4A86-442C-8A78-D5D67EA7868D}" presName="aNode" presStyleLbl="bgShp" presStyleIdx="1" presStyleCnt="2"/>
      <dgm:spPr/>
      <dgm:t>
        <a:bodyPr/>
        <a:lstStyle/>
        <a:p>
          <a:endParaRPr lang="es-ES"/>
        </a:p>
      </dgm:t>
    </dgm:pt>
    <dgm:pt modelId="{94A428EE-1AE3-4E08-AC54-0397FEBBE080}" type="pres">
      <dgm:prSet presAssocID="{27E489BE-4A86-442C-8A78-D5D67EA7868D}" presName="textNode" presStyleLbl="bgShp" presStyleIdx="1" presStyleCnt="2"/>
      <dgm:spPr/>
      <dgm:t>
        <a:bodyPr/>
        <a:lstStyle/>
        <a:p>
          <a:endParaRPr lang="es-ES"/>
        </a:p>
      </dgm:t>
    </dgm:pt>
    <dgm:pt modelId="{9934996A-CF49-468C-911D-BB1E3CE416DC}" type="pres">
      <dgm:prSet presAssocID="{27E489BE-4A86-442C-8A78-D5D67EA7868D}" presName="compChildNode" presStyleCnt="0"/>
      <dgm:spPr/>
    </dgm:pt>
    <dgm:pt modelId="{1B76B498-46F2-4748-B50D-E86BCE650059}" type="pres">
      <dgm:prSet presAssocID="{27E489BE-4A86-442C-8A78-D5D67EA7868D}" presName="theInnerList" presStyleCnt="0"/>
      <dgm:spPr/>
    </dgm:pt>
    <dgm:pt modelId="{2DCB7B54-0992-4943-9396-09470FEA7F77}" type="pres">
      <dgm:prSet presAssocID="{5FDFA8CF-B8C6-48CE-B13D-FB401392A886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846504-AA70-48FD-ABBA-B585928FAA9D}" type="pres">
      <dgm:prSet presAssocID="{5FDFA8CF-B8C6-48CE-B13D-FB401392A886}" presName="aSpace2" presStyleCnt="0"/>
      <dgm:spPr/>
    </dgm:pt>
    <dgm:pt modelId="{84507A0A-9977-4578-8C15-79FA202163BF}" type="pres">
      <dgm:prSet presAssocID="{D3782D7E-F13E-4A52-9DED-66C3FDFA6099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94D37FC-6C70-4AB5-AC67-3475EBCC2BCE}" srcId="{AE682E6D-577C-4C16-8F55-30AC6A9F2A55}" destId="{10E123EE-9053-4CDF-8B31-8969B438EC46}" srcOrd="0" destOrd="0" parTransId="{35B61E66-FEF3-4FAC-B2B3-D78331DD17EE}" sibTransId="{95B0FE9F-23C0-495F-B04A-7981F6E9EFD6}"/>
    <dgm:cxn modelId="{00105C25-E51A-45C9-B3C2-59537B391285}" type="presOf" srcId="{10E123EE-9053-4CDF-8B31-8969B438EC46}" destId="{5FCE9245-2F21-45FA-86C4-2C37980D22CF}" srcOrd="0" destOrd="0" presId="urn:microsoft.com/office/officeart/2005/8/layout/lProcess2"/>
    <dgm:cxn modelId="{6A7CDE48-1602-421B-9FE1-19E41B5C0192}" type="presOf" srcId="{9DE36901-1DA3-46EB-9BBF-595E7132FC67}" destId="{29AF2AFC-C167-4195-9E11-E600FD912D81}" srcOrd="0" destOrd="0" presId="urn:microsoft.com/office/officeart/2005/8/layout/lProcess2"/>
    <dgm:cxn modelId="{8CE75EDC-118A-475A-9E72-48BBFB2E62DB}" type="presOf" srcId="{AE682E6D-577C-4C16-8F55-30AC6A9F2A55}" destId="{74474016-E9FD-40AA-986F-691180814BC5}" srcOrd="0" destOrd="0" presId="urn:microsoft.com/office/officeart/2005/8/layout/lProcess2"/>
    <dgm:cxn modelId="{747BB9D5-2B1C-47F9-8B1A-6EE9FBE999D1}" type="presOf" srcId="{D3782D7E-F13E-4A52-9DED-66C3FDFA6099}" destId="{84507A0A-9977-4578-8C15-79FA202163BF}" srcOrd="0" destOrd="0" presId="urn:microsoft.com/office/officeart/2005/8/layout/lProcess2"/>
    <dgm:cxn modelId="{9735C212-5200-4DC8-B090-0F8633A9E2B1}" srcId="{10E123EE-9053-4CDF-8B31-8969B438EC46}" destId="{74471F10-1328-4C79-A322-F2038E0FE2CB}" srcOrd="0" destOrd="0" parTransId="{592CCA33-CF7C-48B2-A575-A6D7DAEB0F1F}" sibTransId="{49F36C10-F15B-4EE0-875D-B44A33D826D4}"/>
    <dgm:cxn modelId="{BFE0E545-CF0A-4E76-9E86-9282DD24C396}" type="presOf" srcId="{27E489BE-4A86-442C-8A78-D5D67EA7868D}" destId="{94A428EE-1AE3-4E08-AC54-0397FEBBE080}" srcOrd="1" destOrd="0" presId="urn:microsoft.com/office/officeart/2005/8/layout/lProcess2"/>
    <dgm:cxn modelId="{9962C54D-DD29-4484-842E-6C5A736C8CBA}" type="presOf" srcId="{5FDFA8CF-B8C6-48CE-B13D-FB401392A886}" destId="{2DCB7B54-0992-4943-9396-09470FEA7F77}" srcOrd="0" destOrd="0" presId="urn:microsoft.com/office/officeart/2005/8/layout/lProcess2"/>
    <dgm:cxn modelId="{FA85176F-4259-429E-9EE2-FF2DA70CCF5A}" type="presOf" srcId="{10E123EE-9053-4CDF-8B31-8969B438EC46}" destId="{1609712E-4486-4F7C-A797-E2258D218468}" srcOrd="1" destOrd="0" presId="urn:microsoft.com/office/officeart/2005/8/layout/lProcess2"/>
    <dgm:cxn modelId="{1D2553BA-308B-48C0-A3F8-C841DB8F910B}" srcId="{AE682E6D-577C-4C16-8F55-30AC6A9F2A55}" destId="{27E489BE-4A86-442C-8A78-D5D67EA7868D}" srcOrd="1" destOrd="0" parTransId="{F46B9DC4-F46D-4E7C-85C7-5C73CB64900C}" sibTransId="{392C32EB-17DC-4684-A2FF-94123ABD3D9C}"/>
    <dgm:cxn modelId="{21CE9267-9E52-49FC-889E-BE091F2702F7}" srcId="{10E123EE-9053-4CDF-8B31-8969B438EC46}" destId="{9DE36901-1DA3-46EB-9BBF-595E7132FC67}" srcOrd="1" destOrd="0" parTransId="{D6829EB4-C66F-4245-BB5E-F07F3F235E0E}" sibTransId="{2C312C4D-2D9C-415D-9398-0D58641D411E}"/>
    <dgm:cxn modelId="{0703F27E-A260-4589-BCFB-D7966DBC67A1}" srcId="{27E489BE-4A86-442C-8A78-D5D67EA7868D}" destId="{5FDFA8CF-B8C6-48CE-B13D-FB401392A886}" srcOrd="0" destOrd="0" parTransId="{3DE549EE-F5CD-4C93-93F0-93F52DAF8CB1}" sibTransId="{407AF7D4-4AC1-4B53-9F24-5E3A487F68D0}"/>
    <dgm:cxn modelId="{8D47B679-317B-42C1-9519-02E49A895C90}" srcId="{27E489BE-4A86-442C-8A78-D5D67EA7868D}" destId="{D3782D7E-F13E-4A52-9DED-66C3FDFA6099}" srcOrd="1" destOrd="0" parTransId="{7C93DFDA-FF69-4C1E-A95C-EFDD56ECEDC6}" sibTransId="{D67C7351-8996-4788-B4E1-6E92C181E200}"/>
    <dgm:cxn modelId="{574691E3-C0F0-40E6-AAEE-C0264BF7A194}" type="presOf" srcId="{27E489BE-4A86-442C-8A78-D5D67EA7868D}" destId="{44F05D8B-B5BD-428F-A5C9-86DC26529723}" srcOrd="0" destOrd="0" presId="urn:microsoft.com/office/officeart/2005/8/layout/lProcess2"/>
    <dgm:cxn modelId="{2FBEEB53-9A6E-4372-BB2D-86CDEAF726FA}" type="presOf" srcId="{74471F10-1328-4C79-A322-F2038E0FE2CB}" destId="{AD6DC4E2-D28D-4606-800C-1E1B6C516D62}" srcOrd="0" destOrd="0" presId="urn:microsoft.com/office/officeart/2005/8/layout/lProcess2"/>
    <dgm:cxn modelId="{1894E73F-F4BE-441F-A286-0D5F4E4AE2AB}" type="presParOf" srcId="{74474016-E9FD-40AA-986F-691180814BC5}" destId="{B5344A9A-A204-432F-8230-AAEF1D17D848}" srcOrd="0" destOrd="0" presId="urn:microsoft.com/office/officeart/2005/8/layout/lProcess2"/>
    <dgm:cxn modelId="{19A73825-CA39-4355-8F0E-C505CAF12C1E}" type="presParOf" srcId="{B5344A9A-A204-432F-8230-AAEF1D17D848}" destId="{5FCE9245-2F21-45FA-86C4-2C37980D22CF}" srcOrd="0" destOrd="0" presId="urn:microsoft.com/office/officeart/2005/8/layout/lProcess2"/>
    <dgm:cxn modelId="{28C81634-706A-4C9A-A91B-A485CDCC6F5E}" type="presParOf" srcId="{B5344A9A-A204-432F-8230-AAEF1D17D848}" destId="{1609712E-4486-4F7C-A797-E2258D218468}" srcOrd="1" destOrd="0" presId="urn:microsoft.com/office/officeart/2005/8/layout/lProcess2"/>
    <dgm:cxn modelId="{9FB14FB2-43B1-4242-B093-B4C7DE976F37}" type="presParOf" srcId="{B5344A9A-A204-432F-8230-AAEF1D17D848}" destId="{056FADE5-65D5-4CA5-B2C6-603DEFFCD8A8}" srcOrd="2" destOrd="0" presId="urn:microsoft.com/office/officeart/2005/8/layout/lProcess2"/>
    <dgm:cxn modelId="{35E1CDFD-8691-40BA-AF76-25BC75E62D15}" type="presParOf" srcId="{056FADE5-65D5-4CA5-B2C6-603DEFFCD8A8}" destId="{99BD1366-D118-413F-A691-4E4217D4B379}" srcOrd="0" destOrd="0" presId="urn:microsoft.com/office/officeart/2005/8/layout/lProcess2"/>
    <dgm:cxn modelId="{3B67616D-91D2-4B70-A19B-10F366D5BEBA}" type="presParOf" srcId="{99BD1366-D118-413F-A691-4E4217D4B379}" destId="{AD6DC4E2-D28D-4606-800C-1E1B6C516D62}" srcOrd="0" destOrd="0" presId="urn:microsoft.com/office/officeart/2005/8/layout/lProcess2"/>
    <dgm:cxn modelId="{5A40DFB6-6897-4FF9-B47F-33A053994DBF}" type="presParOf" srcId="{99BD1366-D118-413F-A691-4E4217D4B379}" destId="{8D6D17DB-ABA9-48C3-9FFC-2E5558D0867B}" srcOrd="1" destOrd="0" presId="urn:microsoft.com/office/officeart/2005/8/layout/lProcess2"/>
    <dgm:cxn modelId="{4575741A-5E8A-472A-986E-87042A10D9A3}" type="presParOf" srcId="{99BD1366-D118-413F-A691-4E4217D4B379}" destId="{29AF2AFC-C167-4195-9E11-E600FD912D81}" srcOrd="2" destOrd="0" presId="urn:microsoft.com/office/officeart/2005/8/layout/lProcess2"/>
    <dgm:cxn modelId="{167D3D36-B8B8-4939-A78B-3953049E56AC}" type="presParOf" srcId="{74474016-E9FD-40AA-986F-691180814BC5}" destId="{CAD8EAA1-FBE0-4798-B713-D72AAE709BD2}" srcOrd="1" destOrd="0" presId="urn:microsoft.com/office/officeart/2005/8/layout/lProcess2"/>
    <dgm:cxn modelId="{95E09002-E35D-46B9-9AFC-2D5AAFDEE926}" type="presParOf" srcId="{74474016-E9FD-40AA-986F-691180814BC5}" destId="{F0653675-B9C4-4961-AF21-D085995D5C80}" srcOrd="2" destOrd="0" presId="urn:microsoft.com/office/officeart/2005/8/layout/lProcess2"/>
    <dgm:cxn modelId="{006A4BA6-01BF-45DF-B35B-784638C75F88}" type="presParOf" srcId="{F0653675-B9C4-4961-AF21-D085995D5C80}" destId="{44F05D8B-B5BD-428F-A5C9-86DC26529723}" srcOrd="0" destOrd="0" presId="urn:microsoft.com/office/officeart/2005/8/layout/lProcess2"/>
    <dgm:cxn modelId="{3A175AB0-76EB-4C13-8780-8F603FAC1B9B}" type="presParOf" srcId="{F0653675-B9C4-4961-AF21-D085995D5C80}" destId="{94A428EE-1AE3-4E08-AC54-0397FEBBE080}" srcOrd="1" destOrd="0" presId="urn:microsoft.com/office/officeart/2005/8/layout/lProcess2"/>
    <dgm:cxn modelId="{E29F6127-E266-4FCC-B9FC-EC9AA61CF31C}" type="presParOf" srcId="{F0653675-B9C4-4961-AF21-D085995D5C80}" destId="{9934996A-CF49-468C-911D-BB1E3CE416DC}" srcOrd="2" destOrd="0" presId="urn:microsoft.com/office/officeart/2005/8/layout/lProcess2"/>
    <dgm:cxn modelId="{19C12939-8BA9-471B-B033-8C61239FA268}" type="presParOf" srcId="{9934996A-CF49-468C-911D-BB1E3CE416DC}" destId="{1B76B498-46F2-4748-B50D-E86BCE650059}" srcOrd="0" destOrd="0" presId="urn:microsoft.com/office/officeart/2005/8/layout/lProcess2"/>
    <dgm:cxn modelId="{436C24CA-DEF6-4344-9560-74521D59DB21}" type="presParOf" srcId="{1B76B498-46F2-4748-B50D-E86BCE650059}" destId="{2DCB7B54-0992-4943-9396-09470FEA7F77}" srcOrd="0" destOrd="0" presId="urn:microsoft.com/office/officeart/2005/8/layout/lProcess2"/>
    <dgm:cxn modelId="{6913CF83-201E-4728-A993-C7A9EFCF2071}" type="presParOf" srcId="{1B76B498-46F2-4748-B50D-E86BCE650059}" destId="{81846504-AA70-48FD-ABBA-B585928FAA9D}" srcOrd="1" destOrd="0" presId="urn:microsoft.com/office/officeart/2005/8/layout/lProcess2"/>
    <dgm:cxn modelId="{01456837-D51E-474B-9BB5-8A15AAD50BF0}" type="presParOf" srcId="{1B76B498-46F2-4748-B50D-E86BCE650059}" destId="{84507A0A-9977-4578-8C15-79FA202163BF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42EE42-0101-450D-B2CF-3CA207A857C1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933D68C-0AE2-4803-BBB9-9B9FA889563F}">
      <dgm:prSet phldrT="[Texto]" custT="1"/>
      <dgm:spPr/>
      <dgm:t>
        <a:bodyPr/>
        <a:lstStyle/>
        <a:p>
          <a:r>
            <a:rPr lang="es-ES" sz="2000" dirty="0" smtClean="0"/>
            <a:t>Descriptiva</a:t>
          </a:r>
          <a:endParaRPr lang="es-ES" sz="2000" dirty="0"/>
        </a:p>
      </dgm:t>
    </dgm:pt>
    <dgm:pt modelId="{FA846883-C939-4AA3-88F2-43DD09D4DB39}" type="parTrans" cxnId="{6B1C52AE-C11A-43BC-8673-E227527E723B}">
      <dgm:prSet/>
      <dgm:spPr/>
      <dgm:t>
        <a:bodyPr/>
        <a:lstStyle/>
        <a:p>
          <a:endParaRPr lang="es-ES" sz="1400"/>
        </a:p>
      </dgm:t>
    </dgm:pt>
    <dgm:pt modelId="{525FEE24-181A-4AF5-B49C-D350894BE788}" type="sibTrans" cxnId="{6B1C52AE-C11A-43BC-8673-E227527E723B}">
      <dgm:prSet/>
      <dgm:spPr/>
      <dgm:t>
        <a:bodyPr/>
        <a:lstStyle/>
        <a:p>
          <a:endParaRPr lang="es-ES" sz="1400"/>
        </a:p>
      </dgm:t>
    </dgm:pt>
    <dgm:pt modelId="{0CE2CB08-B958-4FAE-B96B-B381A85A166C}">
      <dgm:prSet phldrT="[Texto]" custT="1"/>
      <dgm:spPr/>
      <dgm:t>
        <a:bodyPr/>
        <a:lstStyle/>
        <a:p>
          <a:pPr algn="just"/>
          <a:r>
            <a:rPr lang="es-ES" sz="1400" dirty="0" smtClean="0"/>
            <a:t>Se analiza e interpreta la situación en la que se encuentran los trabajadores del Centro Educativo “ÁGAPE”.</a:t>
          </a:r>
          <a:endParaRPr lang="es-ES" sz="1400" dirty="0"/>
        </a:p>
      </dgm:t>
    </dgm:pt>
    <dgm:pt modelId="{2FFE07EF-579E-4CFE-8346-258D069BB4F8}" type="parTrans" cxnId="{67E4CF50-41AC-4692-B596-01010DA5E58A}">
      <dgm:prSet/>
      <dgm:spPr/>
      <dgm:t>
        <a:bodyPr/>
        <a:lstStyle/>
        <a:p>
          <a:endParaRPr lang="es-ES" sz="1400"/>
        </a:p>
      </dgm:t>
    </dgm:pt>
    <dgm:pt modelId="{94E68284-7130-4D00-AC00-000361C67254}" type="sibTrans" cxnId="{67E4CF50-41AC-4692-B596-01010DA5E58A}">
      <dgm:prSet/>
      <dgm:spPr/>
      <dgm:t>
        <a:bodyPr/>
        <a:lstStyle/>
        <a:p>
          <a:endParaRPr lang="es-ES" sz="1400"/>
        </a:p>
      </dgm:t>
    </dgm:pt>
    <dgm:pt modelId="{14E83FA3-9731-4949-9D8C-378A803BD064}">
      <dgm:prSet phldrT="[Texto]" custT="1"/>
      <dgm:spPr/>
      <dgm:t>
        <a:bodyPr/>
        <a:lstStyle/>
        <a:p>
          <a:r>
            <a:rPr lang="es-ES" sz="2000" dirty="0" smtClean="0"/>
            <a:t>Cuasi Experimental</a:t>
          </a:r>
          <a:endParaRPr lang="es-ES" sz="2000" dirty="0"/>
        </a:p>
      </dgm:t>
    </dgm:pt>
    <dgm:pt modelId="{5B820C7A-2FE8-487C-8855-5BE5B6A37650}" type="parTrans" cxnId="{666496F1-7AC0-42B3-BC07-61F41C1C61FD}">
      <dgm:prSet/>
      <dgm:spPr/>
      <dgm:t>
        <a:bodyPr/>
        <a:lstStyle/>
        <a:p>
          <a:endParaRPr lang="es-ES" sz="1400"/>
        </a:p>
      </dgm:t>
    </dgm:pt>
    <dgm:pt modelId="{B5233C5F-4DB1-4765-B9B5-176701093774}" type="sibTrans" cxnId="{666496F1-7AC0-42B3-BC07-61F41C1C61FD}">
      <dgm:prSet/>
      <dgm:spPr/>
      <dgm:t>
        <a:bodyPr/>
        <a:lstStyle/>
        <a:p>
          <a:endParaRPr lang="es-ES" sz="1400"/>
        </a:p>
      </dgm:t>
    </dgm:pt>
    <dgm:pt modelId="{AD38CF72-E6BD-4EF5-B83D-B83B86341C61}">
      <dgm:prSet phldrT="[Texto]" custT="1"/>
      <dgm:spPr/>
      <dgm:t>
        <a:bodyPr/>
        <a:lstStyle/>
        <a:p>
          <a:pPr algn="just"/>
          <a:r>
            <a:rPr lang="es-ES" sz="1400" dirty="0" smtClean="0"/>
            <a:t>Se manipula la variable independiente no comprobada en los trabajadores del Centro Educativo “ÁGAPE”.</a:t>
          </a:r>
          <a:endParaRPr lang="es-ES" sz="1400" dirty="0"/>
        </a:p>
      </dgm:t>
    </dgm:pt>
    <dgm:pt modelId="{C3E81AA8-8961-4CAA-9CE2-6ADC860AE4E4}" type="parTrans" cxnId="{C0784D18-A89D-4E32-8324-FBC5BDB7DE8E}">
      <dgm:prSet/>
      <dgm:spPr/>
      <dgm:t>
        <a:bodyPr/>
        <a:lstStyle/>
        <a:p>
          <a:endParaRPr lang="es-ES" sz="1400"/>
        </a:p>
      </dgm:t>
    </dgm:pt>
    <dgm:pt modelId="{41844668-F40C-4BEA-A9B7-5D0FD2903740}" type="sibTrans" cxnId="{C0784D18-A89D-4E32-8324-FBC5BDB7DE8E}">
      <dgm:prSet/>
      <dgm:spPr/>
      <dgm:t>
        <a:bodyPr/>
        <a:lstStyle/>
        <a:p>
          <a:endParaRPr lang="es-ES" sz="1400"/>
        </a:p>
      </dgm:t>
    </dgm:pt>
    <dgm:pt modelId="{869160D8-A818-4246-960B-5D701A284820}">
      <dgm:prSet phldrT="[Texto]" custT="1"/>
      <dgm:spPr/>
      <dgm:t>
        <a:bodyPr/>
        <a:lstStyle/>
        <a:p>
          <a:pPr algn="just"/>
          <a:endParaRPr lang="es-ES" sz="1400" dirty="0"/>
        </a:p>
      </dgm:t>
    </dgm:pt>
    <dgm:pt modelId="{08AF428C-4F60-4F08-804D-75BFB48FDB51}" type="parTrans" cxnId="{DF8FA1F2-DED5-44DB-8FAE-2BB3C855C592}">
      <dgm:prSet/>
      <dgm:spPr/>
      <dgm:t>
        <a:bodyPr/>
        <a:lstStyle/>
        <a:p>
          <a:endParaRPr lang="es-ES"/>
        </a:p>
      </dgm:t>
    </dgm:pt>
    <dgm:pt modelId="{88FA7039-126E-4397-804A-42A73BB09AF6}" type="sibTrans" cxnId="{DF8FA1F2-DED5-44DB-8FAE-2BB3C855C592}">
      <dgm:prSet/>
      <dgm:spPr/>
      <dgm:t>
        <a:bodyPr/>
        <a:lstStyle/>
        <a:p>
          <a:endParaRPr lang="es-ES"/>
        </a:p>
      </dgm:t>
    </dgm:pt>
    <dgm:pt modelId="{409A3C88-904E-433B-A3F2-55AE7D942367}">
      <dgm:prSet phldrT="[Texto]" custT="1"/>
      <dgm:spPr/>
      <dgm:t>
        <a:bodyPr/>
        <a:lstStyle/>
        <a:p>
          <a:pPr algn="just"/>
          <a:endParaRPr lang="es-ES" sz="1400" dirty="0"/>
        </a:p>
      </dgm:t>
    </dgm:pt>
    <dgm:pt modelId="{77CFDC2F-54F7-496C-9639-83408E08202A}" type="parTrans" cxnId="{3ACCE552-972D-4CA5-A107-8B6609DF67A9}">
      <dgm:prSet/>
      <dgm:spPr/>
      <dgm:t>
        <a:bodyPr/>
        <a:lstStyle/>
        <a:p>
          <a:endParaRPr lang="es-ES"/>
        </a:p>
      </dgm:t>
    </dgm:pt>
    <dgm:pt modelId="{584FFAC6-8620-43DC-9705-A6B967C525C5}" type="sibTrans" cxnId="{3ACCE552-972D-4CA5-A107-8B6609DF67A9}">
      <dgm:prSet/>
      <dgm:spPr/>
      <dgm:t>
        <a:bodyPr/>
        <a:lstStyle/>
        <a:p>
          <a:endParaRPr lang="es-ES"/>
        </a:p>
      </dgm:t>
    </dgm:pt>
    <dgm:pt modelId="{1E97217B-B49F-4E87-AF0A-69EAF5E0F00C}" type="pres">
      <dgm:prSet presAssocID="{F242EE42-0101-450D-B2CF-3CA207A857C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965105DD-CCFC-44B9-8181-454478797B26}" type="pres">
      <dgm:prSet presAssocID="{F933D68C-0AE2-4803-BBB9-9B9FA889563F}" presName="linNode" presStyleCnt="0"/>
      <dgm:spPr/>
    </dgm:pt>
    <dgm:pt modelId="{8FE4BEF8-F615-4FD3-9359-B29481756CE0}" type="pres">
      <dgm:prSet presAssocID="{F933D68C-0AE2-4803-BBB9-9B9FA889563F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327F1E-3174-4DB2-BF91-9050A61B42CE}" type="pres">
      <dgm:prSet presAssocID="{F933D68C-0AE2-4803-BBB9-9B9FA889563F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EA8E0F-3F37-4B44-9C1A-DA5977BA9495}" type="pres">
      <dgm:prSet presAssocID="{525FEE24-181A-4AF5-B49C-D350894BE788}" presName="spacing" presStyleCnt="0"/>
      <dgm:spPr/>
    </dgm:pt>
    <dgm:pt modelId="{3A6A741B-A456-4E32-92F7-496A69D9D4EB}" type="pres">
      <dgm:prSet presAssocID="{14E83FA3-9731-4949-9D8C-378A803BD064}" presName="linNode" presStyleCnt="0"/>
      <dgm:spPr/>
    </dgm:pt>
    <dgm:pt modelId="{A96B25ED-5090-47CD-92FA-6AD7519F432F}" type="pres">
      <dgm:prSet presAssocID="{14E83FA3-9731-4949-9D8C-378A803BD064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35069F-B883-4089-A790-0499DB8C3A56}" type="pres">
      <dgm:prSet presAssocID="{14E83FA3-9731-4949-9D8C-378A803BD064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66496F1-7AC0-42B3-BC07-61F41C1C61FD}" srcId="{F242EE42-0101-450D-B2CF-3CA207A857C1}" destId="{14E83FA3-9731-4949-9D8C-378A803BD064}" srcOrd="1" destOrd="0" parTransId="{5B820C7A-2FE8-487C-8855-5BE5B6A37650}" sibTransId="{B5233C5F-4DB1-4765-B9B5-176701093774}"/>
    <dgm:cxn modelId="{48171DA3-90CC-460D-8532-822E69846E7F}" type="presOf" srcId="{AD38CF72-E6BD-4EF5-B83D-B83B86341C61}" destId="{2935069F-B883-4089-A790-0499DB8C3A56}" srcOrd="0" destOrd="1" presId="urn:microsoft.com/office/officeart/2005/8/layout/vList6"/>
    <dgm:cxn modelId="{3ACCE552-972D-4CA5-A107-8B6609DF67A9}" srcId="{14E83FA3-9731-4949-9D8C-378A803BD064}" destId="{409A3C88-904E-433B-A3F2-55AE7D942367}" srcOrd="0" destOrd="0" parTransId="{77CFDC2F-54F7-496C-9639-83408E08202A}" sibTransId="{584FFAC6-8620-43DC-9705-A6B967C525C5}"/>
    <dgm:cxn modelId="{A6DD9573-31B4-4157-AAF6-C4DB5FA08434}" type="presOf" srcId="{0CE2CB08-B958-4FAE-B96B-B381A85A166C}" destId="{CA327F1E-3174-4DB2-BF91-9050A61B42CE}" srcOrd="0" destOrd="1" presId="urn:microsoft.com/office/officeart/2005/8/layout/vList6"/>
    <dgm:cxn modelId="{47622E6E-54E7-443E-843C-30C1AF8C52C5}" type="presOf" srcId="{869160D8-A818-4246-960B-5D701A284820}" destId="{CA327F1E-3174-4DB2-BF91-9050A61B42CE}" srcOrd="0" destOrd="0" presId="urn:microsoft.com/office/officeart/2005/8/layout/vList6"/>
    <dgm:cxn modelId="{9CAC9319-F9F4-45DF-80B8-6B82892D1B51}" type="presOf" srcId="{F242EE42-0101-450D-B2CF-3CA207A857C1}" destId="{1E97217B-B49F-4E87-AF0A-69EAF5E0F00C}" srcOrd="0" destOrd="0" presId="urn:microsoft.com/office/officeart/2005/8/layout/vList6"/>
    <dgm:cxn modelId="{C0784D18-A89D-4E32-8324-FBC5BDB7DE8E}" srcId="{14E83FA3-9731-4949-9D8C-378A803BD064}" destId="{AD38CF72-E6BD-4EF5-B83D-B83B86341C61}" srcOrd="1" destOrd="0" parTransId="{C3E81AA8-8961-4CAA-9CE2-6ADC860AE4E4}" sibTransId="{41844668-F40C-4BEA-A9B7-5D0FD2903740}"/>
    <dgm:cxn modelId="{78520EF4-5658-4240-8C0D-8FB54BB0E495}" type="presOf" srcId="{F933D68C-0AE2-4803-BBB9-9B9FA889563F}" destId="{8FE4BEF8-F615-4FD3-9359-B29481756CE0}" srcOrd="0" destOrd="0" presId="urn:microsoft.com/office/officeart/2005/8/layout/vList6"/>
    <dgm:cxn modelId="{DF8FA1F2-DED5-44DB-8FAE-2BB3C855C592}" srcId="{F933D68C-0AE2-4803-BBB9-9B9FA889563F}" destId="{869160D8-A818-4246-960B-5D701A284820}" srcOrd="0" destOrd="0" parTransId="{08AF428C-4F60-4F08-804D-75BFB48FDB51}" sibTransId="{88FA7039-126E-4397-804A-42A73BB09AF6}"/>
    <dgm:cxn modelId="{67E4CF50-41AC-4692-B596-01010DA5E58A}" srcId="{F933D68C-0AE2-4803-BBB9-9B9FA889563F}" destId="{0CE2CB08-B958-4FAE-B96B-B381A85A166C}" srcOrd="1" destOrd="0" parTransId="{2FFE07EF-579E-4CFE-8346-258D069BB4F8}" sibTransId="{94E68284-7130-4D00-AC00-000361C67254}"/>
    <dgm:cxn modelId="{6B1C52AE-C11A-43BC-8673-E227527E723B}" srcId="{F242EE42-0101-450D-B2CF-3CA207A857C1}" destId="{F933D68C-0AE2-4803-BBB9-9B9FA889563F}" srcOrd="0" destOrd="0" parTransId="{FA846883-C939-4AA3-88F2-43DD09D4DB39}" sibTransId="{525FEE24-181A-4AF5-B49C-D350894BE788}"/>
    <dgm:cxn modelId="{571594D4-205E-4504-97CC-7F2334261E32}" type="presOf" srcId="{409A3C88-904E-433B-A3F2-55AE7D942367}" destId="{2935069F-B883-4089-A790-0499DB8C3A56}" srcOrd="0" destOrd="0" presId="urn:microsoft.com/office/officeart/2005/8/layout/vList6"/>
    <dgm:cxn modelId="{4749BC9F-8BEF-4417-90F8-5B6714032537}" type="presOf" srcId="{14E83FA3-9731-4949-9D8C-378A803BD064}" destId="{A96B25ED-5090-47CD-92FA-6AD7519F432F}" srcOrd="0" destOrd="0" presId="urn:microsoft.com/office/officeart/2005/8/layout/vList6"/>
    <dgm:cxn modelId="{CF5797C5-71E2-43EB-8D0D-AC91C932051E}" type="presParOf" srcId="{1E97217B-B49F-4E87-AF0A-69EAF5E0F00C}" destId="{965105DD-CCFC-44B9-8181-454478797B26}" srcOrd="0" destOrd="0" presId="urn:microsoft.com/office/officeart/2005/8/layout/vList6"/>
    <dgm:cxn modelId="{31CEA705-0CF8-48A7-B465-1F6EEF1BFFF8}" type="presParOf" srcId="{965105DD-CCFC-44B9-8181-454478797B26}" destId="{8FE4BEF8-F615-4FD3-9359-B29481756CE0}" srcOrd="0" destOrd="0" presId="urn:microsoft.com/office/officeart/2005/8/layout/vList6"/>
    <dgm:cxn modelId="{B1AD4C35-10E8-4509-B89F-4496FB87EF80}" type="presParOf" srcId="{965105DD-CCFC-44B9-8181-454478797B26}" destId="{CA327F1E-3174-4DB2-BF91-9050A61B42CE}" srcOrd="1" destOrd="0" presId="urn:microsoft.com/office/officeart/2005/8/layout/vList6"/>
    <dgm:cxn modelId="{48C8C5CE-7452-4F1B-A2D4-F445BE9DE94B}" type="presParOf" srcId="{1E97217B-B49F-4E87-AF0A-69EAF5E0F00C}" destId="{B3EA8E0F-3F37-4B44-9C1A-DA5977BA9495}" srcOrd="1" destOrd="0" presId="urn:microsoft.com/office/officeart/2005/8/layout/vList6"/>
    <dgm:cxn modelId="{46DB8B6B-C44B-4D5B-A9C8-AA89109C2358}" type="presParOf" srcId="{1E97217B-B49F-4E87-AF0A-69EAF5E0F00C}" destId="{3A6A741B-A456-4E32-92F7-496A69D9D4EB}" srcOrd="2" destOrd="0" presId="urn:microsoft.com/office/officeart/2005/8/layout/vList6"/>
    <dgm:cxn modelId="{E1442890-C71F-4946-933A-51A17AF6B043}" type="presParOf" srcId="{3A6A741B-A456-4E32-92F7-496A69D9D4EB}" destId="{A96B25ED-5090-47CD-92FA-6AD7519F432F}" srcOrd="0" destOrd="0" presId="urn:microsoft.com/office/officeart/2005/8/layout/vList6"/>
    <dgm:cxn modelId="{DF595B6D-28E4-4105-BE54-8E796D7B96E1}" type="presParOf" srcId="{3A6A741B-A456-4E32-92F7-496A69D9D4EB}" destId="{2935069F-B883-4089-A790-0499DB8C3A5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16E23F8-410F-4C83-851F-C391280AE20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E6E1AD6-F5F0-4DF8-8E46-E7C34241E052}">
      <dgm:prSet phldrT="[Texto]" custT="1"/>
      <dgm:spPr/>
      <dgm:t>
        <a:bodyPr/>
        <a:lstStyle/>
        <a:p>
          <a:r>
            <a:rPr lang="es-ES" sz="2400" dirty="0" smtClean="0"/>
            <a:t>Descriptivo</a:t>
          </a:r>
          <a:endParaRPr lang="es-ES" sz="2400" dirty="0"/>
        </a:p>
      </dgm:t>
    </dgm:pt>
    <dgm:pt modelId="{96E9531A-F895-4569-B5EF-D0EF32687228}" type="parTrans" cxnId="{2A243837-25D9-464A-8E40-FAD1972F28C7}">
      <dgm:prSet/>
      <dgm:spPr/>
      <dgm:t>
        <a:bodyPr/>
        <a:lstStyle/>
        <a:p>
          <a:endParaRPr lang="es-ES"/>
        </a:p>
      </dgm:t>
    </dgm:pt>
    <dgm:pt modelId="{04FDE5C7-957A-478A-8823-49895D3A9181}" type="sibTrans" cxnId="{2A243837-25D9-464A-8E40-FAD1972F28C7}">
      <dgm:prSet/>
      <dgm:spPr/>
      <dgm:t>
        <a:bodyPr/>
        <a:lstStyle/>
        <a:p>
          <a:endParaRPr lang="es-ES"/>
        </a:p>
      </dgm:t>
    </dgm:pt>
    <dgm:pt modelId="{4B958630-6F5D-46AA-A3BD-2D9D70E03FDE}">
      <dgm:prSet phldrT="[Texto]" custT="1"/>
      <dgm:spPr/>
      <dgm:t>
        <a:bodyPr/>
        <a:lstStyle/>
        <a:p>
          <a:r>
            <a:rPr lang="es-ES" sz="1200" dirty="0" smtClean="0"/>
            <a:t>Se nombra características y se analiza lo que ocurre en la realidad con respecto a las variables. Ayudando a construir hipótesis para nuevas investigaciones.</a:t>
          </a:r>
          <a:endParaRPr lang="es-ES" sz="1200" dirty="0"/>
        </a:p>
      </dgm:t>
    </dgm:pt>
    <dgm:pt modelId="{0D1E33D4-A43F-4B8F-A27F-808C0BD162DD}" type="parTrans" cxnId="{C9B4FF33-DF94-4FAF-8816-15C82CFFEDA7}">
      <dgm:prSet/>
      <dgm:spPr/>
      <dgm:t>
        <a:bodyPr/>
        <a:lstStyle/>
        <a:p>
          <a:endParaRPr lang="es-ES"/>
        </a:p>
      </dgm:t>
    </dgm:pt>
    <dgm:pt modelId="{E98CFC7C-CB21-4ECF-9ABF-E3F5849EBA96}" type="sibTrans" cxnId="{C9B4FF33-DF94-4FAF-8816-15C82CFFEDA7}">
      <dgm:prSet/>
      <dgm:spPr/>
      <dgm:t>
        <a:bodyPr/>
        <a:lstStyle/>
        <a:p>
          <a:endParaRPr lang="es-ES"/>
        </a:p>
      </dgm:t>
    </dgm:pt>
    <dgm:pt modelId="{D819294C-C718-4996-989F-420B9B4DCFEC}">
      <dgm:prSet phldrT="[Texto]" custT="1"/>
      <dgm:spPr/>
      <dgm:t>
        <a:bodyPr/>
        <a:lstStyle/>
        <a:p>
          <a:r>
            <a:rPr lang="es-ES" sz="2400" dirty="0" smtClean="0"/>
            <a:t>Analítico</a:t>
          </a:r>
          <a:endParaRPr lang="es-ES" sz="2400" dirty="0"/>
        </a:p>
      </dgm:t>
    </dgm:pt>
    <dgm:pt modelId="{1E41A461-C418-4D7D-A451-C77CE52811A8}" type="parTrans" cxnId="{E7760B54-690B-4AEB-B79E-736632B87F3D}">
      <dgm:prSet/>
      <dgm:spPr/>
      <dgm:t>
        <a:bodyPr/>
        <a:lstStyle/>
        <a:p>
          <a:endParaRPr lang="es-ES"/>
        </a:p>
      </dgm:t>
    </dgm:pt>
    <dgm:pt modelId="{E9A0AF25-41A3-4772-B518-39CE09F3FB55}" type="sibTrans" cxnId="{E7760B54-690B-4AEB-B79E-736632B87F3D}">
      <dgm:prSet/>
      <dgm:spPr/>
      <dgm:t>
        <a:bodyPr/>
        <a:lstStyle/>
        <a:p>
          <a:endParaRPr lang="es-ES"/>
        </a:p>
      </dgm:t>
    </dgm:pt>
    <dgm:pt modelId="{E8C5E6FF-E560-46E7-8B0B-160F0FDD80C6}">
      <dgm:prSet phldrT="[Texto]" custT="1"/>
      <dgm:spPr/>
      <dgm:t>
        <a:bodyPr/>
        <a:lstStyle/>
        <a:p>
          <a:r>
            <a:rPr lang="es-ES" sz="1200" dirty="0" smtClean="0"/>
            <a:t>Se analiza la naturaleza, causas y efectos del problema para afirmar, descartar o construir nuevas hipótesis.</a:t>
          </a:r>
          <a:endParaRPr lang="es-ES" sz="1200" dirty="0"/>
        </a:p>
      </dgm:t>
    </dgm:pt>
    <dgm:pt modelId="{901AA0DF-13C3-4BD4-95C6-5C54E027C87F}" type="parTrans" cxnId="{B5819C42-9D38-4EAE-B831-9CEEEE1774F0}">
      <dgm:prSet/>
      <dgm:spPr/>
      <dgm:t>
        <a:bodyPr/>
        <a:lstStyle/>
        <a:p>
          <a:endParaRPr lang="es-ES"/>
        </a:p>
      </dgm:t>
    </dgm:pt>
    <dgm:pt modelId="{129E3B35-6B8C-41F8-A187-E714E43CE21C}" type="sibTrans" cxnId="{B5819C42-9D38-4EAE-B831-9CEEEE1774F0}">
      <dgm:prSet/>
      <dgm:spPr/>
      <dgm:t>
        <a:bodyPr/>
        <a:lstStyle/>
        <a:p>
          <a:endParaRPr lang="es-ES"/>
        </a:p>
      </dgm:t>
    </dgm:pt>
    <dgm:pt modelId="{FA9807FB-AAC6-47DA-9AC8-850D829B2ACA}">
      <dgm:prSet phldrT="[Texto]" custT="1"/>
      <dgm:spPr/>
      <dgm:t>
        <a:bodyPr/>
        <a:lstStyle/>
        <a:p>
          <a:r>
            <a:rPr lang="es-ES" sz="2400" dirty="0" smtClean="0"/>
            <a:t>Sintético</a:t>
          </a:r>
          <a:endParaRPr lang="es-ES" sz="2400" dirty="0"/>
        </a:p>
      </dgm:t>
    </dgm:pt>
    <dgm:pt modelId="{0822DD15-B536-4DBE-BAE3-BAC9EE88ED2D}" type="parTrans" cxnId="{0D7E4F31-CF96-422B-BC6A-C973836EE797}">
      <dgm:prSet/>
      <dgm:spPr/>
      <dgm:t>
        <a:bodyPr/>
        <a:lstStyle/>
        <a:p>
          <a:endParaRPr lang="es-ES"/>
        </a:p>
      </dgm:t>
    </dgm:pt>
    <dgm:pt modelId="{423C8381-2778-420C-9E7C-F5CC2528F24C}" type="sibTrans" cxnId="{0D7E4F31-CF96-422B-BC6A-C973836EE797}">
      <dgm:prSet/>
      <dgm:spPr/>
      <dgm:t>
        <a:bodyPr/>
        <a:lstStyle/>
        <a:p>
          <a:endParaRPr lang="es-ES"/>
        </a:p>
      </dgm:t>
    </dgm:pt>
    <dgm:pt modelId="{625C95D4-ADB3-412B-BEC1-95E3885990BC}">
      <dgm:prSet phldrT="[Texto]" custT="1"/>
      <dgm:spPr/>
      <dgm:t>
        <a:bodyPr/>
        <a:lstStyle/>
        <a:p>
          <a:r>
            <a:rPr lang="es-ES" sz="1400" dirty="0" smtClean="0"/>
            <a:t>Después de examinar y entender el problema se llegará a una solución.</a:t>
          </a:r>
          <a:endParaRPr lang="es-ES" sz="1400" dirty="0"/>
        </a:p>
      </dgm:t>
    </dgm:pt>
    <dgm:pt modelId="{97DF5703-F522-496B-A06D-BB1674090017}" type="parTrans" cxnId="{B79AA0AA-A571-43F0-B649-D129E1000AD4}">
      <dgm:prSet/>
      <dgm:spPr/>
      <dgm:t>
        <a:bodyPr/>
        <a:lstStyle/>
        <a:p>
          <a:endParaRPr lang="es-ES"/>
        </a:p>
      </dgm:t>
    </dgm:pt>
    <dgm:pt modelId="{ED2535DF-160C-49B4-81FA-4EB1BA50CA37}" type="sibTrans" cxnId="{B79AA0AA-A571-43F0-B649-D129E1000AD4}">
      <dgm:prSet/>
      <dgm:spPr/>
      <dgm:t>
        <a:bodyPr/>
        <a:lstStyle/>
        <a:p>
          <a:endParaRPr lang="es-ES"/>
        </a:p>
      </dgm:t>
    </dgm:pt>
    <dgm:pt modelId="{5E9DCC8F-80FC-4562-864F-90F3E9DCDC4E}" type="pres">
      <dgm:prSet presAssocID="{716E23F8-410F-4C83-851F-C391280AE20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14F723-E513-44D5-A74F-429417CE95FB}" type="pres">
      <dgm:prSet presAssocID="{EE6E1AD6-F5F0-4DF8-8E46-E7C34241E052}" presName="linNode" presStyleCnt="0"/>
      <dgm:spPr/>
    </dgm:pt>
    <dgm:pt modelId="{67281093-43B8-4312-90AA-658D1C522A6A}" type="pres">
      <dgm:prSet presAssocID="{EE6E1AD6-F5F0-4DF8-8E46-E7C34241E052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0D7A9D6-30E9-4C26-A4EB-78CE5142D195}" type="pres">
      <dgm:prSet presAssocID="{EE6E1AD6-F5F0-4DF8-8E46-E7C34241E052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469DA0-635B-4222-8432-858463DBF4E9}" type="pres">
      <dgm:prSet presAssocID="{04FDE5C7-957A-478A-8823-49895D3A9181}" presName="sp" presStyleCnt="0"/>
      <dgm:spPr/>
    </dgm:pt>
    <dgm:pt modelId="{66C41C12-D0EA-4EB4-AD64-EA0E0B3B25A1}" type="pres">
      <dgm:prSet presAssocID="{D819294C-C718-4996-989F-420B9B4DCFEC}" presName="linNode" presStyleCnt="0"/>
      <dgm:spPr/>
    </dgm:pt>
    <dgm:pt modelId="{1DCB7369-575B-4451-83DC-BD31ECDA1EA8}" type="pres">
      <dgm:prSet presAssocID="{D819294C-C718-4996-989F-420B9B4DCFEC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CFD589B-33E8-4525-B111-3B3934A66157}" type="pres">
      <dgm:prSet presAssocID="{D819294C-C718-4996-989F-420B9B4DCFEC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F27AC9-DA83-4F49-BCA0-470036B18B27}" type="pres">
      <dgm:prSet presAssocID="{E9A0AF25-41A3-4772-B518-39CE09F3FB55}" presName="sp" presStyleCnt="0"/>
      <dgm:spPr/>
    </dgm:pt>
    <dgm:pt modelId="{39941752-04CA-46E4-9DFF-2CA71C6D6F07}" type="pres">
      <dgm:prSet presAssocID="{FA9807FB-AAC6-47DA-9AC8-850D829B2ACA}" presName="linNode" presStyleCnt="0"/>
      <dgm:spPr/>
    </dgm:pt>
    <dgm:pt modelId="{5F49451E-4992-4F5F-A017-5495DD62C58D}" type="pres">
      <dgm:prSet presAssocID="{FA9807FB-AAC6-47DA-9AC8-850D829B2ACA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21F461-8FFE-4AF0-8287-B749FC171FDC}" type="pres">
      <dgm:prSet presAssocID="{FA9807FB-AAC6-47DA-9AC8-850D829B2ACA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37A5182-2533-4C14-8D2F-71143A59B751}" type="presOf" srcId="{D819294C-C718-4996-989F-420B9B4DCFEC}" destId="{1DCB7369-575B-4451-83DC-BD31ECDA1EA8}" srcOrd="0" destOrd="0" presId="urn:microsoft.com/office/officeart/2005/8/layout/vList5"/>
    <dgm:cxn modelId="{2A243837-25D9-464A-8E40-FAD1972F28C7}" srcId="{716E23F8-410F-4C83-851F-C391280AE20A}" destId="{EE6E1AD6-F5F0-4DF8-8E46-E7C34241E052}" srcOrd="0" destOrd="0" parTransId="{96E9531A-F895-4569-B5EF-D0EF32687228}" sibTransId="{04FDE5C7-957A-478A-8823-49895D3A9181}"/>
    <dgm:cxn modelId="{7320E132-AE8F-4F6F-873B-751B980C8CB0}" type="presOf" srcId="{FA9807FB-AAC6-47DA-9AC8-850D829B2ACA}" destId="{5F49451E-4992-4F5F-A017-5495DD62C58D}" srcOrd="0" destOrd="0" presId="urn:microsoft.com/office/officeart/2005/8/layout/vList5"/>
    <dgm:cxn modelId="{DF08F81B-89AF-42F1-AC40-75FBD42D8411}" type="presOf" srcId="{E8C5E6FF-E560-46E7-8B0B-160F0FDD80C6}" destId="{ACFD589B-33E8-4525-B111-3B3934A66157}" srcOrd="0" destOrd="0" presId="urn:microsoft.com/office/officeart/2005/8/layout/vList5"/>
    <dgm:cxn modelId="{26FB75C5-4CE6-4CB9-BECF-2C8206579679}" type="presOf" srcId="{EE6E1AD6-F5F0-4DF8-8E46-E7C34241E052}" destId="{67281093-43B8-4312-90AA-658D1C522A6A}" srcOrd="0" destOrd="0" presId="urn:microsoft.com/office/officeart/2005/8/layout/vList5"/>
    <dgm:cxn modelId="{E7760B54-690B-4AEB-B79E-736632B87F3D}" srcId="{716E23F8-410F-4C83-851F-C391280AE20A}" destId="{D819294C-C718-4996-989F-420B9B4DCFEC}" srcOrd="1" destOrd="0" parTransId="{1E41A461-C418-4D7D-A451-C77CE52811A8}" sibTransId="{E9A0AF25-41A3-4772-B518-39CE09F3FB55}"/>
    <dgm:cxn modelId="{B5819C42-9D38-4EAE-B831-9CEEEE1774F0}" srcId="{D819294C-C718-4996-989F-420B9B4DCFEC}" destId="{E8C5E6FF-E560-46E7-8B0B-160F0FDD80C6}" srcOrd="0" destOrd="0" parTransId="{901AA0DF-13C3-4BD4-95C6-5C54E027C87F}" sibTransId="{129E3B35-6B8C-41F8-A187-E714E43CE21C}"/>
    <dgm:cxn modelId="{2336B0B9-04C2-497D-A96A-84A8B9A1BF46}" type="presOf" srcId="{716E23F8-410F-4C83-851F-C391280AE20A}" destId="{5E9DCC8F-80FC-4562-864F-90F3E9DCDC4E}" srcOrd="0" destOrd="0" presId="urn:microsoft.com/office/officeart/2005/8/layout/vList5"/>
    <dgm:cxn modelId="{7FC3B61A-06D5-408B-B539-91B193C2E00C}" type="presOf" srcId="{4B958630-6F5D-46AA-A3BD-2D9D70E03FDE}" destId="{B0D7A9D6-30E9-4C26-A4EB-78CE5142D195}" srcOrd="0" destOrd="0" presId="urn:microsoft.com/office/officeart/2005/8/layout/vList5"/>
    <dgm:cxn modelId="{C9B4FF33-DF94-4FAF-8816-15C82CFFEDA7}" srcId="{EE6E1AD6-F5F0-4DF8-8E46-E7C34241E052}" destId="{4B958630-6F5D-46AA-A3BD-2D9D70E03FDE}" srcOrd="0" destOrd="0" parTransId="{0D1E33D4-A43F-4B8F-A27F-808C0BD162DD}" sibTransId="{E98CFC7C-CB21-4ECF-9ABF-E3F5849EBA96}"/>
    <dgm:cxn modelId="{0D7E4F31-CF96-422B-BC6A-C973836EE797}" srcId="{716E23F8-410F-4C83-851F-C391280AE20A}" destId="{FA9807FB-AAC6-47DA-9AC8-850D829B2ACA}" srcOrd="2" destOrd="0" parTransId="{0822DD15-B536-4DBE-BAE3-BAC9EE88ED2D}" sibTransId="{423C8381-2778-420C-9E7C-F5CC2528F24C}"/>
    <dgm:cxn modelId="{B79AA0AA-A571-43F0-B649-D129E1000AD4}" srcId="{FA9807FB-AAC6-47DA-9AC8-850D829B2ACA}" destId="{625C95D4-ADB3-412B-BEC1-95E3885990BC}" srcOrd="0" destOrd="0" parTransId="{97DF5703-F522-496B-A06D-BB1674090017}" sibTransId="{ED2535DF-160C-49B4-81FA-4EB1BA50CA37}"/>
    <dgm:cxn modelId="{C818121E-47DC-4789-9767-C3BDBAD94642}" type="presOf" srcId="{625C95D4-ADB3-412B-BEC1-95E3885990BC}" destId="{A321F461-8FFE-4AF0-8287-B749FC171FDC}" srcOrd="0" destOrd="0" presId="urn:microsoft.com/office/officeart/2005/8/layout/vList5"/>
    <dgm:cxn modelId="{C412A5DA-2EBE-4436-9B12-B9DAB5B8601F}" type="presParOf" srcId="{5E9DCC8F-80FC-4562-864F-90F3E9DCDC4E}" destId="{8514F723-E513-44D5-A74F-429417CE95FB}" srcOrd="0" destOrd="0" presId="urn:microsoft.com/office/officeart/2005/8/layout/vList5"/>
    <dgm:cxn modelId="{C0D769E4-81BD-4E84-BE67-A6EF959D6BC8}" type="presParOf" srcId="{8514F723-E513-44D5-A74F-429417CE95FB}" destId="{67281093-43B8-4312-90AA-658D1C522A6A}" srcOrd="0" destOrd="0" presId="urn:microsoft.com/office/officeart/2005/8/layout/vList5"/>
    <dgm:cxn modelId="{D2A40075-9AAF-4489-95CA-F6943AFFD70B}" type="presParOf" srcId="{8514F723-E513-44D5-A74F-429417CE95FB}" destId="{B0D7A9D6-30E9-4C26-A4EB-78CE5142D195}" srcOrd="1" destOrd="0" presId="urn:microsoft.com/office/officeart/2005/8/layout/vList5"/>
    <dgm:cxn modelId="{4452B9E9-64AF-46DA-8773-D3D1ACBFA6C7}" type="presParOf" srcId="{5E9DCC8F-80FC-4562-864F-90F3E9DCDC4E}" destId="{46469DA0-635B-4222-8432-858463DBF4E9}" srcOrd="1" destOrd="0" presId="urn:microsoft.com/office/officeart/2005/8/layout/vList5"/>
    <dgm:cxn modelId="{C5A290ED-3DE7-4C33-91F2-6D33E5DAC02E}" type="presParOf" srcId="{5E9DCC8F-80FC-4562-864F-90F3E9DCDC4E}" destId="{66C41C12-D0EA-4EB4-AD64-EA0E0B3B25A1}" srcOrd="2" destOrd="0" presId="urn:microsoft.com/office/officeart/2005/8/layout/vList5"/>
    <dgm:cxn modelId="{68594EFE-3528-4CA4-9561-8D0BC7126359}" type="presParOf" srcId="{66C41C12-D0EA-4EB4-AD64-EA0E0B3B25A1}" destId="{1DCB7369-575B-4451-83DC-BD31ECDA1EA8}" srcOrd="0" destOrd="0" presId="urn:microsoft.com/office/officeart/2005/8/layout/vList5"/>
    <dgm:cxn modelId="{8F35015B-E16A-4BD8-9514-D4A8874F5E90}" type="presParOf" srcId="{66C41C12-D0EA-4EB4-AD64-EA0E0B3B25A1}" destId="{ACFD589B-33E8-4525-B111-3B3934A66157}" srcOrd="1" destOrd="0" presId="urn:microsoft.com/office/officeart/2005/8/layout/vList5"/>
    <dgm:cxn modelId="{AC666CBB-A5BB-4312-AAE5-62F07847E0E4}" type="presParOf" srcId="{5E9DCC8F-80FC-4562-864F-90F3E9DCDC4E}" destId="{F6F27AC9-DA83-4F49-BCA0-470036B18B27}" srcOrd="3" destOrd="0" presId="urn:microsoft.com/office/officeart/2005/8/layout/vList5"/>
    <dgm:cxn modelId="{BC925431-81E6-42D7-A5D0-6C4D1029F8A8}" type="presParOf" srcId="{5E9DCC8F-80FC-4562-864F-90F3E9DCDC4E}" destId="{39941752-04CA-46E4-9DFF-2CA71C6D6F07}" srcOrd="4" destOrd="0" presId="urn:microsoft.com/office/officeart/2005/8/layout/vList5"/>
    <dgm:cxn modelId="{F513E5EE-25AD-4F5A-AD7B-50FF3AADAE4E}" type="presParOf" srcId="{39941752-04CA-46E4-9DFF-2CA71C6D6F07}" destId="{5F49451E-4992-4F5F-A017-5495DD62C58D}" srcOrd="0" destOrd="0" presId="urn:microsoft.com/office/officeart/2005/8/layout/vList5"/>
    <dgm:cxn modelId="{79DD4592-9EF0-4964-B60C-401B83508F3B}" type="presParOf" srcId="{39941752-04CA-46E4-9DFF-2CA71C6D6F07}" destId="{A321F461-8FFE-4AF0-8287-B749FC171FD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16E23F8-410F-4C83-851F-C391280AE20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E6E1AD6-F5F0-4DF8-8E46-E7C34241E052}">
      <dgm:prSet phldrT="[Texto]" custT="1"/>
      <dgm:spPr/>
      <dgm:t>
        <a:bodyPr/>
        <a:lstStyle/>
        <a:p>
          <a:r>
            <a:rPr lang="es-ES" sz="2400" dirty="0" smtClean="0"/>
            <a:t>Deductivo</a:t>
          </a:r>
          <a:endParaRPr lang="es-ES" sz="2400" dirty="0"/>
        </a:p>
      </dgm:t>
    </dgm:pt>
    <dgm:pt modelId="{96E9531A-F895-4569-B5EF-D0EF32687228}" type="parTrans" cxnId="{2A243837-25D9-464A-8E40-FAD1972F28C7}">
      <dgm:prSet/>
      <dgm:spPr/>
      <dgm:t>
        <a:bodyPr/>
        <a:lstStyle/>
        <a:p>
          <a:endParaRPr lang="es-ES"/>
        </a:p>
      </dgm:t>
    </dgm:pt>
    <dgm:pt modelId="{04FDE5C7-957A-478A-8823-49895D3A9181}" type="sibTrans" cxnId="{2A243837-25D9-464A-8E40-FAD1972F28C7}">
      <dgm:prSet/>
      <dgm:spPr/>
      <dgm:t>
        <a:bodyPr/>
        <a:lstStyle/>
        <a:p>
          <a:endParaRPr lang="es-ES"/>
        </a:p>
      </dgm:t>
    </dgm:pt>
    <dgm:pt modelId="{4B958630-6F5D-46AA-A3BD-2D9D70E03FDE}">
      <dgm:prSet phldrT="[Texto]" custT="1"/>
      <dgm:spPr/>
      <dgm:t>
        <a:bodyPr/>
        <a:lstStyle/>
        <a:p>
          <a:pPr algn="just"/>
          <a:r>
            <a:rPr lang="es-ES" sz="1200" dirty="0" smtClean="0"/>
            <a:t>Por medio de investigaciones ya realizadas se podrá comprobar la importancia del estudio a ejecutar. Las conclusiones planteadas se dan como resultado necesario para la validación de la investigación.</a:t>
          </a:r>
          <a:endParaRPr lang="es-ES" sz="1200" dirty="0"/>
        </a:p>
      </dgm:t>
    </dgm:pt>
    <dgm:pt modelId="{0D1E33D4-A43F-4B8F-A27F-808C0BD162DD}" type="parTrans" cxnId="{C9B4FF33-DF94-4FAF-8816-15C82CFFEDA7}">
      <dgm:prSet/>
      <dgm:spPr/>
      <dgm:t>
        <a:bodyPr/>
        <a:lstStyle/>
        <a:p>
          <a:endParaRPr lang="es-ES"/>
        </a:p>
      </dgm:t>
    </dgm:pt>
    <dgm:pt modelId="{E98CFC7C-CB21-4ECF-9ABF-E3F5849EBA96}" type="sibTrans" cxnId="{C9B4FF33-DF94-4FAF-8816-15C82CFFEDA7}">
      <dgm:prSet/>
      <dgm:spPr/>
      <dgm:t>
        <a:bodyPr/>
        <a:lstStyle/>
        <a:p>
          <a:endParaRPr lang="es-ES"/>
        </a:p>
      </dgm:t>
    </dgm:pt>
    <dgm:pt modelId="{D819294C-C718-4996-989F-420B9B4DCFEC}">
      <dgm:prSet phldrT="[Texto]" custT="1"/>
      <dgm:spPr/>
      <dgm:t>
        <a:bodyPr/>
        <a:lstStyle/>
        <a:p>
          <a:r>
            <a:rPr lang="es-ES" sz="2400" dirty="0" smtClean="0"/>
            <a:t>Empírico</a:t>
          </a:r>
          <a:endParaRPr lang="es-ES" sz="2400" dirty="0"/>
        </a:p>
      </dgm:t>
    </dgm:pt>
    <dgm:pt modelId="{1E41A461-C418-4D7D-A451-C77CE52811A8}" type="parTrans" cxnId="{E7760B54-690B-4AEB-B79E-736632B87F3D}">
      <dgm:prSet/>
      <dgm:spPr/>
      <dgm:t>
        <a:bodyPr/>
        <a:lstStyle/>
        <a:p>
          <a:endParaRPr lang="es-ES"/>
        </a:p>
      </dgm:t>
    </dgm:pt>
    <dgm:pt modelId="{E9A0AF25-41A3-4772-B518-39CE09F3FB55}" type="sibTrans" cxnId="{E7760B54-690B-4AEB-B79E-736632B87F3D}">
      <dgm:prSet/>
      <dgm:spPr/>
      <dgm:t>
        <a:bodyPr/>
        <a:lstStyle/>
        <a:p>
          <a:endParaRPr lang="es-ES"/>
        </a:p>
      </dgm:t>
    </dgm:pt>
    <dgm:pt modelId="{E8C5E6FF-E560-46E7-8B0B-160F0FDD80C6}">
      <dgm:prSet phldrT="[Texto]" custT="1"/>
      <dgm:spPr/>
      <dgm:t>
        <a:bodyPr/>
        <a:lstStyle/>
        <a:p>
          <a:r>
            <a:rPr lang="es-ES" sz="1200" dirty="0" smtClean="0"/>
            <a:t>Desde la observación se determina el comportamiento de los trabajadores según vaya transcurriendo el tiempo del programa recreativo, para que por medio de datos reales se llegue a una conclusión.</a:t>
          </a:r>
          <a:endParaRPr lang="es-ES" sz="1200" dirty="0"/>
        </a:p>
      </dgm:t>
    </dgm:pt>
    <dgm:pt modelId="{901AA0DF-13C3-4BD4-95C6-5C54E027C87F}" type="parTrans" cxnId="{B5819C42-9D38-4EAE-B831-9CEEEE1774F0}">
      <dgm:prSet/>
      <dgm:spPr/>
      <dgm:t>
        <a:bodyPr/>
        <a:lstStyle/>
        <a:p>
          <a:endParaRPr lang="es-ES"/>
        </a:p>
      </dgm:t>
    </dgm:pt>
    <dgm:pt modelId="{129E3B35-6B8C-41F8-A187-E714E43CE21C}" type="sibTrans" cxnId="{B5819C42-9D38-4EAE-B831-9CEEEE1774F0}">
      <dgm:prSet/>
      <dgm:spPr/>
      <dgm:t>
        <a:bodyPr/>
        <a:lstStyle/>
        <a:p>
          <a:endParaRPr lang="es-ES"/>
        </a:p>
      </dgm:t>
    </dgm:pt>
    <dgm:pt modelId="{5E9DCC8F-80FC-4562-864F-90F3E9DCDC4E}" type="pres">
      <dgm:prSet presAssocID="{716E23F8-410F-4C83-851F-C391280AE20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14F723-E513-44D5-A74F-429417CE95FB}" type="pres">
      <dgm:prSet presAssocID="{EE6E1AD6-F5F0-4DF8-8E46-E7C34241E052}" presName="linNode" presStyleCnt="0"/>
      <dgm:spPr/>
    </dgm:pt>
    <dgm:pt modelId="{67281093-43B8-4312-90AA-658D1C522A6A}" type="pres">
      <dgm:prSet presAssocID="{EE6E1AD6-F5F0-4DF8-8E46-E7C34241E052}" presName="parentText" presStyleLbl="node1" presStyleIdx="0" presStyleCnt="2" custScaleY="6896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D7A9D6-30E9-4C26-A4EB-78CE5142D195}" type="pres">
      <dgm:prSet presAssocID="{EE6E1AD6-F5F0-4DF8-8E46-E7C34241E052}" presName="descendantText" presStyleLbl="alignAccFollowNode1" presStyleIdx="0" presStyleCnt="2" custScaleY="6969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469DA0-635B-4222-8432-858463DBF4E9}" type="pres">
      <dgm:prSet presAssocID="{04FDE5C7-957A-478A-8823-49895D3A9181}" presName="sp" presStyleCnt="0"/>
      <dgm:spPr/>
    </dgm:pt>
    <dgm:pt modelId="{66C41C12-D0EA-4EB4-AD64-EA0E0B3B25A1}" type="pres">
      <dgm:prSet presAssocID="{D819294C-C718-4996-989F-420B9B4DCFEC}" presName="linNode" presStyleCnt="0"/>
      <dgm:spPr/>
    </dgm:pt>
    <dgm:pt modelId="{1DCB7369-575B-4451-83DC-BD31ECDA1EA8}" type="pres">
      <dgm:prSet presAssocID="{D819294C-C718-4996-989F-420B9B4DCFEC}" presName="parentText" presStyleLbl="node1" presStyleIdx="1" presStyleCnt="2" custScaleY="7132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CFD589B-33E8-4525-B111-3B3934A66157}" type="pres">
      <dgm:prSet presAssocID="{D819294C-C718-4996-989F-420B9B4DCFEC}" presName="descendantText" presStyleLbl="alignAccFollowNode1" presStyleIdx="1" presStyleCnt="2" custScaleY="7147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7760B54-690B-4AEB-B79E-736632B87F3D}" srcId="{716E23F8-410F-4C83-851F-C391280AE20A}" destId="{D819294C-C718-4996-989F-420B9B4DCFEC}" srcOrd="1" destOrd="0" parTransId="{1E41A461-C418-4D7D-A451-C77CE52811A8}" sibTransId="{E9A0AF25-41A3-4772-B518-39CE09F3FB55}"/>
    <dgm:cxn modelId="{C0C867EA-EAC5-4BC1-8D9D-B6EA454ED403}" type="presOf" srcId="{4B958630-6F5D-46AA-A3BD-2D9D70E03FDE}" destId="{B0D7A9D6-30E9-4C26-A4EB-78CE5142D195}" srcOrd="0" destOrd="0" presId="urn:microsoft.com/office/officeart/2005/8/layout/vList5"/>
    <dgm:cxn modelId="{2A243837-25D9-464A-8E40-FAD1972F28C7}" srcId="{716E23F8-410F-4C83-851F-C391280AE20A}" destId="{EE6E1AD6-F5F0-4DF8-8E46-E7C34241E052}" srcOrd="0" destOrd="0" parTransId="{96E9531A-F895-4569-B5EF-D0EF32687228}" sibTransId="{04FDE5C7-957A-478A-8823-49895D3A9181}"/>
    <dgm:cxn modelId="{7F0D0F3C-C9A9-4EB7-B33F-8B2C830716A7}" type="presOf" srcId="{D819294C-C718-4996-989F-420B9B4DCFEC}" destId="{1DCB7369-575B-4451-83DC-BD31ECDA1EA8}" srcOrd="0" destOrd="0" presId="urn:microsoft.com/office/officeart/2005/8/layout/vList5"/>
    <dgm:cxn modelId="{B5819C42-9D38-4EAE-B831-9CEEEE1774F0}" srcId="{D819294C-C718-4996-989F-420B9B4DCFEC}" destId="{E8C5E6FF-E560-46E7-8B0B-160F0FDD80C6}" srcOrd="0" destOrd="0" parTransId="{901AA0DF-13C3-4BD4-95C6-5C54E027C87F}" sibTransId="{129E3B35-6B8C-41F8-A187-E714E43CE21C}"/>
    <dgm:cxn modelId="{C9B4FF33-DF94-4FAF-8816-15C82CFFEDA7}" srcId="{EE6E1AD6-F5F0-4DF8-8E46-E7C34241E052}" destId="{4B958630-6F5D-46AA-A3BD-2D9D70E03FDE}" srcOrd="0" destOrd="0" parTransId="{0D1E33D4-A43F-4B8F-A27F-808C0BD162DD}" sibTransId="{E98CFC7C-CB21-4ECF-9ABF-E3F5849EBA96}"/>
    <dgm:cxn modelId="{7909FC8F-1DB1-4A07-9321-484F6CA62E44}" type="presOf" srcId="{EE6E1AD6-F5F0-4DF8-8E46-E7C34241E052}" destId="{67281093-43B8-4312-90AA-658D1C522A6A}" srcOrd="0" destOrd="0" presId="urn:microsoft.com/office/officeart/2005/8/layout/vList5"/>
    <dgm:cxn modelId="{25C4637D-1950-487A-86E7-B66E73E87A58}" type="presOf" srcId="{716E23F8-410F-4C83-851F-C391280AE20A}" destId="{5E9DCC8F-80FC-4562-864F-90F3E9DCDC4E}" srcOrd="0" destOrd="0" presId="urn:microsoft.com/office/officeart/2005/8/layout/vList5"/>
    <dgm:cxn modelId="{32C44066-9E15-4E6E-8995-EAF5D8F85B50}" type="presOf" srcId="{E8C5E6FF-E560-46E7-8B0B-160F0FDD80C6}" destId="{ACFD589B-33E8-4525-B111-3B3934A66157}" srcOrd="0" destOrd="0" presId="urn:microsoft.com/office/officeart/2005/8/layout/vList5"/>
    <dgm:cxn modelId="{E8A0B528-A527-425F-827B-B13E27E3E90E}" type="presParOf" srcId="{5E9DCC8F-80FC-4562-864F-90F3E9DCDC4E}" destId="{8514F723-E513-44D5-A74F-429417CE95FB}" srcOrd="0" destOrd="0" presId="urn:microsoft.com/office/officeart/2005/8/layout/vList5"/>
    <dgm:cxn modelId="{CDD07F8C-9A6B-46CA-8E3B-1B13442C9EBE}" type="presParOf" srcId="{8514F723-E513-44D5-A74F-429417CE95FB}" destId="{67281093-43B8-4312-90AA-658D1C522A6A}" srcOrd="0" destOrd="0" presId="urn:microsoft.com/office/officeart/2005/8/layout/vList5"/>
    <dgm:cxn modelId="{2D3FB725-DAD1-4516-BE9E-EC3DBFD56552}" type="presParOf" srcId="{8514F723-E513-44D5-A74F-429417CE95FB}" destId="{B0D7A9D6-30E9-4C26-A4EB-78CE5142D195}" srcOrd="1" destOrd="0" presId="urn:microsoft.com/office/officeart/2005/8/layout/vList5"/>
    <dgm:cxn modelId="{681186E0-054B-46C8-8B49-FE2AA50635B8}" type="presParOf" srcId="{5E9DCC8F-80FC-4562-864F-90F3E9DCDC4E}" destId="{46469DA0-635B-4222-8432-858463DBF4E9}" srcOrd="1" destOrd="0" presId="urn:microsoft.com/office/officeart/2005/8/layout/vList5"/>
    <dgm:cxn modelId="{E8219488-6AD6-44E6-924A-05D705151760}" type="presParOf" srcId="{5E9DCC8F-80FC-4562-864F-90F3E9DCDC4E}" destId="{66C41C12-D0EA-4EB4-AD64-EA0E0B3B25A1}" srcOrd="2" destOrd="0" presId="urn:microsoft.com/office/officeart/2005/8/layout/vList5"/>
    <dgm:cxn modelId="{7C2D80AE-7D91-467D-BCAB-7CEC4C4B4BE7}" type="presParOf" srcId="{66C41C12-D0EA-4EB4-AD64-EA0E0B3B25A1}" destId="{1DCB7369-575B-4451-83DC-BD31ECDA1EA8}" srcOrd="0" destOrd="0" presId="urn:microsoft.com/office/officeart/2005/8/layout/vList5"/>
    <dgm:cxn modelId="{69829D66-9921-4542-9D2C-1CFD587742EB}" type="presParOf" srcId="{66C41C12-D0EA-4EB4-AD64-EA0E0B3B25A1}" destId="{ACFD589B-33E8-4525-B111-3B3934A6615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5FF4D05-82DD-47FA-BCE0-8F0AB9286858}" type="doc">
      <dgm:prSet loTypeId="urn:microsoft.com/office/officeart/2005/8/layout/chevron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BE656FA-C31D-45D5-9FC9-785B3FFF61D4}">
      <dgm:prSet phldrT="[Texto]"/>
      <dgm:spPr/>
      <dgm:t>
        <a:bodyPr/>
        <a:lstStyle/>
        <a:p>
          <a:r>
            <a:rPr lang="es-ES" dirty="0" smtClean="0"/>
            <a:t>Talleres</a:t>
          </a:r>
          <a:endParaRPr lang="es-ES" dirty="0"/>
        </a:p>
      </dgm:t>
    </dgm:pt>
    <dgm:pt modelId="{837AAB13-0D0B-48AB-8301-B46B0E86DE54}" type="parTrans" cxnId="{8FA09DB8-4988-4FC7-83AE-05EF4057C673}">
      <dgm:prSet/>
      <dgm:spPr/>
      <dgm:t>
        <a:bodyPr/>
        <a:lstStyle/>
        <a:p>
          <a:endParaRPr lang="es-ES"/>
        </a:p>
      </dgm:t>
    </dgm:pt>
    <dgm:pt modelId="{5A97672E-62C8-4590-878A-84071149EBBC}" type="sibTrans" cxnId="{8FA09DB8-4988-4FC7-83AE-05EF4057C673}">
      <dgm:prSet/>
      <dgm:spPr/>
      <dgm:t>
        <a:bodyPr/>
        <a:lstStyle/>
        <a:p>
          <a:endParaRPr lang="es-ES"/>
        </a:p>
      </dgm:t>
    </dgm:pt>
    <dgm:pt modelId="{D689542D-16B8-4299-80D2-C5ABB01ED259}">
      <dgm:prSet phldrT="[Texto]"/>
      <dgm:spPr/>
      <dgm:t>
        <a:bodyPr/>
        <a:lstStyle/>
        <a:p>
          <a:r>
            <a:rPr lang="es-ES" dirty="0" smtClean="0"/>
            <a:t>Estrés y sus consecuencias.</a:t>
          </a:r>
          <a:endParaRPr lang="es-ES" dirty="0"/>
        </a:p>
      </dgm:t>
    </dgm:pt>
    <dgm:pt modelId="{5E0BE7AE-A07A-4830-BC82-361A130142B1}" type="parTrans" cxnId="{79013AC8-D391-495C-9410-6D1E0A30219C}">
      <dgm:prSet/>
      <dgm:spPr/>
      <dgm:t>
        <a:bodyPr/>
        <a:lstStyle/>
        <a:p>
          <a:endParaRPr lang="es-ES"/>
        </a:p>
      </dgm:t>
    </dgm:pt>
    <dgm:pt modelId="{9DD89D85-34C9-4E4B-9A66-D204192590C1}" type="sibTrans" cxnId="{79013AC8-D391-495C-9410-6D1E0A30219C}">
      <dgm:prSet/>
      <dgm:spPr/>
      <dgm:t>
        <a:bodyPr/>
        <a:lstStyle/>
        <a:p>
          <a:endParaRPr lang="es-ES"/>
        </a:p>
      </dgm:t>
    </dgm:pt>
    <dgm:pt modelId="{F4CB1B76-7D93-441C-BF5E-EB308C59CBAB}">
      <dgm:prSet phldrT="[Texto]"/>
      <dgm:spPr/>
      <dgm:t>
        <a:bodyPr/>
        <a:lstStyle/>
        <a:p>
          <a:r>
            <a:rPr lang="es-ES" dirty="0" smtClean="0"/>
            <a:t>Rincón Lúdico  </a:t>
          </a:r>
          <a:endParaRPr lang="es-ES" dirty="0"/>
        </a:p>
      </dgm:t>
    </dgm:pt>
    <dgm:pt modelId="{3519FE23-6538-4460-A0C4-D0DC437EF4A9}" type="parTrans" cxnId="{A6B280C4-FF5F-4F6C-B86D-A0EF11EE4569}">
      <dgm:prSet/>
      <dgm:spPr/>
      <dgm:t>
        <a:bodyPr/>
        <a:lstStyle/>
        <a:p>
          <a:endParaRPr lang="es-ES"/>
        </a:p>
      </dgm:t>
    </dgm:pt>
    <dgm:pt modelId="{8A25DB56-C588-487F-B4BF-581127C203B8}" type="sibTrans" cxnId="{A6B280C4-FF5F-4F6C-B86D-A0EF11EE4569}">
      <dgm:prSet/>
      <dgm:spPr/>
      <dgm:t>
        <a:bodyPr/>
        <a:lstStyle/>
        <a:p>
          <a:endParaRPr lang="es-ES"/>
        </a:p>
      </dgm:t>
    </dgm:pt>
    <dgm:pt modelId="{C2398856-9914-4AA8-B0D6-1A4D952F43DF}">
      <dgm:prSet phldrT="[Texto]"/>
      <dgm:spPr/>
      <dgm:t>
        <a:bodyPr/>
        <a:lstStyle/>
        <a:p>
          <a:r>
            <a:rPr lang="es-ES" dirty="0" smtClean="0"/>
            <a:t>Espacio en el que se encontrarán juegos pasivos.</a:t>
          </a:r>
          <a:endParaRPr lang="es-ES" dirty="0"/>
        </a:p>
      </dgm:t>
    </dgm:pt>
    <dgm:pt modelId="{B306C7E4-9F69-4B2D-90E6-53F72556509E}" type="parTrans" cxnId="{A2195AD5-23E7-4BA7-B8D0-BB579E29C5FA}">
      <dgm:prSet/>
      <dgm:spPr/>
      <dgm:t>
        <a:bodyPr/>
        <a:lstStyle/>
        <a:p>
          <a:endParaRPr lang="es-ES"/>
        </a:p>
      </dgm:t>
    </dgm:pt>
    <dgm:pt modelId="{97075872-06DB-4708-B14D-E284B441A3A0}" type="sibTrans" cxnId="{A2195AD5-23E7-4BA7-B8D0-BB579E29C5FA}">
      <dgm:prSet/>
      <dgm:spPr/>
      <dgm:t>
        <a:bodyPr/>
        <a:lstStyle/>
        <a:p>
          <a:endParaRPr lang="es-ES"/>
        </a:p>
      </dgm:t>
    </dgm:pt>
    <dgm:pt modelId="{E928995B-4853-4CF5-A5CE-DE4354681249}">
      <dgm:prSet phldrT="[Texto]"/>
      <dgm:spPr/>
      <dgm:t>
        <a:bodyPr/>
        <a:lstStyle/>
        <a:p>
          <a:r>
            <a:rPr lang="es-ES" dirty="0" smtClean="0"/>
            <a:t>Revistas, libros, tv, grabadora, cafetera.</a:t>
          </a:r>
          <a:endParaRPr lang="es-ES" dirty="0"/>
        </a:p>
      </dgm:t>
    </dgm:pt>
    <dgm:pt modelId="{431A9877-5D3A-4BBF-AD5C-173B31060674}" type="parTrans" cxnId="{340B0007-D3CA-4217-A379-53940528F99B}">
      <dgm:prSet/>
      <dgm:spPr/>
      <dgm:t>
        <a:bodyPr/>
        <a:lstStyle/>
        <a:p>
          <a:endParaRPr lang="es-ES"/>
        </a:p>
      </dgm:t>
    </dgm:pt>
    <dgm:pt modelId="{3445B24A-208D-4783-9238-B4A5B24AAC93}" type="sibTrans" cxnId="{340B0007-D3CA-4217-A379-53940528F99B}">
      <dgm:prSet/>
      <dgm:spPr/>
      <dgm:t>
        <a:bodyPr/>
        <a:lstStyle/>
        <a:p>
          <a:endParaRPr lang="es-ES"/>
        </a:p>
      </dgm:t>
    </dgm:pt>
    <dgm:pt modelId="{FE7F3A8B-C487-419B-9D48-6ECE3B6F0246}">
      <dgm:prSet phldrT="[Texto]"/>
      <dgm:spPr/>
      <dgm:t>
        <a:bodyPr/>
        <a:lstStyle/>
        <a:p>
          <a:r>
            <a:rPr lang="es-ES" dirty="0" smtClean="0"/>
            <a:t>Ágape Baila</a:t>
          </a:r>
          <a:endParaRPr lang="es-ES" dirty="0"/>
        </a:p>
      </dgm:t>
    </dgm:pt>
    <dgm:pt modelId="{C664CFC1-F75C-4BDF-A29F-2C6CE41B8F8F}" type="parTrans" cxnId="{22ECBE34-BB19-49CC-BCB8-30D1975737B0}">
      <dgm:prSet/>
      <dgm:spPr/>
      <dgm:t>
        <a:bodyPr/>
        <a:lstStyle/>
        <a:p>
          <a:endParaRPr lang="es-ES"/>
        </a:p>
      </dgm:t>
    </dgm:pt>
    <dgm:pt modelId="{95FCD71A-1631-4FB6-BB82-60F7686533C6}" type="sibTrans" cxnId="{22ECBE34-BB19-49CC-BCB8-30D1975737B0}">
      <dgm:prSet/>
      <dgm:spPr/>
      <dgm:t>
        <a:bodyPr/>
        <a:lstStyle/>
        <a:p>
          <a:endParaRPr lang="es-ES"/>
        </a:p>
      </dgm:t>
    </dgm:pt>
    <dgm:pt modelId="{F9FDF142-2927-4948-9E39-7A28403C2EDD}">
      <dgm:prSet phldrT="[Texto]"/>
      <dgm:spPr/>
      <dgm:t>
        <a:bodyPr/>
        <a:lstStyle/>
        <a:p>
          <a:r>
            <a:rPr lang="es-ES" dirty="0" smtClean="0"/>
            <a:t>Todos los viernes 20 minutos de Bailoterapia con toda la comunidad educativa.</a:t>
          </a:r>
          <a:endParaRPr lang="es-ES" dirty="0"/>
        </a:p>
      </dgm:t>
    </dgm:pt>
    <dgm:pt modelId="{F29B10D7-D708-4D77-8971-E4609FB1A48B}" type="parTrans" cxnId="{5AD1D51A-8F31-4968-B3C7-47731B319DF4}">
      <dgm:prSet/>
      <dgm:spPr/>
      <dgm:t>
        <a:bodyPr/>
        <a:lstStyle/>
        <a:p>
          <a:endParaRPr lang="es-ES"/>
        </a:p>
      </dgm:t>
    </dgm:pt>
    <dgm:pt modelId="{D4669FAC-EF90-41AA-92E5-8F66ABAFF466}" type="sibTrans" cxnId="{5AD1D51A-8F31-4968-B3C7-47731B319DF4}">
      <dgm:prSet/>
      <dgm:spPr/>
      <dgm:t>
        <a:bodyPr/>
        <a:lstStyle/>
        <a:p>
          <a:endParaRPr lang="es-ES"/>
        </a:p>
      </dgm:t>
    </dgm:pt>
    <dgm:pt modelId="{08DD19D7-7763-42B1-AAC4-E5194E62B66F}">
      <dgm:prSet phldrT="[Texto]"/>
      <dgm:spPr/>
      <dgm:t>
        <a:bodyPr/>
        <a:lstStyle/>
        <a:p>
          <a:r>
            <a:rPr lang="es-ES" dirty="0" smtClean="0"/>
            <a:t>Ágape Deportivo</a:t>
          </a:r>
          <a:endParaRPr lang="es-ES" dirty="0"/>
        </a:p>
      </dgm:t>
    </dgm:pt>
    <dgm:pt modelId="{BE4D63ED-6C45-49F7-BC0C-9DBEA03E3482}" type="parTrans" cxnId="{526F223A-6C69-4CE5-B5F7-77F9757DA9E1}">
      <dgm:prSet/>
      <dgm:spPr/>
      <dgm:t>
        <a:bodyPr/>
        <a:lstStyle/>
        <a:p>
          <a:endParaRPr lang="es-ES"/>
        </a:p>
      </dgm:t>
    </dgm:pt>
    <dgm:pt modelId="{6C72E5EB-452F-467D-A37D-416569ECA01E}" type="sibTrans" cxnId="{526F223A-6C69-4CE5-B5F7-77F9757DA9E1}">
      <dgm:prSet/>
      <dgm:spPr/>
      <dgm:t>
        <a:bodyPr/>
        <a:lstStyle/>
        <a:p>
          <a:endParaRPr lang="es-ES"/>
        </a:p>
      </dgm:t>
    </dgm:pt>
    <dgm:pt modelId="{19D18DF7-0D74-4D82-8A51-511E336E58C4}">
      <dgm:prSet/>
      <dgm:spPr/>
      <dgm:t>
        <a:bodyPr/>
        <a:lstStyle/>
        <a:p>
          <a:r>
            <a:rPr lang="es-ES" dirty="0" smtClean="0"/>
            <a:t>Paseo de recreación e integración.</a:t>
          </a:r>
          <a:endParaRPr lang="es-ES" dirty="0"/>
        </a:p>
      </dgm:t>
    </dgm:pt>
    <dgm:pt modelId="{C396A110-B4B6-4CC0-867B-842B4C2D7EAC}" type="parTrans" cxnId="{DB731164-9A69-4A8F-B6EB-9959F312432D}">
      <dgm:prSet/>
      <dgm:spPr/>
      <dgm:t>
        <a:bodyPr/>
        <a:lstStyle/>
        <a:p>
          <a:endParaRPr lang="es-ES"/>
        </a:p>
      </dgm:t>
    </dgm:pt>
    <dgm:pt modelId="{36520B74-477B-4583-B047-A55D43EEF15B}" type="sibTrans" cxnId="{DB731164-9A69-4A8F-B6EB-9959F312432D}">
      <dgm:prSet/>
      <dgm:spPr/>
      <dgm:t>
        <a:bodyPr/>
        <a:lstStyle/>
        <a:p>
          <a:endParaRPr lang="es-ES"/>
        </a:p>
      </dgm:t>
    </dgm:pt>
    <dgm:pt modelId="{97E55BD9-E540-4AE6-AFD7-2407546A639D}">
      <dgm:prSet phldrT="[Texto]"/>
      <dgm:spPr/>
      <dgm:t>
        <a:bodyPr/>
        <a:lstStyle/>
        <a:p>
          <a:r>
            <a:rPr lang="es-ES" dirty="0" smtClean="0"/>
            <a:t>Recreación Laboral y sus beneficios.</a:t>
          </a:r>
          <a:endParaRPr lang="es-ES" dirty="0"/>
        </a:p>
      </dgm:t>
    </dgm:pt>
    <dgm:pt modelId="{78128C2F-20C9-4641-8841-649D62850E74}" type="parTrans" cxnId="{BB228B7C-2966-4F7C-8ABD-2B51CD4CECA2}">
      <dgm:prSet/>
      <dgm:spPr/>
      <dgm:t>
        <a:bodyPr/>
        <a:lstStyle/>
        <a:p>
          <a:endParaRPr lang="es-ES"/>
        </a:p>
      </dgm:t>
    </dgm:pt>
    <dgm:pt modelId="{51671CDF-043D-44BC-A9A0-BE9ABFAAFC4D}" type="sibTrans" cxnId="{BB228B7C-2966-4F7C-8ABD-2B51CD4CECA2}">
      <dgm:prSet/>
      <dgm:spPr/>
      <dgm:t>
        <a:bodyPr/>
        <a:lstStyle/>
        <a:p>
          <a:endParaRPr lang="es-ES"/>
        </a:p>
      </dgm:t>
    </dgm:pt>
    <dgm:pt modelId="{2AB4B406-8159-4CBC-B572-4A4F41FB357B}">
      <dgm:prSet phldrT="[Texto]"/>
      <dgm:spPr/>
      <dgm:t>
        <a:bodyPr/>
        <a:lstStyle/>
        <a:p>
          <a:r>
            <a:rPr lang="es-ES" dirty="0" smtClean="0"/>
            <a:t>Como controlar el estrés laboral: Juegos pasivos, pausas activas, gimnasia cerebral, ejercicio físico.</a:t>
          </a:r>
          <a:endParaRPr lang="es-ES" dirty="0"/>
        </a:p>
      </dgm:t>
    </dgm:pt>
    <dgm:pt modelId="{5E7B420D-D326-4EFD-B23F-15C82FFF5341}" type="parTrans" cxnId="{AA05184D-1243-45F0-B60D-E80FAF23DD70}">
      <dgm:prSet/>
      <dgm:spPr/>
      <dgm:t>
        <a:bodyPr/>
        <a:lstStyle/>
        <a:p>
          <a:endParaRPr lang="es-ES"/>
        </a:p>
      </dgm:t>
    </dgm:pt>
    <dgm:pt modelId="{9F133D58-CE75-4032-B190-9F4E56B25C3F}" type="sibTrans" cxnId="{AA05184D-1243-45F0-B60D-E80FAF23DD70}">
      <dgm:prSet/>
      <dgm:spPr/>
      <dgm:t>
        <a:bodyPr/>
        <a:lstStyle/>
        <a:p>
          <a:endParaRPr lang="es-ES"/>
        </a:p>
      </dgm:t>
    </dgm:pt>
    <dgm:pt modelId="{5823E445-067B-4882-B049-34180DAB2C1A}">
      <dgm:prSet phldrT="[Texto]"/>
      <dgm:spPr/>
      <dgm:t>
        <a:bodyPr/>
        <a:lstStyle/>
        <a:p>
          <a:r>
            <a:rPr lang="es-ES" dirty="0" smtClean="0"/>
            <a:t>Carteles con pausas activas y gimnasia cerebral por semana.</a:t>
          </a:r>
          <a:endParaRPr lang="es-ES" dirty="0"/>
        </a:p>
      </dgm:t>
    </dgm:pt>
    <dgm:pt modelId="{4ACF578B-3E65-42AB-8AA5-8F872210E0C1}" type="parTrans" cxnId="{1791E766-6F91-414D-9FC1-810A5791F805}">
      <dgm:prSet/>
      <dgm:spPr/>
      <dgm:t>
        <a:bodyPr/>
        <a:lstStyle/>
        <a:p>
          <a:endParaRPr lang="es-ES"/>
        </a:p>
      </dgm:t>
    </dgm:pt>
    <dgm:pt modelId="{CF6ED61C-C457-4BE6-B0D0-120F9C1C50C6}" type="sibTrans" cxnId="{1791E766-6F91-414D-9FC1-810A5791F805}">
      <dgm:prSet/>
      <dgm:spPr/>
      <dgm:t>
        <a:bodyPr/>
        <a:lstStyle/>
        <a:p>
          <a:endParaRPr lang="es-ES"/>
        </a:p>
      </dgm:t>
    </dgm:pt>
    <dgm:pt modelId="{C8C38A44-B204-4EEC-8251-435AB6C59D39}">
      <dgm:prSet/>
      <dgm:spPr/>
      <dgm:t>
        <a:bodyPr/>
        <a:lstStyle/>
        <a:p>
          <a:r>
            <a:rPr lang="es-ES" dirty="0" smtClean="0"/>
            <a:t>Se realizarán actividades físicas, lúdicas, artísticas y sociales.</a:t>
          </a:r>
          <a:endParaRPr lang="es-ES" dirty="0"/>
        </a:p>
      </dgm:t>
    </dgm:pt>
    <dgm:pt modelId="{FAD55622-A1E9-4929-BC54-E5E331648EBF}" type="parTrans" cxnId="{740B950B-198E-45C8-9315-04440E1A7830}">
      <dgm:prSet/>
      <dgm:spPr/>
      <dgm:t>
        <a:bodyPr/>
        <a:lstStyle/>
        <a:p>
          <a:endParaRPr lang="es-ES"/>
        </a:p>
      </dgm:t>
    </dgm:pt>
    <dgm:pt modelId="{6E4C6F5B-1AEB-4654-8494-B12A2BF7D92C}" type="sibTrans" cxnId="{740B950B-198E-45C8-9315-04440E1A7830}">
      <dgm:prSet/>
      <dgm:spPr/>
      <dgm:t>
        <a:bodyPr/>
        <a:lstStyle/>
        <a:p>
          <a:endParaRPr lang="es-ES"/>
        </a:p>
      </dgm:t>
    </dgm:pt>
    <dgm:pt modelId="{F2143BA1-6C67-4A6F-9DCF-60CA338AF303}">
      <dgm:prSet/>
      <dgm:spPr/>
      <dgm:t>
        <a:bodyPr/>
        <a:lstStyle/>
        <a:p>
          <a:r>
            <a:rPr lang="es-ES" dirty="0" smtClean="0"/>
            <a:t>Integración del equipo de trabajo.</a:t>
          </a:r>
          <a:endParaRPr lang="es-ES" dirty="0"/>
        </a:p>
      </dgm:t>
    </dgm:pt>
    <dgm:pt modelId="{627A8D4F-D25C-4D81-B0EC-1C4DA7EDDB44}" type="parTrans" cxnId="{0019AA98-8102-4AB4-A9ED-791B3FE30C22}">
      <dgm:prSet/>
      <dgm:spPr/>
      <dgm:t>
        <a:bodyPr/>
        <a:lstStyle/>
        <a:p>
          <a:endParaRPr lang="es-ES"/>
        </a:p>
      </dgm:t>
    </dgm:pt>
    <dgm:pt modelId="{12CAF928-6BD5-4715-B696-44C3E8186105}" type="sibTrans" cxnId="{0019AA98-8102-4AB4-A9ED-791B3FE30C22}">
      <dgm:prSet/>
      <dgm:spPr/>
      <dgm:t>
        <a:bodyPr/>
        <a:lstStyle/>
        <a:p>
          <a:endParaRPr lang="es-ES"/>
        </a:p>
      </dgm:t>
    </dgm:pt>
    <dgm:pt modelId="{9E42C399-6030-448E-8185-D8CCECD14826}" type="pres">
      <dgm:prSet presAssocID="{45FF4D05-82DD-47FA-BCE0-8F0AB928685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7206EC3-C76C-43CD-821C-BE2EEA6BE031}" type="pres">
      <dgm:prSet presAssocID="{EBE656FA-C31D-45D5-9FC9-785B3FFF61D4}" presName="composite" presStyleCnt="0"/>
      <dgm:spPr/>
    </dgm:pt>
    <dgm:pt modelId="{5728A414-CAAC-444D-8D50-4AB14AD115DB}" type="pres">
      <dgm:prSet presAssocID="{EBE656FA-C31D-45D5-9FC9-785B3FFF61D4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23675AE-A03D-4A66-9DD2-2AC1A2CF0EA2}" type="pres">
      <dgm:prSet presAssocID="{EBE656FA-C31D-45D5-9FC9-785B3FFF61D4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8B4EE3-5871-4FA3-8199-2CA5F1DFBEEB}" type="pres">
      <dgm:prSet presAssocID="{5A97672E-62C8-4590-878A-84071149EBBC}" presName="sp" presStyleCnt="0"/>
      <dgm:spPr/>
    </dgm:pt>
    <dgm:pt modelId="{13224A7D-75DF-4E03-AC20-B7A3C2CB8E1A}" type="pres">
      <dgm:prSet presAssocID="{F4CB1B76-7D93-441C-BF5E-EB308C59CBAB}" presName="composite" presStyleCnt="0"/>
      <dgm:spPr/>
    </dgm:pt>
    <dgm:pt modelId="{533A5B29-CBBF-47CC-96CE-6ED013B7228E}" type="pres">
      <dgm:prSet presAssocID="{F4CB1B76-7D93-441C-BF5E-EB308C59CBAB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8CD471-5944-4DA1-B5DF-B87C3C271AEA}" type="pres">
      <dgm:prSet presAssocID="{F4CB1B76-7D93-441C-BF5E-EB308C59CBAB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230BC8-ED2C-45E4-861A-D75DE1212213}" type="pres">
      <dgm:prSet presAssocID="{8A25DB56-C588-487F-B4BF-581127C203B8}" presName="sp" presStyleCnt="0"/>
      <dgm:spPr/>
    </dgm:pt>
    <dgm:pt modelId="{313F2C4B-EE3E-490B-98F9-9FF6B9670F97}" type="pres">
      <dgm:prSet presAssocID="{FE7F3A8B-C487-419B-9D48-6ECE3B6F0246}" presName="composite" presStyleCnt="0"/>
      <dgm:spPr/>
    </dgm:pt>
    <dgm:pt modelId="{A9AADE8F-A657-4142-AF3D-CEFF3C909DC7}" type="pres">
      <dgm:prSet presAssocID="{FE7F3A8B-C487-419B-9D48-6ECE3B6F0246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AF477C6-1320-4415-BB13-AAC6C9BF6810}" type="pres">
      <dgm:prSet presAssocID="{FE7F3A8B-C487-419B-9D48-6ECE3B6F0246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0BE19B-50C2-4844-AECB-7B80CEEB4EA0}" type="pres">
      <dgm:prSet presAssocID="{95FCD71A-1631-4FB6-BB82-60F7686533C6}" presName="sp" presStyleCnt="0"/>
      <dgm:spPr/>
    </dgm:pt>
    <dgm:pt modelId="{72A05A13-381F-4929-A3A2-EDB711DA0211}" type="pres">
      <dgm:prSet presAssocID="{08DD19D7-7763-42B1-AAC4-E5194E62B66F}" presName="composite" presStyleCnt="0"/>
      <dgm:spPr/>
    </dgm:pt>
    <dgm:pt modelId="{AC42BBD3-67AA-4743-88F5-467630BA01EC}" type="pres">
      <dgm:prSet presAssocID="{08DD19D7-7763-42B1-AAC4-E5194E62B66F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2036AC-1BA3-4468-8BA3-9CAB3FCDD397}" type="pres">
      <dgm:prSet presAssocID="{08DD19D7-7763-42B1-AAC4-E5194E62B66F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37A88AD-97ED-4E12-B4FC-2C6F2C7C869B}" type="presOf" srcId="{08DD19D7-7763-42B1-AAC4-E5194E62B66F}" destId="{AC42BBD3-67AA-4743-88F5-467630BA01EC}" srcOrd="0" destOrd="0" presId="urn:microsoft.com/office/officeart/2005/8/layout/chevron2"/>
    <dgm:cxn modelId="{0019AA98-8102-4AB4-A9ED-791B3FE30C22}" srcId="{08DD19D7-7763-42B1-AAC4-E5194E62B66F}" destId="{F2143BA1-6C67-4A6F-9DCF-60CA338AF303}" srcOrd="2" destOrd="0" parTransId="{627A8D4F-D25C-4D81-B0EC-1C4DA7EDDB44}" sibTransId="{12CAF928-6BD5-4715-B696-44C3E8186105}"/>
    <dgm:cxn modelId="{DB731164-9A69-4A8F-B6EB-9959F312432D}" srcId="{08DD19D7-7763-42B1-AAC4-E5194E62B66F}" destId="{19D18DF7-0D74-4D82-8A51-511E336E58C4}" srcOrd="0" destOrd="0" parTransId="{C396A110-B4B6-4CC0-867B-842B4C2D7EAC}" sibTransId="{36520B74-477B-4583-B047-A55D43EEF15B}"/>
    <dgm:cxn modelId="{DF281E31-7641-404E-ACF0-3EFB27E09D22}" type="presOf" srcId="{F4CB1B76-7D93-441C-BF5E-EB308C59CBAB}" destId="{533A5B29-CBBF-47CC-96CE-6ED013B7228E}" srcOrd="0" destOrd="0" presId="urn:microsoft.com/office/officeart/2005/8/layout/chevron2"/>
    <dgm:cxn modelId="{340B0007-D3CA-4217-A379-53940528F99B}" srcId="{F4CB1B76-7D93-441C-BF5E-EB308C59CBAB}" destId="{E928995B-4853-4CF5-A5CE-DE4354681249}" srcOrd="2" destOrd="0" parTransId="{431A9877-5D3A-4BBF-AD5C-173B31060674}" sibTransId="{3445B24A-208D-4783-9238-B4A5B24AAC93}"/>
    <dgm:cxn modelId="{5475632E-CBD6-4D19-9723-E11C8AC01710}" type="presOf" srcId="{EBE656FA-C31D-45D5-9FC9-785B3FFF61D4}" destId="{5728A414-CAAC-444D-8D50-4AB14AD115DB}" srcOrd="0" destOrd="0" presId="urn:microsoft.com/office/officeart/2005/8/layout/chevron2"/>
    <dgm:cxn modelId="{01D973A7-CF26-40CB-9F55-CFFC81FD54C0}" type="presOf" srcId="{19D18DF7-0D74-4D82-8A51-511E336E58C4}" destId="{0F2036AC-1BA3-4468-8BA3-9CAB3FCDD397}" srcOrd="0" destOrd="0" presId="urn:microsoft.com/office/officeart/2005/8/layout/chevron2"/>
    <dgm:cxn modelId="{BB228B7C-2966-4F7C-8ABD-2B51CD4CECA2}" srcId="{EBE656FA-C31D-45D5-9FC9-785B3FFF61D4}" destId="{97E55BD9-E540-4AE6-AFD7-2407546A639D}" srcOrd="1" destOrd="0" parTransId="{78128C2F-20C9-4641-8841-649D62850E74}" sibTransId="{51671CDF-043D-44BC-A9A0-BE9ABFAAFC4D}"/>
    <dgm:cxn modelId="{A6B280C4-FF5F-4F6C-B86D-A0EF11EE4569}" srcId="{45FF4D05-82DD-47FA-BCE0-8F0AB9286858}" destId="{F4CB1B76-7D93-441C-BF5E-EB308C59CBAB}" srcOrd="1" destOrd="0" parTransId="{3519FE23-6538-4460-A0C4-D0DC437EF4A9}" sibTransId="{8A25DB56-C588-487F-B4BF-581127C203B8}"/>
    <dgm:cxn modelId="{E1A8ADE1-34FC-4044-95AC-C5450C7E7AF3}" type="presOf" srcId="{FE7F3A8B-C487-419B-9D48-6ECE3B6F0246}" destId="{A9AADE8F-A657-4142-AF3D-CEFF3C909DC7}" srcOrd="0" destOrd="0" presId="urn:microsoft.com/office/officeart/2005/8/layout/chevron2"/>
    <dgm:cxn modelId="{1791E766-6F91-414D-9FC1-810A5791F805}" srcId="{F4CB1B76-7D93-441C-BF5E-EB308C59CBAB}" destId="{5823E445-067B-4882-B049-34180DAB2C1A}" srcOrd="1" destOrd="0" parTransId="{4ACF578B-3E65-42AB-8AA5-8F872210E0C1}" sibTransId="{CF6ED61C-C457-4BE6-B0D0-120F9C1C50C6}"/>
    <dgm:cxn modelId="{5884ACBF-00A1-4F66-8302-05576D0CD6C0}" type="presOf" srcId="{5823E445-067B-4882-B049-34180DAB2C1A}" destId="{4C8CD471-5944-4DA1-B5DF-B87C3C271AEA}" srcOrd="0" destOrd="1" presId="urn:microsoft.com/office/officeart/2005/8/layout/chevron2"/>
    <dgm:cxn modelId="{7A7A8B09-6807-4B32-921F-A6A3B5692A2F}" type="presOf" srcId="{F9FDF142-2927-4948-9E39-7A28403C2EDD}" destId="{0AF477C6-1320-4415-BB13-AAC6C9BF6810}" srcOrd="0" destOrd="0" presId="urn:microsoft.com/office/officeart/2005/8/layout/chevron2"/>
    <dgm:cxn modelId="{BD1A3DC4-A10D-4C5F-A7E5-77B8FA3572FA}" type="presOf" srcId="{F2143BA1-6C67-4A6F-9DCF-60CA338AF303}" destId="{0F2036AC-1BA3-4468-8BA3-9CAB3FCDD397}" srcOrd="0" destOrd="2" presId="urn:microsoft.com/office/officeart/2005/8/layout/chevron2"/>
    <dgm:cxn modelId="{AA05184D-1243-45F0-B60D-E80FAF23DD70}" srcId="{EBE656FA-C31D-45D5-9FC9-785B3FFF61D4}" destId="{2AB4B406-8159-4CBC-B572-4A4F41FB357B}" srcOrd="2" destOrd="0" parTransId="{5E7B420D-D326-4EFD-B23F-15C82FFF5341}" sibTransId="{9F133D58-CE75-4032-B190-9F4E56B25C3F}"/>
    <dgm:cxn modelId="{A864EEF8-27B5-43DD-9180-B905909A7B0E}" type="presOf" srcId="{2AB4B406-8159-4CBC-B572-4A4F41FB357B}" destId="{423675AE-A03D-4A66-9DD2-2AC1A2CF0EA2}" srcOrd="0" destOrd="2" presId="urn:microsoft.com/office/officeart/2005/8/layout/chevron2"/>
    <dgm:cxn modelId="{71696DCB-7B68-46E8-B414-84FD45F65F3E}" type="presOf" srcId="{E928995B-4853-4CF5-A5CE-DE4354681249}" destId="{4C8CD471-5944-4DA1-B5DF-B87C3C271AEA}" srcOrd="0" destOrd="2" presId="urn:microsoft.com/office/officeart/2005/8/layout/chevron2"/>
    <dgm:cxn modelId="{74F8C34D-B680-4580-9396-1D49A5AD6D15}" type="presOf" srcId="{C2398856-9914-4AA8-B0D6-1A4D952F43DF}" destId="{4C8CD471-5944-4DA1-B5DF-B87C3C271AEA}" srcOrd="0" destOrd="0" presId="urn:microsoft.com/office/officeart/2005/8/layout/chevron2"/>
    <dgm:cxn modelId="{526F223A-6C69-4CE5-B5F7-77F9757DA9E1}" srcId="{45FF4D05-82DD-47FA-BCE0-8F0AB9286858}" destId="{08DD19D7-7763-42B1-AAC4-E5194E62B66F}" srcOrd="3" destOrd="0" parTransId="{BE4D63ED-6C45-49F7-BC0C-9DBEA03E3482}" sibTransId="{6C72E5EB-452F-467D-A37D-416569ECA01E}"/>
    <dgm:cxn modelId="{79013AC8-D391-495C-9410-6D1E0A30219C}" srcId="{EBE656FA-C31D-45D5-9FC9-785B3FFF61D4}" destId="{D689542D-16B8-4299-80D2-C5ABB01ED259}" srcOrd="0" destOrd="0" parTransId="{5E0BE7AE-A07A-4830-BC82-361A130142B1}" sibTransId="{9DD89D85-34C9-4E4B-9A66-D204192590C1}"/>
    <dgm:cxn modelId="{BC382D14-4576-4CE0-884A-A6FD9180AE5D}" type="presOf" srcId="{D689542D-16B8-4299-80D2-C5ABB01ED259}" destId="{423675AE-A03D-4A66-9DD2-2AC1A2CF0EA2}" srcOrd="0" destOrd="0" presId="urn:microsoft.com/office/officeart/2005/8/layout/chevron2"/>
    <dgm:cxn modelId="{5AD1D51A-8F31-4968-B3C7-47731B319DF4}" srcId="{FE7F3A8B-C487-419B-9D48-6ECE3B6F0246}" destId="{F9FDF142-2927-4948-9E39-7A28403C2EDD}" srcOrd="0" destOrd="0" parTransId="{F29B10D7-D708-4D77-8971-E4609FB1A48B}" sibTransId="{D4669FAC-EF90-41AA-92E5-8F66ABAFF466}"/>
    <dgm:cxn modelId="{85EE3BC4-2C29-4180-80C1-D240CE79FE3B}" type="presOf" srcId="{C8C38A44-B204-4EEC-8251-435AB6C59D39}" destId="{0F2036AC-1BA3-4468-8BA3-9CAB3FCDD397}" srcOrd="0" destOrd="1" presId="urn:microsoft.com/office/officeart/2005/8/layout/chevron2"/>
    <dgm:cxn modelId="{740B950B-198E-45C8-9315-04440E1A7830}" srcId="{08DD19D7-7763-42B1-AAC4-E5194E62B66F}" destId="{C8C38A44-B204-4EEC-8251-435AB6C59D39}" srcOrd="1" destOrd="0" parTransId="{FAD55622-A1E9-4929-BC54-E5E331648EBF}" sibTransId="{6E4C6F5B-1AEB-4654-8494-B12A2BF7D92C}"/>
    <dgm:cxn modelId="{22ECBE34-BB19-49CC-BCB8-30D1975737B0}" srcId="{45FF4D05-82DD-47FA-BCE0-8F0AB9286858}" destId="{FE7F3A8B-C487-419B-9D48-6ECE3B6F0246}" srcOrd="2" destOrd="0" parTransId="{C664CFC1-F75C-4BDF-A29F-2C6CE41B8F8F}" sibTransId="{95FCD71A-1631-4FB6-BB82-60F7686533C6}"/>
    <dgm:cxn modelId="{959D98FF-EE30-4E4E-9DBF-69E1B2741F39}" type="presOf" srcId="{97E55BD9-E540-4AE6-AFD7-2407546A639D}" destId="{423675AE-A03D-4A66-9DD2-2AC1A2CF0EA2}" srcOrd="0" destOrd="1" presId="urn:microsoft.com/office/officeart/2005/8/layout/chevron2"/>
    <dgm:cxn modelId="{921045ED-1451-4B20-B1C8-1DA04F69D1AF}" type="presOf" srcId="{45FF4D05-82DD-47FA-BCE0-8F0AB9286858}" destId="{9E42C399-6030-448E-8185-D8CCECD14826}" srcOrd="0" destOrd="0" presId="urn:microsoft.com/office/officeart/2005/8/layout/chevron2"/>
    <dgm:cxn modelId="{A2195AD5-23E7-4BA7-B8D0-BB579E29C5FA}" srcId="{F4CB1B76-7D93-441C-BF5E-EB308C59CBAB}" destId="{C2398856-9914-4AA8-B0D6-1A4D952F43DF}" srcOrd="0" destOrd="0" parTransId="{B306C7E4-9F69-4B2D-90E6-53F72556509E}" sibTransId="{97075872-06DB-4708-B14D-E284B441A3A0}"/>
    <dgm:cxn modelId="{8FA09DB8-4988-4FC7-83AE-05EF4057C673}" srcId="{45FF4D05-82DD-47FA-BCE0-8F0AB9286858}" destId="{EBE656FA-C31D-45D5-9FC9-785B3FFF61D4}" srcOrd="0" destOrd="0" parTransId="{837AAB13-0D0B-48AB-8301-B46B0E86DE54}" sibTransId="{5A97672E-62C8-4590-878A-84071149EBBC}"/>
    <dgm:cxn modelId="{3671831F-3848-4FFD-8CDF-6ABA5F3BE089}" type="presParOf" srcId="{9E42C399-6030-448E-8185-D8CCECD14826}" destId="{67206EC3-C76C-43CD-821C-BE2EEA6BE031}" srcOrd="0" destOrd="0" presId="urn:microsoft.com/office/officeart/2005/8/layout/chevron2"/>
    <dgm:cxn modelId="{6358B6F5-78E2-47F5-8742-8F3379000A28}" type="presParOf" srcId="{67206EC3-C76C-43CD-821C-BE2EEA6BE031}" destId="{5728A414-CAAC-444D-8D50-4AB14AD115DB}" srcOrd="0" destOrd="0" presId="urn:microsoft.com/office/officeart/2005/8/layout/chevron2"/>
    <dgm:cxn modelId="{421F5FBC-04BE-4C23-B657-E4D6229A9B31}" type="presParOf" srcId="{67206EC3-C76C-43CD-821C-BE2EEA6BE031}" destId="{423675AE-A03D-4A66-9DD2-2AC1A2CF0EA2}" srcOrd="1" destOrd="0" presId="urn:microsoft.com/office/officeart/2005/8/layout/chevron2"/>
    <dgm:cxn modelId="{577B3168-11C8-4A26-A1DA-CE2EDD3136DB}" type="presParOf" srcId="{9E42C399-6030-448E-8185-D8CCECD14826}" destId="{678B4EE3-5871-4FA3-8199-2CA5F1DFBEEB}" srcOrd="1" destOrd="0" presId="urn:microsoft.com/office/officeart/2005/8/layout/chevron2"/>
    <dgm:cxn modelId="{E9C64CFB-3F73-479A-B3A2-370F4E8B5380}" type="presParOf" srcId="{9E42C399-6030-448E-8185-D8CCECD14826}" destId="{13224A7D-75DF-4E03-AC20-B7A3C2CB8E1A}" srcOrd="2" destOrd="0" presId="urn:microsoft.com/office/officeart/2005/8/layout/chevron2"/>
    <dgm:cxn modelId="{93ECADDB-4584-49BF-B4D8-03F605D25D96}" type="presParOf" srcId="{13224A7D-75DF-4E03-AC20-B7A3C2CB8E1A}" destId="{533A5B29-CBBF-47CC-96CE-6ED013B7228E}" srcOrd="0" destOrd="0" presId="urn:microsoft.com/office/officeart/2005/8/layout/chevron2"/>
    <dgm:cxn modelId="{CAE9D64B-FFB4-4E83-A5AA-367A72E51753}" type="presParOf" srcId="{13224A7D-75DF-4E03-AC20-B7A3C2CB8E1A}" destId="{4C8CD471-5944-4DA1-B5DF-B87C3C271AEA}" srcOrd="1" destOrd="0" presId="urn:microsoft.com/office/officeart/2005/8/layout/chevron2"/>
    <dgm:cxn modelId="{6FEC767E-68D7-4659-88DA-B87B6E14E572}" type="presParOf" srcId="{9E42C399-6030-448E-8185-D8CCECD14826}" destId="{A3230BC8-ED2C-45E4-861A-D75DE1212213}" srcOrd="3" destOrd="0" presId="urn:microsoft.com/office/officeart/2005/8/layout/chevron2"/>
    <dgm:cxn modelId="{59B17E32-2355-44D3-8EC0-6051E0EDFD32}" type="presParOf" srcId="{9E42C399-6030-448E-8185-D8CCECD14826}" destId="{313F2C4B-EE3E-490B-98F9-9FF6B9670F97}" srcOrd="4" destOrd="0" presId="urn:microsoft.com/office/officeart/2005/8/layout/chevron2"/>
    <dgm:cxn modelId="{A1B0548C-22E4-4AE5-8C14-6AB9AB83A325}" type="presParOf" srcId="{313F2C4B-EE3E-490B-98F9-9FF6B9670F97}" destId="{A9AADE8F-A657-4142-AF3D-CEFF3C909DC7}" srcOrd="0" destOrd="0" presId="urn:microsoft.com/office/officeart/2005/8/layout/chevron2"/>
    <dgm:cxn modelId="{3585CD04-24ED-4CA9-B598-350C958A2F71}" type="presParOf" srcId="{313F2C4B-EE3E-490B-98F9-9FF6B9670F97}" destId="{0AF477C6-1320-4415-BB13-AAC6C9BF6810}" srcOrd="1" destOrd="0" presId="urn:microsoft.com/office/officeart/2005/8/layout/chevron2"/>
    <dgm:cxn modelId="{C9CCC2DF-A5CA-4830-AAD9-E520F97869DF}" type="presParOf" srcId="{9E42C399-6030-448E-8185-D8CCECD14826}" destId="{CF0BE19B-50C2-4844-AECB-7B80CEEB4EA0}" srcOrd="5" destOrd="0" presId="urn:microsoft.com/office/officeart/2005/8/layout/chevron2"/>
    <dgm:cxn modelId="{297C06C2-5133-46B0-B308-01411C1E0D78}" type="presParOf" srcId="{9E42C399-6030-448E-8185-D8CCECD14826}" destId="{72A05A13-381F-4929-A3A2-EDB711DA0211}" srcOrd="6" destOrd="0" presId="urn:microsoft.com/office/officeart/2005/8/layout/chevron2"/>
    <dgm:cxn modelId="{15E18B11-BFE1-4E24-BAB6-4EF673AAC977}" type="presParOf" srcId="{72A05A13-381F-4929-A3A2-EDB711DA0211}" destId="{AC42BBD3-67AA-4743-88F5-467630BA01EC}" srcOrd="0" destOrd="0" presId="urn:microsoft.com/office/officeart/2005/8/layout/chevron2"/>
    <dgm:cxn modelId="{B659EB2A-CE81-4474-A806-DB5735A21CCA}" type="presParOf" srcId="{72A05A13-381F-4929-A3A2-EDB711DA0211}" destId="{0F2036AC-1BA3-4468-8BA3-9CAB3FCDD3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E8CFA-22C8-4A8A-8E75-9654EC5E952B}">
      <dsp:nvSpPr>
        <dsp:cNvPr id="0" name=""/>
        <dsp:cNvSpPr/>
      </dsp:nvSpPr>
      <dsp:spPr>
        <a:xfrm>
          <a:off x="904654" y="1254"/>
          <a:ext cx="1778717" cy="10672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>Un docente con estrés laboral se ve afectado tanto física como mentalmente.</a:t>
          </a:r>
          <a:endParaRPr lang="es-ES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4654" y="1254"/>
        <a:ext cx="1778717" cy="1067230"/>
      </dsp:txXfrm>
    </dsp:sp>
    <dsp:sp modelId="{684F58E7-D860-4C96-9938-5B3D1B53CD5A}">
      <dsp:nvSpPr>
        <dsp:cNvPr id="0" name=""/>
        <dsp:cNvSpPr/>
      </dsp:nvSpPr>
      <dsp:spPr>
        <a:xfrm>
          <a:off x="2861243" y="1254"/>
          <a:ext cx="1778717" cy="10672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>Se ve cansado, deprimido, dificultad para concentrarse, le cuesta tomar decisiones, no puede relajarse, presenta insomnio, irritabilidad y angustia, entre otras.</a:t>
          </a:r>
          <a:endParaRPr lang="es-ES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61243" y="1254"/>
        <a:ext cx="1778717" cy="1067230"/>
      </dsp:txXfrm>
    </dsp:sp>
    <dsp:sp modelId="{D42A3842-C31D-4FCA-BE38-406C073B5F1E}">
      <dsp:nvSpPr>
        <dsp:cNvPr id="0" name=""/>
        <dsp:cNvSpPr/>
      </dsp:nvSpPr>
      <dsp:spPr>
        <a:xfrm>
          <a:off x="904654" y="1246356"/>
          <a:ext cx="1778717" cy="10672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>No disfruta de su trabajo y por lo tanto su compromiso como docente disminuye afectando así su rendimiento laboral.</a:t>
          </a:r>
          <a:endParaRPr lang="es-ES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4654" y="1246356"/>
        <a:ext cx="1778717" cy="1067230"/>
      </dsp:txXfrm>
    </dsp:sp>
    <dsp:sp modelId="{E6BD0B39-FC3F-4AC0-9090-3E6C9F98E8F1}">
      <dsp:nvSpPr>
        <dsp:cNvPr id="0" name=""/>
        <dsp:cNvSpPr/>
      </dsp:nvSpPr>
      <dsp:spPr>
        <a:xfrm>
          <a:off x="2861243" y="1246356"/>
          <a:ext cx="1778717" cy="10672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>Incrementa el riesgo de afecciones médicas como problemas gastrointestinales, hipertensión, cardiopatías y cefaleas.</a:t>
          </a:r>
          <a:endParaRPr lang="es-ES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61243" y="1246356"/>
        <a:ext cx="1778717" cy="1067230"/>
      </dsp:txXfrm>
    </dsp:sp>
    <dsp:sp modelId="{C52B0DFD-885B-445D-A05B-07E2E2175E7B}">
      <dsp:nvSpPr>
        <dsp:cNvPr id="0" name=""/>
        <dsp:cNvSpPr/>
      </dsp:nvSpPr>
      <dsp:spPr>
        <a:xfrm>
          <a:off x="936102" y="2448268"/>
          <a:ext cx="1778717" cy="10672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El Ecuador no cuenta con programas preventivos ni compensatorios en relación a esta problemática.</a:t>
          </a:r>
          <a:endParaRPr lang="es-ES" sz="1000" kern="1200" dirty="0"/>
        </a:p>
      </dsp:txBody>
      <dsp:txXfrm>
        <a:off x="936102" y="2448268"/>
        <a:ext cx="1778717" cy="1067230"/>
      </dsp:txXfrm>
    </dsp:sp>
    <dsp:sp modelId="{93593851-0654-4FD3-8BBD-254BE271AF91}">
      <dsp:nvSpPr>
        <dsp:cNvPr id="0" name=""/>
        <dsp:cNvSpPr/>
      </dsp:nvSpPr>
      <dsp:spPr>
        <a:xfrm>
          <a:off x="2952331" y="2448268"/>
          <a:ext cx="1778717" cy="10672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¿Cómo influye la aplicación de un Programa de Recreación Laboral para minimizar los niveles de estrés de los trabajadores del Centro Educativo “Ágape”</a:t>
          </a:r>
          <a:endParaRPr lang="es-ES" sz="1000" kern="1200" dirty="0"/>
        </a:p>
      </dsp:txBody>
      <dsp:txXfrm>
        <a:off x="2952331" y="2448268"/>
        <a:ext cx="1778717" cy="10672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75CA4B-2D03-405B-B395-C6D476E15F4C}">
      <dsp:nvSpPr>
        <dsp:cNvPr id="0" name=""/>
        <dsp:cNvSpPr/>
      </dsp:nvSpPr>
      <dsp:spPr>
        <a:xfrm>
          <a:off x="0" y="43567"/>
          <a:ext cx="6984776" cy="10712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Dentro del aula.</a:t>
          </a:r>
          <a:endParaRPr lang="es-ES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Avanzar en contenidos con los niños.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Indisciplina.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Numerosos grupos de trabajo.</a:t>
          </a:r>
          <a:endParaRPr lang="es-ES" sz="1200" kern="1200" dirty="0"/>
        </a:p>
      </dsp:txBody>
      <dsp:txXfrm>
        <a:off x="1504078" y="43567"/>
        <a:ext cx="5480697" cy="1071233"/>
      </dsp:txXfrm>
    </dsp:sp>
    <dsp:sp modelId="{8B0D9A78-C3E5-441A-A17B-788308CD6DCA}">
      <dsp:nvSpPr>
        <dsp:cNvPr id="0" name=""/>
        <dsp:cNvSpPr/>
      </dsp:nvSpPr>
      <dsp:spPr>
        <a:xfrm>
          <a:off x="144016" y="163555"/>
          <a:ext cx="1323168" cy="8881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DC816-8261-40B9-80F5-B4477EAF8BD7}">
      <dsp:nvSpPr>
        <dsp:cNvPr id="0" name=""/>
        <dsp:cNvSpPr/>
      </dsp:nvSpPr>
      <dsp:spPr>
        <a:xfrm>
          <a:off x="0" y="1178356"/>
          <a:ext cx="6984776" cy="10712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Cumplir con lineamientos por parte del Ministerio de Educación</a:t>
          </a:r>
          <a:endParaRPr lang="es-ES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Llenar matrices.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Organizar festividades como conferencias, proyectos, entre otras.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Círculos de estudio.</a:t>
          </a:r>
          <a:endParaRPr lang="es-ES" sz="1200" kern="1200" dirty="0"/>
        </a:p>
      </dsp:txBody>
      <dsp:txXfrm>
        <a:off x="1504078" y="1178356"/>
        <a:ext cx="5480697" cy="1071233"/>
      </dsp:txXfrm>
    </dsp:sp>
    <dsp:sp modelId="{7DF48D0A-B044-42C4-9F5C-AE8640198168}">
      <dsp:nvSpPr>
        <dsp:cNvPr id="0" name=""/>
        <dsp:cNvSpPr/>
      </dsp:nvSpPr>
      <dsp:spPr>
        <a:xfrm>
          <a:off x="107123" y="1285480"/>
          <a:ext cx="1396955" cy="85698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563851-89EB-4AC6-9768-DFBB598A6FBB}">
      <dsp:nvSpPr>
        <dsp:cNvPr id="0" name=""/>
        <dsp:cNvSpPr/>
      </dsp:nvSpPr>
      <dsp:spPr>
        <a:xfrm>
          <a:off x="0" y="2356713"/>
          <a:ext cx="6984776" cy="10712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Problemas Generales.</a:t>
          </a:r>
          <a:endParaRPr lang="es-ES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Malas relaciones entre compañeros.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Problemas familiares.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Problemas económicos.</a:t>
          </a:r>
          <a:endParaRPr lang="es-ES" sz="1200" kern="1200" dirty="0"/>
        </a:p>
      </dsp:txBody>
      <dsp:txXfrm>
        <a:off x="1504078" y="2356713"/>
        <a:ext cx="5480697" cy="1071233"/>
      </dsp:txXfrm>
    </dsp:sp>
    <dsp:sp modelId="{151610B7-6CA2-4B8C-903F-8A3D4EC96225}">
      <dsp:nvSpPr>
        <dsp:cNvPr id="0" name=""/>
        <dsp:cNvSpPr/>
      </dsp:nvSpPr>
      <dsp:spPr>
        <a:xfrm>
          <a:off x="107123" y="2463836"/>
          <a:ext cx="1396955" cy="85698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F0BB4-B16A-4A15-AB30-01E9420FB601}">
      <dsp:nvSpPr>
        <dsp:cNvPr id="0" name=""/>
        <dsp:cNvSpPr/>
      </dsp:nvSpPr>
      <dsp:spPr>
        <a:xfrm>
          <a:off x="0" y="0"/>
          <a:ext cx="2896096" cy="289609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AC3F84-4870-4569-97E8-C234E524F5B1}">
      <dsp:nvSpPr>
        <dsp:cNvPr id="0" name=""/>
        <dsp:cNvSpPr/>
      </dsp:nvSpPr>
      <dsp:spPr>
        <a:xfrm>
          <a:off x="1448048" y="0"/>
          <a:ext cx="5270895" cy="289609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Hipótesis Operacional</a:t>
          </a:r>
          <a:endParaRPr lang="es-ES" sz="3200" kern="1200" dirty="0"/>
        </a:p>
      </dsp:txBody>
      <dsp:txXfrm>
        <a:off x="1448048" y="0"/>
        <a:ext cx="2635447" cy="1375645"/>
      </dsp:txXfrm>
    </dsp:sp>
    <dsp:sp modelId="{B5EBBEA0-1396-421B-B98C-99611A02E035}">
      <dsp:nvSpPr>
        <dsp:cNvPr id="0" name=""/>
        <dsp:cNvSpPr/>
      </dsp:nvSpPr>
      <dsp:spPr>
        <a:xfrm>
          <a:off x="760225" y="1375645"/>
          <a:ext cx="1375645" cy="137564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5F5EB9-4AB9-42E0-97A8-EB8E2150056F}">
      <dsp:nvSpPr>
        <dsp:cNvPr id="0" name=""/>
        <dsp:cNvSpPr/>
      </dsp:nvSpPr>
      <dsp:spPr>
        <a:xfrm>
          <a:off x="1448048" y="1375645"/>
          <a:ext cx="5270895" cy="137564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Hipótesis Nula</a:t>
          </a:r>
          <a:endParaRPr lang="es-ES" sz="3200" kern="1200" dirty="0"/>
        </a:p>
      </dsp:txBody>
      <dsp:txXfrm>
        <a:off x="1448048" y="1375645"/>
        <a:ext cx="2635447" cy="1375645"/>
      </dsp:txXfrm>
    </dsp:sp>
    <dsp:sp modelId="{D2CEA11A-14FF-4104-A9A2-EF59D68D3C40}">
      <dsp:nvSpPr>
        <dsp:cNvPr id="0" name=""/>
        <dsp:cNvSpPr/>
      </dsp:nvSpPr>
      <dsp:spPr>
        <a:xfrm>
          <a:off x="4083495" y="0"/>
          <a:ext cx="2635447" cy="137564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El programa de Recreación Laboral favorecerá al control y disminución de los niveles de estrés en los trabajadores del Centro Educativo “ÁGAPE”.</a:t>
          </a:r>
          <a:endParaRPr lang="es-ES" sz="1500" kern="1200" dirty="0"/>
        </a:p>
      </dsp:txBody>
      <dsp:txXfrm>
        <a:off x="4083495" y="0"/>
        <a:ext cx="2635447" cy="1375645"/>
      </dsp:txXfrm>
    </dsp:sp>
    <dsp:sp modelId="{CF545881-0C46-49A1-8365-E78F316016A0}">
      <dsp:nvSpPr>
        <dsp:cNvPr id="0" name=""/>
        <dsp:cNvSpPr/>
      </dsp:nvSpPr>
      <dsp:spPr>
        <a:xfrm>
          <a:off x="4083495" y="1375645"/>
          <a:ext cx="2635447" cy="137564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El programa de Recreación Laboral NO favorecerá al control y disminución de los niveles de estrés en los trabajadores del Centro Educativo “ÁGAPE”.</a:t>
          </a:r>
          <a:endParaRPr lang="es-ES" sz="1500" kern="1200" dirty="0"/>
        </a:p>
      </dsp:txBody>
      <dsp:txXfrm>
        <a:off x="4083495" y="1375645"/>
        <a:ext cx="2635447" cy="13756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7B3055-F407-470B-A3BE-D4B9CD6F816E}">
      <dsp:nvSpPr>
        <dsp:cNvPr id="0" name=""/>
        <dsp:cNvSpPr/>
      </dsp:nvSpPr>
      <dsp:spPr>
        <a:xfrm>
          <a:off x="0" y="0"/>
          <a:ext cx="6096000" cy="104638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Reacciones del cuerpo frente a diferentes estímulos, es una forma de defensa. El problema radica cuando estas reacciones se presentan en episodios prolongados de tiempo.</a:t>
          </a:r>
          <a:endParaRPr lang="es-ES" sz="1700" kern="1200" dirty="0"/>
        </a:p>
      </dsp:txBody>
      <dsp:txXfrm>
        <a:off x="0" y="0"/>
        <a:ext cx="6096000" cy="1046380"/>
      </dsp:txXfrm>
    </dsp:sp>
    <dsp:sp modelId="{05E58061-765B-45D9-BD79-29047F41F91B}">
      <dsp:nvSpPr>
        <dsp:cNvPr id="0" name=""/>
        <dsp:cNvSpPr/>
      </dsp:nvSpPr>
      <dsp:spPr>
        <a:xfrm>
          <a:off x="0" y="1046380"/>
          <a:ext cx="3047999" cy="21973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Eustrés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Estrés positivo.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Ayuda al individuo a superar el problema.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Aspectos que resulten estimulantes, que sean una fuente de bienestar y equilibrio.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La felicidad, el éxito, el trabajo creador.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dirty="0"/>
        </a:p>
      </dsp:txBody>
      <dsp:txXfrm>
        <a:off x="0" y="1046380"/>
        <a:ext cx="3047999" cy="2197399"/>
      </dsp:txXfrm>
    </dsp:sp>
    <dsp:sp modelId="{1085BBE9-62D6-4961-A295-5296C6A5A48E}">
      <dsp:nvSpPr>
        <dsp:cNvPr id="0" name=""/>
        <dsp:cNvSpPr/>
      </dsp:nvSpPr>
      <dsp:spPr>
        <a:xfrm>
          <a:off x="3048000" y="1046380"/>
          <a:ext cx="3047999" cy="21973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Distrés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Estrés negativo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Se rompe la armonía entre el cuerpo y la mente.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El individuo no actúa de forma coherente.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Es todo aquello que disgusta al individuo.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Tristezas, malas noticias, fracasos, entre otras.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dirty="0"/>
        </a:p>
      </dsp:txBody>
      <dsp:txXfrm>
        <a:off x="3048000" y="1046380"/>
        <a:ext cx="3047999" cy="2197399"/>
      </dsp:txXfrm>
    </dsp:sp>
    <dsp:sp modelId="{1524B936-88B8-4223-AF54-C766219DEB72}">
      <dsp:nvSpPr>
        <dsp:cNvPr id="0" name=""/>
        <dsp:cNvSpPr/>
      </dsp:nvSpPr>
      <dsp:spPr>
        <a:xfrm>
          <a:off x="0" y="3243780"/>
          <a:ext cx="6096000" cy="24415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82148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Google Shape;383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4" name="Google Shape;383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" name="Google Shape;391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2" name="Google Shape;391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5" name="Google Shape;3925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6" name="Google Shape;3926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4" name="Google Shape;3934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5" name="Google Shape;3935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5" name="Google Shape;395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6" name="Google Shape;395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" name="Google Shape;396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3" name="Google Shape;396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" name="Google Shape;397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4" name="Google Shape;397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" name="Google Shape;397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4" name="Google Shape;397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" name="Google Shape;397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4" name="Google Shape;397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" name="Google Shape;397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4" name="Google Shape;397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5" name="Google Shape;398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8" name="Google Shape;383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9" name="Google Shape;383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6" name="Google Shape;399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7" name="Google Shape;399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6" name="Google Shape;399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7" name="Google Shape;399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" name="Google Shape;4003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4" name="Google Shape;4004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1" name="Google Shape;4011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2" name="Google Shape;4012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9" name="Google Shape;4019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0" name="Google Shape;4020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7" name="Google Shape;4027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8" name="Google Shape;4028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7" name="Google Shape;4027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8" name="Google Shape;4028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7" name="Google Shape;4027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8" name="Google Shape;4028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7" name="Google Shape;4027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8" name="Google Shape;4028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7" name="Google Shape;4027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8" name="Google Shape;4028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7" name="Google Shape;384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8" name="Google Shape;384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7" name="Google Shape;4027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8" name="Google Shape;4028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7" name="Google Shape;4027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8" name="Google Shape;4028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7" name="Google Shape;4027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8" name="Google Shape;4028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7" name="Google Shape;4027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8" name="Google Shape;4028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7" name="Google Shape;4027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8" name="Google Shape;4028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5" name="Google Shape;4035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6" name="Google Shape;4036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5" name="Google Shape;4035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6" name="Google Shape;4036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3" name="Google Shape;4043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4" name="Google Shape;4044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5" name="Google Shape;385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6" name="Google Shape;385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1" name="Google Shape;386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2" name="Google Shape;386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Google Shape;38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Google Shape;38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4" name="Google Shape;3874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5" name="Google Shape;3875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4" name="Google Shape;389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5" name="Google Shape;389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2" name="Google Shape;390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3" name="Google Shape;390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003B5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12" name="Google Shape;12;p2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93" name="Google Shape;93;p2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213" name="Google Shape;213;p2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2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423" name="Google Shape;423;p2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rgbClr val="003B55"/>
        </a:solidFill>
        <a:effectLst/>
      </p:bgPr>
    </p:bg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1" name="Google Shape;3231;p11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3232" name="Google Shape;3232;p11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1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1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1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1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1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1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1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1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1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1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1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1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1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1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1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1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1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1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1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1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1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1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1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1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1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1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1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1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1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1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1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1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1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1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11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11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11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11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1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1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1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1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1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11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1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11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11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1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1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1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1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1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1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1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1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1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9" name="Google Shape;3289;p11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3290" name="Google Shape;3290;p11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1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1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1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11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11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11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11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11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11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11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11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11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11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11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11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11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11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11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11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11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11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11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11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11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11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11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11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11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11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11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11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11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11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11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11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11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11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11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11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11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11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11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11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11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11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2" name="Google Shape;3352;p11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3353" name="Google Shape;3353;p11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11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11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11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11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11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11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11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11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11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11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11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11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11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11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11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11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11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11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11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11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11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11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11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11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11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11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11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11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11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11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11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11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11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11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11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11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11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11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11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11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11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11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11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11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11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11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11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11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11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11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11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11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11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11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11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11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11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11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11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11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11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11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11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11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11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11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11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11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11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11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11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11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11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11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11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11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11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11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11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11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11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11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11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11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11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11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11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11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11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11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11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11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11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11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11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11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11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11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11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11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4" name="Google Shape;3454;p11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3455" name="Google Shape;3455;p11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11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11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11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11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11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11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11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11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11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11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11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11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11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11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11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11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11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11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11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11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11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11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11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11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11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11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11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11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11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11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11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11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11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11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11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11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11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11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11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11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11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11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11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11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11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11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11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11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11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5" name="Google Shape;3505;p1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80BFB7"/>
                </a:solidFill>
              </a:defRPr>
            </a:lvl1pPr>
            <a:lvl2pPr lvl="1">
              <a:buNone/>
              <a:defRPr>
                <a:solidFill>
                  <a:srgbClr val="80BFB7"/>
                </a:solidFill>
              </a:defRPr>
            </a:lvl2pPr>
            <a:lvl3pPr lvl="2">
              <a:buNone/>
              <a:defRPr>
                <a:solidFill>
                  <a:srgbClr val="80BFB7"/>
                </a:solidFill>
              </a:defRPr>
            </a:lvl3pPr>
            <a:lvl4pPr lvl="3">
              <a:buNone/>
              <a:defRPr>
                <a:solidFill>
                  <a:srgbClr val="80BFB7"/>
                </a:solidFill>
              </a:defRPr>
            </a:lvl4pPr>
            <a:lvl5pPr lvl="4">
              <a:buNone/>
              <a:defRPr>
                <a:solidFill>
                  <a:srgbClr val="80BFB7"/>
                </a:solidFill>
              </a:defRPr>
            </a:lvl5pPr>
            <a:lvl6pPr lvl="5">
              <a:buNone/>
              <a:defRPr>
                <a:solidFill>
                  <a:srgbClr val="80BFB7"/>
                </a:solidFill>
              </a:defRPr>
            </a:lvl6pPr>
            <a:lvl7pPr lvl="6">
              <a:buNone/>
              <a:defRPr>
                <a:solidFill>
                  <a:srgbClr val="80BFB7"/>
                </a:solidFill>
              </a:defRPr>
            </a:lvl7pPr>
            <a:lvl8pPr lvl="7">
              <a:buNone/>
              <a:defRPr>
                <a:solidFill>
                  <a:srgbClr val="80BFB7"/>
                </a:solidFill>
              </a:defRPr>
            </a:lvl8pPr>
            <a:lvl9pPr lvl="8">
              <a:buNone/>
              <a:defRPr>
                <a:solidFill>
                  <a:srgbClr val="80BFB7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526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28" name="Google Shape;528;p3"/>
          <p:cNvSpPr txBox="1">
            <a:spLocks noGrp="1"/>
          </p:cNvSpPr>
          <p:nvPr>
            <p:ph type="subTitle" idx="1"/>
          </p:nvPr>
        </p:nvSpPr>
        <p:spPr>
          <a:xfrm>
            <a:off x="685800" y="3983055"/>
            <a:ext cx="526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400"/>
              <a:buNone/>
              <a:defRPr>
                <a:solidFill>
                  <a:srgbClr val="80BF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9pPr>
          </a:lstStyle>
          <a:p>
            <a:endParaRPr/>
          </a:p>
        </p:txBody>
      </p:sp>
      <p:grpSp>
        <p:nvGrpSpPr>
          <p:cNvPr id="529" name="Google Shape;529;p3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530" name="Google Shape;530;p3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" name="Google Shape;610;p3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611" name="Google Shape;611;p3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3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731" name="Google Shape;731;p3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0" name="Google Shape;940;p3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941" name="Google Shape;941;p3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rgbClr val="0B87A1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4"/>
          <p:cNvSpPr txBox="1">
            <a:spLocks noGrp="1"/>
          </p:cNvSpPr>
          <p:nvPr>
            <p:ph type="body" idx="1"/>
          </p:nvPr>
        </p:nvSpPr>
        <p:spPr>
          <a:xfrm>
            <a:off x="1278575" y="739550"/>
            <a:ext cx="4281000" cy="3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▪"/>
              <a:defRPr sz="3000" i="1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●"/>
              <a:defRPr sz="3000" i="1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○"/>
              <a:defRPr sz="3000" i="1">
                <a:solidFill>
                  <a:srgbClr val="FFFFFF"/>
                </a:solidFill>
              </a:defRPr>
            </a:lvl8pPr>
            <a:lvl9pPr marL="4114800" lvl="8" indent="-4191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■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46" name="Google Shape;1046;p4"/>
          <p:cNvSpPr txBox="1"/>
          <p:nvPr/>
        </p:nvSpPr>
        <p:spPr>
          <a:xfrm>
            <a:off x="659925" y="414075"/>
            <a:ext cx="7524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D3EBD5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sz="12000">
              <a:solidFill>
                <a:srgbClr val="D3EBD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1047" name="Google Shape;1047;p4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1048" name="Google Shape;1048;p4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8" name="Google Shape;1128;p4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1129" name="Google Shape;1129;p4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" name="Google Shape;1248;p4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1249" name="Google Shape;1249;p4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8" name="Google Shape;1458;p4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1459" name="Google Shape;1459;p4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2" name="Google Shape;1562;p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5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grpSp>
        <p:nvGrpSpPr>
          <p:cNvPr id="1566" name="Google Shape;1566;p5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1567" name="Google Shape;1567;p5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4" name="Google Shape;1624;p5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1625" name="Google Shape;1625;p5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7" name="Google Shape;1687;p5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1688" name="Google Shape;1688;p5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5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5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5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5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5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5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5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9" name="Google Shape;1789;p5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1790" name="Google Shape;1790;p5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5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5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5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5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5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5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5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5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5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5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5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5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5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5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5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5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5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5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5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5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5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0" name="Google Shape;1840;p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6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43" name="Google Shape;1843;p6"/>
          <p:cNvSpPr txBox="1">
            <a:spLocks noGrp="1"/>
          </p:cNvSpPr>
          <p:nvPr>
            <p:ph type="body" idx="1"/>
          </p:nvPr>
        </p:nvSpPr>
        <p:spPr>
          <a:xfrm>
            <a:off x="718300" y="1762650"/>
            <a:ext cx="3242400" cy="3087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844" name="Google Shape;1844;p6"/>
          <p:cNvSpPr txBox="1">
            <a:spLocks noGrp="1"/>
          </p:cNvSpPr>
          <p:nvPr>
            <p:ph type="body" idx="2"/>
          </p:nvPr>
        </p:nvSpPr>
        <p:spPr>
          <a:xfrm>
            <a:off x="4156071" y="1762650"/>
            <a:ext cx="3242400" cy="3087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grpSp>
        <p:nvGrpSpPr>
          <p:cNvPr id="1845" name="Google Shape;1845;p6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1846" name="Google Shape;1846;p6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6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6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6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6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6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6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6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6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6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6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6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6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6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6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6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6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6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6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6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6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6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6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6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6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6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6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6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6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6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6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6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6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3" name="Google Shape;1903;p6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1904" name="Google Shape;1904;p6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6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6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6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6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6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6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6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6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6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6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6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6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6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6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6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6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6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6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6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6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6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6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6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6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6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6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6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6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6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6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6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6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6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6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6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6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6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6" name="Google Shape;1966;p6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1967" name="Google Shape;1967;p6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6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6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6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6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6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6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6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6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6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6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6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6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6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6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6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6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6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6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6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6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6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6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6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6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6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6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6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6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6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6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6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6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6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6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6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6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6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6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6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6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6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6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6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6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6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6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6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6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6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6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6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6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8" name="Google Shape;2068;p6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2069" name="Google Shape;2069;p6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6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6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6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6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6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6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6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6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6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6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6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6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6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6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6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6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6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6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6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6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6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9" name="Google Shape;2119;p6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p7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122" name="Google Shape;2122;p7"/>
          <p:cNvSpPr txBox="1">
            <a:spLocks noGrp="1"/>
          </p:cNvSpPr>
          <p:nvPr>
            <p:ph type="body" idx="1"/>
          </p:nvPr>
        </p:nvSpPr>
        <p:spPr>
          <a:xfrm>
            <a:off x="718300" y="1755475"/>
            <a:ext cx="2179200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23" name="Google Shape;2123;p7"/>
          <p:cNvSpPr txBox="1">
            <a:spLocks noGrp="1"/>
          </p:cNvSpPr>
          <p:nvPr>
            <p:ph type="body" idx="2"/>
          </p:nvPr>
        </p:nvSpPr>
        <p:spPr>
          <a:xfrm>
            <a:off x="3009263" y="1755475"/>
            <a:ext cx="2179200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24" name="Google Shape;2124;p7"/>
          <p:cNvSpPr txBox="1">
            <a:spLocks noGrp="1"/>
          </p:cNvSpPr>
          <p:nvPr>
            <p:ph type="body" idx="3"/>
          </p:nvPr>
        </p:nvSpPr>
        <p:spPr>
          <a:xfrm>
            <a:off x="5300226" y="1755475"/>
            <a:ext cx="2179200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2125" name="Google Shape;2125;p7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2126" name="Google Shape;2126;p7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3" name="Google Shape;2183;p7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2184" name="Google Shape;2184;p7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6" name="Google Shape;2246;p7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2247" name="Google Shape;2247;p7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7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7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7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7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7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7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7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7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7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7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7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7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7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7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7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7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7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7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7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7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7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7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7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7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7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7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7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7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7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7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7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7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7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7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7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7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7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7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7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7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7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7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7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7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7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8" name="Google Shape;2348;p7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2349" name="Google Shape;2349;p7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7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7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7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7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7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7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7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7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7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7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7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7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7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7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7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7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7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7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7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7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7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7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7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7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7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7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7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7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7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7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7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7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7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7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7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7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7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7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7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7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7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7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7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7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99" name="Google Shape;2399;p7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Google Shape;2401;p8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2402" name="Google Shape;2402;p8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2403" name="Google Shape;2403;p8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8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8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8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8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8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8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8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8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8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8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8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8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8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8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8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8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8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8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8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8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8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8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8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8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8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8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8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8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8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8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8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8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8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8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8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8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8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8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8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8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8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8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8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8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8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8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8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8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8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8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8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8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8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8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8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8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0" name="Google Shape;2460;p8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2461" name="Google Shape;2461;p8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8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8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8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8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8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8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8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8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8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8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8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8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8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8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8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8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8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8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8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8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8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8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8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8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8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8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8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8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8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8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8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8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8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8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8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8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8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8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8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8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8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8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8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8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8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8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8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8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8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8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8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8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8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8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8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8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8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8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8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8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8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3" name="Google Shape;2523;p8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2524" name="Google Shape;2524;p8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8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8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8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8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8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8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8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8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8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8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8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8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8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8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8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8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8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8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8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8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8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8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8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8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8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8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8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8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8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8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8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8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8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8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8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8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8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8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8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8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8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8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8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8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8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8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8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8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8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8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8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8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8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8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8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8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8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8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8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8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8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8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8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8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8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8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8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8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8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8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8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8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8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8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8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8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8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8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8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8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8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8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8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8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8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8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8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8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8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8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8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8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8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8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8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8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8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8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8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8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5" name="Google Shape;2625;p8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2626" name="Google Shape;2626;p8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8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8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8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8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8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8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8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8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8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8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8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8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8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8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8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8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8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8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8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8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8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8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8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8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8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8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8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8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8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8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8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8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8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8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8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8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8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8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8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8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8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8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8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8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8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8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8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8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8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6" name="Google Shape;2676;p8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Google Shape;2678;p9"/>
          <p:cNvSpPr txBox="1">
            <a:spLocks noGrp="1"/>
          </p:cNvSpPr>
          <p:nvPr>
            <p:ph type="body" idx="1"/>
          </p:nvPr>
        </p:nvSpPr>
        <p:spPr>
          <a:xfrm>
            <a:off x="624925" y="4177700"/>
            <a:ext cx="67593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grpSp>
        <p:nvGrpSpPr>
          <p:cNvPr id="2679" name="Google Shape;2679;p9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2680" name="Google Shape;2680;p9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9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9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9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9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9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9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9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9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9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9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9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9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9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9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9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9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9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9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9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9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9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9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9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9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9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9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9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9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9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9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9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9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9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9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9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9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9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9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9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9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9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9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9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9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9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9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9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9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9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9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9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9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9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9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9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9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7" name="Google Shape;2737;p9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2738" name="Google Shape;2738;p9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9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9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9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9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9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9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9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9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9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9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9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9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9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9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9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9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9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9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9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9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9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9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9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9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9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9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9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9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9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9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9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9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9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9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9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9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9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9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9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9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9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9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9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9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9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9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9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9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9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9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9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9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9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9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9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9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9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9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9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9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9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0" name="Google Shape;2800;p9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2801" name="Google Shape;2801;p9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9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9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9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9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9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9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9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9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9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9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9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9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9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9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9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9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9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9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9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9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9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9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9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9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9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9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9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9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9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9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9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9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9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9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9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9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9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9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9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9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9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9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9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9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9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9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9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9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9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9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9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9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9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9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9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9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9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9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9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9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9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9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9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9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9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9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9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9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9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9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9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9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9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9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9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9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9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9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9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9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9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9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9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9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9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9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9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9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9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9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9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9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9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9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9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9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9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9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9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9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2" name="Google Shape;2902;p9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2903" name="Google Shape;2903;p9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9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9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9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9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9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9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9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9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9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9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9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9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9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9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9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9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9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9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9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9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9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9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9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9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9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9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9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9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9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9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9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9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9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9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9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9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9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9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9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9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9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9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9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9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9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9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9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9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9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3" name="Google Shape;2953;p9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5" name="Google Shape;2955;p10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2956" name="Google Shape;2956;p10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0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0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0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0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0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0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0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0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0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0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0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0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0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0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0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0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0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0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0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0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0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0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0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0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0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0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0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0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0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0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0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0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0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0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0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0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0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0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0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0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0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0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0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0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0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0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0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0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0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0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0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0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0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0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0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0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3" name="Google Shape;3013;p10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3014" name="Google Shape;3014;p10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0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0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0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0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0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0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0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0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0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0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0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0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0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0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0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0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0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0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0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0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0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0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0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0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0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0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0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0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0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0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0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0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0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0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0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0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0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0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0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0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0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0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10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10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0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0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0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0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0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0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0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0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0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0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0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0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0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0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0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0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0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6" name="Google Shape;3076;p10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3077" name="Google Shape;3077;p10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10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0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0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0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0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0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0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0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0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0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0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0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0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0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0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0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0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0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10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0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0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0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0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0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0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0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0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0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0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0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0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0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0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0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0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0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0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0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0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0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0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0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0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0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0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0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0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0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0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10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0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10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0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0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0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0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0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0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0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0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0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0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0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0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0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0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0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0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0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0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0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0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0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0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0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10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10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0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0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0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0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0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0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0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0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0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0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0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0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0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10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10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0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0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0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0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0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0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0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0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8" name="Google Shape;3178;p10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3179" name="Google Shape;3179;p10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0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0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0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0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0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0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0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0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0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0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0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0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0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0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0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0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0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0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0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0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0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0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0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0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0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0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0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0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0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0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0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0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0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0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0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0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0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0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0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0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0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0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0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0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0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0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0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0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0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9" name="Google Shape;3229;p10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▪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●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○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■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699542"/>
            <a:ext cx="5396700" cy="1159800"/>
          </a:xfrm>
        </p:spPr>
        <p:txBody>
          <a:bodyPr/>
          <a:lstStyle/>
          <a:p>
            <a:pPr algn="ctr"/>
            <a:r>
              <a:rPr lang="en" sz="3600" dirty="0"/>
              <a:t>El trabajo bien hecho no es solo una responsabilidad con la sociedad, es también una necesidad emocional.</a:t>
            </a:r>
            <a:br>
              <a:rPr lang="en" sz="3600" dirty="0"/>
            </a:br>
            <a:r>
              <a:rPr lang="en" sz="3600" dirty="0"/>
              <a:t>(Carlos Slim)</a:t>
            </a:r>
            <a:endParaRPr lang="es-E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4" name="Google Shape;3914;p22"/>
          <p:cNvSpPr txBox="1">
            <a:spLocks noGrp="1"/>
          </p:cNvSpPr>
          <p:nvPr>
            <p:ph type="title"/>
          </p:nvPr>
        </p:nvSpPr>
        <p:spPr>
          <a:xfrm>
            <a:off x="3563888" y="267494"/>
            <a:ext cx="3906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Recreación Laboral</a:t>
            </a:r>
            <a:endParaRPr b="1" dirty="0"/>
          </a:p>
        </p:txBody>
      </p:sp>
      <p:sp>
        <p:nvSpPr>
          <p:cNvPr id="3915" name="Google Shape;3915;p22"/>
          <p:cNvSpPr txBox="1">
            <a:spLocks noGrp="1"/>
          </p:cNvSpPr>
          <p:nvPr>
            <p:ph type="body" idx="1"/>
          </p:nvPr>
        </p:nvSpPr>
        <p:spPr>
          <a:xfrm>
            <a:off x="3563888" y="1347614"/>
            <a:ext cx="4320480" cy="36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" sz="1800" dirty="0" smtClean="0"/>
              <a:t>Conjunto de actividades planificadas que se realizan en los lugares de trabajo, las cuales están diseñadas a partir de las características y necesidades de los trabajadores.</a:t>
            </a:r>
          </a:p>
          <a:p>
            <a:pPr marL="285750" indent="-285750" algn="just"/>
            <a:r>
              <a:rPr lang="en" sz="1800" dirty="0" smtClean="0"/>
              <a:t>Desarrollan y mantienen el equilibrio social, emocional y físico del trabajador logrando satisfacción y disminución de patologías laborales.</a:t>
            </a:r>
            <a:endParaRPr sz="1800" dirty="0"/>
          </a:p>
        </p:txBody>
      </p:sp>
      <p:pic>
        <p:nvPicPr>
          <p:cNvPr id="3916" name="Google Shape;3916;p2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9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7" name="Google Shape;3917;p22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8" name="Google Shape;3928;p24"/>
          <p:cNvSpPr txBox="1">
            <a:spLocks noGrp="1"/>
          </p:cNvSpPr>
          <p:nvPr>
            <p:ph type="title"/>
          </p:nvPr>
        </p:nvSpPr>
        <p:spPr>
          <a:xfrm>
            <a:off x="683568" y="339502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Beneficios de la Recreación Laboral</a:t>
            </a:r>
            <a:endParaRPr b="1" dirty="0"/>
          </a:p>
        </p:txBody>
      </p:sp>
      <p:sp>
        <p:nvSpPr>
          <p:cNvPr id="3929" name="Google Shape;3929;p24"/>
          <p:cNvSpPr/>
          <p:nvPr/>
        </p:nvSpPr>
        <p:spPr>
          <a:xfrm>
            <a:off x="164757" y="2715766"/>
            <a:ext cx="2133000" cy="2133000"/>
          </a:xfrm>
          <a:prstGeom prst="ellipse">
            <a:avLst/>
          </a:prstGeom>
          <a:noFill/>
          <a:ln w="76200" cap="flat" cmpd="sng">
            <a:solidFill>
              <a:srgbClr val="80B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Psicológicos: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Bienestar.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Tilerancia.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Confianza.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Control del estrés.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Liderazgo.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Creatividad.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Adaptación al cambio.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200" dirty="0">
              <a:solidFill>
                <a:srgbClr val="003B55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930" name="Google Shape;3930;p24"/>
          <p:cNvSpPr/>
          <p:nvPr/>
        </p:nvSpPr>
        <p:spPr>
          <a:xfrm>
            <a:off x="1403648" y="1205716"/>
            <a:ext cx="1944216" cy="1726074"/>
          </a:xfrm>
          <a:prstGeom prst="ellipse">
            <a:avLst/>
          </a:prstGeom>
          <a:noFill/>
          <a:ln w="76200" cap="flat" cmpd="sng">
            <a:solidFill>
              <a:srgbClr val="D3E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Para el trabajador</a:t>
            </a:r>
            <a:endParaRPr sz="1800" dirty="0">
              <a:solidFill>
                <a:srgbClr val="003B55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931" name="Google Shape;3931;p24"/>
          <p:cNvSpPr/>
          <p:nvPr/>
        </p:nvSpPr>
        <p:spPr>
          <a:xfrm>
            <a:off x="2555776" y="2711440"/>
            <a:ext cx="2133000" cy="2133000"/>
          </a:xfrm>
          <a:prstGeom prst="ellipse">
            <a:avLst/>
          </a:prstGeom>
          <a:noFill/>
          <a:ln w="76200" cap="flat" cmpd="sng">
            <a:solidFill>
              <a:srgbClr val="0B87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Fisiológicos:</a:t>
            </a:r>
          </a:p>
          <a:p>
            <a:pPr marL="171450" lvl="0" indent="-1714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Buen funcionamiento del sistema inmune.</a:t>
            </a:r>
          </a:p>
          <a:p>
            <a:pPr marL="171450" lvl="0" indent="-1714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Beneficios cardiovasculares.</a:t>
            </a:r>
          </a:p>
          <a:p>
            <a:pPr marL="171450" lvl="0" indent="-1714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Disminución del consumo del licor y tabaco.</a:t>
            </a:r>
          </a:p>
          <a:p>
            <a:pPr marL="171450" lvl="0" indent="-1714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200" dirty="0">
              <a:solidFill>
                <a:srgbClr val="003B55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932" name="Google Shape;3932;p2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8" name="Google Shape;3930;p24"/>
          <p:cNvSpPr/>
          <p:nvPr/>
        </p:nvSpPr>
        <p:spPr>
          <a:xfrm>
            <a:off x="5436096" y="2859782"/>
            <a:ext cx="2133000" cy="2133000"/>
          </a:xfrm>
          <a:prstGeom prst="ellipse">
            <a:avLst/>
          </a:prstGeom>
          <a:noFill/>
          <a:ln w="76200" cap="flat" cmpd="sng">
            <a:solidFill>
              <a:srgbClr val="D3E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300" dirty="0" smtClean="0">
              <a:solidFill>
                <a:srgbClr val="003B55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3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Disminución de gastos médicos.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3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Reducción de ausentismo.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3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Incremento de productividad.</a:t>
            </a:r>
          </a:p>
          <a:p>
            <a:pPr lvl="0" algn="ctr" rtl="0">
              <a:spcBef>
                <a:spcPts val="0"/>
              </a:spcBef>
              <a:spcAft>
                <a:spcPts val="0"/>
              </a:spcAft>
            </a:pPr>
            <a:endParaRPr sz="1300" dirty="0">
              <a:solidFill>
                <a:srgbClr val="003B55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10" name="Google Shape;3931;p24"/>
          <p:cNvSpPr/>
          <p:nvPr/>
        </p:nvSpPr>
        <p:spPr>
          <a:xfrm>
            <a:off x="5292080" y="1131590"/>
            <a:ext cx="1800200" cy="1667419"/>
          </a:xfrm>
          <a:prstGeom prst="ellipse">
            <a:avLst/>
          </a:prstGeom>
          <a:noFill/>
          <a:ln w="76200" cap="flat" cmpd="sng">
            <a:solidFill>
              <a:srgbClr val="0B87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Para la empresa</a:t>
            </a:r>
            <a:endParaRPr sz="1800" dirty="0">
              <a:solidFill>
                <a:srgbClr val="003B55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7" name="Google Shape;3937;p25"/>
          <p:cNvSpPr txBox="1">
            <a:spLocks noGrp="1"/>
          </p:cNvSpPr>
          <p:nvPr>
            <p:ph type="title"/>
          </p:nvPr>
        </p:nvSpPr>
        <p:spPr>
          <a:xfrm>
            <a:off x="683568" y="339502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 smtClean="0"/>
              <a:t>Estrés</a:t>
            </a:r>
            <a:endParaRPr sz="4400" b="1" dirty="0"/>
          </a:p>
        </p:txBody>
      </p:sp>
      <p:sp>
        <p:nvSpPr>
          <p:cNvPr id="3939" name="Google Shape;3939;p2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4272476820"/>
              </p:ext>
            </p:extLst>
          </p:nvPr>
        </p:nvGraphicFramePr>
        <p:xfrm>
          <a:off x="1115616" y="1275606"/>
          <a:ext cx="6096000" cy="3487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8" name="Google Shape;3958;p27"/>
          <p:cNvSpPr txBox="1">
            <a:spLocks noGrp="1"/>
          </p:cNvSpPr>
          <p:nvPr>
            <p:ph type="ctrTitle" idx="4294967295"/>
          </p:nvPr>
        </p:nvSpPr>
        <p:spPr>
          <a:xfrm>
            <a:off x="683568" y="123478"/>
            <a:ext cx="6103200" cy="8717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 smtClean="0"/>
              <a:t>Fuentes de Estrés</a:t>
            </a:r>
            <a:endParaRPr sz="5400" b="1" dirty="0"/>
          </a:p>
        </p:txBody>
      </p:sp>
      <p:sp>
        <p:nvSpPr>
          <p:cNvPr id="3960" name="Google Shape;3960;p27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5" name="Google Shape;3930;p24"/>
          <p:cNvSpPr/>
          <p:nvPr/>
        </p:nvSpPr>
        <p:spPr>
          <a:xfrm>
            <a:off x="431540" y="1131590"/>
            <a:ext cx="1944216" cy="1726074"/>
          </a:xfrm>
          <a:prstGeom prst="ellipse">
            <a:avLst/>
          </a:prstGeom>
          <a:noFill/>
          <a:ln w="76200" cap="flat" cmpd="sng">
            <a:solidFill>
              <a:srgbClr val="D3E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Ambiente Físico</a:t>
            </a:r>
            <a:endParaRPr sz="1800" dirty="0">
              <a:solidFill>
                <a:srgbClr val="003B55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6" name="Google Shape;3931;p24"/>
          <p:cNvSpPr/>
          <p:nvPr/>
        </p:nvSpPr>
        <p:spPr>
          <a:xfrm>
            <a:off x="5796136" y="1131590"/>
            <a:ext cx="1800200" cy="1667419"/>
          </a:xfrm>
          <a:prstGeom prst="ellipse">
            <a:avLst/>
          </a:prstGeom>
          <a:noFill/>
          <a:ln w="76200" cap="flat" cmpd="sng">
            <a:solidFill>
              <a:srgbClr val="0B87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Contenidos del trabajo</a:t>
            </a:r>
            <a:endParaRPr sz="1800" dirty="0">
              <a:solidFill>
                <a:srgbClr val="003B55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7" name="Google Shape;3929;p24"/>
          <p:cNvSpPr/>
          <p:nvPr/>
        </p:nvSpPr>
        <p:spPr>
          <a:xfrm>
            <a:off x="3131840" y="1131590"/>
            <a:ext cx="1886963" cy="1772960"/>
          </a:xfrm>
          <a:prstGeom prst="ellipse">
            <a:avLst/>
          </a:prstGeom>
          <a:noFill/>
          <a:ln w="76200" cap="flat" cmpd="sng">
            <a:solidFill>
              <a:srgbClr val="80B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s-ES" sz="18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Demandas del propio trabajo</a:t>
            </a:r>
            <a:endParaRPr sz="1800" dirty="0">
              <a:solidFill>
                <a:srgbClr val="003B55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10" name="Google Shape;3931;p24"/>
          <p:cNvSpPr/>
          <p:nvPr/>
        </p:nvSpPr>
        <p:spPr>
          <a:xfrm>
            <a:off x="5832140" y="3103046"/>
            <a:ext cx="1800200" cy="1667419"/>
          </a:xfrm>
          <a:prstGeom prst="ellipse">
            <a:avLst/>
          </a:prstGeom>
          <a:noFill/>
          <a:ln w="76200" cap="flat" cmpd="sng">
            <a:solidFill>
              <a:srgbClr val="0B87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Desarrollo de la carrera</a:t>
            </a:r>
            <a:endParaRPr sz="1800" dirty="0">
              <a:solidFill>
                <a:srgbClr val="003B55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11" name="Google Shape;3929;p24"/>
          <p:cNvSpPr/>
          <p:nvPr/>
        </p:nvSpPr>
        <p:spPr>
          <a:xfrm>
            <a:off x="3167844" y="3103046"/>
            <a:ext cx="1886963" cy="1772960"/>
          </a:xfrm>
          <a:prstGeom prst="ellipse">
            <a:avLst/>
          </a:prstGeom>
          <a:noFill/>
          <a:ln w="76200" cap="flat" cmpd="sng">
            <a:solidFill>
              <a:srgbClr val="80B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s-ES" sz="18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Malas relaciones</a:t>
            </a:r>
            <a:endParaRPr sz="1800" dirty="0">
              <a:solidFill>
                <a:srgbClr val="003B55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12" name="Google Shape;3930;p24"/>
          <p:cNvSpPr/>
          <p:nvPr/>
        </p:nvSpPr>
        <p:spPr>
          <a:xfrm>
            <a:off x="467544" y="3149932"/>
            <a:ext cx="1944216" cy="1726074"/>
          </a:xfrm>
          <a:prstGeom prst="ellipse">
            <a:avLst/>
          </a:prstGeom>
          <a:noFill/>
          <a:ln w="76200" cap="flat" cmpd="sng">
            <a:solidFill>
              <a:srgbClr val="D3E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Clima </a:t>
            </a:r>
            <a:r>
              <a:rPr lang="en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organizacional</a:t>
            </a:r>
            <a:endParaRPr dirty="0">
              <a:solidFill>
                <a:srgbClr val="003B55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6" name="Google Shape;3966;p28"/>
          <p:cNvSpPr txBox="1">
            <a:spLocks noGrp="1"/>
          </p:cNvSpPr>
          <p:nvPr>
            <p:ph type="subTitle" idx="4294967295"/>
          </p:nvPr>
        </p:nvSpPr>
        <p:spPr>
          <a:xfrm>
            <a:off x="467544" y="123478"/>
            <a:ext cx="6480720" cy="792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b="1" dirty="0" smtClean="0"/>
              <a:t>Grados de estrés</a:t>
            </a:r>
            <a:endParaRPr sz="4800" b="1" dirty="0"/>
          </a:p>
        </p:txBody>
      </p:sp>
      <p:sp>
        <p:nvSpPr>
          <p:cNvPr id="3971" name="Google Shape;3971;p28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526242324"/>
              </p:ext>
            </p:extLst>
          </p:nvPr>
        </p:nvGraphicFramePr>
        <p:xfrm>
          <a:off x="683568" y="1347614"/>
          <a:ext cx="6336704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6" name="Google Shape;3976;p29"/>
          <p:cNvSpPr txBox="1">
            <a:spLocks noGrp="1"/>
          </p:cNvSpPr>
          <p:nvPr>
            <p:ph type="title"/>
          </p:nvPr>
        </p:nvSpPr>
        <p:spPr>
          <a:xfrm>
            <a:off x="323528" y="267494"/>
            <a:ext cx="6761100" cy="7133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/>
              <a:t>Estrategias para mejorar el estrés</a:t>
            </a:r>
            <a:endParaRPr sz="4000" b="1" dirty="0"/>
          </a:p>
        </p:txBody>
      </p:sp>
      <p:sp>
        <p:nvSpPr>
          <p:cNvPr id="3977" name="Google Shape;3977;p29"/>
          <p:cNvSpPr/>
          <p:nvPr/>
        </p:nvSpPr>
        <p:spPr>
          <a:xfrm>
            <a:off x="251520" y="2266950"/>
            <a:ext cx="1562700" cy="1538700"/>
          </a:xfrm>
          <a:prstGeom prst="rect">
            <a:avLst/>
          </a:prstGeom>
          <a:noFill/>
          <a:ln w="76200" cap="flat" cmpd="sng">
            <a:solidFill>
              <a:srgbClr val="D3EBD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Pausas activas</a:t>
            </a:r>
            <a:endParaRPr sz="3200" b="1" dirty="0">
              <a:solidFill>
                <a:srgbClr val="003B55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978" name="Google Shape;3978;p29"/>
          <p:cNvSpPr/>
          <p:nvPr/>
        </p:nvSpPr>
        <p:spPr>
          <a:xfrm>
            <a:off x="4283968" y="2266952"/>
            <a:ext cx="1562700" cy="1538700"/>
          </a:xfrm>
          <a:prstGeom prst="rect">
            <a:avLst/>
          </a:prstGeom>
          <a:noFill/>
          <a:ln w="76200" cap="flat" cmpd="sng">
            <a:solidFill>
              <a:srgbClr val="0B87A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Renuevan energías.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Evita dolores musculares.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Disminuye los niveles de estrés.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Mejora su desempeño laboral.</a:t>
            </a:r>
            <a:endParaRPr sz="1200" dirty="0">
              <a:solidFill>
                <a:srgbClr val="003B55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979" name="Google Shape;3979;p29"/>
          <p:cNvSpPr/>
          <p:nvPr/>
        </p:nvSpPr>
        <p:spPr>
          <a:xfrm>
            <a:off x="2267744" y="2266953"/>
            <a:ext cx="1562700" cy="1538700"/>
          </a:xfrm>
          <a:prstGeom prst="rect">
            <a:avLst/>
          </a:prstGeom>
          <a:noFill/>
          <a:ln w="76200" cap="flat" cmpd="sng">
            <a:solidFill>
              <a:srgbClr val="80BFB7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Pequeños descansos durante la jornada laboral.</a:t>
            </a:r>
            <a:endParaRPr sz="1800" dirty="0">
              <a:solidFill>
                <a:srgbClr val="003B55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cxnSp>
        <p:nvCxnSpPr>
          <p:cNvPr id="3980" name="Google Shape;3980;p29"/>
          <p:cNvCxnSpPr>
            <a:stCxn id="3977" idx="3"/>
            <a:endCxn id="3979" idx="1"/>
          </p:cNvCxnSpPr>
          <p:nvPr/>
        </p:nvCxnSpPr>
        <p:spPr>
          <a:xfrm>
            <a:off x="1814220" y="3036300"/>
            <a:ext cx="453524" cy="3"/>
          </a:xfrm>
          <a:prstGeom prst="straightConnector1">
            <a:avLst/>
          </a:prstGeom>
          <a:noFill/>
          <a:ln w="38100" cap="flat" cmpd="sng">
            <a:solidFill>
              <a:srgbClr val="D3EBD5"/>
            </a:solidFill>
            <a:prstDash val="solid"/>
            <a:round/>
            <a:headEnd type="diamond" w="sm" len="sm"/>
            <a:tailEnd type="diamond" w="sm" len="sm"/>
          </a:ln>
        </p:spPr>
      </p:cxnSp>
      <p:cxnSp>
        <p:nvCxnSpPr>
          <p:cNvPr id="3981" name="Google Shape;3981;p29"/>
          <p:cNvCxnSpPr>
            <a:stCxn id="3979" idx="3"/>
            <a:endCxn id="3978" idx="1"/>
          </p:cNvCxnSpPr>
          <p:nvPr/>
        </p:nvCxnSpPr>
        <p:spPr>
          <a:xfrm flipV="1">
            <a:off x="3830444" y="3036302"/>
            <a:ext cx="453524" cy="1"/>
          </a:xfrm>
          <a:prstGeom prst="straightConnector1">
            <a:avLst/>
          </a:prstGeom>
          <a:noFill/>
          <a:ln w="38100" cap="flat" cmpd="sng">
            <a:solidFill>
              <a:srgbClr val="80BFB7"/>
            </a:solidFill>
            <a:prstDash val="solid"/>
            <a:round/>
            <a:headEnd type="diamond" w="sm" len="sm"/>
            <a:tailEnd type="diamond" w="sm" len="sm"/>
          </a:ln>
        </p:spPr>
      </p:cxnSp>
      <p:sp>
        <p:nvSpPr>
          <p:cNvPr id="3982" name="Google Shape;3982;p29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36100"/>
            <a:ext cx="2201253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7" name="Google Shape;3977;p29"/>
          <p:cNvSpPr/>
          <p:nvPr/>
        </p:nvSpPr>
        <p:spPr>
          <a:xfrm>
            <a:off x="251520" y="2266950"/>
            <a:ext cx="1562700" cy="1538700"/>
          </a:xfrm>
          <a:prstGeom prst="rect">
            <a:avLst/>
          </a:prstGeom>
          <a:noFill/>
          <a:ln w="76200" cap="flat" cmpd="sng">
            <a:solidFill>
              <a:srgbClr val="D3EBD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Juegos Pasivos</a:t>
            </a:r>
            <a:endParaRPr sz="3200" b="1" dirty="0">
              <a:solidFill>
                <a:srgbClr val="003B55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978" name="Google Shape;3978;p29"/>
          <p:cNvSpPr/>
          <p:nvPr/>
        </p:nvSpPr>
        <p:spPr>
          <a:xfrm>
            <a:off x="4283968" y="2266952"/>
            <a:ext cx="1562700" cy="1538700"/>
          </a:xfrm>
          <a:prstGeom prst="rect">
            <a:avLst/>
          </a:prstGeom>
          <a:noFill/>
          <a:ln w="76200" cap="flat" cmpd="sng">
            <a:solidFill>
              <a:srgbClr val="0B87A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Rompecabezas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Juegos de mesa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Juegos de tablero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Crucigramas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S</a:t>
            </a:r>
            <a:r>
              <a:rPr lang="en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opas de letras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Cartas</a:t>
            </a:r>
            <a:endParaRPr sz="1200" dirty="0">
              <a:solidFill>
                <a:srgbClr val="003B55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979" name="Google Shape;3979;p29"/>
          <p:cNvSpPr/>
          <p:nvPr/>
        </p:nvSpPr>
        <p:spPr>
          <a:xfrm>
            <a:off x="2267744" y="2266953"/>
            <a:ext cx="1562700" cy="1538700"/>
          </a:xfrm>
          <a:prstGeom prst="rect">
            <a:avLst/>
          </a:prstGeom>
          <a:noFill/>
          <a:ln w="76200" cap="flat" cmpd="sng">
            <a:solidFill>
              <a:srgbClr val="80BFB7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Actividades que no requieren esfuerzo físico, se utiliza la atención, concentración, memoria…</a:t>
            </a:r>
            <a:endParaRPr dirty="0">
              <a:solidFill>
                <a:srgbClr val="003B55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cxnSp>
        <p:nvCxnSpPr>
          <p:cNvPr id="3980" name="Google Shape;3980;p29"/>
          <p:cNvCxnSpPr>
            <a:stCxn id="3977" idx="3"/>
            <a:endCxn id="3979" idx="1"/>
          </p:cNvCxnSpPr>
          <p:nvPr/>
        </p:nvCxnSpPr>
        <p:spPr>
          <a:xfrm>
            <a:off x="1814220" y="3036300"/>
            <a:ext cx="453524" cy="3"/>
          </a:xfrm>
          <a:prstGeom prst="straightConnector1">
            <a:avLst/>
          </a:prstGeom>
          <a:noFill/>
          <a:ln w="38100" cap="flat" cmpd="sng">
            <a:solidFill>
              <a:srgbClr val="D3EBD5"/>
            </a:solidFill>
            <a:prstDash val="solid"/>
            <a:round/>
            <a:headEnd type="diamond" w="sm" len="sm"/>
            <a:tailEnd type="diamond" w="sm" len="sm"/>
          </a:ln>
        </p:spPr>
      </p:cxnSp>
      <p:cxnSp>
        <p:nvCxnSpPr>
          <p:cNvPr id="3981" name="Google Shape;3981;p29"/>
          <p:cNvCxnSpPr>
            <a:stCxn id="3979" idx="3"/>
            <a:endCxn id="3978" idx="1"/>
          </p:cNvCxnSpPr>
          <p:nvPr/>
        </p:nvCxnSpPr>
        <p:spPr>
          <a:xfrm flipV="1">
            <a:off x="3830444" y="3036302"/>
            <a:ext cx="453524" cy="1"/>
          </a:xfrm>
          <a:prstGeom prst="straightConnector1">
            <a:avLst/>
          </a:prstGeom>
          <a:noFill/>
          <a:ln w="38100" cap="flat" cmpd="sng">
            <a:solidFill>
              <a:srgbClr val="80BFB7"/>
            </a:solidFill>
            <a:prstDash val="solid"/>
            <a:round/>
            <a:headEnd type="diamond" w="sm" len="sm"/>
            <a:tailEnd type="diamond" w="sm" len="sm"/>
          </a:ln>
        </p:spPr>
      </p:cxnSp>
      <p:sp>
        <p:nvSpPr>
          <p:cNvPr id="3982" name="Google Shape;3982;p29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11" name="Google Shape;3976;p29"/>
          <p:cNvSpPr txBox="1">
            <a:spLocks noGrp="1"/>
          </p:cNvSpPr>
          <p:nvPr>
            <p:ph type="title"/>
          </p:nvPr>
        </p:nvSpPr>
        <p:spPr>
          <a:xfrm>
            <a:off x="323528" y="267494"/>
            <a:ext cx="6761100" cy="7133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/>
              <a:t>Estrategias para mejorar el estrés</a:t>
            </a:r>
            <a:endParaRPr sz="4000" b="1" dirty="0"/>
          </a:p>
        </p:txBody>
      </p:sp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88" y="1402039"/>
            <a:ext cx="2521469" cy="23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15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7" name="Google Shape;3977;p29"/>
          <p:cNvSpPr/>
          <p:nvPr/>
        </p:nvSpPr>
        <p:spPr>
          <a:xfrm>
            <a:off x="107504" y="2266950"/>
            <a:ext cx="1872208" cy="1538700"/>
          </a:xfrm>
          <a:prstGeom prst="rect">
            <a:avLst/>
          </a:prstGeom>
          <a:noFill/>
          <a:ln w="76200" cap="flat" cmpd="sng">
            <a:solidFill>
              <a:srgbClr val="D3EBD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Gimnasia Cerebral</a:t>
            </a:r>
            <a:endParaRPr sz="3200" b="1" dirty="0">
              <a:solidFill>
                <a:srgbClr val="003B55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978" name="Google Shape;3978;p29"/>
          <p:cNvSpPr/>
          <p:nvPr/>
        </p:nvSpPr>
        <p:spPr>
          <a:xfrm>
            <a:off x="4283968" y="2266952"/>
            <a:ext cx="1562700" cy="1538700"/>
          </a:xfrm>
          <a:prstGeom prst="rect">
            <a:avLst/>
          </a:prstGeom>
          <a:noFill/>
          <a:ln w="76200" cap="flat" cmpd="sng">
            <a:solidFill>
              <a:srgbClr val="0B87A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Ayuda a trabajar los dos hemisferios del cerebro: mente/cuerpo. En las actividades cotidianas se utiliza solo un hemisferio.</a:t>
            </a:r>
            <a:endParaRPr sz="1200" dirty="0">
              <a:solidFill>
                <a:srgbClr val="003B55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979" name="Google Shape;3979;p29"/>
          <p:cNvSpPr/>
          <p:nvPr/>
        </p:nvSpPr>
        <p:spPr>
          <a:xfrm>
            <a:off x="2361228" y="2266953"/>
            <a:ext cx="1562700" cy="1538700"/>
          </a:xfrm>
          <a:prstGeom prst="rect">
            <a:avLst/>
          </a:prstGeom>
          <a:noFill/>
          <a:ln w="76200" cap="flat" cmpd="sng">
            <a:solidFill>
              <a:srgbClr val="80BFB7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Combina estrategias físicas y mentales logrando un mejor rendimiento del cerebro</a:t>
            </a:r>
            <a:endParaRPr dirty="0">
              <a:solidFill>
                <a:srgbClr val="003B55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cxnSp>
        <p:nvCxnSpPr>
          <p:cNvPr id="3980" name="Google Shape;3980;p29"/>
          <p:cNvCxnSpPr>
            <a:stCxn id="3977" idx="3"/>
            <a:endCxn id="3979" idx="1"/>
          </p:cNvCxnSpPr>
          <p:nvPr/>
        </p:nvCxnSpPr>
        <p:spPr>
          <a:xfrm>
            <a:off x="1979712" y="3036300"/>
            <a:ext cx="381516" cy="3"/>
          </a:xfrm>
          <a:prstGeom prst="straightConnector1">
            <a:avLst/>
          </a:prstGeom>
          <a:noFill/>
          <a:ln w="38100" cap="flat" cmpd="sng">
            <a:solidFill>
              <a:srgbClr val="D3EBD5"/>
            </a:solidFill>
            <a:prstDash val="solid"/>
            <a:round/>
            <a:headEnd type="diamond" w="sm" len="sm"/>
            <a:tailEnd type="diamond" w="sm" len="sm"/>
          </a:ln>
        </p:spPr>
      </p:cxnSp>
      <p:cxnSp>
        <p:nvCxnSpPr>
          <p:cNvPr id="3981" name="Google Shape;3981;p29"/>
          <p:cNvCxnSpPr>
            <a:stCxn id="3979" idx="3"/>
            <a:endCxn id="3978" idx="1"/>
          </p:cNvCxnSpPr>
          <p:nvPr/>
        </p:nvCxnSpPr>
        <p:spPr>
          <a:xfrm flipV="1">
            <a:off x="3923928" y="3036302"/>
            <a:ext cx="360040" cy="1"/>
          </a:xfrm>
          <a:prstGeom prst="straightConnector1">
            <a:avLst/>
          </a:prstGeom>
          <a:noFill/>
          <a:ln w="38100" cap="flat" cmpd="sng">
            <a:solidFill>
              <a:srgbClr val="80BFB7"/>
            </a:solidFill>
            <a:prstDash val="solid"/>
            <a:round/>
            <a:headEnd type="diamond" w="sm" len="sm"/>
            <a:tailEnd type="diamond" w="sm" len="sm"/>
          </a:ln>
        </p:spPr>
      </p:cxnSp>
      <p:sp>
        <p:nvSpPr>
          <p:cNvPr id="3982" name="Google Shape;3982;p29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11" name="Google Shape;3976;p29"/>
          <p:cNvSpPr txBox="1">
            <a:spLocks noGrp="1"/>
          </p:cNvSpPr>
          <p:nvPr>
            <p:ph type="title"/>
          </p:nvPr>
        </p:nvSpPr>
        <p:spPr>
          <a:xfrm>
            <a:off x="323528" y="267494"/>
            <a:ext cx="6761100" cy="7133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/>
              <a:t>Estrategias para mejorar el estrés</a:t>
            </a:r>
            <a:endParaRPr sz="4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2"/>
          <a:stretch/>
        </p:blipFill>
        <p:spPr bwMode="auto">
          <a:xfrm>
            <a:off x="6300192" y="1851670"/>
            <a:ext cx="1872208" cy="200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64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7" name="Google Shape;3977;p29"/>
          <p:cNvSpPr/>
          <p:nvPr/>
        </p:nvSpPr>
        <p:spPr>
          <a:xfrm>
            <a:off x="107504" y="2266950"/>
            <a:ext cx="1872208" cy="1538700"/>
          </a:xfrm>
          <a:prstGeom prst="rect">
            <a:avLst/>
          </a:prstGeom>
          <a:noFill/>
          <a:ln w="76200" cap="flat" cmpd="sng">
            <a:solidFill>
              <a:srgbClr val="D3EBD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Ejercicio Físico</a:t>
            </a:r>
            <a:endParaRPr sz="3200" b="1" dirty="0">
              <a:solidFill>
                <a:srgbClr val="003B55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978" name="Google Shape;3978;p29"/>
          <p:cNvSpPr/>
          <p:nvPr/>
        </p:nvSpPr>
        <p:spPr>
          <a:xfrm>
            <a:off x="4283968" y="2266952"/>
            <a:ext cx="1728192" cy="1538700"/>
          </a:xfrm>
          <a:prstGeom prst="rect">
            <a:avLst/>
          </a:prstGeom>
          <a:noFill/>
          <a:ln w="76200" cap="flat" cmpd="sng">
            <a:solidFill>
              <a:srgbClr val="0B87A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Mejora la función mental.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Fortalecimiento muscular.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Pérdida de grasa.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Mejora el sistema cardiovascular.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Sensación de bienestar.</a:t>
            </a:r>
            <a:endParaRPr sz="1200" dirty="0">
              <a:solidFill>
                <a:srgbClr val="003B55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979" name="Google Shape;3979;p29"/>
          <p:cNvSpPr/>
          <p:nvPr/>
        </p:nvSpPr>
        <p:spPr>
          <a:xfrm>
            <a:off x="2361228" y="2266953"/>
            <a:ext cx="1562700" cy="1538700"/>
          </a:xfrm>
          <a:prstGeom prst="rect">
            <a:avLst/>
          </a:prstGeom>
          <a:noFill/>
          <a:ln w="76200" cap="flat" cmpd="sng">
            <a:solidFill>
              <a:srgbClr val="80BFB7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El cuerpo humano ha sido diseñado para moverse, por eso es fundamental que realice ejercicio físico.</a:t>
            </a:r>
            <a:endParaRPr dirty="0">
              <a:solidFill>
                <a:srgbClr val="003B55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cxnSp>
        <p:nvCxnSpPr>
          <p:cNvPr id="3980" name="Google Shape;3980;p29"/>
          <p:cNvCxnSpPr>
            <a:stCxn id="3977" idx="3"/>
            <a:endCxn id="3979" idx="1"/>
          </p:cNvCxnSpPr>
          <p:nvPr/>
        </p:nvCxnSpPr>
        <p:spPr>
          <a:xfrm>
            <a:off x="1979712" y="3036300"/>
            <a:ext cx="381516" cy="3"/>
          </a:xfrm>
          <a:prstGeom prst="straightConnector1">
            <a:avLst/>
          </a:prstGeom>
          <a:noFill/>
          <a:ln w="38100" cap="flat" cmpd="sng">
            <a:solidFill>
              <a:srgbClr val="D3EBD5"/>
            </a:solidFill>
            <a:prstDash val="solid"/>
            <a:round/>
            <a:headEnd type="diamond" w="sm" len="sm"/>
            <a:tailEnd type="diamond" w="sm" len="sm"/>
          </a:ln>
        </p:spPr>
      </p:cxnSp>
      <p:cxnSp>
        <p:nvCxnSpPr>
          <p:cNvPr id="3981" name="Google Shape;3981;p29"/>
          <p:cNvCxnSpPr>
            <a:stCxn id="3979" idx="3"/>
            <a:endCxn id="3978" idx="1"/>
          </p:cNvCxnSpPr>
          <p:nvPr/>
        </p:nvCxnSpPr>
        <p:spPr>
          <a:xfrm flipV="1">
            <a:off x="3923928" y="3036302"/>
            <a:ext cx="360040" cy="1"/>
          </a:xfrm>
          <a:prstGeom prst="straightConnector1">
            <a:avLst/>
          </a:prstGeom>
          <a:noFill/>
          <a:ln w="38100" cap="flat" cmpd="sng">
            <a:solidFill>
              <a:srgbClr val="80BFB7"/>
            </a:solidFill>
            <a:prstDash val="solid"/>
            <a:round/>
            <a:headEnd type="diamond" w="sm" len="sm"/>
            <a:tailEnd type="diamond" w="sm" len="sm"/>
          </a:ln>
        </p:spPr>
      </p:cxnSp>
      <p:sp>
        <p:nvSpPr>
          <p:cNvPr id="3982" name="Google Shape;3982;p29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11" name="Google Shape;3976;p29"/>
          <p:cNvSpPr txBox="1">
            <a:spLocks noGrp="1"/>
          </p:cNvSpPr>
          <p:nvPr>
            <p:ph type="title"/>
          </p:nvPr>
        </p:nvSpPr>
        <p:spPr>
          <a:xfrm>
            <a:off x="323528" y="267494"/>
            <a:ext cx="6761100" cy="7133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/>
              <a:t>Estrategias para mejorar el estrés</a:t>
            </a:r>
            <a:endParaRPr sz="40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" b="11941"/>
          <a:stretch/>
        </p:blipFill>
        <p:spPr bwMode="auto">
          <a:xfrm>
            <a:off x="6218948" y="1851670"/>
            <a:ext cx="2313492" cy="205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17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" name="Google Shape;3994;p30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195486"/>
            <a:ext cx="6761100" cy="857400"/>
          </a:xfrm>
        </p:spPr>
        <p:txBody>
          <a:bodyPr/>
          <a:lstStyle/>
          <a:p>
            <a:r>
              <a:rPr lang="es-ES" sz="4000" b="1" dirty="0" smtClean="0"/>
              <a:t>Diseño de la Investigación</a:t>
            </a:r>
            <a:endParaRPr lang="es-ES" sz="4000" b="1" dirty="0"/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2886742968"/>
              </p:ext>
            </p:extLst>
          </p:nvPr>
        </p:nvGraphicFramePr>
        <p:xfrm>
          <a:off x="899592" y="1131590"/>
          <a:ext cx="6480720" cy="34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5" name="Google Shape;3845;p1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7494"/>
            <a:ext cx="4292600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1316378" y="1563638"/>
            <a:ext cx="63367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/>
              <a:t>DEPARTAMENTO DE CIENCIAS HUMANAS  Y SOCIALES</a:t>
            </a:r>
            <a:br>
              <a:rPr lang="es-EC" sz="1600" b="1" dirty="0"/>
            </a:br>
            <a:r>
              <a:rPr lang="es-EC" sz="1600" b="1" dirty="0"/>
              <a:t/>
            </a:r>
            <a:br>
              <a:rPr lang="es-EC" sz="1600" b="1" dirty="0"/>
            </a:br>
            <a:r>
              <a:rPr lang="es-ES" b="1" dirty="0"/>
              <a:t>TRABAJO DE TITULACIÓN PREVIO A LA OBTENCIÓN DEL TÍTULO DE MAGISTER EN RECREACIÓN Y TIEMPO LIBRE</a:t>
            </a:r>
            <a:endParaRPr lang="es-ES" dirty="0"/>
          </a:p>
        </p:txBody>
      </p:sp>
      <p:sp>
        <p:nvSpPr>
          <p:cNvPr id="13" name="12 Rectángulo"/>
          <p:cNvSpPr/>
          <p:nvPr/>
        </p:nvSpPr>
        <p:spPr>
          <a:xfrm>
            <a:off x="2163842" y="285978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b="1" dirty="0" smtClean="0"/>
              <a:t>TEMA: RECREACIÓN </a:t>
            </a:r>
            <a:r>
              <a:rPr lang="es-ES" b="1" dirty="0"/>
              <a:t>LABORAL Y ESTRÉS EN LOS TRABAJADORES DEL CENTRO EDUCATIVO “ÁGAPE”</a:t>
            </a:r>
            <a:endParaRPr lang="es-ES" dirty="0"/>
          </a:p>
        </p:txBody>
      </p:sp>
      <p:sp>
        <p:nvSpPr>
          <p:cNvPr id="14" name="13 Rectángulo"/>
          <p:cNvSpPr/>
          <p:nvPr/>
        </p:nvSpPr>
        <p:spPr>
          <a:xfrm>
            <a:off x="467544" y="3867894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MSc. Edwar Salazar	             Lic. Cristina Espinoza	        MSc. Vanessa Ochoa                                          </a:t>
            </a:r>
            <a:r>
              <a:rPr lang="es-ES" dirty="0" smtClean="0"/>
              <a:t>DIRECTOR                                AUTORA		         OPONENTE		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Google Shape;3999;p31"/>
          <p:cNvSpPr txBox="1">
            <a:spLocks noGrp="1"/>
          </p:cNvSpPr>
          <p:nvPr>
            <p:ph type="body" idx="1"/>
          </p:nvPr>
        </p:nvSpPr>
        <p:spPr>
          <a:xfrm>
            <a:off x="251520" y="123478"/>
            <a:ext cx="6759300" cy="720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4000" b="1" dirty="0" smtClean="0">
                <a:solidFill>
                  <a:srgbClr val="003B55"/>
                </a:solidFill>
              </a:rPr>
              <a:t>Métodos de la investigación</a:t>
            </a:r>
            <a:endParaRPr sz="4000" b="1" dirty="0">
              <a:solidFill>
                <a:srgbClr val="003B55"/>
              </a:solidFill>
            </a:endParaRPr>
          </a:p>
        </p:txBody>
      </p:sp>
      <p:sp>
        <p:nvSpPr>
          <p:cNvPr id="4001" name="Google Shape;4001;p3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546011728"/>
              </p:ext>
            </p:extLst>
          </p:nvPr>
        </p:nvGraphicFramePr>
        <p:xfrm>
          <a:off x="539552" y="1203598"/>
          <a:ext cx="6552728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Google Shape;3999;p31"/>
          <p:cNvSpPr txBox="1">
            <a:spLocks noGrp="1"/>
          </p:cNvSpPr>
          <p:nvPr>
            <p:ph type="body" idx="1"/>
          </p:nvPr>
        </p:nvSpPr>
        <p:spPr>
          <a:xfrm>
            <a:off x="251520" y="123478"/>
            <a:ext cx="6759300" cy="720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4000" b="1" dirty="0" smtClean="0">
                <a:solidFill>
                  <a:srgbClr val="003B55"/>
                </a:solidFill>
              </a:rPr>
              <a:t>Métodos de la investigación</a:t>
            </a:r>
            <a:endParaRPr sz="4000" b="1" dirty="0">
              <a:solidFill>
                <a:srgbClr val="003B55"/>
              </a:solidFill>
            </a:endParaRPr>
          </a:p>
        </p:txBody>
      </p:sp>
      <p:sp>
        <p:nvSpPr>
          <p:cNvPr id="4001" name="Google Shape;4001;p3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915486238"/>
              </p:ext>
            </p:extLst>
          </p:nvPr>
        </p:nvGraphicFramePr>
        <p:xfrm>
          <a:off x="539552" y="1203598"/>
          <a:ext cx="6984776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9385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7" name="Google Shape;4007;p32"/>
          <p:cNvSpPr txBox="1">
            <a:spLocks noGrp="1"/>
          </p:cNvSpPr>
          <p:nvPr>
            <p:ph type="body" idx="4294967295"/>
          </p:nvPr>
        </p:nvSpPr>
        <p:spPr>
          <a:xfrm>
            <a:off x="467544" y="339502"/>
            <a:ext cx="6190456" cy="7591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4000" b="1" dirty="0" smtClean="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rPr>
              <a:t>Programa Recreativo Laboral</a:t>
            </a:r>
            <a:endParaRPr sz="2800" b="1" dirty="0"/>
          </a:p>
        </p:txBody>
      </p:sp>
      <p:sp>
        <p:nvSpPr>
          <p:cNvPr id="4009" name="Google Shape;4009;p32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551289142"/>
              </p:ext>
            </p:extLst>
          </p:nvPr>
        </p:nvGraphicFramePr>
        <p:xfrm>
          <a:off x="611560" y="1131590"/>
          <a:ext cx="6768752" cy="3544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7" name="Google Shape;4017;p33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1027" name="Picture 3" descr="E:\FOTOS cRISTY\20181014_1148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7" y="72008"/>
            <a:ext cx="2564903" cy="19236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FOTOS cRISTY\20181014_1156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5486"/>
            <a:ext cx="2592288" cy="19442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FOTOS cRISTY\20181014_1206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5486"/>
            <a:ext cx="2756925" cy="19442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FOTOS cRISTY\20181014_1215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23" y="2571750"/>
            <a:ext cx="2660915" cy="19956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FOTOS cRISTY\20181014_12513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291" y="2859782"/>
            <a:ext cx="2468893" cy="18516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:\FOTOS cRISTY\20181014_12475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512" y="2643758"/>
            <a:ext cx="2758616" cy="20689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5" name="Google Shape;4025;p3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2050" name="Picture 2" descr="E:\FOTOS cRISTY\20181014_125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9502"/>
            <a:ext cx="2664296" cy="19982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FOTOS cRISTY\20181014_1354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5486"/>
            <a:ext cx="2376264" cy="22322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FOTOS cRISTY\20181014_13545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53"/>
          <a:stretch/>
        </p:blipFill>
        <p:spPr bwMode="auto">
          <a:xfrm>
            <a:off x="5436096" y="273569"/>
            <a:ext cx="3068960" cy="20641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FOTOS cRISTY\20181014_1615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69214"/>
            <a:ext cx="3096344" cy="23222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FOTOS cRISTY\20181014_16181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131" y="2571750"/>
            <a:ext cx="3055197" cy="22913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2" name="Google Shape;4032;p35"/>
          <p:cNvSpPr txBox="1">
            <a:spLocks noGrp="1"/>
          </p:cNvSpPr>
          <p:nvPr>
            <p:ph type="body" idx="4294967295"/>
          </p:nvPr>
        </p:nvSpPr>
        <p:spPr>
          <a:xfrm>
            <a:off x="251520" y="195486"/>
            <a:ext cx="7920880" cy="68709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400" b="1" dirty="0" smtClean="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rPr>
              <a:t>Análisis de Resultados (encuesta)</a:t>
            </a:r>
            <a:endParaRPr sz="4400" b="1" dirty="0">
              <a:solidFill>
                <a:srgbClr val="0B87A1"/>
              </a:solidFill>
              <a:latin typeface="Dosis Light"/>
              <a:ea typeface="Dosis Light"/>
              <a:cs typeface="Dosis Light"/>
              <a:sym typeface="Dosis Light"/>
            </a:endParaRPr>
          </a:p>
        </p:txBody>
      </p:sp>
      <p:sp>
        <p:nvSpPr>
          <p:cNvPr id="4033" name="Google Shape;4033;p3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465768026"/>
              </p:ext>
            </p:extLst>
          </p:nvPr>
        </p:nvGraphicFramePr>
        <p:xfrm>
          <a:off x="1043608" y="1203598"/>
          <a:ext cx="6289372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3" name="Google Shape;4033;p3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872214422"/>
              </p:ext>
            </p:extLst>
          </p:nvPr>
        </p:nvGraphicFramePr>
        <p:xfrm>
          <a:off x="467544" y="843558"/>
          <a:ext cx="6978149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267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3" name="Google Shape;4033;p3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2065011251"/>
              </p:ext>
            </p:extLst>
          </p:nvPr>
        </p:nvGraphicFramePr>
        <p:xfrm>
          <a:off x="827584" y="627534"/>
          <a:ext cx="6624735" cy="3960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1714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3" name="Google Shape;4033;p3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2536767536"/>
              </p:ext>
            </p:extLst>
          </p:nvPr>
        </p:nvGraphicFramePr>
        <p:xfrm>
          <a:off x="683568" y="627534"/>
          <a:ext cx="6840760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427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3" name="Google Shape;4033;p3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4" name="Google Shape;4032;p35"/>
          <p:cNvSpPr txBox="1">
            <a:spLocks/>
          </p:cNvSpPr>
          <p:nvPr/>
        </p:nvSpPr>
        <p:spPr>
          <a:xfrm>
            <a:off x="107504" y="267494"/>
            <a:ext cx="7920880" cy="687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▪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●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○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■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indent="0">
              <a:buFont typeface="Titillium Web Light"/>
              <a:buNone/>
            </a:pPr>
            <a:r>
              <a:rPr lang="es-ES" sz="4000" b="1" dirty="0" smtClean="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rPr>
              <a:t>Niveles de estresores (Inventario SISCO)</a:t>
            </a:r>
            <a:endParaRPr lang="es-ES" sz="4000" b="1" dirty="0">
              <a:solidFill>
                <a:srgbClr val="0B87A1"/>
              </a:solidFill>
              <a:latin typeface="Dosis Light"/>
              <a:ea typeface="Dosis Light"/>
              <a:cs typeface="Dosis Light"/>
              <a:sym typeface="Dosis Light"/>
            </a:endParaRPr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2517059263"/>
              </p:ext>
            </p:extLst>
          </p:nvPr>
        </p:nvGraphicFramePr>
        <p:xfrm>
          <a:off x="755576" y="1059582"/>
          <a:ext cx="676875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7722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" name="Google Shape;3850;p15"/>
          <p:cNvSpPr txBox="1">
            <a:spLocks noGrp="1"/>
          </p:cNvSpPr>
          <p:nvPr>
            <p:ph type="ctrTitle" idx="4294967295"/>
          </p:nvPr>
        </p:nvSpPr>
        <p:spPr>
          <a:xfrm>
            <a:off x="3347864" y="195486"/>
            <a:ext cx="3731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/>
              <a:t>Planteamiento del problema</a:t>
            </a:r>
            <a:endParaRPr sz="4000" b="1" dirty="0"/>
          </a:p>
        </p:txBody>
      </p:sp>
      <p:pic>
        <p:nvPicPr>
          <p:cNvPr id="3852" name="Google Shape;3852;p1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4786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3" name="Google Shape;3853;p1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464823649"/>
              </p:ext>
            </p:extLst>
          </p:nvPr>
        </p:nvGraphicFramePr>
        <p:xfrm>
          <a:off x="2915816" y="1347614"/>
          <a:ext cx="5544616" cy="3559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3" name="Google Shape;4033;p3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4" name="Google Shape;4032;p35"/>
          <p:cNvSpPr txBox="1">
            <a:spLocks/>
          </p:cNvSpPr>
          <p:nvPr/>
        </p:nvSpPr>
        <p:spPr>
          <a:xfrm>
            <a:off x="107504" y="267494"/>
            <a:ext cx="7920880" cy="687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▪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●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○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■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indent="0">
              <a:buFont typeface="Titillium Web Light"/>
              <a:buNone/>
            </a:pPr>
            <a:r>
              <a:rPr lang="es-ES" sz="4000" b="1" dirty="0" smtClean="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rPr>
              <a:t>Síntomas de estrés (Inventario SISCO)</a:t>
            </a:r>
            <a:endParaRPr lang="es-ES" sz="4000" b="1" dirty="0">
              <a:solidFill>
                <a:srgbClr val="0B87A1"/>
              </a:solidFill>
              <a:latin typeface="Dosis Light"/>
              <a:ea typeface="Dosis Light"/>
              <a:cs typeface="Dosis Light"/>
              <a:sym typeface="Dosis Light"/>
            </a:endParaRPr>
          </a:p>
        </p:txBody>
      </p: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2934500353"/>
              </p:ext>
            </p:extLst>
          </p:nvPr>
        </p:nvGraphicFramePr>
        <p:xfrm>
          <a:off x="683568" y="1479232"/>
          <a:ext cx="6631632" cy="3108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9484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3" name="Google Shape;4033;p3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4" name="Google Shape;4032;p35"/>
          <p:cNvSpPr txBox="1">
            <a:spLocks/>
          </p:cNvSpPr>
          <p:nvPr/>
        </p:nvSpPr>
        <p:spPr>
          <a:xfrm>
            <a:off x="107504" y="608702"/>
            <a:ext cx="7920880" cy="687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▪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●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○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■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indent="0">
              <a:buFont typeface="Titillium Web Light"/>
              <a:buNone/>
            </a:pPr>
            <a:r>
              <a:rPr lang="es-ES" sz="3600" b="1" dirty="0" smtClean="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rPr>
              <a:t>Niveles de frecuencia de actividades para enfrentar el estrés(Inventario SISCO)</a:t>
            </a:r>
            <a:endParaRPr lang="es-ES" sz="3600" b="1" dirty="0">
              <a:solidFill>
                <a:srgbClr val="0B87A1"/>
              </a:solidFill>
              <a:latin typeface="Dosis Light"/>
              <a:ea typeface="Dosis Light"/>
              <a:cs typeface="Dosis Light"/>
              <a:sym typeface="Dosis Light"/>
            </a:endParaRPr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3800971732"/>
              </p:ext>
            </p:extLst>
          </p:nvPr>
        </p:nvGraphicFramePr>
        <p:xfrm>
          <a:off x="719572" y="1491630"/>
          <a:ext cx="6696744" cy="3187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617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3" name="Google Shape;4033;p3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4" name="Google Shape;4032;p35"/>
          <p:cNvSpPr txBox="1">
            <a:spLocks/>
          </p:cNvSpPr>
          <p:nvPr/>
        </p:nvSpPr>
        <p:spPr>
          <a:xfrm>
            <a:off x="207009" y="195486"/>
            <a:ext cx="7920880" cy="687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▪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●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○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■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indent="0" algn="ctr">
              <a:buFont typeface="Titillium Web Light"/>
              <a:buNone/>
            </a:pPr>
            <a:r>
              <a:rPr lang="es-ES" b="1" dirty="0" smtClean="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rPr>
              <a:t>Prueba de Rango  con signo de Wilcoxon</a:t>
            </a:r>
          </a:p>
          <a:p>
            <a:pPr marL="0" indent="0">
              <a:buFont typeface="Titillium Web Light"/>
              <a:buNone/>
            </a:pPr>
            <a:r>
              <a:rPr lang="es-ES" b="1" dirty="0" smtClean="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rPr>
              <a:t>Niveles de estresores</a:t>
            </a:r>
            <a:endParaRPr lang="es-ES" b="1" dirty="0">
              <a:solidFill>
                <a:srgbClr val="0B87A1"/>
              </a:solidFill>
              <a:latin typeface="Dosis Light"/>
              <a:ea typeface="Dosis Light"/>
              <a:cs typeface="Dosis Light"/>
              <a:sym typeface="Dosis Light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33282"/>
              </p:ext>
            </p:extLst>
          </p:nvPr>
        </p:nvGraphicFramePr>
        <p:xfrm>
          <a:off x="647563" y="1059582"/>
          <a:ext cx="6984777" cy="2202599"/>
        </p:xfrm>
        <a:graphic>
          <a:graphicData uri="http://schemas.openxmlformats.org/drawingml/2006/table">
            <a:tbl>
              <a:tblPr>
                <a:tableStyleId>{ECE3DCA7-3317-45BB-BB3A-61F31141508A}</a:tableStyleId>
              </a:tblPr>
              <a:tblGrid>
                <a:gridCol w="1777149"/>
                <a:gridCol w="1523067"/>
                <a:gridCol w="1228187"/>
                <a:gridCol w="1228187"/>
                <a:gridCol w="1228187"/>
              </a:tblGrid>
              <a:tr h="316406">
                <a:tc gridSpan="5"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Rangos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29278">
                <a:tc gridSpan="2"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Rango promedio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Suma de rangos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6643">
                <a:tc rowSpan="4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POSTEST - PRETEST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Rangos negativos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17</a:t>
                      </a:r>
                      <a:r>
                        <a:rPr lang="es-ES" sz="1200" baseline="30000">
                          <a:effectLst/>
                        </a:rPr>
                        <a:t>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9,91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168,50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530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Rangos positivos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</a:t>
                      </a:r>
                      <a:r>
                        <a:rPr lang="es-ES" sz="1200" baseline="30000" dirty="0">
                          <a:effectLst/>
                        </a:rPr>
                        <a:t>b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2,50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2,50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47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Empates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r>
                        <a:rPr lang="es-ES" sz="1200" baseline="30000">
                          <a:effectLst/>
                        </a:rPr>
                        <a:t>c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47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3895">
                <a:tc gridSpan="5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a. POSTEST &lt; PRETEST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3895">
                <a:tc gridSpan="5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b. POSTEST &gt; PRETEST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85309">
                <a:tc gridSpan="5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c. POSTEST = PRETEST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34187"/>
              </p:ext>
            </p:extLst>
          </p:nvPr>
        </p:nvGraphicFramePr>
        <p:xfrm>
          <a:off x="1043608" y="3363838"/>
          <a:ext cx="6010275" cy="1401129"/>
        </p:xfrm>
        <a:graphic>
          <a:graphicData uri="http://schemas.openxmlformats.org/drawingml/2006/table">
            <a:tbl>
              <a:tblPr>
                <a:tableStyleId>{ECE3DCA7-3317-45BB-BB3A-61F31141508A}</a:tableStyleId>
              </a:tblPr>
              <a:tblGrid>
                <a:gridCol w="3675590"/>
                <a:gridCol w="2334685"/>
              </a:tblGrid>
              <a:tr h="187325"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Estadísticos de prueba</a:t>
                      </a:r>
                      <a:r>
                        <a:rPr lang="es-ES" sz="1200" baseline="30000">
                          <a:effectLst/>
                        </a:rPr>
                        <a:t>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152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POSTEST - PRETEST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653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Z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-3,625</a:t>
                      </a:r>
                      <a:r>
                        <a:rPr lang="es-ES" sz="1200" baseline="30000">
                          <a:effectLst/>
                        </a:rPr>
                        <a:t>b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765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Sig. asintótica (bilateral)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,000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855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a. Prueba de rangos con signo de Wilcoxon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76530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b. Se basa en rangos positivos.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570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3" name="Google Shape;4033;p3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4" name="Google Shape;4032;p35"/>
          <p:cNvSpPr txBox="1">
            <a:spLocks/>
          </p:cNvSpPr>
          <p:nvPr/>
        </p:nvSpPr>
        <p:spPr>
          <a:xfrm>
            <a:off x="207009" y="195486"/>
            <a:ext cx="7920880" cy="687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▪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●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○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■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indent="0" algn="ctr">
              <a:buFont typeface="Titillium Web Light"/>
              <a:buNone/>
            </a:pPr>
            <a:r>
              <a:rPr lang="es-ES" b="1" dirty="0" smtClean="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rPr>
              <a:t>Prueba de Rango  con signo de Wilcoxon</a:t>
            </a:r>
          </a:p>
          <a:p>
            <a:pPr marL="0" indent="0">
              <a:buFont typeface="Titillium Web Light"/>
              <a:buNone/>
            </a:pPr>
            <a:r>
              <a:rPr lang="es-ES" b="1" dirty="0" smtClean="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rPr>
              <a:t>Síntomas de estrés</a:t>
            </a:r>
            <a:endParaRPr lang="es-ES" b="1" dirty="0">
              <a:solidFill>
                <a:srgbClr val="0B87A1"/>
              </a:solidFill>
              <a:latin typeface="Dosis Light"/>
              <a:ea typeface="Dosis Light"/>
              <a:cs typeface="Dosis Light"/>
              <a:sym typeface="Dosis Light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386294"/>
              </p:ext>
            </p:extLst>
          </p:nvPr>
        </p:nvGraphicFramePr>
        <p:xfrm>
          <a:off x="611561" y="900612"/>
          <a:ext cx="6696743" cy="2330738"/>
        </p:xfrm>
        <a:graphic>
          <a:graphicData uri="http://schemas.openxmlformats.org/drawingml/2006/table">
            <a:tbl>
              <a:tblPr>
                <a:tableStyleId>{ECE3DCA7-3317-45BB-BB3A-61F31141508A}</a:tableStyleId>
              </a:tblPr>
              <a:tblGrid>
                <a:gridCol w="1777425"/>
                <a:gridCol w="1523194"/>
                <a:gridCol w="1228052"/>
                <a:gridCol w="1228052"/>
                <a:gridCol w="940020"/>
              </a:tblGrid>
              <a:tr h="181905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Rangos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4545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Rango promedio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Suma de rangos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5457">
                <a:tc rowSpan="4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POSTEST - PRETEST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Rangos negativos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14</a:t>
                      </a:r>
                      <a:r>
                        <a:rPr lang="es-ES" sz="1200" baseline="30000">
                          <a:effectLst/>
                        </a:rPr>
                        <a:t>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7,50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105,00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545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Rangos positivos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</a:t>
                      </a:r>
                      <a:r>
                        <a:rPr lang="es-ES" sz="1200" baseline="30000">
                          <a:effectLst/>
                        </a:rPr>
                        <a:t>b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,00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,00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877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Empates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</a:t>
                      </a:r>
                      <a:r>
                        <a:rPr lang="es-ES" sz="1200" baseline="30000">
                          <a:effectLst/>
                        </a:rPr>
                        <a:t>c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877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17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2729">
                <a:tc gridSpan="5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a. POSTEST &lt; PRETEST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72729">
                <a:tc gridSpan="5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b. POSTEST &gt; PRETEST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81905">
                <a:tc gridSpan="5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c. POSTEST = PRETEST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791957"/>
              </p:ext>
            </p:extLst>
          </p:nvPr>
        </p:nvGraphicFramePr>
        <p:xfrm>
          <a:off x="1043608" y="3507854"/>
          <a:ext cx="5819775" cy="1418274"/>
        </p:xfrm>
        <a:graphic>
          <a:graphicData uri="http://schemas.openxmlformats.org/drawingml/2006/table">
            <a:tbl>
              <a:tblPr>
                <a:tableStyleId>{ECE3DCA7-3317-45BB-BB3A-61F31141508A}</a:tableStyleId>
              </a:tblPr>
              <a:tblGrid>
                <a:gridCol w="3559070"/>
                <a:gridCol w="2260705"/>
              </a:tblGrid>
              <a:tr h="144145"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Estadísticos de prueba</a:t>
                      </a:r>
                      <a:r>
                        <a:rPr lang="es-ES" sz="1200" baseline="30000" dirty="0">
                          <a:effectLst/>
                        </a:rPr>
                        <a:t>a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673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POSTEST - PRETEST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3035"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Z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-3,303</a:t>
                      </a:r>
                      <a:r>
                        <a:rPr lang="es-ES" sz="1200" baseline="30000">
                          <a:effectLst/>
                        </a:rPr>
                        <a:t>b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290"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Sig. asintótica (bilateral)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,001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290">
                <a:tc gridSpan="2"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a. Prueba de rangos con signo de Wilcoxon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4145">
                <a:tc gridSpan="2"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b. Se basa en rangos positivos.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05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3" name="Google Shape;4033;p3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sp>
        <p:nvSpPr>
          <p:cNvPr id="4" name="Google Shape;4032;p35"/>
          <p:cNvSpPr txBox="1">
            <a:spLocks/>
          </p:cNvSpPr>
          <p:nvPr/>
        </p:nvSpPr>
        <p:spPr>
          <a:xfrm>
            <a:off x="207009" y="195486"/>
            <a:ext cx="7920880" cy="687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▪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●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○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■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indent="0" algn="ctr">
              <a:buFont typeface="Titillium Web Light"/>
              <a:buNone/>
            </a:pPr>
            <a:r>
              <a:rPr lang="es-ES" b="1" dirty="0" smtClean="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rPr>
              <a:t>Prueba de Rango  con signo de Wilcoxon</a:t>
            </a:r>
          </a:p>
          <a:p>
            <a:pPr marL="0" indent="0">
              <a:buFont typeface="Titillium Web Light"/>
              <a:buNone/>
            </a:pPr>
            <a:r>
              <a:rPr lang="es-ES" b="1" dirty="0" smtClean="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rPr>
              <a:t>Nivel de frecuencia de actividades para controlar el estrés</a:t>
            </a:r>
            <a:endParaRPr lang="es-ES" b="1" dirty="0">
              <a:solidFill>
                <a:srgbClr val="0B87A1"/>
              </a:solidFill>
              <a:latin typeface="Dosis Light"/>
              <a:ea typeface="Dosis Light"/>
              <a:cs typeface="Dosis Light"/>
              <a:sym typeface="Dosis Light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634181"/>
              </p:ext>
            </p:extLst>
          </p:nvPr>
        </p:nvGraphicFramePr>
        <p:xfrm>
          <a:off x="395536" y="987574"/>
          <a:ext cx="7200801" cy="2340864"/>
        </p:xfrm>
        <a:graphic>
          <a:graphicData uri="http://schemas.openxmlformats.org/drawingml/2006/table">
            <a:tbl>
              <a:tblPr>
                <a:tableStyleId>{ECE3DCA7-3317-45BB-BB3A-61F31141508A}</a:tableStyleId>
              </a:tblPr>
              <a:tblGrid>
                <a:gridCol w="1832586"/>
                <a:gridCol w="1569846"/>
                <a:gridCol w="1266123"/>
                <a:gridCol w="1266123"/>
                <a:gridCol w="1266123"/>
              </a:tblGrid>
              <a:tr h="211455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Rangos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3561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Rango promedio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Suma de rangos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2910">
                <a:tc rowSpan="4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POSTEST - PRETEST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Rangos negativos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</a:t>
                      </a:r>
                      <a:r>
                        <a:rPr lang="es-ES" sz="1200" baseline="30000">
                          <a:effectLst/>
                        </a:rPr>
                        <a:t>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7,50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22,50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588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Rangos positivos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</a:t>
                      </a:r>
                      <a:r>
                        <a:rPr lang="es-ES" sz="1200" baseline="30000">
                          <a:effectLst/>
                        </a:rPr>
                        <a:t>b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8,73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113,50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588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Empates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</a:t>
                      </a:r>
                      <a:r>
                        <a:rPr lang="es-ES" sz="1200" baseline="30000">
                          <a:effectLst/>
                        </a:rPr>
                        <a:t>c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588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1455">
                <a:tc gridSpan="5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a. POSTEST &lt; PRETEST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11455">
                <a:tc gridSpan="5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b. POSTEST &gt; PRETEST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24155">
                <a:tc gridSpan="5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c. POSTEST = PRETEST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394549"/>
              </p:ext>
            </p:extLst>
          </p:nvPr>
        </p:nvGraphicFramePr>
        <p:xfrm>
          <a:off x="1043608" y="3579862"/>
          <a:ext cx="5981700" cy="1404939"/>
        </p:xfrm>
        <a:graphic>
          <a:graphicData uri="http://schemas.openxmlformats.org/drawingml/2006/table">
            <a:tbl>
              <a:tblPr>
                <a:tableStyleId>{ECE3DCA7-3317-45BB-BB3A-61F31141508A}</a:tableStyleId>
              </a:tblPr>
              <a:tblGrid>
                <a:gridCol w="3657636"/>
                <a:gridCol w="2324064"/>
              </a:tblGrid>
              <a:tr h="155575"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Estadísticos de prueba</a:t>
                      </a:r>
                      <a:r>
                        <a:rPr lang="es-ES" sz="1200" baseline="30000">
                          <a:effectLst/>
                        </a:rPr>
                        <a:t>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96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POSTEST - PRETEST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6685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Z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-2,358</a:t>
                      </a:r>
                      <a:r>
                        <a:rPr lang="es-ES" sz="1200" baseline="30000">
                          <a:effectLst/>
                        </a:rPr>
                        <a:t>b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0665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Sig. asintótica (bilateral)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,018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3370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a. Prueba de rangos con signo de Wilcoxon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55575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b. Se basa en rangos negativos.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263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8" name="Google Shape;4038;p36"/>
          <p:cNvSpPr txBox="1">
            <a:spLocks noGrp="1"/>
          </p:cNvSpPr>
          <p:nvPr>
            <p:ph type="ctrTitle" idx="4294967295"/>
          </p:nvPr>
        </p:nvSpPr>
        <p:spPr>
          <a:xfrm>
            <a:off x="683568" y="123478"/>
            <a:ext cx="4863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rgbClr val="80BFB7"/>
                </a:solidFill>
              </a:rPr>
              <a:t>Conclusiones</a:t>
            </a:r>
            <a:endParaRPr sz="6000" dirty="0">
              <a:solidFill>
                <a:srgbClr val="80BFB7"/>
              </a:solidFill>
            </a:endParaRPr>
          </a:p>
        </p:txBody>
      </p:sp>
      <p:sp>
        <p:nvSpPr>
          <p:cNvPr id="4040" name="Google Shape;4040;p36"/>
          <p:cNvSpPr txBox="1">
            <a:spLocks noGrp="1"/>
          </p:cNvSpPr>
          <p:nvPr>
            <p:ph type="body" idx="4294967295"/>
          </p:nvPr>
        </p:nvSpPr>
        <p:spPr>
          <a:xfrm>
            <a:off x="179512" y="1347614"/>
            <a:ext cx="7632848" cy="33843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algn="just"/>
            <a:r>
              <a:rPr lang="es-ES" sz="1600" dirty="0" smtClean="0">
                <a:solidFill>
                  <a:srgbClr val="D3EBD5"/>
                </a:solidFill>
              </a:rPr>
              <a:t>Se cumplió el objetivo de determinar como la recreación laboral aporta a controlar los niveles de estrés.</a:t>
            </a:r>
          </a:p>
          <a:p>
            <a:pPr marL="342900" indent="-342900" algn="just"/>
            <a:r>
              <a:rPr lang="es-ES" sz="1600" dirty="0" smtClean="0">
                <a:solidFill>
                  <a:srgbClr val="D3EBD5"/>
                </a:solidFill>
              </a:rPr>
              <a:t>Una vez aplicado el programa recreativo laboral en la aplicación del pos test se evidencia que los niveles de estrés de los docentes bajaron considerablemente.</a:t>
            </a:r>
          </a:p>
          <a:p>
            <a:pPr marL="342900" indent="-342900" algn="just"/>
            <a:r>
              <a:rPr lang="es-ES" sz="1600" dirty="0" smtClean="0">
                <a:solidFill>
                  <a:srgbClr val="D3EBD5"/>
                </a:solidFill>
              </a:rPr>
              <a:t>Los participantes ampliaron sus conocimiento del estrés y sus consecuencias.</a:t>
            </a:r>
          </a:p>
          <a:p>
            <a:pPr marL="342900" indent="-342900" algn="just"/>
            <a:r>
              <a:rPr lang="es-ES" sz="1600" dirty="0" smtClean="0">
                <a:solidFill>
                  <a:srgbClr val="D3EBD5"/>
                </a:solidFill>
              </a:rPr>
              <a:t>Los talleres impartidos dieron como opción  la realización de actividades recreativas para combatir los altos niveles de estrés laboral.</a:t>
            </a:r>
          </a:p>
          <a:p>
            <a:pPr marL="342900" indent="-342900" algn="just"/>
            <a:r>
              <a:rPr lang="es-ES" sz="1600" dirty="0" smtClean="0">
                <a:solidFill>
                  <a:srgbClr val="D3EBD5"/>
                </a:solidFill>
              </a:rPr>
              <a:t>La asistencia de los trabajadores a los talleres y al evento recreativo fue de gran acogida.</a:t>
            </a:r>
          </a:p>
          <a:p>
            <a:pPr marL="342900" indent="-342900" algn="just"/>
            <a:r>
              <a:rPr lang="es-ES" sz="1600" dirty="0" smtClean="0">
                <a:solidFill>
                  <a:srgbClr val="D3EBD5"/>
                </a:solidFill>
              </a:rPr>
              <a:t>El evento de cierre fue de gran agrado de todos los participantes.</a:t>
            </a:r>
            <a:endParaRPr sz="1600" dirty="0">
              <a:solidFill>
                <a:srgbClr val="D3EBD5"/>
              </a:solidFill>
            </a:endParaRPr>
          </a:p>
        </p:txBody>
      </p:sp>
      <p:sp>
        <p:nvSpPr>
          <p:cNvPr id="4041" name="Google Shape;4041;p36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8" name="Google Shape;4038;p36"/>
          <p:cNvSpPr txBox="1">
            <a:spLocks noGrp="1"/>
          </p:cNvSpPr>
          <p:nvPr>
            <p:ph type="ctrTitle" idx="4294967295"/>
          </p:nvPr>
        </p:nvSpPr>
        <p:spPr>
          <a:xfrm>
            <a:off x="683568" y="123478"/>
            <a:ext cx="5976664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rgbClr val="80BFB7"/>
                </a:solidFill>
              </a:rPr>
              <a:t>Recomendaciones</a:t>
            </a:r>
            <a:endParaRPr sz="6000" dirty="0">
              <a:solidFill>
                <a:srgbClr val="80BFB7"/>
              </a:solidFill>
            </a:endParaRPr>
          </a:p>
        </p:txBody>
      </p:sp>
      <p:sp>
        <p:nvSpPr>
          <p:cNvPr id="4040" name="Google Shape;4040;p36"/>
          <p:cNvSpPr txBox="1">
            <a:spLocks noGrp="1"/>
          </p:cNvSpPr>
          <p:nvPr>
            <p:ph type="body" idx="4294967295"/>
          </p:nvPr>
        </p:nvSpPr>
        <p:spPr>
          <a:xfrm>
            <a:off x="179512" y="1347614"/>
            <a:ext cx="7632848" cy="33843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algn="just"/>
            <a:r>
              <a:rPr lang="es-ES" sz="1600" dirty="0" smtClean="0">
                <a:solidFill>
                  <a:srgbClr val="D3EBD5"/>
                </a:solidFill>
              </a:rPr>
              <a:t>Como recreadores se debería formar asociaciones para llegar a instancias superiores y de esta manera lograr que se le de la importancia que se merece a la recreación, ya que va más allá de juegos y entretenimiento, es una necesidad para un desarrollo integral de todo ser humano.</a:t>
            </a:r>
          </a:p>
          <a:p>
            <a:pPr marL="342900" indent="-342900" algn="just"/>
            <a:r>
              <a:rPr lang="es-ES" sz="1600" dirty="0" smtClean="0">
                <a:solidFill>
                  <a:srgbClr val="D3EBD5"/>
                </a:solidFill>
              </a:rPr>
              <a:t>El estrés es un mal que afecta a cualquier edad , es por esta razón que este taller también se lo aplique a los estudiantes del Centro Educativo “ÁGAPE” para de esta manera lograr un mejor rendimiento actitudinal y académico.</a:t>
            </a:r>
          </a:p>
          <a:p>
            <a:pPr marL="342900" indent="-342900" algn="just"/>
            <a:r>
              <a:rPr lang="es-ES" sz="1600" dirty="0" smtClean="0">
                <a:solidFill>
                  <a:srgbClr val="D3EBD5"/>
                </a:solidFill>
              </a:rPr>
              <a:t>Es fundamental que como recreadores se haga conciencia de  la importancia de realizar actividades recreativas, es por esta razón que este taller se lo debe aplicar a otras instituciones educativas.</a:t>
            </a:r>
          </a:p>
          <a:p>
            <a:pPr marL="342900" indent="-342900" algn="just"/>
            <a:r>
              <a:rPr lang="es-ES" sz="1600" dirty="0" smtClean="0">
                <a:solidFill>
                  <a:srgbClr val="D3EBD5"/>
                </a:solidFill>
              </a:rPr>
              <a:t>Es esencial la actitud positiva y emprendedora de los recreadores ya que de esta manera os directivos aceptan la propuesta ya que ven la seriedad e importancia de los talleres propuestos.</a:t>
            </a:r>
            <a:endParaRPr sz="1600" dirty="0">
              <a:solidFill>
                <a:srgbClr val="D3EBD5"/>
              </a:solidFill>
            </a:endParaRPr>
          </a:p>
        </p:txBody>
      </p:sp>
      <p:sp>
        <p:nvSpPr>
          <p:cNvPr id="4041" name="Google Shape;4041;p36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11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7" name="Google Shape;4047;p37"/>
          <p:cNvSpPr txBox="1">
            <a:spLocks noGrp="1"/>
          </p:cNvSpPr>
          <p:nvPr>
            <p:ph type="body" idx="1"/>
          </p:nvPr>
        </p:nvSpPr>
        <p:spPr>
          <a:xfrm>
            <a:off x="1547664" y="4231759"/>
            <a:ext cx="6761100" cy="6301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4800" b="1" dirty="0" smtClean="0"/>
              <a:t>Viva la recreación…….!!!!</a:t>
            </a:r>
            <a:endParaRPr sz="4800" b="1" dirty="0">
              <a:solidFill>
                <a:srgbClr val="0B87A1"/>
              </a:solidFill>
            </a:endParaRPr>
          </a:p>
        </p:txBody>
      </p:sp>
      <p:sp>
        <p:nvSpPr>
          <p:cNvPr id="4048" name="Google Shape;4048;p37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pic>
        <p:nvPicPr>
          <p:cNvPr id="6146" name="Picture 2" descr="E:\FOTOS cRISTY\20181014_1616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1"/>
          <a:stretch/>
        </p:blipFill>
        <p:spPr bwMode="auto">
          <a:xfrm>
            <a:off x="683568" y="483518"/>
            <a:ext cx="6912768" cy="33381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4352;p40"/>
          <p:cNvSpPr txBox="1"/>
          <p:nvPr/>
        </p:nvSpPr>
        <p:spPr>
          <a:xfrm>
            <a:off x="683568" y="4231759"/>
            <a:ext cx="329722" cy="444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600" dirty="0" smtClean="0">
                <a:solidFill>
                  <a:srgbClr val="0B87A1"/>
                </a:solidFill>
              </a:rPr>
              <a:t>😉</a:t>
            </a:r>
            <a:endParaRPr sz="9600" dirty="0">
              <a:solidFill>
                <a:srgbClr val="0B87A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Google Shape;3858;p16"/>
          <p:cNvSpPr txBox="1">
            <a:spLocks noGrp="1"/>
          </p:cNvSpPr>
          <p:nvPr>
            <p:ph type="ctrTitle"/>
          </p:nvPr>
        </p:nvSpPr>
        <p:spPr>
          <a:xfrm>
            <a:off x="827584" y="339502"/>
            <a:ext cx="526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Formulación del problema</a:t>
            </a:r>
            <a:endParaRPr b="1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368386406"/>
              </p:ext>
            </p:extLst>
          </p:nvPr>
        </p:nvGraphicFramePr>
        <p:xfrm>
          <a:off x="179512" y="1520067"/>
          <a:ext cx="6984776" cy="3427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4" name="Google Shape;3864;p17"/>
          <p:cNvSpPr txBox="1">
            <a:spLocks noGrp="1"/>
          </p:cNvSpPr>
          <p:nvPr>
            <p:ph type="body" idx="1"/>
          </p:nvPr>
        </p:nvSpPr>
        <p:spPr>
          <a:xfrm>
            <a:off x="1259632" y="555526"/>
            <a:ext cx="4281000" cy="10081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000" b="1" dirty="0" smtClean="0"/>
              <a:t>Justificación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4000" b="1" dirty="0"/>
          </a:p>
        </p:txBody>
      </p:sp>
      <p:sp>
        <p:nvSpPr>
          <p:cNvPr id="3865" name="Google Shape;3865;p17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4" name="Google Shape;3864;p17"/>
          <p:cNvSpPr txBox="1">
            <a:spLocks/>
          </p:cNvSpPr>
          <p:nvPr/>
        </p:nvSpPr>
        <p:spPr>
          <a:xfrm>
            <a:off x="323528" y="1347614"/>
            <a:ext cx="6192688" cy="3456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Light"/>
              <a:buChar char="▪"/>
              <a:defRPr sz="3000" b="0" i="1" u="none" strike="noStrike" cap="none">
                <a:solidFill>
                  <a:srgbClr val="FFFFFF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Light"/>
              <a:buChar char="▫"/>
              <a:defRPr sz="3000" b="0" i="1" u="none" strike="noStrike" cap="none">
                <a:solidFill>
                  <a:srgbClr val="FFFFFF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Light"/>
              <a:buChar char="▫"/>
              <a:defRPr sz="3000" b="0" i="1" u="none" strike="noStrike" cap="none">
                <a:solidFill>
                  <a:srgbClr val="FFFFFF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Light"/>
              <a:buChar char="▫"/>
              <a:defRPr sz="3000" b="0" i="1" u="none" strike="noStrike" cap="none">
                <a:solidFill>
                  <a:srgbClr val="FFFFFF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Light"/>
              <a:buChar char="▫"/>
              <a:defRPr sz="3000" b="0" i="1" u="none" strike="noStrike" cap="none">
                <a:solidFill>
                  <a:srgbClr val="FFFFFF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Light"/>
              <a:buChar char="▫"/>
              <a:defRPr sz="3000" b="0" i="1" u="none" strike="noStrike" cap="none">
                <a:solidFill>
                  <a:srgbClr val="FFFFFF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Light"/>
              <a:buChar char="●"/>
              <a:defRPr sz="3000" b="0" i="1" u="none" strike="noStrike" cap="none">
                <a:solidFill>
                  <a:srgbClr val="FFFFFF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Light"/>
              <a:buChar char="○"/>
              <a:defRPr sz="3000" b="0" i="1" u="none" strike="noStrike" cap="none">
                <a:solidFill>
                  <a:srgbClr val="FFFFFF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Light"/>
              <a:buChar char="■"/>
              <a:defRPr sz="3000" b="0" i="1" u="none" strike="noStrike" cap="none">
                <a:solidFill>
                  <a:srgbClr val="FFFFFF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indent="-457200" algn="just"/>
            <a:r>
              <a:rPr lang="es-ES" sz="1600" b="1" dirty="0" smtClean="0"/>
              <a:t>Con la realización de este programa  se producirá gozo y satisfacción en los docentes y administrativos del Centro Educativo “ÁGAPE” , logrando que optimicen su tiempo libre y el de su familia. Mejorando su calidad de vida y sus relaciones sociales alcanzando el Buen Vivir.</a:t>
            </a:r>
          </a:p>
          <a:p>
            <a:pPr indent="-457200" algn="just"/>
            <a:r>
              <a:rPr lang="es-ES" sz="1600" b="1" dirty="0" smtClean="0"/>
              <a:t>El programa es innovador ya que nunca antes se han implementado actividades recreativas para los trabajadores de la institución.</a:t>
            </a:r>
          </a:p>
          <a:p>
            <a:pPr indent="-457200" algn="just"/>
            <a:r>
              <a:rPr lang="es-ES" sz="1600" b="1" dirty="0" smtClean="0"/>
              <a:t>Es motivador, dinámico, activo para lograr la participación de los docentes  y administrativos  facilitando reducir el estrés .</a:t>
            </a:r>
          </a:p>
          <a:p>
            <a:pPr indent="-457200" algn="just"/>
            <a:r>
              <a:rPr lang="es-ES" sz="1600" b="1" dirty="0" smtClean="0"/>
              <a:t>Es pertinente realizar este programa ya que como señala la Constitución del Ecuador, la recreación es un derecho de los ciudadanos que ayuda a la formación integral de las personas.</a:t>
            </a:r>
          </a:p>
          <a:p>
            <a:pPr indent="-457200" algn="just"/>
            <a:r>
              <a:rPr lang="es-ES" sz="1600" b="1" dirty="0" smtClean="0"/>
              <a:t>Es factible porque se cuenta con el apoyo de las autoridades de la institución.</a:t>
            </a:r>
          </a:p>
          <a:p>
            <a:pPr marL="0" indent="0" algn="just">
              <a:buFont typeface="Titillium Web Light"/>
              <a:buNone/>
            </a:pPr>
            <a:endParaRPr lang="es-ES" sz="1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Google Shape;3870;p18"/>
          <p:cNvSpPr txBox="1">
            <a:spLocks noGrp="1"/>
          </p:cNvSpPr>
          <p:nvPr>
            <p:ph type="title"/>
          </p:nvPr>
        </p:nvSpPr>
        <p:spPr>
          <a:xfrm>
            <a:off x="611560" y="267494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/>
              <a:t>Objetivos</a:t>
            </a:r>
            <a:endParaRPr sz="4000" b="1" dirty="0"/>
          </a:p>
        </p:txBody>
      </p:sp>
      <p:sp>
        <p:nvSpPr>
          <p:cNvPr id="3871" name="Google Shape;3871;p18"/>
          <p:cNvSpPr txBox="1">
            <a:spLocks noGrp="1"/>
          </p:cNvSpPr>
          <p:nvPr>
            <p:ph type="body" idx="1"/>
          </p:nvPr>
        </p:nvSpPr>
        <p:spPr>
          <a:xfrm>
            <a:off x="251520" y="1275606"/>
            <a:ext cx="3240360" cy="29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just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s-ES" b="1" i="1" dirty="0" smtClean="0"/>
              <a:t>Objetivo General:</a:t>
            </a:r>
          </a:p>
          <a:p>
            <a:pPr algn="just"/>
            <a:r>
              <a:rPr lang="es-ES" sz="1600" dirty="0" smtClean="0"/>
              <a:t>Determinar como la Recreación Laboral aporta a controlar los niveles de  estrés en los trabajadores del Centro Educativo “ÁGAPE”.</a:t>
            </a:r>
            <a:endParaRPr sz="1600" dirty="0"/>
          </a:p>
        </p:txBody>
      </p:sp>
      <p:sp>
        <p:nvSpPr>
          <p:cNvPr id="3872" name="Google Shape;3872;p18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5" name="Google Shape;3871;p18"/>
          <p:cNvSpPr txBox="1">
            <a:spLocks/>
          </p:cNvSpPr>
          <p:nvPr/>
        </p:nvSpPr>
        <p:spPr>
          <a:xfrm>
            <a:off x="3851920" y="1275606"/>
            <a:ext cx="4104456" cy="3196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▪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●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○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■"/>
              <a:defRPr sz="24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76200" indent="0" algn="just">
              <a:buFont typeface="Titillium Web Light"/>
              <a:buNone/>
            </a:pPr>
            <a:r>
              <a:rPr lang="es-ES" b="1" i="1" dirty="0" smtClean="0"/>
              <a:t>Objetivos Específicos:</a:t>
            </a:r>
          </a:p>
          <a:p>
            <a:pPr algn="just"/>
            <a:r>
              <a:rPr lang="es-ES" sz="1400" dirty="0" smtClean="0"/>
              <a:t>Establecer referentes conceptuales de la Recreación Laboral  que puedan relacionarse en la solución del estrés laboral.</a:t>
            </a:r>
          </a:p>
          <a:p>
            <a:pPr algn="just"/>
            <a:r>
              <a:rPr lang="es-ES" sz="1400" dirty="0" smtClean="0"/>
              <a:t>Determinar que niveles, patrones presentan los trabajadores del Centro Educativo “ÁGAPE” con relación al estrés.</a:t>
            </a:r>
          </a:p>
          <a:p>
            <a:pPr algn="just"/>
            <a:r>
              <a:rPr lang="es-ES" sz="1400" dirty="0" smtClean="0"/>
              <a:t>Diseñar y aplicar un programa de Recreación Laboral dirigido a los trabajadores del Centro Educativo “ÁGAPE” para disminuir los niveles de estrés. </a:t>
            </a:r>
            <a:endParaRPr lang="es-ES" b="1" i="1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7" name="Google Shape;3877;p19"/>
          <p:cNvSpPr txBox="1">
            <a:spLocks noGrp="1"/>
          </p:cNvSpPr>
          <p:nvPr>
            <p:ph type="ctrTitle" idx="4294967295"/>
          </p:nvPr>
        </p:nvSpPr>
        <p:spPr>
          <a:xfrm>
            <a:off x="421897" y="206478"/>
            <a:ext cx="5495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 smtClean="0">
                <a:solidFill>
                  <a:srgbClr val="D3EBD5"/>
                </a:solidFill>
              </a:rPr>
              <a:t>Hipótesis</a:t>
            </a:r>
            <a:endParaRPr sz="7200" dirty="0">
              <a:solidFill>
                <a:srgbClr val="D3EBD5"/>
              </a:solidFill>
            </a:endParaRPr>
          </a:p>
        </p:txBody>
      </p:sp>
      <p:sp>
        <p:nvSpPr>
          <p:cNvPr id="3879" name="Google Shape;3879;p19"/>
          <p:cNvSpPr/>
          <p:nvPr/>
        </p:nvSpPr>
        <p:spPr>
          <a:xfrm>
            <a:off x="6207257" y="1108549"/>
            <a:ext cx="270850" cy="258617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0" name="Google Shape;3880;p19"/>
          <p:cNvGrpSpPr/>
          <p:nvPr/>
        </p:nvGrpSpPr>
        <p:grpSpPr>
          <a:xfrm>
            <a:off x="6804248" y="206478"/>
            <a:ext cx="1160371" cy="1160688"/>
            <a:chOff x="6654650" y="3665275"/>
            <a:chExt cx="409100" cy="409125"/>
          </a:xfrm>
        </p:grpSpPr>
        <p:sp>
          <p:nvSpPr>
            <p:cNvPr id="3881" name="Google Shape;3881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3" name="Google Shape;3883;p19"/>
          <p:cNvGrpSpPr/>
          <p:nvPr/>
        </p:nvGrpSpPr>
        <p:grpSpPr>
          <a:xfrm rot="1057001">
            <a:off x="5318123" y="560223"/>
            <a:ext cx="766645" cy="766759"/>
            <a:chOff x="570875" y="4322250"/>
            <a:chExt cx="443300" cy="443325"/>
          </a:xfrm>
        </p:grpSpPr>
        <p:sp>
          <p:nvSpPr>
            <p:cNvPr id="3884" name="Google Shape;3884;p19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9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9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9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8" name="Google Shape;3888;p19"/>
          <p:cNvSpPr/>
          <p:nvPr/>
        </p:nvSpPr>
        <p:spPr>
          <a:xfrm rot="2466991">
            <a:off x="5092807" y="161771"/>
            <a:ext cx="376301" cy="35930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9" name="Google Shape;3889;p19"/>
          <p:cNvSpPr/>
          <p:nvPr/>
        </p:nvSpPr>
        <p:spPr>
          <a:xfrm rot="-1609377">
            <a:off x="6211303" y="496029"/>
            <a:ext cx="270839" cy="258606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0" name="Google Shape;3890;p19"/>
          <p:cNvSpPr/>
          <p:nvPr/>
        </p:nvSpPr>
        <p:spPr>
          <a:xfrm rot="2925705">
            <a:off x="6999651" y="1435174"/>
            <a:ext cx="202799" cy="19364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1" name="Google Shape;3891;p19"/>
          <p:cNvSpPr/>
          <p:nvPr/>
        </p:nvSpPr>
        <p:spPr>
          <a:xfrm rot="-1609197">
            <a:off x="5825659" y="85643"/>
            <a:ext cx="182676" cy="17442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2" name="Google Shape;3892;p19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688315492"/>
              </p:ext>
            </p:extLst>
          </p:nvPr>
        </p:nvGraphicFramePr>
        <p:xfrm>
          <a:off x="382106" y="1779662"/>
          <a:ext cx="6718943" cy="2896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8" name="Google Shape;3898;p20"/>
          <p:cNvSpPr txBox="1">
            <a:spLocks noGrp="1"/>
          </p:cNvSpPr>
          <p:nvPr>
            <p:ph type="title"/>
          </p:nvPr>
        </p:nvSpPr>
        <p:spPr>
          <a:xfrm>
            <a:off x="683568" y="123478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Marco Teórico</a:t>
            </a:r>
            <a:endParaRPr b="1" dirty="0"/>
          </a:p>
        </p:txBody>
      </p:sp>
      <p:sp>
        <p:nvSpPr>
          <p:cNvPr id="3900" name="Google Shape;3900;p20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9" name="Google Shape;3906;p21"/>
          <p:cNvSpPr txBox="1">
            <a:spLocks noGrp="1"/>
          </p:cNvSpPr>
          <p:nvPr>
            <p:ph type="body" idx="1"/>
          </p:nvPr>
        </p:nvSpPr>
        <p:spPr>
          <a:xfrm>
            <a:off x="395536" y="987574"/>
            <a:ext cx="2179200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b="1" dirty="0" smtClean="0"/>
              <a:t>Recreación:</a:t>
            </a:r>
            <a:endParaRPr b="1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smtClean="0"/>
              <a:t>Actividades que realiza el ser humano de forma voluntaria en su tiempo libre provocando alegría, satisfacción, deleite.</a:t>
            </a:r>
            <a:endParaRPr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9862"/>
            <a:ext cx="216024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3906;p21"/>
          <p:cNvSpPr txBox="1">
            <a:spLocks noGrp="1"/>
          </p:cNvSpPr>
          <p:nvPr>
            <p:ph type="body" idx="1"/>
          </p:nvPr>
        </p:nvSpPr>
        <p:spPr>
          <a:xfrm>
            <a:off x="2915816" y="987574"/>
            <a:ext cx="2664296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b="1" dirty="0" smtClean="0"/>
              <a:t>Importancia:</a:t>
            </a:r>
            <a:endParaRPr b="1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smtClean="0"/>
              <a:t>Ayuda al ser humano a restaurarse del trabajo, estrés, cansancio y la rutina diaria con actividades que le produzcan felicidad.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52353"/>
            <a:ext cx="2016224" cy="145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3906;p21"/>
          <p:cNvSpPr txBox="1">
            <a:spLocks noGrp="1"/>
          </p:cNvSpPr>
          <p:nvPr>
            <p:ph type="body" idx="1"/>
          </p:nvPr>
        </p:nvSpPr>
        <p:spPr>
          <a:xfrm>
            <a:off x="5652120" y="989718"/>
            <a:ext cx="2664296" cy="2590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b="1" dirty="0" smtClean="0"/>
              <a:t>Características:</a:t>
            </a:r>
            <a:endParaRPr b="1" dirty="0"/>
          </a:p>
          <a:p>
            <a:pPr marL="285750" indent="-285750"/>
            <a:r>
              <a:rPr lang="en" dirty="0" smtClean="0"/>
              <a:t>Libre elección.</a:t>
            </a:r>
          </a:p>
          <a:p>
            <a:pPr marL="285750" indent="-285750"/>
            <a:r>
              <a:rPr lang="en" dirty="0" smtClean="0"/>
              <a:t>Satisfacción inmediata.</a:t>
            </a:r>
          </a:p>
          <a:p>
            <a:pPr marL="285750" indent="-285750"/>
            <a:r>
              <a:rPr lang="en" dirty="0" smtClean="0"/>
              <a:t>Es universal.</a:t>
            </a:r>
          </a:p>
          <a:p>
            <a:pPr marL="285750" indent="-285750"/>
            <a:r>
              <a:rPr lang="en" dirty="0" smtClean="0"/>
              <a:t>Oportunidad de creación y expresión.</a:t>
            </a:r>
            <a:endParaRPr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3503678"/>
            <a:ext cx="2376264" cy="154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5" name="Google Shape;3905;p21"/>
          <p:cNvSpPr txBox="1">
            <a:spLocks noGrp="1"/>
          </p:cNvSpPr>
          <p:nvPr>
            <p:ph type="title"/>
          </p:nvPr>
        </p:nvSpPr>
        <p:spPr>
          <a:xfrm>
            <a:off x="683568" y="267494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 smtClean="0"/>
              <a:t>Beneficios</a:t>
            </a:r>
            <a:endParaRPr sz="4800" b="1" dirty="0"/>
          </a:p>
        </p:txBody>
      </p:sp>
      <p:sp>
        <p:nvSpPr>
          <p:cNvPr id="3906" name="Google Shape;3906;p21"/>
          <p:cNvSpPr txBox="1">
            <a:spLocks noGrp="1"/>
          </p:cNvSpPr>
          <p:nvPr>
            <p:ph type="body" idx="1"/>
          </p:nvPr>
        </p:nvSpPr>
        <p:spPr>
          <a:xfrm>
            <a:off x="179512" y="1203598"/>
            <a:ext cx="2448272" cy="40324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b="1" dirty="0" smtClean="0"/>
              <a:t>Individuales:</a:t>
            </a:r>
          </a:p>
          <a:p>
            <a:pPr marL="285750" indent="-285750"/>
            <a:r>
              <a:rPr lang="en" sz="1400" dirty="0" smtClean="0"/>
              <a:t>Balance entre juego trabajo.</a:t>
            </a:r>
          </a:p>
          <a:p>
            <a:pPr marL="285750" indent="-285750"/>
            <a:r>
              <a:rPr lang="en" sz="1400" dirty="0" smtClean="0"/>
              <a:t>Gozo con la vida que lleva.</a:t>
            </a:r>
          </a:p>
          <a:p>
            <a:pPr marL="285750" indent="-285750"/>
            <a:r>
              <a:rPr lang="en" sz="1400" dirty="0" smtClean="0"/>
              <a:t>Calidad de vida.</a:t>
            </a:r>
          </a:p>
          <a:p>
            <a:pPr marL="285750" indent="-285750"/>
            <a:r>
              <a:rPr lang="en" sz="1400" dirty="0" smtClean="0"/>
              <a:t>Progreso y desarrollo personal.</a:t>
            </a:r>
          </a:p>
          <a:p>
            <a:pPr marL="285750" indent="-285750"/>
            <a:r>
              <a:rPr lang="en" sz="1400" dirty="0" smtClean="0"/>
              <a:t>Buena autoestima.</a:t>
            </a:r>
          </a:p>
          <a:p>
            <a:pPr marL="285750" indent="-285750"/>
            <a:r>
              <a:rPr lang="en" sz="1400" dirty="0" smtClean="0"/>
              <a:t>Compañerismo.</a:t>
            </a:r>
          </a:p>
          <a:p>
            <a:pPr marL="285750" indent="-285750"/>
            <a:r>
              <a:rPr lang="en" sz="1400" dirty="0" smtClean="0"/>
              <a:t>Facilidad para enfrentar y solucionar problemas.</a:t>
            </a:r>
            <a:endParaRPr sz="1400" dirty="0"/>
          </a:p>
        </p:txBody>
      </p:sp>
      <p:sp>
        <p:nvSpPr>
          <p:cNvPr id="3907" name="Google Shape;3907;p21"/>
          <p:cNvSpPr txBox="1">
            <a:spLocks noGrp="1"/>
          </p:cNvSpPr>
          <p:nvPr>
            <p:ph type="body" idx="2"/>
          </p:nvPr>
        </p:nvSpPr>
        <p:spPr>
          <a:xfrm>
            <a:off x="2536816" y="1205742"/>
            <a:ext cx="2179200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b="1" dirty="0" smtClean="0"/>
              <a:t>Comunitarios:</a:t>
            </a:r>
            <a:endParaRPr b="1" dirty="0"/>
          </a:p>
          <a:p>
            <a:pPr marL="285750" indent="-285750"/>
            <a:r>
              <a:rPr lang="en" sz="1400" dirty="0" smtClean="0"/>
              <a:t>Sociedades alegres.</a:t>
            </a:r>
          </a:p>
          <a:p>
            <a:pPr marL="285750" indent="-285750"/>
            <a:r>
              <a:rPr lang="en" sz="1400" dirty="0" smtClean="0"/>
              <a:t>Integración familiar.</a:t>
            </a:r>
          </a:p>
          <a:p>
            <a:pPr marL="285750" indent="-285750"/>
            <a:r>
              <a:rPr lang="en" sz="1400" dirty="0" smtClean="0"/>
              <a:t>Tolerancia y aceptación a otros.</a:t>
            </a:r>
          </a:p>
          <a:p>
            <a:pPr marL="285750" indent="-285750"/>
            <a:r>
              <a:rPr lang="en" sz="1400" dirty="0" smtClean="0"/>
              <a:t>Apoyo a jóvenes.</a:t>
            </a:r>
          </a:p>
          <a:p>
            <a:pPr marL="285750" indent="-285750"/>
            <a:r>
              <a:rPr lang="en" sz="1400" dirty="0" smtClean="0"/>
              <a:t>Ayuda a adultos mayores.</a:t>
            </a:r>
          </a:p>
          <a:p>
            <a:pPr marL="285750" indent="-285750"/>
            <a:r>
              <a:rPr lang="en" sz="1400" dirty="0" smtClean="0"/>
              <a:t>Reducción de la delincuencia.</a:t>
            </a:r>
            <a:endParaRPr sz="1400" dirty="0"/>
          </a:p>
        </p:txBody>
      </p:sp>
      <p:sp>
        <p:nvSpPr>
          <p:cNvPr id="3908" name="Google Shape;3908;p21"/>
          <p:cNvSpPr txBox="1">
            <a:spLocks noGrp="1"/>
          </p:cNvSpPr>
          <p:nvPr>
            <p:ph type="body" idx="3"/>
          </p:nvPr>
        </p:nvSpPr>
        <p:spPr>
          <a:xfrm>
            <a:off x="4553040" y="1205742"/>
            <a:ext cx="2179200" cy="37422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b="1" dirty="0" smtClean="0"/>
              <a:t>Ambientales:</a:t>
            </a:r>
          </a:p>
          <a:p>
            <a:pPr marL="285750" indent="-285750"/>
            <a:r>
              <a:rPr lang="es-ES" sz="1400" dirty="0" smtClean="0"/>
              <a:t>Salud y protección ambiental.</a:t>
            </a:r>
          </a:p>
          <a:p>
            <a:pPr marL="285750" indent="-285750"/>
            <a:r>
              <a:rPr lang="es-ES" sz="1400" dirty="0" smtClean="0"/>
              <a:t>Salud física y bienestar.</a:t>
            </a:r>
          </a:p>
          <a:p>
            <a:pPr marL="285750" indent="-285750"/>
            <a:r>
              <a:rPr lang="es-ES" sz="1400" dirty="0" smtClean="0"/>
              <a:t>Disminución del estrés.</a:t>
            </a:r>
          </a:p>
          <a:p>
            <a:pPr marL="285750" indent="-285750"/>
            <a:r>
              <a:rPr lang="es-ES" sz="1400" dirty="0" smtClean="0"/>
              <a:t>Recursos para la comunidad.</a:t>
            </a:r>
          </a:p>
          <a:p>
            <a:pPr marL="285750" indent="-285750"/>
            <a:r>
              <a:rPr lang="es-ES" sz="1400" dirty="0" smtClean="0"/>
              <a:t>Protección del ecosistema.</a:t>
            </a:r>
          </a:p>
          <a:p>
            <a:pPr marL="285750" indent="-285750"/>
            <a:endParaRPr dirty="0" smtClean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09" name="Google Shape;3909;p2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7" name="Google Shape;3908;p21"/>
          <p:cNvSpPr txBox="1">
            <a:spLocks/>
          </p:cNvSpPr>
          <p:nvPr/>
        </p:nvSpPr>
        <p:spPr>
          <a:xfrm>
            <a:off x="6444208" y="1203598"/>
            <a:ext cx="2179200" cy="3742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▪"/>
              <a:defRPr sz="16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▫"/>
              <a:defRPr sz="16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▫"/>
              <a:defRPr sz="16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▫"/>
              <a:defRPr sz="16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▫"/>
              <a:defRPr sz="16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▫"/>
              <a:defRPr sz="16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●"/>
              <a:defRPr sz="16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○"/>
              <a:defRPr sz="16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■"/>
              <a:defRPr sz="1600" b="0" i="0" u="none" strike="noStrike" cap="non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indent="0">
              <a:buFont typeface="Titillium Web Light"/>
              <a:buNone/>
            </a:pPr>
            <a:r>
              <a:rPr lang="es-ES" b="1" dirty="0" smtClean="0"/>
              <a:t>Económicos:</a:t>
            </a:r>
          </a:p>
          <a:p>
            <a:pPr marL="285750" indent="-285750"/>
            <a:r>
              <a:rPr lang="es-ES" sz="1400" dirty="0" smtClean="0"/>
              <a:t>Reduce los costos de salud.</a:t>
            </a:r>
          </a:p>
          <a:p>
            <a:pPr marL="285750" indent="-285750"/>
            <a:r>
              <a:rPr lang="es-ES" sz="1400" dirty="0" smtClean="0"/>
              <a:t>Disminuye el vandalismo y el crimen.</a:t>
            </a:r>
          </a:p>
          <a:p>
            <a:pPr marL="285750" indent="-285750"/>
            <a:r>
              <a:rPr lang="es-ES" sz="1400" dirty="0" smtClean="0"/>
              <a:t>Favorece al turismo.</a:t>
            </a:r>
          </a:p>
          <a:p>
            <a:pPr marL="285750" indent="-285750"/>
            <a:r>
              <a:rPr lang="es-ES" sz="1400" dirty="0" smtClean="0"/>
              <a:t>Mantiene una fuerza de trabajo productivo.</a:t>
            </a:r>
          </a:p>
          <a:p>
            <a:pPr marL="285750" indent="-285750"/>
            <a:endParaRPr lang="es-ES" dirty="0" smtClean="0"/>
          </a:p>
          <a:p>
            <a:pPr marL="285750" indent="-285750"/>
            <a:endParaRPr lang="es-ES" dirty="0" smtClean="0"/>
          </a:p>
          <a:p>
            <a:pPr marL="0" indent="0">
              <a:buFont typeface="Titillium Web Light"/>
              <a:buNone/>
            </a:pP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wbray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2084</Words>
  <Application>Microsoft Office PowerPoint</Application>
  <PresentationFormat>Presentación en pantalla (16:9)</PresentationFormat>
  <Paragraphs>366</Paragraphs>
  <Slides>37</Slides>
  <Notes>37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4" baseType="lpstr">
      <vt:lpstr>Arial</vt:lpstr>
      <vt:lpstr>Titillium Web Light</vt:lpstr>
      <vt:lpstr>Calibri</vt:lpstr>
      <vt:lpstr>Dosis</vt:lpstr>
      <vt:lpstr>Dosis Light</vt:lpstr>
      <vt:lpstr>Times New Roman</vt:lpstr>
      <vt:lpstr>Mowbray template</vt:lpstr>
      <vt:lpstr>El trabajo bien hecho no es solo una responsabilidad con la sociedad, es también una necesidad emocional. (Carlos Slim)</vt:lpstr>
      <vt:lpstr>Presentación de PowerPoint</vt:lpstr>
      <vt:lpstr>Planteamiento del problema</vt:lpstr>
      <vt:lpstr> Formulación del problema</vt:lpstr>
      <vt:lpstr>Presentación de PowerPoint</vt:lpstr>
      <vt:lpstr>Objetivos</vt:lpstr>
      <vt:lpstr>Hipótesis</vt:lpstr>
      <vt:lpstr>Marco Teórico</vt:lpstr>
      <vt:lpstr>Beneficios</vt:lpstr>
      <vt:lpstr>Recreación Laboral</vt:lpstr>
      <vt:lpstr>Beneficios de la Recreación Laboral</vt:lpstr>
      <vt:lpstr>Estrés</vt:lpstr>
      <vt:lpstr>Fuentes de Estrés</vt:lpstr>
      <vt:lpstr>Presentación de PowerPoint</vt:lpstr>
      <vt:lpstr>Estrategias para mejorar el estrés</vt:lpstr>
      <vt:lpstr>Estrategias para mejorar el estrés</vt:lpstr>
      <vt:lpstr>Estrategias para mejorar el estrés</vt:lpstr>
      <vt:lpstr>Estrategias para mejorar el estrés</vt:lpstr>
      <vt:lpstr>Diseño de la Investigación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Recomendaciones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trabajo bien hecho no es solo una responsabilidad con la sociedad, es también una necesidad emocional. (Carlos Slim)</dc:title>
  <dc:creator>home</dc:creator>
  <cp:lastModifiedBy>Carrasco Coca Orlando Rodrigo</cp:lastModifiedBy>
  <cp:revision>82</cp:revision>
  <dcterms:modified xsi:type="dcterms:W3CDTF">2018-11-22T16:34:31Z</dcterms:modified>
</cp:coreProperties>
</file>