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89"/>
  </p:notesMasterIdLst>
  <p:handoutMasterIdLst>
    <p:handoutMasterId r:id="rId90"/>
  </p:handoutMasterIdLst>
  <p:sldIdLst>
    <p:sldId id="256" r:id="rId3"/>
    <p:sldId id="267" r:id="rId4"/>
    <p:sldId id="282" r:id="rId5"/>
    <p:sldId id="268" r:id="rId6"/>
    <p:sldId id="395" r:id="rId7"/>
    <p:sldId id="394" r:id="rId8"/>
    <p:sldId id="269" r:id="rId9"/>
    <p:sldId id="393" r:id="rId10"/>
    <p:sldId id="396" r:id="rId11"/>
    <p:sldId id="283" r:id="rId12"/>
    <p:sldId id="317" r:id="rId13"/>
    <p:sldId id="318" r:id="rId14"/>
    <p:sldId id="354" r:id="rId15"/>
    <p:sldId id="355" r:id="rId16"/>
    <p:sldId id="356" r:id="rId17"/>
    <p:sldId id="357" r:id="rId18"/>
    <p:sldId id="358" r:id="rId19"/>
    <p:sldId id="359" r:id="rId20"/>
    <p:sldId id="360" r:id="rId21"/>
    <p:sldId id="361" r:id="rId22"/>
    <p:sldId id="363" r:id="rId23"/>
    <p:sldId id="364" r:id="rId24"/>
    <p:sldId id="365" r:id="rId25"/>
    <p:sldId id="397" r:id="rId26"/>
    <p:sldId id="398" r:id="rId27"/>
    <p:sldId id="331" r:id="rId28"/>
    <p:sldId id="334" r:id="rId29"/>
    <p:sldId id="333" r:id="rId30"/>
    <p:sldId id="332" r:id="rId31"/>
    <p:sldId id="400" r:id="rId32"/>
    <p:sldId id="401" r:id="rId33"/>
    <p:sldId id="399" r:id="rId34"/>
    <p:sldId id="366" r:id="rId35"/>
    <p:sldId id="367" r:id="rId36"/>
    <p:sldId id="368" r:id="rId37"/>
    <p:sldId id="369" r:id="rId38"/>
    <p:sldId id="402" r:id="rId39"/>
    <p:sldId id="403" r:id="rId40"/>
    <p:sldId id="404" r:id="rId41"/>
    <p:sldId id="405" r:id="rId42"/>
    <p:sldId id="406" r:id="rId43"/>
    <p:sldId id="408" r:id="rId44"/>
    <p:sldId id="409" r:id="rId45"/>
    <p:sldId id="411" r:id="rId46"/>
    <p:sldId id="412" r:id="rId47"/>
    <p:sldId id="413" r:id="rId48"/>
    <p:sldId id="414" r:id="rId49"/>
    <p:sldId id="407" r:id="rId50"/>
    <p:sldId id="410" r:id="rId51"/>
    <p:sldId id="370" r:id="rId52"/>
    <p:sldId id="371" r:id="rId53"/>
    <p:sldId id="372" r:id="rId54"/>
    <p:sldId id="415" r:id="rId55"/>
    <p:sldId id="378" r:id="rId56"/>
    <p:sldId id="337" r:id="rId57"/>
    <p:sldId id="338" r:id="rId58"/>
    <p:sldId id="417" r:id="rId59"/>
    <p:sldId id="416" r:id="rId60"/>
    <p:sldId id="339" r:id="rId61"/>
    <p:sldId id="340" r:id="rId62"/>
    <p:sldId id="342" r:id="rId63"/>
    <p:sldId id="341" r:id="rId64"/>
    <p:sldId id="343" r:id="rId65"/>
    <p:sldId id="344" r:id="rId66"/>
    <p:sldId id="345" r:id="rId67"/>
    <p:sldId id="346" r:id="rId68"/>
    <p:sldId id="347" r:id="rId69"/>
    <p:sldId id="418" r:id="rId70"/>
    <p:sldId id="348" r:id="rId71"/>
    <p:sldId id="349" r:id="rId72"/>
    <p:sldId id="419" r:id="rId73"/>
    <p:sldId id="350" r:id="rId74"/>
    <p:sldId id="351" r:id="rId75"/>
    <p:sldId id="352" r:id="rId76"/>
    <p:sldId id="353" r:id="rId77"/>
    <p:sldId id="382" r:id="rId78"/>
    <p:sldId id="420" r:id="rId79"/>
    <p:sldId id="383" r:id="rId80"/>
    <p:sldId id="384" r:id="rId81"/>
    <p:sldId id="421" r:id="rId82"/>
    <p:sldId id="422" r:id="rId83"/>
    <p:sldId id="379" r:id="rId84"/>
    <p:sldId id="380" r:id="rId85"/>
    <p:sldId id="390" r:id="rId86"/>
    <p:sldId id="391" r:id="rId87"/>
    <p:sldId id="392" r:id="rId88"/>
  </p:sldIdLst>
  <p:sldSz cx="9144000" cy="6858000" type="screen4x3"/>
  <p:notesSz cx="9144000" cy="6858000"/>
  <p:custDataLst>
    <p:tags r:id="rId91"/>
  </p:custDataLst>
  <p:defaultText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20">
          <p15:clr>
            <a:srgbClr val="A4A3A4"/>
          </p15:clr>
        </p15:guide>
        <p15:guide id="4" orient="horz" pos="1800">
          <p15:clr>
            <a:srgbClr val="A4A3A4"/>
          </p15:clr>
        </p15:guide>
        <p15:guide id="5" pos="2658">
          <p15:clr>
            <a:srgbClr val="A4A3A4"/>
          </p15:clr>
        </p15:guide>
        <p15:guide id="6" orient="horz" pos="25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52" autoAdjust="0"/>
    <p:restoredTop sz="93250" autoAdjust="0"/>
  </p:normalViewPr>
  <p:slideViewPr>
    <p:cSldViewPr>
      <p:cViewPr varScale="1">
        <p:scale>
          <a:sx n="70" d="100"/>
          <a:sy n="70" d="100"/>
        </p:scale>
        <p:origin x="1212" y="60"/>
      </p:cViewPr>
      <p:guideLst>
        <p:guide orient="horz" pos="2160"/>
        <p:guide pos="2880"/>
        <p:guide pos="3120"/>
        <p:guide orient="horz" pos="1800"/>
        <p:guide pos="2658"/>
        <p:guide orient="horz" pos="2592"/>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dgm:spPr/>
      <dgm:t>
        <a:bodyPr/>
        <a:lstStyle/>
        <a:p>
          <a:r>
            <a:rPr lang="es-EC" noProof="0" dirty="0" smtClean="0"/>
            <a:t>Temario</a:t>
          </a:r>
          <a:endParaRPr lang="es-EC" noProof="0"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0D20E71-FED1-4623-8034-D329000238BD}">
      <dgm:prSet phldrT="[Texto]" custT="1"/>
      <dgm:spPr/>
      <dgm:t>
        <a:bodyPr/>
        <a:lstStyle/>
        <a:p>
          <a:r>
            <a:rPr lang="es-ES" sz="2000" dirty="0" smtClean="0"/>
            <a:t>Planta de Tratamiento PTARI - SEDEMI </a:t>
          </a:r>
          <a:endParaRPr lang="es-ES" sz="2000" dirty="0"/>
        </a:p>
      </dgm:t>
    </dgm:pt>
    <dgm:pt modelId="{4349BE00-98CD-4A0C-8970-0800DCF0B510}" type="parTrans" cxnId="{2B3E0B88-707A-418B-AA63-FD88251C59CD}">
      <dgm:prSet/>
      <dgm:spPr/>
      <dgm:t>
        <a:bodyPr/>
        <a:lstStyle/>
        <a:p>
          <a:endParaRPr lang="es-ES"/>
        </a:p>
      </dgm:t>
    </dgm:pt>
    <dgm:pt modelId="{9E3869D8-A7FD-4027-8D69-6E2073D34B18}" type="sibTrans" cxnId="{2B3E0B88-707A-418B-AA63-FD88251C59CD}">
      <dgm:prSet/>
      <dgm:spPr/>
      <dgm:t>
        <a:bodyPr/>
        <a:lstStyle/>
        <a:p>
          <a:endParaRPr lang="es-ES"/>
        </a:p>
      </dgm:t>
    </dgm:pt>
    <dgm:pt modelId="{C718ADCF-EE16-40A9-92E0-023D415A390D}">
      <dgm:prSet phldrT="[Texto]" custT="1"/>
      <dgm:spPr/>
      <dgm:t>
        <a:bodyPr/>
        <a:lstStyle/>
        <a:p>
          <a:r>
            <a:rPr lang="es-ES" sz="2000" dirty="0" smtClean="0"/>
            <a:t>Requerimientos</a:t>
          </a:r>
          <a:endParaRPr lang="es-ES" sz="2000" dirty="0"/>
        </a:p>
      </dgm:t>
    </dgm:pt>
    <dgm:pt modelId="{300571DF-0E8D-4A75-B42A-9E0E27DF9B85}" type="parTrans" cxnId="{26837CF1-B42E-4157-BF55-0812B75BD343}">
      <dgm:prSet/>
      <dgm:spPr/>
      <dgm:t>
        <a:bodyPr/>
        <a:lstStyle/>
        <a:p>
          <a:endParaRPr lang="es-ES"/>
        </a:p>
      </dgm:t>
    </dgm:pt>
    <dgm:pt modelId="{6114FBC9-8357-44C8-835B-83E4DB75B6AA}" type="sibTrans" cxnId="{26837CF1-B42E-4157-BF55-0812B75BD343}">
      <dgm:prSet/>
      <dgm:spPr/>
      <dgm:t>
        <a:bodyPr/>
        <a:lstStyle/>
        <a:p>
          <a:endParaRPr lang="es-ES"/>
        </a:p>
      </dgm:t>
    </dgm:pt>
    <dgm:pt modelId="{4888119B-4460-4856-B734-0AC31AC71F78}">
      <dgm:prSet phldrT="[Texto]" custT="1"/>
      <dgm:spPr/>
      <dgm:t>
        <a:bodyPr/>
        <a:lstStyle/>
        <a:p>
          <a:r>
            <a:rPr lang="es-EC" sz="2000" noProof="0" dirty="0" smtClean="0"/>
            <a:t>Desarrollo</a:t>
          </a:r>
          <a:endParaRPr lang="es-EC" sz="2000" noProof="0" dirty="0"/>
        </a:p>
      </dgm:t>
    </dgm:pt>
    <dgm:pt modelId="{0E6EAE7D-5720-4E49-8312-A1094045AD70}" type="parTrans" cxnId="{AEC39A83-76B8-4C0A-97F2-F3865E322778}">
      <dgm:prSet/>
      <dgm:spPr/>
      <dgm:t>
        <a:bodyPr/>
        <a:lstStyle/>
        <a:p>
          <a:endParaRPr lang="es-ES"/>
        </a:p>
      </dgm:t>
    </dgm:pt>
    <dgm:pt modelId="{EF609D22-2240-462B-BBC6-2F511A02E366}" type="sibTrans" cxnId="{AEC39A83-76B8-4C0A-97F2-F3865E322778}">
      <dgm:prSet/>
      <dgm:spPr/>
      <dgm:t>
        <a:bodyPr/>
        <a:lstStyle/>
        <a:p>
          <a:endParaRPr lang="es-ES"/>
        </a:p>
      </dgm:t>
    </dgm:pt>
    <dgm:pt modelId="{74B9B8B7-392A-4130-ADC8-31EF6100196D}">
      <dgm:prSet phldrT="[Texto]" custT="1"/>
      <dgm:spPr/>
      <dgm:t>
        <a:bodyPr/>
        <a:lstStyle/>
        <a:p>
          <a:r>
            <a:rPr lang="es-ES" sz="2000" dirty="0" smtClean="0"/>
            <a:t>Introducción</a:t>
          </a:r>
          <a:endParaRPr lang="es-ES" sz="2000" dirty="0"/>
        </a:p>
      </dgm:t>
    </dgm:pt>
    <dgm:pt modelId="{263C3F4F-E240-4CE5-A59C-F5ADDB26F76C}" type="parTrans" cxnId="{94BE5BFB-58D1-4143-BC01-7A142BC10CD6}">
      <dgm:prSet/>
      <dgm:spPr/>
      <dgm:t>
        <a:bodyPr/>
        <a:lstStyle/>
        <a:p>
          <a:endParaRPr lang="es-EC"/>
        </a:p>
      </dgm:t>
    </dgm:pt>
    <dgm:pt modelId="{25AB434F-CAF7-4CC9-8563-7234B3096D2D}" type="sibTrans" cxnId="{94BE5BFB-58D1-4143-BC01-7A142BC10CD6}">
      <dgm:prSet/>
      <dgm:spPr/>
      <dgm:t>
        <a:bodyPr/>
        <a:lstStyle/>
        <a:p>
          <a:endParaRPr lang="es-EC"/>
        </a:p>
      </dgm:t>
    </dgm:pt>
    <dgm:pt modelId="{2C797519-D9C5-47E1-9140-6DD1BD4F495F}">
      <dgm:prSet phldrT="[Texto]" custT="1"/>
      <dgm:spPr/>
      <dgm:t>
        <a:bodyPr/>
        <a:lstStyle/>
        <a:p>
          <a:r>
            <a:rPr lang="es-EC" sz="2000" noProof="0" dirty="0" smtClean="0"/>
            <a:t>Conclusiones</a:t>
          </a:r>
          <a:endParaRPr lang="es-EC" sz="2000" noProof="0" dirty="0"/>
        </a:p>
      </dgm:t>
    </dgm:pt>
    <dgm:pt modelId="{5EA07329-5462-46D7-9567-B12C1DCED01C}" type="parTrans" cxnId="{3E047B82-22B2-427C-A54E-9B543F2428A8}">
      <dgm:prSet/>
      <dgm:spPr/>
      <dgm:t>
        <a:bodyPr/>
        <a:lstStyle/>
        <a:p>
          <a:endParaRPr lang="es-EC"/>
        </a:p>
      </dgm:t>
    </dgm:pt>
    <dgm:pt modelId="{E6DF755C-E54E-4E7D-B94E-8BFCD9B08469}" type="sibTrans" cxnId="{3E047B82-22B2-427C-A54E-9B543F2428A8}">
      <dgm:prSet/>
      <dgm:spPr/>
      <dgm:t>
        <a:bodyPr/>
        <a:lstStyle/>
        <a:p>
          <a:endParaRPr lang="es-EC"/>
        </a:p>
      </dgm:t>
    </dgm:pt>
    <dgm:pt modelId="{D517A629-D665-4B7E-9DD7-71E98A721C39}">
      <dgm:prSet custT="1"/>
      <dgm:spPr/>
      <dgm:t>
        <a:bodyPr/>
        <a:lstStyle/>
        <a:p>
          <a:r>
            <a:rPr lang="es-EC" sz="2000" noProof="0" dirty="0" smtClean="0"/>
            <a:t>Pruebas y Resultados</a:t>
          </a:r>
          <a:endParaRPr lang="es-EC" sz="2000" noProof="0" dirty="0"/>
        </a:p>
      </dgm:t>
    </dgm:pt>
    <dgm:pt modelId="{8BE8ABFB-6B26-4E78-BE65-F274DD36D96B}" type="parTrans" cxnId="{7DAB15D7-C4B8-4F93-B132-FCC84A103762}">
      <dgm:prSet/>
      <dgm:spPr/>
      <dgm:t>
        <a:bodyPr/>
        <a:lstStyle/>
        <a:p>
          <a:endParaRPr lang="es-EC"/>
        </a:p>
      </dgm:t>
    </dgm:pt>
    <dgm:pt modelId="{E4192AAF-E758-45EB-8CB0-3E6BBA7B35C2}" type="sibTrans" cxnId="{7DAB15D7-C4B8-4F93-B132-FCC84A103762}">
      <dgm:prSet/>
      <dgm:spPr/>
      <dgm:t>
        <a:bodyPr/>
        <a:lstStyle/>
        <a:p>
          <a:endParaRPr lang="es-EC"/>
        </a:p>
      </dgm:t>
    </dgm:pt>
    <dgm:pt modelId="{6B92487C-2D3C-4B55-AECA-6FA08B028421}">
      <dgm:prSet phldrT="[Texto]" custT="1"/>
      <dgm:spPr/>
      <dgm:t>
        <a:bodyPr/>
        <a:lstStyle/>
        <a:p>
          <a:r>
            <a:rPr lang="es-ES" sz="2000" b="0" dirty="0" smtClean="0"/>
            <a:t>Estado inicial</a:t>
          </a:r>
          <a:endParaRPr lang="es-ES" sz="2000" b="0" dirty="0"/>
        </a:p>
      </dgm:t>
    </dgm:pt>
    <dgm:pt modelId="{2CEEB175-BF64-438E-BC8D-2E31DA25EDAD}" type="parTrans" cxnId="{63AA5489-3658-4D54-98FF-000297A0867A}">
      <dgm:prSet/>
      <dgm:spPr/>
      <dgm:t>
        <a:bodyPr/>
        <a:lstStyle/>
        <a:p>
          <a:endParaRPr lang="es-EC"/>
        </a:p>
      </dgm:t>
    </dgm:pt>
    <dgm:pt modelId="{33CD4DD2-3BE4-4707-816C-AF830EA8B265}" type="sibTrans" cxnId="{63AA5489-3658-4D54-98FF-000297A0867A}">
      <dgm:prSet/>
      <dgm:spPr/>
      <dgm:t>
        <a:bodyPr/>
        <a:lstStyle/>
        <a:p>
          <a:endParaRPr lang="es-EC"/>
        </a:p>
      </dgm:t>
    </dgm:pt>
    <dgm:pt modelId="{07448308-01FF-4D80-8758-F622CAE1FF81}">
      <dgm:prSet phldrT="[Texto]" custT="1"/>
      <dgm:spPr/>
      <dgm:t>
        <a:bodyPr/>
        <a:lstStyle/>
        <a:p>
          <a:r>
            <a:rPr lang="es-EC" sz="2000" b="0" noProof="0" dirty="0" smtClean="0"/>
            <a:t>HMI</a:t>
          </a:r>
          <a:endParaRPr lang="es-EC" sz="2400" b="0" noProof="0" dirty="0"/>
        </a:p>
      </dgm:t>
    </dgm:pt>
    <dgm:pt modelId="{A8EB5C8E-0800-408A-BFAE-3F6AD66FDB2E}" type="parTrans" cxnId="{6348B7C9-3C88-4A01-94AB-EA72FD470553}">
      <dgm:prSet/>
      <dgm:spPr/>
      <dgm:t>
        <a:bodyPr/>
        <a:lstStyle/>
        <a:p>
          <a:endParaRPr lang="es-EC"/>
        </a:p>
      </dgm:t>
    </dgm:pt>
    <dgm:pt modelId="{EC786991-6AC3-4B7C-9992-57C89720F9CE}" type="sibTrans" cxnId="{6348B7C9-3C88-4A01-94AB-EA72FD470553}">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C"/>
        </a:p>
      </dgm:t>
    </dgm:pt>
    <dgm:pt modelId="{D21DF85A-45CA-4CE0-B0ED-CF4615475EE0}" type="pres">
      <dgm:prSet presAssocID="{CB9964DC-5E01-4879-9733-CDEE2AB1D1F7}" presName="rootComposite" presStyleCnt="0"/>
      <dgm:spPr/>
      <dgm:t>
        <a:bodyPr/>
        <a:lstStyle/>
        <a:p>
          <a:endParaRPr lang="es-EC"/>
        </a:p>
      </dgm:t>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C"/>
        </a:p>
      </dgm:t>
    </dgm:pt>
    <dgm:pt modelId="{583841C5-6D0F-4718-B99A-0E2E694FCB70}" type="pres">
      <dgm:prSet presAssocID="{263C3F4F-E240-4CE5-A59C-F5ADDB26F76C}" presName="Name13" presStyleLbl="parChTrans1D2" presStyleIdx="0" presStyleCnt="8"/>
      <dgm:spPr/>
      <dgm:t>
        <a:bodyPr/>
        <a:lstStyle/>
        <a:p>
          <a:endParaRPr lang="es-EC"/>
        </a:p>
      </dgm:t>
    </dgm:pt>
    <dgm:pt modelId="{0CE0F9C8-49E5-49B5-BF21-8213E45C7458}" type="pres">
      <dgm:prSet presAssocID="{74B9B8B7-392A-4130-ADC8-31EF6100196D}" presName="childText" presStyleLbl="bgAcc1" presStyleIdx="0" presStyleCnt="8" custScaleX="735083">
        <dgm:presLayoutVars>
          <dgm:bulletEnabled val="1"/>
        </dgm:presLayoutVars>
      </dgm:prSet>
      <dgm:spPr/>
      <dgm:t>
        <a:bodyPr/>
        <a:lstStyle/>
        <a:p>
          <a:endParaRPr lang="es-EC"/>
        </a:p>
      </dgm:t>
    </dgm:pt>
    <dgm:pt modelId="{6453487C-0FAF-4B32-BD10-ECD1ABD7E947}" type="pres">
      <dgm:prSet presAssocID="{4349BE00-98CD-4A0C-8970-0800DCF0B510}" presName="Name13" presStyleLbl="parChTrans1D2" presStyleIdx="1" presStyleCnt="8"/>
      <dgm:spPr/>
      <dgm:t>
        <a:bodyPr/>
        <a:lstStyle/>
        <a:p>
          <a:endParaRPr lang="es-ES"/>
        </a:p>
      </dgm:t>
    </dgm:pt>
    <dgm:pt modelId="{45B98A4A-0B6D-4F48-B74E-847DD2F0977C}" type="pres">
      <dgm:prSet presAssocID="{D0D20E71-FED1-4623-8034-D329000238BD}" presName="childText" presStyleLbl="bgAcc1" presStyleIdx="1" presStyleCnt="8" custScaleX="739626" custScaleY="95946">
        <dgm:presLayoutVars>
          <dgm:bulletEnabled val="1"/>
        </dgm:presLayoutVars>
      </dgm:prSet>
      <dgm:spPr/>
      <dgm:t>
        <a:bodyPr/>
        <a:lstStyle/>
        <a:p>
          <a:endParaRPr lang="es-ES"/>
        </a:p>
      </dgm:t>
    </dgm:pt>
    <dgm:pt modelId="{B43A4C8C-3344-48B6-B74A-1F18CC271D43}" type="pres">
      <dgm:prSet presAssocID="{2CEEB175-BF64-438E-BC8D-2E31DA25EDAD}" presName="Name13" presStyleLbl="parChTrans1D2" presStyleIdx="2" presStyleCnt="8"/>
      <dgm:spPr/>
      <dgm:t>
        <a:bodyPr/>
        <a:lstStyle/>
        <a:p>
          <a:endParaRPr lang="es-EC"/>
        </a:p>
      </dgm:t>
    </dgm:pt>
    <dgm:pt modelId="{2A4DF1E2-BE8D-4455-8C15-336D859EDC7C}" type="pres">
      <dgm:prSet presAssocID="{6B92487C-2D3C-4B55-AECA-6FA08B028421}" presName="childText" presStyleLbl="bgAcc1" presStyleIdx="2" presStyleCnt="8" custScaleX="739626" custScaleY="95946">
        <dgm:presLayoutVars>
          <dgm:bulletEnabled val="1"/>
        </dgm:presLayoutVars>
      </dgm:prSet>
      <dgm:spPr/>
      <dgm:t>
        <a:bodyPr/>
        <a:lstStyle/>
        <a:p>
          <a:endParaRPr lang="es-EC"/>
        </a:p>
      </dgm:t>
    </dgm:pt>
    <dgm:pt modelId="{2A81AC24-19E8-4B05-BE18-7F7DC22883F5}" type="pres">
      <dgm:prSet presAssocID="{300571DF-0E8D-4A75-B42A-9E0E27DF9B85}" presName="Name13" presStyleLbl="parChTrans1D2" presStyleIdx="3" presStyleCnt="8"/>
      <dgm:spPr/>
      <dgm:t>
        <a:bodyPr/>
        <a:lstStyle/>
        <a:p>
          <a:endParaRPr lang="es-ES"/>
        </a:p>
      </dgm:t>
    </dgm:pt>
    <dgm:pt modelId="{7210391E-D0BA-4B05-BC9D-4C5F7A7038B2}" type="pres">
      <dgm:prSet presAssocID="{C718ADCF-EE16-40A9-92E0-023D415A390D}" presName="childText" presStyleLbl="bgAcc1" presStyleIdx="3" presStyleCnt="8" custScaleX="739626" custScaleY="95946">
        <dgm:presLayoutVars>
          <dgm:bulletEnabled val="1"/>
        </dgm:presLayoutVars>
      </dgm:prSet>
      <dgm:spPr/>
      <dgm:t>
        <a:bodyPr/>
        <a:lstStyle/>
        <a:p>
          <a:endParaRPr lang="es-ES"/>
        </a:p>
      </dgm:t>
    </dgm:pt>
    <dgm:pt modelId="{672A5E56-DE7C-423B-8AF4-B37E93A0E788}" type="pres">
      <dgm:prSet presAssocID="{0E6EAE7D-5720-4E49-8312-A1094045AD70}" presName="Name13" presStyleLbl="parChTrans1D2" presStyleIdx="4" presStyleCnt="8"/>
      <dgm:spPr/>
      <dgm:t>
        <a:bodyPr/>
        <a:lstStyle/>
        <a:p>
          <a:endParaRPr lang="es-ES"/>
        </a:p>
      </dgm:t>
    </dgm:pt>
    <dgm:pt modelId="{0AFB512E-0A1F-4167-ADE0-87DA96AF7CDA}" type="pres">
      <dgm:prSet presAssocID="{4888119B-4460-4856-B734-0AC31AC71F78}" presName="childText" presStyleLbl="bgAcc1" presStyleIdx="4" presStyleCnt="8" custScaleX="739626" custScaleY="95946">
        <dgm:presLayoutVars>
          <dgm:bulletEnabled val="1"/>
        </dgm:presLayoutVars>
      </dgm:prSet>
      <dgm:spPr/>
      <dgm:t>
        <a:bodyPr/>
        <a:lstStyle/>
        <a:p>
          <a:endParaRPr lang="es-ES"/>
        </a:p>
      </dgm:t>
    </dgm:pt>
    <dgm:pt modelId="{972C0E14-29B4-4672-BB5F-DCA8750FF071}" type="pres">
      <dgm:prSet presAssocID="{A8EB5C8E-0800-408A-BFAE-3F6AD66FDB2E}" presName="Name13" presStyleLbl="parChTrans1D2" presStyleIdx="5" presStyleCnt="8"/>
      <dgm:spPr/>
      <dgm:t>
        <a:bodyPr/>
        <a:lstStyle/>
        <a:p>
          <a:endParaRPr lang="es-EC"/>
        </a:p>
      </dgm:t>
    </dgm:pt>
    <dgm:pt modelId="{BB727CF7-AC3C-4B7F-BAE3-05BC6EC3E207}" type="pres">
      <dgm:prSet presAssocID="{07448308-01FF-4D80-8758-F622CAE1FF81}" presName="childText" presStyleLbl="bgAcc1" presStyleIdx="5" presStyleCnt="8" custScaleX="739626" custScaleY="95946">
        <dgm:presLayoutVars>
          <dgm:bulletEnabled val="1"/>
        </dgm:presLayoutVars>
      </dgm:prSet>
      <dgm:spPr/>
      <dgm:t>
        <a:bodyPr/>
        <a:lstStyle/>
        <a:p>
          <a:endParaRPr lang="es-EC"/>
        </a:p>
      </dgm:t>
    </dgm:pt>
    <dgm:pt modelId="{F5ECF3EC-0A24-44A1-88C2-38F7DA24008E}" type="pres">
      <dgm:prSet presAssocID="{8BE8ABFB-6B26-4E78-BE65-F274DD36D96B}" presName="Name13" presStyleLbl="parChTrans1D2" presStyleIdx="6" presStyleCnt="8"/>
      <dgm:spPr/>
      <dgm:t>
        <a:bodyPr/>
        <a:lstStyle/>
        <a:p>
          <a:endParaRPr lang="es-EC"/>
        </a:p>
      </dgm:t>
    </dgm:pt>
    <dgm:pt modelId="{6F1A414A-094C-46D8-8BE1-9D45FB599236}" type="pres">
      <dgm:prSet presAssocID="{D517A629-D665-4B7E-9DD7-71E98A721C39}" presName="childText" presStyleLbl="bgAcc1" presStyleIdx="6" presStyleCnt="8" custScaleX="735469">
        <dgm:presLayoutVars>
          <dgm:bulletEnabled val="1"/>
        </dgm:presLayoutVars>
      </dgm:prSet>
      <dgm:spPr/>
      <dgm:t>
        <a:bodyPr/>
        <a:lstStyle/>
        <a:p>
          <a:endParaRPr lang="es-EC"/>
        </a:p>
      </dgm:t>
    </dgm:pt>
    <dgm:pt modelId="{179D401F-5D4D-4FE4-A376-9B6C4505F6A9}" type="pres">
      <dgm:prSet presAssocID="{5EA07329-5462-46D7-9567-B12C1DCED01C}" presName="Name13" presStyleLbl="parChTrans1D2" presStyleIdx="7" presStyleCnt="8"/>
      <dgm:spPr/>
      <dgm:t>
        <a:bodyPr/>
        <a:lstStyle/>
        <a:p>
          <a:endParaRPr lang="es-EC"/>
        </a:p>
      </dgm:t>
    </dgm:pt>
    <dgm:pt modelId="{7463F715-7CB8-4034-ADA5-1A8B8DBED1F5}" type="pres">
      <dgm:prSet presAssocID="{2C797519-D9C5-47E1-9140-6DD1BD4F495F}" presName="childText" presStyleLbl="bgAcc1" presStyleIdx="7" presStyleCnt="8" custScaleX="739626" custScaleY="95946">
        <dgm:presLayoutVars>
          <dgm:bulletEnabled val="1"/>
        </dgm:presLayoutVars>
      </dgm:prSet>
      <dgm:spPr/>
      <dgm:t>
        <a:bodyPr/>
        <a:lstStyle/>
        <a:p>
          <a:endParaRPr lang="es-EC"/>
        </a:p>
      </dgm:t>
    </dgm:pt>
  </dgm:ptLst>
  <dgm:cxnLst>
    <dgm:cxn modelId="{0CDD579C-4714-408D-A062-B3B409134822}" type="presOf" srcId="{74B9B8B7-392A-4130-ADC8-31EF6100196D}" destId="{0CE0F9C8-49E5-49B5-BF21-8213E45C7458}" srcOrd="0" destOrd="0" presId="urn:microsoft.com/office/officeart/2005/8/layout/hierarchy3"/>
    <dgm:cxn modelId="{17066C2A-B3C6-4CAE-B096-53143225000E}" type="presOf" srcId="{CB9964DC-5E01-4879-9733-CDEE2AB1D1F7}" destId="{ECB1CA3E-26B8-4A39-AEF8-6F06E506D3C7}" srcOrd="0" destOrd="0" presId="urn:microsoft.com/office/officeart/2005/8/layout/hierarchy3"/>
    <dgm:cxn modelId="{26837CF1-B42E-4157-BF55-0812B75BD343}" srcId="{CB9964DC-5E01-4879-9733-CDEE2AB1D1F7}" destId="{C718ADCF-EE16-40A9-92E0-023D415A390D}" srcOrd="3" destOrd="0" parTransId="{300571DF-0E8D-4A75-B42A-9E0E27DF9B85}" sibTransId="{6114FBC9-8357-44C8-835B-83E4DB75B6AA}"/>
    <dgm:cxn modelId="{7DAB15D7-C4B8-4F93-B132-FCC84A103762}" srcId="{CB9964DC-5E01-4879-9733-CDEE2AB1D1F7}" destId="{D517A629-D665-4B7E-9DD7-71E98A721C39}" srcOrd="6" destOrd="0" parTransId="{8BE8ABFB-6B26-4E78-BE65-F274DD36D96B}" sibTransId="{E4192AAF-E758-45EB-8CB0-3E6BBA7B35C2}"/>
    <dgm:cxn modelId="{D6D862C8-EAE7-4D96-B04A-8F11DA002FBD}" type="presOf" srcId="{6B92487C-2D3C-4B55-AECA-6FA08B028421}" destId="{2A4DF1E2-BE8D-4455-8C15-336D859EDC7C}" srcOrd="0" destOrd="0" presId="urn:microsoft.com/office/officeart/2005/8/layout/hierarchy3"/>
    <dgm:cxn modelId="{3E047B82-22B2-427C-A54E-9B543F2428A8}" srcId="{CB9964DC-5E01-4879-9733-CDEE2AB1D1F7}" destId="{2C797519-D9C5-47E1-9140-6DD1BD4F495F}" srcOrd="7" destOrd="0" parTransId="{5EA07329-5462-46D7-9567-B12C1DCED01C}" sibTransId="{E6DF755C-E54E-4E7D-B94E-8BFCD9B08469}"/>
    <dgm:cxn modelId="{8BBA1BAA-DA11-4B9D-A205-793DC21B6640}" type="presOf" srcId="{8BE8ABFB-6B26-4E78-BE65-F274DD36D96B}" destId="{F5ECF3EC-0A24-44A1-88C2-38F7DA24008E}" srcOrd="0" destOrd="0" presId="urn:microsoft.com/office/officeart/2005/8/layout/hierarchy3"/>
    <dgm:cxn modelId="{B67F8D7B-57A5-41FD-82EA-A217D28BF410}" type="presOf" srcId="{2CEEB175-BF64-438E-BC8D-2E31DA25EDAD}" destId="{B43A4C8C-3344-48B6-B74A-1F18CC271D43}" srcOrd="0" destOrd="0" presId="urn:microsoft.com/office/officeart/2005/8/layout/hierarchy3"/>
    <dgm:cxn modelId="{0A807C26-B474-452B-B19A-223EF03B391C}" type="presOf" srcId="{4888119B-4460-4856-B734-0AC31AC71F78}" destId="{0AFB512E-0A1F-4167-ADE0-87DA96AF7CDA}" srcOrd="0" destOrd="0" presId="urn:microsoft.com/office/officeart/2005/8/layout/hierarchy3"/>
    <dgm:cxn modelId="{8566AA19-FD1B-4563-B1D6-A31545273DCD}" type="presOf" srcId="{A8EB5C8E-0800-408A-BFAE-3F6AD66FDB2E}" destId="{972C0E14-29B4-4672-BB5F-DCA8750FF071}" srcOrd="0" destOrd="0" presId="urn:microsoft.com/office/officeart/2005/8/layout/hierarchy3"/>
    <dgm:cxn modelId="{82A078BE-886F-4AE2-A9EF-20BAC64C52AA}" type="presOf" srcId="{D517A629-D665-4B7E-9DD7-71E98A721C39}" destId="{6F1A414A-094C-46D8-8BE1-9D45FB599236}" srcOrd="0" destOrd="0" presId="urn:microsoft.com/office/officeart/2005/8/layout/hierarchy3"/>
    <dgm:cxn modelId="{2B3E0B88-707A-418B-AA63-FD88251C59CD}" srcId="{CB9964DC-5E01-4879-9733-CDEE2AB1D1F7}" destId="{D0D20E71-FED1-4623-8034-D329000238BD}" srcOrd="1" destOrd="0" parTransId="{4349BE00-98CD-4A0C-8970-0800DCF0B510}" sibTransId="{9E3869D8-A7FD-4027-8D69-6E2073D34B18}"/>
    <dgm:cxn modelId="{0D8C1BFB-5AFD-46C2-BFBB-99BB14680A0C}" type="presOf" srcId="{C718ADCF-EE16-40A9-92E0-023D415A390D}" destId="{7210391E-D0BA-4B05-BC9D-4C5F7A7038B2}" srcOrd="0" destOrd="0" presId="urn:microsoft.com/office/officeart/2005/8/layout/hierarchy3"/>
    <dgm:cxn modelId="{96D5E3AC-AC85-4787-B537-02AFFEB65F94}" type="presOf" srcId="{D0D20E71-FED1-4623-8034-D329000238BD}" destId="{45B98A4A-0B6D-4F48-B74E-847DD2F0977C}" srcOrd="0" destOrd="0" presId="urn:microsoft.com/office/officeart/2005/8/layout/hierarchy3"/>
    <dgm:cxn modelId="{AEC39A83-76B8-4C0A-97F2-F3865E322778}" srcId="{CB9964DC-5E01-4879-9733-CDEE2AB1D1F7}" destId="{4888119B-4460-4856-B734-0AC31AC71F78}" srcOrd="4" destOrd="0" parTransId="{0E6EAE7D-5720-4E49-8312-A1094045AD70}" sibTransId="{EF609D22-2240-462B-BBC6-2F511A02E366}"/>
    <dgm:cxn modelId="{4633194C-2B68-4B69-8967-F9030E902970}" type="presOf" srcId="{0E6EAE7D-5720-4E49-8312-A1094045AD70}" destId="{672A5E56-DE7C-423B-8AF4-B37E93A0E788}" srcOrd="0" destOrd="0" presId="urn:microsoft.com/office/officeart/2005/8/layout/hierarchy3"/>
    <dgm:cxn modelId="{6348B7C9-3C88-4A01-94AB-EA72FD470553}" srcId="{CB9964DC-5E01-4879-9733-CDEE2AB1D1F7}" destId="{07448308-01FF-4D80-8758-F622CAE1FF81}" srcOrd="5" destOrd="0" parTransId="{A8EB5C8E-0800-408A-BFAE-3F6AD66FDB2E}" sibTransId="{EC786991-6AC3-4B7C-9992-57C89720F9CE}"/>
    <dgm:cxn modelId="{94BE5BFB-58D1-4143-BC01-7A142BC10CD6}" srcId="{CB9964DC-5E01-4879-9733-CDEE2AB1D1F7}" destId="{74B9B8B7-392A-4130-ADC8-31EF6100196D}" srcOrd="0" destOrd="0" parTransId="{263C3F4F-E240-4CE5-A59C-F5ADDB26F76C}" sibTransId="{25AB434F-CAF7-4CC9-8563-7234B3096D2D}"/>
    <dgm:cxn modelId="{9B135226-48B0-40B0-AFC7-E9B267DCCD45}" type="presOf" srcId="{5EA07329-5462-46D7-9567-B12C1DCED01C}" destId="{179D401F-5D4D-4FE4-A376-9B6C4505F6A9}" srcOrd="0" destOrd="0" presId="urn:microsoft.com/office/officeart/2005/8/layout/hierarchy3"/>
    <dgm:cxn modelId="{37CC887A-2A88-4051-9B7B-1A2888C4123E}" type="presOf" srcId="{263C3F4F-E240-4CE5-A59C-F5ADDB26F76C}" destId="{583841C5-6D0F-4718-B99A-0E2E694FCB70}" srcOrd="0" destOrd="0" presId="urn:microsoft.com/office/officeart/2005/8/layout/hierarchy3"/>
    <dgm:cxn modelId="{F99F2F54-3845-4A82-9840-02296EFCDC25}" type="presOf" srcId="{7061F2FC-F2AB-4DE3-98B0-886576B4E2C6}" destId="{D433476B-D68D-4328-ADAC-B2895D3D50CF}" srcOrd="0" destOrd="0" presId="urn:microsoft.com/office/officeart/2005/8/layout/hierarchy3"/>
    <dgm:cxn modelId="{38F8F3F2-869D-4A4F-AF73-31F5BD79DEFA}" type="presOf" srcId="{4349BE00-98CD-4A0C-8970-0800DCF0B510}" destId="{6453487C-0FAF-4B32-BD10-ECD1ABD7E947}" srcOrd="0" destOrd="0" presId="urn:microsoft.com/office/officeart/2005/8/layout/hierarchy3"/>
    <dgm:cxn modelId="{A5517FBF-375A-460E-8C17-8BE4AC948214}" type="presOf" srcId="{300571DF-0E8D-4A75-B42A-9E0E27DF9B85}" destId="{2A81AC24-19E8-4B05-BE18-7F7DC22883F5}" srcOrd="0" destOrd="0" presId="urn:microsoft.com/office/officeart/2005/8/layout/hierarchy3"/>
    <dgm:cxn modelId="{F6D20D09-F894-4390-9C72-6974E38BB312}" type="presOf" srcId="{CB9964DC-5E01-4879-9733-CDEE2AB1D1F7}" destId="{C7DDC059-89DD-4F99-A10D-9C975D60C8D8}" srcOrd="1" destOrd="0" presId="urn:microsoft.com/office/officeart/2005/8/layout/hierarchy3"/>
    <dgm:cxn modelId="{0059ABB2-33E1-4F3E-89B9-19DADF0EF56C}" type="presOf" srcId="{2C797519-D9C5-47E1-9140-6DD1BD4F495F}" destId="{7463F715-7CB8-4034-ADA5-1A8B8DBED1F5}"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622A5029-EA18-4562-9D17-A2A9095AD49F}" type="presOf" srcId="{07448308-01FF-4D80-8758-F622CAE1FF81}" destId="{BB727CF7-AC3C-4B7F-BAE3-05BC6EC3E207}" srcOrd="0" destOrd="0" presId="urn:microsoft.com/office/officeart/2005/8/layout/hierarchy3"/>
    <dgm:cxn modelId="{63AA5489-3658-4D54-98FF-000297A0867A}" srcId="{CB9964DC-5E01-4879-9733-CDEE2AB1D1F7}" destId="{6B92487C-2D3C-4B55-AECA-6FA08B028421}" srcOrd="2" destOrd="0" parTransId="{2CEEB175-BF64-438E-BC8D-2E31DA25EDAD}" sibTransId="{33CD4DD2-3BE4-4707-816C-AF830EA8B265}"/>
    <dgm:cxn modelId="{F5B617AF-72C9-4964-AFE2-5F75292B5741}" type="presParOf" srcId="{D433476B-D68D-4328-ADAC-B2895D3D50CF}" destId="{1E58A3BC-F1F7-40EE-89AA-32E802ED4BF7}" srcOrd="0" destOrd="0" presId="urn:microsoft.com/office/officeart/2005/8/layout/hierarchy3"/>
    <dgm:cxn modelId="{03C65F4C-3156-433D-B784-66349CAA5FC1}" type="presParOf" srcId="{1E58A3BC-F1F7-40EE-89AA-32E802ED4BF7}" destId="{D21DF85A-45CA-4CE0-B0ED-CF4615475EE0}" srcOrd="0" destOrd="0" presId="urn:microsoft.com/office/officeart/2005/8/layout/hierarchy3"/>
    <dgm:cxn modelId="{6289E0E0-FBFD-4784-9F81-12E879A9550F}" type="presParOf" srcId="{D21DF85A-45CA-4CE0-B0ED-CF4615475EE0}" destId="{ECB1CA3E-26B8-4A39-AEF8-6F06E506D3C7}" srcOrd="0" destOrd="0" presId="urn:microsoft.com/office/officeart/2005/8/layout/hierarchy3"/>
    <dgm:cxn modelId="{3C17681B-215A-48E7-9069-9DEC4C6898D7}" type="presParOf" srcId="{D21DF85A-45CA-4CE0-B0ED-CF4615475EE0}" destId="{C7DDC059-89DD-4F99-A10D-9C975D60C8D8}" srcOrd="1" destOrd="0" presId="urn:microsoft.com/office/officeart/2005/8/layout/hierarchy3"/>
    <dgm:cxn modelId="{06A689B5-70CB-4755-8621-E63653C263DF}" type="presParOf" srcId="{1E58A3BC-F1F7-40EE-89AA-32E802ED4BF7}" destId="{F784BE88-3DB9-4E87-AFCA-2ED0BF00DEA1}" srcOrd="1" destOrd="0" presId="urn:microsoft.com/office/officeart/2005/8/layout/hierarchy3"/>
    <dgm:cxn modelId="{9132E8C1-B8C6-4A15-94A3-7C7272AEC3A2}" type="presParOf" srcId="{F784BE88-3DB9-4E87-AFCA-2ED0BF00DEA1}" destId="{583841C5-6D0F-4718-B99A-0E2E694FCB70}" srcOrd="0" destOrd="0" presId="urn:microsoft.com/office/officeart/2005/8/layout/hierarchy3"/>
    <dgm:cxn modelId="{85022BFB-E6D2-404C-9FEB-BB25646610D5}" type="presParOf" srcId="{F784BE88-3DB9-4E87-AFCA-2ED0BF00DEA1}" destId="{0CE0F9C8-49E5-49B5-BF21-8213E45C7458}" srcOrd="1" destOrd="0" presId="urn:microsoft.com/office/officeart/2005/8/layout/hierarchy3"/>
    <dgm:cxn modelId="{DAB19624-EECC-4F39-A97A-55E6DEAABD6A}" type="presParOf" srcId="{F784BE88-3DB9-4E87-AFCA-2ED0BF00DEA1}" destId="{6453487C-0FAF-4B32-BD10-ECD1ABD7E947}" srcOrd="2" destOrd="0" presId="urn:microsoft.com/office/officeart/2005/8/layout/hierarchy3"/>
    <dgm:cxn modelId="{A5BEEBF1-DE1B-41B3-9673-149EFC4BE615}" type="presParOf" srcId="{F784BE88-3DB9-4E87-AFCA-2ED0BF00DEA1}" destId="{45B98A4A-0B6D-4F48-B74E-847DD2F0977C}" srcOrd="3" destOrd="0" presId="urn:microsoft.com/office/officeart/2005/8/layout/hierarchy3"/>
    <dgm:cxn modelId="{EA2748B2-CB10-4028-AE6C-E878D3ACA0DB}" type="presParOf" srcId="{F784BE88-3DB9-4E87-AFCA-2ED0BF00DEA1}" destId="{B43A4C8C-3344-48B6-B74A-1F18CC271D43}" srcOrd="4" destOrd="0" presId="urn:microsoft.com/office/officeart/2005/8/layout/hierarchy3"/>
    <dgm:cxn modelId="{9AD3F649-F3D9-45AE-B39D-48254D418660}" type="presParOf" srcId="{F784BE88-3DB9-4E87-AFCA-2ED0BF00DEA1}" destId="{2A4DF1E2-BE8D-4455-8C15-336D859EDC7C}" srcOrd="5" destOrd="0" presId="urn:microsoft.com/office/officeart/2005/8/layout/hierarchy3"/>
    <dgm:cxn modelId="{A0763ABC-EBB6-4F0B-A49B-DF447E754255}" type="presParOf" srcId="{F784BE88-3DB9-4E87-AFCA-2ED0BF00DEA1}" destId="{2A81AC24-19E8-4B05-BE18-7F7DC22883F5}" srcOrd="6" destOrd="0" presId="urn:microsoft.com/office/officeart/2005/8/layout/hierarchy3"/>
    <dgm:cxn modelId="{3B180AA3-2380-4487-B364-C8B918E6BF59}" type="presParOf" srcId="{F784BE88-3DB9-4E87-AFCA-2ED0BF00DEA1}" destId="{7210391E-D0BA-4B05-BC9D-4C5F7A7038B2}" srcOrd="7" destOrd="0" presId="urn:microsoft.com/office/officeart/2005/8/layout/hierarchy3"/>
    <dgm:cxn modelId="{63D2A7B6-4722-487D-A27D-F4292D50CBC3}" type="presParOf" srcId="{F784BE88-3DB9-4E87-AFCA-2ED0BF00DEA1}" destId="{672A5E56-DE7C-423B-8AF4-B37E93A0E788}" srcOrd="8" destOrd="0" presId="urn:microsoft.com/office/officeart/2005/8/layout/hierarchy3"/>
    <dgm:cxn modelId="{98E96E00-C6A4-4F10-82B1-7BFC5F18BCFD}" type="presParOf" srcId="{F784BE88-3DB9-4E87-AFCA-2ED0BF00DEA1}" destId="{0AFB512E-0A1F-4167-ADE0-87DA96AF7CDA}" srcOrd="9" destOrd="0" presId="urn:microsoft.com/office/officeart/2005/8/layout/hierarchy3"/>
    <dgm:cxn modelId="{704C0BBC-1C85-4EDA-B269-4D7DA4A9200E}" type="presParOf" srcId="{F784BE88-3DB9-4E87-AFCA-2ED0BF00DEA1}" destId="{972C0E14-29B4-4672-BB5F-DCA8750FF071}" srcOrd="10" destOrd="0" presId="urn:microsoft.com/office/officeart/2005/8/layout/hierarchy3"/>
    <dgm:cxn modelId="{142C6FB8-A555-43E1-94FF-A8622621755B}" type="presParOf" srcId="{F784BE88-3DB9-4E87-AFCA-2ED0BF00DEA1}" destId="{BB727CF7-AC3C-4B7F-BAE3-05BC6EC3E207}" srcOrd="11" destOrd="0" presId="urn:microsoft.com/office/officeart/2005/8/layout/hierarchy3"/>
    <dgm:cxn modelId="{6F01CBA4-7609-4A4B-8E8D-B42C7741247E}" type="presParOf" srcId="{F784BE88-3DB9-4E87-AFCA-2ED0BF00DEA1}" destId="{F5ECF3EC-0A24-44A1-88C2-38F7DA24008E}" srcOrd="12" destOrd="0" presId="urn:microsoft.com/office/officeart/2005/8/layout/hierarchy3"/>
    <dgm:cxn modelId="{F75AB382-9C9E-443F-98C2-831D3E7C71CA}" type="presParOf" srcId="{F784BE88-3DB9-4E87-AFCA-2ED0BF00DEA1}" destId="{6F1A414A-094C-46D8-8BE1-9D45FB599236}" srcOrd="13" destOrd="0" presId="urn:microsoft.com/office/officeart/2005/8/layout/hierarchy3"/>
    <dgm:cxn modelId="{A8BE134D-A1EA-4D1B-BE78-9C81B1FA2E87}" type="presParOf" srcId="{F784BE88-3DB9-4E87-AFCA-2ED0BF00DEA1}" destId="{179D401F-5D4D-4FE4-A376-9B6C4505F6A9}" srcOrd="14" destOrd="0" presId="urn:microsoft.com/office/officeart/2005/8/layout/hierarchy3"/>
    <dgm:cxn modelId="{221B5411-4B0C-4FD5-AAB9-0099CC001E3D}" type="presParOf" srcId="{F784BE88-3DB9-4E87-AFCA-2ED0BF00DEA1}" destId="{7463F715-7CB8-4034-ADA5-1A8B8DBED1F5}" srcOrd="1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dgm:spPr/>
      <dgm:t>
        <a:bodyPr/>
        <a:lstStyle/>
        <a:p>
          <a:r>
            <a:rPr lang="es-EC" noProof="0" dirty="0" smtClean="0"/>
            <a:t>Procesos de Tratamiento de Agua Residual</a:t>
          </a:r>
          <a:endParaRPr lang="es-EC" noProof="0"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0D20E71-FED1-4623-8034-D329000238BD}">
      <dgm:prSet phldrT="[Texto]" custT="1"/>
      <dgm:spPr/>
      <dgm:t>
        <a:bodyPr/>
        <a:lstStyle/>
        <a:p>
          <a:r>
            <a:rPr lang="es-ES" sz="2000" dirty="0" smtClean="0"/>
            <a:t>Instalación de Flotadores de Nivel como sistema antiderrame</a:t>
          </a:r>
          <a:endParaRPr lang="es-ES" sz="2000" dirty="0"/>
        </a:p>
      </dgm:t>
    </dgm:pt>
    <dgm:pt modelId="{4349BE00-98CD-4A0C-8970-0800DCF0B510}" type="parTrans" cxnId="{2B3E0B88-707A-418B-AA63-FD88251C59CD}">
      <dgm:prSet/>
      <dgm:spPr/>
      <dgm:t>
        <a:bodyPr/>
        <a:lstStyle/>
        <a:p>
          <a:endParaRPr lang="es-ES"/>
        </a:p>
      </dgm:t>
    </dgm:pt>
    <dgm:pt modelId="{9E3869D8-A7FD-4027-8D69-6E2073D34B18}" type="sibTrans" cxnId="{2B3E0B88-707A-418B-AA63-FD88251C59CD}">
      <dgm:prSet/>
      <dgm:spPr/>
      <dgm:t>
        <a:bodyPr/>
        <a:lstStyle/>
        <a:p>
          <a:endParaRPr lang="es-ES"/>
        </a:p>
      </dgm:t>
    </dgm:pt>
    <dgm:pt modelId="{74B9B8B7-392A-4130-ADC8-31EF6100196D}">
      <dgm:prSet phldrT="[Texto]" custT="1"/>
      <dgm:spPr/>
      <dgm:t>
        <a:bodyPr/>
        <a:lstStyle/>
        <a:p>
          <a:r>
            <a:rPr lang="es-ES" sz="2000" dirty="0" smtClean="0"/>
            <a:t>Instalación de Sensores</a:t>
          </a:r>
          <a:r>
            <a:rPr lang="es-ES" sz="2000" baseline="0" dirty="0" smtClean="0"/>
            <a:t> </a:t>
          </a:r>
          <a:r>
            <a:rPr lang="es-ES" sz="2000" baseline="0" dirty="0" smtClean="0"/>
            <a:t>de nivel ultrasónicos</a:t>
          </a:r>
          <a:endParaRPr lang="es-ES" sz="2000" dirty="0"/>
        </a:p>
      </dgm:t>
    </dgm:pt>
    <dgm:pt modelId="{263C3F4F-E240-4CE5-A59C-F5ADDB26F76C}" type="parTrans" cxnId="{94BE5BFB-58D1-4143-BC01-7A142BC10CD6}">
      <dgm:prSet/>
      <dgm:spPr/>
      <dgm:t>
        <a:bodyPr/>
        <a:lstStyle/>
        <a:p>
          <a:endParaRPr lang="es-EC"/>
        </a:p>
      </dgm:t>
    </dgm:pt>
    <dgm:pt modelId="{25AB434F-CAF7-4CC9-8563-7234B3096D2D}" type="sibTrans" cxnId="{94BE5BFB-58D1-4143-BC01-7A142BC10CD6}">
      <dgm:prSet/>
      <dgm:spPr/>
      <dgm:t>
        <a:bodyPr/>
        <a:lstStyle/>
        <a:p>
          <a:endParaRPr lang="es-EC"/>
        </a:p>
      </dgm:t>
    </dgm:pt>
    <dgm:pt modelId="{6B92487C-2D3C-4B55-AECA-6FA08B028421}">
      <dgm:prSet phldrT="[Texto]" custT="1"/>
      <dgm:spPr/>
      <dgm:t>
        <a:bodyPr/>
        <a:lstStyle/>
        <a:p>
          <a:r>
            <a:rPr lang="es-ES" sz="2000" b="0" dirty="0" smtClean="0"/>
            <a:t>Instalación de sensores de pH</a:t>
          </a:r>
          <a:endParaRPr lang="es-ES" sz="2000" b="0" dirty="0"/>
        </a:p>
      </dgm:t>
    </dgm:pt>
    <dgm:pt modelId="{33CD4DD2-3BE4-4707-816C-AF830EA8B265}" type="sibTrans" cxnId="{63AA5489-3658-4D54-98FF-000297A0867A}">
      <dgm:prSet/>
      <dgm:spPr/>
      <dgm:t>
        <a:bodyPr/>
        <a:lstStyle/>
        <a:p>
          <a:endParaRPr lang="es-EC"/>
        </a:p>
      </dgm:t>
    </dgm:pt>
    <dgm:pt modelId="{2CEEB175-BF64-438E-BC8D-2E31DA25EDAD}" type="parTrans" cxnId="{63AA5489-3658-4D54-98FF-000297A0867A}">
      <dgm:prSet/>
      <dgm:spPr/>
      <dgm:t>
        <a:bodyPr/>
        <a:lstStyle/>
        <a:p>
          <a:endParaRPr lang="es-EC"/>
        </a:p>
      </dgm:t>
    </dgm:pt>
    <dgm:pt modelId="{C718ADCF-EE16-40A9-92E0-023D415A390D}">
      <dgm:prSet phldrT="[Texto]" custT="1"/>
      <dgm:spPr/>
      <dgm:t>
        <a:bodyPr/>
        <a:lstStyle/>
        <a:p>
          <a:r>
            <a:rPr lang="es-ES" sz="2000" dirty="0" smtClean="0"/>
            <a:t>Modo de Control Manual y Automático</a:t>
          </a:r>
          <a:endParaRPr lang="es-ES" sz="2000" dirty="0"/>
        </a:p>
      </dgm:t>
    </dgm:pt>
    <dgm:pt modelId="{6114FBC9-8357-44C8-835B-83E4DB75B6AA}" type="sibTrans" cxnId="{26837CF1-B42E-4157-BF55-0812B75BD343}">
      <dgm:prSet/>
      <dgm:spPr/>
      <dgm:t>
        <a:bodyPr/>
        <a:lstStyle/>
        <a:p>
          <a:endParaRPr lang="es-ES"/>
        </a:p>
      </dgm:t>
    </dgm:pt>
    <dgm:pt modelId="{300571DF-0E8D-4A75-B42A-9E0E27DF9B85}" type="parTrans" cxnId="{26837CF1-B42E-4157-BF55-0812B75BD343}">
      <dgm:prSet/>
      <dgm:spPr/>
      <dgm:t>
        <a:bodyPr/>
        <a:lstStyle/>
        <a:p>
          <a:endParaRPr lang="es-ES"/>
        </a:p>
      </dgm:t>
    </dgm:pt>
    <dgm:pt modelId="{4888119B-4460-4856-B734-0AC31AC71F78}">
      <dgm:prSet phldrT="[Texto]" custT="1"/>
      <dgm:spPr/>
      <dgm:t>
        <a:bodyPr/>
        <a:lstStyle/>
        <a:p>
          <a:r>
            <a:rPr lang="es-EC" sz="2000" noProof="0" dirty="0" smtClean="0"/>
            <a:t>Diseño y desarrollo de interfaces HMI</a:t>
          </a:r>
          <a:endParaRPr lang="es-EC" sz="2000" noProof="0" dirty="0"/>
        </a:p>
      </dgm:t>
    </dgm:pt>
    <dgm:pt modelId="{EF609D22-2240-462B-BBC6-2F511A02E366}" type="sibTrans" cxnId="{AEC39A83-76B8-4C0A-97F2-F3865E322778}">
      <dgm:prSet/>
      <dgm:spPr/>
      <dgm:t>
        <a:bodyPr/>
        <a:lstStyle/>
        <a:p>
          <a:endParaRPr lang="es-ES"/>
        </a:p>
      </dgm:t>
    </dgm:pt>
    <dgm:pt modelId="{0E6EAE7D-5720-4E49-8312-A1094045AD70}" type="parTrans" cxnId="{AEC39A83-76B8-4C0A-97F2-F3865E322778}">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C"/>
        </a:p>
      </dgm:t>
    </dgm:pt>
    <dgm:pt modelId="{D21DF85A-45CA-4CE0-B0ED-CF4615475EE0}" type="pres">
      <dgm:prSet presAssocID="{CB9964DC-5E01-4879-9733-CDEE2AB1D1F7}" presName="rootComposite" presStyleCnt="0"/>
      <dgm:spPr/>
      <dgm:t>
        <a:bodyPr/>
        <a:lstStyle/>
        <a:p>
          <a:endParaRPr lang="es-EC"/>
        </a:p>
      </dgm:t>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C"/>
        </a:p>
      </dgm:t>
    </dgm:pt>
    <dgm:pt modelId="{583841C5-6D0F-4718-B99A-0E2E694FCB70}" type="pres">
      <dgm:prSet presAssocID="{263C3F4F-E240-4CE5-A59C-F5ADDB26F76C}" presName="Name13" presStyleLbl="parChTrans1D2" presStyleIdx="0" presStyleCnt="5"/>
      <dgm:spPr/>
      <dgm:t>
        <a:bodyPr/>
        <a:lstStyle/>
        <a:p>
          <a:endParaRPr lang="es-EC"/>
        </a:p>
      </dgm:t>
    </dgm:pt>
    <dgm:pt modelId="{0CE0F9C8-49E5-49B5-BF21-8213E45C7458}" type="pres">
      <dgm:prSet presAssocID="{74B9B8B7-392A-4130-ADC8-31EF6100196D}" presName="childText" presStyleLbl="bgAcc1" presStyleIdx="0" presStyleCnt="5" custScaleX="735083">
        <dgm:presLayoutVars>
          <dgm:bulletEnabled val="1"/>
        </dgm:presLayoutVars>
      </dgm:prSet>
      <dgm:spPr/>
      <dgm:t>
        <a:bodyPr/>
        <a:lstStyle/>
        <a:p>
          <a:endParaRPr lang="es-EC"/>
        </a:p>
      </dgm:t>
    </dgm:pt>
    <dgm:pt modelId="{6453487C-0FAF-4B32-BD10-ECD1ABD7E947}" type="pres">
      <dgm:prSet presAssocID="{4349BE00-98CD-4A0C-8970-0800DCF0B510}" presName="Name13" presStyleLbl="parChTrans1D2" presStyleIdx="1" presStyleCnt="5"/>
      <dgm:spPr/>
      <dgm:t>
        <a:bodyPr/>
        <a:lstStyle/>
        <a:p>
          <a:endParaRPr lang="es-ES"/>
        </a:p>
      </dgm:t>
    </dgm:pt>
    <dgm:pt modelId="{45B98A4A-0B6D-4F48-B74E-847DD2F0977C}" type="pres">
      <dgm:prSet presAssocID="{D0D20E71-FED1-4623-8034-D329000238BD}" presName="childText" presStyleLbl="bgAcc1" presStyleIdx="1" presStyleCnt="5" custScaleX="739626" custScaleY="95946">
        <dgm:presLayoutVars>
          <dgm:bulletEnabled val="1"/>
        </dgm:presLayoutVars>
      </dgm:prSet>
      <dgm:spPr/>
      <dgm:t>
        <a:bodyPr/>
        <a:lstStyle/>
        <a:p>
          <a:endParaRPr lang="es-ES"/>
        </a:p>
      </dgm:t>
    </dgm:pt>
    <dgm:pt modelId="{B43A4C8C-3344-48B6-B74A-1F18CC271D43}" type="pres">
      <dgm:prSet presAssocID="{2CEEB175-BF64-438E-BC8D-2E31DA25EDAD}" presName="Name13" presStyleLbl="parChTrans1D2" presStyleIdx="2" presStyleCnt="5"/>
      <dgm:spPr/>
      <dgm:t>
        <a:bodyPr/>
        <a:lstStyle/>
        <a:p>
          <a:endParaRPr lang="es-EC"/>
        </a:p>
      </dgm:t>
    </dgm:pt>
    <dgm:pt modelId="{2A4DF1E2-BE8D-4455-8C15-336D859EDC7C}" type="pres">
      <dgm:prSet presAssocID="{6B92487C-2D3C-4B55-AECA-6FA08B028421}" presName="childText" presStyleLbl="bgAcc1" presStyleIdx="2" presStyleCnt="5" custScaleX="739626" custScaleY="95946">
        <dgm:presLayoutVars>
          <dgm:bulletEnabled val="1"/>
        </dgm:presLayoutVars>
      </dgm:prSet>
      <dgm:spPr/>
      <dgm:t>
        <a:bodyPr/>
        <a:lstStyle/>
        <a:p>
          <a:endParaRPr lang="es-EC"/>
        </a:p>
      </dgm:t>
    </dgm:pt>
    <dgm:pt modelId="{2A81AC24-19E8-4B05-BE18-7F7DC22883F5}" type="pres">
      <dgm:prSet presAssocID="{300571DF-0E8D-4A75-B42A-9E0E27DF9B85}" presName="Name13" presStyleLbl="parChTrans1D2" presStyleIdx="3" presStyleCnt="5"/>
      <dgm:spPr/>
      <dgm:t>
        <a:bodyPr/>
        <a:lstStyle/>
        <a:p>
          <a:endParaRPr lang="es-ES"/>
        </a:p>
      </dgm:t>
    </dgm:pt>
    <dgm:pt modelId="{7210391E-D0BA-4B05-BC9D-4C5F7A7038B2}" type="pres">
      <dgm:prSet presAssocID="{C718ADCF-EE16-40A9-92E0-023D415A390D}" presName="childText" presStyleLbl="bgAcc1" presStyleIdx="3" presStyleCnt="5" custScaleX="739626" custScaleY="95946">
        <dgm:presLayoutVars>
          <dgm:bulletEnabled val="1"/>
        </dgm:presLayoutVars>
      </dgm:prSet>
      <dgm:spPr/>
      <dgm:t>
        <a:bodyPr/>
        <a:lstStyle/>
        <a:p>
          <a:endParaRPr lang="es-ES"/>
        </a:p>
      </dgm:t>
    </dgm:pt>
    <dgm:pt modelId="{672A5E56-DE7C-423B-8AF4-B37E93A0E788}" type="pres">
      <dgm:prSet presAssocID="{0E6EAE7D-5720-4E49-8312-A1094045AD70}" presName="Name13" presStyleLbl="parChTrans1D2" presStyleIdx="4" presStyleCnt="5"/>
      <dgm:spPr/>
      <dgm:t>
        <a:bodyPr/>
        <a:lstStyle/>
        <a:p>
          <a:endParaRPr lang="es-ES"/>
        </a:p>
      </dgm:t>
    </dgm:pt>
    <dgm:pt modelId="{0AFB512E-0A1F-4167-ADE0-87DA96AF7CDA}" type="pres">
      <dgm:prSet presAssocID="{4888119B-4460-4856-B734-0AC31AC71F78}" presName="childText" presStyleLbl="bgAcc1" presStyleIdx="4" presStyleCnt="5" custScaleX="739626" custScaleY="95946">
        <dgm:presLayoutVars>
          <dgm:bulletEnabled val="1"/>
        </dgm:presLayoutVars>
      </dgm:prSet>
      <dgm:spPr/>
      <dgm:t>
        <a:bodyPr/>
        <a:lstStyle/>
        <a:p>
          <a:endParaRPr lang="es-ES"/>
        </a:p>
      </dgm:t>
    </dgm:pt>
  </dgm:ptLst>
  <dgm:cxnLst>
    <dgm:cxn modelId="{40E40279-73CC-4263-8694-8C29F2417A8E}" type="presOf" srcId="{7061F2FC-F2AB-4DE3-98B0-886576B4E2C6}" destId="{D433476B-D68D-4328-ADAC-B2895D3D50CF}" srcOrd="0" destOrd="0" presId="urn:microsoft.com/office/officeart/2005/8/layout/hierarchy3"/>
    <dgm:cxn modelId="{E0C710AB-1B47-4488-A2BB-D9086B23F6C4}" type="presOf" srcId="{CB9964DC-5E01-4879-9733-CDEE2AB1D1F7}" destId="{C7DDC059-89DD-4F99-A10D-9C975D60C8D8}" srcOrd="1" destOrd="0" presId="urn:microsoft.com/office/officeart/2005/8/layout/hierarchy3"/>
    <dgm:cxn modelId="{80E5991F-D3C2-4005-A314-C8DFEA6EACBD}" type="presOf" srcId="{300571DF-0E8D-4A75-B42A-9E0E27DF9B85}" destId="{2A81AC24-19E8-4B05-BE18-7F7DC22883F5}" srcOrd="0" destOrd="0" presId="urn:microsoft.com/office/officeart/2005/8/layout/hierarchy3"/>
    <dgm:cxn modelId="{31AA92E3-1A4D-469D-8233-1CF6BD399ACA}" type="presOf" srcId="{D0D20E71-FED1-4623-8034-D329000238BD}" destId="{45B98A4A-0B6D-4F48-B74E-847DD2F0977C}" srcOrd="0" destOrd="0" presId="urn:microsoft.com/office/officeart/2005/8/layout/hierarchy3"/>
    <dgm:cxn modelId="{9770CA11-E903-4433-8050-23B92DD12A9C}" type="presOf" srcId="{4349BE00-98CD-4A0C-8970-0800DCF0B510}" destId="{6453487C-0FAF-4B32-BD10-ECD1ABD7E947}" srcOrd="0" destOrd="0" presId="urn:microsoft.com/office/officeart/2005/8/layout/hierarchy3"/>
    <dgm:cxn modelId="{3BB91A3B-ED2D-4D90-9D2B-6ADCC8FB84CB}" type="presOf" srcId="{CB9964DC-5E01-4879-9733-CDEE2AB1D1F7}" destId="{ECB1CA3E-26B8-4A39-AEF8-6F06E506D3C7}" srcOrd="0" destOrd="0" presId="urn:microsoft.com/office/officeart/2005/8/layout/hierarchy3"/>
    <dgm:cxn modelId="{0855C22B-6475-4F7B-AC87-2595E897DDBD}" type="presOf" srcId="{4888119B-4460-4856-B734-0AC31AC71F78}" destId="{0AFB512E-0A1F-4167-ADE0-87DA96AF7CDA}"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2B3E0B88-707A-418B-AA63-FD88251C59CD}" srcId="{CB9964DC-5E01-4879-9733-CDEE2AB1D1F7}" destId="{D0D20E71-FED1-4623-8034-D329000238BD}" srcOrd="1" destOrd="0" parTransId="{4349BE00-98CD-4A0C-8970-0800DCF0B510}" sibTransId="{9E3869D8-A7FD-4027-8D69-6E2073D34B18}"/>
    <dgm:cxn modelId="{67B7AA96-9956-49DE-B71A-122CFF3D0F19}" type="presOf" srcId="{0E6EAE7D-5720-4E49-8312-A1094045AD70}" destId="{672A5E56-DE7C-423B-8AF4-B37E93A0E788}" srcOrd="0" destOrd="0" presId="urn:microsoft.com/office/officeart/2005/8/layout/hierarchy3"/>
    <dgm:cxn modelId="{413F3FF3-267B-457E-9D35-5D24CCBDD012}" type="presOf" srcId="{C718ADCF-EE16-40A9-92E0-023D415A390D}" destId="{7210391E-D0BA-4B05-BC9D-4C5F7A7038B2}" srcOrd="0" destOrd="0" presId="urn:microsoft.com/office/officeart/2005/8/layout/hierarchy3"/>
    <dgm:cxn modelId="{18E9754E-0A9A-451E-A42F-8D2E55B8C6CC}" type="presOf" srcId="{263C3F4F-E240-4CE5-A59C-F5ADDB26F76C}" destId="{583841C5-6D0F-4718-B99A-0E2E694FCB70}" srcOrd="0" destOrd="0" presId="urn:microsoft.com/office/officeart/2005/8/layout/hierarchy3"/>
    <dgm:cxn modelId="{1BBB8CCC-4015-449C-A1CA-5C4CECC62A1F}" type="presOf" srcId="{6B92487C-2D3C-4B55-AECA-6FA08B028421}" destId="{2A4DF1E2-BE8D-4455-8C15-336D859EDC7C}" srcOrd="0" destOrd="0" presId="urn:microsoft.com/office/officeart/2005/8/layout/hierarchy3"/>
    <dgm:cxn modelId="{AEC39A83-76B8-4C0A-97F2-F3865E322778}" srcId="{CB9964DC-5E01-4879-9733-CDEE2AB1D1F7}" destId="{4888119B-4460-4856-B734-0AC31AC71F78}" srcOrd="4" destOrd="0" parTransId="{0E6EAE7D-5720-4E49-8312-A1094045AD70}" sibTransId="{EF609D22-2240-462B-BBC6-2F511A02E366}"/>
    <dgm:cxn modelId="{63AA5489-3658-4D54-98FF-000297A0867A}" srcId="{CB9964DC-5E01-4879-9733-CDEE2AB1D1F7}" destId="{6B92487C-2D3C-4B55-AECA-6FA08B028421}" srcOrd="2" destOrd="0" parTransId="{2CEEB175-BF64-438E-BC8D-2E31DA25EDAD}" sibTransId="{33CD4DD2-3BE4-4707-816C-AF830EA8B265}"/>
    <dgm:cxn modelId="{94BE5BFB-58D1-4143-BC01-7A142BC10CD6}" srcId="{CB9964DC-5E01-4879-9733-CDEE2AB1D1F7}" destId="{74B9B8B7-392A-4130-ADC8-31EF6100196D}" srcOrd="0" destOrd="0" parTransId="{263C3F4F-E240-4CE5-A59C-F5ADDB26F76C}" sibTransId="{25AB434F-CAF7-4CC9-8563-7234B3096D2D}"/>
    <dgm:cxn modelId="{C363E5F2-428F-4370-9914-5978C73B08C4}" type="presOf" srcId="{2CEEB175-BF64-438E-BC8D-2E31DA25EDAD}" destId="{B43A4C8C-3344-48B6-B74A-1F18CC271D43}" srcOrd="0" destOrd="0" presId="urn:microsoft.com/office/officeart/2005/8/layout/hierarchy3"/>
    <dgm:cxn modelId="{78ADF670-B2C1-4B72-B2AF-E1C47F3BC2B5}" type="presOf" srcId="{74B9B8B7-392A-4130-ADC8-31EF6100196D}" destId="{0CE0F9C8-49E5-49B5-BF21-8213E45C7458}" srcOrd="0" destOrd="0" presId="urn:microsoft.com/office/officeart/2005/8/layout/hierarchy3"/>
    <dgm:cxn modelId="{26837CF1-B42E-4157-BF55-0812B75BD343}" srcId="{CB9964DC-5E01-4879-9733-CDEE2AB1D1F7}" destId="{C718ADCF-EE16-40A9-92E0-023D415A390D}" srcOrd="3" destOrd="0" parTransId="{300571DF-0E8D-4A75-B42A-9E0E27DF9B85}" sibTransId="{6114FBC9-8357-44C8-835B-83E4DB75B6AA}"/>
    <dgm:cxn modelId="{58E37919-EC18-483D-901F-EB94EEB1A514}" type="presParOf" srcId="{D433476B-D68D-4328-ADAC-B2895D3D50CF}" destId="{1E58A3BC-F1F7-40EE-89AA-32E802ED4BF7}" srcOrd="0" destOrd="0" presId="urn:microsoft.com/office/officeart/2005/8/layout/hierarchy3"/>
    <dgm:cxn modelId="{E75E135C-93E5-45F8-941B-766F7515E350}" type="presParOf" srcId="{1E58A3BC-F1F7-40EE-89AA-32E802ED4BF7}" destId="{D21DF85A-45CA-4CE0-B0ED-CF4615475EE0}" srcOrd="0" destOrd="0" presId="urn:microsoft.com/office/officeart/2005/8/layout/hierarchy3"/>
    <dgm:cxn modelId="{5FD433C2-2559-4821-9972-713AA33BAB7B}" type="presParOf" srcId="{D21DF85A-45CA-4CE0-B0ED-CF4615475EE0}" destId="{ECB1CA3E-26B8-4A39-AEF8-6F06E506D3C7}" srcOrd="0" destOrd="0" presId="urn:microsoft.com/office/officeart/2005/8/layout/hierarchy3"/>
    <dgm:cxn modelId="{4EB3F14C-53CB-4D3B-BE57-D29F8B050205}" type="presParOf" srcId="{D21DF85A-45CA-4CE0-B0ED-CF4615475EE0}" destId="{C7DDC059-89DD-4F99-A10D-9C975D60C8D8}" srcOrd="1" destOrd="0" presId="urn:microsoft.com/office/officeart/2005/8/layout/hierarchy3"/>
    <dgm:cxn modelId="{6A25D293-26D5-41B2-8A67-5CF629611A6D}" type="presParOf" srcId="{1E58A3BC-F1F7-40EE-89AA-32E802ED4BF7}" destId="{F784BE88-3DB9-4E87-AFCA-2ED0BF00DEA1}" srcOrd="1" destOrd="0" presId="urn:microsoft.com/office/officeart/2005/8/layout/hierarchy3"/>
    <dgm:cxn modelId="{087E57B6-59DB-44B6-BB5A-53E1B3983842}" type="presParOf" srcId="{F784BE88-3DB9-4E87-AFCA-2ED0BF00DEA1}" destId="{583841C5-6D0F-4718-B99A-0E2E694FCB70}" srcOrd="0" destOrd="0" presId="urn:microsoft.com/office/officeart/2005/8/layout/hierarchy3"/>
    <dgm:cxn modelId="{56D94BC5-642E-42F1-B51D-01040C51AB8D}" type="presParOf" srcId="{F784BE88-3DB9-4E87-AFCA-2ED0BF00DEA1}" destId="{0CE0F9C8-49E5-49B5-BF21-8213E45C7458}" srcOrd="1" destOrd="0" presId="urn:microsoft.com/office/officeart/2005/8/layout/hierarchy3"/>
    <dgm:cxn modelId="{32A1E20C-4196-4702-8C93-FCEF0DF1133A}" type="presParOf" srcId="{F784BE88-3DB9-4E87-AFCA-2ED0BF00DEA1}" destId="{6453487C-0FAF-4B32-BD10-ECD1ABD7E947}" srcOrd="2" destOrd="0" presId="urn:microsoft.com/office/officeart/2005/8/layout/hierarchy3"/>
    <dgm:cxn modelId="{6C9D0D2E-5A55-478A-9CB1-0ACB43CB2492}" type="presParOf" srcId="{F784BE88-3DB9-4E87-AFCA-2ED0BF00DEA1}" destId="{45B98A4A-0B6D-4F48-B74E-847DD2F0977C}" srcOrd="3" destOrd="0" presId="urn:microsoft.com/office/officeart/2005/8/layout/hierarchy3"/>
    <dgm:cxn modelId="{C250AF8D-DBDB-4F65-A18C-4F2CEACC8191}" type="presParOf" srcId="{F784BE88-3DB9-4E87-AFCA-2ED0BF00DEA1}" destId="{B43A4C8C-3344-48B6-B74A-1F18CC271D43}" srcOrd="4" destOrd="0" presId="urn:microsoft.com/office/officeart/2005/8/layout/hierarchy3"/>
    <dgm:cxn modelId="{6368A4B5-AD2E-4C19-A961-AC084C5D20F6}" type="presParOf" srcId="{F784BE88-3DB9-4E87-AFCA-2ED0BF00DEA1}" destId="{2A4DF1E2-BE8D-4455-8C15-336D859EDC7C}" srcOrd="5" destOrd="0" presId="urn:microsoft.com/office/officeart/2005/8/layout/hierarchy3"/>
    <dgm:cxn modelId="{522B896C-0D65-4F2F-A711-4397CAA1F2AF}" type="presParOf" srcId="{F784BE88-3DB9-4E87-AFCA-2ED0BF00DEA1}" destId="{2A81AC24-19E8-4B05-BE18-7F7DC22883F5}" srcOrd="6" destOrd="0" presId="urn:microsoft.com/office/officeart/2005/8/layout/hierarchy3"/>
    <dgm:cxn modelId="{0E85AA1C-6F7F-4F34-AFEF-E2E9AE5D634F}" type="presParOf" srcId="{F784BE88-3DB9-4E87-AFCA-2ED0BF00DEA1}" destId="{7210391E-D0BA-4B05-BC9D-4C5F7A7038B2}" srcOrd="7" destOrd="0" presId="urn:microsoft.com/office/officeart/2005/8/layout/hierarchy3"/>
    <dgm:cxn modelId="{8F6A23F5-3B3E-4926-8B86-266A8D54F540}" type="presParOf" srcId="{F784BE88-3DB9-4E87-AFCA-2ED0BF00DEA1}" destId="{672A5E56-DE7C-423B-8AF4-B37E93A0E788}" srcOrd="8" destOrd="0" presId="urn:microsoft.com/office/officeart/2005/8/layout/hierarchy3"/>
    <dgm:cxn modelId="{8234C27D-61F1-4E41-9245-93A2351B7EA3}" type="presParOf" srcId="{F784BE88-3DB9-4E87-AFCA-2ED0BF00DEA1}" destId="{0AFB512E-0A1F-4167-ADE0-87DA96AF7CDA}"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dgm:spPr/>
      <dgm:t>
        <a:bodyPr/>
        <a:lstStyle/>
        <a:p>
          <a:r>
            <a:rPr lang="en-US" noProof="0" dirty="0" smtClean="0"/>
            <a:t>Desarrollo</a:t>
          </a:r>
          <a:endParaRPr lang="es-EC" noProof="0"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C"/>
        </a:p>
      </dgm:t>
    </dgm:pt>
    <dgm:pt modelId="{D21DF85A-45CA-4CE0-B0ED-CF4615475EE0}" type="pres">
      <dgm:prSet presAssocID="{CB9964DC-5E01-4879-9733-CDEE2AB1D1F7}" presName="rootComposite" presStyleCnt="0"/>
      <dgm:spPr/>
      <dgm:t>
        <a:bodyPr/>
        <a:lstStyle/>
        <a:p>
          <a:endParaRPr lang="es-EC"/>
        </a:p>
      </dgm:t>
    </dgm:pt>
    <dgm:pt modelId="{ECB1CA3E-26B8-4A39-AEF8-6F06E506D3C7}" type="pres">
      <dgm:prSet presAssocID="{CB9964DC-5E01-4879-9733-CDEE2AB1D1F7}" presName="rootText" presStyleLbl="node1" presStyleIdx="0" presStyleCnt="1" custScaleX="612257" custLinFactX="-100000" custLinFactNeighborX="-118230" custLinFactNeighborY="1505"/>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C"/>
        </a:p>
      </dgm:t>
    </dgm:pt>
  </dgm:ptLst>
  <dgm:cxnLst>
    <dgm:cxn modelId="{E5DF4D7B-2998-4040-B309-23173E1132D4}" srcId="{7061F2FC-F2AB-4DE3-98B0-886576B4E2C6}" destId="{CB9964DC-5E01-4879-9733-CDEE2AB1D1F7}" srcOrd="0" destOrd="0" parTransId="{5760939A-00E0-4E0F-82AC-14F95E0A4A90}" sibTransId="{2BAB4B72-4C27-47D9-A895-24F30C6A71EC}"/>
    <dgm:cxn modelId="{13FCB886-FD6E-4242-A214-AFE1AA6F037A}" type="presOf" srcId="{7061F2FC-F2AB-4DE3-98B0-886576B4E2C6}" destId="{D433476B-D68D-4328-ADAC-B2895D3D50CF}" srcOrd="0" destOrd="0" presId="urn:microsoft.com/office/officeart/2005/8/layout/hierarchy3"/>
    <dgm:cxn modelId="{E404ECA8-5A03-4CA6-A7C6-FC16BA997B92}" type="presOf" srcId="{CB9964DC-5E01-4879-9733-CDEE2AB1D1F7}" destId="{C7DDC059-89DD-4F99-A10D-9C975D60C8D8}" srcOrd="1" destOrd="0" presId="urn:microsoft.com/office/officeart/2005/8/layout/hierarchy3"/>
    <dgm:cxn modelId="{E5A828A8-7E45-4B37-B3D2-14A7073E91A6}" type="presOf" srcId="{CB9964DC-5E01-4879-9733-CDEE2AB1D1F7}" destId="{ECB1CA3E-26B8-4A39-AEF8-6F06E506D3C7}" srcOrd="0" destOrd="0" presId="urn:microsoft.com/office/officeart/2005/8/layout/hierarchy3"/>
    <dgm:cxn modelId="{1C448365-B7A9-4238-AFAD-42EDC8EC07EA}" type="presParOf" srcId="{D433476B-D68D-4328-ADAC-B2895D3D50CF}" destId="{1E58A3BC-F1F7-40EE-89AA-32E802ED4BF7}" srcOrd="0" destOrd="0" presId="urn:microsoft.com/office/officeart/2005/8/layout/hierarchy3"/>
    <dgm:cxn modelId="{1F36A557-56A3-4D42-A66D-A7B5AF86B1A4}" type="presParOf" srcId="{1E58A3BC-F1F7-40EE-89AA-32E802ED4BF7}" destId="{D21DF85A-45CA-4CE0-B0ED-CF4615475EE0}" srcOrd="0" destOrd="0" presId="urn:microsoft.com/office/officeart/2005/8/layout/hierarchy3"/>
    <dgm:cxn modelId="{D0802C5E-E844-458A-B8EC-30BBD2FF77DF}" type="presParOf" srcId="{D21DF85A-45CA-4CE0-B0ED-CF4615475EE0}" destId="{ECB1CA3E-26B8-4A39-AEF8-6F06E506D3C7}" srcOrd="0" destOrd="0" presId="urn:microsoft.com/office/officeart/2005/8/layout/hierarchy3"/>
    <dgm:cxn modelId="{21409F76-59B1-49F4-A999-1819D6CB2BD6}" type="presParOf" srcId="{D21DF85A-45CA-4CE0-B0ED-CF4615475EE0}" destId="{C7DDC059-89DD-4F99-A10D-9C975D60C8D8}" srcOrd="1" destOrd="0" presId="urn:microsoft.com/office/officeart/2005/8/layout/hierarchy3"/>
    <dgm:cxn modelId="{A0AC329F-A6DF-4764-837D-A14844827D4F}"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r>
            <a:rPr lang="es-EC" sz="2000" noProof="0" dirty="0" smtClean="0"/>
            <a:t>Actividades Realizadas</a:t>
          </a:r>
          <a:endParaRPr lang="es-EC" sz="2000" noProof="0"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0D20E71-FED1-4623-8034-D329000238BD}">
      <dgm:prSet phldrT="[Texto]" custT="1"/>
      <dgm:spPr/>
      <dgm:t>
        <a:bodyPr/>
        <a:lstStyle/>
        <a:p>
          <a:pPr algn="just"/>
          <a:r>
            <a:rPr lang="es-ES" sz="1600" dirty="0" smtClean="0"/>
            <a:t>Diseño e instalación de dispositivos de instrumentación y Diagramas P&amp;ID.</a:t>
          </a:r>
          <a:endParaRPr lang="es-ES" sz="1600" dirty="0"/>
        </a:p>
      </dgm:t>
    </dgm:pt>
    <dgm:pt modelId="{4349BE00-98CD-4A0C-8970-0800DCF0B510}" type="parTrans" cxnId="{2B3E0B88-707A-418B-AA63-FD88251C59CD}">
      <dgm:prSet/>
      <dgm:spPr/>
      <dgm:t>
        <a:bodyPr/>
        <a:lstStyle/>
        <a:p>
          <a:endParaRPr lang="es-ES"/>
        </a:p>
      </dgm:t>
    </dgm:pt>
    <dgm:pt modelId="{9E3869D8-A7FD-4027-8D69-6E2073D34B18}" type="sibTrans" cxnId="{2B3E0B88-707A-418B-AA63-FD88251C59CD}">
      <dgm:prSet/>
      <dgm:spPr/>
      <dgm:t>
        <a:bodyPr/>
        <a:lstStyle/>
        <a:p>
          <a:endParaRPr lang="es-ES"/>
        </a:p>
      </dgm:t>
    </dgm:pt>
    <dgm:pt modelId="{C718ADCF-EE16-40A9-92E0-023D415A390D}">
      <dgm:prSet phldrT="[Texto]" custT="1"/>
      <dgm:spPr/>
      <dgm:t>
        <a:bodyPr/>
        <a:lstStyle/>
        <a:p>
          <a:pPr algn="just"/>
          <a:r>
            <a:rPr lang="es-ES" sz="1600" dirty="0" smtClean="0"/>
            <a:t>Instalación de dispositivos de maniobra del tablero de control.</a:t>
          </a:r>
          <a:endParaRPr lang="es-ES" sz="1600" dirty="0"/>
        </a:p>
      </dgm:t>
    </dgm:pt>
    <dgm:pt modelId="{300571DF-0E8D-4A75-B42A-9E0E27DF9B85}" type="parTrans" cxnId="{26837CF1-B42E-4157-BF55-0812B75BD343}">
      <dgm:prSet/>
      <dgm:spPr/>
      <dgm:t>
        <a:bodyPr/>
        <a:lstStyle/>
        <a:p>
          <a:endParaRPr lang="es-ES"/>
        </a:p>
      </dgm:t>
    </dgm:pt>
    <dgm:pt modelId="{6114FBC9-8357-44C8-835B-83E4DB75B6AA}" type="sibTrans" cxnId="{26837CF1-B42E-4157-BF55-0812B75BD343}">
      <dgm:prSet/>
      <dgm:spPr/>
      <dgm:t>
        <a:bodyPr/>
        <a:lstStyle/>
        <a:p>
          <a:endParaRPr lang="es-ES"/>
        </a:p>
      </dgm:t>
    </dgm:pt>
    <dgm:pt modelId="{4F346D3B-A177-408D-A596-C712BC32D0BF}">
      <dgm:prSet phldrT="[Texto]" custT="1"/>
      <dgm:spPr/>
      <dgm:t>
        <a:bodyPr/>
        <a:lstStyle/>
        <a:p>
          <a:pPr algn="just"/>
          <a:r>
            <a:rPr lang="es-ES" sz="1600" dirty="0" smtClean="0"/>
            <a:t>Instalación de sensores de pH.</a:t>
          </a:r>
          <a:endParaRPr lang="es-ES" sz="1600" dirty="0"/>
        </a:p>
      </dgm:t>
    </dgm:pt>
    <dgm:pt modelId="{FF3110E5-D652-4FF9-B1A3-DF7CE966EC1D}" type="parTrans" cxnId="{DA71A9DC-D965-429B-8729-C19CB7CB186C}">
      <dgm:prSet/>
      <dgm:spPr/>
      <dgm:t>
        <a:bodyPr/>
        <a:lstStyle/>
        <a:p>
          <a:endParaRPr lang="es-EC"/>
        </a:p>
      </dgm:t>
    </dgm:pt>
    <dgm:pt modelId="{E3400ABD-F37B-4ADD-9E1A-E0135C917EF4}" type="sibTrans" cxnId="{DA71A9DC-D965-429B-8729-C19CB7CB186C}">
      <dgm:prSet/>
      <dgm:spPr/>
      <dgm:t>
        <a:bodyPr/>
        <a:lstStyle/>
        <a:p>
          <a:endParaRPr lang="es-EC"/>
        </a:p>
      </dgm:t>
    </dgm:pt>
    <dgm:pt modelId="{0BC1C8F0-3679-4D5A-AE07-1D6137542FCA}">
      <dgm:prSet phldrT="[Texto]" custT="1"/>
      <dgm:spPr/>
      <dgm:t>
        <a:bodyPr/>
        <a:lstStyle/>
        <a:p>
          <a:pPr algn="just"/>
          <a:r>
            <a:rPr lang="es-ES" sz="1600" dirty="0" smtClean="0"/>
            <a:t>Diseño e implementación de un sistema de control por pulsadores.</a:t>
          </a:r>
          <a:endParaRPr lang="es-ES" sz="1600" dirty="0"/>
        </a:p>
      </dgm:t>
    </dgm:pt>
    <dgm:pt modelId="{FFF70644-9CB3-461C-99AF-6777E6204B42}" type="parTrans" cxnId="{A357C258-26DE-4996-8093-A5ED72BEFD43}">
      <dgm:prSet/>
      <dgm:spPr/>
      <dgm:t>
        <a:bodyPr/>
        <a:lstStyle/>
        <a:p>
          <a:endParaRPr lang="es-EC"/>
        </a:p>
      </dgm:t>
    </dgm:pt>
    <dgm:pt modelId="{4292A8BD-7CCD-4413-9C8D-75BFB52F7173}" type="sibTrans" cxnId="{A357C258-26DE-4996-8093-A5ED72BEFD43}">
      <dgm:prSet/>
      <dgm:spPr/>
      <dgm:t>
        <a:bodyPr/>
        <a:lstStyle/>
        <a:p>
          <a:endParaRPr lang="es-EC"/>
        </a:p>
      </dgm:t>
    </dgm:pt>
    <dgm:pt modelId="{15582C18-78CC-4B73-B6F1-AF02449CF6DB}">
      <dgm:prSet phldrT="[Texto]" custT="1"/>
      <dgm:spPr/>
      <dgm:t>
        <a:bodyPr/>
        <a:lstStyle/>
        <a:p>
          <a:pPr algn="just"/>
          <a:r>
            <a:rPr lang="es-ES" sz="1600" dirty="0" smtClean="0"/>
            <a:t>Programación del PLC </a:t>
          </a:r>
          <a:endParaRPr lang="es-ES" sz="1600" dirty="0"/>
        </a:p>
      </dgm:t>
    </dgm:pt>
    <dgm:pt modelId="{3FB82ADB-F5FF-409E-9010-9450754427D8}" type="parTrans" cxnId="{28003602-6E50-4820-96D6-CAAF142F4932}">
      <dgm:prSet/>
      <dgm:spPr/>
      <dgm:t>
        <a:bodyPr/>
        <a:lstStyle/>
        <a:p>
          <a:endParaRPr lang="es-EC"/>
        </a:p>
      </dgm:t>
    </dgm:pt>
    <dgm:pt modelId="{747C97DC-8DAA-4416-AA62-70638E5C49C5}" type="sibTrans" cxnId="{28003602-6E50-4820-96D6-CAAF142F4932}">
      <dgm:prSet/>
      <dgm:spPr/>
      <dgm:t>
        <a:bodyPr/>
        <a:lstStyle/>
        <a:p>
          <a:endParaRPr lang="es-EC"/>
        </a:p>
      </dgm:t>
    </dgm:pt>
    <dgm:pt modelId="{C7F0B936-8084-4ECF-A332-2B16E9415A78}">
      <dgm:prSet phldrT="[Texto]" custT="1"/>
      <dgm:spPr/>
      <dgm:t>
        <a:bodyPr/>
        <a:lstStyle/>
        <a:p>
          <a:pPr algn="just"/>
          <a:r>
            <a:rPr lang="es-ES" sz="1600" dirty="0" smtClean="0"/>
            <a:t>Desarrollo de la interfaz HMI</a:t>
          </a:r>
          <a:endParaRPr lang="es-ES" sz="1600" dirty="0"/>
        </a:p>
      </dgm:t>
    </dgm:pt>
    <dgm:pt modelId="{8B84A4AA-E521-4CC2-8FE2-CA10D5307654}" type="parTrans" cxnId="{9BAFC2CD-DC3B-4696-9B7A-9C83FA5E731F}">
      <dgm:prSet/>
      <dgm:spPr/>
      <dgm:t>
        <a:bodyPr/>
        <a:lstStyle/>
        <a:p>
          <a:endParaRPr lang="es-EC"/>
        </a:p>
      </dgm:t>
    </dgm:pt>
    <dgm:pt modelId="{D02DE9EA-B078-4F60-B408-1F64498F2F55}" type="sibTrans" cxnId="{9BAFC2CD-DC3B-4696-9B7A-9C83FA5E731F}">
      <dgm:prSet/>
      <dgm:spPr/>
      <dgm:t>
        <a:bodyPr/>
        <a:lstStyle/>
        <a:p>
          <a:endParaRPr lang="es-EC"/>
        </a:p>
      </dgm:t>
    </dgm:pt>
    <dgm:pt modelId="{58FEBFC4-CDDF-4A41-844E-851DE67422CF}">
      <dgm:prSet phldrT="[Texto]" custT="1"/>
      <dgm:spPr/>
      <dgm:t>
        <a:bodyPr/>
        <a:lstStyle/>
        <a:p>
          <a:pPr algn="just"/>
          <a:r>
            <a:rPr lang="es-ES" sz="1600" dirty="0" smtClean="0"/>
            <a:t>Diagrama Unifilar.</a:t>
          </a:r>
          <a:endParaRPr lang="es-ES" sz="1600" dirty="0"/>
        </a:p>
      </dgm:t>
    </dgm:pt>
    <dgm:pt modelId="{82CCF3FD-7FDB-481D-9014-414926CA4BE3}" type="parTrans" cxnId="{69562998-9361-417F-BF41-1724B0C23402}">
      <dgm:prSet/>
      <dgm:spPr/>
      <dgm:t>
        <a:bodyPr/>
        <a:lstStyle/>
        <a:p>
          <a:endParaRPr lang="es-EC"/>
        </a:p>
      </dgm:t>
    </dgm:pt>
    <dgm:pt modelId="{89991AF4-C719-46E5-BC43-3EA9B01B384D}" type="sibTrans" cxnId="{69562998-9361-417F-BF41-1724B0C23402}">
      <dgm:prSet/>
      <dgm:spPr/>
      <dgm:t>
        <a:bodyPr/>
        <a:lstStyle/>
        <a:p>
          <a:endParaRPr lang="es-EC"/>
        </a:p>
      </dgm:t>
    </dgm:pt>
    <dgm:pt modelId="{20685E27-BBFE-48F8-BB5B-59537E237E3A}">
      <dgm:prSet phldrT="[Texto]" custT="1"/>
      <dgm:spPr/>
      <dgm:t>
        <a:bodyPr/>
        <a:lstStyle/>
        <a:p>
          <a:pPr algn="l"/>
          <a:r>
            <a:rPr lang="es-ES" sz="1600" dirty="0" smtClean="0"/>
            <a:t>Diseño y instalación del tablero de control.</a:t>
          </a:r>
          <a:endParaRPr lang="es-ES" sz="1600" dirty="0"/>
        </a:p>
      </dgm:t>
    </dgm:pt>
    <dgm:pt modelId="{CECA05E3-B4A3-44BD-8728-F81B5FCDE693}" type="parTrans" cxnId="{FA1563EA-79A0-45F1-B279-39B7BB094B0A}">
      <dgm:prSet/>
      <dgm:spPr/>
      <dgm:t>
        <a:bodyPr/>
        <a:lstStyle/>
        <a:p>
          <a:endParaRPr lang="es-ES"/>
        </a:p>
      </dgm:t>
    </dgm:pt>
    <dgm:pt modelId="{917B7B95-1006-4FCF-8C3E-49DDF65BE8C4}" type="sibTrans" cxnId="{FA1563EA-79A0-45F1-B279-39B7BB094B0A}">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C"/>
        </a:p>
      </dgm:t>
    </dgm:pt>
    <dgm:pt modelId="{D21DF85A-45CA-4CE0-B0ED-CF4615475EE0}" type="pres">
      <dgm:prSet presAssocID="{CB9964DC-5E01-4879-9733-CDEE2AB1D1F7}" presName="rootComposite" presStyleCnt="0"/>
      <dgm:spPr/>
      <dgm:t>
        <a:bodyPr/>
        <a:lstStyle/>
        <a:p>
          <a:endParaRPr lang="es-EC"/>
        </a:p>
      </dgm:t>
    </dgm:pt>
    <dgm:pt modelId="{ECB1CA3E-26B8-4A39-AEF8-6F06E506D3C7}" type="pres">
      <dgm:prSet presAssocID="{CB9964DC-5E01-4879-9733-CDEE2AB1D1F7}" presName="rootText" presStyleLbl="node1" presStyleIdx="0" presStyleCnt="1" custScaleX="261301" custScaleY="63122" custLinFactNeighborX="6333" custLinFactNeighborY="-59806"/>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C"/>
        </a:p>
      </dgm:t>
    </dgm:pt>
    <dgm:pt modelId="{6453487C-0FAF-4B32-BD10-ECD1ABD7E947}" type="pres">
      <dgm:prSet presAssocID="{4349BE00-98CD-4A0C-8970-0800DCF0B510}" presName="Name13" presStyleLbl="parChTrans1D2" presStyleIdx="0" presStyleCnt="8"/>
      <dgm:spPr/>
      <dgm:t>
        <a:bodyPr/>
        <a:lstStyle/>
        <a:p>
          <a:endParaRPr lang="es-ES"/>
        </a:p>
      </dgm:t>
    </dgm:pt>
    <dgm:pt modelId="{45B98A4A-0B6D-4F48-B74E-847DD2F0977C}" type="pres">
      <dgm:prSet presAssocID="{D0D20E71-FED1-4623-8034-D329000238BD}" presName="childText" presStyleLbl="bgAcc1" presStyleIdx="0" presStyleCnt="8" custScaleX="726219" custScaleY="55331" custLinFactNeighborX="-8465" custLinFactNeighborY="-37690">
        <dgm:presLayoutVars>
          <dgm:bulletEnabled val="1"/>
        </dgm:presLayoutVars>
      </dgm:prSet>
      <dgm:spPr/>
      <dgm:t>
        <a:bodyPr/>
        <a:lstStyle/>
        <a:p>
          <a:endParaRPr lang="es-ES"/>
        </a:p>
      </dgm:t>
    </dgm:pt>
    <dgm:pt modelId="{B671F1FF-E673-4F3F-83D5-DAFF3F7F3679}" type="pres">
      <dgm:prSet presAssocID="{82CCF3FD-7FDB-481D-9014-414926CA4BE3}" presName="Name13" presStyleLbl="parChTrans1D2" presStyleIdx="1" presStyleCnt="8"/>
      <dgm:spPr/>
      <dgm:t>
        <a:bodyPr/>
        <a:lstStyle/>
        <a:p>
          <a:endParaRPr lang="es-EC"/>
        </a:p>
      </dgm:t>
    </dgm:pt>
    <dgm:pt modelId="{5059AF2C-3912-4CC4-94F9-6073A850049F}" type="pres">
      <dgm:prSet presAssocID="{58FEBFC4-CDDF-4A41-844E-851DE67422CF}" presName="childText" presStyleLbl="bgAcc1" presStyleIdx="1" presStyleCnt="8" custScaleX="726219" custScaleY="55331" custLinFactNeighborX="-8465" custLinFactNeighborY="-48868">
        <dgm:presLayoutVars>
          <dgm:bulletEnabled val="1"/>
        </dgm:presLayoutVars>
      </dgm:prSet>
      <dgm:spPr/>
      <dgm:t>
        <a:bodyPr/>
        <a:lstStyle/>
        <a:p>
          <a:endParaRPr lang="es-EC"/>
        </a:p>
      </dgm:t>
    </dgm:pt>
    <dgm:pt modelId="{4C81741D-BBE8-4295-916C-EB00B05D4586}" type="pres">
      <dgm:prSet presAssocID="{CECA05E3-B4A3-44BD-8728-F81B5FCDE693}" presName="Name13" presStyleLbl="parChTrans1D2" presStyleIdx="2" presStyleCnt="8"/>
      <dgm:spPr/>
    </dgm:pt>
    <dgm:pt modelId="{9D8164C8-0D26-4264-AEB2-9F86A86275A7}" type="pres">
      <dgm:prSet presAssocID="{20685E27-BBFE-48F8-BB5B-59537E237E3A}" presName="childText" presStyleLbl="bgAcc1" presStyleIdx="2" presStyleCnt="8" custScaleX="726219" custScaleY="55331" custLinFactNeighborX="-8465" custLinFactNeighborY="-48868">
        <dgm:presLayoutVars>
          <dgm:bulletEnabled val="1"/>
        </dgm:presLayoutVars>
      </dgm:prSet>
      <dgm:spPr/>
      <dgm:t>
        <a:bodyPr/>
        <a:lstStyle/>
        <a:p>
          <a:endParaRPr lang="es-ES"/>
        </a:p>
      </dgm:t>
    </dgm:pt>
    <dgm:pt modelId="{2A81AC24-19E8-4B05-BE18-7F7DC22883F5}" type="pres">
      <dgm:prSet presAssocID="{300571DF-0E8D-4A75-B42A-9E0E27DF9B85}" presName="Name13" presStyleLbl="parChTrans1D2" presStyleIdx="3" presStyleCnt="8"/>
      <dgm:spPr/>
      <dgm:t>
        <a:bodyPr/>
        <a:lstStyle/>
        <a:p>
          <a:endParaRPr lang="es-ES"/>
        </a:p>
      </dgm:t>
    </dgm:pt>
    <dgm:pt modelId="{7210391E-D0BA-4B05-BC9D-4C5F7A7038B2}" type="pres">
      <dgm:prSet presAssocID="{C718ADCF-EE16-40A9-92E0-023D415A390D}" presName="childText" presStyleLbl="bgAcc1" presStyleIdx="3" presStyleCnt="8" custScaleX="726219" custScaleY="55331" custLinFactNeighborX="-9622" custLinFactNeighborY="-50479">
        <dgm:presLayoutVars>
          <dgm:bulletEnabled val="1"/>
        </dgm:presLayoutVars>
      </dgm:prSet>
      <dgm:spPr/>
      <dgm:t>
        <a:bodyPr/>
        <a:lstStyle/>
        <a:p>
          <a:endParaRPr lang="es-ES"/>
        </a:p>
      </dgm:t>
    </dgm:pt>
    <dgm:pt modelId="{9958F898-A982-431C-8079-3A0BCB00A1B7}" type="pres">
      <dgm:prSet presAssocID="{FF3110E5-D652-4FF9-B1A3-DF7CE966EC1D}" presName="Name13" presStyleLbl="parChTrans1D2" presStyleIdx="4" presStyleCnt="8"/>
      <dgm:spPr/>
      <dgm:t>
        <a:bodyPr/>
        <a:lstStyle/>
        <a:p>
          <a:endParaRPr lang="es-EC"/>
        </a:p>
      </dgm:t>
    </dgm:pt>
    <dgm:pt modelId="{82E7230A-AA93-4ED7-B252-8DAFDB4424B1}" type="pres">
      <dgm:prSet presAssocID="{4F346D3B-A177-408D-A596-C712BC32D0BF}" presName="childText" presStyleLbl="bgAcc1" presStyleIdx="4" presStyleCnt="8" custScaleX="726219" custScaleY="55331" custLinFactNeighborX="-8116" custLinFactNeighborY="-48172">
        <dgm:presLayoutVars>
          <dgm:bulletEnabled val="1"/>
        </dgm:presLayoutVars>
      </dgm:prSet>
      <dgm:spPr/>
      <dgm:t>
        <a:bodyPr/>
        <a:lstStyle/>
        <a:p>
          <a:endParaRPr lang="es-EC"/>
        </a:p>
      </dgm:t>
    </dgm:pt>
    <dgm:pt modelId="{5703A906-2DA2-44E2-B66B-FA770C654946}" type="pres">
      <dgm:prSet presAssocID="{FFF70644-9CB3-461C-99AF-6777E6204B42}" presName="Name13" presStyleLbl="parChTrans1D2" presStyleIdx="5" presStyleCnt="8"/>
      <dgm:spPr/>
      <dgm:t>
        <a:bodyPr/>
        <a:lstStyle/>
        <a:p>
          <a:endParaRPr lang="es-EC"/>
        </a:p>
      </dgm:t>
    </dgm:pt>
    <dgm:pt modelId="{BEC17BBD-A79E-4581-AA81-7FA4EC6CC1EC}" type="pres">
      <dgm:prSet presAssocID="{0BC1C8F0-3679-4D5A-AE07-1D6137542FCA}" presName="childText" presStyleLbl="bgAcc1" presStyleIdx="5" presStyleCnt="8" custScaleX="726219" custScaleY="55331" custLinFactNeighborX="-8465" custLinFactNeighborY="-47825">
        <dgm:presLayoutVars>
          <dgm:bulletEnabled val="1"/>
        </dgm:presLayoutVars>
      </dgm:prSet>
      <dgm:spPr/>
      <dgm:t>
        <a:bodyPr/>
        <a:lstStyle/>
        <a:p>
          <a:endParaRPr lang="es-EC"/>
        </a:p>
      </dgm:t>
    </dgm:pt>
    <dgm:pt modelId="{59853D9F-6E65-4D0C-912B-06A923A027B0}" type="pres">
      <dgm:prSet presAssocID="{3FB82ADB-F5FF-409E-9010-9450754427D8}" presName="Name13" presStyleLbl="parChTrans1D2" presStyleIdx="6" presStyleCnt="8"/>
      <dgm:spPr/>
      <dgm:t>
        <a:bodyPr/>
        <a:lstStyle/>
        <a:p>
          <a:endParaRPr lang="es-EC"/>
        </a:p>
      </dgm:t>
    </dgm:pt>
    <dgm:pt modelId="{76CBE355-2EC7-47CC-B5B3-365FDDE755EE}" type="pres">
      <dgm:prSet presAssocID="{15582C18-78CC-4B73-B6F1-AF02449CF6DB}" presName="childText" presStyleLbl="bgAcc1" presStyleIdx="6" presStyleCnt="8" custScaleX="726219" custScaleY="55331" custLinFactNeighborX="-8465" custLinFactNeighborY="-49774">
        <dgm:presLayoutVars>
          <dgm:bulletEnabled val="1"/>
        </dgm:presLayoutVars>
      </dgm:prSet>
      <dgm:spPr/>
      <dgm:t>
        <a:bodyPr/>
        <a:lstStyle/>
        <a:p>
          <a:endParaRPr lang="es-EC"/>
        </a:p>
      </dgm:t>
    </dgm:pt>
    <dgm:pt modelId="{CF5CF60D-F054-4328-AA5F-83B5A2357A00}" type="pres">
      <dgm:prSet presAssocID="{8B84A4AA-E521-4CC2-8FE2-CA10D5307654}" presName="Name13" presStyleLbl="parChTrans1D2" presStyleIdx="7" presStyleCnt="8"/>
      <dgm:spPr/>
      <dgm:t>
        <a:bodyPr/>
        <a:lstStyle/>
        <a:p>
          <a:endParaRPr lang="es-EC"/>
        </a:p>
      </dgm:t>
    </dgm:pt>
    <dgm:pt modelId="{9ADBB612-8417-4975-9D17-5A5417B72490}" type="pres">
      <dgm:prSet presAssocID="{C7F0B936-8084-4ECF-A332-2B16E9415A78}" presName="childText" presStyleLbl="bgAcc1" presStyleIdx="7" presStyleCnt="8" custScaleX="726219" custScaleY="55331" custLinFactNeighborX="-7450" custLinFactNeighborY="-49426">
        <dgm:presLayoutVars>
          <dgm:bulletEnabled val="1"/>
        </dgm:presLayoutVars>
      </dgm:prSet>
      <dgm:spPr/>
      <dgm:t>
        <a:bodyPr/>
        <a:lstStyle/>
        <a:p>
          <a:endParaRPr lang="es-EC"/>
        </a:p>
      </dgm:t>
    </dgm:pt>
  </dgm:ptLst>
  <dgm:cxnLst>
    <dgm:cxn modelId="{C4F57607-2414-4FA6-A221-A4311BEB1B29}" type="presOf" srcId="{20685E27-BBFE-48F8-BB5B-59537E237E3A}" destId="{9D8164C8-0D26-4264-AEB2-9F86A86275A7}" srcOrd="0" destOrd="0" presId="urn:microsoft.com/office/officeart/2005/8/layout/hierarchy3"/>
    <dgm:cxn modelId="{E50ECE73-33E6-48DD-AA0C-68E6B1511C10}" type="presOf" srcId="{7061F2FC-F2AB-4DE3-98B0-886576B4E2C6}" destId="{D433476B-D68D-4328-ADAC-B2895D3D50CF}" srcOrd="0" destOrd="0" presId="urn:microsoft.com/office/officeart/2005/8/layout/hierarchy3"/>
    <dgm:cxn modelId="{26837CF1-B42E-4157-BF55-0812B75BD343}" srcId="{CB9964DC-5E01-4879-9733-CDEE2AB1D1F7}" destId="{C718ADCF-EE16-40A9-92E0-023D415A390D}" srcOrd="3" destOrd="0" parTransId="{300571DF-0E8D-4A75-B42A-9E0E27DF9B85}" sibTransId="{6114FBC9-8357-44C8-835B-83E4DB75B6AA}"/>
    <dgm:cxn modelId="{375A490E-85F3-4206-8F18-06AFE299E58E}" type="presOf" srcId="{0BC1C8F0-3679-4D5A-AE07-1D6137542FCA}" destId="{BEC17BBD-A79E-4581-AA81-7FA4EC6CC1EC}" srcOrd="0" destOrd="0" presId="urn:microsoft.com/office/officeart/2005/8/layout/hierarchy3"/>
    <dgm:cxn modelId="{DA71A9DC-D965-429B-8729-C19CB7CB186C}" srcId="{CB9964DC-5E01-4879-9733-CDEE2AB1D1F7}" destId="{4F346D3B-A177-408D-A596-C712BC32D0BF}" srcOrd="4" destOrd="0" parTransId="{FF3110E5-D652-4FF9-B1A3-DF7CE966EC1D}" sibTransId="{E3400ABD-F37B-4ADD-9E1A-E0135C917EF4}"/>
    <dgm:cxn modelId="{2B3E0B88-707A-418B-AA63-FD88251C59CD}" srcId="{CB9964DC-5E01-4879-9733-CDEE2AB1D1F7}" destId="{D0D20E71-FED1-4623-8034-D329000238BD}" srcOrd="0" destOrd="0" parTransId="{4349BE00-98CD-4A0C-8970-0800DCF0B510}" sibTransId="{9E3869D8-A7FD-4027-8D69-6E2073D34B18}"/>
    <dgm:cxn modelId="{FA1563EA-79A0-45F1-B279-39B7BB094B0A}" srcId="{CB9964DC-5E01-4879-9733-CDEE2AB1D1F7}" destId="{20685E27-BBFE-48F8-BB5B-59537E237E3A}" srcOrd="2" destOrd="0" parTransId="{CECA05E3-B4A3-44BD-8728-F81B5FCDE693}" sibTransId="{917B7B95-1006-4FCF-8C3E-49DDF65BE8C4}"/>
    <dgm:cxn modelId="{69562998-9361-417F-BF41-1724B0C23402}" srcId="{CB9964DC-5E01-4879-9733-CDEE2AB1D1F7}" destId="{58FEBFC4-CDDF-4A41-844E-851DE67422CF}" srcOrd="1" destOrd="0" parTransId="{82CCF3FD-7FDB-481D-9014-414926CA4BE3}" sibTransId="{89991AF4-C719-46E5-BC43-3EA9B01B384D}"/>
    <dgm:cxn modelId="{465DB7AD-820C-41C2-9449-0E67162E088B}" type="presOf" srcId="{C7F0B936-8084-4ECF-A332-2B16E9415A78}" destId="{9ADBB612-8417-4975-9D17-5A5417B72490}" srcOrd="0" destOrd="0" presId="urn:microsoft.com/office/officeart/2005/8/layout/hierarchy3"/>
    <dgm:cxn modelId="{9BAFC2CD-DC3B-4696-9B7A-9C83FA5E731F}" srcId="{CB9964DC-5E01-4879-9733-CDEE2AB1D1F7}" destId="{C7F0B936-8084-4ECF-A332-2B16E9415A78}" srcOrd="7" destOrd="0" parTransId="{8B84A4AA-E521-4CC2-8FE2-CA10D5307654}" sibTransId="{D02DE9EA-B078-4F60-B408-1F64498F2F55}"/>
    <dgm:cxn modelId="{28003602-6E50-4820-96D6-CAAF142F4932}" srcId="{CB9964DC-5E01-4879-9733-CDEE2AB1D1F7}" destId="{15582C18-78CC-4B73-B6F1-AF02449CF6DB}" srcOrd="6" destOrd="0" parTransId="{3FB82ADB-F5FF-409E-9010-9450754427D8}" sibTransId="{747C97DC-8DAA-4416-AA62-70638E5C49C5}"/>
    <dgm:cxn modelId="{8A4476EE-7892-4913-AF84-78283955FC28}" type="presOf" srcId="{FF3110E5-D652-4FF9-B1A3-DF7CE966EC1D}" destId="{9958F898-A982-431C-8079-3A0BCB00A1B7}" srcOrd="0" destOrd="0" presId="urn:microsoft.com/office/officeart/2005/8/layout/hierarchy3"/>
    <dgm:cxn modelId="{EFBEE3C2-854B-4206-81A0-BBF2AA93C786}" type="presOf" srcId="{4F346D3B-A177-408D-A596-C712BC32D0BF}" destId="{82E7230A-AA93-4ED7-B252-8DAFDB4424B1}" srcOrd="0" destOrd="0" presId="urn:microsoft.com/office/officeart/2005/8/layout/hierarchy3"/>
    <dgm:cxn modelId="{CE6D34DC-5863-46BA-9618-1B01A17AB397}" type="presOf" srcId="{58FEBFC4-CDDF-4A41-844E-851DE67422CF}" destId="{5059AF2C-3912-4CC4-94F9-6073A850049F}" srcOrd="0" destOrd="0" presId="urn:microsoft.com/office/officeart/2005/8/layout/hierarchy3"/>
    <dgm:cxn modelId="{B4610A5E-5EC7-4B0D-A703-6F4A22ECD1FD}" type="presOf" srcId="{CB9964DC-5E01-4879-9733-CDEE2AB1D1F7}" destId="{C7DDC059-89DD-4F99-A10D-9C975D60C8D8}" srcOrd="1" destOrd="0" presId="urn:microsoft.com/office/officeart/2005/8/layout/hierarchy3"/>
    <dgm:cxn modelId="{C81538EF-279C-4459-8480-123150F4A1FC}" type="presOf" srcId="{15582C18-78CC-4B73-B6F1-AF02449CF6DB}" destId="{76CBE355-2EC7-47CC-B5B3-365FDDE755EE}" srcOrd="0" destOrd="0" presId="urn:microsoft.com/office/officeart/2005/8/layout/hierarchy3"/>
    <dgm:cxn modelId="{0A6920FE-EBFE-4C45-95EA-80D9B0D6C066}" type="presOf" srcId="{C718ADCF-EE16-40A9-92E0-023D415A390D}" destId="{7210391E-D0BA-4B05-BC9D-4C5F7A7038B2}" srcOrd="0" destOrd="0" presId="urn:microsoft.com/office/officeart/2005/8/layout/hierarchy3"/>
    <dgm:cxn modelId="{A357C258-26DE-4996-8093-A5ED72BEFD43}" srcId="{CB9964DC-5E01-4879-9733-CDEE2AB1D1F7}" destId="{0BC1C8F0-3679-4D5A-AE07-1D6137542FCA}" srcOrd="5" destOrd="0" parTransId="{FFF70644-9CB3-461C-99AF-6777E6204B42}" sibTransId="{4292A8BD-7CCD-4413-9C8D-75BFB52F7173}"/>
    <dgm:cxn modelId="{F95276E9-8290-4808-8429-FDF6891EA823}" type="presOf" srcId="{8B84A4AA-E521-4CC2-8FE2-CA10D5307654}" destId="{CF5CF60D-F054-4328-AA5F-83B5A2357A00}" srcOrd="0" destOrd="0" presId="urn:microsoft.com/office/officeart/2005/8/layout/hierarchy3"/>
    <dgm:cxn modelId="{88865C99-3519-4326-9153-138B64C8251A}" type="presOf" srcId="{FFF70644-9CB3-461C-99AF-6777E6204B42}" destId="{5703A906-2DA2-44E2-B66B-FA770C654946}" srcOrd="0" destOrd="0" presId="urn:microsoft.com/office/officeart/2005/8/layout/hierarchy3"/>
    <dgm:cxn modelId="{CFC9894C-2CB6-4306-BBA1-17CF646058E3}" type="presOf" srcId="{3FB82ADB-F5FF-409E-9010-9450754427D8}" destId="{59853D9F-6E65-4D0C-912B-06A923A027B0}" srcOrd="0" destOrd="0" presId="urn:microsoft.com/office/officeart/2005/8/layout/hierarchy3"/>
    <dgm:cxn modelId="{32B1A903-F7FF-4B6E-84A7-15954389CABD}" type="presOf" srcId="{CB9964DC-5E01-4879-9733-CDEE2AB1D1F7}" destId="{ECB1CA3E-26B8-4A39-AEF8-6F06E506D3C7}" srcOrd="0" destOrd="0" presId="urn:microsoft.com/office/officeart/2005/8/layout/hierarchy3"/>
    <dgm:cxn modelId="{0B5AA0D7-CB63-48BF-A0B8-363787E62075}" type="presOf" srcId="{CECA05E3-B4A3-44BD-8728-F81B5FCDE693}" destId="{4C81741D-BBE8-4295-916C-EB00B05D4586}" srcOrd="0" destOrd="0" presId="urn:microsoft.com/office/officeart/2005/8/layout/hierarchy3"/>
    <dgm:cxn modelId="{3D0423BB-02E8-42D9-809A-D680B3A74F0F}" type="presOf" srcId="{82CCF3FD-7FDB-481D-9014-414926CA4BE3}" destId="{B671F1FF-E673-4F3F-83D5-DAFF3F7F3679}"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2511289-0AEF-4027-967B-4B886F0A451C}" type="presOf" srcId="{300571DF-0E8D-4A75-B42A-9E0E27DF9B85}" destId="{2A81AC24-19E8-4B05-BE18-7F7DC22883F5}" srcOrd="0" destOrd="0" presId="urn:microsoft.com/office/officeart/2005/8/layout/hierarchy3"/>
    <dgm:cxn modelId="{7C64A1CF-4CCA-4E8C-96D3-B08710C282BC}" type="presOf" srcId="{4349BE00-98CD-4A0C-8970-0800DCF0B510}" destId="{6453487C-0FAF-4B32-BD10-ECD1ABD7E947}" srcOrd="0" destOrd="0" presId="urn:microsoft.com/office/officeart/2005/8/layout/hierarchy3"/>
    <dgm:cxn modelId="{A03774C0-561E-4CB6-8B5F-A1EDE3C2BC40}" type="presOf" srcId="{D0D20E71-FED1-4623-8034-D329000238BD}" destId="{45B98A4A-0B6D-4F48-B74E-847DD2F0977C}" srcOrd="0" destOrd="0" presId="urn:microsoft.com/office/officeart/2005/8/layout/hierarchy3"/>
    <dgm:cxn modelId="{01F7ABEE-9D2F-4FAA-A371-071902C09245}" type="presParOf" srcId="{D433476B-D68D-4328-ADAC-B2895D3D50CF}" destId="{1E58A3BC-F1F7-40EE-89AA-32E802ED4BF7}" srcOrd="0" destOrd="0" presId="urn:microsoft.com/office/officeart/2005/8/layout/hierarchy3"/>
    <dgm:cxn modelId="{1D767AF7-7FEE-4CD1-BD61-8B962353FF2C}" type="presParOf" srcId="{1E58A3BC-F1F7-40EE-89AA-32E802ED4BF7}" destId="{D21DF85A-45CA-4CE0-B0ED-CF4615475EE0}" srcOrd="0" destOrd="0" presId="urn:microsoft.com/office/officeart/2005/8/layout/hierarchy3"/>
    <dgm:cxn modelId="{BC7A2AB2-19D5-4A16-8F46-632E554B8535}" type="presParOf" srcId="{D21DF85A-45CA-4CE0-B0ED-CF4615475EE0}" destId="{ECB1CA3E-26B8-4A39-AEF8-6F06E506D3C7}" srcOrd="0" destOrd="0" presId="urn:microsoft.com/office/officeart/2005/8/layout/hierarchy3"/>
    <dgm:cxn modelId="{55B05E51-A7FD-47F0-A92E-84B2B1541579}" type="presParOf" srcId="{D21DF85A-45CA-4CE0-B0ED-CF4615475EE0}" destId="{C7DDC059-89DD-4F99-A10D-9C975D60C8D8}" srcOrd="1" destOrd="0" presId="urn:microsoft.com/office/officeart/2005/8/layout/hierarchy3"/>
    <dgm:cxn modelId="{A3858DB5-D49C-4295-9816-571E9B0AB52F}" type="presParOf" srcId="{1E58A3BC-F1F7-40EE-89AA-32E802ED4BF7}" destId="{F784BE88-3DB9-4E87-AFCA-2ED0BF00DEA1}" srcOrd="1" destOrd="0" presId="urn:microsoft.com/office/officeart/2005/8/layout/hierarchy3"/>
    <dgm:cxn modelId="{68701F1E-ACD9-4684-BB59-34774A34A144}" type="presParOf" srcId="{F784BE88-3DB9-4E87-AFCA-2ED0BF00DEA1}" destId="{6453487C-0FAF-4B32-BD10-ECD1ABD7E947}" srcOrd="0" destOrd="0" presId="urn:microsoft.com/office/officeart/2005/8/layout/hierarchy3"/>
    <dgm:cxn modelId="{ACC0C1AA-7700-40DD-B7A8-FC43BC29F9C1}" type="presParOf" srcId="{F784BE88-3DB9-4E87-AFCA-2ED0BF00DEA1}" destId="{45B98A4A-0B6D-4F48-B74E-847DD2F0977C}" srcOrd="1" destOrd="0" presId="urn:microsoft.com/office/officeart/2005/8/layout/hierarchy3"/>
    <dgm:cxn modelId="{6493BD01-B957-4887-9E3C-98EE352A0E98}" type="presParOf" srcId="{F784BE88-3DB9-4E87-AFCA-2ED0BF00DEA1}" destId="{B671F1FF-E673-4F3F-83D5-DAFF3F7F3679}" srcOrd="2" destOrd="0" presId="urn:microsoft.com/office/officeart/2005/8/layout/hierarchy3"/>
    <dgm:cxn modelId="{991FBA30-A932-47C2-A52C-6F225FAE4574}" type="presParOf" srcId="{F784BE88-3DB9-4E87-AFCA-2ED0BF00DEA1}" destId="{5059AF2C-3912-4CC4-94F9-6073A850049F}" srcOrd="3" destOrd="0" presId="urn:microsoft.com/office/officeart/2005/8/layout/hierarchy3"/>
    <dgm:cxn modelId="{0217DCFC-7955-46A0-8D46-C068630E5BD1}" type="presParOf" srcId="{F784BE88-3DB9-4E87-AFCA-2ED0BF00DEA1}" destId="{4C81741D-BBE8-4295-916C-EB00B05D4586}" srcOrd="4" destOrd="0" presId="urn:microsoft.com/office/officeart/2005/8/layout/hierarchy3"/>
    <dgm:cxn modelId="{0B795F86-56F1-43A3-BC5F-A8653DEC8964}" type="presParOf" srcId="{F784BE88-3DB9-4E87-AFCA-2ED0BF00DEA1}" destId="{9D8164C8-0D26-4264-AEB2-9F86A86275A7}" srcOrd="5" destOrd="0" presId="urn:microsoft.com/office/officeart/2005/8/layout/hierarchy3"/>
    <dgm:cxn modelId="{56C7294F-769A-496F-8140-BBDFDD7A0853}" type="presParOf" srcId="{F784BE88-3DB9-4E87-AFCA-2ED0BF00DEA1}" destId="{2A81AC24-19E8-4B05-BE18-7F7DC22883F5}" srcOrd="6" destOrd="0" presId="urn:microsoft.com/office/officeart/2005/8/layout/hierarchy3"/>
    <dgm:cxn modelId="{89581D00-F8FE-406C-9D5A-B37F2F954B44}" type="presParOf" srcId="{F784BE88-3DB9-4E87-AFCA-2ED0BF00DEA1}" destId="{7210391E-D0BA-4B05-BC9D-4C5F7A7038B2}" srcOrd="7" destOrd="0" presId="urn:microsoft.com/office/officeart/2005/8/layout/hierarchy3"/>
    <dgm:cxn modelId="{9D2F4708-5605-4B5C-A512-A000E0143FAE}" type="presParOf" srcId="{F784BE88-3DB9-4E87-AFCA-2ED0BF00DEA1}" destId="{9958F898-A982-431C-8079-3A0BCB00A1B7}" srcOrd="8" destOrd="0" presId="urn:microsoft.com/office/officeart/2005/8/layout/hierarchy3"/>
    <dgm:cxn modelId="{8BA3DCED-A119-4058-9785-69B1B97E80EC}" type="presParOf" srcId="{F784BE88-3DB9-4E87-AFCA-2ED0BF00DEA1}" destId="{82E7230A-AA93-4ED7-B252-8DAFDB4424B1}" srcOrd="9" destOrd="0" presId="urn:microsoft.com/office/officeart/2005/8/layout/hierarchy3"/>
    <dgm:cxn modelId="{E05C0E9F-948E-46F8-A238-3C51DEFB5081}" type="presParOf" srcId="{F784BE88-3DB9-4E87-AFCA-2ED0BF00DEA1}" destId="{5703A906-2DA2-44E2-B66B-FA770C654946}" srcOrd="10" destOrd="0" presId="urn:microsoft.com/office/officeart/2005/8/layout/hierarchy3"/>
    <dgm:cxn modelId="{4CD78469-C202-46A4-BEAF-C764C2491B19}" type="presParOf" srcId="{F784BE88-3DB9-4E87-AFCA-2ED0BF00DEA1}" destId="{BEC17BBD-A79E-4581-AA81-7FA4EC6CC1EC}" srcOrd="11" destOrd="0" presId="urn:microsoft.com/office/officeart/2005/8/layout/hierarchy3"/>
    <dgm:cxn modelId="{86BC7F7F-D45B-4F9C-AE25-05AE25B5C20D}" type="presParOf" srcId="{F784BE88-3DB9-4E87-AFCA-2ED0BF00DEA1}" destId="{59853D9F-6E65-4D0C-912B-06A923A027B0}" srcOrd="12" destOrd="0" presId="urn:microsoft.com/office/officeart/2005/8/layout/hierarchy3"/>
    <dgm:cxn modelId="{D812B637-BD43-4A5C-AF66-F7A9F21DCAA7}" type="presParOf" srcId="{F784BE88-3DB9-4E87-AFCA-2ED0BF00DEA1}" destId="{76CBE355-2EC7-47CC-B5B3-365FDDE755EE}" srcOrd="13" destOrd="0" presId="urn:microsoft.com/office/officeart/2005/8/layout/hierarchy3"/>
    <dgm:cxn modelId="{A41F4F09-ECAA-4FE8-B3E7-5AFF2BDA6A9E}" type="presParOf" srcId="{F784BE88-3DB9-4E87-AFCA-2ED0BF00DEA1}" destId="{CF5CF60D-F054-4328-AA5F-83B5A2357A00}" srcOrd="14" destOrd="0" presId="urn:microsoft.com/office/officeart/2005/8/layout/hierarchy3"/>
    <dgm:cxn modelId="{8AD6D3D4-1CDB-474E-8385-E0FA232058CF}" type="presParOf" srcId="{F784BE88-3DB9-4E87-AFCA-2ED0BF00DEA1}" destId="{9ADBB612-8417-4975-9D17-5A5417B72490}" srcOrd="1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D0D20E71-FED1-4623-8034-D329000238BD}">
      <dgm:prSet phldrT="[Texto]" custT="1"/>
      <dgm:spPr/>
      <dgm:t>
        <a:bodyPr/>
        <a:lstStyle/>
        <a:p>
          <a:pPr algn="just"/>
          <a:r>
            <a:rPr lang="es-EC" sz="1600" dirty="0" smtClean="0"/>
            <a:t>El tablero de control de la planta de tratamiento Ptari fue diseñado en base al nuevo proceso y condiciones de tratamiento de las diferentes aguas residuales producidas por el proceso de galvanizado, tomando en cuenta todos los dispositivos que conforman el sistema de control para realizar el dimensionamiento y plano del armario de control.</a:t>
          </a:r>
          <a:endParaRPr lang="es-ES" sz="1600" dirty="0"/>
        </a:p>
      </dgm:t>
    </dgm:pt>
    <dgm:pt modelId="{4349BE00-98CD-4A0C-8970-0800DCF0B510}" type="parTrans" cxnId="{2B3E0B88-707A-418B-AA63-FD88251C59CD}">
      <dgm:prSet/>
      <dgm:spPr/>
      <dgm:t>
        <a:bodyPr/>
        <a:lstStyle/>
        <a:p>
          <a:endParaRPr lang="es-ES"/>
        </a:p>
      </dgm:t>
    </dgm:pt>
    <dgm:pt modelId="{9E3869D8-A7FD-4027-8D69-6E2073D34B18}" type="sibTrans" cxnId="{2B3E0B88-707A-418B-AA63-FD88251C59CD}">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EC5BEFF0-73CC-4B33-835C-0B9B7085B01E}" type="pres">
      <dgm:prSet presAssocID="{D0D20E71-FED1-4623-8034-D329000238BD}" presName="root" presStyleCnt="0"/>
      <dgm:spPr/>
    </dgm:pt>
    <dgm:pt modelId="{C01792B3-FB5C-4574-8EF2-152B93529C21}" type="pres">
      <dgm:prSet presAssocID="{D0D20E71-FED1-4623-8034-D329000238BD}" presName="rootComposite" presStyleCnt="0"/>
      <dgm:spPr/>
    </dgm:pt>
    <dgm:pt modelId="{1882E0F4-41B1-4686-8502-C6D2505E0B89}" type="pres">
      <dgm:prSet presAssocID="{D0D20E71-FED1-4623-8034-D329000238BD}" presName="rootText" presStyleLbl="node1" presStyleIdx="0" presStyleCnt="1" custScaleX="382090"/>
      <dgm:spPr/>
      <dgm:t>
        <a:bodyPr/>
        <a:lstStyle/>
        <a:p>
          <a:endParaRPr lang="es-ES"/>
        </a:p>
      </dgm:t>
    </dgm:pt>
    <dgm:pt modelId="{728EDD38-70AE-49B7-91C8-0611FD400B00}" type="pres">
      <dgm:prSet presAssocID="{D0D20E71-FED1-4623-8034-D329000238BD}" presName="rootConnector" presStyleLbl="node1" presStyleIdx="0" presStyleCnt="1"/>
      <dgm:spPr/>
      <dgm:t>
        <a:bodyPr/>
        <a:lstStyle/>
        <a:p>
          <a:endParaRPr lang="es-ES"/>
        </a:p>
      </dgm:t>
    </dgm:pt>
    <dgm:pt modelId="{31A5E5E5-593B-4528-BED5-73C7D537A110}" type="pres">
      <dgm:prSet presAssocID="{D0D20E71-FED1-4623-8034-D329000238BD}" presName="childShape" presStyleCnt="0"/>
      <dgm:spPr/>
    </dgm:pt>
  </dgm:ptLst>
  <dgm:cxnLst>
    <dgm:cxn modelId="{23BF434B-2340-4300-A56C-21B2853BC310}" type="presOf" srcId="{7061F2FC-F2AB-4DE3-98B0-886576B4E2C6}" destId="{D433476B-D68D-4328-ADAC-B2895D3D50CF}" srcOrd="0" destOrd="0" presId="urn:microsoft.com/office/officeart/2005/8/layout/hierarchy3"/>
    <dgm:cxn modelId="{CD5E238D-F349-43D8-86DE-3B8FF68CFA06}" type="presOf" srcId="{D0D20E71-FED1-4623-8034-D329000238BD}" destId="{728EDD38-70AE-49B7-91C8-0611FD400B00}" srcOrd="1" destOrd="0" presId="urn:microsoft.com/office/officeart/2005/8/layout/hierarchy3"/>
    <dgm:cxn modelId="{2B3E0B88-707A-418B-AA63-FD88251C59CD}" srcId="{7061F2FC-F2AB-4DE3-98B0-886576B4E2C6}" destId="{D0D20E71-FED1-4623-8034-D329000238BD}" srcOrd="0" destOrd="0" parTransId="{4349BE00-98CD-4A0C-8970-0800DCF0B510}" sibTransId="{9E3869D8-A7FD-4027-8D69-6E2073D34B18}"/>
    <dgm:cxn modelId="{873D588A-D0D0-4699-8341-AF129E3DCA80}" type="presOf" srcId="{D0D20E71-FED1-4623-8034-D329000238BD}" destId="{1882E0F4-41B1-4686-8502-C6D2505E0B89}" srcOrd="0" destOrd="0" presId="urn:microsoft.com/office/officeart/2005/8/layout/hierarchy3"/>
    <dgm:cxn modelId="{5011D5AC-B2B6-4CC0-B1C8-B441391D4D06}" type="presParOf" srcId="{D433476B-D68D-4328-ADAC-B2895D3D50CF}" destId="{EC5BEFF0-73CC-4B33-835C-0B9B7085B01E}" srcOrd="0" destOrd="0" presId="urn:microsoft.com/office/officeart/2005/8/layout/hierarchy3"/>
    <dgm:cxn modelId="{C1669A8E-B75E-4DB7-B9F4-C1EE28B16311}" type="presParOf" srcId="{EC5BEFF0-73CC-4B33-835C-0B9B7085B01E}" destId="{C01792B3-FB5C-4574-8EF2-152B93529C21}" srcOrd="0" destOrd="0" presId="urn:microsoft.com/office/officeart/2005/8/layout/hierarchy3"/>
    <dgm:cxn modelId="{571C020C-E41A-4622-B262-9DEBFA6661C9}" type="presParOf" srcId="{C01792B3-FB5C-4574-8EF2-152B93529C21}" destId="{1882E0F4-41B1-4686-8502-C6D2505E0B89}" srcOrd="0" destOrd="0" presId="urn:microsoft.com/office/officeart/2005/8/layout/hierarchy3"/>
    <dgm:cxn modelId="{FE1F927D-C47C-40CE-A0E6-690B6286F61F}" type="presParOf" srcId="{C01792B3-FB5C-4574-8EF2-152B93529C21}" destId="{728EDD38-70AE-49B7-91C8-0611FD400B00}" srcOrd="1" destOrd="0" presId="urn:microsoft.com/office/officeart/2005/8/layout/hierarchy3"/>
    <dgm:cxn modelId="{DC77CC32-40EC-4E00-B512-CF36D9C11D62}" type="presParOf" srcId="{EC5BEFF0-73CC-4B33-835C-0B9B7085B01E}" destId="{31A5E5E5-593B-4528-BED5-73C7D537A110}"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pPr algn="just"/>
          <a:r>
            <a:rPr lang="es-EC" sz="2000" dirty="0" smtClean="0">
              <a:latin typeface="Times New Roman" panose="02020603050405020304" pitchFamily="18" charset="0"/>
              <a:cs typeface="Times New Roman" panose="02020603050405020304" pitchFamily="18" charset="0"/>
            </a:rPr>
            <a:t>Los valores de pH son visualizados desde el sistema HMI por medio de la generación de ecuaciones lineales que determinan el comportamiento del sensor, con datos obtenidos de las salidas analógicas entregadas por el controlador OMEGA, las configuraciones de los pines de salida</a:t>
          </a:r>
          <a:endParaRPr lang="es-EC" sz="2000" noProof="0" dirty="0">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C"/>
        </a:p>
      </dgm:t>
    </dgm:pt>
    <dgm:pt modelId="{D21DF85A-45CA-4CE0-B0ED-CF4615475EE0}" type="pres">
      <dgm:prSet presAssocID="{CB9964DC-5E01-4879-9733-CDEE2AB1D1F7}" presName="rootComposite" presStyleCnt="0"/>
      <dgm:spPr/>
      <dgm:t>
        <a:bodyPr/>
        <a:lstStyle/>
        <a:p>
          <a:endParaRPr lang="es-EC"/>
        </a:p>
      </dgm:t>
    </dgm:pt>
    <dgm:pt modelId="{ECB1CA3E-26B8-4A39-AEF8-6F06E506D3C7}" type="pres">
      <dgm:prSet presAssocID="{CB9964DC-5E01-4879-9733-CDEE2AB1D1F7}" presName="rootText" presStyleLbl="node1" presStyleIdx="0" presStyleCnt="1" custScaleX="707003" custScaleY="200265" custLinFactNeighborX="212" custLinFactNeighborY="-2721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C"/>
        </a:p>
      </dgm:t>
    </dgm:pt>
  </dgm:ptLst>
  <dgm:cxnLst>
    <dgm:cxn modelId="{E5DF4D7B-2998-4040-B309-23173E1132D4}" srcId="{7061F2FC-F2AB-4DE3-98B0-886576B4E2C6}" destId="{CB9964DC-5E01-4879-9733-CDEE2AB1D1F7}" srcOrd="0" destOrd="0" parTransId="{5760939A-00E0-4E0F-82AC-14F95E0A4A90}" sibTransId="{2BAB4B72-4C27-47D9-A895-24F30C6A71EC}"/>
    <dgm:cxn modelId="{A97B445B-1E22-452E-BEE5-A2A68376AC0A}" type="presOf" srcId="{CB9964DC-5E01-4879-9733-CDEE2AB1D1F7}" destId="{C7DDC059-89DD-4F99-A10D-9C975D60C8D8}" srcOrd="1" destOrd="0" presId="urn:microsoft.com/office/officeart/2005/8/layout/hierarchy3"/>
    <dgm:cxn modelId="{C3E789D8-8B20-4C15-B354-F54383BC617A}" type="presOf" srcId="{7061F2FC-F2AB-4DE3-98B0-886576B4E2C6}" destId="{D433476B-D68D-4328-ADAC-B2895D3D50CF}" srcOrd="0" destOrd="0" presId="urn:microsoft.com/office/officeart/2005/8/layout/hierarchy3"/>
    <dgm:cxn modelId="{5D29307A-1000-4562-A478-F794DBCFFC83}" type="presOf" srcId="{CB9964DC-5E01-4879-9733-CDEE2AB1D1F7}" destId="{ECB1CA3E-26B8-4A39-AEF8-6F06E506D3C7}" srcOrd="0" destOrd="0" presId="urn:microsoft.com/office/officeart/2005/8/layout/hierarchy3"/>
    <dgm:cxn modelId="{8CAF1277-EF44-4DDF-8418-81BDFD0CE3E7}" type="presParOf" srcId="{D433476B-D68D-4328-ADAC-B2895D3D50CF}" destId="{1E58A3BC-F1F7-40EE-89AA-32E802ED4BF7}" srcOrd="0" destOrd="0" presId="urn:microsoft.com/office/officeart/2005/8/layout/hierarchy3"/>
    <dgm:cxn modelId="{87984ABD-6E5A-42A2-81B1-1EBD3CF5C462}" type="presParOf" srcId="{1E58A3BC-F1F7-40EE-89AA-32E802ED4BF7}" destId="{D21DF85A-45CA-4CE0-B0ED-CF4615475EE0}" srcOrd="0" destOrd="0" presId="urn:microsoft.com/office/officeart/2005/8/layout/hierarchy3"/>
    <dgm:cxn modelId="{30325AA2-867A-4C0E-897A-67704F00EA28}" type="presParOf" srcId="{D21DF85A-45CA-4CE0-B0ED-CF4615475EE0}" destId="{ECB1CA3E-26B8-4A39-AEF8-6F06E506D3C7}" srcOrd="0" destOrd="0" presId="urn:microsoft.com/office/officeart/2005/8/layout/hierarchy3"/>
    <dgm:cxn modelId="{EE4A1096-7F34-4A40-A85F-7AD3488B3580}" type="presParOf" srcId="{D21DF85A-45CA-4CE0-B0ED-CF4615475EE0}" destId="{C7DDC059-89DD-4F99-A10D-9C975D60C8D8}" srcOrd="1" destOrd="0" presId="urn:microsoft.com/office/officeart/2005/8/layout/hierarchy3"/>
    <dgm:cxn modelId="{719DE586-F528-4871-95CC-CCF90721A734}"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custT="1"/>
      <dgm:spPr/>
      <dgm:t>
        <a:bodyPr/>
        <a:lstStyle/>
        <a:p>
          <a:pPr algn="just"/>
          <a:r>
            <a:rPr lang="es-EC" sz="2000" dirty="0" smtClean="0"/>
            <a:t>Se debe tomar en cuenta que estos pulsadores solo permiten la selección del proceso automático, puesto que realizar de esta manera el sistema de control manual significaría la instalación de una gran cantidad de pulsadores y luces indicadoras, este sistema de control sirve como contingencia en el caso de falla de comunicación del sistema HMI con el PLC.</a:t>
          </a:r>
          <a:endParaRPr lang="es-EC" sz="2000" noProof="0" dirty="0">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C"/>
        </a:p>
      </dgm:t>
    </dgm:pt>
    <dgm:pt modelId="{D21DF85A-45CA-4CE0-B0ED-CF4615475EE0}" type="pres">
      <dgm:prSet presAssocID="{CB9964DC-5E01-4879-9733-CDEE2AB1D1F7}" presName="rootComposite" presStyleCnt="0"/>
      <dgm:spPr/>
      <dgm:t>
        <a:bodyPr/>
        <a:lstStyle/>
        <a:p>
          <a:endParaRPr lang="es-EC"/>
        </a:p>
      </dgm:t>
    </dgm:pt>
    <dgm:pt modelId="{ECB1CA3E-26B8-4A39-AEF8-6F06E506D3C7}" type="pres">
      <dgm:prSet presAssocID="{CB9964DC-5E01-4879-9733-CDEE2AB1D1F7}" presName="rootText" presStyleLbl="node1" presStyleIdx="0" presStyleCnt="1" custScaleX="707003" custScaleY="238827" custLinFactNeighborX="212" custLinFactNeighborY="-2721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C"/>
        </a:p>
      </dgm:t>
    </dgm:pt>
  </dgm:ptLst>
  <dgm:cxnLst>
    <dgm:cxn modelId="{E5DF4D7B-2998-4040-B309-23173E1132D4}" srcId="{7061F2FC-F2AB-4DE3-98B0-886576B4E2C6}" destId="{CB9964DC-5E01-4879-9733-CDEE2AB1D1F7}" srcOrd="0" destOrd="0" parTransId="{5760939A-00E0-4E0F-82AC-14F95E0A4A90}" sibTransId="{2BAB4B72-4C27-47D9-A895-24F30C6A71EC}"/>
    <dgm:cxn modelId="{C3E789D8-8B20-4C15-B354-F54383BC617A}" type="presOf" srcId="{7061F2FC-F2AB-4DE3-98B0-886576B4E2C6}" destId="{D433476B-D68D-4328-ADAC-B2895D3D50CF}" srcOrd="0" destOrd="0" presId="urn:microsoft.com/office/officeart/2005/8/layout/hierarchy3"/>
    <dgm:cxn modelId="{A97B445B-1E22-452E-BEE5-A2A68376AC0A}" type="presOf" srcId="{CB9964DC-5E01-4879-9733-CDEE2AB1D1F7}" destId="{C7DDC059-89DD-4F99-A10D-9C975D60C8D8}" srcOrd="1" destOrd="0" presId="urn:microsoft.com/office/officeart/2005/8/layout/hierarchy3"/>
    <dgm:cxn modelId="{5D29307A-1000-4562-A478-F794DBCFFC83}" type="presOf" srcId="{CB9964DC-5E01-4879-9733-CDEE2AB1D1F7}" destId="{ECB1CA3E-26B8-4A39-AEF8-6F06E506D3C7}" srcOrd="0" destOrd="0" presId="urn:microsoft.com/office/officeart/2005/8/layout/hierarchy3"/>
    <dgm:cxn modelId="{8CAF1277-EF44-4DDF-8418-81BDFD0CE3E7}" type="presParOf" srcId="{D433476B-D68D-4328-ADAC-B2895D3D50CF}" destId="{1E58A3BC-F1F7-40EE-89AA-32E802ED4BF7}" srcOrd="0" destOrd="0" presId="urn:microsoft.com/office/officeart/2005/8/layout/hierarchy3"/>
    <dgm:cxn modelId="{87984ABD-6E5A-42A2-81B1-1EBD3CF5C462}" type="presParOf" srcId="{1E58A3BC-F1F7-40EE-89AA-32E802ED4BF7}" destId="{D21DF85A-45CA-4CE0-B0ED-CF4615475EE0}" srcOrd="0" destOrd="0" presId="urn:microsoft.com/office/officeart/2005/8/layout/hierarchy3"/>
    <dgm:cxn modelId="{30325AA2-867A-4C0E-897A-67704F00EA28}" type="presParOf" srcId="{D21DF85A-45CA-4CE0-B0ED-CF4615475EE0}" destId="{ECB1CA3E-26B8-4A39-AEF8-6F06E506D3C7}" srcOrd="0" destOrd="0" presId="urn:microsoft.com/office/officeart/2005/8/layout/hierarchy3"/>
    <dgm:cxn modelId="{EE4A1096-7F34-4A40-A85F-7AD3488B3580}" type="presParOf" srcId="{D21DF85A-45CA-4CE0-B0ED-CF4615475EE0}" destId="{C7DDC059-89DD-4F99-A10D-9C975D60C8D8}" srcOrd="1" destOrd="0" presId="urn:microsoft.com/office/officeart/2005/8/layout/hierarchy3"/>
    <dgm:cxn modelId="{719DE586-F528-4871-95CC-CCF90721A734}"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dgm:spPr/>
      <dgm:t>
        <a:bodyPr/>
        <a:lstStyle/>
        <a:p>
          <a:r>
            <a:rPr lang="en-US" noProof="0" dirty="0" smtClean="0"/>
            <a:t>HMI</a:t>
          </a:r>
          <a:endParaRPr lang="es-EC" noProof="0"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C"/>
        </a:p>
      </dgm:t>
    </dgm:pt>
    <dgm:pt modelId="{D21DF85A-45CA-4CE0-B0ED-CF4615475EE0}" type="pres">
      <dgm:prSet presAssocID="{CB9964DC-5E01-4879-9733-CDEE2AB1D1F7}" presName="rootComposite" presStyleCnt="0"/>
      <dgm:spPr/>
      <dgm:t>
        <a:bodyPr/>
        <a:lstStyle/>
        <a:p>
          <a:endParaRPr lang="es-EC"/>
        </a:p>
      </dgm:t>
    </dgm:pt>
    <dgm:pt modelId="{ECB1CA3E-26B8-4A39-AEF8-6F06E506D3C7}" type="pres">
      <dgm:prSet presAssocID="{CB9964DC-5E01-4879-9733-CDEE2AB1D1F7}" presName="rootText" presStyleLbl="node1" presStyleIdx="0" presStyleCnt="1" custScaleX="612257" custLinFactX="-100000" custLinFactNeighborX="-118230" custLinFactNeighborY="1505"/>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C"/>
        </a:p>
      </dgm:t>
    </dgm:pt>
  </dgm:ptLst>
  <dgm:cxnLst>
    <dgm:cxn modelId="{E5DF4D7B-2998-4040-B309-23173E1132D4}" srcId="{7061F2FC-F2AB-4DE3-98B0-886576B4E2C6}" destId="{CB9964DC-5E01-4879-9733-CDEE2AB1D1F7}" srcOrd="0" destOrd="0" parTransId="{5760939A-00E0-4E0F-82AC-14F95E0A4A90}" sibTransId="{2BAB4B72-4C27-47D9-A895-24F30C6A71EC}"/>
    <dgm:cxn modelId="{35655BAC-19BD-4B86-9BC3-38484598D91A}" type="presOf" srcId="{CB9964DC-5E01-4879-9733-CDEE2AB1D1F7}" destId="{C7DDC059-89DD-4F99-A10D-9C975D60C8D8}" srcOrd="1" destOrd="0" presId="urn:microsoft.com/office/officeart/2005/8/layout/hierarchy3"/>
    <dgm:cxn modelId="{F6418901-D98C-46B9-92C2-A117BC38F94F}" type="presOf" srcId="{CB9964DC-5E01-4879-9733-CDEE2AB1D1F7}" destId="{ECB1CA3E-26B8-4A39-AEF8-6F06E506D3C7}" srcOrd="0" destOrd="0" presId="urn:microsoft.com/office/officeart/2005/8/layout/hierarchy3"/>
    <dgm:cxn modelId="{A987EA44-4C7F-4B51-843D-3120E4A68AF3}" type="presOf" srcId="{7061F2FC-F2AB-4DE3-98B0-886576B4E2C6}" destId="{D433476B-D68D-4328-ADAC-B2895D3D50CF}" srcOrd="0" destOrd="0" presId="urn:microsoft.com/office/officeart/2005/8/layout/hierarchy3"/>
    <dgm:cxn modelId="{4F3F4FF9-40DB-4450-B5FD-01AEB897ECFE}" type="presParOf" srcId="{D433476B-D68D-4328-ADAC-B2895D3D50CF}" destId="{1E58A3BC-F1F7-40EE-89AA-32E802ED4BF7}" srcOrd="0" destOrd="0" presId="urn:microsoft.com/office/officeart/2005/8/layout/hierarchy3"/>
    <dgm:cxn modelId="{5988C46E-829D-4388-A405-34B12EDCC8DA}" type="presParOf" srcId="{1E58A3BC-F1F7-40EE-89AA-32E802ED4BF7}" destId="{D21DF85A-45CA-4CE0-B0ED-CF4615475EE0}" srcOrd="0" destOrd="0" presId="urn:microsoft.com/office/officeart/2005/8/layout/hierarchy3"/>
    <dgm:cxn modelId="{7109E9E3-79E8-4F79-A53B-0DF68FC7876D}" type="presParOf" srcId="{D21DF85A-45CA-4CE0-B0ED-CF4615475EE0}" destId="{ECB1CA3E-26B8-4A39-AEF8-6F06E506D3C7}" srcOrd="0" destOrd="0" presId="urn:microsoft.com/office/officeart/2005/8/layout/hierarchy3"/>
    <dgm:cxn modelId="{1215D61A-B6C0-4884-BD70-2349437E9C66}" type="presParOf" srcId="{D21DF85A-45CA-4CE0-B0ED-CF4615475EE0}" destId="{C7DDC059-89DD-4F99-A10D-9C975D60C8D8}" srcOrd="1" destOrd="0" presId="urn:microsoft.com/office/officeart/2005/8/layout/hierarchy3"/>
    <dgm:cxn modelId="{76390CA1-9884-40D4-9AD5-89DF54916A67}"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dgm:spPr/>
      <dgm:t>
        <a:bodyPr/>
        <a:lstStyle/>
        <a:p>
          <a:r>
            <a:rPr lang="es-EC" noProof="0" dirty="0" smtClean="0"/>
            <a:t>Pruebas y Resultados</a:t>
          </a:r>
          <a:endParaRPr lang="es-EC" noProof="0"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C"/>
        </a:p>
      </dgm:t>
    </dgm:pt>
    <dgm:pt modelId="{D21DF85A-45CA-4CE0-B0ED-CF4615475EE0}" type="pres">
      <dgm:prSet presAssocID="{CB9964DC-5E01-4879-9733-CDEE2AB1D1F7}" presName="rootComposite" presStyleCnt="0"/>
      <dgm:spPr/>
      <dgm:t>
        <a:bodyPr/>
        <a:lstStyle/>
        <a:p>
          <a:endParaRPr lang="es-EC"/>
        </a:p>
      </dgm:t>
    </dgm:pt>
    <dgm:pt modelId="{ECB1CA3E-26B8-4A39-AEF8-6F06E506D3C7}" type="pres">
      <dgm:prSet presAssocID="{CB9964DC-5E01-4879-9733-CDEE2AB1D1F7}" presName="rootText" presStyleLbl="node1" presStyleIdx="0" presStyleCnt="1" custScaleX="612257" custLinFactNeighborX="-24248" custLinFactNeighborY="1505"/>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C"/>
        </a:p>
      </dgm:t>
    </dgm:pt>
  </dgm:ptLst>
  <dgm:cxnLst>
    <dgm:cxn modelId="{E5DF4D7B-2998-4040-B309-23173E1132D4}" srcId="{7061F2FC-F2AB-4DE3-98B0-886576B4E2C6}" destId="{CB9964DC-5E01-4879-9733-CDEE2AB1D1F7}" srcOrd="0" destOrd="0" parTransId="{5760939A-00E0-4E0F-82AC-14F95E0A4A90}" sibTransId="{2BAB4B72-4C27-47D9-A895-24F30C6A71EC}"/>
    <dgm:cxn modelId="{715E473B-29AF-4E47-BD9D-3C90D6762D56}" type="presOf" srcId="{CB9964DC-5E01-4879-9733-CDEE2AB1D1F7}" destId="{C7DDC059-89DD-4F99-A10D-9C975D60C8D8}" srcOrd="1" destOrd="0" presId="urn:microsoft.com/office/officeart/2005/8/layout/hierarchy3"/>
    <dgm:cxn modelId="{F9B23602-29F5-4859-B1B7-C6E91FE04286}" type="presOf" srcId="{CB9964DC-5E01-4879-9733-CDEE2AB1D1F7}" destId="{ECB1CA3E-26B8-4A39-AEF8-6F06E506D3C7}" srcOrd="0" destOrd="0" presId="urn:microsoft.com/office/officeart/2005/8/layout/hierarchy3"/>
    <dgm:cxn modelId="{4F255299-D529-4344-8613-05D03041C080}" type="presOf" srcId="{7061F2FC-F2AB-4DE3-98B0-886576B4E2C6}" destId="{D433476B-D68D-4328-ADAC-B2895D3D50CF}" srcOrd="0" destOrd="0" presId="urn:microsoft.com/office/officeart/2005/8/layout/hierarchy3"/>
    <dgm:cxn modelId="{679460BA-2F84-47A1-A44C-EB0311331E30}" type="presParOf" srcId="{D433476B-D68D-4328-ADAC-B2895D3D50CF}" destId="{1E58A3BC-F1F7-40EE-89AA-32E802ED4BF7}" srcOrd="0" destOrd="0" presId="urn:microsoft.com/office/officeart/2005/8/layout/hierarchy3"/>
    <dgm:cxn modelId="{11B53024-74C9-4762-93DB-559DB2C6FB63}" type="presParOf" srcId="{1E58A3BC-F1F7-40EE-89AA-32E802ED4BF7}" destId="{D21DF85A-45CA-4CE0-B0ED-CF4615475EE0}" srcOrd="0" destOrd="0" presId="urn:microsoft.com/office/officeart/2005/8/layout/hierarchy3"/>
    <dgm:cxn modelId="{F264C682-4C17-4F33-A816-4883664EFAD0}" type="presParOf" srcId="{D21DF85A-45CA-4CE0-B0ED-CF4615475EE0}" destId="{ECB1CA3E-26B8-4A39-AEF8-6F06E506D3C7}" srcOrd="0" destOrd="0" presId="urn:microsoft.com/office/officeart/2005/8/layout/hierarchy3"/>
    <dgm:cxn modelId="{09EA4EA4-DED0-4556-B2B0-876B920E9DDF}" type="presParOf" srcId="{D21DF85A-45CA-4CE0-B0ED-CF4615475EE0}" destId="{C7DDC059-89DD-4F99-A10D-9C975D60C8D8}" srcOrd="1" destOrd="0" presId="urn:microsoft.com/office/officeart/2005/8/layout/hierarchy3"/>
    <dgm:cxn modelId="{BD940702-EC30-435C-887D-162293DCF171}"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dgm:spPr/>
      <dgm:t>
        <a:bodyPr/>
        <a:lstStyle/>
        <a:p>
          <a:r>
            <a:rPr lang="es-EC" noProof="0" dirty="0" smtClean="0"/>
            <a:t>Conclusiones</a:t>
          </a:r>
          <a:endParaRPr lang="es-EC" noProof="0"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C"/>
        </a:p>
      </dgm:t>
    </dgm:pt>
    <dgm:pt modelId="{D21DF85A-45CA-4CE0-B0ED-CF4615475EE0}" type="pres">
      <dgm:prSet presAssocID="{CB9964DC-5E01-4879-9733-CDEE2AB1D1F7}" presName="rootComposite" presStyleCnt="0"/>
      <dgm:spPr/>
      <dgm:t>
        <a:bodyPr/>
        <a:lstStyle/>
        <a:p>
          <a:endParaRPr lang="es-EC"/>
        </a:p>
      </dgm:t>
    </dgm:pt>
    <dgm:pt modelId="{ECB1CA3E-26B8-4A39-AEF8-6F06E506D3C7}" type="pres">
      <dgm:prSet presAssocID="{CB9964DC-5E01-4879-9733-CDEE2AB1D1F7}" presName="rootText" presStyleLbl="node1" presStyleIdx="0" presStyleCnt="1" custScaleX="612257" custLinFactNeighborX="-24248" custLinFactNeighborY="1505"/>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C"/>
        </a:p>
      </dgm:t>
    </dgm:pt>
  </dgm:ptLst>
  <dgm:cxnLst>
    <dgm:cxn modelId="{E5DF4D7B-2998-4040-B309-23173E1132D4}" srcId="{7061F2FC-F2AB-4DE3-98B0-886576B4E2C6}" destId="{CB9964DC-5E01-4879-9733-CDEE2AB1D1F7}" srcOrd="0" destOrd="0" parTransId="{5760939A-00E0-4E0F-82AC-14F95E0A4A90}" sibTransId="{2BAB4B72-4C27-47D9-A895-24F30C6A71EC}"/>
    <dgm:cxn modelId="{692D7760-FFCB-48E5-AB73-ABF685EADA1A}" type="presOf" srcId="{CB9964DC-5E01-4879-9733-CDEE2AB1D1F7}" destId="{ECB1CA3E-26B8-4A39-AEF8-6F06E506D3C7}" srcOrd="0" destOrd="0" presId="urn:microsoft.com/office/officeart/2005/8/layout/hierarchy3"/>
    <dgm:cxn modelId="{3C6E3FAC-2823-46A2-8CAE-D64C7C9B5551}" type="presOf" srcId="{CB9964DC-5E01-4879-9733-CDEE2AB1D1F7}" destId="{C7DDC059-89DD-4F99-A10D-9C975D60C8D8}" srcOrd="1" destOrd="0" presId="urn:microsoft.com/office/officeart/2005/8/layout/hierarchy3"/>
    <dgm:cxn modelId="{BB9B7E90-2556-4ED0-BABC-8E3227E74EDA}" type="presOf" srcId="{7061F2FC-F2AB-4DE3-98B0-886576B4E2C6}" destId="{D433476B-D68D-4328-ADAC-B2895D3D50CF}" srcOrd="0" destOrd="0" presId="urn:microsoft.com/office/officeart/2005/8/layout/hierarchy3"/>
    <dgm:cxn modelId="{B2D54CC2-351B-4AEB-89AF-F57D737D9B84}" type="presParOf" srcId="{D433476B-D68D-4328-ADAC-B2895D3D50CF}" destId="{1E58A3BC-F1F7-40EE-89AA-32E802ED4BF7}" srcOrd="0" destOrd="0" presId="urn:microsoft.com/office/officeart/2005/8/layout/hierarchy3"/>
    <dgm:cxn modelId="{82850F6F-CA16-4914-8903-B4BE32D82BAD}" type="presParOf" srcId="{1E58A3BC-F1F7-40EE-89AA-32E802ED4BF7}" destId="{D21DF85A-45CA-4CE0-B0ED-CF4615475EE0}" srcOrd="0" destOrd="0" presId="urn:microsoft.com/office/officeart/2005/8/layout/hierarchy3"/>
    <dgm:cxn modelId="{90FA4251-19B5-468C-8CA5-BF113D3D23EF}" type="presParOf" srcId="{D21DF85A-45CA-4CE0-B0ED-CF4615475EE0}" destId="{ECB1CA3E-26B8-4A39-AEF8-6F06E506D3C7}" srcOrd="0" destOrd="0" presId="urn:microsoft.com/office/officeart/2005/8/layout/hierarchy3"/>
    <dgm:cxn modelId="{582884BD-1F09-4AAD-853D-24DE752BBB49}" type="presParOf" srcId="{D21DF85A-45CA-4CE0-B0ED-CF4615475EE0}" destId="{C7DDC059-89DD-4F99-A10D-9C975D60C8D8}" srcOrd="1" destOrd="0" presId="urn:microsoft.com/office/officeart/2005/8/layout/hierarchy3"/>
    <dgm:cxn modelId="{5BED0AD0-BEC0-4C44-91F8-283E9ABAABB8}"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0_1" csCatId="mainScheme" phldr="1"/>
      <dgm:spPr/>
      <dgm:t>
        <a:bodyPr/>
        <a:lstStyle/>
        <a:p>
          <a:endParaRPr lang="es-ES"/>
        </a:p>
      </dgm:t>
    </dgm:pt>
    <dgm:pt modelId="{CB9964DC-5E01-4879-9733-CDEE2AB1D1F7}">
      <dgm:prSet phldrT="[Texto]"/>
      <dgm:spPr/>
      <dgm:t>
        <a:bodyPr/>
        <a:lstStyle/>
        <a:p>
          <a:r>
            <a:rPr lang="es-EC" noProof="0" dirty="0" smtClean="0"/>
            <a:t>Introducción</a:t>
          </a:r>
          <a:endParaRPr lang="es-EC" noProof="0"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C"/>
        </a:p>
      </dgm:t>
    </dgm:pt>
    <dgm:pt modelId="{D21DF85A-45CA-4CE0-B0ED-CF4615475EE0}" type="pres">
      <dgm:prSet presAssocID="{CB9964DC-5E01-4879-9733-CDEE2AB1D1F7}" presName="rootComposite" presStyleCnt="0"/>
      <dgm:spPr/>
      <dgm:t>
        <a:bodyPr/>
        <a:lstStyle/>
        <a:p>
          <a:endParaRPr lang="es-EC"/>
        </a:p>
      </dgm:t>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C"/>
        </a:p>
      </dgm:t>
    </dgm:pt>
  </dgm:ptLst>
  <dgm:cxnLst>
    <dgm:cxn modelId="{E5DF4D7B-2998-4040-B309-23173E1132D4}" srcId="{7061F2FC-F2AB-4DE3-98B0-886576B4E2C6}" destId="{CB9964DC-5E01-4879-9733-CDEE2AB1D1F7}" srcOrd="0" destOrd="0" parTransId="{5760939A-00E0-4E0F-82AC-14F95E0A4A90}" sibTransId="{2BAB4B72-4C27-47D9-A895-24F30C6A71EC}"/>
    <dgm:cxn modelId="{01361FDF-E3E9-433B-91E7-33469FCAEA37}" type="presOf" srcId="{7061F2FC-F2AB-4DE3-98B0-886576B4E2C6}" destId="{D433476B-D68D-4328-ADAC-B2895D3D50CF}" srcOrd="0" destOrd="0" presId="urn:microsoft.com/office/officeart/2005/8/layout/hierarchy3"/>
    <dgm:cxn modelId="{F983B368-FC61-4441-AEF4-4EDB9A7D7988}" type="presOf" srcId="{CB9964DC-5E01-4879-9733-CDEE2AB1D1F7}" destId="{C7DDC059-89DD-4F99-A10D-9C975D60C8D8}" srcOrd="1" destOrd="0" presId="urn:microsoft.com/office/officeart/2005/8/layout/hierarchy3"/>
    <dgm:cxn modelId="{F3CE52C3-4151-4E8B-AF07-2C040F855C89}" type="presOf" srcId="{CB9964DC-5E01-4879-9733-CDEE2AB1D1F7}" destId="{ECB1CA3E-26B8-4A39-AEF8-6F06E506D3C7}" srcOrd="0" destOrd="0" presId="urn:microsoft.com/office/officeart/2005/8/layout/hierarchy3"/>
    <dgm:cxn modelId="{08691D4F-B509-4D47-BB3E-4530BC14AB89}" type="presParOf" srcId="{D433476B-D68D-4328-ADAC-B2895D3D50CF}" destId="{1E58A3BC-F1F7-40EE-89AA-32E802ED4BF7}" srcOrd="0" destOrd="0" presId="urn:microsoft.com/office/officeart/2005/8/layout/hierarchy3"/>
    <dgm:cxn modelId="{A7C789B9-9CF8-45F2-8F03-E47CB8A9BE9E}" type="presParOf" srcId="{1E58A3BC-F1F7-40EE-89AA-32E802ED4BF7}" destId="{D21DF85A-45CA-4CE0-B0ED-CF4615475EE0}" srcOrd="0" destOrd="0" presId="urn:microsoft.com/office/officeart/2005/8/layout/hierarchy3"/>
    <dgm:cxn modelId="{AD57FB17-198B-4DC8-9FF8-C271112E6526}" type="presParOf" srcId="{D21DF85A-45CA-4CE0-B0ED-CF4615475EE0}" destId="{ECB1CA3E-26B8-4A39-AEF8-6F06E506D3C7}" srcOrd="0" destOrd="0" presId="urn:microsoft.com/office/officeart/2005/8/layout/hierarchy3"/>
    <dgm:cxn modelId="{B1A00CBD-814A-44C4-8B08-5A3941E7AAAC}" type="presParOf" srcId="{D21DF85A-45CA-4CE0-B0ED-CF4615475EE0}" destId="{C7DDC059-89DD-4F99-A10D-9C975D60C8D8}" srcOrd="1" destOrd="0" presId="urn:microsoft.com/office/officeart/2005/8/layout/hierarchy3"/>
    <dgm:cxn modelId="{D44091AC-22E6-4485-A646-B7E8456FC1B6}"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dgm:spPr/>
      <dgm:t>
        <a:bodyPr/>
        <a:lstStyle/>
        <a:p>
          <a:r>
            <a:rPr lang="es-EC" noProof="0" dirty="0" smtClean="0"/>
            <a:t>Objetivos</a:t>
          </a:r>
          <a:endParaRPr lang="es-EC" noProof="0"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C"/>
        </a:p>
      </dgm:t>
    </dgm:pt>
    <dgm:pt modelId="{D21DF85A-45CA-4CE0-B0ED-CF4615475EE0}" type="pres">
      <dgm:prSet presAssocID="{CB9964DC-5E01-4879-9733-CDEE2AB1D1F7}" presName="rootComposite" presStyleCnt="0"/>
      <dgm:spPr/>
      <dgm:t>
        <a:bodyPr/>
        <a:lstStyle/>
        <a:p>
          <a:endParaRPr lang="es-EC"/>
        </a:p>
      </dgm:t>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C"/>
        </a:p>
      </dgm:t>
    </dgm:pt>
  </dgm:ptLst>
  <dgm:cxnLst>
    <dgm:cxn modelId="{E5DF4D7B-2998-4040-B309-23173E1132D4}" srcId="{7061F2FC-F2AB-4DE3-98B0-886576B4E2C6}" destId="{CB9964DC-5E01-4879-9733-CDEE2AB1D1F7}" srcOrd="0" destOrd="0" parTransId="{5760939A-00E0-4E0F-82AC-14F95E0A4A90}" sibTransId="{2BAB4B72-4C27-47D9-A895-24F30C6A71EC}"/>
    <dgm:cxn modelId="{B066B13D-06F3-4AF0-B798-C1F6ECF0B6C1}" type="presOf" srcId="{CB9964DC-5E01-4879-9733-CDEE2AB1D1F7}" destId="{ECB1CA3E-26B8-4A39-AEF8-6F06E506D3C7}" srcOrd="0" destOrd="0" presId="urn:microsoft.com/office/officeart/2005/8/layout/hierarchy3"/>
    <dgm:cxn modelId="{C4D8E5DD-BAA1-4DD7-808B-C6A0335422B7}" type="presOf" srcId="{CB9964DC-5E01-4879-9733-CDEE2AB1D1F7}" destId="{C7DDC059-89DD-4F99-A10D-9C975D60C8D8}" srcOrd="1" destOrd="0" presId="urn:microsoft.com/office/officeart/2005/8/layout/hierarchy3"/>
    <dgm:cxn modelId="{8CAE12C7-0E8F-4B75-A379-3F68F2BE5F26}" type="presOf" srcId="{7061F2FC-F2AB-4DE3-98B0-886576B4E2C6}" destId="{D433476B-D68D-4328-ADAC-B2895D3D50CF}" srcOrd="0" destOrd="0" presId="urn:microsoft.com/office/officeart/2005/8/layout/hierarchy3"/>
    <dgm:cxn modelId="{AD8D3ADC-4BA1-4384-B29D-F83FB93253B9}" type="presParOf" srcId="{D433476B-D68D-4328-ADAC-B2895D3D50CF}" destId="{1E58A3BC-F1F7-40EE-89AA-32E802ED4BF7}" srcOrd="0" destOrd="0" presId="urn:microsoft.com/office/officeart/2005/8/layout/hierarchy3"/>
    <dgm:cxn modelId="{2AC7965C-ECAF-44A5-BC53-60489E9BA64D}" type="presParOf" srcId="{1E58A3BC-F1F7-40EE-89AA-32E802ED4BF7}" destId="{D21DF85A-45CA-4CE0-B0ED-CF4615475EE0}" srcOrd="0" destOrd="0" presId="urn:microsoft.com/office/officeart/2005/8/layout/hierarchy3"/>
    <dgm:cxn modelId="{B47679AA-6C55-421F-86F9-68E4165DC2CF}" type="presParOf" srcId="{D21DF85A-45CA-4CE0-B0ED-CF4615475EE0}" destId="{ECB1CA3E-26B8-4A39-AEF8-6F06E506D3C7}" srcOrd="0" destOrd="0" presId="urn:microsoft.com/office/officeart/2005/8/layout/hierarchy3"/>
    <dgm:cxn modelId="{0A13F146-82C2-4B3B-B8BC-93A4FA19F421}" type="presParOf" srcId="{D21DF85A-45CA-4CE0-B0ED-CF4615475EE0}" destId="{C7DDC059-89DD-4F99-A10D-9C975D60C8D8}" srcOrd="1" destOrd="0" presId="urn:microsoft.com/office/officeart/2005/8/layout/hierarchy3"/>
    <dgm:cxn modelId="{7A1F4780-4225-4A16-AFD4-F0CDDBF2D355}"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dgm:spPr/>
      <dgm:t>
        <a:bodyPr/>
        <a:lstStyle/>
        <a:p>
          <a:r>
            <a:rPr lang="es-EC" noProof="0" dirty="0" smtClean="0"/>
            <a:t>Planta de Tratamiento </a:t>
          </a:r>
          <a:r>
            <a:rPr lang="es-EC" noProof="0" dirty="0" smtClean="0"/>
            <a:t>PTARI</a:t>
          </a:r>
          <a:endParaRPr lang="es-EC" noProof="0"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C"/>
        </a:p>
      </dgm:t>
    </dgm:pt>
    <dgm:pt modelId="{D21DF85A-45CA-4CE0-B0ED-CF4615475EE0}" type="pres">
      <dgm:prSet presAssocID="{CB9964DC-5E01-4879-9733-CDEE2AB1D1F7}" presName="rootComposite" presStyleCnt="0"/>
      <dgm:spPr/>
      <dgm:t>
        <a:bodyPr/>
        <a:lstStyle/>
        <a:p>
          <a:endParaRPr lang="es-EC"/>
        </a:p>
      </dgm:t>
    </dgm:pt>
    <dgm:pt modelId="{ECB1CA3E-26B8-4A39-AEF8-6F06E506D3C7}" type="pres">
      <dgm:prSet presAssocID="{CB9964DC-5E01-4879-9733-CDEE2AB1D1F7}" presName="rootText" presStyleLbl="node1" presStyleIdx="0" presStyleCnt="1" custScaleX="612257" custLinFactNeighborY="-253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C"/>
        </a:p>
      </dgm:t>
    </dgm:pt>
  </dgm:ptLst>
  <dgm:cxnLst>
    <dgm:cxn modelId="{E5DF4D7B-2998-4040-B309-23173E1132D4}" srcId="{7061F2FC-F2AB-4DE3-98B0-886576B4E2C6}" destId="{CB9964DC-5E01-4879-9733-CDEE2AB1D1F7}" srcOrd="0" destOrd="0" parTransId="{5760939A-00E0-4E0F-82AC-14F95E0A4A90}" sibTransId="{2BAB4B72-4C27-47D9-A895-24F30C6A71EC}"/>
    <dgm:cxn modelId="{725CF454-323E-465B-9D9C-C5AD169D8719}" type="presOf" srcId="{CB9964DC-5E01-4879-9733-CDEE2AB1D1F7}" destId="{ECB1CA3E-26B8-4A39-AEF8-6F06E506D3C7}" srcOrd="0" destOrd="0" presId="urn:microsoft.com/office/officeart/2005/8/layout/hierarchy3"/>
    <dgm:cxn modelId="{B0FCE8F9-B044-4599-B094-E8D82BC8DD62}" type="presOf" srcId="{CB9964DC-5E01-4879-9733-CDEE2AB1D1F7}" destId="{C7DDC059-89DD-4F99-A10D-9C975D60C8D8}" srcOrd="1" destOrd="0" presId="urn:microsoft.com/office/officeart/2005/8/layout/hierarchy3"/>
    <dgm:cxn modelId="{869F85B1-32E5-4E8C-B9F3-5D935A5F64AD}" type="presOf" srcId="{7061F2FC-F2AB-4DE3-98B0-886576B4E2C6}" destId="{D433476B-D68D-4328-ADAC-B2895D3D50CF}" srcOrd="0" destOrd="0" presId="urn:microsoft.com/office/officeart/2005/8/layout/hierarchy3"/>
    <dgm:cxn modelId="{2FAABF11-B95B-4BDB-A678-27FDF708D183}" type="presParOf" srcId="{D433476B-D68D-4328-ADAC-B2895D3D50CF}" destId="{1E58A3BC-F1F7-40EE-89AA-32E802ED4BF7}" srcOrd="0" destOrd="0" presId="urn:microsoft.com/office/officeart/2005/8/layout/hierarchy3"/>
    <dgm:cxn modelId="{7697D702-EC0B-4503-8848-BC24686973D9}" type="presParOf" srcId="{1E58A3BC-F1F7-40EE-89AA-32E802ED4BF7}" destId="{D21DF85A-45CA-4CE0-B0ED-CF4615475EE0}" srcOrd="0" destOrd="0" presId="urn:microsoft.com/office/officeart/2005/8/layout/hierarchy3"/>
    <dgm:cxn modelId="{7BBB4F25-A256-4C15-AA95-3E45259030C4}" type="presParOf" srcId="{D21DF85A-45CA-4CE0-B0ED-CF4615475EE0}" destId="{ECB1CA3E-26B8-4A39-AEF8-6F06E506D3C7}" srcOrd="0" destOrd="0" presId="urn:microsoft.com/office/officeart/2005/8/layout/hierarchy3"/>
    <dgm:cxn modelId="{8CC84445-6509-42E9-A897-3CC44B99FD60}" type="presParOf" srcId="{D21DF85A-45CA-4CE0-B0ED-CF4615475EE0}" destId="{C7DDC059-89DD-4F99-A10D-9C975D60C8D8}" srcOrd="1" destOrd="0" presId="urn:microsoft.com/office/officeart/2005/8/layout/hierarchy3"/>
    <dgm:cxn modelId="{DC40A304-CDBC-4918-A36D-BDDC932B4F6F}"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dgm:spPr/>
      <dgm:t>
        <a:bodyPr/>
        <a:lstStyle/>
        <a:p>
          <a:r>
            <a:rPr lang="en-US" noProof="0" dirty="0" smtClean="0"/>
            <a:t>Estado </a:t>
          </a:r>
          <a:r>
            <a:rPr lang="es-EC" noProof="0" dirty="0" smtClean="0"/>
            <a:t>Inicial</a:t>
          </a:r>
          <a:endParaRPr lang="es-EC" noProof="0"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C"/>
        </a:p>
      </dgm:t>
    </dgm:pt>
    <dgm:pt modelId="{D21DF85A-45CA-4CE0-B0ED-CF4615475EE0}" type="pres">
      <dgm:prSet presAssocID="{CB9964DC-5E01-4879-9733-CDEE2AB1D1F7}" presName="rootComposite" presStyleCnt="0"/>
      <dgm:spPr/>
      <dgm:t>
        <a:bodyPr/>
        <a:lstStyle/>
        <a:p>
          <a:endParaRPr lang="es-EC"/>
        </a:p>
      </dgm:t>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C"/>
        </a:p>
      </dgm:t>
    </dgm:pt>
  </dgm:ptLst>
  <dgm:cxnLst>
    <dgm:cxn modelId="{E5DF4D7B-2998-4040-B309-23173E1132D4}" srcId="{7061F2FC-F2AB-4DE3-98B0-886576B4E2C6}" destId="{CB9964DC-5E01-4879-9733-CDEE2AB1D1F7}" srcOrd="0" destOrd="0" parTransId="{5760939A-00E0-4E0F-82AC-14F95E0A4A90}" sibTransId="{2BAB4B72-4C27-47D9-A895-24F30C6A71EC}"/>
    <dgm:cxn modelId="{4B60E9FE-9ED8-4213-9064-FA1AA9DD07E5}" type="presOf" srcId="{7061F2FC-F2AB-4DE3-98B0-886576B4E2C6}" destId="{D433476B-D68D-4328-ADAC-B2895D3D50CF}" srcOrd="0" destOrd="0" presId="urn:microsoft.com/office/officeart/2005/8/layout/hierarchy3"/>
    <dgm:cxn modelId="{3248A5C9-4BC5-46E5-A893-B5EE28BE3E48}" type="presOf" srcId="{CB9964DC-5E01-4879-9733-CDEE2AB1D1F7}" destId="{ECB1CA3E-26B8-4A39-AEF8-6F06E506D3C7}" srcOrd="0" destOrd="0" presId="urn:microsoft.com/office/officeart/2005/8/layout/hierarchy3"/>
    <dgm:cxn modelId="{632A3FD0-6222-47E5-885B-43E4642C3CB0}" type="presOf" srcId="{CB9964DC-5E01-4879-9733-CDEE2AB1D1F7}" destId="{C7DDC059-89DD-4F99-A10D-9C975D60C8D8}" srcOrd="1" destOrd="0" presId="urn:microsoft.com/office/officeart/2005/8/layout/hierarchy3"/>
    <dgm:cxn modelId="{06A22072-0CB2-452F-A931-B15FAFACF708}" type="presParOf" srcId="{D433476B-D68D-4328-ADAC-B2895D3D50CF}" destId="{1E58A3BC-F1F7-40EE-89AA-32E802ED4BF7}" srcOrd="0" destOrd="0" presId="urn:microsoft.com/office/officeart/2005/8/layout/hierarchy3"/>
    <dgm:cxn modelId="{959B6CD9-32BD-4664-8F35-516AA1CC2D09}" type="presParOf" srcId="{1E58A3BC-F1F7-40EE-89AA-32E802ED4BF7}" destId="{D21DF85A-45CA-4CE0-B0ED-CF4615475EE0}" srcOrd="0" destOrd="0" presId="urn:microsoft.com/office/officeart/2005/8/layout/hierarchy3"/>
    <dgm:cxn modelId="{ABA7E41D-B249-4799-908D-F3F1AA1F2E01}" type="presParOf" srcId="{D21DF85A-45CA-4CE0-B0ED-CF4615475EE0}" destId="{ECB1CA3E-26B8-4A39-AEF8-6F06E506D3C7}" srcOrd="0" destOrd="0" presId="urn:microsoft.com/office/officeart/2005/8/layout/hierarchy3"/>
    <dgm:cxn modelId="{2CCBF549-1EC8-4104-8B94-B046EFF44464}" type="presParOf" srcId="{D21DF85A-45CA-4CE0-B0ED-CF4615475EE0}" destId="{C7DDC059-89DD-4F99-A10D-9C975D60C8D8}" srcOrd="1" destOrd="0" presId="urn:microsoft.com/office/officeart/2005/8/layout/hierarchy3"/>
    <dgm:cxn modelId="{C583F136-60CA-4D50-88EA-203559B84959}"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dgm:spPr/>
      <dgm:t>
        <a:bodyPr/>
        <a:lstStyle/>
        <a:p>
          <a:r>
            <a:rPr lang="en-US" noProof="0" dirty="0" smtClean="0"/>
            <a:t>Requerimientos</a:t>
          </a:r>
          <a:endParaRPr lang="es-EC" noProof="0"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C"/>
        </a:p>
      </dgm:t>
    </dgm:pt>
    <dgm:pt modelId="{D21DF85A-45CA-4CE0-B0ED-CF4615475EE0}" type="pres">
      <dgm:prSet presAssocID="{CB9964DC-5E01-4879-9733-CDEE2AB1D1F7}" presName="rootComposite" presStyleCnt="0"/>
      <dgm:spPr/>
      <dgm:t>
        <a:bodyPr/>
        <a:lstStyle/>
        <a:p>
          <a:endParaRPr lang="es-EC"/>
        </a:p>
      </dgm:t>
    </dgm:pt>
    <dgm:pt modelId="{ECB1CA3E-26B8-4A39-AEF8-6F06E506D3C7}" type="pres">
      <dgm:prSet presAssocID="{CB9964DC-5E01-4879-9733-CDEE2AB1D1F7}" presName="rootText" presStyleLbl="node1" presStyleIdx="0" presStyleCnt="1" custScaleX="612257" custLinFactX="-100000" custLinFactNeighborX="-118230" custLinFactNeighborY="1505"/>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C"/>
        </a:p>
      </dgm:t>
    </dgm:pt>
  </dgm:ptLst>
  <dgm:cxnLst>
    <dgm:cxn modelId="{E5DF4D7B-2998-4040-B309-23173E1132D4}" srcId="{7061F2FC-F2AB-4DE3-98B0-886576B4E2C6}" destId="{CB9964DC-5E01-4879-9733-CDEE2AB1D1F7}" srcOrd="0" destOrd="0" parTransId="{5760939A-00E0-4E0F-82AC-14F95E0A4A90}" sibTransId="{2BAB4B72-4C27-47D9-A895-24F30C6A71EC}"/>
    <dgm:cxn modelId="{46B1DEDD-8257-4D57-8DB9-4FDC922E2B0D}" type="presOf" srcId="{CB9964DC-5E01-4879-9733-CDEE2AB1D1F7}" destId="{C7DDC059-89DD-4F99-A10D-9C975D60C8D8}" srcOrd="1" destOrd="0" presId="urn:microsoft.com/office/officeart/2005/8/layout/hierarchy3"/>
    <dgm:cxn modelId="{01FC5733-F380-4AEF-B075-3A8F8940071A}" type="presOf" srcId="{7061F2FC-F2AB-4DE3-98B0-886576B4E2C6}" destId="{D433476B-D68D-4328-ADAC-B2895D3D50CF}" srcOrd="0" destOrd="0" presId="urn:microsoft.com/office/officeart/2005/8/layout/hierarchy3"/>
    <dgm:cxn modelId="{74AF762E-0FA6-43D4-936E-D5BFE6B725E0}" type="presOf" srcId="{CB9964DC-5E01-4879-9733-CDEE2AB1D1F7}" destId="{ECB1CA3E-26B8-4A39-AEF8-6F06E506D3C7}" srcOrd="0" destOrd="0" presId="urn:microsoft.com/office/officeart/2005/8/layout/hierarchy3"/>
    <dgm:cxn modelId="{10229200-1B1F-4E68-87A2-BB177331F49A}" type="presParOf" srcId="{D433476B-D68D-4328-ADAC-B2895D3D50CF}" destId="{1E58A3BC-F1F7-40EE-89AA-32E802ED4BF7}" srcOrd="0" destOrd="0" presId="urn:microsoft.com/office/officeart/2005/8/layout/hierarchy3"/>
    <dgm:cxn modelId="{0BF5DA40-29F3-4AB1-816E-27D7A440D8C8}" type="presParOf" srcId="{1E58A3BC-F1F7-40EE-89AA-32E802ED4BF7}" destId="{D21DF85A-45CA-4CE0-B0ED-CF4615475EE0}" srcOrd="0" destOrd="0" presId="urn:microsoft.com/office/officeart/2005/8/layout/hierarchy3"/>
    <dgm:cxn modelId="{27E8F9CF-5860-4C5E-A1DC-1E6536280B4D}" type="presParOf" srcId="{D21DF85A-45CA-4CE0-B0ED-CF4615475EE0}" destId="{ECB1CA3E-26B8-4A39-AEF8-6F06E506D3C7}" srcOrd="0" destOrd="0" presId="urn:microsoft.com/office/officeart/2005/8/layout/hierarchy3"/>
    <dgm:cxn modelId="{14C94D76-D5E2-4217-816F-5F46A7112FD9}" type="presParOf" srcId="{D21DF85A-45CA-4CE0-B0ED-CF4615475EE0}" destId="{C7DDC059-89DD-4F99-A10D-9C975D60C8D8}" srcOrd="1" destOrd="0" presId="urn:microsoft.com/office/officeart/2005/8/layout/hierarchy3"/>
    <dgm:cxn modelId="{301C2104-AB2B-496F-A23F-8E96D3588EB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0_1" csCatId="mainScheme" phldr="1"/>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Lst>
  <dgm:cxnLst>
    <dgm:cxn modelId="{6187A709-F419-4220-B485-21AF8FB1EDE6}" type="presOf" srcId="{7061F2FC-F2AB-4DE3-98B0-886576B4E2C6}" destId="{D433476B-D68D-4328-ADAC-B2895D3D50CF}" srcOrd="0"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0_1" csCatId="mainScheme" phldr="1"/>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Lst>
  <dgm:cxnLst>
    <dgm:cxn modelId="{0DDD9C19-F0E5-48E6-BED6-C1185FE8FAAF}" type="presOf" srcId="{7061F2FC-F2AB-4DE3-98B0-886576B4E2C6}" destId="{D433476B-D68D-4328-ADAC-B2895D3D50CF}" srcOrd="0"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3_1" csCatId="accent3" phldr="1"/>
      <dgm:spPr/>
      <dgm:t>
        <a:bodyPr/>
        <a:lstStyle/>
        <a:p>
          <a:endParaRPr lang="es-ES"/>
        </a:p>
      </dgm:t>
    </dgm:pt>
    <dgm:pt modelId="{CB9964DC-5E01-4879-9733-CDEE2AB1D1F7}">
      <dgm:prSet phldrT="[Texto]"/>
      <dgm:spPr/>
      <dgm:t>
        <a:bodyPr/>
        <a:lstStyle/>
        <a:p>
          <a:r>
            <a:rPr lang="es-EC" noProof="0" dirty="0" smtClean="0"/>
            <a:t>Procesos de Tratamiento de Agua Residual</a:t>
          </a:r>
          <a:endParaRPr lang="es-EC" noProof="0"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0D20E71-FED1-4623-8034-D329000238BD}">
      <dgm:prSet phldrT="[Texto]" custT="1"/>
      <dgm:spPr/>
      <dgm:t>
        <a:bodyPr/>
        <a:lstStyle/>
        <a:p>
          <a:r>
            <a:rPr lang="es-ES" sz="2000" dirty="0" smtClean="0"/>
            <a:t>Tratamiento de Solución Decapante</a:t>
          </a:r>
          <a:endParaRPr lang="es-ES" sz="2000" dirty="0"/>
        </a:p>
      </dgm:t>
    </dgm:pt>
    <dgm:pt modelId="{4349BE00-98CD-4A0C-8970-0800DCF0B510}" type="parTrans" cxnId="{2B3E0B88-707A-418B-AA63-FD88251C59CD}">
      <dgm:prSet/>
      <dgm:spPr/>
      <dgm:t>
        <a:bodyPr/>
        <a:lstStyle/>
        <a:p>
          <a:endParaRPr lang="es-ES"/>
        </a:p>
      </dgm:t>
    </dgm:pt>
    <dgm:pt modelId="{9E3869D8-A7FD-4027-8D69-6E2073D34B18}" type="sibTrans" cxnId="{2B3E0B88-707A-418B-AA63-FD88251C59CD}">
      <dgm:prSet/>
      <dgm:spPr/>
      <dgm:t>
        <a:bodyPr/>
        <a:lstStyle/>
        <a:p>
          <a:endParaRPr lang="es-ES"/>
        </a:p>
      </dgm:t>
    </dgm:pt>
    <dgm:pt modelId="{74B9B8B7-392A-4130-ADC8-31EF6100196D}">
      <dgm:prSet phldrT="[Texto]" custT="1"/>
      <dgm:spPr/>
      <dgm:t>
        <a:bodyPr/>
        <a:lstStyle/>
        <a:p>
          <a:r>
            <a:rPr lang="es-ES" sz="2000" dirty="0" smtClean="0"/>
            <a:t>Tratamiento de Agua de Enjuague</a:t>
          </a:r>
          <a:endParaRPr lang="es-ES" sz="2000" dirty="0"/>
        </a:p>
      </dgm:t>
    </dgm:pt>
    <dgm:pt modelId="{263C3F4F-E240-4CE5-A59C-F5ADDB26F76C}" type="parTrans" cxnId="{94BE5BFB-58D1-4143-BC01-7A142BC10CD6}">
      <dgm:prSet/>
      <dgm:spPr/>
      <dgm:t>
        <a:bodyPr/>
        <a:lstStyle/>
        <a:p>
          <a:endParaRPr lang="es-EC"/>
        </a:p>
      </dgm:t>
    </dgm:pt>
    <dgm:pt modelId="{25AB434F-CAF7-4CC9-8563-7234B3096D2D}" type="sibTrans" cxnId="{94BE5BFB-58D1-4143-BC01-7A142BC10CD6}">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C"/>
        </a:p>
      </dgm:t>
    </dgm:pt>
    <dgm:pt modelId="{D21DF85A-45CA-4CE0-B0ED-CF4615475EE0}" type="pres">
      <dgm:prSet presAssocID="{CB9964DC-5E01-4879-9733-CDEE2AB1D1F7}" presName="rootComposite" presStyleCnt="0"/>
      <dgm:spPr/>
      <dgm:t>
        <a:bodyPr/>
        <a:lstStyle/>
        <a:p>
          <a:endParaRPr lang="es-EC"/>
        </a:p>
      </dgm:t>
    </dgm:pt>
    <dgm:pt modelId="{ECB1CA3E-26B8-4A39-AEF8-6F06E506D3C7}" type="pres">
      <dgm:prSet presAssocID="{CB9964DC-5E01-4879-9733-CDEE2AB1D1F7}" presName="rootText" presStyleLbl="node1" presStyleIdx="0" presStyleCnt="1" custScaleX="456410"/>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C"/>
        </a:p>
      </dgm:t>
    </dgm:pt>
    <dgm:pt modelId="{583841C5-6D0F-4718-B99A-0E2E694FCB70}" type="pres">
      <dgm:prSet presAssocID="{263C3F4F-E240-4CE5-A59C-F5ADDB26F76C}" presName="Name13" presStyleLbl="parChTrans1D2" presStyleIdx="0" presStyleCnt="2"/>
      <dgm:spPr/>
      <dgm:t>
        <a:bodyPr/>
        <a:lstStyle/>
        <a:p>
          <a:endParaRPr lang="es-EC"/>
        </a:p>
      </dgm:t>
    </dgm:pt>
    <dgm:pt modelId="{0CE0F9C8-49E5-49B5-BF21-8213E45C7458}" type="pres">
      <dgm:prSet presAssocID="{74B9B8B7-392A-4130-ADC8-31EF6100196D}" presName="childText" presStyleLbl="bgAcc1" presStyleIdx="0" presStyleCnt="2" custScaleX="483405">
        <dgm:presLayoutVars>
          <dgm:bulletEnabled val="1"/>
        </dgm:presLayoutVars>
      </dgm:prSet>
      <dgm:spPr/>
      <dgm:t>
        <a:bodyPr/>
        <a:lstStyle/>
        <a:p>
          <a:endParaRPr lang="es-EC"/>
        </a:p>
      </dgm:t>
    </dgm:pt>
    <dgm:pt modelId="{6453487C-0FAF-4B32-BD10-ECD1ABD7E947}" type="pres">
      <dgm:prSet presAssocID="{4349BE00-98CD-4A0C-8970-0800DCF0B510}" presName="Name13" presStyleLbl="parChTrans1D2" presStyleIdx="1" presStyleCnt="2"/>
      <dgm:spPr/>
      <dgm:t>
        <a:bodyPr/>
        <a:lstStyle/>
        <a:p>
          <a:endParaRPr lang="es-ES"/>
        </a:p>
      </dgm:t>
    </dgm:pt>
    <dgm:pt modelId="{45B98A4A-0B6D-4F48-B74E-847DD2F0977C}" type="pres">
      <dgm:prSet presAssocID="{D0D20E71-FED1-4623-8034-D329000238BD}" presName="childText" presStyleLbl="bgAcc1" presStyleIdx="1" presStyleCnt="2" custScaleX="491904" custScaleY="95946">
        <dgm:presLayoutVars>
          <dgm:bulletEnabled val="1"/>
        </dgm:presLayoutVars>
      </dgm:prSet>
      <dgm:spPr/>
      <dgm:t>
        <a:bodyPr/>
        <a:lstStyle/>
        <a:p>
          <a:endParaRPr lang="es-ES"/>
        </a:p>
      </dgm:t>
    </dgm:pt>
  </dgm:ptLst>
  <dgm:cxnLst>
    <dgm:cxn modelId="{18E9754E-0A9A-451E-A42F-8D2E55B8C6CC}" type="presOf" srcId="{263C3F4F-E240-4CE5-A59C-F5ADDB26F76C}" destId="{583841C5-6D0F-4718-B99A-0E2E694FCB70}" srcOrd="0" destOrd="0" presId="urn:microsoft.com/office/officeart/2005/8/layout/hierarchy3"/>
    <dgm:cxn modelId="{2B3E0B88-707A-418B-AA63-FD88251C59CD}" srcId="{CB9964DC-5E01-4879-9733-CDEE2AB1D1F7}" destId="{D0D20E71-FED1-4623-8034-D329000238BD}" srcOrd="1" destOrd="0" parTransId="{4349BE00-98CD-4A0C-8970-0800DCF0B510}" sibTransId="{9E3869D8-A7FD-4027-8D69-6E2073D34B18}"/>
    <dgm:cxn modelId="{9770CA11-E903-4433-8050-23B92DD12A9C}" type="presOf" srcId="{4349BE00-98CD-4A0C-8970-0800DCF0B510}" destId="{6453487C-0FAF-4B32-BD10-ECD1ABD7E947}" srcOrd="0" destOrd="0" presId="urn:microsoft.com/office/officeart/2005/8/layout/hierarchy3"/>
    <dgm:cxn modelId="{E0C710AB-1B47-4488-A2BB-D9086B23F6C4}" type="presOf" srcId="{CB9964DC-5E01-4879-9733-CDEE2AB1D1F7}" destId="{C7DDC059-89DD-4F99-A10D-9C975D60C8D8}" srcOrd="1"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78ADF670-B2C1-4B72-B2AF-E1C47F3BC2B5}" type="presOf" srcId="{74B9B8B7-392A-4130-ADC8-31EF6100196D}" destId="{0CE0F9C8-49E5-49B5-BF21-8213E45C7458}" srcOrd="0" destOrd="0" presId="urn:microsoft.com/office/officeart/2005/8/layout/hierarchy3"/>
    <dgm:cxn modelId="{3BB91A3B-ED2D-4D90-9D2B-6ADCC8FB84CB}" type="presOf" srcId="{CB9964DC-5E01-4879-9733-CDEE2AB1D1F7}" destId="{ECB1CA3E-26B8-4A39-AEF8-6F06E506D3C7}" srcOrd="0" destOrd="0" presId="urn:microsoft.com/office/officeart/2005/8/layout/hierarchy3"/>
    <dgm:cxn modelId="{40E40279-73CC-4263-8694-8C29F2417A8E}" type="presOf" srcId="{7061F2FC-F2AB-4DE3-98B0-886576B4E2C6}" destId="{D433476B-D68D-4328-ADAC-B2895D3D50CF}" srcOrd="0" destOrd="0" presId="urn:microsoft.com/office/officeart/2005/8/layout/hierarchy3"/>
    <dgm:cxn modelId="{94BE5BFB-58D1-4143-BC01-7A142BC10CD6}" srcId="{CB9964DC-5E01-4879-9733-CDEE2AB1D1F7}" destId="{74B9B8B7-392A-4130-ADC8-31EF6100196D}" srcOrd="0" destOrd="0" parTransId="{263C3F4F-E240-4CE5-A59C-F5ADDB26F76C}" sibTransId="{25AB434F-CAF7-4CC9-8563-7234B3096D2D}"/>
    <dgm:cxn modelId="{31AA92E3-1A4D-469D-8233-1CF6BD399ACA}" type="presOf" srcId="{D0D20E71-FED1-4623-8034-D329000238BD}" destId="{45B98A4A-0B6D-4F48-B74E-847DD2F0977C}" srcOrd="0" destOrd="0" presId="urn:microsoft.com/office/officeart/2005/8/layout/hierarchy3"/>
    <dgm:cxn modelId="{58E37919-EC18-483D-901F-EB94EEB1A514}" type="presParOf" srcId="{D433476B-D68D-4328-ADAC-B2895D3D50CF}" destId="{1E58A3BC-F1F7-40EE-89AA-32E802ED4BF7}" srcOrd="0" destOrd="0" presId="urn:microsoft.com/office/officeart/2005/8/layout/hierarchy3"/>
    <dgm:cxn modelId="{E75E135C-93E5-45F8-941B-766F7515E350}" type="presParOf" srcId="{1E58A3BC-F1F7-40EE-89AA-32E802ED4BF7}" destId="{D21DF85A-45CA-4CE0-B0ED-CF4615475EE0}" srcOrd="0" destOrd="0" presId="urn:microsoft.com/office/officeart/2005/8/layout/hierarchy3"/>
    <dgm:cxn modelId="{5FD433C2-2559-4821-9972-713AA33BAB7B}" type="presParOf" srcId="{D21DF85A-45CA-4CE0-B0ED-CF4615475EE0}" destId="{ECB1CA3E-26B8-4A39-AEF8-6F06E506D3C7}" srcOrd="0" destOrd="0" presId="urn:microsoft.com/office/officeart/2005/8/layout/hierarchy3"/>
    <dgm:cxn modelId="{4EB3F14C-53CB-4D3B-BE57-D29F8B050205}" type="presParOf" srcId="{D21DF85A-45CA-4CE0-B0ED-CF4615475EE0}" destId="{C7DDC059-89DD-4F99-A10D-9C975D60C8D8}" srcOrd="1" destOrd="0" presId="urn:microsoft.com/office/officeart/2005/8/layout/hierarchy3"/>
    <dgm:cxn modelId="{6A25D293-26D5-41B2-8A67-5CF629611A6D}" type="presParOf" srcId="{1E58A3BC-F1F7-40EE-89AA-32E802ED4BF7}" destId="{F784BE88-3DB9-4E87-AFCA-2ED0BF00DEA1}" srcOrd="1" destOrd="0" presId="urn:microsoft.com/office/officeart/2005/8/layout/hierarchy3"/>
    <dgm:cxn modelId="{087E57B6-59DB-44B6-BB5A-53E1B3983842}" type="presParOf" srcId="{F784BE88-3DB9-4E87-AFCA-2ED0BF00DEA1}" destId="{583841C5-6D0F-4718-B99A-0E2E694FCB70}" srcOrd="0" destOrd="0" presId="urn:microsoft.com/office/officeart/2005/8/layout/hierarchy3"/>
    <dgm:cxn modelId="{56D94BC5-642E-42F1-B51D-01040C51AB8D}" type="presParOf" srcId="{F784BE88-3DB9-4E87-AFCA-2ED0BF00DEA1}" destId="{0CE0F9C8-49E5-49B5-BF21-8213E45C7458}" srcOrd="1" destOrd="0" presId="urn:microsoft.com/office/officeart/2005/8/layout/hierarchy3"/>
    <dgm:cxn modelId="{32A1E20C-4196-4702-8C93-FCEF0DF1133A}" type="presParOf" srcId="{F784BE88-3DB9-4E87-AFCA-2ED0BF00DEA1}" destId="{6453487C-0FAF-4B32-BD10-ECD1ABD7E947}" srcOrd="2" destOrd="0" presId="urn:microsoft.com/office/officeart/2005/8/layout/hierarchy3"/>
    <dgm:cxn modelId="{6C9D0D2E-5A55-478A-9CB1-0ACB43CB2492}" type="presParOf" srcId="{F784BE88-3DB9-4E87-AFCA-2ED0BF00DEA1}" destId="{45B98A4A-0B6D-4F48-B74E-847DD2F0977C}"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953929" y="516"/>
          <a:ext cx="5550411" cy="453274"/>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s-EC" sz="2500" kern="1200" noProof="0" dirty="0" smtClean="0"/>
            <a:t>Temario</a:t>
          </a:r>
          <a:endParaRPr lang="es-EC" sz="2500" kern="1200" noProof="0" dirty="0"/>
        </a:p>
      </dsp:txBody>
      <dsp:txXfrm>
        <a:off x="967205" y="13792"/>
        <a:ext cx="5523859" cy="426722"/>
      </dsp:txXfrm>
    </dsp:sp>
    <dsp:sp modelId="{583841C5-6D0F-4718-B99A-0E2E694FCB70}">
      <dsp:nvSpPr>
        <dsp:cNvPr id="0" name=""/>
        <dsp:cNvSpPr/>
      </dsp:nvSpPr>
      <dsp:spPr>
        <a:xfrm>
          <a:off x="1508970" y="453791"/>
          <a:ext cx="555041" cy="339955"/>
        </a:xfrm>
        <a:custGeom>
          <a:avLst/>
          <a:gdLst/>
          <a:ahLst/>
          <a:cxnLst/>
          <a:rect l="0" t="0" r="0" b="0"/>
          <a:pathLst>
            <a:path>
              <a:moveTo>
                <a:pt x="0" y="0"/>
              </a:moveTo>
              <a:lnTo>
                <a:pt x="0" y="339955"/>
              </a:lnTo>
              <a:lnTo>
                <a:pt x="555041" y="33995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E0F9C8-49E5-49B5-BF21-8213E45C7458}">
      <dsp:nvSpPr>
        <dsp:cNvPr id="0" name=""/>
        <dsp:cNvSpPr/>
      </dsp:nvSpPr>
      <dsp:spPr>
        <a:xfrm>
          <a:off x="2064011" y="567109"/>
          <a:ext cx="5331111" cy="453274"/>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kern="1200" dirty="0" smtClean="0"/>
            <a:t>Introducción</a:t>
          </a:r>
          <a:endParaRPr lang="es-ES" sz="2000" kern="1200" dirty="0"/>
        </a:p>
      </dsp:txBody>
      <dsp:txXfrm>
        <a:off x="2077287" y="580385"/>
        <a:ext cx="5304559" cy="426722"/>
      </dsp:txXfrm>
    </dsp:sp>
    <dsp:sp modelId="{6453487C-0FAF-4B32-BD10-ECD1ABD7E947}">
      <dsp:nvSpPr>
        <dsp:cNvPr id="0" name=""/>
        <dsp:cNvSpPr/>
      </dsp:nvSpPr>
      <dsp:spPr>
        <a:xfrm>
          <a:off x="1508970" y="453791"/>
          <a:ext cx="555041" cy="897361"/>
        </a:xfrm>
        <a:custGeom>
          <a:avLst/>
          <a:gdLst/>
          <a:ahLst/>
          <a:cxnLst/>
          <a:rect l="0" t="0" r="0" b="0"/>
          <a:pathLst>
            <a:path>
              <a:moveTo>
                <a:pt x="0" y="0"/>
              </a:moveTo>
              <a:lnTo>
                <a:pt x="0" y="897361"/>
              </a:lnTo>
              <a:lnTo>
                <a:pt x="555041" y="89736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2064011" y="1133703"/>
          <a:ext cx="5364059" cy="434898"/>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kern="1200" dirty="0" smtClean="0"/>
            <a:t>Planta de Tratamiento PTARI - SEDEMI </a:t>
          </a:r>
          <a:endParaRPr lang="es-ES" sz="2000" kern="1200" dirty="0"/>
        </a:p>
      </dsp:txBody>
      <dsp:txXfrm>
        <a:off x="2076749" y="1146441"/>
        <a:ext cx="5338583" cy="409422"/>
      </dsp:txXfrm>
    </dsp:sp>
    <dsp:sp modelId="{B43A4C8C-3344-48B6-B74A-1F18CC271D43}">
      <dsp:nvSpPr>
        <dsp:cNvPr id="0" name=""/>
        <dsp:cNvSpPr/>
      </dsp:nvSpPr>
      <dsp:spPr>
        <a:xfrm>
          <a:off x="1508970" y="453791"/>
          <a:ext cx="555041" cy="1445579"/>
        </a:xfrm>
        <a:custGeom>
          <a:avLst/>
          <a:gdLst/>
          <a:ahLst/>
          <a:cxnLst/>
          <a:rect l="0" t="0" r="0" b="0"/>
          <a:pathLst>
            <a:path>
              <a:moveTo>
                <a:pt x="0" y="0"/>
              </a:moveTo>
              <a:lnTo>
                <a:pt x="0" y="1445579"/>
              </a:lnTo>
              <a:lnTo>
                <a:pt x="555041" y="1445579"/>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4DF1E2-BE8D-4455-8C15-336D859EDC7C}">
      <dsp:nvSpPr>
        <dsp:cNvPr id="0" name=""/>
        <dsp:cNvSpPr/>
      </dsp:nvSpPr>
      <dsp:spPr>
        <a:xfrm>
          <a:off x="2064011" y="1681920"/>
          <a:ext cx="5364059" cy="434898"/>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0" kern="1200" dirty="0" smtClean="0"/>
            <a:t>Estado inicial</a:t>
          </a:r>
          <a:endParaRPr lang="es-ES" sz="2000" b="0" kern="1200" dirty="0"/>
        </a:p>
      </dsp:txBody>
      <dsp:txXfrm>
        <a:off x="2076749" y="1694658"/>
        <a:ext cx="5338583" cy="409422"/>
      </dsp:txXfrm>
    </dsp:sp>
    <dsp:sp modelId="{2A81AC24-19E8-4B05-BE18-7F7DC22883F5}">
      <dsp:nvSpPr>
        <dsp:cNvPr id="0" name=""/>
        <dsp:cNvSpPr/>
      </dsp:nvSpPr>
      <dsp:spPr>
        <a:xfrm>
          <a:off x="1508970" y="453791"/>
          <a:ext cx="555041" cy="1993796"/>
        </a:xfrm>
        <a:custGeom>
          <a:avLst/>
          <a:gdLst/>
          <a:ahLst/>
          <a:cxnLst/>
          <a:rect l="0" t="0" r="0" b="0"/>
          <a:pathLst>
            <a:path>
              <a:moveTo>
                <a:pt x="0" y="0"/>
              </a:moveTo>
              <a:lnTo>
                <a:pt x="0" y="1993796"/>
              </a:lnTo>
              <a:lnTo>
                <a:pt x="555041" y="1993796"/>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10391E-D0BA-4B05-BC9D-4C5F7A7038B2}">
      <dsp:nvSpPr>
        <dsp:cNvPr id="0" name=""/>
        <dsp:cNvSpPr/>
      </dsp:nvSpPr>
      <dsp:spPr>
        <a:xfrm>
          <a:off x="2064011" y="2230138"/>
          <a:ext cx="5364059" cy="434898"/>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kern="1200" dirty="0" smtClean="0"/>
            <a:t>Requerimientos</a:t>
          </a:r>
          <a:endParaRPr lang="es-ES" sz="2000" kern="1200" dirty="0"/>
        </a:p>
      </dsp:txBody>
      <dsp:txXfrm>
        <a:off x="2076749" y="2242876"/>
        <a:ext cx="5338583" cy="409422"/>
      </dsp:txXfrm>
    </dsp:sp>
    <dsp:sp modelId="{672A5E56-DE7C-423B-8AF4-B37E93A0E788}">
      <dsp:nvSpPr>
        <dsp:cNvPr id="0" name=""/>
        <dsp:cNvSpPr/>
      </dsp:nvSpPr>
      <dsp:spPr>
        <a:xfrm>
          <a:off x="1508970" y="453791"/>
          <a:ext cx="555041" cy="2542014"/>
        </a:xfrm>
        <a:custGeom>
          <a:avLst/>
          <a:gdLst/>
          <a:ahLst/>
          <a:cxnLst/>
          <a:rect l="0" t="0" r="0" b="0"/>
          <a:pathLst>
            <a:path>
              <a:moveTo>
                <a:pt x="0" y="0"/>
              </a:moveTo>
              <a:lnTo>
                <a:pt x="0" y="2542014"/>
              </a:lnTo>
              <a:lnTo>
                <a:pt x="555041" y="2542014"/>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FB512E-0A1F-4167-ADE0-87DA96AF7CDA}">
      <dsp:nvSpPr>
        <dsp:cNvPr id="0" name=""/>
        <dsp:cNvSpPr/>
      </dsp:nvSpPr>
      <dsp:spPr>
        <a:xfrm>
          <a:off x="2064011" y="2778355"/>
          <a:ext cx="5364059" cy="434898"/>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noProof="0" dirty="0" smtClean="0"/>
            <a:t>Desarrollo</a:t>
          </a:r>
          <a:endParaRPr lang="es-EC" sz="2000" kern="1200" noProof="0" dirty="0"/>
        </a:p>
      </dsp:txBody>
      <dsp:txXfrm>
        <a:off x="2076749" y="2791093"/>
        <a:ext cx="5338583" cy="409422"/>
      </dsp:txXfrm>
    </dsp:sp>
    <dsp:sp modelId="{972C0E14-29B4-4672-BB5F-DCA8750FF071}">
      <dsp:nvSpPr>
        <dsp:cNvPr id="0" name=""/>
        <dsp:cNvSpPr/>
      </dsp:nvSpPr>
      <dsp:spPr>
        <a:xfrm>
          <a:off x="1508970" y="453791"/>
          <a:ext cx="555041" cy="3090231"/>
        </a:xfrm>
        <a:custGeom>
          <a:avLst/>
          <a:gdLst/>
          <a:ahLst/>
          <a:cxnLst/>
          <a:rect l="0" t="0" r="0" b="0"/>
          <a:pathLst>
            <a:path>
              <a:moveTo>
                <a:pt x="0" y="0"/>
              </a:moveTo>
              <a:lnTo>
                <a:pt x="0" y="3090231"/>
              </a:lnTo>
              <a:lnTo>
                <a:pt x="555041" y="309023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727CF7-AC3C-4B7F-BAE3-05BC6EC3E207}">
      <dsp:nvSpPr>
        <dsp:cNvPr id="0" name=""/>
        <dsp:cNvSpPr/>
      </dsp:nvSpPr>
      <dsp:spPr>
        <a:xfrm>
          <a:off x="2064011" y="3326573"/>
          <a:ext cx="5364059" cy="434898"/>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b="0" kern="1200" noProof="0" dirty="0" smtClean="0"/>
            <a:t>HMI</a:t>
          </a:r>
          <a:endParaRPr lang="es-EC" sz="2400" b="0" kern="1200" noProof="0" dirty="0"/>
        </a:p>
      </dsp:txBody>
      <dsp:txXfrm>
        <a:off x="2076749" y="3339311"/>
        <a:ext cx="5338583" cy="409422"/>
      </dsp:txXfrm>
    </dsp:sp>
    <dsp:sp modelId="{F5ECF3EC-0A24-44A1-88C2-38F7DA24008E}">
      <dsp:nvSpPr>
        <dsp:cNvPr id="0" name=""/>
        <dsp:cNvSpPr/>
      </dsp:nvSpPr>
      <dsp:spPr>
        <a:xfrm>
          <a:off x="1508970" y="453791"/>
          <a:ext cx="555041" cy="3647637"/>
        </a:xfrm>
        <a:custGeom>
          <a:avLst/>
          <a:gdLst/>
          <a:ahLst/>
          <a:cxnLst/>
          <a:rect l="0" t="0" r="0" b="0"/>
          <a:pathLst>
            <a:path>
              <a:moveTo>
                <a:pt x="0" y="0"/>
              </a:moveTo>
              <a:lnTo>
                <a:pt x="0" y="3647637"/>
              </a:lnTo>
              <a:lnTo>
                <a:pt x="555041" y="3647637"/>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1A414A-094C-46D8-8BE1-9D45FB599236}">
      <dsp:nvSpPr>
        <dsp:cNvPr id="0" name=""/>
        <dsp:cNvSpPr/>
      </dsp:nvSpPr>
      <dsp:spPr>
        <a:xfrm>
          <a:off x="2064011" y="3874791"/>
          <a:ext cx="5333911" cy="453274"/>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noProof="0" dirty="0" smtClean="0"/>
            <a:t>Pruebas y Resultados</a:t>
          </a:r>
          <a:endParaRPr lang="es-EC" sz="2000" kern="1200" noProof="0" dirty="0"/>
        </a:p>
      </dsp:txBody>
      <dsp:txXfrm>
        <a:off x="2077287" y="3888067"/>
        <a:ext cx="5307359" cy="426722"/>
      </dsp:txXfrm>
    </dsp:sp>
    <dsp:sp modelId="{179D401F-5D4D-4FE4-A376-9B6C4505F6A9}">
      <dsp:nvSpPr>
        <dsp:cNvPr id="0" name=""/>
        <dsp:cNvSpPr/>
      </dsp:nvSpPr>
      <dsp:spPr>
        <a:xfrm>
          <a:off x="1508970" y="453791"/>
          <a:ext cx="555041" cy="4205042"/>
        </a:xfrm>
        <a:custGeom>
          <a:avLst/>
          <a:gdLst/>
          <a:ahLst/>
          <a:cxnLst/>
          <a:rect l="0" t="0" r="0" b="0"/>
          <a:pathLst>
            <a:path>
              <a:moveTo>
                <a:pt x="0" y="0"/>
              </a:moveTo>
              <a:lnTo>
                <a:pt x="0" y="4205042"/>
              </a:lnTo>
              <a:lnTo>
                <a:pt x="555041" y="4205042"/>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63F715-7CB8-4034-ADA5-1A8B8DBED1F5}">
      <dsp:nvSpPr>
        <dsp:cNvPr id="0" name=""/>
        <dsp:cNvSpPr/>
      </dsp:nvSpPr>
      <dsp:spPr>
        <a:xfrm>
          <a:off x="2064011" y="4441384"/>
          <a:ext cx="5364059" cy="434898"/>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noProof="0" dirty="0" smtClean="0"/>
            <a:t>Conclusiones</a:t>
          </a:r>
          <a:endParaRPr lang="es-EC" sz="2000" kern="1200" noProof="0" dirty="0"/>
        </a:p>
      </dsp:txBody>
      <dsp:txXfrm>
        <a:off x="2076749" y="4454122"/>
        <a:ext cx="5338583" cy="4094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3998" y="360635"/>
          <a:ext cx="7179200" cy="586289"/>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C" sz="3200" kern="1200" noProof="0" dirty="0" smtClean="0"/>
            <a:t>Procesos de Tratamiento de Agua Residual</a:t>
          </a:r>
          <a:endParaRPr lang="es-EC" sz="3200" kern="1200" noProof="0" dirty="0"/>
        </a:p>
      </dsp:txBody>
      <dsp:txXfrm>
        <a:off x="21170" y="377807"/>
        <a:ext cx="7144856" cy="551945"/>
      </dsp:txXfrm>
    </dsp:sp>
    <dsp:sp modelId="{583841C5-6D0F-4718-B99A-0E2E694FCB70}">
      <dsp:nvSpPr>
        <dsp:cNvPr id="0" name=""/>
        <dsp:cNvSpPr/>
      </dsp:nvSpPr>
      <dsp:spPr>
        <a:xfrm>
          <a:off x="721918" y="946925"/>
          <a:ext cx="717920" cy="439717"/>
        </a:xfrm>
        <a:custGeom>
          <a:avLst/>
          <a:gdLst/>
          <a:ahLst/>
          <a:cxnLst/>
          <a:rect l="0" t="0" r="0" b="0"/>
          <a:pathLst>
            <a:path>
              <a:moveTo>
                <a:pt x="0" y="0"/>
              </a:moveTo>
              <a:lnTo>
                <a:pt x="0" y="439717"/>
              </a:lnTo>
              <a:lnTo>
                <a:pt x="717920" y="439717"/>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E0F9C8-49E5-49B5-BF21-8213E45C7458}">
      <dsp:nvSpPr>
        <dsp:cNvPr id="0" name=""/>
        <dsp:cNvSpPr/>
      </dsp:nvSpPr>
      <dsp:spPr>
        <a:xfrm>
          <a:off x="1439838" y="1093498"/>
          <a:ext cx="6895546" cy="586289"/>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kern="1200" dirty="0" smtClean="0"/>
            <a:t>Instalación de Sensores</a:t>
          </a:r>
          <a:r>
            <a:rPr lang="es-ES" sz="2000" kern="1200" baseline="0" dirty="0" smtClean="0"/>
            <a:t> </a:t>
          </a:r>
          <a:r>
            <a:rPr lang="es-ES" sz="2000" kern="1200" baseline="0" dirty="0" smtClean="0"/>
            <a:t>de nivel ultrasónicos</a:t>
          </a:r>
          <a:endParaRPr lang="es-ES" sz="2000" kern="1200" dirty="0"/>
        </a:p>
      </dsp:txBody>
      <dsp:txXfrm>
        <a:off x="1457010" y="1110670"/>
        <a:ext cx="6861202" cy="551945"/>
      </dsp:txXfrm>
    </dsp:sp>
    <dsp:sp modelId="{6453487C-0FAF-4B32-BD10-ECD1ABD7E947}">
      <dsp:nvSpPr>
        <dsp:cNvPr id="0" name=""/>
        <dsp:cNvSpPr/>
      </dsp:nvSpPr>
      <dsp:spPr>
        <a:xfrm>
          <a:off x="721918" y="946925"/>
          <a:ext cx="717920" cy="1160695"/>
        </a:xfrm>
        <a:custGeom>
          <a:avLst/>
          <a:gdLst/>
          <a:ahLst/>
          <a:cxnLst/>
          <a:rect l="0" t="0" r="0" b="0"/>
          <a:pathLst>
            <a:path>
              <a:moveTo>
                <a:pt x="0" y="0"/>
              </a:moveTo>
              <a:lnTo>
                <a:pt x="0" y="1160695"/>
              </a:lnTo>
              <a:lnTo>
                <a:pt x="717920" y="116069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1439838" y="1826360"/>
          <a:ext cx="6938162" cy="562521"/>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kern="1200" dirty="0" smtClean="0"/>
            <a:t>Instalación de Flotadores de Nivel como sistema antiderrame</a:t>
          </a:r>
          <a:endParaRPr lang="es-ES" sz="2000" kern="1200" dirty="0"/>
        </a:p>
      </dsp:txBody>
      <dsp:txXfrm>
        <a:off x="1456314" y="1842836"/>
        <a:ext cx="6905210" cy="529569"/>
      </dsp:txXfrm>
    </dsp:sp>
    <dsp:sp modelId="{B43A4C8C-3344-48B6-B74A-1F18CC271D43}">
      <dsp:nvSpPr>
        <dsp:cNvPr id="0" name=""/>
        <dsp:cNvSpPr/>
      </dsp:nvSpPr>
      <dsp:spPr>
        <a:xfrm>
          <a:off x="721918" y="946925"/>
          <a:ext cx="717920" cy="1869789"/>
        </a:xfrm>
        <a:custGeom>
          <a:avLst/>
          <a:gdLst/>
          <a:ahLst/>
          <a:cxnLst/>
          <a:rect l="0" t="0" r="0" b="0"/>
          <a:pathLst>
            <a:path>
              <a:moveTo>
                <a:pt x="0" y="0"/>
              </a:moveTo>
              <a:lnTo>
                <a:pt x="0" y="1869789"/>
              </a:lnTo>
              <a:lnTo>
                <a:pt x="717920" y="1869789"/>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4DF1E2-BE8D-4455-8C15-336D859EDC7C}">
      <dsp:nvSpPr>
        <dsp:cNvPr id="0" name=""/>
        <dsp:cNvSpPr/>
      </dsp:nvSpPr>
      <dsp:spPr>
        <a:xfrm>
          <a:off x="1439838" y="2535454"/>
          <a:ext cx="6938162" cy="562521"/>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0" kern="1200" dirty="0" smtClean="0"/>
            <a:t>Instalación de sensores de pH</a:t>
          </a:r>
          <a:endParaRPr lang="es-ES" sz="2000" b="0" kern="1200" dirty="0"/>
        </a:p>
      </dsp:txBody>
      <dsp:txXfrm>
        <a:off x="1456314" y="2551930"/>
        <a:ext cx="6905210" cy="529569"/>
      </dsp:txXfrm>
    </dsp:sp>
    <dsp:sp modelId="{2A81AC24-19E8-4B05-BE18-7F7DC22883F5}">
      <dsp:nvSpPr>
        <dsp:cNvPr id="0" name=""/>
        <dsp:cNvSpPr/>
      </dsp:nvSpPr>
      <dsp:spPr>
        <a:xfrm>
          <a:off x="721918" y="946925"/>
          <a:ext cx="717920" cy="2578883"/>
        </a:xfrm>
        <a:custGeom>
          <a:avLst/>
          <a:gdLst/>
          <a:ahLst/>
          <a:cxnLst/>
          <a:rect l="0" t="0" r="0" b="0"/>
          <a:pathLst>
            <a:path>
              <a:moveTo>
                <a:pt x="0" y="0"/>
              </a:moveTo>
              <a:lnTo>
                <a:pt x="0" y="2578883"/>
              </a:lnTo>
              <a:lnTo>
                <a:pt x="717920" y="257888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10391E-D0BA-4B05-BC9D-4C5F7A7038B2}">
      <dsp:nvSpPr>
        <dsp:cNvPr id="0" name=""/>
        <dsp:cNvSpPr/>
      </dsp:nvSpPr>
      <dsp:spPr>
        <a:xfrm>
          <a:off x="1439838" y="3244548"/>
          <a:ext cx="6938162" cy="562521"/>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kern="1200" dirty="0" smtClean="0"/>
            <a:t>Modo de Control Manual y Automático</a:t>
          </a:r>
          <a:endParaRPr lang="es-ES" sz="2000" kern="1200" dirty="0"/>
        </a:p>
      </dsp:txBody>
      <dsp:txXfrm>
        <a:off x="1456314" y="3261024"/>
        <a:ext cx="6905210" cy="529569"/>
      </dsp:txXfrm>
    </dsp:sp>
    <dsp:sp modelId="{672A5E56-DE7C-423B-8AF4-B37E93A0E788}">
      <dsp:nvSpPr>
        <dsp:cNvPr id="0" name=""/>
        <dsp:cNvSpPr/>
      </dsp:nvSpPr>
      <dsp:spPr>
        <a:xfrm>
          <a:off x="721918" y="946925"/>
          <a:ext cx="717920" cy="3287977"/>
        </a:xfrm>
        <a:custGeom>
          <a:avLst/>
          <a:gdLst/>
          <a:ahLst/>
          <a:cxnLst/>
          <a:rect l="0" t="0" r="0" b="0"/>
          <a:pathLst>
            <a:path>
              <a:moveTo>
                <a:pt x="0" y="0"/>
              </a:moveTo>
              <a:lnTo>
                <a:pt x="0" y="3287977"/>
              </a:lnTo>
              <a:lnTo>
                <a:pt x="717920" y="3287977"/>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FB512E-0A1F-4167-ADE0-87DA96AF7CDA}">
      <dsp:nvSpPr>
        <dsp:cNvPr id="0" name=""/>
        <dsp:cNvSpPr/>
      </dsp:nvSpPr>
      <dsp:spPr>
        <a:xfrm>
          <a:off x="1439838" y="3953642"/>
          <a:ext cx="6938162" cy="562521"/>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noProof="0" dirty="0" smtClean="0"/>
            <a:t>Diseño y desarrollo de interfaces HMI</a:t>
          </a:r>
          <a:endParaRPr lang="es-EC" sz="2000" kern="1200" noProof="0" dirty="0"/>
        </a:p>
      </dsp:txBody>
      <dsp:txXfrm>
        <a:off x="1456314" y="3970118"/>
        <a:ext cx="6905210" cy="52956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133603"/>
          <a:ext cx="7696198" cy="62851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n-US" sz="3500" kern="1200" noProof="0" dirty="0" smtClean="0"/>
            <a:t>Desarrollo</a:t>
          </a:r>
          <a:endParaRPr lang="es-EC" sz="3500" kern="1200" noProof="0" dirty="0"/>
        </a:p>
      </dsp:txBody>
      <dsp:txXfrm>
        <a:off x="18408" y="2152011"/>
        <a:ext cx="7659382" cy="59169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91573" y="108272"/>
          <a:ext cx="3548518" cy="428604"/>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noProof="0" dirty="0" smtClean="0"/>
            <a:t>Actividades Realizadas</a:t>
          </a:r>
          <a:endParaRPr lang="es-EC" sz="2000" kern="1200" noProof="0" dirty="0"/>
        </a:p>
      </dsp:txBody>
      <dsp:txXfrm>
        <a:off x="104126" y="120825"/>
        <a:ext cx="3523412" cy="403498"/>
      </dsp:txXfrm>
    </dsp:sp>
    <dsp:sp modelId="{6453487C-0FAF-4B32-BD10-ECD1ABD7E947}">
      <dsp:nvSpPr>
        <dsp:cNvPr id="0" name=""/>
        <dsp:cNvSpPr/>
      </dsp:nvSpPr>
      <dsp:spPr>
        <a:xfrm>
          <a:off x="446425" y="536877"/>
          <a:ext cx="176883" cy="507773"/>
        </a:xfrm>
        <a:custGeom>
          <a:avLst/>
          <a:gdLst/>
          <a:ahLst/>
          <a:cxnLst/>
          <a:rect l="0" t="0" r="0" b="0"/>
          <a:pathLst>
            <a:path>
              <a:moveTo>
                <a:pt x="0" y="0"/>
              </a:moveTo>
              <a:lnTo>
                <a:pt x="0" y="507773"/>
              </a:lnTo>
              <a:lnTo>
                <a:pt x="176883" y="50777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623308" y="856799"/>
          <a:ext cx="7889756" cy="375702"/>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S" sz="1600" kern="1200" dirty="0" smtClean="0"/>
            <a:t>Diseño e instalación de dispositivos de instrumentación y Diagramas P&amp;ID.</a:t>
          </a:r>
          <a:endParaRPr lang="es-ES" sz="1600" kern="1200" dirty="0"/>
        </a:p>
      </dsp:txBody>
      <dsp:txXfrm>
        <a:off x="634312" y="867803"/>
        <a:ext cx="7867748" cy="353694"/>
      </dsp:txXfrm>
    </dsp:sp>
    <dsp:sp modelId="{B671F1FF-E673-4F3F-83D5-DAFF3F7F3679}">
      <dsp:nvSpPr>
        <dsp:cNvPr id="0" name=""/>
        <dsp:cNvSpPr/>
      </dsp:nvSpPr>
      <dsp:spPr>
        <a:xfrm>
          <a:off x="446425" y="536877"/>
          <a:ext cx="176883" cy="977329"/>
        </a:xfrm>
        <a:custGeom>
          <a:avLst/>
          <a:gdLst/>
          <a:ahLst/>
          <a:cxnLst/>
          <a:rect l="0" t="0" r="0" b="0"/>
          <a:pathLst>
            <a:path>
              <a:moveTo>
                <a:pt x="0" y="0"/>
              </a:moveTo>
              <a:lnTo>
                <a:pt x="0" y="977329"/>
              </a:lnTo>
              <a:lnTo>
                <a:pt x="176883" y="977329"/>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59AF2C-3912-4CC4-94F9-6073A850049F}">
      <dsp:nvSpPr>
        <dsp:cNvPr id="0" name=""/>
        <dsp:cNvSpPr/>
      </dsp:nvSpPr>
      <dsp:spPr>
        <a:xfrm>
          <a:off x="623308" y="1326354"/>
          <a:ext cx="7889756" cy="375702"/>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S" sz="1600" kern="1200" dirty="0" smtClean="0"/>
            <a:t>Diagrama Unifilar.</a:t>
          </a:r>
          <a:endParaRPr lang="es-ES" sz="1600" kern="1200" dirty="0"/>
        </a:p>
      </dsp:txBody>
      <dsp:txXfrm>
        <a:off x="634312" y="1337358"/>
        <a:ext cx="7867748" cy="353694"/>
      </dsp:txXfrm>
    </dsp:sp>
    <dsp:sp modelId="{4C81741D-BBE8-4295-916C-EB00B05D4586}">
      <dsp:nvSpPr>
        <dsp:cNvPr id="0" name=""/>
        <dsp:cNvSpPr/>
      </dsp:nvSpPr>
      <dsp:spPr>
        <a:xfrm>
          <a:off x="446425" y="536877"/>
          <a:ext cx="176883" cy="1522784"/>
        </a:xfrm>
        <a:custGeom>
          <a:avLst/>
          <a:gdLst/>
          <a:ahLst/>
          <a:cxnLst/>
          <a:rect l="0" t="0" r="0" b="0"/>
          <a:pathLst>
            <a:path>
              <a:moveTo>
                <a:pt x="0" y="0"/>
              </a:moveTo>
              <a:lnTo>
                <a:pt x="0" y="1522784"/>
              </a:lnTo>
              <a:lnTo>
                <a:pt x="176883" y="1522784"/>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8164C8-0D26-4264-AEB2-9F86A86275A7}">
      <dsp:nvSpPr>
        <dsp:cNvPr id="0" name=""/>
        <dsp:cNvSpPr/>
      </dsp:nvSpPr>
      <dsp:spPr>
        <a:xfrm>
          <a:off x="623308" y="1871810"/>
          <a:ext cx="7889756" cy="375702"/>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s-ES" sz="1600" kern="1200" dirty="0" smtClean="0"/>
            <a:t>Diseño y instalación del tablero de control.</a:t>
          </a:r>
          <a:endParaRPr lang="es-ES" sz="1600" kern="1200" dirty="0"/>
        </a:p>
      </dsp:txBody>
      <dsp:txXfrm>
        <a:off x="634312" y="1882814"/>
        <a:ext cx="7867748" cy="353694"/>
      </dsp:txXfrm>
    </dsp:sp>
    <dsp:sp modelId="{2A81AC24-19E8-4B05-BE18-7F7DC22883F5}">
      <dsp:nvSpPr>
        <dsp:cNvPr id="0" name=""/>
        <dsp:cNvSpPr/>
      </dsp:nvSpPr>
      <dsp:spPr>
        <a:xfrm>
          <a:off x="446425" y="536877"/>
          <a:ext cx="164313" cy="2057300"/>
        </a:xfrm>
        <a:custGeom>
          <a:avLst/>
          <a:gdLst/>
          <a:ahLst/>
          <a:cxnLst/>
          <a:rect l="0" t="0" r="0" b="0"/>
          <a:pathLst>
            <a:path>
              <a:moveTo>
                <a:pt x="0" y="0"/>
              </a:moveTo>
              <a:lnTo>
                <a:pt x="0" y="2057300"/>
              </a:lnTo>
              <a:lnTo>
                <a:pt x="164313" y="205730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10391E-D0BA-4B05-BC9D-4C5F7A7038B2}">
      <dsp:nvSpPr>
        <dsp:cNvPr id="0" name=""/>
        <dsp:cNvSpPr/>
      </dsp:nvSpPr>
      <dsp:spPr>
        <a:xfrm>
          <a:off x="610738" y="2406326"/>
          <a:ext cx="7889756" cy="375702"/>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S" sz="1600" kern="1200" dirty="0" smtClean="0"/>
            <a:t>Instalación de dispositivos de maniobra del tablero de control.</a:t>
          </a:r>
          <a:endParaRPr lang="es-ES" sz="1600" kern="1200" dirty="0"/>
        </a:p>
      </dsp:txBody>
      <dsp:txXfrm>
        <a:off x="621742" y="2417330"/>
        <a:ext cx="7867748" cy="353694"/>
      </dsp:txXfrm>
    </dsp:sp>
    <dsp:sp modelId="{9958F898-A982-431C-8079-3A0BCB00A1B7}">
      <dsp:nvSpPr>
        <dsp:cNvPr id="0" name=""/>
        <dsp:cNvSpPr/>
      </dsp:nvSpPr>
      <dsp:spPr>
        <a:xfrm>
          <a:off x="446425" y="536877"/>
          <a:ext cx="180674" cy="2618421"/>
        </a:xfrm>
        <a:custGeom>
          <a:avLst/>
          <a:gdLst/>
          <a:ahLst/>
          <a:cxnLst/>
          <a:rect l="0" t="0" r="0" b="0"/>
          <a:pathLst>
            <a:path>
              <a:moveTo>
                <a:pt x="0" y="0"/>
              </a:moveTo>
              <a:lnTo>
                <a:pt x="0" y="2618421"/>
              </a:lnTo>
              <a:lnTo>
                <a:pt x="180674" y="261842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E7230A-AA93-4ED7-B252-8DAFDB4424B1}">
      <dsp:nvSpPr>
        <dsp:cNvPr id="0" name=""/>
        <dsp:cNvSpPr/>
      </dsp:nvSpPr>
      <dsp:spPr>
        <a:xfrm>
          <a:off x="627100" y="2967446"/>
          <a:ext cx="7889756" cy="375702"/>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S" sz="1600" kern="1200" dirty="0" smtClean="0"/>
            <a:t>Instalación de sensores de pH.</a:t>
          </a:r>
          <a:endParaRPr lang="es-ES" sz="1600" kern="1200" dirty="0"/>
        </a:p>
      </dsp:txBody>
      <dsp:txXfrm>
        <a:off x="638104" y="2978450"/>
        <a:ext cx="7867748" cy="353694"/>
      </dsp:txXfrm>
    </dsp:sp>
    <dsp:sp modelId="{5703A906-2DA2-44E2-B66B-FA770C654946}">
      <dsp:nvSpPr>
        <dsp:cNvPr id="0" name=""/>
        <dsp:cNvSpPr/>
      </dsp:nvSpPr>
      <dsp:spPr>
        <a:xfrm>
          <a:off x="446425" y="536877"/>
          <a:ext cx="176883" cy="3166232"/>
        </a:xfrm>
        <a:custGeom>
          <a:avLst/>
          <a:gdLst/>
          <a:ahLst/>
          <a:cxnLst/>
          <a:rect l="0" t="0" r="0" b="0"/>
          <a:pathLst>
            <a:path>
              <a:moveTo>
                <a:pt x="0" y="0"/>
              </a:moveTo>
              <a:lnTo>
                <a:pt x="0" y="3166232"/>
              </a:lnTo>
              <a:lnTo>
                <a:pt x="176883" y="3166232"/>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C17BBD-A79E-4581-AA81-7FA4EC6CC1EC}">
      <dsp:nvSpPr>
        <dsp:cNvPr id="0" name=""/>
        <dsp:cNvSpPr/>
      </dsp:nvSpPr>
      <dsp:spPr>
        <a:xfrm>
          <a:off x="623308" y="3515258"/>
          <a:ext cx="7889756" cy="375702"/>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S" sz="1600" kern="1200" dirty="0" smtClean="0"/>
            <a:t>Diseño e implementación de un sistema de control por pulsadores.</a:t>
          </a:r>
          <a:endParaRPr lang="es-ES" sz="1600" kern="1200" dirty="0"/>
        </a:p>
      </dsp:txBody>
      <dsp:txXfrm>
        <a:off x="634312" y="3526262"/>
        <a:ext cx="7867748" cy="353694"/>
      </dsp:txXfrm>
    </dsp:sp>
    <dsp:sp modelId="{59853D9F-6E65-4D0C-912B-06A923A027B0}">
      <dsp:nvSpPr>
        <dsp:cNvPr id="0" name=""/>
        <dsp:cNvSpPr/>
      </dsp:nvSpPr>
      <dsp:spPr>
        <a:xfrm>
          <a:off x="446425" y="536877"/>
          <a:ext cx="176883" cy="3698453"/>
        </a:xfrm>
        <a:custGeom>
          <a:avLst/>
          <a:gdLst/>
          <a:ahLst/>
          <a:cxnLst/>
          <a:rect l="0" t="0" r="0" b="0"/>
          <a:pathLst>
            <a:path>
              <a:moveTo>
                <a:pt x="0" y="0"/>
              </a:moveTo>
              <a:lnTo>
                <a:pt x="0" y="3698453"/>
              </a:lnTo>
              <a:lnTo>
                <a:pt x="176883" y="369845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CBE355-2EC7-47CC-B5B3-365FDDE755EE}">
      <dsp:nvSpPr>
        <dsp:cNvPr id="0" name=""/>
        <dsp:cNvSpPr/>
      </dsp:nvSpPr>
      <dsp:spPr>
        <a:xfrm>
          <a:off x="623308" y="4047479"/>
          <a:ext cx="7889756" cy="375702"/>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S" sz="1600" kern="1200" dirty="0" smtClean="0"/>
            <a:t>Programación del PLC </a:t>
          </a:r>
          <a:endParaRPr lang="es-ES" sz="1600" kern="1200" dirty="0"/>
        </a:p>
      </dsp:txBody>
      <dsp:txXfrm>
        <a:off x="634312" y="4058483"/>
        <a:ext cx="7867748" cy="353694"/>
      </dsp:txXfrm>
    </dsp:sp>
    <dsp:sp modelId="{CF5CF60D-F054-4328-AA5F-83B5A2357A00}">
      <dsp:nvSpPr>
        <dsp:cNvPr id="0" name=""/>
        <dsp:cNvSpPr/>
      </dsp:nvSpPr>
      <dsp:spPr>
        <a:xfrm>
          <a:off x="446425" y="536877"/>
          <a:ext cx="187910" cy="4246272"/>
        </a:xfrm>
        <a:custGeom>
          <a:avLst/>
          <a:gdLst/>
          <a:ahLst/>
          <a:cxnLst/>
          <a:rect l="0" t="0" r="0" b="0"/>
          <a:pathLst>
            <a:path>
              <a:moveTo>
                <a:pt x="0" y="0"/>
              </a:moveTo>
              <a:lnTo>
                <a:pt x="0" y="4246272"/>
              </a:lnTo>
              <a:lnTo>
                <a:pt x="187910" y="4246272"/>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DBB612-8417-4975-9D17-5A5417B72490}">
      <dsp:nvSpPr>
        <dsp:cNvPr id="0" name=""/>
        <dsp:cNvSpPr/>
      </dsp:nvSpPr>
      <dsp:spPr>
        <a:xfrm>
          <a:off x="634335" y="4595297"/>
          <a:ext cx="7889756" cy="375702"/>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S" sz="1600" kern="1200" dirty="0" smtClean="0"/>
            <a:t>Desarrollo de la interfaz HMI</a:t>
          </a:r>
          <a:endParaRPr lang="es-ES" sz="1600" kern="1200" dirty="0"/>
        </a:p>
      </dsp:txBody>
      <dsp:txXfrm>
        <a:off x="645339" y="4606301"/>
        <a:ext cx="7867748" cy="35369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2E0F4-41B1-4686-8502-C6D2505E0B89}">
      <dsp:nvSpPr>
        <dsp:cNvPr id="0" name=""/>
        <dsp:cNvSpPr/>
      </dsp:nvSpPr>
      <dsp:spPr>
        <a:xfrm>
          <a:off x="8123" y="1863"/>
          <a:ext cx="8698036" cy="1138218"/>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C" sz="1600" kern="1200" dirty="0" smtClean="0"/>
            <a:t>El tablero de control de la planta de tratamiento Ptari fue diseñado en base al nuevo proceso y condiciones de tratamiento de las diferentes aguas residuales producidas por el proceso de galvanizado, tomando en cuenta todos los dispositivos que conforman el sistema de control para realizar el dimensionamiento y plano del armario de control.</a:t>
          </a:r>
          <a:endParaRPr lang="es-ES" sz="1600" kern="1200" dirty="0"/>
        </a:p>
      </dsp:txBody>
      <dsp:txXfrm>
        <a:off x="41460" y="35200"/>
        <a:ext cx="8631362" cy="107154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5292" y="542470"/>
          <a:ext cx="8833907" cy="1251142"/>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Los valores de pH son visualizados desde el sistema HMI por medio de la generación de ecuaciones lineales que determinan el comportamiento del sensor, con datos obtenidos de las salidas analógicas entregadas por el controlador OMEGA, las configuraciones de los pines de salida</a:t>
          </a:r>
          <a:endParaRPr lang="es-EC" sz="2000" kern="1200" noProof="0" dirty="0">
            <a:latin typeface="Times New Roman" panose="02020603050405020304" pitchFamily="18" charset="0"/>
            <a:cs typeface="Times New Roman" panose="02020603050405020304" pitchFamily="18" charset="0"/>
          </a:endParaRPr>
        </a:p>
      </dsp:txBody>
      <dsp:txXfrm>
        <a:off x="41937" y="579115"/>
        <a:ext cx="8760617" cy="117785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5292" y="422014"/>
          <a:ext cx="8833907" cy="149205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t>Se debe tomar en cuenta que estos pulsadores solo permiten la selección del proceso automático, puesto que realizar de esta manera el sistema de control manual significaría la instalación de una gran cantidad de pulsadores y luces indicadoras, este sistema de control sirve como contingencia en el caso de falla de comunicación del sistema HMI con el PLC.</a:t>
          </a:r>
          <a:endParaRPr lang="es-EC" sz="2000" kern="1200" noProof="0" dirty="0">
            <a:latin typeface="Times New Roman" panose="02020603050405020304" pitchFamily="18" charset="0"/>
            <a:cs typeface="Times New Roman" panose="02020603050405020304" pitchFamily="18" charset="0"/>
          </a:endParaRPr>
        </a:p>
      </dsp:txBody>
      <dsp:txXfrm>
        <a:off x="48993" y="465715"/>
        <a:ext cx="8746505" cy="140465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133603"/>
          <a:ext cx="7696198" cy="62851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n-US" sz="3500" kern="1200" noProof="0" dirty="0" smtClean="0"/>
            <a:t>HMI</a:t>
          </a:r>
          <a:endParaRPr lang="es-EC" sz="3500" kern="1200" noProof="0" dirty="0"/>
        </a:p>
      </dsp:txBody>
      <dsp:txXfrm>
        <a:off x="18408" y="2152011"/>
        <a:ext cx="7659382" cy="59169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133603"/>
          <a:ext cx="7696198" cy="62851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s-EC" sz="3500" kern="1200" noProof="0" dirty="0" smtClean="0"/>
            <a:t>Pruebas y Resultados</a:t>
          </a:r>
          <a:endParaRPr lang="es-EC" sz="3500" kern="1200" noProof="0" dirty="0"/>
        </a:p>
      </dsp:txBody>
      <dsp:txXfrm>
        <a:off x="18408" y="2152011"/>
        <a:ext cx="7659382" cy="59169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133603"/>
          <a:ext cx="7696198" cy="62851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s-EC" sz="3500" kern="1200" noProof="0" dirty="0" smtClean="0"/>
            <a:t>Conclusiones</a:t>
          </a:r>
          <a:endParaRPr lang="es-EC" sz="3500" kern="1200" noProof="0" dirty="0"/>
        </a:p>
      </dsp:txBody>
      <dsp:txXfrm>
        <a:off x="18408" y="2152011"/>
        <a:ext cx="7659382" cy="591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124144"/>
          <a:ext cx="7696198" cy="62851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s-EC" sz="3500" kern="1200" noProof="0" dirty="0" smtClean="0"/>
            <a:t>Introducción</a:t>
          </a:r>
          <a:endParaRPr lang="es-EC" sz="3500" kern="1200" noProof="0" dirty="0"/>
        </a:p>
      </dsp:txBody>
      <dsp:txXfrm>
        <a:off x="18408" y="2142552"/>
        <a:ext cx="7659382" cy="5916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124144"/>
          <a:ext cx="7696198" cy="62851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s-EC" sz="3500" kern="1200" noProof="0" dirty="0" smtClean="0"/>
            <a:t>Objetivos</a:t>
          </a:r>
          <a:endParaRPr lang="es-EC" sz="3500" kern="1200" noProof="0" dirty="0"/>
        </a:p>
      </dsp:txBody>
      <dsp:txXfrm>
        <a:off x="18408" y="2142552"/>
        <a:ext cx="7659382" cy="5916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108199"/>
          <a:ext cx="7696198" cy="62851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s-EC" sz="3500" kern="1200" noProof="0" dirty="0" smtClean="0"/>
            <a:t>Planta de Tratamiento </a:t>
          </a:r>
          <a:r>
            <a:rPr lang="es-EC" sz="3500" kern="1200" noProof="0" dirty="0" smtClean="0"/>
            <a:t>PTARI</a:t>
          </a:r>
          <a:endParaRPr lang="es-EC" sz="3500" kern="1200" noProof="0" dirty="0"/>
        </a:p>
      </dsp:txBody>
      <dsp:txXfrm>
        <a:off x="18408" y="2126607"/>
        <a:ext cx="7659382" cy="5916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124144"/>
          <a:ext cx="7696198" cy="62851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n-US" sz="3500" kern="1200" noProof="0" dirty="0" smtClean="0"/>
            <a:t>Estado </a:t>
          </a:r>
          <a:r>
            <a:rPr lang="es-EC" sz="3500" kern="1200" noProof="0" dirty="0" smtClean="0"/>
            <a:t>Inicial</a:t>
          </a:r>
          <a:endParaRPr lang="es-EC" sz="3500" kern="1200" noProof="0" dirty="0"/>
        </a:p>
      </dsp:txBody>
      <dsp:txXfrm>
        <a:off x="18408" y="2142552"/>
        <a:ext cx="7659382" cy="5916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133603"/>
          <a:ext cx="7696198" cy="62851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n-US" sz="3500" kern="1200" noProof="0" dirty="0" smtClean="0"/>
            <a:t>Requerimientos</a:t>
          </a:r>
          <a:endParaRPr lang="es-EC" sz="3500" kern="1200" noProof="0" dirty="0"/>
        </a:p>
      </dsp:txBody>
      <dsp:txXfrm>
        <a:off x="18408" y="2152011"/>
        <a:ext cx="7659382" cy="5916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4342" y="944648"/>
          <a:ext cx="7882887" cy="863575"/>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s-EC" sz="3500" kern="1200" noProof="0" dirty="0" smtClean="0"/>
            <a:t>Procesos de Tratamiento de Agua Residual</a:t>
          </a:r>
          <a:endParaRPr lang="es-EC" sz="3500" kern="1200" noProof="0" dirty="0"/>
        </a:p>
      </dsp:txBody>
      <dsp:txXfrm>
        <a:off x="29635" y="969941"/>
        <a:ext cx="7832301" cy="812989"/>
      </dsp:txXfrm>
    </dsp:sp>
    <dsp:sp modelId="{583841C5-6D0F-4718-B99A-0E2E694FCB70}">
      <dsp:nvSpPr>
        <dsp:cNvPr id="0" name=""/>
        <dsp:cNvSpPr/>
      </dsp:nvSpPr>
      <dsp:spPr>
        <a:xfrm>
          <a:off x="792631" y="1808223"/>
          <a:ext cx="788288" cy="647681"/>
        </a:xfrm>
        <a:custGeom>
          <a:avLst/>
          <a:gdLst/>
          <a:ahLst/>
          <a:cxnLst/>
          <a:rect l="0" t="0" r="0" b="0"/>
          <a:pathLst>
            <a:path>
              <a:moveTo>
                <a:pt x="0" y="0"/>
              </a:moveTo>
              <a:lnTo>
                <a:pt x="0" y="647681"/>
              </a:lnTo>
              <a:lnTo>
                <a:pt x="788288" y="64768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E0F9C8-49E5-49B5-BF21-8213E45C7458}">
      <dsp:nvSpPr>
        <dsp:cNvPr id="0" name=""/>
        <dsp:cNvSpPr/>
      </dsp:nvSpPr>
      <dsp:spPr>
        <a:xfrm>
          <a:off x="1580919" y="2024117"/>
          <a:ext cx="6679305" cy="863575"/>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kern="1200" dirty="0" smtClean="0"/>
            <a:t>Tratamiento de Agua de Enjuague</a:t>
          </a:r>
          <a:endParaRPr lang="es-ES" sz="2000" kern="1200" dirty="0"/>
        </a:p>
      </dsp:txBody>
      <dsp:txXfrm>
        <a:off x="1606212" y="2049410"/>
        <a:ext cx="6628719" cy="812989"/>
      </dsp:txXfrm>
    </dsp:sp>
    <dsp:sp modelId="{6453487C-0FAF-4B32-BD10-ECD1ABD7E947}">
      <dsp:nvSpPr>
        <dsp:cNvPr id="0" name=""/>
        <dsp:cNvSpPr/>
      </dsp:nvSpPr>
      <dsp:spPr>
        <a:xfrm>
          <a:off x="792631" y="1808223"/>
          <a:ext cx="788288" cy="1709645"/>
        </a:xfrm>
        <a:custGeom>
          <a:avLst/>
          <a:gdLst/>
          <a:ahLst/>
          <a:cxnLst/>
          <a:rect l="0" t="0" r="0" b="0"/>
          <a:pathLst>
            <a:path>
              <a:moveTo>
                <a:pt x="0" y="0"/>
              </a:moveTo>
              <a:lnTo>
                <a:pt x="0" y="1709645"/>
              </a:lnTo>
              <a:lnTo>
                <a:pt x="788288" y="170964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1580919" y="3103586"/>
          <a:ext cx="6796737" cy="828565"/>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kern="1200" dirty="0" smtClean="0"/>
            <a:t>Tratamiento de Solución Decapante</a:t>
          </a:r>
          <a:endParaRPr lang="es-ES" sz="2000" kern="1200" dirty="0"/>
        </a:p>
      </dsp:txBody>
      <dsp:txXfrm>
        <a:off x="1605187" y="3127854"/>
        <a:ext cx="6748201" cy="78002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A59A0059-2925-4C41-9472-DA7896AE44C0}" type="datetimeFigureOut">
              <a:rPr lang="es-ES" smtClean="0"/>
              <a:t>29/01/2019</a:t>
            </a:fld>
            <a:endParaRPr lang="es-ES"/>
          </a:p>
        </p:txBody>
      </p:sp>
      <p:sp>
        <p:nvSpPr>
          <p:cNvPr id="4" name="3 Marcador de pie de página"/>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9CE90096-80A3-440E-9350-9E32FEFA4505}" type="slidenum">
              <a:rPr lang="es-ES" smtClean="0"/>
              <a:t>‹Nº›</a:t>
            </a:fld>
            <a:endParaRPr lang="es-ES"/>
          </a:p>
        </p:txBody>
      </p:sp>
    </p:spTree>
    <p:extLst>
      <p:ext uri="{BB962C8B-B14F-4D97-AF65-F5344CB8AC3E}">
        <p14:creationId xmlns:p14="http://schemas.microsoft.com/office/powerpoint/2010/main" val="10431765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AE0F86A1-04FC-41B3-8814-61C279CB4662}" type="datetimeFigureOut">
              <a:rPr lang="es-ES" smtClean="0"/>
              <a:t>29/01/2019</a:t>
            </a:fld>
            <a:endParaRPr lang="es-ES"/>
          </a:p>
        </p:txBody>
      </p:sp>
      <p:sp>
        <p:nvSpPr>
          <p:cNvPr id="4" name="3 Marcador de imagen de diapositiva"/>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303CB458-7C3A-45F9-8815-E28D4955E256}" type="slidenum">
              <a:rPr lang="es-ES" smtClean="0"/>
              <a:t>‹Nº›</a:t>
            </a:fld>
            <a:endParaRPr lang="es-ES"/>
          </a:p>
        </p:txBody>
      </p:sp>
    </p:spTree>
    <p:extLst>
      <p:ext uri="{BB962C8B-B14F-4D97-AF65-F5344CB8AC3E}">
        <p14:creationId xmlns:p14="http://schemas.microsoft.com/office/powerpoint/2010/main" val="3631936086"/>
      </p:ext>
    </p:extLst>
  </p:cSld>
  <p:clrMap bg1="lt1" tx1="dk1" bg2="lt2" tx2="dk2" accent1="accent1" accent2="accent2" accent3="accent3" accent4="accent4" accent5="accent5" accent6="accent6" hlink="hlink" folHlink="folHlink"/>
  <p:hf hdr="0" ftr="0" dt="0"/>
  <p:notesStyle>
    <a:lvl1pPr marL="0" algn="l" defTabSz="779252" rtl="0" eaLnBrk="1" latinLnBrk="0" hangingPunct="1">
      <a:defRPr sz="1000" kern="1200">
        <a:solidFill>
          <a:schemeClr val="tx1"/>
        </a:solidFill>
        <a:latin typeface="+mn-lt"/>
        <a:ea typeface="+mn-ea"/>
        <a:cs typeface="+mn-cs"/>
      </a:defRPr>
    </a:lvl1pPr>
    <a:lvl2pPr marL="389626" algn="l" defTabSz="779252" rtl="0" eaLnBrk="1" latinLnBrk="0" hangingPunct="1">
      <a:defRPr sz="1000" kern="1200">
        <a:solidFill>
          <a:schemeClr val="tx1"/>
        </a:solidFill>
        <a:latin typeface="+mn-lt"/>
        <a:ea typeface="+mn-ea"/>
        <a:cs typeface="+mn-cs"/>
      </a:defRPr>
    </a:lvl2pPr>
    <a:lvl3pPr marL="779252" algn="l" defTabSz="779252" rtl="0" eaLnBrk="1" latinLnBrk="0" hangingPunct="1">
      <a:defRPr sz="1000" kern="1200">
        <a:solidFill>
          <a:schemeClr val="tx1"/>
        </a:solidFill>
        <a:latin typeface="+mn-lt"/>
        <a:ea typeface="+mn-ea"/>
        <a:cs typeface="+mn-cs"/>
      </a:defRPr>
    </a:lvl3pPr>
    <a:lvl4pPr marL="1168878" algn="l" defTabSz="779252" rtl="0" eaLnBrk="1" latinLnBrk="0" hangingPunct="1">
      <a:defRPr sz="1000" kern="1200">
        <a:solidFill>
          <a:schemeClr val="tx1"/>
        </a:solidFill>
        <a:latin typeface="+mn-lt"/>
        <a:ea typeface="+mn-ea"/>
        <a:cs typeface="+mn-cs"/>
      </a:defRPr>
    </a:lvl4pPr>
    <a:lvl5pPr marL="1558503" algn="l" defTabSz="779252" rtl="0" eaLnBrk="1" latinLnBrk="0" hangingPunct="1">
      <a:defRPr sz="1000" kern="1200">
        <a:solidFill>
          <a:schemeClr val="tx1"/>
        </a:solidFill>
        <a:latin typeface="+mn-lt"/>
        <a:ea typeface="+mn-ea"/>
        <a:cs typeface="+mn-cs"/>
      </a:defRPr>
    </a:lvl5pPr>
    <a:lvl6pPr marL="1948129" algn="l" defTabSz="779252" rtl="0" eaLnBrk="1" latinLnBrk="0" hangingPunct="1">
      <a:defRPr sz="1000" kern="1200">
        <a:solidFill>
          <a:schemeClr val="tx1"/>
        </a:solidFill>
        <a:latin typeface="+mn-lt"/>
        <a:ea typeface="+mn-ea"/>
        <a:cs typeface="+mn-cs"/>
      </a:defRPr>
    </a:lvl6pPr>
    <a:lvl7pPr marL="2337755" algn="l" defTabSz="779252" rtl="0" eaLnBrk="1" latinLnBrk="0" hangingPunct="1">
      <a:defRPr sz="1000" kern="1200">
        <a:solidFill>
          <a:schemeClr val="tx1"/>
        </a:solidFill>
        <a:latin typeface="+mn-lt"/>
        <a:ea typeface="+mn-ea"/>
        <a:cs typeface="+mn-cs"/>
      </a:defRPr>
    </a:lvl7pPr>
    <a:lvl8pPr marL="2727381" algn="l" defTabSz="779252" rtl="0" eaLnBrk="1" latinLnBrk="0" hangingPunct="1">
      <a:defRPr sz="1000" kern="1200">
        <a:solidFill>
          <a:schemeClr val="tx1"/>
        </a:solidFill>
        <a:latin typeface="+mn-lt"/>
        <a:ea typeface="+mn-ea"/>
        <a:cs typeface="+mn-cs"/>
      </a:defRPr>
    </a:lvl8pPr>
    <a:lvl9pPr marL="3117007" algn="l" defTabSz="779252"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857500" y="514350"/>
            <a:ext cx="3429000" cy="257175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03CB458-7C3A-45F9-8815-E28D4955E256}" type="slidenum">
              <a:rPr lang="es-ES" smtClean="0"/>
              <a:t>1</a:t>
            </a:fld>
            <a:endParaRPr lang="es-ES" dirty="0"/>
          </a:p>
        </p:txBody>
      </p:sp>
    </p:spTree>
    <p:extLst>
      <p:ext uri="{BB962C8B-B14F-4D97-AF65-F5344CB8AC3E}">
        <p14:creationId xmlns:p14="http://schemas.microsoft.com/office/powerpoint/2010/main" val="3134802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idx="1"/>
          </p:nvPr>
        </p:nvSpPr>
        <p:spPr>
          <a:xfrm>
            <a:off x="457200" y="1600203"/>
            <a:ext cx="8229600" cy="4525963"/>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30"/>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89626" indent="0" algn="ctr">
              <a:buNone/>
              <a:defRPr>
                <a:solidFill>
                  <a:schemeClr val="tx1">
                    <a:tint val="75000"/>
                  </a:schemeClr>
                </a:solidFill>
              </a:defRPr>
            </a:lvl2pPr>
            <a:lvl3pPr marL="779252" indent="0" algn="ctr">
              <a:buNone/>
              <a:defRPr>
                <a:solidFill>
                  <a:schemeClr val="tx1">
                    <a:tint val="75000"/>
                  </a:schemeClr>
                </a:solidFill>
              </a:defRPr>
            </a:lvl3pPr>
            <a:lvl4pPr marL="1168878" indent="0" algn="ctr">
              <a:buNone/>
              <a:defRPr>
                <a:solidFill>
                  <a:schemeClr val="tx1">
                    <a:tint val="75000"/>
                  </a:schemeClr>
                </a:solidFill>
              </a:defRPr>
            </a:lvl4pPr>
            <a:lvl5pPr marL="1558503" indent="0" algn="ctr">
              <a:buNone/>
              <a:defRPr>
                <a:solidFill>
                  <a:schemeClr val="tx1">
                    <a:tint val="75000"/>
                  </a:schemeClr>
                </a:solidFill>
              </a:defRPr>
            </a:lvl5pPr>
            <a:lvl6pPr marL="1948129" indent="0" algn="ctr">
              <a:buNone/>
              <a:defRPr>
                <a:solidFill>
                  <a:schemeClr val="tx1">
                    <a:tint val="75000"/>
                  </a:schemeClr>
                </a:solidFill>
              </a:defRPr>
            </a:lvl6pPr>
            <a:lvl7pPr marL="2337755" indent="0" algn="ctr">
              <a:buNone/>
              <a:defRPr>
                <a:solidFill>
                  <a:schemeClr val="tx1">
                    <a:tint val="75000"/>
                  </a:schemeClr>
                </a:solidFill>
              </a:defRPr>
            </a:lvl7pPr>
            <a:lvl8pPr marL="2727381" indent="0" algn="ctr">
              <a:buNone/>
              <a:defRPr>
                <a:solidFill>
                  <a:schemeClr val="tx1">
                    <a:tint val="75000"/>
                  </a:schemeClr>
                </a:solidFill>
              </a:defRPr>
            </a:lvl8pPr>
            <a:lvl9pPr marL="3117007"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r>
              <a:rPr lang="es-ES" smtClean="0"/>
              <a:t>Tema de la presentacion</a:t>
            </a:r>
            <a:endParaRPr lang="es-ES"/>
          </a:p>
        </p:txBody>
      </p:sp>
      <p:sp>
        <p:nvSpPr>
          <p:cNvPr id="5" name="4 Marcador de pie de página"/>
          <p:cNvSpPr>
            <a:spLocks noGrp="1"/>
          </p:cNvSpPr>
          <p:nvPr>
            <p:ph type="ftr" sz="quarter" idx="11"/>
          </p:nvPr>
        </p:nvSpPr>
        <p:spPr/>
        <p:txBody>
          <a:bodyPr/>
          <a:lstStyle/>
          <a:p>
            <a:r>
              <a:rPr lang="es-ES" smtClean="0"/>
              <a:t>Autor de la presentación</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93245219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r>
              <a:rPr lang="es-ES" smtClean="0"/>
              <a:t>Tema de la presentacion</a:t>
            </a:r>
            <a:endParaRPr lang="es-ES"/>
          </a:p>
        </p:txBody>
      </p:sp>
      <p:sp>
        <p:nvSpPr>
          <p:cNvPr id="5" name="4 Marcador de pie de página"/>
          <p:cNvSpPr>
            <a:spLocks noGrp="1"/>
          </p:cNvSpPr>
          <p:nvPr>
            <p:ph type="ftr" sz="quarter" idx="11"/>
          </p:nvPr>
        </p:nvSpPr>
        <p:spPr/>
        <p:txBody>
          <a:bodyPr/>
          <a:lstStyle/>
          <a:p>
            <a:r>
              <a:rPr lang="es-ES" smtClean="0"/>
              <a:t>Autor de la presentación</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594334894"/>
      </p:ext>
    </p:extLst>
  </p:cSld>
  <p:clrMapOvr>
    <a:masterClrMapping/>
  </p:clrMapOvr>
  <p:transition spd="med">
    <p:randomBar dir="vert"/>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5"/>
            <a:ext cx="7772400" cy="1362076"/>
          </a:xfrm>
        </p:spPr>
        <p:txBody>
          <a:bodyPr anchor="t"/>
          <a:lstStyle>
            <a:lvl1pPr algn="l">
              <a:defRPr sz="34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1700">
                <a:solidFill>
                  <a:schemeClr val="tx1">
                    <a:tint val="75000"/>
                  </a:schemeClr>
                </a:solidFill>
              </a:defRPr>
            </a:lvl1pPr>
            <a:lvl2pPr marL="389626" indent="0">
              <a:buNone/>
              <a:defRPr sz="1500">
                <a:solidFill>
                  <a:schemeClr val="tx1">
                    <a:tint val="75000"/>
                  </a:schemeClr>
                </a:solidFill>
              </a:defRPr>
            </a:lvl2pPr>
            <a:lvl3pPr marL="779252" indent="0">
              <a:buNone/>
              <a:defRPr sz="1400">
                <a:solidFill>
                  <a:schemeClr val="tx1">
                    <a:tint val="75000"/>
                  </a:schemeClr>
                </a:solidFill>
              </a:defRPr>
            </a:lvl3pPr>
            <a:lvl4pPr marL="1168878" indent="0">
              <a:buNone/>
              <a:defRPr sz="1200">
                <a:solidFill>
                  <a:schemeClr val="tx1">
                    <a:tint val="75000"/>
                  </a:schemeClr>
                </a:solidFill>
              </a:defRPr>
            </a:lvl4pPr>
            <a:lvl5pPr marL="1558503" indent="0">
              <a:buNone/>
              <a:defRPr sz="1200">
                <a:solidFill>
                  <a:schemeClr val="tx1">
                    <a:tint val="75000"/>
                  </a:schemeClr>
                </a:solidFill>
              </a:defRPr>
            </a:lvl5pPr>
            <a:lvl6pPr marL="1948129" indent="0">
              <a:buNone/>
              <a:defRPr sz="1200">
                <a:solidFill>
                  <a:schemeClr val="tx1">
                    <a:tint val="75000"/>
                  </a:schemeClr>
                </a:solidFill>
              </a:defRPr>
            </a:lvl6pPr>
            <a:lvl7pPr marL="2337755" indent="0">
              <a:buNone/>
              <a:defRPr sz="1200">
                <a:solidFill>
                  <a:schemeClr val="tx1">
                    <a:tint val="75000"/>
                  </a:schemeClr>
                </a:solidFill>
              </a:defRPr>
            </a:lvl7pPr>
            <a:lvl8pPr marL="2727381" indent="0">
              <a:buNone/>
              <a:defRPr sz="1200">
                <a:solidFill>
                  <a:schemeClr val="tx1">
                    <a:tint val="75000"/>
                  </a:schemeClr>
                </a:solidFill>
              </a:defRPr>
            </a:lvl8pPr>
            <a:lvl9pPr marL="3117007" indent="0">
              <a:buNone/>
              <a:defRPr sz="12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r>
              <a:rPr lang="es-ES" smtClean="0"/>
              <a:t>Tema de la presentacion</a:t>
            </a:r>
            <a:endParaRPr lang="es-ES"/>
          </a:p>
        </p:txBody>
      </p:sp>
      <p:sp>
        <p:nvSpPr>
          <p:cNvPr id="5" name="4 Marcador de pie de página"/>
          <p:cNvSpPr>
            <a:spLocks noGrp="1"/>
          </p:cNvSpPr>
          <p:nvPr>
            <p:ph type="ftr" sz="quarter" idx="11"/>
          </p:nvPr>
        </p:nvSpPr>
        <p:spPr/>
        <p:txBody>
          <a:bodyPr/>
          <a:lstStyle/>
          <a:p>
            <a:r>
              <a:rPr lang="es-ES" smtClean="0"/>
              <a:t>Autor de la presentación</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32391560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3"/>
            <a:ext cx="4038600" cy="4525963"/>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3"/>
            <a:ext cx="4038600" cy="4525963"/>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r>
              <a:rPr lang="es-ES" smtClean="0"/>
              <a:t>Tema de la presentacion</a:t>
            </a:r>
            <a:endParaRPr lang="es-ES"/>
          </a:p>
        </p:txBody>
      </p:sp>
      <p:sp>
        <p:nvSpPr>
          <p:cNvPr id="6" name="5 Marcador de pie de página"/>
          <p:cNvSpPr>
            <a:spLocks noGrp="1"/>
          </p:cNvSpPr>
          <p:nvPr>
            <p:ph type="ftr" sz="quarter" idx="11"/>
          </p:nvPr>
        </p:nvSpPr>
        <p:spPr/>
        <p:txBody>
          <a:bodyPr/>
          <a:lstStyle/>
          <a:p>
            <a:r>
              <a:rPr lang="es-ES" smtClean="0"/>
              <a:t>Autor de la presentación</a:t>
            </a:r>
            <a:endParaRPr lang="es-ES"/>
          </a:p>
        </p:txBody>
      </p:sp>
      <p:sp>
        <p:nvSpPr>
          <p:cNvPr id="7" name="6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422681604"/>
      </p:ext>
    </p:extLst>
  </p:cSld>
  <p:clrMapOvr>
    <a:masterClrMapping/>
  </p:clrMapOvr>
  <p:transition spd="med">
    <p:randomBar dir="vert"/>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5"/>
            <a:ext cx="4040188" cy="639763"/>
          </a:xfrm>
        </p:spPr>
        <p:txBody>
          <a:bodyPr anchor="b"/>
          <a:lstStyle>
            <a:lvl1pPr marL="0" indent="0">
              <a:buNone/>
              <a:defRPr sz="20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32" y="1535115"/>
            <a:ext cx="4041775" cy="639763"/>
          </a:xfrm>
        </p:spPr>
        <p:txBody>
          <a:bodyPr anchor="b"/>
          <a:lstStyle>
            <a:lvl1pPr marL="0" indent="0">
              <a:buNone/>
              <a:defRPr sz="20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2" y="2174875"/>
            <a:ext cx="4041775" cy="3951288"/>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r>
              <a:rPr lang="es-ES" smtClean="0"/>
              <a:t>Tema de la presentacion</a:t>
            </a:r>
            <a:endParaRPr lang="es-ES"/>
          </a:p>
        </p:txBody>
      </p:sp>
      <p:sp>
        <p:nvSpPr>
          <p:cNvPr id="8" name="7 Marcador de pie de página"/>
          <p:cNvSpPr>
            <a:spLocks noGrp="1"/>
          </p:cNvSpPr>
          <p:nvPr>
            <p:ph type="ftr" sz="quarter" idx="11"/>
          </p:nvPr>
        </p:nvSpPr>
        <p:spPr/>
        <p:txBody>
          <a:bodyPr/>
          <a:lstStyle/>
          <a:p>
            <a:r>
              <a:rPr lang="es-ES" smtClean="0"/>
              <a:t>Autor de la presentación</a:t>
            </a:r>
            <a:endParaRPr lang="es-ES"/>
          </a:p>
        </p:txBody>
      </p:sp>
      <p:sp>
        <p:nvSpPr>
          <p:cNvPr id="9" name="8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616018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r>
              <a:rPr lang="es-ES" smtClean="0"/>
              <a:t>Tema de la presentacion</a:t>
            </a:r>
            <a:endParaRPr lang="es-ES"/>
          </a:p>
        </p:txBody>
      </p:sp>
      <p:sp>
        <p:nvSpPr>
          <p:cNvPr id="4" name="3 Marcador de pie de página"/>
          <p:cNvSpPr>
            <a:spLocks noGrp="1"/>
          </p:cNvSpPr>
          <p:nvPr>
            <p:ph type="ftr" sz="quarter" idx="11"/>
          </p:nvPr>
        </p:nvSpPr>
        <p:spPr/>
        <p:txBody>
          <a:bodyPr/>
          <a:lstStyle/>
          <a:p>
            <a:r>
              <a:rPr lang="es-ES" smtClean="0"/>
              <a:t>Autor de la presentación</a:t>
            </a:r>
            <a:endParaRPr lang="es-ES"/>
          </a:p>
        </p:txBody>
      </p:sp>
      <p:sp>
        <p:nvSpPr>
          <p:cNvPr id="5" name="4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993371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ES" smtClean="0"/>
              <a:t>Tema de la presentacion</a:t>
            </a:r>
            <a:endParaRPr lang="es-ES"/>
          </a:p>
        </p:txBody>
      </p:sp>
      <p:sp>
        <p:nvSpPr>
          <p:cNvPr id="3" name="2 Marcador de pie de página"/>
          <p:cNvSpPr>
            <a:spLocks noGrp="1"/>
          </p:cNvSpPr>
          <p:nvPr>
            <p:ph type="ftr" sz="quarter" idx="11"/>
          </p:nvPr>
        </p:nvSpPr>
        <p:spPr/>
        <p:txBody>
          <a:bodyPr/>
          <a:lstStyle/>
          <a:p>
            <a:r>
              <a:rPr lang="es-ES" smtClean="0"/>
              <a:t>Autor de la presentación</a:t>
            </a:r>
            <a:endParaRPr lang="es-ES"/>
          </a:p>
        </p:txBody>
      </p:sp>
      <p:sp>
        <p:nvSpPr>
          <p:cNvPr id="4" name="3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941463325"/>
      </p:ext>
    </p:extLst>
  </p:cSld>
  <p:clrMapOvr>
    <a:masterClrMapping/>
  </p:clrMapOvr>
  <p:transition spd="med">
    <p:randomBar dir="vert"/>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8" y="273051"/>
            <a:ext cx="3008313" cy="1162051"/>
          </a:xfrm>
        </p:spPr>
        <p:txBody>
          <a:bodyPr anchor="b"/>
          <a:lstStyle>
            <a:lvl1pPr algn="l">
              <a:defRPr sz="17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1" y="273056"/>
            <a:ext cx="5111750" cy="5853113"/>
          </a:xfrm>
        </p:spPr>
        <p:txBody>
          <a:bodyPr/>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8" y="1435104"/>
            <a:ext cx="3008313" cy="4691063"/>
          </a:xfrm>
        </p:spPr>
        <p:txBody>
          <a:bodyPr/>
          <a:lstStyle>
            <a:lvl1pPr marL="0" indent="0">
              <a:buNone/>
              <a:defRPr sz="1200"/>
            </a:lvl1pPr>
            <a:lvl2pPr marL="389626" indent="0">
              <a:buNone/>
              <a:defRPr sz="1000"/>
            </a:lvl2pPr>
            <a:lvl3pPr marL="779252" indent="0">
              <a:buNone/>
              <a:defRPr sz="900"/>
            </a:lvl3pPr>
            <a:lvl4pPr marL="1168878" indent="0">
              <a:buNone/>
              <a:defRPr sz="800"/>
            </a:lvl4pPr>
            <a:lvl5pPr marL="1558503" indent="0">
              <a:buNone/>
              <a:defRPr sz="800"/>
            </a:lvl5pPr>
            <a:lvl6pPr marL="1948129" indent="0">
              <a:buNone/>
              <a:defRPr sz="800"/>
            </a:lvl6pPr>
            <a:lvl7pPr marL="2337755" indent="0">
              <a:buNone/>
              <a:defRPr sz="800"/>
            </a:lvl7pPr>
            <a:lvl8pPr marL="2727381" indent="0">
              <a:buNone/>
              <a:defRPr sz="800"/>
            </a:lvl8pPr>
            <a:lvl9pPr marL="3117007" indent="0">
              <a:buNone/>
              <a:defRPr sz="8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r>
              <a:rPr lang="es-ES" smtClean="0"/>
              <a:t>Tema de la presentacion</a:t>
            </a:r>
            <a:endParaRPr lang="es-ES"/>
          </a:p>
        </p:txBody>
      </p:sp>
      <p:sp>
        <p:nvSpPr>
          <p:cNvPr id="6" name="5 Marcador de pie de página"/>
          <p:cNvSpPr>
            <a:spLocks noGrp="1"/>
          </p:cNvSpPr>
          <p:nvPr>
            <p:ph type="ftr" sz="quarter" idx="11"/>
          </p:nvPr>
        </p:nvSpPr>
        <p:spPr/>
        <p:txBody>
          <a:bodyPr/>
          <a:lstStyle/>
          <a:p>
            <a:r>
              <a:rPr lang="es-ES" smtClean="0"/>
              <a:t>Autor de la presentación</a:t>
            </a:r>
            <a:endParaRPr lang="es-ES"/>
          </a:p>
        </p:txBody>
      </p:sp>
      <p:sp>
        <p:nvSpPr>
          <p:cNvPr id="7" name="6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23774963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2"/>
            <a:ext cx="5486400" cy="566740"/>
          </a:xfrm>
        </p:spPr>
        <p:txBody>
          <a:bodyPr anchor="b"/>
          <a:lstStyle>
            <a:lvl1pPr algn="l">
              <a:defRPr sz="17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2700"/>
            </a:lvl1pPr>
            <a:lvl2pPr marL="389626" indent="0">
              <a:buNone/>
              <a:defRPr sz="2400"/>
            </a:lvl2pPr>
            <a:lvl3pPr marL="779252" indent="0">
              <a:buNone/>
              <a:defRPr sz="2000"/>
            </a:lvl3pPr>
            <a:lvl4pPr marL="1168878" indent="0">
              <a:buNone/>
              <a:defRPr sz="1700"/>
            </a:lvl4pPr>
            <a:lvl5pPr marL="1558503" indent="0">
              <a:buNone/>
              <a:defRPr sz="1700"/>
            </a:lvl5pPr>
            <a:lvl6pPr marL="1948129" indent="0">
              <a:buNone/>
              <a:defRPr sz="1700"/>
            </a:lvl6pPr>
            <a:lvl7pPr marL="2337755" indent="0">
              <a:buNone/>
              <a:defRPr sz="1700"/>
            </a:lvl7pPr>
            <a:lvl8pPr marL="2727381" indent="0">
              <a:buNone/>
              <a:defRPr sz="1700"/>
            </a:lvl8pPr>
            <a:lvl9pPr marL="3117007" indent="0">
              <a:buNone/>
              <a:defRPr sz="17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1792288" y="5367343"/>
            <a:ext cx="5486400" cy="804863"/>
          </a:xfrm>
        </p:spPr>
        <p:txBody>
          <a:bodyPr/>
          <a:lstStyle>
            <a:lvl1pPr marL="0" indent="0">
              <a:buNone/>
              <a:defRPr sz="1200"/>
            </a:lvl1pPr>
            <a:lvl2pPr marL="389626" indent="0">
              <a:buNone/>
              <a:defRPr sz="1000"/>
            </a:lvl2pPr>
            <a:lvl3pPr marL="779252" indent="0">
              <a:buNone/>
              <a:defRPr sz="900"/>
            </a:lvl3pPr>
            <a:lvl4pPr marL="1168878" indent="0">
              <a:buNone/>
              <a:defRPr sz="800"/>
            </a:lvl4pPr>
            <a:lvl5pPr marL="1558503" indent="0">
              <a:buNone/>
              <a:defRPr sz="800"/>
            </a:lvl5pPr>
            <a:lvl6pPr marL="1948129" indent="0">
              <a:buNone/>
              <a:defRPr sz="800"/>
            </a:lvl6pPr>
            <a:lvl7pPr marL="2337755" indent="0">
              <a:buNone/>
              <a:defRPr sz="800"/>
            </a:lvl7pPr>
            <a:lvl8pPr marL="2727381" indent="0">
              <a:buNone/>
              <a:defRPr sz="800"/>
            </a:lvl8pPr>
            <a:lvl9pPr marL="3117007" indent="0">
              <a:buNone/>
              <a:defRPr sz="8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r>
              <a:rPr lang="es-ES" smtClean="0"/>
              <a:t>Tema de la presentacion</a:t>
            </a:r>
            <a:endParaRPr lang="es-ES"/>
          </a:p>
        </p:txBody>
      </p:sp>
      <p:sp>
        <p:nvSpPr>
          <p:cNvPr id="6" name="5 Marcador de pie de página"/>
          <p:cNvSpPr>
            <a:spLocks noGrp="1"/>
          </p:cNvSpPr>
          <p:nvPr>
            <p:ph type="ftr" sz="quarter" idx="11"/>
          </p:nvPr>
        </p:nvSpPr>
        <p:spPr/>
        <p:txBody>
          <a:bodyPr/>
          <a:lstStyle/>
          <a:p>
            <a:r>
              <a:rPr lang="es-ES" smtClean="0"/>
              <a:t>Autor de la presentación</a:t>
            </a:r>
            <a:endParaRPr lang="es-ES"/>
          </a:p>
        </p:txBody>
      </p:sp>
      <p:sp>
        <p:nvSpPr>
          <p:cNvPr id="7" name="6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70837869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r>
              <a:rPr lang="es-ES" smtClean="0"/>
              <a:t>Tema de la presentacion</a:t>
            </a:r>
            <a:endParaRPr lang="es-ES"/>
          </a:p>
        </p:txBody>
      </p:sp>
      <p:sp>
        <p:nvSpPr>
          <p:cNvPr id="5" name="4 Marcador de pie de página"/>
          <p:cNvSpPr>
            <a:spLocks noGrp="1"/>
          </p:cNvSpPr>
          <p:nvPr>
            <p:ph type="ftr" sz="quarter" idx="11"/>
          </p:nvPr>
        </p:nvSpPr>
        <p:spPr/>
        <p:txBody>
          <a:bodyPr/>
          <a:lstStyle/>
          <a:p>
            <a:r>
              <a:rPr lang="es-ES" smtClean="0"/>
              <a:t>Autor de la presentación</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23394744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3"/>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43"/>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r>
              <a:rPr lang="es-ES" smtClean="0"/>
              <a:t>Tema de la presentacion</a:t>
            </a:r>
            <a:endParaRPr lang="es-ES"/>
          </a:p>
        </p:txBody>
      </p:sp>
      <p:sp>
        <p:nvSpPr>
          <p:cNvPr id="5" name="4 Marcador de pie de página"/>
          <p:cNvSpPr>
            <a:spLocks noGrp="1"/>
          </p:cNvSpPr>
          <p:nvPr>
            <p:ph type="ftr" sz="quarter" idx="11"/>
          </p:nvPr>
        </p:nvSpPr>
        <p:spPr/>
        <p:txBody>
          <a:bodyPr/>
          <a:lstStyle/>
          <a:p>
            <a:r>
              <a:rPr lang="es-ES" smtClean="0"/>
              <a:t>Autor de la presentación</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251618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43"/>
            <a:ext cx="8229600" cy="5851525"/>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9"/>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quarter" idx="1"/>
          </p:nvPr>
        </p:nvSpPr>
        <p:spPr>
          <a:xfrm>
            <a:off x="457200" y="1600205"/>
            <a:ext cx="4038600" cy="2185988"/>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600205"/>
            <a:ext cx="4038600" cy="2185988"/>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57200" y="3938595"/>
            <a:ext cx="4038600" cy="2187575"/>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6" name="5 Marcador de contenido"/>
          <p:cNvSpPr>
            <a:spLocks noGrp="1"/>
          </p:cNvSpPr>
          <p:nvPr>
            <p:ph sz="quarter" idx="4"/>
          </p:nvPr>
        </p:nvSpPr>
        <p:spPr>
          <a:xfrm>
            <a:off x="4648200" y="3938595"/>
            <a:ext cx="4038600" cy="2187575"/>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half" idx="1"/>
          </p:nvPr>
        </p:nvSpPr>
        <p:spPr>
          <a:xfrm>
            <a:off x="457200" y="1600203"/>
            <a:ext cx="4038600" cy="4525963"/>
          </a:xfrm>
          <a:prstGeom prst="rect">
            <a:avLst/>
          </a:prstGeom>
        </p:spPr>
        <p:txBody>
          <a:bodyPr lIns="77925" tIns="38963" rIns="77925" bIns="38963"/>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half" idx="2"/>
          </p:nvPr>
        </p:nvSpPr>
        <p:spPr>
          <a:xfrm>
            <a:off x="4648200" y="1600203"/>
            <a:ext cx="4038600" cy="4525963"/>
          </a:xfrm>
          <a:prstGeom prst="rect">
            <a:avLst/>
          </a:prstGeom>
        </p:spPr>
        <p:txBody>
          <a:bodyPr lIns="77925" tIns="38963" rIns="77925" bIns="38963"/>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half" idx="1"/>
          </p:nvPr>
        </p:nvSpPr>
        <p:spPr>
          <a:xfrm>
            <a:off x="457200" y="1600203"/>
            <a:ext cx="4038600" cy="4525963"/>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600205"/>
            <a:ext cx="4038600" cy="2185988"/>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648200" y="3938595"/>
            <a:ext cx="4038600" cy="2187575"/>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s-EC"/>
          </a:p>
        </p:txBody>
      </p:sp>
      <p:sp>
        <p:nvSpPr>
          <p:cNvPr id="3" name="2 Marcador de texto"/>
          <p:cNvSpPr>
            <a:spLocks noGrp="1"/>
          </p:cNvSpPr>
          <p:nvPr>
            <p:ph type="body" sz="half" idx="1"/>
          </p:nvPr>
        </p:nvSpPr>
        <p:spPr>
          <a:xfrm>
            <a:off x="457200" y="1600203"/>
            <a:ext cx="4038600" cy="4525963"/>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600205"/>
            <a:ext cx="4038600" cy="2185988"/>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648200" y="3938595"/>
            <a:ext cx="4038600" cy="2187575"/>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pic>
        <p:nvPicPr>
          <p:cNvPr id="2" name="Picture 11"/>
          <p:cNvPicPr>
            <a:picLocks noChangeAspect="1" noChangeArrowheads="1"/>
          </p:cNvPicPr>
          <p:nvPr/>
        </p:nvPicPr>
        <p:blipFill>
          <a:blip r:embed="rId2" cstate="print"/>
          <a:srcRect/>
          <a:stretch>
            <a:fillRect/>
          </a:stretch>
        </p:blipFill>
        <p:spPr bwMode="auto">
          <a:xfrm>
            <a:off x="-19050" y="1"/>
            <a:ext cx="9163050" cy="6958013"/>
          </a:xfrm>
          <a:prstGeom prst="rect">
            <a:avLst/>
          </a:prstGeom>
          <a:noFill/>
          <a:ln w="9525">
            <a:noFill/>
            <a:miter lim="800000"/>
            <a:headEnd/>
            <a:tailEnd/>
          </a:ln>
        </p:spPr>
      </p:pic>
      <p:pic>
        <p:nvPicPr>
          <p:cNvPr id="3" name="Picture 12" descr="LOGO ESPE ORIGINA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4800" y="306391"/>
            <a:ext cx="2611438" cy="639763"/>
          </a:xfrm>
          <a:prstGeom prst="rect">
            <a:avLst/>
          </a:prstGeom>
          <a:solidFill>
            <a:schemeClr val="bg1"/>
          </a:solidFill>
          <a:ln w="9525">
            <a:noFill/>
            <a:miter lim="800000"/>
            <a:headEnd/>
            <a:tailEnd/>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a:prstGeom prst="rect">
            <a:avLst/>
          </a:prstGeom>
        </p:spPr>
        <p:txBody>
          <a:bodyPr/>
          <a:lstStyle/>
          <a:p>
            <a:r>
              <a:rPr lang="en-US" smtClean="0"/>
              <a:t>Click to edit Master title style</a:t>
            </a:r>
            <a:endParaRPr lang="es-ES"/>
          </a:p>
        </p:txBody>
      </p:sp>
      <p:sp>
        <p:nvSpPr>
          <p:cNvPr id="3" name="Subtitle 2"/>
          <p:cNvSpPr>
            <a:spLocks noGrp="1"/>
          </p:cNvSpPr>
          <p:nvPr>
            <p:ph type="subTitle" idx="1"/>
          </p:nvPr>
        </p:nvSpPr>
        <p:spPr>
          <a:xfrm>
            <a:off x="1371600" y="3886200"/>
            <a:ext cx="6400800" cy="1752600"/>
          </a:xfrm>
          <a:prstGeom prst="rect">
            <a:avLst/>
          </a:prstGeom>
        </p:spPr>
        <p:txBody>
          <a:bodyPr lIns="77925" tIns="38963" rIns="77925" bIns="38963"/>
          <a:lstStyle>
            <a:lvl1pPr marL="0" indent="0" algn="ctr">
              <a:buNone/>
              <a:defRPr>
                <a:solidFill>
                  <a:schemeClr val="tx1">
                    <a:tint val="75000"/>
                  </a:schemeClr>
                </a:solidFill>
              </a:defRPr>
            </a:lvl1pPr>
            <a:lvl2pPr marL="389626" indent="0" algn="ctr">
              <a:buNone/>
              <a:defRPr>
                <a:solidFill>
                  <a:schemeClr val="tx1">
                    <a:tint val="75000"/>
                  </a:schemeClr>
                </a:solidFill>
              </a:defRPr>
            </a:lvl2pPr>
            <a:lvl3pPr marL="779252" indent="0" algn="ctr">
              <a:buNone/>
              <a:defRPr>
                <a:solidFill>
                  <a:schemeClr val="tx1">
                    <a:tint val="75000"/>
                  </a:schemeClr>
                </a:solidFill>
              </a:defRPr>
            </a:lvl3pPr>
            <a:lvl4pPr marL="1168878" indent="0" algn="ctr">
              <a:buNone/>
              <a:defRPr>
                <a:solidFill>
                  <a:schemeClr val="tx1">
                    <a:tint val="75000"/>
                  </a:schemeClr>
                </a:solidFill>
              </a:defRPr>
            </a:lvl4pPr>
            <a:lvl5pPr marL="1558503" indent="0" algn="ctr">
              <a:buNone/>
              <a:defRPr>
                <a:solidFill>
                  <a:schemeClr val="tx1">
                    <a:tint val="75000"/>
                  </a:schemeClr>
                </a:solidFill>
              </a:defRPr>
            </a:lvl5pPr>
            <a:lvl6pPr marL="1948129" indent="0" algn="ctr">
              <a:buNone/>
              <a:defRPr>
                <a:solidFill>
                  <a:schemeClr val="tx1">
                    <a:tint val="75000"/>
                  </a:schemeClr>
                </a:solidFill>
              </a:defRPr>
            </a:lvl6pPr>
            <a:lvl7pPr marL="2337755" indent="0" algn="ctr">
              <a:buNone/>
              <a:defRPr>
                <a:solidFill>
                  <a:schemeClr val="tx1">
                    <a:tint val="75000"/>
                  </a:schemeClr>
                </a:solidFill>
              </a:defRPr>
            </a:lvl7pPr>
            <a:lvl8pPr marL="2727381" indent="0" algn="ctr">
              <a:buNone/>
              <a:defRPr>
                <a:solidFill>
                  <a:schemeClr val="tx1">
                    <a:tint val="75000"/>
                  </a:schemeClr>
                </a:solidFill>
              </a:defRPr>
            </a:lvl8pPr>
            <a:lvl9pPr marL="3117007" indent="0" algn="ctr">
              <a:buNone/>
              <a:defRPr>
                <a:solidFill>
                  <a:schemeClr val="tx1">
                    <a:tint val="75000"/>
                  </a:schemeClr>
                </a:solidFill>
              </a:defRPr>
            </a:lvl9pPr>
          </a:lstStyle>
          <a:p>
            <a:r>
              <a:rPr lang="en-US" smtClean="0"/>
              <a:t>Click to edit Master subtitle style</a:t>
            </a:r>
            <a:endParaRPr lang="es-ES"/>
          </a:p>
        </p:txBody>
      </p:sp>
      <p:sp>
        <p:nvSpPr>
          <p:cNvPr id="4" name="Date Placeholder 3"/>
          <p:cNvSpPr>
            <a:spLocks noGrp="1"/>
          </p:cNvSpPr>
          <p:nvPr>
            <p:ph type="dt" sz="half" idx="10"/>
          </p:nvPr>
        </p:nvSpPr>
        <p:spPr>
          <a:xfrm>
            <a:off x="457200" y="6356355"/>
            <a:ext cx="2133600" cy="365125"/>
          </a:xfrm>
          <a:prstGeom prst="rect">
            <a:avLst/>
          </a:prstGeom>
        </p:spPr>
        <p:txBody>
          <a:bodyPr lIns="77925" tIns="38963" rIns="77925" bIns="38963"/>
          <a:lstStyle/>
          <a:p>
            <a:r>
              <a:rPr lang="es-ES" smtClean="0"/>
              <a:t>Tema de la presentacion</a:t>
            </a:r>
            <a:endParaRPr lang="es-ES"/>
          </a:p>
        </p:txBody>
      </p:sp>
      <p:sp>
        <p:nvSpPr>
          <p:cNvPr id="5" name="Footer Placeholder 4"/>
          <p:cNvSpPr>
            <a:spLocks noGrp="1"/>
          </p:cNvSpPr>
          <p:nvPr>
            <p:ph type="ftr" sz="quarter" idx="11"/>
          </p:nvPr>
        </p:nvSpPr>
        <p:spPr>
          <a:xfrm>
            <a:off x="3124200" y="6356355"/>
            <a:ext cx="2895600" cy="365125"/>
          </a:xfrm>
          <a:prstGeom prst="rect">
            <a:avLst/>
          </a:prstGeom>
        </p:spPr>
        <p:txBody>
          <a:bodyPr lIns="77925" tIns="38963" rIns="77925" bIns="38963"/>
          <a:lstStyle/>
          <a:p>
            <a:r>
              <a:rPr lang="es-ES" smtClean="0"/>
              <a:t>Autor de la presentación</a:t>
            </a:r>
            <a:endParaRPr lang="es-ES"/>
          </a:p>
        </p:txBody>
      </p:sp>
      <p:sp>
        <p:nvSpPr>
          <p:cNvPr id="6" name="Slide Number Placeholder 5"/>
          <p:cNvSpPr>
            <a:spLocks noGrp="1"/>
          </p:cNvSpPr>
          <p:nvPr>
            <p:ph type="sldNum" sz="quarter" idx="12"/>
          </p:nvPr>
        </p:nvSpPr>
        <p:spPr>
          <a:xfrm>
            <a:off x="6553200" y="6356355"/>
            <a:ext cx="2133600" cy="365125"/>
          </a:xfrm>
          <a:prstGeom prst="rect">
            <a:avLst/>
          </a:prstGeom>
        </p:spPr>
        <p:txBody>
          <a:bodyPr lIns="77925" tIns="38963" rIns="77925" bIns="38963"/>
          <a:lstStyle/>
          <a:p>
            <a:fld id="{43AF908C-076E-4FB3-8B0D-B1FA4702EDFF}"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9218" name="Picture 8"/>
          <p:cNvPicPr>
            <a:picLocks noChangeAspect="1" noChangeArrowheads="1"/>
          </p:cNvPicPr>
          <p:nvPr/>
        </p:nvPicPr>
        <p:blipFill>
          <a:blip r:embed="rId11" cstate="print"/>
          <a:srcRect/>
          <a:stretch>
            <a:fillRect/>
          </a:stretch>
        </p:blipFill>
        <p:spPr bwMode="auto">
          <a:xfrm>
            <a:off x="1588" y="1588"/>
            <a:ext cx="9144000" cy="6858000"/>
          </a:xfrm>
          <a:prstGeom prst="rect">
            <a:avLst/>
          </a:prstGeom>
          <a:noFill/>
          <a:ln w="9525">
            <a:noFill/>
            <a:miter lim="800000"/>
            <a:headEnd/>
            <a:tailEnd/>
          </a:ln>
        </p:spPr>
      </p:pic>
      <p:pic>
        <p:nvPicPr>
          <p:cNvPr id="9219" name="Picture 9" descr="LOGO ESPE ORIGINAL"/>
          <p:cNvPicPr>
            <a:picLocks noChangeAspect="1" noChangeArrowheads="1"/>
          </p:cNvPicPr>
          <p:nvPr/>
        </p:nvPicPr>
        <p:blipFill>
          <a:blip r:embed="rId12" cstate="print"/>
          <a:srcRect/>
          <a:stretch>
            <a:fillRect/>
          </a:stretch>
        </p:blipFill>
        <p:spPr bwMode="auto">
          <a:xfrm>
            <a:off x="6659563" y="5949953"/>
            <a:ext cx="2305050" cy="563563"/>
          </a:xfrm>
          <a:prstGeom prst="rect">
            <a:avLst/>
          </a:prstGeom>
          <a:noFill/>
          <a:ln w="9525">
            <a:noFill/>
            <a:miter lim="800000"/>
            <a:headEnd/>
            <a:tailEnd/>
          </a:ln>
        </p:spPr>
      </p:pic>
      <p:sp>
        <p:nvSpPr>
          <p:cNvPr id="2" name="1 Marcador de título"/>
          <p:cNvSpPr>
            <a:spLocks noGrp="1"/>
          </p:cNvSpPr>
          <p:nvPr>
            <p:ph type="title"/>
          </p:nvPr>
        </p:nvSpPr>
        <p:spPr>
          <a:xfrm>
            <a:off x="457200" y="274639"/>
            <a:ext cx="8229600" cy="1143000"/>
          </a:xfrm>
          <a:prstGeom prst="rect">
            <a:avLst/>
          </a:prstGeom>
        </p:spPr>
        <p:txBody>
          <a:bodyPr vert="horz" lIns="77925" tIns="38963" rIns="77925" bIns="38963" rtlCol="0" anchor="ctr">
            <a:normAutofit/>
          </a:bodyPr>
          <a:lstStyle/>
          <a:p>
            <a:r>
              <a:rPr lang="es-ES" smtClean="0"/>
              <a:t>Haga clic para modificar el estilo de título del patrón</a:t>
            </a:r>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randomBar dir="vert"/>
  </p:transition>
  <p:hf hdr="0"/>
  <p:txStyles>
    <p:titleStyle>
      <a:lvl1pPr algn="ctr" rtl="0" eaLnBrk="1" fontAlgn="base" hangingPunct="1">
        <a:spcBef>
          <a:spcPct val="0"/>
        </a:spcBef>
        <a:spcAft>
          <a:spcPct val="0"/>
        </a:spcAft>
        <a:defRPr sz="3700" kern="1200">
          <a:solidFill>
            <a:schemeClr val="tx1"/>
          </a:solidFill>
          <a:latin typeface="+mj-lt"/>
          <a:ea typeface="+mj-ea"/>
          <a:cs typeface="+mj-cs"/>
        </a:defRPr>
      </a:lvl1pPr>
      <a:lvl2pPr algn="ctr" rtl="0" eaLnBrk="1" fontAlgn="base" hangingPunct="1">
        <a:spcBef>
          <a:spcPct val="0"/>
        </a:spcBef>
        <a:spcAft>
          <a:spcPct val="0"/>
        </a:spcAft>
        <a:defRPr sz="3700">
          <a:solidFill>
            <a:schemeClr val="tx1"/>
          </a:solidFill>
          <a:latin typeface="Calibri" pitchFamily="34" charset="0"/>
        </a:defRPr>
      </a:lvl2pPr>
      <a:lvl3pPr algn="ctr" rtl="0" eaLnBrk="1" fontAlgn="base" hangingPunct="1">
        <a:spcBef>
          <a:spcPct val="0"/>
        </a:spcBef>
        <a:spcAft>
          <a:spcPct val="0"/>
        </a:spcAft>
        <a:defRPr sz="3700">
          <a:solidFill>
            <a:schemeClr val="tx1"/>
          </a:solidFill>
          <a:latin typeface="Calibri" pitchFamily="34" charset="0"/>
        </a:defRPr>
      </a:lvl3pPr>
      <a:lvl4pPr algn="ctr" rtl="0" eaLnBrk="1" fontAlgn="base" hangingPunct="1">
        <a:spcBef>
          <a:spcPct val="0"/>
        </a:spcBef>
        <a:spcAft>
          <a:spcPct val="0"/>
        </a:spcAft>
        <a:defRPr sz="3700">
          <a:solidFill>
            <a:schemeClr val="tx1"/>
          </a:solidFill>
          <a:latin typeface="Calibri" pitchFamily="34" charset="0"/>
        </a:defRPr>
      </a:lvl4pPr>
      <a:lvl5pPr algn="ctr" rtl="0" eaLnBrk="1" fontAlgn="base" hangingPunct="1">
        <a:spcBef>
          <a:spcPct val="0"/>
        </a:spcBef>
        <a:spcAft>
          <a:spcPct val="0"/>
        </a:spcAft>
        <a:defRPr sz="3700">
          <a:solidFill>
            <a:schemeClr val="tx1"/>
          </a:solidFill>
          <a:latin typeface="Calibri" pitchFamily="34" charset="0"/>
        </a:defRPr>
      </a:lvl5pPr>
      <a:lvl6pPr marL="389626" algn="ctr" rtl="0" eaLnBrk="1" fontAlgn="base" hangingPunct="1">
        <a:spcBef>
          <a:spcPct val="0"/>
        </a:spcBef>
        <a:spcAft>
          <a:spcPct val="0"/>
        </a:spcAft>
        <a:defRPr sz="3700">
          <a:solidFill>
            <a:schemeClr val="tx1"/>
          </a:solidFill>
          <a:latin typeface="Calibri" pitchFamily="34" charset="0"/>
        </a:defRPr>
      </a:lvl6pPr>
      <a:lvl7pPr marL="779252" algn="ctr" rtl="0" eaLnBrk="1" fontAlgn="base" hangingPunct="1">
        <a:spcBef>
          <a:spcPct val="0"/>
        </a:spcBef>
        <a:spcAft>
          <a:spcPct val="0"/>
        </a:spcAft>
        <a:defRPr sz="3700">
          <a:solidFill>
            <a:schemeClr val="tx1"/>
          </a:solidFill>
          <a:latin typeface="Calibri" pitchFamily="34" charset="0"/>
        </a:defRPr>
      </a:lvl7pPr>
      <a:lvl8pPr marL="1168878" algn="ctr" rtl="0" eaLnBrk="1" fontAlgn="base" hangingPunct="1">
        <a:spcBef>
          <a:spcPct val="0"/>
        </a:spcBef>
        <a:spcAft>
          <a:spcPct val="0"/>
        </a:spcAft>
        <a:defRPr sz="3700">
          <a:solidFill>
            <a:schemeClr val="tx1"/>
          </a:solidFill>
          <a:latin typeface="Calibri" pitchFamily="34" charset="0"/>
        </a:defRPr>
      </a:lvl8pPr>
      <a:lvl9pPr marL="1558503" algn="ctr" rtl="0" eaLnBrk="1" fontAlgn="base" hangingPunct="1">
        <a:spcBef>
          <a:spcPct val="0"/>
        </a:spcBef>
        <a:spcAft>
          <a:spcPct val="0"/>
        </a:spcAft>
        <a:defRPr sz="3700">
          <a:solidFill>
            <a:schemeClr val="tx1"/>
          </a:solidFill>
          <a:latin typeface="Calibri" pitchFamily="34" charset="0"/>
        </a:defRPr>
      </a:lvl9pPr>
    </p:titleStyle>
    <p:bodyStyle>
      <a:lvl1pPr marL="292219" indent="-292219" algn="l" rtl="0" eaLnBrk="1" fontAlgn="base" hangingPunct="1">
        <a:spcBef>
          <a:spcPct val="20000"/>
        </a:spcBef>
        <a:spcAft>
          <a:spcPct val="0"/>
        </a:spcAft>
        <a:buFont typeface="Arial" charset="0"/>
        <a:buChar char="•"/>
        <a:defRPr sz="2700" kern="1200">
          <a:solidFill>
            <a:schemeClr val="tx1"/>
          </a:solidFill>
          <a:latin typeface="+mn-lt"/>
          <a:ea typeface="+mn-ea"/>
          <a:cs typeface="+mn-cs"/>
        </a:defRPr>
      </a:lvl1pPr>
      <a:lvl2pPr marL="633142" indent="-243516"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974065" indent="-194813"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363690" indent="-194813" algn="l" rtl="0" eaLnBrk="1" fontAlgn="base" hangingPunct="1">
        <a:spcBef>
          <a:spcPct val="20000"/>
        </a:spcBef>
        <a:spcAft>
          <a:spcPct val="0"/>
        </a:spcAft>
        <a:buFont typeface="Arial" charset="0"/>
        <a:buChar char="–"/>
        <a:defRPr sz="1700" kern="1200">
          <a:solidFill>
            <a:schemeClr val="tx1"/>
          </a:solidFill>
          <a:latin typeface="+mn-lt"/>
          <a:ea typeface="+mn-ea"/>
          <a:cs typeface="+mn-cs"/>
        </a:defRPr>
      </a:lvl4pPr>
      <a:lvl5pPr marL="1753316" indent="-194813" algn="l" rtl="0" eaLnBrk="1" fontAlgn="base" hangingPunct="1">
        <a:spcBef>
          <a:spcPct val="20000"/>
        </a:spcBef>
        <a:spcAft>
          <a:spcPct val="0"/>
        </a:spcAft>
        <a:buFont typeface="Arial" charset="0"/>
        <a:buChar char="»"/>
        <a:defRPr sz="1700" kern="1200">
          <a:solidFill>
            <a:schemeClr val="tx1"/>
          </a:solidFill>
          <a:latin typeface="+mn-lt"/>
          <a:ea typeface="+mn-ea"/>
          <a:cs typeface="+mn-cs"/>
        </a:defRPr>
      </a:lvl5pPr>
      <a:lvl6pPr marL="2142942"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32568"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22194"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11820"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s-E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9"/>
            <a:ext cx="8229600" cy="1143000"/>
          </a:xfrm>
          <a:prstGeom prst="rect">
            <a:avLst/>
          </a:prstGeom>
        </p:spPr>
        <p:txBody>
          <a:bodyPr vert="horz" lIns="77925" tIns="38963" rIns="77925" bIns="38963"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3"/>
            <a:ext cx="8229600" cy="4525963"/>
          </a:xfrm>
          <a:prstGeom prst="rect">
            <a:avLst/>
          </a:prstGeom>
        </p:spPr>
        <p:txBody>
          <a:bodyPr vert="horz" lIns="77925" tIns="38963" rIns="77925" bIns="38963"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5"/>
            <a:ext cx="2133600" cy="365125"/>
          </a:xfrm>
          <a:prstGeom prst="rect">
            <a:avLst/>
          </a:prstGeom>
        </p:spPr>
        <p:txBody>
          <a:bodyPr vert="horz" lIns="77925" tIns="38963" rIns="77925" bIns="38963" rtlCol="0" anchor="ctr"/>
          <a:lstStyle>
            <a:lvl1pPr algn="l">
              <a:defRPr sz="1000">
                <a:solidFill>
                  <a:schemeClr val="tx1">
                    <a:tint val="75000"/>
                  </a:schemeClr>
                </a:solidFill>
              </a:defRPr>
            </a:lvl1pPr>
          </a:lstStyle>
          <a:p>
            <a:r>
              <a:rPr lang="es-ES" dirty="0" smtClean="0"/>
              <a:t>Tema de la </a:t>
            </a:r>
            <a:r>
              <a:rPr lang="es-ES" dirty="0" err="1" smtClean="0"/>
              <a:t>presentacion</a:t>
            </a:r>
            <a:endParaRPr lang="es-ES" dirty="0"/>
          </a:p>
        </p:txBody>
      </p:sp>
      <p:sp>
        <p:nvSpPr>
          <p:cNvPr id="5" name="4 Marcador de pie de página"/>
          <p:cNvSpPr>
            <a:spLocks noGrp="1"/>
          </p:cNvSpPr>
          <p:nvPr>
            <p:ph type="ftr" sz="quarter" idx="3"/>
          </p:nvPr>
        </p:nvSpPr>
        <p:spPr>
          <a:xfrm>
            <a:off x="3124200" y="6356355"/>
            <a:ext cx="2895600" cy="365125"/>
          </a:xfrm>
          <a:prstGeom prst="rect">
            <a:avLst/>
          </a:prstGeom>
        </p:spPr>
        <p:txBody>
          <a:bodyPr vert="horz" lIns="77925" tIns="38963" rIns="77925" bIns="38963" rtlCol="0" anchor="ctr"/>
          <a:lstStyle>
            <a:lvl1pPr algn="ctr">
              <a:defRPr sz="1000">
                <a:solidFill>
                  <a:schemeClr val="tx1">
                    <a:tint val="75000"/>
                  </a:schemeClr>
                </a:solidFill>
              </a:defRPr>
            </a:lvl1pPr>
          </a:lstStyle>
          <a:p>
            <a:r>
              <a:rPr lang="es-ES" smtClean="0"/>
              <a:t>Autor de la presentación</a:t>
            </a:r>
            <a:endParaRPr lang="es-ES"/>
          </a:p>
        </p:txBody>
      </p:sp>
      <p:sp>
        <p:nvSpPr>
          <p:cNvPr id="6" name="5 Marcador de número de diapositiva"/>
          <p:cNvSpPr>
            <a:spLocks noGrp="1"/>
          </p:cNvSpPr>
          <p:nvPr>
            <p:ph type="sldNum" sz="quarter" idx="4"/>
          </p:nvPr>
        </p:nvSpPr>
        <p:spPr>
          <a:xfrm>
            <a:off x="6553200" y="6356355"/>
            <a:ext cx="2133600" cy="365125"/>
          </a:xfrm>
          <a:prstGeom prst="rect">
            <a:avLst/>
          </a:prstGeom>
        </p:spPr>
        <p:txBody>
          <a:bodyPr vert="horz" lIns="77925" tIns="38963" rIns="77925" bIns="38963" rtlCol="0" anchor="ctr"/>
          <a:lstStyle>
            <a:lvl1pPr algn="r">
              <a:defRPr sz="1000">
                <a:solidFill>
                  <a:schemeClr val="tx1">
                    <a:tint val="75000"/>
                  </a:schemeClr>
                </a:solidFill>
              </a:defRPr>
            </a:lvl1pPr>
          </a:lstStyle>
          <a:p>
            <a:fld id="{970440E7-6EC3-4D22-82CC-383AB5DD1DC3}" type="slidenum">
              <a:rPr lang="es-ES" smtClean="0"/>
              <a:t>‹Nº›</a:t>
            </a:fld>
            <a:endParaRPr lang="es-ES"/>
          </a:p>
        </p:txBody>
      </p:sp>
    </p:spTree>
    <p:extLst>
      <p:ext uri="{BB962C8B-B14F-4D97-AF65-F5344CB8AC3E}">
        <p14:creationId xmlns:p14="http://schemas.microsoft.com/office/powerpoint/2010/main" val="144999172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spd="med">
    <p:randomBar dir="vert"/>
  </p:transition>
  <p:timing>
    <p:tnLst>
      <p:par>
        <p:cTn id="1" dur="indefinite" restart="never" nodeType="tmRoot"/>
      </p:par>
    </p:tnLst>
  </p:timing>
  <p:hf hdr="0"/>
  <p:txStyles>
    <p:titleStyle>
      <a:lvl1pPr algn="ctr" defTabSz="779252" rtl="0" eaLnBrk="1" latinLnBrk="0" hangingPunct="1">
        <a:spcBef>
          <a:spcPct val="0"/>
        </a:spcBef>
        <a:buNone/>
        <a:defRPr sz="3700" kern="1200">
          <a:solidFill>
            <a:schemeClr val="tx1"/>
          </a:solidFill>
          <a:latin typeface="+mj-lt"/>
          <a:ea typeface="+mj-ea"/>
          <a:cs typeface="+mj-cs"/>
        </a:defRPr>
      </a:lvl1pPr>
    </p:titleStyle>
    <p:bodyStyle>
      <a:lvl1pPr marL="292219" indent="-292219" algn="l" defTabSz="77925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1pPr>
      <a:lvl2pPr marL="633142" indent="-243516" algn="l" defTabSz="77925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974065" indent="-194813" algn="l" defTabSz="77925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363690" indent="-194813" algn="l" defTabSz="779252"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4pPr>
      <a:lvl5pPr marL="1753316" indent="-194813" algn="l" defTabSz="779252"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5pPr>
      <a:lvl6pPr marL="2142942" indent="-194813" algn="l" defTabSz="779252"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6pPr>
      <a:lvl7pPr marL="2532568" indent="-194813" algn="l" defTabSz="779252"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7pPr>
      <a:lvl8pPr marL="2922194" indent="-194813" algn="l" defTabSz="779252"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8pPr>
      <a:lvl9pPr marL="3311820" indent="-194813" algn="l" defTabSz="779252"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9pPr>
    </p:bodyStyle>
    <p:otherStyle>
      <a:defPPr>
        <a:defRPr lang="es-E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1.xml"/><Relationship Id="rId1" Type="http://schemas.openxmlformats.org/officeDocument/2006/relationships/vmlDrawing" Target="../drawings/vmlDrawing1.vml"/><Relationship Id="rId5" Type="http://schemas.openxmlformats.org/officeDocument/2006/relationships/image" Target="../media/image9.png"/><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1.xml"/><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 Id="rId9"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image" Target="../media/image25.jpeg"/><Relationship Id="rId5" Type="http://schemas.microsoft.com/office/2007/relationships/hdphoto" Target="../media/hdphoto7.wdp"/><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10.xml"/><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diagramLayout" Target="../diagrams/layout8.xml"/><Relationship Id="rId7" Type="http://schemas.openxmlformats.org/officeDocument/2006/relationships/image" Target="../media/image34.png"/><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5.png"/><Relationship Id="rId1" Type="http://schemas.openxmlformats.org/officeDocument/2006/relationships/slideLayout" Target="../slideLayouts/slideLayout10.xml"/><Relationship Id="rId5" Type="http://schemas.microsoft.com/office/2007/relationships/hdphoto" Target="../media/hdphoto12.wdp"/><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7.png"/><Relationship Id="rId1" Type="http://schemas.openxmlformats.org/officeDocument/2006/relationships/slideLayout" Target="../slideLayouts/slideLayout10.xml"/><Relationship Id="rId5" Type="http://schemas.microsoft.com/office/2007/relationships/hdphoto" Target="../media/hdphoto14.wdp"/><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53.png"/><Relationship Id="rId1" Type="http://schemas.openxmlformats.org/officeDocument/2006/relationships/slideLayout" Target="../slideLayouts/slideLayout11.xml"/><Relationship Id="rId5" Type="http://schemas.microsoft.com/office/2007/relationships/hdphoto" Target="../media/hdphoto25.wdp"/><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3" Type="http://schemas.openxmlformats.org/officeDocument/2006/relationships/diagramLayout" Target="../diagrams/layout13.xml"/><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diagramData" Target="../diagrams/data13.xml"/><Relationship Id="rId1" Type="http://schemas.openxmlformats.org/officeDocument/2006/relationships/slideLayout" Target="../slideLayouts/slideLayout11.xml"/><Relationship Id="rId6" Type="http://schemas.microsoft.com/office/2007/relationships/diagramDrawing" Target="../diagrams/drawing13.xml"/><Relationship Id="rId11" Type="http://schemas.openxmlformats.org/officeDocument/2006/relationships/image" Target="../media/image59.jpeg"/><Relationship Id="rId5" Type="http://schemas.openxmlformats.org/officeDocument/2006/relationships/diagramColors" Target="../diagrams/colors13.xml"/><Relationship Id="rId15" Type="http://schemas.openxmlformats.org/officeDocument/2006/relationships/image" Target="../media/image63.jpeg"/><Relationship Id="rId10" Type="http://schemas.openxmlformats.org/officeDocument/2006/relationships/image" Target="../media/image58.jpeg"/><Relationship Id="rId4" Type="http://schemas.openxmlformats.org/officeDocument/2006/relationships/diagramQuickStyle" Target="../diagrams/quickStyle13.xml"/><Relationship Id="rId9" Type="http://schemas.openxmlformats.org/officeDocument/2006/relationships/image" Target="../media/image57.jpeg"/><Relationship Id="rId14" Type="http://schemas.openxmlformats.org/officeDocument/2006/relationships/image" Target="../media/image62.jpeg"/></Relationships>
</file>

<file path=ppt/slides/_rels/slide5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Layout" Target="../diagrams/layout14.xml"/><Relationship Id="rId7" Type="http://schemas.openxmlformats.org/officeDocument/2006/relationships/image" Target="../media/image64.jpeg"/><Relationship Id="rId2" Type="http://schemas.openxmlformats.org/officeDocument/2006/relationships/diagramData" Target="../diagrams/data14.xml"/><Relationship Id="rId1" Type="http://schemas.openxmlformats.org/officeDocument/2006/relationships/slideLayout" Target="../slideLayouts/slideLayout1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3.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diagramLayout" Target="../diagrams/layout15.xml"/><Relationship Id="rId7" Type="http://schemas.openxmlformats.org/officeDocument/2006/relationships/image" Target="../media/image66.png"/><Relationship Id="rId2" Type="http://schemas.openxmlformats.org/officeDocument/2006/relationships/diagramData" Target="../diagrams/data15.xml"/><Relationship Id="rId1" Type="http://schemas.openxmlformats.org/officeDocument/2006/relationships/slideLayout" Target="../slideLayouts/slideLayout1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4.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0.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6.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71.png"/><Relationship Id="rId1" Type="http://schemas.openxmlformats.org/officeDocument/2006/relationships/slideLayout" Target="../slideLayouts/slideLayout10.xml"/><Relationship Id="rId5" Type="http://schemas.microsoft.com/office/2007/relationships/hdphoto" Target="../media/hdphoto31.wdp"/><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0.xml"/><Relationship Id="rId4" Type="http://schemas.openxmlformats.org/officeDocument/2006/relationships/image" Target="../media/image77.jpeg"/></Relationships>
</file>

<file path=ppt/slides/_rels/slide6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0.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7.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91.png"/><Relationship Id="rId1" Type="http://schemas.openxmlformats.org/officeDocument/2006/relationships/slideLayout" Target="../slideLayouts/slideLayout10.xml"/><Relationship Id="rId5" Type="http://schemas.microsoft.com/office/2007/relationships/hdphoto" Target="../media/hdphoto38.wdp"/><Relationship Id="rId4" Type="http://schemas.openxmlformats.org/officeDocument/2006/relationships/image" Target="../media/image92.png"/></Relationships>
</file>

<file path=ppt/slides/_rels/slide78.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93.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94.png"/><Relationship Id="rId1" Type="http://schemas.openxmlformats.org/officeDocument/2006/relationships/slideLayout" Target="../slideLayouts/slideLayout11.xml"/><Relationship Id="rId5" Type="http://schemas.microsoft.com/office/2007/relationships/hdphoto" Target="../media/hdphoto41.wdp"/><Relationship Id="rId4" Type="http://schemas.openxmlformats.org/officeDocument/2006/relationships/image" Target="../media/image9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96.png"/><Relationship Id="rId1" Type="http://schemas.openxmlformats.org/officeDocument/2006/relationships/slideLayout" Target="../slideLayouts/slideLayout11.xml"/><Relationship Id="rId5" Type="http://schemas.microsoft.com/office/2007/relationships/hdphoto" Target="../media/hdphoto43.wdp"/><Relationship Id="rId4" Type="http://schemas.openxmlformats.org/officeDocument/2006/relationships/image" Target="../media/image97.png"/></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0.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28600" y="2718549"/>
            <a:ext cx="8610600" cy="1556014"/>
          </a:xfrm>
          <a:prstGeom prst="rect">
            <a:avLst/>
          </a:prstGeom>
          <a:noFill/>
        </p:spPr>
        <p:txBody>
          <a:bodyPr wrap="square" lIns="77925" tIns="38963" rIns="77925" bIns="38963">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2400" spc="43" dirty="0" smtClean="0">
                <a:ln w="11430"/>
                <a:gradFill>
                  <a:gsLst>
                    <a:gs pos="25000">
                      <a:schemeClr val="accent2">
                        <a:satMod val="155000"/>
                      </a:schemeClr>
                    </a:gs>
                    <a:gs pos="100000">
                      <a:schemeClr val="accent2">
                        <a:shade val="45000"/>
                        <a:satMod val="165000"/>
                      </a:schemeClr>
                    </a:gs>
                  </a:gsLst>
                  <a:lin ang="5400000"/>
                </a:gradFill>
              </a:rPr>
              <a:t>DISEÑO </a:t>
            </a:r>
            <a:r>
              <a:rPr lang="es-EC" sz="2400" spc="43" dirty="0">
                <a:ln w="11430"/>
                <a:gradFill>
                  <a:gsLst>
                    <a:gs pos="25000">
                      <a:schemeClr val="accent2">
                        <a:satMod val="155000"/>
                      </a:schemeClr>
                    </a:gs>
                    <a:gs pos="100000">
                      <a:schemeClr val="accent2">
                        <a:shade val="45000"/>
                        <a:satMod val="165000"/>
                      </a:schemeClr>
                    </a:gs>
                  </a:gsLst>
                  <a:lin ang="5400000"/>
                </a:gradFill>
              </a:rPr>
              <a:t>E IMPLEMENTACIÓN DEL SISTEMA DE INSTRUMENTACIÓN Y CONTROL PARA LA REPOTENCIACIÓN DE LA PLANTA DE AGUAS RESIDUALES INDUSTRIALES “PTARI” DE LA EMPRESA SEDEMI S.C.C</a:t>
            </a:r>
            <a:r>
              <a:rPr lang="es-EC" sz="2400" spc="43" dirty="0" smtClean="0">
                <a:ln w="11430"/>
                <a:gradFill>
                  <a:gsLst>
                    <a:gs pos="25000">
                      <a:schemeClr val="accent2">
                        <a:satMod val="155000"/>
                      </a:schemeClr>
                    </a:gs>
                    <a:gs pos="100000">
                      <a:schemeClr val="accent2">
                        <a:shade val="45000"/>
                        <a:satMod val="165000"/>
                      </a:schemeClr>
                    </a:gs>
                  </a:gsLst>
                  <a:lin ang="5400000"/>
                </a:gradFill>
              </a:rPr>
              <a:t>.</a:t>
            </a:r>
            <a:endParaRPr lang="es-ES" sz="4000" spc="43" dirty="0">
              <a:ln w="11430"/>
              <a:gradFill>
                <a:gsLst>
                  <a:gs pos="25000">
                    <a:schemeClr val="accent2">
                      <a:satMod val="155000"/>
                    </a:schemeClr>
                  </a:gs>
                  <a:gs pos="100000">
                    <a:schemeClr val="accent2">
                      <a:shade val="45000"/>
                      <a:satMod val="165000"/>
                    </a:schemeClr>
                  </a:gs>
                </a:gsLst>
                <a:lin ang="5400000"/>
              </a:gradFill>
            </a:endParaRPr>
          </a:p>
        </p:txBody>
      </p:sp>
      <p:sp>
        <p:nvSpPr>
          <p:cNvPr id="6" name="5 Subtítulo"/>
          <p:cNvSpPr>
            <a:spLocks noGrp="1"/>
          </p:cNvSpPr>
          <p:nvPr>
            <p:ph type="subTitle" idx="1"/>
          </p:nvPr>
        </p:nvSpPr>
        <p:spPr>
          <a:xfrm>
            <a:off x="2606937" y="4612894"/>
            <a:ext cx="4343400" cy="1254506"/>
          </a:xfrm>
        </p:spPr>
        <p:txBody>
          <a:bodyPr>
            <a:normAutofit fontScale="92500"/>
          </a:bodyPr>
          <a:lstStyle/>
          <a:p>
            <a:r>
              <a:rPr lang="es-EC" sz="2400" b="1" dirty="0" smtClean="0">
                <a:solidFill>
                  <a:schemeClr val="tx1"/>
                </a:solidFill>
              </a:rPr>
              <a:t>Autor: </a:t>
            </a:r>
            <a:r>
              <a:rPr lang="es-EC" sz="2400" dirty="0" smtClean="0">
                <a:solidFill>
                  <a:schemeClr val="tx1"/>
                </a:solidFill>
              </a:rPr>
              <a:t>Santiago Joaquín Díaz Flores</a:t>
            </a:r>
          </a:p>
          <a:p>
            <a:r>
              <a:rPr lang="en-US" sz="2400" dirty="0" smtClean="0">
                <a:solidFill>
                  <a:schemeClr val="tx1"/>
                </a:solidFill>
              </a:rPr>
              <a:t>       </a:t>
            </a:r>
            <a:endParaRPr lang="es-EC" sz="2400" dirty="0" smtClean="0">
              <a:solidFill>
                <a:schemeClr val="tx1"/>
              </a:solidFill>
            </a:endParaRPr>
          </a:p>
          <a:p>
            <a:r>
              <a:rPr lang="es-EC" sz="2400" b="1" dirty="0" smtClean="0">
                <a:solidFill>
                  <a:schemeClr val="tx1"/>
                </a:solidFill>
              </a:rPr>
              <a:t>Director: </a:t>
            </a:r>
            <a:r>
              <a:rPr lang="es-EC" sz="2400" dirty="0" smtClean="0">
                <a:solidFill>
                  <a:schemeClr val="tx1"/>
                </a:solidFill>
              </a:rPr>
              <a:t>Ing. Hugo Ortiz MGs.</a:t>
            </a:r>
          </a:p>
        </p:txBody>
      </p:sp>
      <p:sp>
        <p:nvSpPr>
          <p:cNvPr id="7" name="6 Marcador de pie de página"/>
          <p:cNvSpPr>
            <a:spLocks noGrp="1"/>
          </p:cNvSpPr>
          <p:nvPr>
            <p:ph type="ftr" sz="quarter" idx="11"/>
          </p:nvPr>
        </p:nvSpPr>
        <p:spPr>
          <a:xfrm>
            <a:off x="3124200" y="6356356"/>
            <a:ext cx="2971800" cy="315097"/>
          </a:xfrm>
        </p:spPr>
        <p:txBody>
          <a:bodyPr/>
          <a:lstStyle/>
          <a:p>
            <a:r>
              <a:rPr lang="es-ES" dirty="0" smtClean="0"/>
              <a:t>Díaz Flores, Santiago Joaquín</a:t>
            </a:r>
            <a:endParaRPr lang="es-ES" dirty="0"/>
          </a:p>
        </p:txBody>
      </p:sp>
      <p:sp>
        <p:nvSpPr>
          <p:cNvPr id="8" name="7 Marcador de número de diapositiva"/>
          <p:cNvSpPr>
            <a:spLocks noGrp="1"/>
          </p:cNvSpPr>
          <p:nvPr>
            <p:ph type="sldNum" sz="quarter" idx="12"/>
          </p:nvPr>
        </p:nvSpPr>
        <p:spPr/>
        <p:txBody>
          <a:bodyPr/>
          <a:lstStyle/>
          <a:p>
            <a:fld id="{43AF908C-076E-4FB3-8B0D-B1FA4702EDFF}" type="slidenum">
              <a:rPr lang="es-ES" smtClean="0"/>
              <a:t>1</a:t>
            </a:fld>
            <a:endParaRPr lang="es-E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5867406"/>
            <a:ext cx="2362200" cy="804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3" name="2 Rectángulo"/>
          <p:cNvSpPr/>
          <p:nvPr/>
        </p:nvSpPr>
        <p:spPr>
          <a:xfrm>
            <a:off x="381000" y="649069"/>
            <a:ext cx="8534400" cy="1323439"/>
          </a:xfrm>
          <a:prstGeom prst="rect">
            <a:avLst/>
          </a:prstGeom>
          <a:noFill/>
        </p:spPr>
        <p:txBody>
          <a:bodyPr wrap="square" lIns="91440" tIns="45720" rIns="91440" bIns="45720">
            <a:spAutoFit/>
          </a:bodyPr>
          <a:lstStyle/>
          <a:p>
            <a:pPr algn="ctr"/>
            <a:r>
              <a:rPr lang="es-ES" sz="4000" b="1" dirty="0" smtClean="0">
                <a:ln w="12700">
                  <a:solidFill>
                    <a:schemeClr val="bg2"/>
                  </a:solidFill>
                  <a:prstDash val="solid"/>
                </a:ln>
                <a:solidFill>
                  <a:schemeClr val="tx2"/>
                </a:solidFill>
                <a:effectLst>
                  <a:outerShdw blurRad="41275" dist="20320" dir="1800000" algn="tl" rotWithShape="0">
                    <a:srgbClr val="000000">
                      <a:alpha val="40000"/>
                    </a:srgbClr>
                  </a:outerShdw>
                </a:effectLst>
              </a:rPr>
              <a:t>Universidad de las Fuerzas Armadas  ESPE</a:t>
            </a:r>
            <a:endParaRPr lang="es-ES" sz="4000" b="1" dirty="0">
              <a:ln w="12700">
                <a:solidFill>
                  <a:schemeClr val="bg2"/>
                </a:solidFill>
                <a:prstDash val="solid"/>
              </a:ln>
              <a:solidFill>
                <a:schemeClr val="tx2"/>
              </a:solidFill>
              <a:effectLst>
                <a:outerShdw blurRad="41275" dist="20320" dir="1800000" algn="tl" rotWithShape="0">
                  <a:srgbClr val="000000">
                    <a:alpha val="40000"/>
                  </a:srgbClr>
                </a:outerShdw>
              </a:effectLst>
            </a:endParaRPr>
          </a:p>
        </p:txBody>
      </p:sp>
      <p:sp>
        <p:nvSpPr>
          <p:cNvPr id="9" name="8 Rectángulo"/>
          <p:cNvSpPr/>
          <p:nvPr/>
        </p:nvSpPr>
        <p:spPr>
          <a:xfrm>
            <a:off x="1463937" y="2020677"/>
            <a:ext cx="6292326" cy="523220"/>
          </a:xfrm>
          <a:prstGeom prst="rect">
            <a:avLst/>
          </a:prstGeom>
          <a:noFill/>
        </p:spPr>
        <p:txBody>
          <a:bodyPr wrap="square" lIns="91440" tIns="45720" rIns="91440" bIns="45720">
            <a:spAutoFit/>
          </a:bodyPr>
          <a:lstStyle/>
          <a:p>
            <a:pPr algn="ctr"/>
            <a:r>
              <a:rPr lang="es-ES" sz="2800" b="1" dirty="0" smtClean="0">
                <a:ln w="12700">
                  <a:solidFill>
                    <a:schemeClr val="bg2"/>
                  </a:solidFill>
                  <a:prstDash val="solid"/>
                </a:ln>
                <a:effectLst>
                  <a:outerShdw blurRad="41275" dist="20320" dir="1800000" algn="tl" rotWithShape="0">
                    <a:srgbClr val="000000">
                      <a:alpha val="40000"/>
                    </a:srgbClr>
                  </a:outerShdw>
                </a:effectLst>
              </a:rPr>
              <a:t>Departamento de Eléctrica y Electrónica</a:t>
            </a:r>
            <a:endParaRPr lang="es-ES" sz="2800" b="1" dirty="0">
              <a:ln w="12700">
                <a:solidFill>
                  <a:schemeClr val="bg2"/>
                </a:solidFill>
                <a:prstDash val="solid"/>
              </a:ln>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10</a:t>
            </a:fld>
            <a:endParaRPr lang="es-ES" dirty="0"/>
          </a:p>
        </p:txBody>
      </p:sp>
      <p:graphicFrame>
        <p:nvGraphicFramePr>
          <p:cNvPr id="7" name="6 Diagrama"/>
          <p:cNvGraphicFramePr/>
          <p:nvPr>
            <p:extLst>
              <p:ext uri="{D42A27DB-BD31-4B8C-83A1-F6EECF244321}">
                <p14:modId xmlns:p14="http://schemas.microsoft.com/office/powerpoint/2010/main" val="715032011"/>
              </p:ext>
            </p:extLst>
          </p:nvPr>
        </p:nvGraphicFramePr>
        <p:xfrm>
          <a:off x="685800" y="787400"/>
          <a:ext cx="7696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Automatización de Procesos de Tratamiento de Agua</a:t>
            </a: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Tree>
    <p:extLst>
      <p:ext uri="{BB962C8B-B14F-4D97-AF65-F5344CB8AC3E}">
        <p14:creationId xmlns:p14="http://schemas.microsoft.com/office/powerpoint/2010/main" val="10929492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11</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n-US"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Objetivo: General</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2" name="1 CuadroTexto"/>
          <p:cNvSpPr txBox="1"/>
          <p:nvPr/>
        </p:nvSpPr>
        <p:spPr>
          <a:xfrm>
            <a:off x="683172" y="2209800"/>
            <a:ext cx="8001000" cy="1631216"/>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C" sz="2000" dirty="0"/>
              <a:t>Diseñar e implementar un sistema de instrumentación y control para mejorar las condiciones operacionales de control y monitoreo de la planta de tratamiento de aguas industriales “PTARI” de la empresa SEDEMI S.C.C. ubicada Vía Sangolqui - Amaguaña Km 4.1/2, a fin de cumplir con los reglamentos establecidos en el código de protección ambiental. </a:t>
            </a: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Joaquín</a:t>
            </a:r>
            <a:endParaRPr lang="es-ES" dirty="0"/>
          </a:p>
        </p:txBody>
      </p:sp>
    </p:spTree>
    <p:extLst>
      <p:ext uri="{BB962C8B-B14F-4D97-AF65-F5344CB8AC3E}">
        <p14:creationId xmlns:p14="http://schemas.microsoft.com/office/powerpoint/2010/main" val="1243337915"/>
      </p:ext>
    </p:extLst>
  </p:cSld>
  <p:clrMapOvr>
    <a:masterClrMapping/>
  </p:clrMapOvr>
  <p:transition spd="med">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12</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Objetivos: Específicos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2" name="1 CuadroTexto"/>
          <p:cNvSpPr txBox="1"/>
          <p:nvPr/>
        </p:nvSpPr>
        <p:spPr>
          <a:xfrm>
            <a:off x="685800" y="838200"/>
            <a:ext cx="8001000" cy="1323439"/>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C" sz="2000" dirty="0"/>
              <a:t>Disminuir el tiempo de tratamiento de las aguas residuales producidas por la planta de Galvanizado a través del diseño e implementación de un sistema de advertencia de averías y de mantenimiento preventivo en base a horas de trabajo.</a:t>
            </a:r>
          </a:p>
        </p:txBody>
      </p:sp>
      <p:sp>
        <p:nvSpPr>
          <p:cNvPr id="10" name="9 CuadroTexto"/>
          <p:cNvSpPr txBox="1"/>
          <p:nvPr/>
        </p:nvSpPr>
        <p:spPr>
          <a:xfrm>
            <a:off x="685800" y="2667000"/>
            <a:ext cx="8001000" cy="1323439"/>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C" sz="2000" dirty="0"/>
              <a:t>Reducir el uso de aditivos químicos para la sedimentación de metales en el agua residual, tales como Hidróxido de Sodio o Hidróxido de Calcio mediante el censado continuo del pH del agua a fin de evitar costos innecesarios a la empresa SEDEMI S.C.C.</a:t>
            </a:r>
          </a:p>
        </p:txBody>
      </p:sp>
      <p:sp>
        <p:nvSpPr>
          <p:cNvPr id="11" name="10 CuadroTexto"/>
          <p:cNvSpPr txBox="1"/>
          <p:nvPr/>
        </p:nvSpPr>
        <p:spPr>
          <a:xfrm>
            <a:off x="672152" y="4419600"/>
            <a:ext cx="8001000" cy="1323439"/>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C" sz="2000" dirty="0"/>
              <a:t>Mejorar el monitoreo del proceso mediante el diseño e implementación de un sistema HMI utilizando el software INTOUCH que permita la visualización del estado actual del proceso, y los niveles tanto de agua tratada como de agua contaminada.</a:t>
            </a: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Joaquín</a:t>
            </a:r>
            <a:endParaRPr lang="es-ES" dirty="0"/>
          </a:p>
        </p:txBody>
      </p:sp>
    </p:spTree>
    <p:extLst>
      <p:ext uri="{BB962C8B-B14F-4D97-AF65-F5344CB8AC3E}">
        <p14:creationId xmlns:p14="http://schemas.microsoft.com/office/powerpoint/2010/main" val="3497557652"/>
      </p:ext>
    </p:extLst>
  </p:cSld>
  <p:clrMapOvr>
    <a:masterClrMapping/>
  </p:clrMapOvr>
  <p:transition spd="med">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13</a:t>
            </a:fld>
            <a:endParaRPr lang="es-ES" dirty="0"/>
          </a:p>
        </p:txBody>
      </p:sp>
      <p:graphicFrame>
        <p:nvGraphicFramePr>
          <p:cNvPr id="7" name="6 Diagrama"/>
          <p:cNvGraphicFramePr/>
          <p:nvPr>
            <p:extLst>
              <p:ext uri="{D42A27DB-BD31-4B8C-83A1-F6EECF244321}">
                <p14:modId xmlns:p14="http://schemas.microsoft.com/office/powerpoint/2010/main" val="269867748"/>
              </p:ext>
            </p:extLst>
          </p:nvPr>
        </p:nvGraphicFramePr>
        <p:xfrm>
          <a:off x="685800" y="787400"/>
          <a:ext cx="7696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Automatización de Procesos de Tratamiento de Agua</a:t>
            </a: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pPr algn="r"/>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Tree>
    <p:extLst>
      <p:ext uri="{BB962C8B-B14F-4D97-AF65-F5344CB8AC3E}">
        <p14:creationId xmlns:p14="http://schemas.microsoft.com/office/powerpoint/2010/main" val="42547572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14</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Planta de Tratamiento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PTARI</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11 CuadroTexto"/>
          <p:cNvSpPr txBox="1"/>
          <p:nvPr/>
        </p:nvSpPr>
        <p:spPr>
          <a:xfrm>
            <a:off x="304800" y="1472148"/>
            <a:ext cx="4419600" cy="3477875"/>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marL="342900" indent="-342900" algn="just">
              <a:buFont typeface="Arial" pitchFamily="34" charset="0"/>
              <a:buChar char="•"/>
            </a:pPr>
            <a:r>
              <a:rPr lang="es-EC" sz="2000" dirty="0" smtClean="0"/>
              <a:t>Inicio de Operación:</a:t>
            </a:r>
            <a:r>
              <a:rPr lang="en-US" sz="2000" dirty="0" smtClean="0"/>
              <a:t> </a:t>
            </a:r>
            <a:r>
              <a:rPr lang="en-US" sz="2000" dirty="0" smtClean="0"/>
              <a:t>27</a:t>
            </a:r>
            <a:r>
              <a:rPr lang="en-US" sz="2000" dirty="0" smtClean="0"/>
              <a:t> </a:t>
            </a:r>
            <a:r>
              <a:rPr lang="en-US" sz="2000" dirty="0" smtClean="0"/>
              <a:t>de </a:t>
            </a:r>
            <a:r>
              <a:rPr lang="en-US" sz="2000" dirty="0" smtClean="0"/>
              <a:t>Abril de 2011.</a:t>
            </a:r>
            <a:endParaRPr lang="es-EC" sz="2000" dirty="0" smtClean="0"/>
          </a:p>
          <a:p>
            <a:pPr marL="342900" indent="-342900" algn="just">
              <a:buFont typeface="Arial" pitchFamily="34" charset="0"/>
              <a:buChar char="•"/>
            </a:pPr>
            <a:r>
              <a:rPr lang="es-EC" sz="2000" dirty="0" smtClean="0"/>
              <a:t>Reserva </a:t>
            </a:r>
            <a:r>
              <a:rPr lang="es-EC" sz="2000" dirty="0" smtClean="0"/>
              <a:t>de agua cruda: </a:t>
            </a:r>
            <a:r>
              <a:rPr lang="es-EC" sz="2000" dirty="0" smtClean="0"/>
              <a:t>67 </a:t>
            </a:r>
            <a:r>
              <a:rPr lang="es-EC" sz="2000" dirty="0" smtClean="0"/>
              <a:t> </a:t>
            </a:r>
            <a:r>
              <a:rPr lang="es-EC" sz="2000" dirty="0"/>
              <a:t>m</a:t>
            </a:r>
            <a:r>
              <a:rPr lang="es-EC" sz="2000" baseline="30000" dirty="0"/>
              <a:t>3</a:t>
            </a:r>
            <a:endParaRPr lang="es-EC" sz="2000" dirty="0" smtClean="0"/>
          </a:p>
          <a:p>
            <a:pPr marL="342900" indent="-342900" algn="just">
              <a:buFont typeface="Arial" pitchFamily="34" charset="0"/>
              <a:buChar char="•"/>
            </a:pPr>
            <a:r>
              <a:rPr lang="es-EC" sz="2000" dirty="0" smtClean="0"/>
              <a:t>Reserva de agua tratada: </a:t>
            </a:r>
            <a:r>
              <a:rPr lang="es-EC" sz="2000" dirty="0"/>
              <a:t>1</a:t>
            </a:r>
            <a:r>
              <a:rPr lang="es-EC" sz="2000" dirty="0" smtClean="0"/>
              <a:t> tanque de 15 </a:t>
            </a:r>
            <a:r>
              <a:rPr lang="es-EC" sz="2000" dirty="0" smtClean="0"/>
              <a:t>m</a:t>
            </a:r>
            <a:r>
              <a:rPr lang="es-EC" sz="2000" baseline="30000" dirty="0" smtClean="0"/>
              <a:t>3</a:t>
            </a:r>
            <a:endParaRPr lang="es-EC" sz="2000" dirty="0" smtClean="0"/>
          </a:p>
          <a:p>
            <a:pPr marL="342900" indent="-342900" algn="just">
              <a:buFont typeface="Arial" pitchFamily="34" charset="0"/>
              <a:buChar char="•"/>
            </a:pPr>
            <a:r>
              <a:rPr lang="es-EC" sz="2000" dirty="0" smtClean="0"/>
              <a:t>Sistema de Dosificación: </a:t>
            </a:r>
            <a:r>
              <a:rPr lang="es-EC" sz="2000" dirty="0" smtClean="0"/>
              <a:t>Hidróxido de Calcio, Hidróxido de Sodio y Acido Clorhídrico.</a:t>
            </a:r>
            <a:endParaRPr lang="es-EC" sz="2000" dirty="0" smtClean="0"/>
          </a:p>
          <a:p>
            <a:pPr marL="342900" indent="-342900" algn="just">
              <a:buFont typeface="Arial" pitchFamily="34" charset="0"/>
              <a:buChar char="•"/>
            </a:pPr>
            <a:r>
              <a:rPr lang="es-EC" sz="2000" dirty="0" smtClean="0"/>
              <a:t>Mezcla </a:t>
            </a:r>
            <a:r>
              <a:rPr lang="es-EC" sz="2000" dirty="0" smtClean="0"/>
              <a:t>: Por medio de aire comprimido</a:t>
            </a:r>
            <a:endParaRPr lang="es-EC" sz="2000" dirty="0" smtClean="0"/>
          </a:p>
          <a:p>
            <a:pPr algn="just"/>
            <a:endParaRPr lang="es-EC" sz="2000" dirty="0" smtClean="0"/>
          </a:p>
        </p:txBody>
      </p:sp>
      <p:sp>
        <p:nvSpPr>
          <p:cNvPr id="2" name="1 CuadroTexto"/>
          <p:cNvSpPr txBox="1"/>
          <p:nvPr/>
        </p:nvSpPr>
        <p:spPr>
          <a:xfrm>
            <a:off x="1562100" y="971490"/>
            <a:ext cx="1943100" cy="400110"/>
          </a:xfrm>
          <a:prstGeom prst="rect">
            <a:avLst/>
          </a:prstGeom>
          <a:noFill/>
        </p:spPr>
        <p:txBody>
          <a:bodyPr wrap="square" rtlCol="0">
            <a:spAutoFit/>
          </a:bodyPr>
          <a:lstStyle/>
          <a:p>
            <a:r>
              <a:rPr lang="es-EC" sz="2000" b="1" dirty="0" smtClean="0">
                <a:latin typeface="Times New Roman" pitchFamily="18" charset="0"/>
                <a:cs typeface="Times New Roman" pitchFamily="18" charset="0"/>
              </a:rPr>
              <a:t>Características</a:t>
            </a:r>
            <a:endParaRPr lang="es-EC" sz="2000" b="1" dirty="0">
              <a:latin typeface="Times New Roman" pitchFamily="18" charset="0"/>
              <a:cs typeface="Times New Roman" pitchFamily="18" charset="0"/>
            </a:endParaRPr>
          </a:p>
        </p:txBody>
      </p:sp>
      <p:sp>
        <p:nvSpPr>
          <p:cNvPr id="10"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1" name="1 Marcador de fecha"/>
          <p:cNvSpPr>
            <a:spLocks noGrp="1"/>
          </p:cNvSpPr>
          <p:nvPr>
            <p:ph type="dt" sz="half" idx="10"/>
          </p:nvPr>
        </p:nvSpPr>
        <p:spPr>
          <a:xfrm>
            <a:off x="152400" y="6355080"/>
            <a:ext cx="2743200" cy="411480"/>
          </a:xfrm>
        </p:spPr>
        <p:txBody>
          <a:bodyPr/>
          <a:lstStyle/>
          <a:p>
            <a:pPr algn="r"/>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pic>
        <p:nvPicPr>
          <p:cNvPr id="9" name="image26.jpeg"/>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863152" y="1638981"/>
            <a:ext cx="4128448" cy="3144207"/>
          </a:xfrm>
          <a:prstGeom prst="rect">
            <a:avLst/>
          </a:prstGeom>
          <a:ln w="38100" cap="sq">
            <a:noFill/>
            <a:prstDash val="solid"/>
            <a:miter lim="800000"/>
          </a:ln>
          <a:effectLst/>
        </p:spPr>
      </p:pic>
    </p:spTree>
    <p:extLst>
      <p:ext uri="{BB962C8B-B14F-4D97-AF65-F5344CB8AC3E}">
        <p14:creationId xmlns:p14="http://schemas.microsoft.com/office/powerpoint/2010/main" val="163698300"/>
      </p:ext>
    </p:extLst>
  </p:cSld>
  <p:clrMapOvr>
    <a:masterClrMapping/>
  </p:clrMapOvr>
  <p:transition spd="med">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15</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Planta de Tratamiento Ptari</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pPr algn="r"/>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2" name="Rectangle 2"/>
          <p:cNvSpPr>
            <a:spLocks noChangeArrowheads="1"/>
          </p:cNvSpPr>
          <p:nvPr/>
        </p:nvSpPr>
        <p:spPr bwMode="auto">
          <a:xfrm>
            <a:off x="3886200" y="685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 name="Objeto 2"/>
          <p:cNvGraphicFramePr>
            <a:graphicFrameLocks noChangeAspect="1"/>
          </p:cNvGraphicFramePr>
          <p:nvPr>
            <p:extLst>
              <p:ext uri="{D42A27DB-BD31-4B8C-83A1-F6EECF244321}">
                <p14:modId xmlns:p14="http://schemas.microsoft.com/office/powerpoint/2010/main" val="53250003"/>
              </p:ext>
            </p:extLst>
          </p:nvPr>
        </p:nvGraphicFramePr>
        <p:xfrm>
          <a:off x="503238" y="711617"/>
          <a:ext cx="2392362" cy="5299415"/>
        </p:xfrm>
        <a:graphic>
          <a:graphicData uri="http://schemas.openxmlformats.org/presentationml/2006/ole">
            <mc:AlternateContent xmlns:mc="http://schemas.openxmlformats.org/markup-compatibility/2006">
              <mc:Choice xmlns:v="urn:schemas-microsoft-com:vml" Requires="v">
                <p:oleObj spid="_x0000_s1156" name="Visio" r:id="rId3" imgW="2323901" imgH="5143474" progId="Visio.Drawing.15">
                  <p:embed/>
                </p:oleObj>
              </mc:Choice>
              <mc:Fallback>
                <p:oleObj name="Visio" r:id="rId3" imgW="2323901" imgH="5143474"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238" y="711617"/>
                        <a:ext cx="2392362" cy="5299415"/>
                      </a:xfrm>
                      <a:prstGeom prst="rect">
                        <a:avLst/>
                      </a:prstGeom>
                      <a:noFill/>
                      <a:extLst/>
                    </p:spPr>
                  </p:pic>
                </p:oleObj>
              </mc:Fallback>
            </mc:AlternateContent>
          </a:graphicData>
        </a:graphic>
      </p:graphicFrame>
      <p:pic>
        <p:nvPicPr>
          <p:cNvPr id="5" name="Imagen 4"/>
          <p:cNvPicPr>
            <a:picLocks noChangeAspect="1"/>
          </p:cNvPicPr>
          <p:nvPr/>
        </p:nvPicPr>
        <p:blipFill>
          <a:blip r:embed="rId5"/>
          <a:stretch>
            <a:fillRect/>
          </a:stretch>
        </p:blipFill>
        <p:spPr>
          <a:xfrm>
            <a:off x="3124200" y="2280153"/>
            <a:ext cx="5638800" cy="2240221"/>
          </a:xfrm>
          <a:prstGeom prst="rect">
            <a:avLst/>
          </a:prstGeom>
        </p:spPr>
      </p:pic>
    </p:spTree>
    <p:extLst>
      <p:ext uri="{BB962C8B-B14F-4D97-AF65-F5344CB8AC3E}">
        <p14:creationId xmlns:p14="http://schemas.microsoft.com/office/powerpoint/2010/main" val="1841872006"/>
      </p:ext>
    </p:extLst>
  </p:cSld>
  <p:clrMapOvr>
    <a:masterClrMapping/>
  </p:clrMapOvr>
  <p:transition spd="med">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16</a:t>
            </a:fld>
            <a:endParaRPr lang="es-ES" dirty="0"/>
          </a:p>
        </p:txBody>
      </p:sp>
      <p:sp>
        <p:nvSpPr>
          <p:cNvPr id="7" name="6 Rectángulo"/>
          <p:cNvSpPr/>
          <p:nvPr/>
        </p:nvSpPr>
        <p:spPr>
          <a:xfrm>
            <a:off x="685800" y="21775"/>
            <a:ext cx="8305800" cy="448019"/>
          </a:xfrm>
          <a:prstGeom prst="rect">
            <a:avLst/>
          </a:prstGeom>
        </p:spPr>
        <p:txBody>
          <a:bodyPr wrap="square" lIns="77925" tIns="38963" rIns="77925" bIns="38963">
            <a:spAutoFit/>
          </a:bodyPr>
          <a:lstStyle/>
          <a:p>
            <a:pPr algn="r"/>
            <a:r>
              <a:rPr lang="es-EC" sz="24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Planta de Tratamiento </a:t>
            </a:r>
            <a:r>
              <a:rPr lang="es-EC" sz="24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PTARI 2011</a:t>
            </a:r>
            <a:endParaRPr lang="es-EC" sz="24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pPr algn="r"/>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pic>
        <p:nvPicPr>
          <p:cNvPr id="2" name="Imagen 1"/>
          <p:cNvPicPr>
            <a:picLocks noChangeAspect="1"/>
          </p:cNvPicPr>
          <p:nvPr/>
        </p:nvPicPr>
        <p:blipFill>
          <a:blip r:embed="rId2"/>
          <a:stretch>
            <a:fillRect/>
          </a:stretch>
        </p:blipFill>
        <p:spPr>
          <a:xfrm>
            <a:off x="694899" y="736643"/>
            <a:ext cx="3572301" cy="2843260"/>
          </a:xfrm>
          <a:prstGeom prst="rect">
            <a:avLst/>
          </a:prstGeom>
        </p:spPr>
      </p:pic>
      <p:pic>
        <p:nvPicPr>
          <p:cNvPr id="13" name="Imagen 12" descr="C:\Users\mantenimiento2\Desktop\PTARI\IMG-20131205-0022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0614" y="3436011"/>
            <a:ext cx="3596185" cy="2432519"/>
          </a:xfrm>
          <a:prstGeom prst="rect">
            <a:avLst/>
          </a:prstGeom>
          <a:noFill/>
          <a:ln>
            <a:noFill/>
          </a:ln>
        </p:spPr>
      </p:pic>
      <p:pic>
        <p:nvPicPr>
          <p:cNvPr id="14" name="Imagen 13" descr="C:\Users\mantenimiento2\Desktop\PTARI\IMG-20131210-0027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0615" y="736643"/>
            <a:ext cx="3581400" cy="2432519"/>
          </a:xfrm>
          <a:prstGeom prst="rect">
            <a:avLst/>
          </a:prstGeom>
          <a:noFill/>
          <a:ln>
            <a:noFill/>
          </a:ln>
        </p:spPr>
      </p:pic>
      <p:pic>
        <p:nvPicPr>
          <p:cNvPr id="15" name="Imagen 14" descr="C:\Users\mantenimiento2\Desktop\IMG-20140428-0087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99" y="3656988"/>
            <a:ext cx="3581400" cy="2446729"/>
          </a:xfrm>
          <a:prstGeom prst="rect">
            <a:avLst/>
          </a:prstGeom>
          <a:noFill/>
          <a:ln>
            <a:noFill/>
          </a:ln>
        </p:spPr>
      </p:pic>
    </p:spTree>
    <p:extLst>
      <p:ext uri="{BB962C8B-B14F-4D97-AF65-F5344CB8AC3E}">
        <p14:creationId xmlns:p14="http://schemas.microsoft.com/office/powerpoint/2010/main" val="2812350957"/>
      </p:ext>
    </p:extLst>
  </p:cSld>
  <p:clrMapOvr>
    <a:masterClrMapping/>
  </p:clrMapOvr>
  <p:transition spd="med">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17</a:t>
            </a:fld>
            <a:endParaRPr lang="es-ES" dirty="0"/>
          </a:p>
        </p:txBody>
      </p:sp>
      <p:sp>
        <p:nvSpPr>
          <p:cNvPr id="7" name="6 Rectángulo"/>
          <p:cNvSpPr/>
          <p:nvPr/>
        </p:nvSpPr>
        <p:spPr>
          <a:xfrm>
            <a:off x="838200" y="21776"/>
            <a:ext cx="8153400" cy="509574"/>
          </a:xfrm>
          <a:prstGeom prst="rect">
            <a:avLst/>
          </a:prstGeom>
        </p:spPr>
        <p:txBody>
          <a:bodyPr wrap="square" lIns="77925" tIns="38963" rIns="77925" bIns="38963">
            <a:spAutoFit/>
          </a:bodyPr>
          <a:lstStyle/>
          <a:p>
            <a:pPr algn="r"/>
            <a:r>
              <a:rPr lang="es-EC" sz="28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Planta de Tratamiento </a:t>
            </a:r>
            <a:r>
              <a:rPr lang="es-EC" sz="28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PTARI: Tablero de Control</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3" name="1 Marcador de fecha"/>
          <p:cNvSpPr>
            <a:spLocks noGrp="1"/>
          </p:cNvSpPr>
          <p:nvPr>
            <p:ph type="dt" sz="half" idx="10"/>
          </p:nvPr>
        </p:nvSpPr>
        <p:spPr>
          <a:xfrm>
            <a:off x="152400" y="6355080"/>
            <a:ext cx="2743200" cy="411480"/>
          </a:xfrm>
        </p:spPr>
        <p:txBody>
          <a:bodyPr/>
          <a:lstStyle/>
          <a:p>
            <a:pPr algn="r"/>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pic>
        <p:nvPicPr>
          <p:cNvPr id="15" name="Imagen 14" descr="C:\Users\mantenimiento2\Desktop\PTARI\IMG-20140428-0088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1219200"/>
            <a:ext cx="3581400" cy="4419600"/>
          </a:xfrm>
          <a:prstGeom prst="rect">
            <a:avLst/>
          </a:prstGeom>
          <a:noFill/>
          <a:ln>
            <a:noFill/>
          </a:ln>
        </p:spPr>
      </p:pic>
      <p:pic>
        <p:nvPicPr>
          <p:cNvPr id="16" name="Imagen 15" descr="C:\Users\mantenimiento2\Desktop\PTARI\IMG-20140428-0088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6397" y="1065283"/>
            <a:ext cx="3619500" cy="4767617"/>
          </a:xfrm>
          <a:prstGeom prst="rect">
            <a:avLst/>
          </a:prstGeom>
          <a:noFill/>
          <a:ln>
            <a:noFill/>
          </a:ln>
        </p:spPr>
      </p:pic>
    </p:spTree>
    <p:extLst>
      <p:ext uri="{BB962C8B-B14F-4D97-AF65-F5344CB8AC3E}">
        <p14:creationId xmlns:p14="http://schemas.microsoft.com/office/powerpoint/2010/main" val="1180091734"/>
      </p:ext>
    </p:extLst>
  </p:cSld>
  <p:clrMapOvr>
    <a:masterClrMapping/>
  </p:clrMapOvr>
  <p:transition spd="med">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18</a:t>
            </a:fld>
            <a:endParaRPr lang="es-ES" dirty="0"/>
          </a:p>
        </p:txBody>
      </p:sp>
      <p:sp>
        <p:nvSpPr>
          <p:cNvPr id="7" name="6 Rectángulo"/>
          <p:cNvSpPr/>
          <p:nvPr/>
        </p:nvSpPr>
        <p:spPr>
          <a:xfrm>
            <a:off x="533400" y="21776"/>
            <a:ext cx="8458200" cy="448019"/>
          </a:xfrm>
          <a:prstGeom prst="rect">
            <a:avLst/>
          </a:prstGeom>
        </p:spPr>
        <p:txBody>
          <a:bodyPr wrap="square" lIns="77925" tIns="38963" rIns="77925" bIns="38963">
            <a:spAutoFit/>
          </a:bodyPr>
          <a:lstStyle/>
          <a:p>
            <a:pPr algn="r"/>
            <a:r>
              <a:rPr lang="es-EC" sz="24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Planta de Tratamiento PTARI: </a:t>
            </a:r>
            <a:r>
              <a:rPr lang="es-EC" sz="24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Sistema HMI</a:t>
            </a:r>
            <a:endParaRPr lang="es-EC" sz="24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pPr algn="r"/>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pic>
        <p:nvPicPr>
          <p:cNvPr id="8" name="Imagen 7"/>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2401" y="685800"/>
            <a:ext cx="2971800" cy="2528917"/>
          </a:xfrm>
          <a:prstGeom prst="rect">
            <a:avLst/>
          </a:prstGeom>
        </p:spPr>
      </p:pic>
      <p:pic>
        <p:nvPicPr>
          <p:cNvPr id="9" name="Imagen 8"/>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324543" y="663723"/>
            <a:ext cx="2771457" cy="2550994"/>
          </a:xfrm>
          <a:prstGeom prst="rect">
            <a:avLst/>
          </a:prstGeom>
          <a:noFill/>
          <a:ln>
            <a:noFill/>
          </a:ln>
        </p:spPr>
      </p:pic>
      <p:pic>
        <p:nvPicPr>
          <p:cNvPr id="13" name="Imagen 12"/>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28601" y="3667941"/>
            <a:ext cx="5867400" cy="2416690"/>
          </a:xfrm>
          <a:prstGeom prst="rect">
            <a:avLst/>
          </a:prstGeom>
        </p:spPr>
      </p:pic>
      <p:pic>
        <p:nvPicPr>
          <p:cNvPr id="14" name="Imagen 13"/>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6165551" y="2209800"/>
            <a:ext cx="2826049" cy="2302655"/>
          </a:xfrm>
          <a:prstGeom prst="rect">
            <a:avLst/>
          </a:prstGeom>
        </p:spPr>
      </p:pic>
    </p:spTree>
    <p:extLst>
      <p:ext uri="{BB962C8B-B14F-4D97-AF65-F5344CB8AC3E}">
        <p14:creationId xmlns:p14="http://schemas.microsoft.com/office/powerpoint/2010/main" val="3198634731"/>
      </p:ext>
    </p:extLst>
  </p:cSld>
  <p:clrMapOvr>
    <a:masterClrMapping/>
  </p:clrMapOvr>
  <p:transition spd="med">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19</a:t>
            </a:fld>
            <a:endParaRPr lang="es-ES" dirty="0"/>
          </a:p>
        </p:txBody>
      </p:sp>
      <p:graphicFrame>
        <p:nvGraphicFramePr>
          <p:cNvPr id="7" name="6 Diagrama"/>
          <p:cNvGraphicFramePr/>
          <p:nvPr>
            <p:extLst>
              <p:ext uri="{D42A27DB-BD31-4B8C-83A1-F6EECF244321}">
                <p14:modId xmlns:p14="http://schemas.microsoft.com/office/powerpoint/2010/main" val="3782027833"/>
              </p:ext>
            </p:extLst>
          </p:nvPr>
        </p:nvGraphicFramePr>
        <p:xfrm>
          <a:off x="685800" y="787400"/>
          <a:ext cx="7696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Automatización de Procesos de Tratamiento de Agua</a:t>
            </a: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pPr algn="r"/>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Tree>
    <p:extLst>
      <p:ext uri="{BB962C8B-B14F-4D97-AF65-F5344CB8AC3E}">
        <p14:creationId xmlns:p14="http://schemas.microsoft.com/office/powerpoint/2010/main" val="4881028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2</a:t>
            </a:fld>
            <a:endParaRPr lang="es-ES" dirty="0"/>
          </a:p>
        </p:txBody>
      </p:sp>
      <p:sp>
        <p:nvSpPr>
          <p:cNvPr id="9" name="8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Automatización de Procesos de Tratamiento de Agua</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7" name="6 Diagrama"/>
          <p:cNvGraphicFramePr/>
          <p:nvPr>
            <p:extLst>
              <p:ext uri="{D42A27DB-BD31-4B8C-83A1-F6EECF244321}">
                <p14:modId xmlns:p14="http://schemas.microsoft.com/office/powerpoint/2010/main" val="3557074488"/>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6 Marcador de pie de página"/>
          <p:cNvSpPr>
            <a:spLocks noGrp="1"/>
          </p:cNvSpPr>
          <p:nvPr>
            <p:ph type="ftr" sz="quarter" idx="11"/>
          </p:nvPr>
        </p:nvSpPr>
        <p:spPr>
          <a:xfrm>
            <a:off x="3124200" y="6356355"/>
            <a:ext cx="2971800" cy="323845"/>
          </a:xfrm>
        </p:spPr>
        <p:txBody>
          <a:bodyPr/>
          <a:lstStyle/>
          <a:p>
            <a:r>
              <a:rPr lang="es-ES" dirty="0"/>
              <a:t>Díaz Flores, Santiago Joaquín</a:t>
            </a:r>
            <a:endParaRPr lang="es-ES" dirty="0"/>
          </a:p>
        </p:txBody>
      </p:sp>
      <p:sp>
        <p:nvSpPr>
          <p:cNvPr id="11" name="1 Marcador de fecha"/>
          <p:cNvSpPr>
            <a:spLocks noGrp="1"/>
          </p:cNvSpPr>
          <p:nvPr>
            <p:ph type="dt" sz="half" idx="10"/>
          </p:nvPr>
        </p:nvSpPr>
        <p:spPr>
          <a:xfrm>
            <a:off x="152400" y="6355080"/>
            <a:ext cx="2743200" cy="411480"/>
          </a:xfrm>
        </p:spPr>
        <p:txBody>
          <a:bodyPr/>
          <a:lstStyle/>
          <a:p>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Tree>
    <p:extLst>
      <p:ext uri="{BB962C8B-B14F-4D97-AF65-F5344CB8AC3E}">
        <p14:creationId xmlns:p14="http://schemas.microsoft.com/office/powerpoint/2010/main" val="6141451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20</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Estado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Inicial</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pPr algn="r"/>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0" name="9 CuadroTexto"/>
          <p:cNvSpPr txBox="1"/>
          <p:nvPr/>
        </p:nvSpPr>
        <p:spPr>
          <a:xfrm>
            <a:off x="152400" y="1091148"/>
            <a:ext cx="3619500" cy="4893647"/>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C" sz="2000" u="sng" dirty="0" smtClean="0"/>
              <a:t>Bombas Centrifugas</a:t>
            </a:r>
            <a:r>
              <a:rPr lang="es-EC" sz="1800" dirty="0" smtClean="0"/>
              <a:t>: </a:t>
            </a:r>
            <a:r>
              <a:rPr lang="es-EC" sz="1800" dirty="0"/>
              <a:t>En total existen </a:t>
            </a:r>
            <a:r>
              <a:rPr lang="es-EC" sz="1800" dirty="0" smtClean="0"/>
              <a:t>3 las cuales </a:t>
            </a:r>
            <a:r>
              <a:rPr lang="es-EC" sz="1800" dirty="0" smtClean="0"/>
              <a:t>están </a:t>
            </a:r>
            <a:r>
              <a:rPr lang="es-EC" sz="1800" dirty="0"/>
              <a:t>expuestas a la acumulación de polvo </a:t>
            </a:r>
            <a:r>
              <a:rPr lang="es-EC" sz="1800" dirty="0" smtClean="0"/>
              <a:t>provocando </a:t>
            </a:r>
            <a:r>
              <a:rPr lang="es-EC" sz="1800" dirty="0"/>
              <a:t>daño en los rotores y en los ejes, presentan además una gran cantidad de óxido en su base por la exposición a los vapores generados por los tanques de almacenamiento de ácido </a:t>
            </a:r>
            <a:r>
              <a:rPr lang="es-EC" sz="1800" dirty="0" smtClean="0"/>
              <a:t>clorhídrico.</a:t>
            </a:r>
          </a:p>
          <a:p>
            <a:pPr lvl="0"/>
            <a:endParaRPr lang="es-EC" sz="2000" u="sng" dirty="0" smtClean="0"/>
          </a:p>
          <a:p>
            <a:pPr lvl="0" algn="just"/>
            <a:r>
              <a:rPr lang="es-EC" sz="2000" u="sng" dirty="0" smtClean="0"/>
              <a:t>PLC</a:t>
            </a:r>
            <a:r>
              <a:rPr lang="es-EC" sz="2000" dirty="0"/>
              <a:t>: </a:t>
            </a:r>
            <a:r>
              <a:rPr lang="es-EC" sz="1800" dirty="0"/>
              <a:t>G</a:t>
            </a:r>
            <a:r>
              <a:rPr lang="es-EC" sz="1800" dirty="0" smtClean="0"/>
              <a:t>eneral </a:t>
            </a:r>
            <a:r>
              <a:rPr lang="es-EC" sz="1800" dirty="0"/>
              <a:t>E</a:t>
            </a:r>
            <a:r>
              <a:rPr lang="es-EC" sz="1800" dirty="0" smtClean="0"/>
              <a:t>lectric </a:t>
            </a:r>
            <a:r>
              <a:rPr lang="es-EC" sz="1800" dirty="0" err="1" smtClean="0"/>
              <a:t>Fanuc</a:t>
            </a:r>
            <a:r>
              <a:rPr lang="es-EC" sz="1800" dirty="0" smtClean="0"/>
              <a:t> </a:t>
            </a:r>
            <a:r>
              <a:rPr lang="es-EC" sz="1800" dirty="0" err="1" smtClean="0"/>
              <a:t>VersaMax</a:t>
            </a:r>
            <a:r>
              <a:rPr lang="es-EC" sz="1800" dirty="0" smtClean="0"/>
              <a:t> 24vdc se encuentra deshabilitado, debido a que presenta daños en el sistema de control, salidas tipo relé dañadas y lectura de entradas analógicas no reales.</a:t>
            </a:r>
            <a:endParaRPr lang="es-EC" sz="1800" dirty="0"/>
          </a:p>
        </p:txBody>
      </p:sp>
      <p:pic>
        <p:nvPicPr>
          <p:cNvPr id="11" name="image27.jpeg"/>
          <p:cNvPicPr/>
          <p:nvPr/>
        </p:nvPicPr>
        <p:blipFill>
          <a:blip r:embed="rId2" cstate="print"/>
          <a:stretch>
            <a:fillRect/>
          </a:stretch>
        </p:blipFill>
        <p:spPr>
          <a:xfrm>
            <a:off x="3810000" y="1524000"/>
            <a:ext cx="2712000" cy="2061836"/>
          </a:xfrm>
          <a:prstGeom prst="rect">
            <a:avLst/>
          </a:prstGeom>
          <a:ln w="38100" cap="sq">
            <a:noFill/>
            <a:prstDash val="solid"/>
            <a:miter lim="800000"/>
          </a:ln>
          <a:effectLst/>
        </p:spPr>
      </p:pic>
      <p:pic>
        <p:nvPicPr>
          <p:cNvPr id="2" name="Imagen 1"/>
          <p:cNvPicPr>
            <a:picLocks noChangeAspect="1"/>
          </p:cNvPicPr>
          <p:nvPr/>
        </p:nvPicPr>
        <p:blipFill>
          <a:blip r:embed="rId3"/>
          <a:stretch>
            <a:fillRect/>
          </a:stretch>
        </p:blipFill>
        <p:spPr>
          <a:xfrm>
            <a:off x="3810000" y="4111388"/>
            <a:ext cx="2719601" cy="2000130"/>
          </a:xfrm>
          <a:prstGeom prst="rect">
            <a:avLst/>
          </a:prstGeom>
        </p:spPr>
      </p:pic>
      <p:pic>
        <p:nvPicPr>
          <p:cNvPr id="4" name="Imagen 3"/>
          <p:cNvPicPr>
            <a:picLocks noChangeAspect="1"/>
          </p:cNvPicPr>
          <p:nvPr/>
        </p:nvPicPr>
        <p:blipFill>
          <a:blip r:embed="rId4"/>
          <a:stretch>
            <a:fillRect/>
          </a:stretch>
        </p:blipFill>
        <p:spPr>
          <a:xfrm>
            <a:off x="6648374" y="838200"/>
            <a:ext cx="2343226" cy="3276600"/>
          </a:xfrm>
          <a:prstGeom prst="rect">
            <a:avLst/>
          </a:prstGeom>
        </p:spPr>
      </p:pic>
    </p:spTree>
    <p:extLst>
      <p:ext uri="{BB962C8B-B14F-4D97-AF65-F5344CB8AC3E}">
        <p14:creationId xmlns:p14="http://schemas.microsoft.com/office/powerpoint/2010/main" val="24994723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21</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Estado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Inicial</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pPr algn="r"/>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0" name="9 CuadroTexto"/>
          <p:cNvSpPr txBox="1"/>
          <p:nvPr/>
        </p:nvSpPr>
        <p:spPr>
          <a:xfrm>
            <a:off x="236989" y="759627"/>
            <a:ext cx="3649211" cy="4708981"/>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r>
              <a:rPr lang="es-EC" sz="2000" u="sng" dirty="0" smtClean="0"/>
              <a:t>Bombas Dosificadoras</a:t>
            </a:r>
            <a:r>
              <a:rPr lang="es-EC" sz="2000" dirty="0" smtClean="0"/>
              <a:t>: Se cuenta con 3 bombas dosificadoras las cuales se encontraban expuestas a la intemperie y presenta gran sulfatación.</a:t>
            </a:r>
            <a:endParaRPr lang="es-EC" sz="2000" dirty="0"/>
          </a:p>
          <a:p>
            <a:pPr lvl="0"/>
            <a:r>
              <a:rPr lang="es-EC" sz="2000" u="sng" dirty="0" smtClean="0"/>
              <a:t>Sensor de pH Omega</a:t>
            </a:r>
            <a:r>
              <a:rPr lang="es-EC" sz="2000" dirty="0" smtClean="0"/>
              <a:t>: 2 sensores de pH ubicados en los tanques de Mezcla y de Neutralización los cuales se encuentran funcionando pero sin envio de datos al PLC.</a:t>
            </a:r>
            <a:endParaRPr lang="es-EC" sz="2000" dirty="0" smtClean="0"/>
          </a:p>
          <a:p>
            <a:pPr lvl="0"/>
            <a:r>
              <a:rPr lang="es-EC" sz="2000" u="sng" dirty="0" smtClean="0"/>
              <a:t>Flotadores </a:t>
            </a:r>
            <a:r>
              <a:rPr lang="es-EC" sz="2000" u="sng" dirty="0"/>
              <a:t>de nivel</a:t>
            </a:r>
            <a:r>
              <a:rPr lang="es-EC" sz="2000" dirty="0"/>
              <a:t>: </a:t>
            </a:r>
            <a:r>
              <a:rPr lang="es-EC" sz="2000" dirty="0" smtClean="0"/>
              <a:t>sensores tipo boya </a:t>
            </a:r>
            <a:r>
              <a:rPr lang="es-EC" sz="2000" dirty="0"/>
              <a:t>para indicar un nivel bajo y alto de sulfato, estas boyas no presentan fallas</a:t>
            </a:r>
            <a:r>
              <a:rPr lang="es-EC" sz="2000" dirty="0" smtClean="0"/>
              <a:t>.</a:t>
            </a:r>
            <a:endParaRPr lang="es-EC" sz="2000" dirty="0"/>
          </a:p>
        </p:txBody>
      </p:sp>
      <p:pic>
        <p:nvPicPr>
          <p:cNvPr id="14" name="image28.jpeg"/>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267200" y="1319748"/>
            <a:ext cx="2676525" cy="2005330"/>
          </a:xfrm>
          <a:prstGeom prst="rect">
            <a:avLst/>
          </a:prstGeom>
          <a:ln w="38100" cap="sq">
            <a:noFill/>
            <a:prstDash val="solid"/>
            <a:miter lim="800000"/>
          </a:ln>
          <a:effectLst/>
        </p:spPr>
      </p:pic>
      <p:pic>
        <p:nvPicPr>
          <p:cNvPr id="17" name="image29.jpeg"/>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7087737" y="3011917"/>
            <a:ext cx="1905000" cy="1828800"/>
          </a:xfrm>
          <a:prstGeom prst="rect">
            <a:avLst/>
          </a:prstGeom>
          <a:ln w="38100" cap="sq">
            <a:noFill/>
            <a:prstDash val="solid"/>
            <a:miter lim="800000"/>
          </a:ln>
          <a:effectLst/>
        </p:spPr>
      </p:pic>
      <p:pic>
        <p:nvPicPr>
          <p:cNvPr id="18" name="image39.jpeg"/>
          <p:cNvPicPr/>
          <p:nvPr/>
        </p:nvPicPr>
        <p:blipFill>
          <a:blip r:embed="rId6" cstate="print"/>
          <a:stretch>
            <a:fillRect/>
          </a:stretch>
        </p:blipFill>
        <p:spPr>
          <a:xfrm>
            <a:off x="4116956" y="3547238"/>
            <a:ext cx="2898775" cy="2190750"/>
          </a:xfrm>
          <a:prstGeom prst="rect">
            <a:avLst/>
          </a:prstGeom>
          <a:ln w="38100" cap="sq">
            <a:noFill/>
            <a:prstDash val="solid"/>
            <a:miter lim="800000"/>
          </a:ln>
          <a:effectLst/>
        </p:spPr>
      </p:pic>
    </p:spTree>
    <p:extLst>
      <p:ext uri="{BB962C8B-B14F-4D97-AF65-F5344CB8AC3E}">
        <p14:creationId xmlns:p14="http://schemas.microsoft.com/office/powerpoint/2010/main" val="28332835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22</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Estado Inicial: Área de Polímero</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pPr algn="r"/>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0" name="9 CuadroTexto"/>
          <p:cNvSpPr txBox="1"/>
          <p:nvPr/>
        </p:nvSpPr>
        <p:spPr>
          <a:xfrm>
            <a:off x="149213" y="1143000"/>
            <a:ext cx="3923731" cy="3785652"/>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C" sz="2000" u="sng" dirty="0" smtClean="0"/>
              <a:t>Válvulas Motorizadas</a:t>
            </a:r>
            <a:r>
              <a:rPr lang="es-EC" sz="2000" dirty="0" smtClean="0"/>
              <a:t>: La válvulas motorizadas de paso se encuentran funcionando pero necesitan un mantenimiento mecánico.</a:t>
            </a:r>
          </a:p>
          <a:p>
            <a:pPr lvl="0" algn="just"/>
            <a:endParaRPr lang="es-EC" sz="2000" dirty="0"/>
          </a:p>
          <a:p>
            <a:pPr lvl="0" algn="just"/>
            <a:endParaRPr lang="es-EC" sz="2000" dirty="0" smtClean="0"/>
          </a:p>
          <a:p>
            <a:pPr lvl="0" algn="just"/>
            <a:endParaRPr lang="es-EC" sz="2000" dirty="0"/>
          </a:p>
          <a:p>
            <a:pPr lvl="0" algn="just"/>
            <a:r>
              <a:rPr lang="es-EC" sz="2000" u="sng" dirty="0" smtClean="0"/>
              <a:t>Bombas Neumáticas</a:t>
            </a:r>
            <a:r>
              <a:rPr lang="es-EC" sz="2000" dirty="0" smtClean="0"/>
              <a:t>: Son bombas Utilizadas para el trasvase de agua residual de un tanque de proceso al siguiente, pero de ser reemplazadas ya que cumplieron su vida útil.</a:t>
            </a:r>
            <a:endParaRPr lang="es-EC" sz="2000" dirty="0"/>
          </a:p>
        </p:txBody>
      </p:sp>
      <p:pic>
        <p:nvPicPr>
          <p:cNvPr id="13" name="image30.jpeg"/>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133850" y="990600"/>
            <a:ext cx="4857750" cy="1855470"/>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14" name="Group 1366"/>
          <p:cNvGrpSpPr>
            <a:grpSpLocks/>
          </p:cNvGrpSpPr>
          <p:nvPr/>
        </p:nvGrpSpPr>
        <p:grpSpPr bwMode="auto">
          <a:xfrm>
            <a:off x="4133850" y="3269602"/>
            <a:ext cx="4857750" cy="2216797"/>
            <a:chOff x="3374" y="364"/>
            <a:chExt cx="6301" cy="2324"/>
          </a:xfrm>
          <a:noFill/>
        </p:grpSpPr>
        <p:pic>
          <p:nvPicPr>
            <p:cNvPr id="15" name="Picture 13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4" y="364"/>
              <a:ext cx="3106" cy="2314"/>
            </a:xfrm>
            <a:prstGeom prst="rect">
              <a:avLst/>
            </a:prstGeom>
            <a:grpFill/>
            <a:ln>
              <a:noFill/>
            </a:ln>
            <a:extLst/>
          </p:spPr>
          <p:style>
            <a:lnRef idx="2">
              <a:schemeClr val="dk1"/>
            </a:lnRef>
            <a:fillRef idx="1">
              <a:schemeClr val="lt1"/>
            </a:fillRef>
            <a:effectRef idx="0">
              <a:schemeClr val="dk1"/>
            </a:effectRef>
            <a:fontRef idx="minor">
              <a:schemeClr val="dk1"/>
            </a:fontRef>
          </p:style>
        </p:pic>
        <p:pic>
          <p:nvPicPr>
            <p:cNvPr id="16" name="Picture 13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 y="379"/>
              <a:ext cx="3116" cy="2309"/>
            </a:xfrm>
            <a:prstGeom prst="rect">
              <a:avLst/>
            </a:prstGeom>
            <a:grpFill/>
            <a:ln>
              <a:noFill/>
            </a:ln>
            <a:extLst/>
          </p:spPr>
          <p:style>
            <a:lnRef idx="2">
              <a:schemeClr val="dk1"/>
            </a:lnRef>
            <a:fillRef idx="1">
              <a:schemeClr val="lt1"/>
            </a:fillRef>
            <a:effectRef idx="0">
              <a:schemeClr val="dk1"/>
            </a:effectRef>
            <a:fontRef idx="minor">
              <a:schemeClr val="dk1"/>
            </a:fontRef>
          </p:style>
        </p:pic>
      </p:grpSp>
    </p:spTree>
    <p:extLst>
      <p:ext uri="{BB962C8B-B14F-4D97-AF65-F5344CB8AC3E}">
        <p14:creationId xmlns:p14="http://schemas.microsoft.com/office/powerpoint/2010/main" val="26330072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23</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Estado Inicial: Área de Polímero</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pPr algn="r"/>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7" name="16 CuadroTexto"/>
          <p:cNvSpPr txBox="1"/>
          <p:nvPr/>
        </p:nvSpPr>
        <p:spPr>
          <a:xfrm>
            <a:off x="202442" y="1371600"/>
            <a:ext cx="4381500" cy="3785652"/>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r>
              <a:rPr lang="es-EC" sz="2000" u="sng" dirty="0" smtClean="0"/>
              <a:t>Bomba Sumergible</a:t>
            </a:r>
            <a:r>
              <a:rPr lang="es-EC" sz="2000" dirty="0" smtClean="0"/>
              <a:t>: </a:t>
            </a:r>
            <a:r>
              <a:rPr lang="es-EC" sz="2000" dirty="0"/>
              <a:t>La bomba sumergible presenta desgaste del sello mecánico y daños en los rodamientos del </a:t>
            </a:r>
            <a:r>
              <a:rPr lang="es-EC" sz="2000" dirty="0" smtClean="0"/>
              <a:t>rotor.</a:t>
            </a:r>
          </a:p>
          <a:p>
            <a:pPr lvl="0"/>
            <a:endParaRPr lang="es-EC" sz="2000" dirty="0" smtClean="0"/>
          </a:p>
          <a:p>
            <a:pPr lvl="0"/>
            <a:r>
              <a:rPr lang="es-EC" sz="2000" u="sng" dirty="0" smtClean="0"/>
              <a:t>Deshidratador de Fangos</a:t>
            </a:r>
            <a:r>
              <a:rPr lang="es-EC" sz="2000" dirty="0" smtClean="0"/>
              <a:t>: </a:t>
            </a:r>
            <a:r>
              <a:rPr lang="es-EC" sz="2000" dirty="0"/>
              <a:t>se encontraba colapsado debido a que los lodos generados superaron la capacidad de filtración, produciendo una capa en las mallas de recolección de sólidos muy densa, la que no permite que el líquido pueda atravesar el filtro</a:t>
            </a:r>
            <a:r>
              <a:rPr lang="es-EC" sz="2000" dirty="0" smtClean="0"/>
              <a:t>.</a:t>
            </a:r>
            <a:endParaRPr lang="es-EC" sz="2000" dirty="0"/>
          </a:p>
        </p:txBody>
      </p:sp>
      <p:pic>
        <p:nvPicPr>
          <p:cNvPr id="10" name="image33.jpeg"/>
          <p:cNvPicPr/>
          <p:nvPr/>
        </p:nvPicPr>
        <p:blipFill rotWithShape="1">
          <a:blip r:embed="rId2" cstate="print">
            <a:extLst>
              <a:ext uri="{28A0092B-C50C-407E-A947-70E740481C1C}">
                <a14:useLocalDpi xmlns:a14="http://schemas.microsoft.com/office/drawing/2010/main" val="0"/>
              </a:ext>
            </a:extLst>
          </a:blip>
          <a:srcRect b="21931"/>
          <a:stretch/>
        </p:blipFill>
        <p:spPr bwMode="auto">
          <a:xfrm>
            <a:off x="5181600" y="860454"/>
            <a:ext cx="3190875" cy="1965325"/>
          </a:xfrm>
          <a:prstGeom prst="rect">
            <a:avLst/>
          </a:prstGeom>
          <a:ln>
            <a:noFill/>
          </a:ln>
          <a:effectLst/>
          <a:extLst>
            <a:ext uri="{53640926-AAD7-44D8-BBD7-CCE9431645EC}">
              <a14:shadowObscured xmlns:a14="http://schemas.microsoft.com/office/drawing/2010/main"/>
            </a:ext>
          </a:extLst>
        </p:spPr>
      </p:pic>
      <p:pic>
        <p:nvPicPr>
          <p:cNvPr id="14" name="image34.jpeg"/>
          <p:cNvPicPr/>
          <p:nvPr/>
        </p:nvPicPr>
        <p:blipFill rotWithShape="1">
          <a:blip r:embed="rId3" cstate="print"/>
          <a:srcRect t="5649" b="11582"/>
          <a:stretch/>
        </p:blipFill>
        <p:spPr bwMode="auto">
          <a:xfrm>
            <a:off x="6457950" y="3095581"/>
            <a:ext cx="2324100" cy="2562225"/>
          </a:xfrm>
          <a:prstGeom prst="rect">
            <a:avLst/>
          </a:prstGeom>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844972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24</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Estado Inicial: Área de Polímero</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pPr algn="r"/>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7" name="16 CuadroTexto"/>
          <p:cNvSpPr txBox="1"/>
          <p:nvPr/>
        </p:nvSpPr>
        <p:spPr>
          <a:xfrm>
            <a:off x="228600" y="933328"/>
            <a:ext cx="3886200" cy="4708981"/>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r>
              <a:rPr lang="es-EC" sz="2000" u="sng" dirty="0" smtClean="0"/>
              <a:t>Tanques de Tratamiento</a:t>
            </a:r>
            <a:r>
              <a:rPr lang="es-EC" sz="2000" dirty="0" smtClean="0"/>
              <a:t>: </a:t>
            </a:r>
            <a:r>
              <a:rPr lang="es-EC" sz="2000" dirty="0"/>
              <a:t>P</a:t>
            </a:r>
            <a:r>
              <a:rPr lang="es-EC" sz="2000" dirty="0" smtClean="0"/>
              <a:t>resentan </a:t>
            </a:r>
            <a:r>
              <a:rPr lang="es-EC" sz="2000" dirty="0"/>
              <a:t>diversos daños, debido a la </a:t>
            </a:r>
            <a:r>
              <a:rPr lang="es-EC" sz="2000" dirty="0" smtClean="0"/>
              <a:t>mala manipulación, </a:t>
            </a:r>
            <a:r>
              <a:rPr lang="es-EC" sz="2000" dirty="0"/>
              <a:t>algunos tanques han cumplido su vida útil en base a la exposición a químicos los cuales necesitan ser </a:t>
            </a:r>
            <a:r>
              <a:rPr lang="es-EC" sz="2000" dirty="0" smtClean="0"/>
              <a:t>cambiados.</a:t>
            </a:r>
          </a:p>
          <a:p>
            <a:pPr lvl="0"/>
            <a:endParaRPr lang="es-EC" sz="2000" u="sng" dirty="0"/>
          </a:p>
          <a:p>
            <a:pPr lvl="0"/>
            <a:r>
              <a:rPr lang="es-EC" sz="2000" u="sng" dirty="0" smtClean="0"/>
              <a:t>Tablero de Control</a:t>
            </a:r>
            <a:r>
              <a:rPr lang="es-EC" sz="2000" dirty="0" smtClean="0"/>
              <a:t>: </a:t>
            </a:r>
            <a:r>
              <a:rPr lang="es-EC" sz="2000" dirty="0" smtClean="0"/>
              <a:t>Presenta muchos daños eléctricos los dispositivos de control ha sufrido sobretensiones, cortocircuitos y recalentamiento del cableado interno por lo que no se puede utilizar </a:t>
            </a:r>
            <a:r>
              <a:rPr lang="es-EC" sz="2000" dirty="0" err="1" smtClean="0"/>
              <a:t>ningun</a:t>
            </a:r>
            <a:r>
              <a:rPr lang="es-EC" sz="2000" dirty="0" smtClean="0"/>
              <a:t> dispositivos para el nuevo sistema de control</a:t>
            </a:r>
            <a:endParaRPr lang="es-EC" sz="2000" dirty="0"/>
          </a:p>
        </p:txBody>
      </p:sp>
      <p:pic>
        <p:nvPicPr>
          <p:cNvPr id="11" name="image35.jpeg"/>
          <p:cNvPicPr/>
          <p:nvPr/>
        </p:nvPicPr>
        <p:blipFill>
          <a:blip r:embed="rId2" cstate="print">
            <a:extLst>
              <a:ext uri="{28A0092B-C50C-407E-A947-70E740481C1C}">
                <a14:useLocalDpi xmlns:a14="http://schemas.microsoft.com/office/drawing/2010/main" val="0"/>
              </a:ext>
            </a:extLst>
          </a:blip>
          <a:stretch>
            <a:fillRect/>
          </a:stretch>
        </p:blipFill>
        <p:spPr>
          <a:xfrm>
            <a:off x="4211955" y="1021152"/>
            <a:ext cx="4682490" cy="2286000"/>
          </a:xfrm>
          <a:prstGeom prst="rect">
            <a:avLst/>
          </a:prstGeom>
          <a:ln w="38100" cap="sq">
            <a:noFill/>
            <a:prstDash val="solid"/>
            <a:miter lim="800000"/>
          </a:ln>
          <a:effectLst/>
        </p:spPr>
      </p:pic>
      <p:pic>
        <p:nvPicPr>
          <p:cNvPr id="13" name="Imagen 12"/>
          <p:cNvPicPr/>
          <p:nvPr/>
        </p:nvPicPr>
        <p:blipFill>
          <a:blip r:embed="rId3">
            <a:extLst>
              <a:ext uri="{28A0092B-C50C-407E-A947-70E740481C1C}">
                <a14:useLocalDpi xmlns:a14="http://schemas.microsoft.com/office/drawing/2010/main" val="0"/>
              </a:ext>
            </a:extLst>
          </a:blip>
          <a:srcRect/>
          <a:stretch>
            <a:fillRect/>
          </a:stretch>
        </p:blipFill>
        <p:spPr bwMode="auto">
          <a:xfrm>
            <a:off x="4213661" y="3314633"/>
            <a:ext cx="4680784" cy="2327676"/>
          </a:xfrm>
          <a:prstGeom prst="rect">
            <a:avLst/>
          </a:prstGeom>
          <a:ln w="38100" cap="sq">
            <a:noFill/>
            <a:prstDash val="solid"/>
            <a:miter lim="800000"/>
          </a:ln>
          <a:effectLst/>
        </p:spPr>
      </p:pic>
    </p:spTree>
    <p:extLst>
      <p:ext uri="{BB962C8B-B14F-4D97-AF65-F5344CB8AC3E}">
        <p14:creationId xmlns:p14="http://schemas.microsoft.com/office/powerpoint/2010/main" val="22158598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25</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Estado Inicial: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Problemas de </a:t>
            </a:r>
            <a:r>
              <a:rPr lang="es-EC" sz="2700" b="1" spc="43"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Operacion</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pPr algn="r"/>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pic>
        <p:nvPicPr>
          <p:cNvPr id="10" name="Imagen 9"/>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58588" y="1143000"/>
            <a:ext cx="7924800" cy="4267200"/>
          </a:xfrm>
          <a:prstGeom prst="rect">
            <a:avLst/>
          </a:prstGeom>
          <a:ln w="38100" cap="sq">
            <a:noFill/>
            <a:prstDash val="solid"/>
            <a:miter lim="800000"/>
          </a:ln>
          <a:effectLst/>
        </p:spPr>
      </p:pic>
    </p:spTree>
    <p:extLst>
      <p:ext uri="{BB962C8B-B14F-4D97-AF65-F5344CB8AC3E}">
        <p14:creationId xmlns:p14="http://schemas.microsoft.com/office/powerpoint/2010/main" val="40301377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26</a:t>
            </a:fld>
            <a:endParaRPr lang="es-ES" dirty="0"/>
          </a:p>
        </p:txBody>
      </p:sp>
      <p:graphicFrame>
        <p:nvGraphicFramePr>
          <p:cNvPr id="7" name="6 Diagrama"/>
          <p:cNvGraphicFramePr/>
          <p:nvPr>
            <p:extLst>
              <p:ext uri="{D42A27DB-BD31-4B8C-83A1-F6EECF244321}">
                <p14:modId xmlns:p14="http://schemas.microsoft.com/office/powerpoint/2010/main" val="3788493249"/>
              </p:ext>
            </p:extLst>
          </p:nvPr>
        </p:nvGraphicFramePr>
        <p:xfrm>
          <a:off x="685800" y="787400"/>
          <a:ext cx="7696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Automatización de Procesos de Tratamiento de Agua</a:t>
            </a: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Tree>
    <p:extLst>
      <p:ext uri="{BB962C8B-B14F-4D97-AF65-F5344CB8AC3E}">
        <p14:creationId xmlns:p14="http://schemas.microsoft.com/office/powerpoint/2010/main" val="41186945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27</a:t>
            </a:fld>
            <a:endParaRPr lang="es-ES" dirty="0"/>
          </a:p>
        </p:txBody>
      </p:sp>
      <p:graphicFrame>
        <p:nvGraphicFramePr>
          <p:cNvPr id="7" name="6 Diagrama"/>
          <p:cNvGraphicFramePr/>
          <p:nvPr>
            <p:extLst>
              <p:ext uri="{D42A27DB-BD31-4B8C-83A1-F6EECF244321}">
                <p14:modId xmlns:p14="http://schemas.microsoft.com/office/powerpoint/2010/main" val="3289519832"/>
              </p:ext>
            </p:extLst>
          </p:nvPr>
        </p:nvGraphicFramePr>
        <p:xfrm>
          <a:off x="391236" y="838200"/>
          <a:ext cx="8295564"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Requerimientos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0" name="1 CuadroTexto"/>
          <p:cNvSpPr txBox="1"/>
          <p:nvPr/>
        </p:nvSpPr>
        <p:spPr>
          <a:xfrm>
            <a:off x="685800" y="1447799"/>
            <a:ext cx="8001000" cy="1323439"/>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C" sz="2000" dirty="0" smtClean="0"/>
              <a:t>En base a los requerimientos de funcionamiento recibidos por el personal administrativo y de operación </a:t>
            </a:r>
            <a:r>
              <a:rPr lang="es-EC" sz="2000" dirty="0"/>
              <a:t>se pudieron plantear </a:t>
            </a:r>
            <a:r>
              <a:rPr lang="es-EC" sz="2000" dirty="0" smtClean="0"/>
              <a:t>los objetivos </a:t>
            </a:r>
            <a:r>
              <a:rPr lang="es-EC" sz="2000" dirty="0"/>
              <a:t>que debe cumplir </a:t>
            </a:r>
            <a:r>
              <a:rPr lang="es-EC" sz="2000" dirty="0" smtClean="0"/>
              <a:t>el cual determina las actividades que son necesarias para </a:t>
            </a:r>
            <a:r>
              <a:rPr lang="es-EC" sz="2000" dirty="0"/>
              <a:t>una adecuada mejora de los procesos intervenidos </a:t>
            </a:r>
          </a:p>
        </p:txBody>
      </p:sp>
      <p:sp>
        <p:nvSpPr>
          <p:cNvPr id="11" name="9 CuadroTexto"/>
          <p:cNvSpPr txBox="1"/>
          <p:nvPr/>
        </p:nvSpPr>
        <p:spPr>
          <a:xfrm>
            <a:off x="685800" y="3421554"/>
            <a:ext cx="8001000" cy="1938992"/>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C" sz="2000" dirty="0"/>
              <a:t>El sistema SCADA no presenta un diseño ergonómico, amigable al usuario, y una visualización precisa de datos, por esta razón los requerimientos del nuevo sistema se recopilaron en base al personal de la empresa SEDEMI tanto administrativo, así como operativo y adaptando el proceso a las nuevas necesidades de la planta de tratamiento “PTARI” se toma las siguientes consideraciones de </a:t>
            </a:r>
            <a:r>
              <a:rPr lang="es-EC" sz="2000" dirty="0" smtClean="0"/>
              <a:t>diseño.</a:t>
            </a:r>
            <a:endParaRPr lang="es-EC" sz="2000" dirty="0"/>
          </a:p>
        </p:txBody>
      </p:sp>
    </p:spTree>
    <p:extLst>
      <p:ext uri="{BB962C8B-B14F-4D97-AF65-F5344CB8AC3E}">
        <p14:creationId xmlns:p14="http://schemas.microsoft.com/office/powerpoint/2010/main" val="9189295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28</a:t>
            </a:fld>
            <a:endParaRPr lang="es-ES" dirty="0"/>
          </a:p>
        </p:txBody>
      </p:sp>
      <p:graphicFrame>
        <p:nvGraphicFramePr>
          <p:cNvPr id="7" name="6 Diagrama"/>
          <p:cNvGraphicFramePr/>
          <p:nvPr>
            <p:extLst>
              <p:ext uri="{D42A27DB-BD31-4B8C-83A1-F6EECF244321}">
                <p14:modId xmlns:p14="http://schemas.microsoft.com/office/powerpoint/2010/main" val="1572678495"/>
              </p:ext>
            </p:extLst>
          </p:nvPr>
        </p:nvGraphicFramePr>
        <p:xfrm>
          <a:off x="685800" y="787400"/>
          <a:ext cx="7696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Requerimientos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pic>
        <p:nvPicPr>
          <p:cNvPr id="11" name="Imagen 10"/>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47215" y="647700"/>
            <a:ext cx="7710985" cy="5156200"/>
          </a:xfrm>
          <a:prstGeom prst="rect">
            <a:avLst/>
          </a:prstGeom>
          <a:noFill/>
          <a:ln>
            <a:noFill/>
          </a:ln>
        </p:spPr>
      </p:pic>
    </p:spTree>
    <p:extLst>
      <p:ext uri="{BB962C8B-B14F-4D97-AF65-F5344CB8AC3E}">
        <p14:creationId xmlns:p14="http://schemas.microsoft.com/office/powerpoint/2010/main" val="37104568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29</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Requerimientos Procesos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graphicFrame>
        <p:nvGraphicFramePr>
          <p:cNvPr id="14" name="6 Diagrama"/>
          <p:cNvGraphicFramePr/>
          <p:nvPr>
            <p:extLst>
              <p:ext uri="{D42A27DB-BD31-4B8C-83A1-F6EECF244321}">
                <p14:modId xmlns:p14="http://schemas.microsoft.com/office/powerpoint/2010/main" val="4130289541"/>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83190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3</a:t>
            </a:fld>
            <a:endParaRPr lang="es-ES" dirty="0"/>
          </a:p>
        </p:txBody>
      </p:sp>
      <p:sp>
        <p:nvSpPr>
          <p:cNvPr id="9" name="8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Automatización de Procesos de Tratamiento de Agua</a:t>
            </a:r>
          </a:p>
        </p:txBody>
      </p:sp>
      <p:graphicFrame>
        <p:nvGraphicFramePr>
          <p:cNvPr id="7" name="6 Diagrama"/>
          <p:cNvGraphicFramePr/>
          <p:nvPr>
            <p:extLst>
              <p:ext uri="{D42A27DB-BD31-4B8C-83A1-F6EECF244321}">
                <p14:modId xmlns:p14="http://schemas.microsoft.com/office/powerpoint/2010/main" val="2678869836"/>
              </p:ext>
            </p:extLst>
          </p:nvPr>
        </p:nvGraphicFramePr>
        <p:xfrm>
          <a:off x="685800" y="787400"/>
          <a:ext cx="7696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6 Marcador de pie de página"/>
          <p:cNvSpPr>
            <a:spLocks noGrp="1"/>
          </p:cNvSpPr>
          <p:nvPr>
            <p:ph type="ftr" sz="quarter" idx="11"/>
          </p:nvPr>
        </p:nvSpPr>
        <p:spPr>
          <a:xfrm>
            <a:off x="3124200" y="6356355"/>
            <a:ext cx="2971800" cy="323845"/>
          </a:xfrm>
        </p:spPr>
        <p:txBody>
          <a:bodyPr/>
          <a:lstStyle/>
          <a:p>
            <a:r>
              <a:rPr lang="es-ES" dirty="0"/>
              <a:t>Vásconez Endara, Patricio – Zurita Armendáriz, Daniel</a:t>
            </a:r>
          </a:p>
        </p:txBody>
      </p:sp>
      <p:sp>
        <p:nvSpPr>
          <p:cNvPr id="11" name="1 Marcador de fecha"/>
          <p:cNvSpPr>
            <a:spLocks noGrp="1"/>
          </p:cNvSpPr>
          <p:nvPr>
            <p:ph type="dt" sz="half" idx="10"/>
          </p:nvPr>
        </p:nvSpPr>
        <p:spPr>
          <a:xfrm>
            <a:off x="152400" y="6355080"/>
            <a:ext cx="2743200" cy="411480"/>
          </a:xfrm>
        </p:spPr>
        <p:txBody>
          <a:bodyPr/>
          <a:lstStyle/>
          <a:p>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Tree>
    <p:extLst>
      <p:ext uri="{BB962C8B-B14F-4D97-AF65-F5344CB8AC3E}">
        <p14:creationId xmlns:p14="http://schemas.microsoft.com/office/powerpoint/2010/main" val="7930942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30</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Tratamiento de Agua de Enjuague</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pic>
        <p:nvPicPr>
          <p:cNvPr id="7" name="Imagen 6"/>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00200" y="997758"/>
            <a:ext cx="7213979" cy="2812242"/>
          </a:xfrm>
          <a:prstGeom prst="rect">
            <a:avLst/>
          </a:prstGeom>
          <a:ln w="38100" cap="sq">
            <a:noFill/>
            <a:prstDash val="solid"/>
            <a:miter lim="800000"/>
          </a:ln>
          <a:effectLst/>
        </p:spPr>
      </p:pic>
      <p:pic>
        <p:nvPicPr>
          <p:cNvPr id="10" name="image85.jpeg"/>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415698" y="3124200"/>
            <a:ext cx="4163695" cy="2781300"/>
          </a:xfrm>
          <a:prstGeom prst="rect">
            <a:avLst/>
          </a:prstGeom>
          <a:ln w="38100" cap="sq">
            <a:noFill/>
            <a:prstDash val="solid"/>
            <a:miter lim="800000"/>
          </a:ln>
          <a:effectLst/>
        </p:spPr>
      </p:pic>
    </p:spTree>
    <p:extLst>
      <p:ext uri="{BB962C8B-B14F-4D97-AF65-F5344CB8AC3E}">
        <p14:creationId xmlns:p14="http://schemas.microsoft.com/office/powerpoint/2010/main" val="42580784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31</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Tratamiento de Solución Decapante</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pic>
        <p:nvPicPr>
          <p:cNvPr id="10" name="image49.jpeg"/>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4800" y="1143000"/>
            <a:ext cx="8539651" cy="3962400"/>
          </a:xfrm>
          <a:prstGeom prst="rect">
            <a:avLst/>
          </a:prstGeom>
          <a:ln w="38100" cap="sq">
            <a:noFill/>
            <a:prstDash val="solid"/>
            <a:miter lim="800000"/>
          </a:ln>
          <a:effectLst/>
        </p:spPr>
      </p:pic>
      <p:pic>
        <p:nvPicPr>
          <p:cNvPr id="11" name="image86.jpeg"/>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04800" y="3276600"/>
            <a:ext cx="4048125" cy="2647950"/>
          </a:xfrm>
          <a:prstGeom prst="rect">
            <a:avLst/>
          </a:prstGeom>
          <a:ln w="38100" cap="sq">
            <a:noFill/>
            <a:prstDash val="solid"/>
            <a:miter lim="800000"/>
          </a:ln>
          <a:effectLst/>
        </p:spPr>
      </p:pic>
    </p:spTree>
    <p:extLst>
      <p:ext uri="{BB962C8B-B14F-4D97-AF65-F5344CB8AC3E}">
        <p14:creationId xmlns:p14="http://schemas.microsoft.com/office/powerpoint/2010/main" val="28362479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32</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Requerimientos Procesos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graphicFrame>
        <p:nvGraphicFramePr>
          <p:cNvPr id="14" name="6 Diagrama"/>
          <p:cNvGraphicFramePr/>
          <p:nvPr>
            <p:extLst>
              <p:ext uri="{D42A27DB-BD31-4B8C-83A1-F6EECF244321}">
                <p14:modId xmlns:p14="http://schemas.microsoft.com/office/powerpoint/2010/main" val="2567705214"/>
              </p:ext>
            </p:extLst>
          </p:nvPr>
        </p:nvGraphicFramePr>
        <p:xfrm>
          <a:off x="228600" y="7620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04052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33</a:t>
            </a:fld>
            <a:endParaRPr lang="es-ES" dirty="0"/>
          </a:p>
        </p:txBody>
      </p:sp>
      <p:graphicFrame>
        <p:nvGraphicFramePr>
          <p:cNvPr id="7" name="6 Diagrama"/>
          <p:cNvGraphicFramePr/>
          <p:nvPr>
            <p:extLst>
              <p:ext uri="{D42A27DB-BD31-4B8C-83A1-F6EECF244321}">
                <p14:modId xmlns:p14="http://schemas.microsoft.com/office/powerpoint/2010/main" val="1143825"/>
              </p:ext>
            </p:extLst>
          </p:nvPr>
        </p:nvGraphicFramePr>
        <p:xfrm>
          <a:off x="685800" y="787400"/>
          <a:ext cx="7696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Automatización de Procesos de Tratamiento de Agua</a:t>
            </a: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pPr algn="r"/>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Tree>
    <p:extLst>
      <p:ext uri="{BB962C8B-B14F-4D97-AF65-F5344CB8AC3E}">
        <p14:creationId xmlns:p14="http://schemas.microsoft.com/office/powerpoint/2010/main" val="4057213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34</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Desarrollo: Equipos Adquiridos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Joaquín</a:t>
            </a:r>
            <a:endParaRPr lang="es-ES" dirty="0"/>
          </a:p>
        </p:txBody>
      </p:sp>
      <p:graphicFrame>
        <p:nvGraphicFramePr>
          <p:cNvPr id="3" name="Tabla 2"/>
          <p:cNvGraphicFramePr>
            <a:graphicFrameLocks noGrp="1"/>
          </p:cNvGraphicFramePr>
          <p:nvPr>
            <p:extLst>
              <p:ext uri="{D42A27DB-BD31-4B8C-83A1-F6EECF244321}">
                <p14:modId xmlns:p14="http://schemas.microsoft.com/office/powerpoint/2010/main" val="1864369968"/>
              </p:ext>
            </p:extLst>
          </p:nvPr>
        </p:nvGraphicFramePr>
        <p:xfrm>
          <a:off x="762000" y="685803"/>
          <a:ext cx="7620000" cy="5057737"/>
        </p:xfrm>
        <a:graphic>
          <a:graphicData uri="http://schemas.openxmlformats.org/drawingml/2006/table">
            <a:tbl>
              <a:tblPr firstRow="1" bandRow="1">
                <a:tableStyleId>{F5AB1C69-6EDB-4FF4-983F-18BD219EF322}</a:tableStyleId>
              </a:tblPr>
              <a:tblGrid>
                <a:gridCol w="860676">
                  <a:extLst>
                    <a:ext uri="{9D8B030D-6E8A-4147-A177-3AD203B41FA5}">
                      <a16:colId xmlns:a16="http://schemas.microsoft.com/office/drawing/2014/main" val="2880413880"/>
                    </a:ext>
                  </a:extLst>
                </a:gridCol>
                <a:gridCol w="4219324">
                  <a:extLst>
                    <a:ext uri="{9D8B030D-6E8A-4147-A177-3AD203B41FA5}">
                      <a16:colId xmlns:a16="http://schemas.microsoft.com/office/drawing/2014/main" val="747637652"/>
                    </a:ext>
                  </a:extLst>
                </a:gridCol>
                <a:gridCol w="1364999">
                  <a:extLst>
                    <a:ext uri="{9D8B030D-6E8A-4147-A177-3AD203B41FA5}">
                      <a16:colId xmlns:a16="http://schemas.microsoft.com/office/drawing/2014/main" val="3001870080"/>
                    </a:ext>
                  </a:extLst>
                </a:gridCol>
                <a:gridCol w="1175001">
                  <a:extLst>
                    <a:ext uri="{9D8B030D-6E8A-4147-A177-3AD203B41FA5}">
                      <a16:colId xmlns:a16="http://schemas.microsoft.com/office/drawing/2014/main" val="3549642752"/>
                    </a:ext>
                  </a:extLst>
                </a:gridCol>
              </a:tblGrid>
              <a:tr h="278854">
                <a:tc>
                  <a:txBody>
                    <a:bodyPr/>
                    <a:lstStyle/>
                    <a:p>
                      <a:pPr algn="ctr">
                        <a:lnSpc>
                          <a:spcPct val="107000"/>
                        </a:lnSpc>
                        <a:spcAft>
                          <a:spcPts val="800"/>
                        </a:spcAft>
                      </a:pPr>
                      <a:r>
                        <a:rPr lang="es-EC" sz="1600">
                          <a:effectLst/>
                        </a:rPr>
                        <a:t>Cantidad</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C" sz="1600">
                          <a:effectLst/>
                        </a:rPr>
                        <a:t>Equipo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s-EC" sz="1600">
                          <a:effectLst/>
                        </a:rPr>
                        <a:t>Costo Unitario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s-EC" sz="1600">
                          <a:effectLst/>
                        </a:rPr>
                        <a:t>Costo Total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76739663"/>
                  </a:ext>
                </a:extLst>
              </a:tr>
              <a:tr h="997028">
                <a:tc>
                  <a:txBody>
                    <a:bodyPr/>
                    <a:lstStyle/>
                    <a:p>
                      <a:pPr algn="ctr">
                        <a:lnSpc>
                          <a:spcPct val="107000"/>
                        </a:lnSpc>
                        <a:spcAft>
                          <a:spcPts val="800"/>
                        </a:spcAft>
                      </a:pPr>
                      <a:r>
                        <a:rPr lang="es-EC" sz="1600">
                          <a:effectLst/>
                        </a:rPr>
                        <a:t>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C" sz="1600">
                          <a:effectLst/>
                        </a:rPr>
                        <a:t>PLC SIEMENS S7-1200 CPU 1214C DC/DC/DC, alimentación 24VDC. Incorpora 14 DI a 24 VDC, 10 DO a 24VDC, </a:t>
                      </a:r>
                      <a:r>
                        <a:rPr lang="it-IT" sz="1600">
                          <a:effectLst/>
                        </a:rPr>
                        <a:t>2 AI (0-10VDC), memoria 100KB.</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s-EC" sz="1600">
                          <a:effectLst/>
                        </a:rPr>
                        <a:t> </a:t>
                      </a:r>
                    </a:p>
                    <a:p>
                      <a:pPr algn="ctr">
                        <a:lnSpc>
                          <a:spcPct val="107000"/>
                        </a:lnSpc>
                        <a:spcAft>
                          <a:spcPts val="800"/>
                        </a:spcAft>
                      </a:pPr>
                      <a:r>
                        <a:rPr lang="es-EC" sz="1600">
                          <a:effectLst/>
                        </a:rPr>
                        <a:t>754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s-EC" sz="1600">
                          <a:effectLst/>
                        </a:rPr>
                        <a:t> </a:t>
                      </a:r>
                    </a:p>
                    <a:p>
                      <a:pPr algn="ctr">
                        <a:lnSpc>
                          <a:spcPct val="107000"/>
                        </a:lnSpc>
                        <a:spcAft>
                          <a:spcPts val="800"/>
                        </a:spcAft>
                      </a:pPr>
                      <a:r>
                        <a:rPr lang="es-EC" sz="1600">
                          <a:effectLst/>
                        </a:rPr>
                        <a:t>754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70598873"/>
                  </a:ext>
                </a:extLst>
              </a:tr>
              <a:tr h="831672">
                <a:tc>
                  <a:txBody>
                    <a:bodyPr/>
                    <a:lstStyle/>
                    <a:p>
                      <a:pPr algn="ctr">
                        <a:lnSpc>
                          <a:spcPct val="107000"/>
                        </a:lnSpc>
                        <a:spcAft>
                          <a:spcPts val="800"/>
                        </a:spcAft>
                      </a:pPr>
                      <a:r>
                        <a:rPr lang="es-EC" sz="1600">
                          <a:effectLst/>
                        </a:rPr>
                        <a: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C" sz="1600">
                          <a:effectLst/>
                        </a:rPr>
                        <a:t>Módulo de expansión de entradas y salidas digitales, SM1223 Módulo de señal  de 16DI a 24VDC / 16DO tipo relé</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s-EC" sz="1600" dirty="0">
                          <a:effectLst/>
                        </a:rPr>
                        <a:t> </a:t>
                      </a:r>
                    </a:p>
                    <a:p>
                      <a:pPr algn="ctr">
                        <a:lnSpc>
                          <a:spcPct val="107000"/>
                        </a:lnSpc>
                        <a:spcAft>
                          <a:spcPts val="800"/>
                        </a:spcAft>
                      </a:pPr>
                      <a:r>
                        <a:rPr lang="es-EC" sz="1600" dirty="0">
                          <a:effectLst/>
                        </a:rPr>
                        <a:t>567</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s-EC" sz="1600">
                          <a:effectLst/>
                        </a:rPr>
                        <a:t> </a:t>
                      </a:r>
                    </a:p>
                    <a:p>
                      <a:pPr algn="ctr">
                        <a:lnSpc>
                          <a:spcPct val="107000"/>
                        </a:lnSpc>
                        <a:spcAft>
                          <a:spcPts val="800"/>
                        </a:spcAft>
                      </a:pPr>
                      <a:r>
                        <a:rPr lang="es-EC" sz="1600">
                          <a:effectLst/>
                        </a:rPr>
                        <a:t>1134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620730486"/>
                  </a:ext>
                </a:extLst>
              </a:tr>
              <a:tr h="831672">
                <a:tc>
                  <a:txBody>
                    <a:bodyPr/>
                    <a:lstStyle/>
                    <a:p>
                      <a:pPr algn="ctr">
                        <a:lnSpc>
                          <a:spcPct val="107000"/>
                        </a:lnSpc>
                        <a:spcAft>
                          <a:spcPts val="800"/>
                        </a:spcAft>
                      </a:pPr>
                      <a:r>
                        <a:rPr lang="es-EC" sz="1600">
                          <a:effectLst/>
                        </a:rPr>
                        <a: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C" sz="1600">
                          <a:effectLst/>
                        </a:rPr>
                        <a:t>Módulo de expansión de entradas analógicas, SM1231 Módulo de señal de 8 entradas analógicas. Configurables como V/mA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s-EC" sz="1600">
                          <a:effectLst/>
                        </a:rPr>
                        <a:t> </a:t>
                      </a:r>
                    </a:p>
                    <a:p>
                      <a:pPr algn="ctr">
                        <a:lnSpc>
                          <a:spcPct val="107000"/>
                        </a:lnSpc>
                        <a:spcAft>
                          <a:spcPts val="800"/>
                        </a:spcAft>
                      </a:pPr>
                      <a:r>
                        <a:rPr lang="es-EC" sz="1600">
                          <a:effectLst/>
                        </a:rPr>
                        <a:t>759</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s-EC" sz="1600">
                          <a:effectLst/>
                        </a:rPr>
                        <a:t> </a:t>
                      </a:r>
                    </a:p>
                    <a:p>
                      <a:pPr algn="ctr">
                        <a:lnSpc>
                          <a:spcPct val="107000"/>
                        </a:lnSpc>
                        <a:spcAft>
                          <a:spcPts val="800"/>
                        </a:spcAft>
                      </a:pPr>
                      <a:r>
                        <a:rPr lang="es-EC" sz="1600">
                          <a:effectLst/>
                        </a:rPr>
                        <a:t>1518</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984972309"/>
                  </a:ext>
                </a:extLst>
              </a:tr>
              <a:tr h="491209">
                <a:tc>
                  <a:txBody>
                    <a:bodyPr/>
                    <a:lstStyle/>
                    <a:p>
                      <a:pPr algn="ctr">
                        <a:lnSpc>
                          <a:spcPct val="107000"/>
                        </a:lnSpc>
                        <a:spcAft>
                          <a:spcPts val="800"/>
                        </a:spcAft>
                      </a:pPr>
                      <a:r>
                        <a:rPr lang="en-US" sz="1600">
                          <a:effectLst/>
                        </a:rPr>
                        <a:t>8</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n-US" sz="1600">
                          <a:effectLst/>
                        </a:rPr>
                        <a:t>Sensores de nivel Ultrasonico EGE “ARKU 3500 GI”</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n-US" sz="1600">
                          <a:effectLst/>
                        </a:rPr>
                        <a:t>200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n-US" sz="1600">
                          <a:effectLst/>
                        </a:rPr>
                        <a:t>1600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553616439"/>
                  </a:ext>
                </a:extLst>
              </a:tr>
              <a:tr h="295488">
                <a:tc>
                  <a:txBody>
                    <a:bodyPr/>
                    <a:lstStyle/>
                    <a:p>
                      <a:pPr algn="ctr">
                        <a:lnSpc>
                          <a:spcPct val="107000"/>
                        </a:lnSpc>
                        <a:spcAft>
                          <a:spcPts val="800"/>
                        </a:spcAft>
                      </a:pPr>
                      <a:r>
                        <a:rPr lang="en-US" sz="1600">
                          <a:effectLst/>
                        </a:rPr>
                        <a:t>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n-US" sz="1600">
                          <a:effectLst/>
                        </a:rPr>
                        <a:t>Sensor de Distancia Lase EFECTOR “01D100”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n-US" sz="1600">
                          <a:effectLst/>
                        </a:rPr>
                        <a:t>800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n-US" sz="1600">
                          <a:effectLst/>
                        </a:rPr>
                        <a:t>800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197464627"/>
                  </a:ext>
                </a:extLst>
              </a:tr>
              <a:tr h="372784">
                <a:tc>
                  <a:txBody>
                    <a:bodyPr/>
                    <a:lstStyle/>
                    <a:p>
                      <a:pPr algn="ctr">
                        <a:lnSpc>
                          <a:spcPct val="107000"/>
                        </a:lnSpc>
                        <a:spcAft>
                          <a:spcPts val="800"/>
                        </a:spcAft>
                      </a:pPr>
                      <a:r>
                        <a:rPr lang="en-US" sz="1600">
                          <a:effectLst/>
                        </a:rPr>
                        <a: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n-US" sz="1600">
                          <a:effectLst/>
                        </a:rPr>
                        <a:t>Sensor de pH de Omega “PHCN-37“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n-US" sz="1600">
                          <a:effectLst/>
                        </a:rPr>
                        <a:t>650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n-US" sz="1600">
                          <a:effectLst/>
                        </a:rPr>
                        <a:t>1300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975859798"/>
                  </a:ext>
                </a:extLst>
              </a:tr>
              <a:tr h="323862">
                <a:tc>
                  <a:txBody>
                    <a:bodyPr/>
                    <a:lstStyle/>
                    <a:p>
                      <a:pPr algn="ctr">
                        <a:lnSpc>
                          <a:spcPct val="107000"/>
                        </a:lnSpc>
                        <a:spcAft>
                          <a:spcPts val="800"/>
                        </a:spcAft>
                      </a:pPr>
                      <a:r>
                        <a:rPr lang="en-US" sz="1600">
                          <a:effectLst/>
                        </a:rPr>
                        <a:t>8</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n-US" sz="1600">
                          <a:effectLst/>
                        </a:rPr>
                        <a:t>Flotadores de Nivel CAMSCO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n-US" sz="1600">
                          <a:effectLst/>
                        </a:rPr>
                        <a:t>30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n-US" sz="1600">
                          <a:effectLst/>
                        </a:rPr>
                        <a:t>240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445569948"/>
                  </a:ext>
                </a:extLst>
              </a:tr>
              <a:tr h="327775">
                <a:tc>
                  <a:txBody>
                    <a:bodyPr/>
                    <a:lstStyle/>
                    <a:p>
                      <a:pPr algn="ctr">
                        <a:lnSpc>
                          <a:spcPct val="107000"/>
                        </a:lnSpc>
                        <a:spcAft>
                          <a:spcPts val="800"/>
                        </a:spcAft>
                      </a:pPr>
                      <a:r>
                        <a:rPr lang="en-US" sz="1600">
                          <a:effectLst/>
                        </a:rPr>
                        <a: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C" sz="1600">
                          <a:effectLst/>
                        </a:rPr>
                        <a:t>Baliza Sonora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s-EC" sz="1600">
                          <a:effectLst/>
                        </a:rPr>
                        <a:t>45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n-US" sz="1600">
                          <a:effectLst/>
                        </a:rPr>
                        <a:t>90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321223223"/>
                  </a:ext>
                </a:extLst>
              </a:tr>
              <a:tr h="278854">
                <a:tc>
                  <a:txBody>
                    <a:bodyPr/>
                    <a:lstStyle/>
                    <a:p>
                      <a:pPr algn="ctr">
                        <a:lnSpc>
                          <a:spcPct val="107000"/>
                        </a:lnSpc>
                        <a:spcAft>
                          <a:spcPts val="800"/>
                        </a:spcAft>
                      </a:pPr>
                      <a:r>
                        <a:rPr lang="en-US" sz="1600">
                          <a:effectLst/>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800"/>
                        </a:spcAft>
                      </a:pPr>
                      <a:r>
                        <a:rPr lang="es-EC" sz="1600" dirty="0">
                          <a:effectLst/>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s-EC" sz="1600">
                          <a:effectLst/>
                        </a:rPr>
                        <a:t>Total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n-US" sz="1600" dirty="0">
                          <a:effectLst/>
                        </a:rPr>
                        <a:t>7436</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036646677"/>
                  </a:ext>
                </a:extLst>
              </a:tr>
            </a:tbl>
          </a:graphicData>
        </a:graphic>
      </p:graphicFrame>
    </p:spTree>
    <p:extLst>
      <p:ext uri="{BB962C8B-B14F-4D97-AF65-F5344CB8AC3E}">
        <p14:creationId xmlns:p14="http://schemas.microsoft.com/office/powerpoint/2010/main" val="2456707375"/>
      </p:ext>
    </p:extLst>
  </p:cSld>
  <p:clrMapOvr>
    <a:masterClrMapping/>
  </p:clrMapOvr>
  <p:transition spd="med">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latin typeface="Times New Roman" panose="02020603050405020304" pitchFamily="18" charset="0"/>
                <a:cs typeface="Times New Roman" panose="02020603050405020304" pitchFamily="18" charset="0"/>
              </a:rPr>
              <a:t>35</a:t>
            </a:fld>
            <a:endParaRPr lang="es-ES" dirty="0">
              <a:latin typeface="Times New Roman" panose="02020603050405020304" pitchFamily="18" charset="0"/>
              <a:cs typeface="Times New Roman" panose="02020603050405020304" pitchFamily="18" charset="0"/>
            </a:endParaRPr>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Desarrollo</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latin typeface="Times New Roman" panose="02020603050405020304" pitchFamily="18" charset="0"/>
                <a:cs typeface="Times New Roman" panose="02020603050405020304" pitchFamily="18" charset="0"/>
              </a:rPr>
              <a:t>Automatización de Procesos de Tratamiento </a:t>
            </a:r>
            <a:r>
              <a:rPr lang="en-US" spc="43" dirty="0">
                <a:ln w="11430"/>
                <a:solidFill>
                  <a:schemeClr val="tx1">
                    <a:lumMod val="50000"/>
                    <a:lumOff val="50000"/>
                  </a:schemeClr>
                </a:solidFill>
                <a:latin typeface="Times New Roman" panose="02020603050405020304" pitchFamily="18" charset="0"/>
                <a:cs typeface="Times New Roman" panose="02020603050405020304" pitchFamily="18" charset="0"/>
              </a:rPr>
              <a:t>de Agua</a:t>
            </a:r>
            <a:endParaRPr lang="es-EC" spc="43" dirty="0">
              <a:ln w="1143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latin typeface="Times New Roman" panose="02020603050405020304" pitchFamily="18" charset="0"/>
                <a:cs typeface="Times New Roman" panose="02020603050405020304" pitchFamily="18" charset="0"/>
              </a:rPr>
              <a:t>Díaz Flores, Santiago Joaquín</a:t>
            </a:r>
            <a:endParaRPr lang="es-ES" dirty="0">
              <a:latin typeface="Times New Roman" panose="02020603050405020304" pitchFamily="18" charset="0"/>
              <a:cs typeface="Times New Roman" panose="02020603050405020304" pitchFamily="18" charset="0"/>
            </a:endParaRPr>
          </a:p>
        </p:txBody>
      </p:sp>
      <p:graphicFrame>
        <p:nvGraphicFramePr>
          <p:cNvPr id="15" name="14 Diagrama"/>
          <p:cNvGraphicFramePr/>
          <p:nvPr>
            <p:extLst>
              <p:ext uri="{D42A27DB-BD31-4B8C-83A1-F6EECF244321}">
                <p14:modId xmlns:p14="http://schemas.microsoft.com/office/powerpoint/2010/main" val="3594830271"/>
              </p:ext>
            </p:extLst>
          </p:nvPr>
        </p:nvGraphicFramePr>
        <p:xfrm>
          <a:off x="228600" y="685801"/>
          <a:ext cx="8610600" cy="5820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825581"/>
      </p:ext>
    </p:extLst>
  </p:cSld>
  <p:clrMapOvr>
    <a:masterClrMapping/>
  </p:clrMapOvr>
  <p:transition spd="med">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36</a:t>
            </a:fld>
            <a:endParaRPr lang="es-ES" dirty="0"/>
          </a:p>
        </p:txBody>
      </p:sp>
      <p:sp>
        <p:nvSpPr>
          <p:cNvPr id="7" name="6 Rectángulo"/>
          <p:cNvSpPr/>
          <p:nvPr/>
        </p:nvSpPr>
        <p:spPr>
          <a:xfrm>
            <a:off x="685800" y="76200"/>
            <a:ext cx="84582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e instalación de dispositivos de instrumentación</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a:t>
            </a:r>
            <a:r>
              <a:rPr lang="es-ES" dirty="0" smtClean="0"/>
              <a:t>Joaquín</a:t>
            </a:r>
            <a:endParaRPr lang="es-ES" dirty="0"/>
          </a:p>
        </p:txBody>
      </p:sp>
      <p:grpSp>
        <p:nvGrpSpPr>
          <p:cNvPr id="8" name="Grupo 7"/>
          <p:cNvGrpSpPr/>
          <p:nvPr/>
        </p:nvGrpSpPr>
        <p:grpSpPr>
          <a:xfrm>
            <a:off x="131929" y="685800"/>
            <a:ext cx="2992272" cy="475471"/>
            <a:chOff x="93496" y="773673"/>
            <a:chExt cx="3691337" cy="475471"/>
          </a:xfrm>
        </p:grpSpPr>
        <p:sp>
          <p:nvSpPr>
            <p:cNvPr id="10" name="Rectángulo redondeado 9"/>
            <p:cNvSpPr/>
            <p:nvPr/>
          </p:nvSpPr>
          <p:spPr>
            <a:xfrm>
              <a:off x="93496" y="773673"/>
              <a:ext cx="3691337" cy="475471"/>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CuadroTexto 10"/>
            <p:cNvSpPr txBox="1"/>
            <p:nvPr/>
          </p:nvSpPr>
          <p:spPr>
            <a:xfrm>
              <a:off x="107422" y="787599"/>
              <a:ext cx="3663485" cy="44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noProof="0" dirty="0" smtClean="0"/>
                <a:t>Piscina de Almacenamiento</a:t>
              </a:r>
              <a:endParaRPr lang="es-EC" sz="2000" kern="1200" noProof="0" dirty="0"/>
            </a:p>
          </p:txBody>
        </p:sp>
      </p:grpSp>
      <p:grpSp>
        <p:nvGrpSpPr>
          <p:cNvPr id="14" name="Grupo 13"/>
          <p:cNvGrpSpPr/>
          <p:nvPr/>
        </p:nvGrpSpPr>
        <p:grpSpPr>
          <a:xfrm>
            <a:off x="160360" y="1447562"/>
            <a:ext cx="8831239" cy="914638"/>
            <a:chOff x="623308" y="1266617"/>
            <a:chExt cx="7889756" cy="375702"/>
          </a:xfrm>
        </p:grpSpPr>
        <p:sp>
          <p:nvSpPr>
            <p:cNvPr id="16" name="Rectángulo redondeado 15"/>
            <p:cNvSpPr/>
            <p:nvPr/>
          </p:nvSpPr>
          <p:spPr>
            <a:xfrm>
              <a:off x="623308" y="1266617"/>
              <a:ext cx="7889756" cy="375702"/>
            </a:xfrm>
            <a:prstGeom prst="roundRect">
              <a:avLst>
                <a:gd name="adj" fmla="val 10000"/>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17" name="CuadroTexto 16"/>
            <p:cNvSpPr txBox="1"/>
            <p:nvPr/>
          </p:nvSpPr>
          <p:spPr>
            <a:xfrm>
              <a:off x="634312" y="1277621"/>
              <a:ext cx="7867748" cy="3536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algn="just" defTabSz="711200">
                <a:lnSpc>
                  <a:spcPct val="90000"/>
                </a:lnSpc>
                <a:spcBef>
                  <a:spcPct val="0"/>
                </a:spcBef>
                <a:spcAft>
                  <a:spcPct val="35000"/>
                </a:spcAft>
              </a:pPr>
              <a:endParaRPr lang="es-EC" sz="1600" dirty="0" smtClean="0">
                <a:latin typeface="Times New Roman" panose="02020603050405020304" pitchFamily="18" charset="0"/>
                <a:ea typeface="Times New Roman" panose="02020603050405020304" pitchFamily="18" charset="0"/>
              </a:endParaRPr>
            </a:p>
            <a:p>
              <a:pPr algn="just" defTabSz="711200">
                <a:lnSpc>
                  <a:spcPct val="90000"/>
                </a:lnSpc>
                <a:spcBef>
                  <a:spcPct val="0"/>
                </a:spcBef>
                <a:spcAft>
                  <a:spcPct val="35000"/>
                </a:spcAft>
              </a:pPr>
              <a:r>
                <a:rPr lang="es-EC" sz="1600" dirty="0" smtClean="0">
                  <a:latin typeface="Times New Roman" panose="02020603050405020304" pitchFamily="18" charset="0"/>
                  <a:ea typeface="Times New Roman" panose="02020603050405020304" pitchFamily="18" charset="0"/>
                </a:rPr>
                <a:t>En </a:t>
              </a:r>
              <a:r>
                <a:rPr lang="es-EC" sz="1600" dirty="0">
                  <a:latin typeface="Times New Roman" panose="02020603050405020304" pitchFamily="18" charset="0"/>
                  <a:ea typeface="Times New Roman" panose="02020603050405020304" pitchFamily="18" charset="0"/>
                </a:rPr>
                <a:t>la Piscina de Almacenamiento se encuentra instalado un sensor de nivel ultrasónico EGE ARKU 3500, el cual tiene una salida lineal de corriente de 4 - 20 mA, estos valores están establecidos en base a la distancia mínima y máxima la cual está comprendida en el rango de 0 cm hasta 350 cm. </a:t>
              </a:r>
            </a:p>
            <a:p>
              <a:pPr lvl="0" algn="just" defTabSz="711200">
                <a:lnSpc>
                  <a:spcPct val="90000"/>
                </a:lnSpc>
                <a:spcBef>
                  <a:spcPct val="0"/>
                </a:spcBef>
                <a:spcAft>
                  <a:spcPct val="35000"/>
                </a:spcAft>
              </a:pPr>
              <a:endParaRPr lang="es-ES" sz="1600" kern="1200" dirty="0"/>
            </a:p>
          </p:txBody>
        </p:sp>
      </p:grpSp>
      <p:pic>
        <p:nvPicPr>
          <p:cNvPr id="20" name="image91.png"/>
          <p:cNvPicPr/>
          <p:nvPr/>
        </p:nvPicPr>
        <p:blipFill>
          <a:blip r:embed="rId2" cstate="print"/>
          <a:stretch>
            <a:fillRect/>
          </a:stretch>
        </p:blipFill>
        <p:spPr>
          <a:xfrm>
            <a:off x="2057400" y="2639392"/>
            <a:ext cx="5561330" cy="3372641"/>
          </a:xfrm>
          <a:prstGeom prst="rect">
            <a:avLst/>
          </a:prstGeom>
          <a:ln w="38100" cap="sq">
            <a:noFill/>
            <a:prstDash val="solid"/>
            <a:miter lim="800000"/>
          </a:ln>
          <a:effectLst/>
        </p:spPr>
      </p:pic>
    </p:spTree>
    <p:extLst>
      <p:ext uri="{BB962C8B-B14F-4D97-AF65-F5344CB8AC3E}">
        <p14:creationId xmlns:p14="http://schemas.microsoft.com/office/powerpoint/2010/main" val="2270536393"/>
      </p:ext>
    </p:extLst>
  </p:cSld>
  <p:clrMapOvr>
    <a:masterClrMapping/>
  </p:clrMapOvr>
  <p:transition spd="med">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37</a:t>
            </a:fld>
            <a:endParaRPr lang="es-ES" dirty="0"/>
          </a:p>
        </p:txBody>
      </p:sp>
      <p:sp>
        <p:nvSpPr>
          <p:cNvPr id="7" name="6 Rectángulo"/>
          <p:cNvSpPr/>
          <p:nvPr/>
        </p:nvSpPr>
        <p:spPr>
          <a:xfrm>
            <a:off x="685800" y="76200"/>
            <a:ext cx="8305799"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Diagrama P&amp;ID</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a:t>
            </a:r>
            <a:r>
              <a:rPr lang="es-ES" dirty="0" smtClean="0"/>
              <a:t>Joaquín</a:t>
            </a:r>
            <a:endParaRPr lang="es-ES" dirty="0"/>
          </a:p>
        </p:txBody>
      </p:sp>
      <p:grpSp>
        <p:nvGrpSpPr>
          <p:cNvPr id="8" name="Grupo 7"/>
          <p:cNvGrpSpPr/>
          <p:nvPr/>
        </p:nvGrpSpPr>
        <p:grpSpPr>
          <a:xfrm>
            <a:off x="131929" y="685800"/>
            <a:ext cx="2992272" cy="475471"/>
            <a:chOff x="93496" y="773673"/>
            <a:chExt cx="3691337" cy="475471"/>
          </a:xfrm>
        </p:grpSpPr>
        <p:sp>
          <p:nvSpPr>
            <p:cNvPr id="10" name="Rectángulo redondeado 9"/>
            <p:cNvSpPr/>
            <p:nvPr/>
          </p:nvSpPr>
          <p:spPr>
            <a:xfrm>
              <a:off x="93496" y="773673"/>
              <a:ext cx="3691337" cy="475471"/>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CuadroTexto 10"/>
            <p:cNvSpPr txBox="1"/>
            <p:nvPr/>
          </p:nvSpPr>
          <p:spPr>
            <a:xfrm>
              <a:off x="107422" y="787599"/>
              <a:ext cx="3663485" cy="44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noProof="0" dirty="0" smtClean="0"/>
                <a:t>Piscina de Almacenamiento</a:t>
              </a:r>
              <a:endParaRPr lang="es-EC" sz="2000" kern="1200" noProof="0" dirty="0"/>
            </a:p>
          </p:txBody>
        </p:sp>
      </p:grpSp>
      <p:pic>
        <p:nvPicPr>
          <p:cNvPr id="15" name="Imagen 14"/>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71675" y="1207310"/>
            <a:ext cx="5343525" cy="4660090"/>
          </a:xfrm>
          <a:prstGeom prst="rect">
            <a:avLst/>
          </a:prstGeom>
        </p:spPr>
      </p:pic>
    </p:spTree>
    <p:extLst>
      <p:ext uri="{BB962C8B-B14F-4D97-AF65-F5344CB8AC3E}">
        <p14:creationId xmlns:p14="http://schemas.microsoft.com/office/powerpoint/2010/main" val="3735785321"/>
      </p:ext>
    </p:extLst>
  </p:cSld>
  <p:clrMapOvr>
    <a:masterClrMapping/>
  </p:clrMapOvr>
  <p:transition spd="med">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38</a:t>
            </a:fld>
            <a:endParaRPr lang="es-ES" dirty="0"/>
          </a:p>
        </p:txBody>
      </p:sp>
      <p:sp>
        <p:nvSpPr>
          <p:cNvPr id="7" name="6 Rectángulo"/>
          <p:cNvSpPr/>
          <p:nvPr/>
        </p:nvSpPr>
        <p:spPr>
          <a:xfrm>
            <a:off x="685800" y="76200"/>
            <a:ext cx="84582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e instalación de dispositivos de instrumentación</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a:t>
            </a:r>
            <a:r>
              <a:rPr lang="es-ES" dirty="0" smtClean="0"/>
              <a:t>Joaquín</a:t>
            </a:r>
            <a:endParaRPr lang="es-ES" dirty="0"/>
          </a:p>
        </p:txBody>
      </p:sp>
      <p:grpSp>
        <p:nvGrpSpPr>
          <p:cNvPr id="8" name="Grupo 7"/>
          <p:cNvGrpSpPr/>
          <p:nvPr/>
        </p:nvGrpSpPr>
        <p:grpSpPr>
          <a:xfrm>
            <a:off x="131928" y="685800"/>
            <a:ext cx="4668671" cy="475471"/>
            <a:chOff x="93496" y="773673"/>
            <a:chExt cx="3691337" cy="475471"/>
          </a:xfrm>
        </p:grpSpPr>
        <p:sp>
          <p:nvSpPr>
            <p:cNvPr id="10" name="Rectángulo redondeado 9"/>
            <p:cNvSpPr/>
            <p:nvPr/>
          </p:nvSpPr>
          <p:spPr>
            <a:xfrm>
              <a:off x="93496" y="773673"/>
              <a:ext cx="3691337" cy="475471"/>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CuadroTexto 10"/>
            <p:cNvSpPr txBox="1"/>
            <p:nvPr/>
          </p:nvSpPr>
          <p:spPr>
            <a:xfrm>
              <a:off x="107422" y="787599"/>
              <a:ext cx="3663485" cy="44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noProof="0" dirty="0" smtClean="0"/>
                <a:t>Tanque de Mezcla y Tanque de Floculación</a:t>
              </a:r>
              <a:endParaRPr lang="es-EC" sz="2000" kern="1200" noProof="0" dirty="0"/>
            </a:p>
          </p:txBody>
        </p:sp>
      </p:grpSp>
      <p:grpSp>
        <p:nvGrpSpPr>
          <p:cNvPr id="14" name="Grupo 13"/>
          <p:cNvGrpSpPr/>
          <p:nvPr/>
        </p:nvGrpSpPr>
        <p:grpSpPr>
          <a:xfrm>
            <a:off x="160360" y="1447562"/>
            <a:ext cx="8831239" cy="914638"/>
            <a:chOff x="623308" y="1266617"/>
            <a:chExt cx="7889756" cy="375702"/>
          </a:xfrm>
        </p:grpSpPr>
        <p:sp>
          <p:nvSpPr>
            <p:cNvPr id="16" name="Rectángulo redondeado 15"/>
            <p:cNvSpPr/>
            <p:nvPr/>
          </p:nvSpPr>
          <p:spPr>
            <a:xfrm>
              <a:off x="623308" y="1266617"/>
              <a:ext cx="7889756" cy="375702"/>
            </a:xfrm>
            <a:prstGeom prst="roundRect">
              <a:avLst>
                <a:gd name="adj" fmla="val 10000"/>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17" name="CuadroTexto 16"/>
            <p:cNvSpPr txBox="1"/>
            <p:nvPr/>
          </p:nvSpPr>
          <p:spPr>
            <a:xfrm>
              <a:off x="634312" y="1277621"/>
              <a:ext cx="7867748" cy="3536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algn="just" defTabSz="711200">
                <a:lnSpc>
                  <a:spcPct val="90000"/>
                </a:lnSpc>
                <a:spcBef>
                  <a:spcPct val="0"/>
                </a:spcBef>
                <a:spcAft>
                  <a:spcPct val="35000"/>
                </a:spcAft>
              </a:pPr>
              <a:r>
                <a:rPr lang="es-EC" sz="1600" dirty="0" smtClean="0">
                  <a:latin typeface="Times New Roman" panose="02020603050405020304" pitchFamily="18" charset="0"/>
                  <a:cs typeface="Times New Roman" panose="02020603050405020304" pitchFamily="18" charset="0"/>
                </a:rPr>
                <a:t>En </a:t>
              </a:r>
              <a:r>
                <a:rPr lang="es-EC" sz="1600" dirty="0">
                  <a:latin typeface="Times New Roman" panose="02020603050405020304" pitchFamily="18" charset="0"/>
                  <a:cs typeface="Times New Roman" panose="02020603050405020304" pitchFamily="18" charset="0"/>
                </a:rPr>
                <a:t>el Tanque de Mezcla </a:t>
              </a:r>
              <a:r>
                <a:rPr lang="es-EC" sz="1600" dirty="0" smtClean="0">
                  <a:latin typeface="Times New Roman" panose="02020603050405020304" pitchFamily="18" charset="0"/>
                  <a:cs typeface="Times New Roman" panose="02020603050405020304" pitchFamily="18" charset="0"/>
                </a:rPr>
                <a:t>y el Tanque de Floculación se </a:t>
              </a:r>
              <a:r>
                <a:rPr lang="es-EC" sz="1600" dirty="0">
                  <a:latin typeface="Times New Roman" panose="02020603050405020304" pitchFamily="18" charset="0"/>
                  <a:cs typeface="Times New Roman" panose="02020603050405020304" pitchFamily="18" charset="0"/>
                </a:rPr>
                <a:t>encuentra instalado un sensor de nivel ultrasónico EGE ARKU </a:t>
              </a:r>
              <a:r>
                <a:rPr lang="es-EC" sz="1600" dirty="0" smtClean="0">
                  <a:latin typeface="Times New Roman" panose="02020603050405020304" pitchFamily="18" charset="0"/>
                  <a:cs typeface="Times New Roman" panose="02020603050405020304" pitchFamily="18" charset="0"/>
                </a:rPr>
                <a:t>3500, </a:t>
              </a:r>
              <a:r>
                <a:rPr lang="es-EC" sz="1600" dirty="0">
                  <a:latin typeface="Times New Roman" panose="02020603050405020304" pitchFamily="18" charset="0"/>
                  <a:cs typeface="Times New Roman" panose="02020603050405020304" pitchFamily="18" charset="0"/>
                </a:rPr>
                <a:t>el cual tiene una salida lineal de corriente de 4 - 20 mA, estos valores están establecidos en base a la distancia mínima y máxima la cual está comprendida en el rango de 0 cm hasta 200 </a:t>
              </a:r>
              <a:r>
                <a:rPr lang="es-EC" sz="1600" dirty="0" smtClean="0">
                  <a:latin typeface="Times New Roman" panose="02020603050405020304" pitchFamily="18" charset="0"/>
                  <a:cs typeface="Times New Roman" panose="02020603050405020304" pitchFamily="18" charset="0"/>
                </a:rPr>
                <a:t>cm.</a:t>
              </a:r>
              <a:endParaRPr lang="es-ES" sz="1800" kern="1200" dirty="0">
                <a:latin typeface="Times New Roman" panose="02020603050405020304" pitchFamily="18" charset="0"/>
                <a:cs typeface="Times New Roman" panose="02020603050405020304" pitchFamily="18" charset="0"/>
              </a:endParaRPr>
            </a:p>
          </p:txBody>
        </p:sp>
      </p:grpSp>
      <p:pic>
        <p:nvPicPr>
          <p:cNvPr id="13" name="image94.png"/>
          <p:cNvPicPr/>
          <p:nvPr/>
        </p:nvPicPr>
        <p:blipFill>
          <a:blip r:embed="rId2" cstate="print">
            <a:extLst>
              <a:ext uri="{28A0092B-C50C-407E-A947-70E740481C1C}">
                <a14:useLocalDpi xmlns:a14="http://schemas.microsoft.com/office/drawing/2010/main" val="0"/>
              </a:ext>
            </a:extLst>
          </a:blip>
          <a:stretch>
            <a:fillRect/>
          </a:stretch>
        </p:blipFill>
        <p:spPr>
          <a:xfrm>
            <a:off x="2209800" y="2514600"/>
            <a:ext cx="4495800" cy="3428999"/>
          </a:xfrm>
          <a:prstGeom prst="rect">
            <a:avLst/>
          </a:prstGeom>
          <a:ln w="38100" cap="sq">
            <a:noFill/>
            <a:prstDash val="solid"/>
            <a:miter lim="800000"/>
          </a:ln>
          <a:effectLst/>
        </p:spPr>
      </p:pic>
    </p:spTree>
    <p:extLst>
      <p:ext uri="{BB962C8B-B14F-4D97-AF65-F5344CB8AC3E}">
        <p14:creationId xmlns:p14="http://schemas.microsoft.com/office/powerpoint/2010/main" val="1755368868"/>
      </p:ext>
    </p:extLst>
  </p:cSld>
  <p:clrMapOvr>
    <a:masterClrMapping/>
  </p:clrMapOvr>
  <p:transition spd="med">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39</a:t>
            </a:fld>
            <a:endParaRPr lang="es-ES" dirty="0"/>
          </a:p>
        </p:txBody>
      </p:sp>
      <p:sp>
        <p:nvSpPr>
          <p:cNvPr id="7" name="6 Rectángulo"/>
          <p:cNvSpPr/>
          <p:nvPr/>
        </p:nvSpPr>
        <p:spPr>
          <a:xfrm>
            <a:off x="685800" y="76200"/>
            <a:ext cx="8305799"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Diagrama P&amp;ID</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a:t>
            </a:r>
            <a:r>
              <a:rPr lang="es-ES" dirty="0" smtClean="0"/>
              <a:t>Joaquín</a:t>
            </a:r>
            <a:endParaRPr lang="es-ES" dirty="0"/>
          </a:p>
        </p:txBody>
      </p:sp>
      <p:grpSp>
        <p:nvGrpSpPr>
          <p:cNvPr id="8" name="Grupo 7"/>
          <p:cNvGrpSpPr/>
          <p:nvPr/>
        </p:nvGrpSpPr>
        <p:grpSpPr>
          <a:xfrm>
            <a:off x="131928" y="69960"/>
            <a:ext cx="2992272" cy="475471"/>
            <a:chOff x="93496" y="773673"/>
            <a:chExt cx="3691337" cy="475471"/>
          </a:xfrm>
        </p:grpSpPr>
        <p:sp>
          <p:nvSpPr>
            <p:cNvPr id="10" name="Rectángulo redondeado 9"/>
            <p:cNvSpPr/>
            <p:nvPr/>
          </p:nvSpPr>
          <p:spPr>
            <a:xfrm>
              <a:off x="93496" y="773673"/>
              <a:ext cx="3691337" cy="475471"/>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CuadroTexto 10"/>
            <p:cNvSpPr txBox="1"/>
            <p:nvPr/>
          </p:nvSpPr>
          <p:spPr>
            <a:xfrm>
              <a:off x="107422" y="787599"/>
              <a:ext cx="3663485" cy="44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dirty="0"/>
                <a:t>Tanque de Mezcla</a:t>
              </a:r>
              <a:endParaRPr lang="es-EC" sz="2000" dirty="0"/>
            </a:p>
          </p:txBody>
        </p:sp>
      </p:grpSp>
      <p:pic>
        <p:nvPicPr>
          <p:cNvPr id="13" name="Imagen 12"/>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76300" y="685800"/>
            <a:ext cx="7277100" cy="5181600"/>
          </a:xfrm>
          <a:prstGeom prst="rect">
            <a:avLst/>
          </a:prstGeom>
        </p:spPr>
      </p:pic>
    </p:spTree>
    <p:extLst>
      <p:ext uri="{BB962C8B-B14F-4D97-AF65-F5344CB8AC3E}">
        <p14:creationId xmlns:p14="http://schemas.microsoft.com/office/powerpoint/2010/main" val="1311252451"/>
      </p:ext>
    </p:extLst>
  </p:cSld>
  <p:clrMapOvr>
    <a:masterClrMapping/>
  </p:clrMapOvr>
  <p:transition spd="med">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4</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Introducción</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0" name="9 CuadroTexto"/>
          <p:cNvSpPr txBox="1"/>
          <p:nvPr/>
        </p:nvSpPr>
        <p:spPr>
          <a:xfrm>
            <a:off x="685800" y="2743200"/>
            <a:ext cx="8001000" cy="1323439"/>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C" sz="2000" dirty="0"/>
              <a:t>L</a:t>
            </a:r>
            <a:r>
              <a:rPr lang="es-EC" sz="2000" dirty="0" smtClean="0"/>
              <a:t>a </a:t>
            </a:r>
            <a:r>
              <a:rPr lang="es-EC" sz="2000" dirty="0"/>
              <a:t>más solicitada la fabricación de estructuras metálicas galvanizadas, las cuales sirven para la protección de toda clase de </a:t>
            </a:r>
            <a:r>
              <a:rPr lang="es-EC" sz="2000" dirty="0" smtClean="0"/>
              <a:t>estructuras de acero, protegiéndolas </a:t>
            </a:r>
            <a:r>
              <a:rPr lang="es-EC" sz="2000" dirty="0"/>
              <a:t>de la corrosión atmosférica provocada tanto por el agua o la tierra, garantizando así un mayor tiempo de vida útil de las estructuras</a:t>
            </a:r>
            <a:r>
              <a:rPr lang="es-EC" sz="2000" dirty="0" smtClean="0"/>
              <a:t>.</a:t>
            </a:r>
            <a:endParaRPr lang="es-EC" sz="2000" dirty="0"/>
          </a:p>
        </p:txBody>
      </p:sp>
      <p:sp>
        <p:nvSpPr>
          <p:cNvPr id="11" name="10 CuadroTexto"/>
          <p:cNvSpPr txBox="1"/>
          <p:nvPr/>
        </p:nvSpPr>
        <p:spPr>
          <a:xfrm>
            <a:off x="685800" y="4391561"/>
            <a:ext cx="8001000" cy="1323439"/>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C" sz="2000" dirty="0"/>
              <a:t>En el año 2009 SEDEMI S.C.C construyó la planta de tratamiento en galvanizado caliente bajo el proceso de doble inmersión, con el objetivo de mejorar el acabado de sus productos y aumentar la vida útil protegiéndolos un 99% sobre los efectos de corrosión.</a:t>
            </a:r>
            <a:endParaRPr lang="es-EC" sz="3200" dirty="0"/>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Joaquín</a:t>
            </a:r>
            <a:endParaRPr lang="es-ES" dirty="0"/>
          </a:p>
        </p:txBody>
      </p:sp>
      <p:sp>
        <p:nvSpPr>
          <p:cNvPr id="13" name="1 CuadroTexto"/>
          <p:cNvSpPr txBox="1"/>
          <p:nvPr/>
        </p:nvSpPr>
        <p:spPr>
          <a:xfrm>
            <a:off x="685800" y="804208"/>
            <a:ext cx="8001000" cy="1631216"/>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C" sz="2000" dirty="0"/>
              <a:t>La Empresa SEDEMI S.C.C se encuentra ubicada en la provincia de Pichincha, cantón </a:t>
            </a:r>
            <a:r>
              <a:rPr lang="es-EC" sz="2000" dirty="0" smtClean="0"/>
              <a:t>Rumiñahui. </a:t>
            </a:r>
            <a:r>
              <a:rPr lang="es-EC" sz="2000" dirty="0"/>
              <a:t>Es una Empresa especializada en la construcción de estructuras metálicas a </a:t>
            </a:r>
            <a:r>
              <a:rPr lang="es-EC" sz="2000" dirty="0" smtClean="0"/>
              <a:t>pequeña </a:t>
            </a:r>
            <a:r>
              <a:rPr lang="es-EC" sz="2000" dirty="0"/>
              <a:t>y gran escala en diferentes campos de aplicación tales como: el </a:t>
            </a:r>
            <a:r>
              <a:rPr lang="es-EC" sz="2000" dirty="0" smtClean="0"/>
              <a:t>sector, petrolero, telecomunicaciones, </a:t>
            </a:r>
            <a:r>
              <a:rPr lang="es-EC" sz="2000" dirty="0"/>
              <a:t>gas e </a:t>
            </a:r>
            <a:r>
              <a:rPr lang="es-EC" sz="2000" dirty="0" smtClean="0"/>
              <a:t>hidrocarburos, </a:t>
            </a:r>
            <a:r>
              <a:rPr lang="es-EC" sz="2000" dirty="0"/>
              <a:t>e </a:t>
            </a:r>
            <a:r>
              <a:rPr lang="es-EC" sz="2000" dirty="0" smtClean="0"/>
              <a:t>infraestructura en </a:t>
            </a:r>
            <a:r>
              <a:rPr lang="es-EC" sz="2000" dirty="0"/>
              <a:t>el Ecuador. </a:t>
            </a:r>
            <a:endParaRPr lang="es-EC" sz="3200" dirty="0">
              <a:latin typeface="Times New Roman" pitchFamily="18" charset="0"/>
              <a:cs typeface="Times New Roman" pitchFamily="18" charset="0"/>
            </a:endParaRPr>
          </a:p>
        </p:txBody>
      </p:sp>
    </p:spTree>
    <p:extLst>
      <p:ext uri="{BB962C8B-B14F-4D97-AF65-F5344CB8AC3E}">
        <p14:creationId xmlns:p14="http://schemas.microsoft.com/office/powerpoint/2010/main" val="3410386172"/>
      </p:ext>
    </p:extLst>
  </p:cSld>
  <p:clrMapOvr>
    <a:masterClrMapping/>
  </p:clrMapOvr>
  <p:transition spd="med">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40</a:t>
            </a:fld>
            <a:endParaRPr lang="es-ES" dirty="0"/>
          </a:p>
        </p:txBody>
      </p:sp>
      <p:sp>
        <p:nvSpPr>
          <p:cNvPr id="7" name="6 Rectángulo"/>
          <p:cNvSpPr/>
          <p:nvPr/>
        </p:nvSpPr>
        <p:spPr>
          <a:xfrm>
            <a:off x="685800" y="76200"/>
            <a:ext cx="8305799"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Diagrama P&amp;ID</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a:t>
            </a:r>
            <a:r>
              <a:rPr lang="es-ES" dirty="0" smtClean="0"/>
              <a:t>Joaquín</a:t>
            </a:r>
            <a:endParaRPr lang="es-ES" dirty="0"/>
          </a:p>
        </p:txBody>
      </p:sp>
      <p:grpSp>
        <p:nvGrpSpPr>
          <p:cNvPr id="8" name="Grupo 7"/>
          <p:cNvGrpSpPr/>
          <p:nvPr/>
        </p:nvGrpSpPr>
        <p:grpSpPr>
          <a:xfrm>
            <a:off x="131928" y="69960"/>
            <a:ext cx="2992272" cy="475471"/>
            <a:chOff x="93496" y="773673"/>
            <a:chExt cx="3691337" cy="475471"/>
          </a:xfrm>
        </p:grpSpPr>
        <p:sp>
          <p:nvSpPr>
            <p:cNvPr id="10" name="Rectángulo redondeado 9"/>
            <p:cNvSpPr/>
            <p:nvPr/>
          </p:nvSpPr>
          <p:spPr>
            <a:xfrm>
              <a:off x="93496" y="773673"/>
              <a:ext cx="3691337" cy="475471"/>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CuadroTexto 10"/>
            <p:cNvSpPr txBox="1"/>
            <p:nvPr/>
          </p:nvSpPr>
          <p:spPr>
            <a:xfrm>
              <a:off x="107422" y="787599"/>
              <a:ext cx="3663485" cy="44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dirty="0"/>
                <a:t>Tanque de </a:t>
              </a:r>
              <a:r>
                <a:rPr lang="es-EC" sz="2000" dirty="0" smtClean="0"/>
                <a:t>Floculación</a:t>
              </a:r>
              <a:endParaRPr lang="es-EC" sz="2000" dirty="0"/>
            </a:p>
          </p:txBody>
        </p:sp>
      </p:grpSp>
      <p:pic>
        <p:nvPicPr>
          <p:cNvPr id="14" name="Imagen 13"/>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102167" y="685800"/>
            <a:ext cx="5136833" cy="5200650"/>
          </a:xfrm>
          <a:prstGeom prst="rect">
            <a:avLst/>
          </a:prstGeom>
        </p:spPr>
      </p:pic>
    </p:spTree>
    <p:extLst>
      <p:ext uri="{BB962C8B-B14F-4D97-AF65-F5344CB8AC3E}">
        <p14:creationId xmlns:p14="http://schemas.microsoft.com/office/powerpoint/2010/main" val="2441795340"/>
      </p:ext>
    </p:extLst>
  </p:cSld>
  <p:clrMapOvr>
    <a:masterClrMapping/>
  </p:clrMapOvr>
  <p:transition spd="med">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41</a:t>
            </a:fld>
            <a:endParaRPr lang="es-ES" dirty="0"/>
          </a:p>
        </p:txBody>
      </p:sp>
      <p:sp>
        <p:nvSpPr>
          <p:cNvPr id="7" name="6 Rectángulo"/>
          <p:cNvSpPr/>
          <p:nvPr/>
        </p:nvSpPr>
        <p:spPr>
          <a:xfrm>
            <a:off x="685800" y="76200"/>
            <a:ext cx="84582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e instalación de dispositivos de instrumentación</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a:t>
            </a:r>
            <a:r>
              <a:rPr lang="es-ES" dirty="0" smtClean="0"/>
              <a:t>Joaquín</a:t>
            </a:r>
            <a:endParaRPr lang="es-ES" dirty="0"/>
          </a:p>
        </p:txBody>
      </p:sp>
      <p:grpSp>
        <p:nvGrpSpPr>
          <p:cNvPr id="8" name="Grupo 7"/>
          <p:cNvGrpSpPr/>
          <p:nvPr/>
        </p:nvGrpSpPr>
        <p:grpSpPr>
          <a:xfrm>
            <a:off x="131928" y="685800"/>
            <a:ext cx="4668671" cy="475471"/>
            <a:chOff x="93496" y="773673"/>
            <a:chExt cx="3691337" cy="475471"/>
          </a:xfrm>
        </p:grpSpPr>
        <p:sp>
          <p:nvSpPr>
            <p:cNvPr id="10" name="Rectángulo redondeado 9"/>
            <p:cNvSpPr/>
            <p:nvPr/>
          </p:nvSpPr>
          <p:spPr>
            <a:xfrm>
              <a:off x="93496" y="773673"/>
              <a:ext cx="3691337" cy="475471"/>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CuadroTexto 10"/>
            <p:cNvSpPr txBox="1"/>
            <p:nvPr/>
          </p:nvSpPr>
          <p:spPr>
            <a:xfrm>
              <a:off x="107422" y="787599"/>
              <a:ext cx="3663485" cy="44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noProof="0" dirty="0" smtClean="0"/>
                <a:t>Tanque Neutralizador y Tanque Auxiliar</a:t>
              </a:r>
              <a:endParaRPr lang="es-EC" sz="2000" kern="1200" noProof="0" dirty="0"/>
            </a:p>
          </p:txBody>
        </p:sp>
      </p:grpSp>
      <p:grpSp>
        <p:nvGrpSpPr>
          <p:cNvPr id="14" name="Grupo 13"/>
          <p:cNvGrpSpPr/>
          <p:nvPr/>
        </p:nvGrpSpPr>
        <p:grpSpPr>
          <a:xfrm>
            <a:off x="160360" y="1447562"/>
            <a:ext cx="8831239" cy="914638"/>
            <a:chOff x="623308" y="1266617"/>
            <a:chExt cx="7889756" cy="375702"/>
          </a:xfrm>
        </p:grpSpPr>
        <p:sp>
          <p:nvSpPr>
            <p:cNvPr id="16" name="Rectángulo redondeado 15"/>
            <p:cNvSpPr/>
            <p:nvPr/>
          </p:nvSpPr>
          <p:spPr>
            <a:xfrm>
              <a:off x="623308" y="1266617"/>
              <a:ext cx="7889756" cy="375702"/>
            </a:xfrm>
            <a:prstGeom prst="roundRect">
              <a:avLst>
                <a:gd name="adj" fmla="val 10000"/>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17" name="CuadroTexto 16"/>
            <p:cNvSpPr txBox="1"/>
            <p:nvPr/>
          </p:nvSpPr>
          <p:spPr>
            <a:xfrm>
              <a:off x="634312" y="1277621"/>
              <a:ext cx="7867748" cy="3536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algn="just" defTabSz="711200">
                <a:lnSpc>
                  <a:spcPct val="90000"/>
                </a:lnSpc>
                <a:spcBef>
                  <a:spcPct val="0"/>
                </a:spcBef>
                <a:spcAft>
                  <a:spcPct val="35000"/>
                </a:spcAft>
              </a:pPr>
              <a:r>
                <a:rPr lang="es-EC" sz="1600" dirty="0">
                  <a:latin typeface="Times New Roman" panose="02020603050405020304" pitchFamily="18" charset="0"/>
                  <a:cs typeface="Times New Roman" panose="02020603050405020304" pitchFamily="18" charset="0"/>
                </a:rPr>
                <a:t>En el Tanque </a:t>
              </a:r>
              <a:r>
                <a:rPr lang="es-EC" sz="1600" dirty="0" smtClean="0">
                  <a:latin typeface="Times New Roman" panose="02020603050405020304" pitchFamily="18" charset="0"/>
                  <a:cs typeface="Times New Roman" panose="02020603050405020304" pitchFamily="18" charset="0"/>
                </a:rPr>
                <a:t>Neutralizador y Auxiliar se </a:t>
              </a:r>
              <a:r>
                <a:rPr lang="es-EC" sz="1600" dirty="0">
                  <a:latin typeface="Times New Roman" panose="02020603050405020304" pitchFamily="18" charset="0"/>
                  <a:cs typeface="Times New Roman" panose="02020603050405020304" pitchFamily="18" charset="0"/>
                </a:rPr>
                <a:t>encuentra instalado un sensor de nivel ultrasónico EGE ARKU </a:t>
              </a:r>
              <a:r>
                <a:rPr lang="es-EC" sz="1600" dirty="0" smtClean="0">
                  <a:latin typeface="Times New Roman" panose="02020603050405020304" pitchFamily="18" charset="0"/>
                  <a:cs typeface="Times New Roman" panose="02020603050405020304" pitchFamily="18" charset="0"/>
                </a:rPr>
                <a:t>3500, </a:t>
              </a:r>
              <a:r>
                <a:rPr lang="es-EC" sz="1600" dirty="0">
                  <a:latin typeface="Times New Roman" panose="02020603050405020304" pitchFamily="18" charset="0"/>
                  <a:cs typeface="Times New Roman" panose="02020603050405020304" pitchFamily="18" charset="0"/>
                </a:rPr>
                <a:t>el cual tiene una salida lineal de corriente de 4 - 20 mA, estos valores están establecidos en base a la distancia mínima y máxima la cual está comprendida en el rango de 0 cm hasta 180 </a:t>
              </a:r>
              <a:r>
                <a:rPr lang="es-EC" sz="1600" dirty="0" smtClean="0">
                  <a:latin typeface="Times New Roman" panose="02020603050405020304" pitchFamily="18" charset="0"/>
                  <a:cs typeface="Times New Roman" panose="02020603050405020304" pitchFamily="18" charset="0"/>
                </a:rPr>
                <a:t>cm.</a:t>
              </a:r>
              <a:endParaRPr lang="es-ES" sz="1600" kern="1200" dirty="0">
                <a:latin typeface="Times New Roman" panose="02020603050405020304" pitchFamily="18" charset="0"/>
                <a:cs typeface="Times New Roman" panose="02020603050405020304" pitchFamily="18" charset="0"/>
              </a:endParaRPr>
            </a:p>
          </p:txBody>
        </p:sp>
      </p:grpSp>
      <p:pic>
        <p:nvPicPr>
          <p:cNvPr id="15" name="image97.png"/>
          <p:cNvPicPr/>
          <p:nvPr/>
        </p:nvPicPr>
        <p:blipFill>
          <a:blip r:embed="rId2" cstate="print"/>
          <a:stretch>
            <a:fillRect/>
          </a:stretch>
        </p:blipFill>
        <p:spPr>
          <a:xfrm>
            <a:off x="2306044" y="2632569"/>
            <a:ext cx="4310846" cy="3371287"/>
          </a:xfrm>
          <a:prstGeom prst="rect">
            <a:avLst/>
          </a:prstGeom>
          <a:ln w="38100" cap="sq">
            <a:noFill/>
            <a:prstDash val="solid"/>
            <a:miter lim="800000"/>
          </a:ln>
          <a:effectLst/>
        </p:spPr>
      </p:pic>
    </p:spTree>
    <p:extLst>
      <p:ext uri="{BB962C8B-B14F-4D97-AF65-F5344CB8AC3E}">
        <p14:creationId xmlns:p14="http://schemas.microsoft.com/office/powerpoint/2010/main" val="3582386730"/>
      </p:ext>
    </p:extLst>
  </p:cSld>
  <p:clrMapOvr>
    <a:masterClrMapping/>
  </p:clrMapOvr>
  <p:transition spd="med">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42</a:t>
            </a:fld>
            <a:endParaRPr lang="es-ES" dirty="0"/>
          </a:p>
        </p:txBody>
      </p:sp>
      <p:sp>
        <p:nvSpPr>
          <p:cNvPr id="7" name="6 Rectángulo"/>
          <p:cNvSpPr/>
          <p:nvPr/>
        </p:nvSpPr>
        <p:spPr>
          <a:xfrm>
            <a:off x="685800" y="76200"/>
            <a:ext cx="8305799"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Diagrama P&amp;ID</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a:t>
            </a:r>
            <a:r>
              <a:rPr lang="es-ES" dirty="0" smtClean="0"/>
              <a:t>Joaquín</a:t>
            </a:r>
            <a:endParaRPr lang="es-ES" dirty="0"/>
          </a:p>
        </p:txBody>
      </p:sp>
      <p:grpSp>
        <p:nvGrpSpPr>
          <p:cNvPr id="8" name="Grupo 7"/>
          <p:cNvGrpSpPr/>
          <p:nvPr/>
        </p:nvGrpSpPr>
        <p:grpSpPr>
          <a:xfrm>
            <a:off x="131928" y="69960"/>
            <a:ext cx="2992272" cy="475471"/>
            <a:chOff x="93496" y="773673"/>
            <a:chExt cx="3691337" cy="475471"/>
          </a:xfrm>
        </p:grpSpPr>
        <p:sp>
          <p:nvSpPr>
            <p:cNvPr id="10" name="Rectángulo redondeado 9"/>
            <p:cNvSpPr/>
            <p:nvPr/>
          </p:nvSpPr>
          <p:spPr>
            <a:xfrm>
              <a:off x="93496" y="773673"/>
              <a:ext cx="3691337" cy="475471"/>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CuadroTexto 10"/>
            <p:cNvSpPr txBox="1"/>
            <p:nvPr/>
          </p:nvSpPr>
          <p:spPr>
            <a:xfrm>
              <a:off x="107422" y="787599"/>
              <a:ext cx="3663485" cy="44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dirty="0"/>
                <a:t>Tanque </a:t>
              </a:r>
              <a:r>
                <a:rPr lang="es-EC" sz="2000" dirty="0" smtClean="0"/>
                <a:t>Neutralizador</a:t>
              </a:r>
              <a:endParaRPr lang="es-EC" sz="2000" dirty="0"/>
            </a:p>
          </p:txBody>
        </p:sp>
      </p:grpSp>
      <p:pic>
        <p:nvPicPr>
          <p:cNvPr id="13" name="Imagen 12"/>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162175" y="942975"/>
            <a:ext cx="4819650" cy="4972050"/>
          </a:xfrm>
          <a:prstGeom prst="rect">
            <a:avLst/>
          </a:prstGeom>
        </p:spPr>
      </p:pic>
    </p:spTree>
    <p:extLst>
      <p:ext uri="{BB962C8B-B14F-4D97-AF65-F5344CB8AC3E}">
        <p14:creationId xmlns:p14="http://schemas.microsoft.com/office/powerpoint/2010/main" val="3923929687"/>
      </p:ext>
    </p:extLst>
  </p:cSld>
  <p:clrMapOvr>
    <a:masterClrMapping/>
  </p:clrMapOvr>
  <p:transition spd="med">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43</a:t>
            </a:fld>
            <a:endParaRPr lang="es-ES" dirty="0"/>
          </a:p>
        </p:txBody>
      </p:sp>
      <p:sp>
        <p:nvSpPr>
          <p:cNvPr id="7" name="6 Rectángulo"/>
          <p:cNvSpPr/>
          <p:nvPr/>
        </p:nvSpPr>
        <p:spPr>
          <a:xfrm>
            <a:off x="685800" y="76200"/>
            <a:ext cx="8305799"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Diagrama P&amp;ID</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a:t>
            </a:r>
            <a:r>
              <a:rPr lang="es-ES" dirty="0" smtClean="0"/>
              <a:t>Joaquín</a:t>
            </a:r>
            <a:endParaRPr lang="es-ES" dirty="0"/>
          </a:p>
        </p:txBody>
      </p:sp>
      <p:grpSp>
        <p:nvGrpSpPr>
          <p:cNvPr id="8" name="Grupo 7"/>
          <p:cNvGrpSpPr/>
          <p:nvPr/>
        </p:nvGrpSpPr>
        <p:grpSpPr>
          <a:xfrm>
            <a:off x="131928" y="69960"/>
            <a:ext cx="2992272" cy="475471"/>
            <a:chOff x="93496" y="773673"/>
            <a:chExt cx="3691337" cy="475471"/>
          </a:xfrm>
        </p:grpSpPr>
        <p:sp>
          <p:nvSpPr>
            <p:cNvPr id="10" name="Rectángulo redondeado 9"/>
            <p:cNvSpPr/>
            <p:nvPr/>
          </p:nvSpPr>
          <p:spPr>
            <a:xfrm>
              <a:off x="93496" y="773673"/>
              <a:ext cx="3691337" cy="475471"/>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CuadroTexto 10"/>
            <p:cNvSpPr txBox="1"/>
            <p:nvPr/>
          </p:nvSpPr>
          <p:spPr>
            <a:xfrm>
              <a:off x="107422" y="787599"/>
              <a:ext cx="3663485" cy="44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dirty="0"/>
                <a:t>Tanque </a:t>
              </a:r>
              <a:r>
                <a:rPr lang="es-EC" sz="2000" dirty="0" smtClean="0"/>
                <a:t>Auxiliar</a:t>
              </a:r>
              <a:endParaRPr lang="es-EC" sz="2000" dirty="0"/>
            </a:p>
          </p:txBody>
        </p:sp>
      </p:grpSp>
      <p:pic>
        <p:nvPicPr>
          <p:cNvPr id="14" name="Imagen 13"/>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52600" y="1219200"/>
            <a:ext cx="5486400" cy="4495800"/>
          </a:xfrm>
          <a:prstGeom prst="rect">
            <a:avLst/>
          </a:prstGeom>
        </p:spPr>
      </p:pic>
    </p:spTree>
    <p:extLst>
      <p:ext uri="{BB962C8B-B14F-4D97-AF65-F5344CB8AC3E}">
        <p14:creationId xmlns:p14="http://schemas.microsoft.com/office/powerpoint/2010/main" val="1187101210"/>
      </p:ext>
    </p:extLst>
  </p:cSld>
  <p:clrMapOvr>
    <a:masterClrMapping/>
  </p:clrMapOvr>
  <p:transition spd="med">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44</a:t>
            </a:fld>
            <a:endParaRPr lang="es-ES" dirty="0"/>
          </a:p>
        </p:txBody>
      </p:sp>
      <p:sp>
        <p:nvSpPr>
          <p:cNvPr id="7" name="6 Rectángulo"/>
          <p:cNvSpPr/>
          <p:nvPr/>
        </p:nvSpPr>
        <p:spPr>
          <a:xfrm>
            <a:off x="685800" y="76200"/>
            <a:ext cx="84582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e instalación de dispositivos de instrumentación</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a:t>
            </a:r>
            <a:r>
              <a:rPr lang="es-ES" dirty="0" smtClean="0"/>
              <a:t>Joaquín</a:t>
            </a:r>
            <a:endParaRPr lang="es-ES" dirty="0"/>
          </a:p>
        </p:txBody>
      </p:sp>
      <p:grpSp>
        <p:nvGrpSpPr>
          <p:cNvPr id="8" name="Grupo 7"/>
          <p:cNvGrpSpPr/>
          <p:nvPr/>
        </p:nvGrpSpPr>
        <p:grpSpPr>
          <a:xfrm>
            <a:off x="131928" y="685800"/>
            <a:ext cx="4668671" cy="475471"/>
            <a:chOff x="93496" y="773673"/>
            <a:chExt cx="3691337" cy="475471"/>
          </a:xfrm>
        </p:grpSpPr>
        <p:sp>
          <p:nvSpPr>
            <p:cNvPr id="10" name="Rectángulo redondeado 9"/>
            <p:cNvSpPr/>
            <p:nvPr/>
          </p:nvSpPr>
          <p:spPr>
            <a:xfrm>
              <a:off x="93496" y="773673"/>
              <a:ext cx="3691337" cy="475471"/>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CuadroTexto 10"/>
            <p:cNvSpPr txBox="1"/>
            <p:nvPr/>
          </p:nvSpPr>
          <p:spPr>
            <a:xfrm>
              <a:off x="107422" y="787599"/>
              <a:ext cx="3663485" cy="44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noProof="0" dirty="0" smtClean="0"/>
                <a:t>Tanque Almacenamiento de Agua Tratada</a:t>
              </a:r>
              <a:endParaRPr lang="es-EC" sz="2000" kern="1200" noProof="0" dirty="0"/>
            </a:p>
          </p:txBody>
        </p:sp>
      </p:grpSp>
      <p:grpSp>
        <p:nvGrpSpPr>
          <p:cNvPr id="14" name="Grupo 13"/>
          <p:cNvGrpSpPr/>
          <p:nvPr/>
        </p:nvGrpSpPr>
        <p:grpSpPr>
          <a:xfrm>
            <a:off x="160360" y="1447562"/>
            <a:ext cx="8831239" cy="914638"/>
            <a:chOff x="623308" y="1266617"/>
            <a:chExt cx="7889756" cy="375702"/>
          </a:xfrm>
        </p:grpSpPr>
        <p:sp>
          <p:nvSpPr>
            <p:cNvPr id="16" name="Rectángulo redondeado 15"/>
            <p:cNvSpPr/>
            <p:nvPr/>
          </p:nvSpPr>
          <p:spPr>
            <a:xfrm>
              <a:off x="623308" y="1266617"/>
              <a:ext cx="7889756" cy="375702"/>
            </a:xfrm>
            <a:prstGeom prst="roundRect">
              <a:avLst>
                <a:gd name="adj" fmla="val 10000"/>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17" name="CuadroTexto 16"/>
            <p:cNvSpPr txBox="1"/>
            <p:nvPr/>
          </p:nvSpPr>
          <p:spPr>
            <a:xfrm>
              <a:off x="634312" y="1277621"/>
              <a:ext cx="7867748" cy="3536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algn="just" defTabSz="711200">
                <a:lnSpc>
                  <a:spcPct val="90000"/>
                </a:lnSpc>
                <a:spcBef>
                  <a:spcPct val="0"/>
                </a:spcBef>
                <a:spcAft>
                  <a:spcPct val="35000"/>
                </a:spcAft>
              </a:pPr>
              <a:r>
                <a:rPr lang="es-EC" sz="1600" dirty="0">
                  <a:latin typeface="Times New Roman" panose="02020603050405020304" pitchFamily="18" charset="0"/>
                  <a:cs typeface="Times New Roman" panose="02020603050405020304" pitchFamily="18" charset="0"/>
                </a:rPr>
                <a:t>En el Tanque de solución decapante se encuentra instalado un sensor de nivel ultrasónico EGE ARKU </a:t>
              </a:r>
              <a:r>
                <a:rPr lang="es-EC" sz="1600" dirty="0" smtClean="0">
                  <a:latin typeface="Times New Roman" panose="02020603050405020304" pitchFamily="18" charset="0"/>
                  <a:cs typeface="Times New Roman" panose="02020603050405020304" pitchFamily="18" charset="0"/>
                </a:rPr>
                <a:t>3500, </a:t>
              </a:r>
              <a:r>
                <a:rPr lang="es-EC" sz="1600" dirty="0">
                  <a:latin typeface="Times New Roman" panose="02020603050405020304" pitchFamily="18" charset="0"/>
                  <a:cs typeface="Times New Roman" panose="02020603050405020304" pitchFamily="18" charset="0"/>
                </a:rPr>
                <a:t>el cual tiene una salida lineal de corriente de 4 - 20 mA, estos valores están establecidos en base a la distancia mínima y máxima la cual está comprendida en el rango de 0 cm hasta </a:t>
              </a:r>
              <a:r>
                <a:rPr lang="es-EC" sz="1600" dirty="0" smtClean="0">
                  <a:latin typeface="Times New Roman" panose="02020603050405020304" pitchFamily="18" charset="0"/>
                  <a:cs typeface="Times New Roman" panose="02020603050405020304" pitchFamily="18" charset="0"/>
                </a:rPr>
                <a:t>350. </a:t>
              </a:r>
              <a:endParaRPr lang="es-ES" sz="1800" kern="1200" dirty="0">
                <a:latin typeface="Times New Roman" panose="02020603050405020304" pitchFamily="18" charset="0"/>
                <a:cs typeface="Times New Roman" panose="02020603050405020304" pitchFamily="18" charset="0"/>
              </a:endParaRPr>
            </a:p>
          </p:txBody>
        </p:sp>
      </p:grpSp>
      <p:pic>
        <p:nvPicPr>
          <p:cNvPr id="18" name="image103.png"/>
          <p:cNvPicPr/>
          <p:nvPr/>
        </p:nvPicPr>
        <p:blipFill>
          <a:blip r:embed="rId2" cstate="print">
            <a:extLst>
              <a:ext uri="{28A0092B-C50C-407E-A947-70E740481C1C}">
                <a14:useLocalDpi xmlns:a14="http://schemas.microsoft.com/office/drawing/2010/main" val="0"/>
              </a:ext>
            </a:extLst>
          </a:blip>
          <a:stretch>
            <a:fillRect/>
          </a:stretch>
        </p:blipFill>
        <p:spPr>
          <a:xfrm>
            <a:off x="3505200" y="2388989"/>
            <a:ext cx="2819231" cy="3667667"/>
          </a:xfrm>
          <a:prstGeom prst="rect">
            <a:avLst/>
          </a:prstGeom>
        </p:spPr>
      </p:pic>
    </p:spTree>
    <p:extLst>
      <p:ext uri="{BB962C8B-B14F-4D97-AF65-F5344CB8AC3E}">
        <p14:creationId xmlns:p14="http://schemas.microsoft.com/office/powerpoint/2010/main" val="1142350895"/>
      </p:ext>
    </p:extLst>
  </p:cSld>
  <p:clrMapOvr>
    <a:masterClrMapping/>
  </p:clrMapOvr>
  <p:transition spd="med">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45</a:t>
            </a:fld>
            <a:endParaRPr lang="es-ES" dirty="0"/>
          </a:p>
        </p:txBody>
      </p:sp>
      <p:sp>
        <p:nvSpPr>
          <p:cNvPr id="7" name="6 Rectángulo"/>
          <p:cNvSpPr/>
          <p:nvPr/>
        </p:nvSpPr>
        <p:spPr>
          <a:xfrm>
            <a:off x="685800" y="76200"/>
            <a:ext cx="8305799"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Diagrama P&amp;ID</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a:t>
            </a:r>
            <a:r>
              <a:rPr lang="es-ES" dirty="0" smtClean="0"/>
              <a:t>Joaquín</a:t>
            </a:r>
            <a:endParaRPr lang="es-ES" dirty="0"/>
          </a:p>
        </p:txBody>
      </p:sp>
      <p:grpSp>
        <p:nvGrpSpPr>
          <p:cNvPr id="8" name="Grupo 7"/>
          <p:cNvGrpSpPr/>
          <p:nvPr/>
        </p:nvGrpSpPr>
        <p:grpSpPr>
          <a:xfrm>
            <a:off x="131928" y="69960"/>
            <a:ext cx="4516272" cy="475471"/>
            <a:chOff x="93496" y="773673"/>
            <a:chExt cx="3691337" cy="475471"/>
          </a:xfrm>
        </p:grpSpPr>
        <p:sp>
          <p:nvSpPr>
            <p:cNvPr id="10" name="Rectángulo redondeado 9"/>
            <p:cNvSpPr/>
            <p:nvPr/>
          </p:nvSpPr>
          <p:spPr>
            <a:xfrm>
              <a:off x="93496" y="773673"/>
              <a:ext cx="3691337" cy="475471"/>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CuadroTexto 10"/>
            <p:cNvSpPr txBox="1"/>
            <p:nvPr/>
          </p:nvSpPr>
          <p:spPr>
            <a:xfrm>
              <a:off x="107422" y="787599"/>
              <a:ext cx="3663485" cy="44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dirty="0"/>
                <a:t>Tanque Almacenamiento de Agua Tratada</a:t>
              </a:r>
              <a:endParaRPr lang="es-EC" sz="2000" dirty="0"/>
            </a:p>
          </p:txBody>
        </p:sp>
      </p:grpSp>
      <p:pic>
        <p:nvPicPr>
          <p:cNvPr id="14" name="Imagen 13"/>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92539" y="685800"/>
            <a:ext cx="4870261" cy="5213129"/>
          </a:xfrm>
          <a:prstGeom prst="rect">
            <a:avLst/>
          </a:prstGeom>
        </p:spPr>
      </p:pic>
    </p:spTree>
    <p:extLst>
      <p:ext uri="{BB962C8B-B14F-4D97-AF65-F5344CB8AC3E}">
        <p14:creationId xmlns:p14="http://schemas.microsoft.com/office/powerpoint/2010/main" val="2889495265"/>
      </p:ext>
    </p:extLst>
  </p:cSld>
  <p:clrMapOvr>
    <a:masterClrMapping/>
  </p:clrMapOvr>
  <p:transition spd="med">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46</a:t>
            </a:fld>
            <a:endParaRPr lang="es-ES" dirty="0"/>
          </a:p>
        </p:txBody>
      </p:sp>
      <p:sp>
        <p:nvSpPr>
          <p:cNvPr id="7" name="6 Rectángulo"/>
          <p:cNvSpPr/>
          <p:nvPr/>
        </p:nvSpPr>
        <p:spPr>
          <a:xfrm>
            <a:off x="685800" y="76200"/>
            <a:ext cx="84582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e instalación de dispositivos de instrumentación</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a:t>
            </a:r>
            <a:r>
              <a:rPr lang="es-ES" dirty="0" smtClean="0"/>
              <a:t>Joaquín</a:t>
            </a:r>
            <a:endParaRPr lang="es-ES" dirty="0"/>
          </a:p>
        </p:txBody>
      </p:sp>
      <p:grpSp>
        <p:nvGrpSpPr>
          <p:cNvPr id="8" name="Grupo 7"/>
          <p:cNvGrpSpPr/>
          <p:nvPr/>
        </p:nvGrpSpPr>
        <p:grpSpPr>
          <a:xfrm>
            <a:off x="131928" y="685800"/>
            <a:ext cx="4668671" cy="475471"/>
            <a:chOff x="93496" y="773673"/>
            <a:chExt cx="3691337" cy="475471"/>
          </a:xfrm>
        </p:grpSpPr>
        <p:sp>
          <p:nvSpPr>
            <p:cNvPr id="10" name="Rectángulo redondeado 9"/>
            <p:cNvSpPr/>
            <p:nvPr/>
          </p:nvSpPr>
          <p:spPr>
            <a:xfrm>
              <a:off x="93496" y="773673"/>
              <a:ext cx="3691337" cy="475471"/>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CuadroTexto 10"/>
            <p:cNvSpPr txBox="1"/>
            <p:nvPr/>
          </p:nvSpPr>
          <p:spPr>
            <a:xfrm>
              <a:off x="107422" y="787599"/>
              <a:ext cx="3663485" cy="44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noProof="0" dirty="0" smtClean="0"/>
                <a:t>Tanque de Solución Decapante</a:t>
              </a:r>
              <a:endParaRPr lang="es-EC" sz="2000" kern="1200" noProof="0" dirty="0"/>
            </a:p>
          </p:txBody>
        </p:sp>
      </p:grpSp>
      <p:grpSp>
        <p:nvGrpSpPr>
          <p:cNvPr id="14" name="Grupo 13"/>
          <p:cNvGrpSpPr/>
          <p:nvPr/>
        </p:nvGrpSpPr>
        <p:grpSpPr>
          <a:xfrm>
            <a:off x="160360" y="1447562"/>
            <a:ext cx="8831239" cy="914638"/>
            <a:chOff x="623308" y="1266617"/>
            <a:chExt cx="7889756" cy="375702"/>
          </a:xfrm>
        </p:grpSpPr>
        <p:sp>
          <p:nvSpPr>
            <p:cNvPr id="16" name="Rectángulo redondeado 15"/>
            <p:cNvSpPr/>
            <p:nvPr/>
          </p:nvSpPr>
          <p:spPr>
            <a:xfrm>
              <a:off x="623308" y="1266617"/>
              <a:ext cx="7889756" cy="375702"/>
            </a:xfrm>
            <a:prstGeom prst="roundRect">
              <a:avLst>
                <a:gd name="adj" fmla="val 10000"/>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17" name="CuadroTexto 16"/>
            <p:cNvSpPr txBox="1"/>
            <p:nvPr/>
          </p:nvSpPr>
          <p:spPr>
            <a:xfrm>
              <a:off x="634312" y="1277621"/>
              <a:ext cx="7867748" cy="3536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algn="just" defTabSz="711200">
                <a:lnSpc>
                  <a:spcPct val="90000"/>
                </a:lnSpc>
                <a:spcBef>
                  <a:spcPct val="0"/>
                </a:spcBef>
                <a:spcAft>
                  <a:spcPct val="35000"/>
                </a:spcAft>
              </a:pPr>
              <a:r>
                <a:rPr lang="es-EC" sz="1600" dirty="0">
                  <a:latin typeface="Times New Roman" panose="02020603050405020304" pitchFamily="18" charset="0"/>
                  <a:cs typeface="Times New Roman" panose="02020603050405020304" pitchFamily="18" charset="0"/>
                </a:rPr>
                <a:t>En el Tanque de </a:t>
              </a:r>
              <a:r>
                <a:rPr lang="es-EC" sz="1600" dirty="0" smtClean="0">
                  <a:latin typeface="Times New Roman" panose="02020603050405020304" pitchFamily="18" charset="0"/>
                  <a:cs typeface="Times New Roman" panose="02020603050405020304" pitchFamily="18" charset="0"/>
                </a:rPr>
                <a:t>Solución </a:t>
              </a:r>
              <a:r>
                <a:rPr lang="es-EC" sz="1600" dirty="0">
                  <a:latin typeface="Times New Roman" panose="02020603050405020304" pitchFamily="18" charset="0"/>
                  <a:cs typeface="Times New Roman" panose="02020603050405020304" pitchFamily="18" charset="0"/>
                </a:rPr>
                <a:t>D</a:t>
              </a:r>
              <a:r>
                <a:rPr lang="es-EC" sz="1600" dirty="0" smtClean="0">
                  <a:latin typeface="Times New Roman" panose="02020603050405020304" pitchFamily="18" charset="0"/>
                  <a:cs typeface="Times New Roman" panose="02020603050405020304" pitchFamily="18" charset="0"/>
                </a:rPr>
                <a:t>ecapante </a:t>
              </a:r>
              <a:r>
                <a:rPr lang="es-EC" sz="1600" dirty="0">
                  <a:latin typeface="Times New Roman" panose="02020603050405020304" pitchFamily="18" charset="0"/>
                  <a:cs typeface="Times New Roman" panose="02020603050405020304" pitchFamily="18" charset="0"/>
                </a:rPr>
                <a:t>se encuentra instalado un sensor de nivel ultrasónico EGE ARKU </a:t>
              </a:r>
              <a:r>
                <a:rPr lang="es-EC" sz="1600" dirty="0" smtClean="0">
                  <a:latin typeface="Times New Roman" panose="02020603050405020304" pitchFamily="18" charset="0"/>
                  <a:cs typeface="Times New Roman" panose="02020603050405020304" pitchFamily="18" charset="0"/>
                </a:rPr>
                <a:t>3500, </a:t>
              </a:r>
              <a:r>
                <a:rPr lang="es-EC" sz="1600" dirty="0">
                  <a:latin typeface="Times New Roman" panose="02020603050405020304" pitchFamily="18" charset="0"/>
                  <a:cs typeface="Times New Roman" panose="02020603050405020304" pitchFamily="18" charset="0"/>
                </a:rPr>
                <a:t>el cual tiene una salida lineal de corriente de 4 - 20 mA, estos valores están establecidos en base a la distancia mínima y máxima la cual está comprendida en el rango de 0 cm hasta </a:t>
              </a:r>
              <a:r>
                <a:rPr lang="es-EC" sz="1600" dirty="0" smtClean="0">
                  <a:latin typeface="Times New Roman" panose="02020603050405020304" pitchFamily="18" charset="0"/>
                  <a:cs typeface="Times New Roman" panose="02020603050405020304" pitchFamily="18" charset="0"/>
                </a:rPr>
                <a:t>350.</a:t>
              </a:r>
              <a:endParaRPr lang="es-ES" sz="2000" kern="1200" dirty="0">
                <a:latin typeface="Times New Roman" panose="02020603050405020304" pitchFamily="18" charset="0"/>
                <a:cs typeface="Times New Roman" panose="02020603050405020304" pitchFamily="18" charset="0"/>
              </a:endParaRPr>
            </a:p>
          </p:txBody>
        </p:sp>
      </p:grpSp>
      <p:pic>
        <p:nvPicPr>
          <p:cNvPr id="13" name="image99.png"/>
          <p:cNvPicPr/>
          <p:nvPr/>
        </p:nvPicPr>
        <p:blipFill>
          <a:blip r:embed="rId2" cstate="print"/>
          <a:stretch>
            <a:fillRect/>
          </a:stretch>
        </p:blipFill>
        <p:spPr>
          <a:xfrm>
            <a:off x="3202780" y="2648491"/>
            <a:ext cx="3195638" cy="3361772"/>
          </a:xfrm>
          <a:prstGeom prst="rect">
            <a:avLst/>
          </a:prstGeom>
          <a:ln w="38100" cap="sq">
            <a:noFill/>
            <a:prstDash val="solid"/>
            <a:miter lim="800000"/>
          </a:ln>
          <a:effectLst/>
        </p:spPr>
      </p:pic>
    </p:spTree>
    <p:extLst>
      <p:ext uri="{BB962C8B-B14F-4D97-AF65-F5344CB8AC3E}">
        <p14:creationId xmlns:p14="http://schemas.microsoft.com/office/powerpoint/2010/main" val="4028421679"/>
      </p:ext>
    </p:extLst>
  </p:cSld>
  <p:clrMapOvr>
    <a:masterClrMapping/>
  </p:clrMapOvr>
  <p:transition spd="med">
    <p:randomBar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47</a:t>
            </a:fld>
            <a:endParaRPr lang="es-ES" dirty="0"/>
          </a:p>
        </p:txBody>
      </p:sp>
      <p:sp>
        <p:nvSpPr>
          <p:cNvPr id="7" name="6 Rectángulo"/>
          <p:cNvSpPr/>
          <p:nvPr/>
        </p:nvSpPr>
        <p:spPr>
          <a:xfrm>
            <a:off x="685800" y="76200"/>
            <a:ext cx="8305799"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Diagrama P&amp;ID</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a:t>
            </a:r>
            <a:r>
              <a:rPr lang="es-ES" dirty="0" smtClean="0"/>
              <a:t>Joaquín</a:t>
            </a:r>
            <a:endParaRPr lang="es-ES" dirty="0"/>
          </a:p>
        </p:txBody>
      </p:sp>
      <p:grpSp>
        <p:nvGrpSpPr>
          <p:cNvPr id="8" name="Grupo 7"/>
          <p:cNvGrpSpPr/>
          <p:nvPr/>
        </p:nvGrpSpPr>
        <p:grpSpPr>
          <a:xfrm>
            <a:off x="131928" y="69960"/>
            <a:ext cx="4516272" cy="475471"/>
            <a:chOff x="93496" y="773673"/>
            <a:chExt cx="3691337" cy="475471"/>
          </a:xfrm>
        </p:grpSpPr>
        <p:sp>
          <p:nvSpPr>
            <p:cNvPr id="10" name="Rectángulo redondeado 9"/>
            <p:cNvSpPr/>
            <p:nvPr/>
          </p:nvSpPr>
          <p:spPr>
            <a:xfrm>
              <a:off x="93496" y="773673"/>
              <a:ext cx="3691337" cy="475471"/>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CuadroTexto 10"/>
            <p:cNvSpPr txBox="1"/>
            <p:nvPr/>
          </p:nvSpPr>
          <p:spPr>
            <a:xfrm>
              <a:off x="107422" y="787599"/>
              <a:ext cx="3663485" cy="44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dirty="0"/>
                <a:t>Tanque Almacenamiento de Agua Tratada</a:t>
              </a:r>
              <a:endParaRPr lang="es-EC" sz="2000" dirty="0"/>
            </a:p>
          </p:txBody>
        </p:sp>
      </p:grpSp>
      <p:pic>
        <p:nvPicPr>
          <p:cNvPr id="13" name="Imagen 12"/>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tretch>
            <a:fillRect/>
          </a:stretch>
        </p:blipFill>
        <p:spPr>
          <a:xfrm>
            <a:off x="990601" y="838200"/>
            <a:ext cx="7696199" cy="4724400"/>
          </a:xfrm>
          <a:prstGeom prst="rect">
            <a:avLst/>
          </a:prstGeom>
        </p:spPr>
      </p:pic>
    </p:spTree>
    <p:extLst>
      <p:ext uri="{BB962C8B-B14F-4D97-AF65-F5344CB8AC3E}">
        <p14:creationId xmlns:p14="http://schemas.microsoft.com/office/powerpoint/2010/main" val="947187504"/>
      </p:ext>
    </p:extLst>
  </p:cSld>
  <p:clrMapOvr>
    <a:masterClrMapping/>
  </p:clrMapOvr>
  <p:transition spd="med">
    <p:randomBar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48</a:t>
            </a:fld>
            <a:endParaRPr lang="es-ES" dirty="0"/>
          </a:p>
        </p:txBody>
      </p:sp>
      <p:sp>
        <p:nvSpPr>
          <p:cNvPr id="7" name="6 Rectángulo"/>
          <p:cNvSpPr/>
          <p:nvPr/>
        </p:nvSpPr>
        <p:spPr>
          <a:xfrm>
            <a:off x="685800" y="76200"/>
            <a:ext cx="8305799"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Diagrama P&amp;ID</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a:t>
            </a:r>
            <a:r>
              <a:rPr lang="es-ES" dirty="0" smtClean="0"/>
              <a:t>Joaquín</a:t>
            </a:r>
            <a:endParaRPr lang="es-ES" dirty="0"/>
          </a:p>
        </p:txBody>
      </p:sp>
      <p:grpSp>
        <p:nvGrpSpPr>
          <p:cNvPr id="8" name="Grupo 7"/>
          <p:cNvGrpSpPr/>
          <p:nvPr/>
        </p:nvGrpSpPr>
        <p:grpSpPr>
          <a:xfrm>
            <a:off x="131928" y="69960"/>
            <a:ext cx="2992272" cy="475471"/>
            <a:chOff x="93496" y="773673"/>
            <a:chExt cx="3691337" cy="475471"/>
          </a:xfrm>
        </p:grpSpPr>
        <p:sp>
          <p:nvSpPr>
            <p:cNvPr id="10" name="Rectángulo redondeado 9"/>
            <p:cNvSpPr/>
            <p:nvPr/>
          </p:nvSpPr>
          <p:spPr>
            <a:xfrm>
              <a:off x="93496" y="773673"/>
              <a:ext cx="3691337" cy="475471"/>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CuadroTexto 10"/>
            <p:cNvSpPr txBox="1"/>
            <p:nvPr/>
          </p:nvSpPr>
          <p:spPr>
            <a:xfrm>
              <a:off x="107422" y="787599"/>
              <a:ext cx="3663485" cy="44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dirty="0"/>
                <a:t>Tanque de </a:t>
              </a:r>
              <a:r>
                <a:rPr lang="es-EC" sz="2000" dirty="0" smtClean="0"/>
                <a:t>Sedimentador 1</a:t>
              </a:r>
              <a:endParaRPr lang="es-EC" sz="2000" dirty="0"/>
            </a:p>
          </p:txBody>
        </p:sp>
      </p:grpSp>
      <p:pic>
        <p:nvPicPr>
          <p:cNvPr id="14" name="Imagen 13"/>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28825" y="747713"/>
            <a:ext cx="5086350" cy="5362575"/>
          </a:xfrm>
          <a:prstGeom prst="rect">
            <a:avLst/>
          </a:prstGeom>
        </p:spPr>
      </p:pic>
    </p:spTree>
    <p:extLst>
      <p:ext uri="{BB962C8B-B14F-4D97-AF65-F5344CB8AC3E}">
        <p14:creationId xmlns:p14="http://schemas.microsoft.com/office/powerpoint/2010/main" val="1170981465"/>
      </p:ext>
    </p:extLst>
  </p:cSld>
  <p:clrMapOvr>
    <a:masterClrMapping/>
  </p:clrMapOvr>
  <p:transition spd="med">
    <p:randomBar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49</a:t>
            </a:fld>
            <a:endParaRPr lang="es-ES" dirty="0"/>
          </a:p>
        </p:txBody>
      </p:sp>
      <p:sp>
        <p:nvSpPr>
          <p:cNvPr id="7" name="6 Rectángulo"/>
          <p:cNvSpPr/>
          <p:nvPr/>
        </p:nvSpPr>
        <p:spPr>
          <a:xfrm>
            <a:off x="685800" y="76200"/>
            <a:ext cx="8305799"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Diagrama P&amp;ID</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a:t>
            </a:r>
            <a:r>
              <a:rPr lang="es-ES" dirty="0" smtClean="0"/>
              <a:t>Joaquín</a:t>
            </a:r>
            <a:endParaRPr lang="es-ES" dirty="0"/>
          </a:p>
        </p:txBody>
      </p:sp>
      <p:grpSp>
        <p:nvGrpSpPr>
          <p:cNvPr id="8" name="Grupo 7"/>
          <p:cNvGrpSpPr/>
          <p:nvPr/>
        </p:nvGrpSpPr>
        <p:grpSpPr>
          <a:xfrm>
            <a:off x="131928" y="69960"/>
            <a:ext cx="2992272" cy="475471"/>
            <a:chOff x="93496" y="773673"/>
            <a:chExt cx="3691337" cy="475471"/>
          </a:xfrm>
        </p:grpSpPr>
        <p:sp>
          <p:nvSpPr>
            <p:cNvPr id="10" name="Rectángulo redondeado 9"/>
            <p:cNvSpPr/>
            <p:nvPr/>
          </p:nvSpPr>
          <p:spPr>
            <a:xfrm>
              <a:off x="93496" y="773673"/>
              <a:ext cx="3691337" cy="475471"/>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CuadroTexto 10"/>
            <p:cNvSpPr txBox="1"/>
            <p:nvPr/>
          </p:nvSpPr>
          <p:spPr>
            <a:xfrm>
              <a:off x="107422" y="787599"/>
              <a:ext cx="3663485" cy="44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dirty="0"/>
                <a:t>Tanque de </a:t>
              </a:r>
              <a:r>
                <a:rPr lang="es-EC" sz="2000" dirty="0" smtClean="0"/>
                <a:t>Sedimentador 2</a:t>
              </a:r>
              <a:endParaRPr lang="es-EC" sz="2000" dirty="0"/>
            </a:p>
          </p:txBody>
        </p:sp>
      </p:grpSp>
      <p:pic>
        <p:nvPicPr>
          <p:cNvPr id="13" name="Imagen 12"/>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709862" y="633412"/>
            <a:ext cx="3724275" cy="5591175"/>
          </a:xfrm>
          <a:prstGeom prst="rect">
            <a:avLst/>
          </a:prstGeom>
        </p:spPr>
      </p:pic>
    </p:spTree>
    <p:extLst>
      <p:ext uri="{BB962C8B-B14F-4D97-AF65-F5344CB8AC3E}">
        <p14:creationId xmlns:p14="http://schemas.microsoft.com/office/powerpoint/2010/main" val="110742926"/>
      </p:ext>
    </p:extLst>
  </p:cSld>
  <p:clrMapOvr>
    <a:masterClrMapping/>
  </p:clrMapOvr>
  <p:transition spd="med">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5</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Introducción</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0" name="9 CuadroTexto"/>
          <p:cNvSpPr txBox="1"/>
          <p:nvPr/>
        </p:nvSpPr>
        <p:spPr>
          <a:xfrm>
            <a:off x="685800" y="2667000"/>
            <a:ext cx="8001000" cy="1631216"/>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C" sz="2000" dirty="0"/>
              <a:t>En el año 2011 </a:t>
            </a:r>
            <a:r>
              <a:rPr lang="es-EC" sz="2000" dirty="0" smtClean="0"/>
              <a:t>se construye </a:t>
            </a:r>
            <a:r>
              <a:rPr lang="es-EC" sz="2000" dirty="0"/>
              <a:t>la planta de tratamiento de aguas residuales industriales “PTARI”, la cual se encarga del tratamiento de todos los desechos producidos por la planta de galvanizado, </a:t>
            </a:r>
            <a:r>
              <a:rPr lang="es-EC" sz="2000" dirty="0" smtClean="0"/>
              <a:t>con el objetivó de reutilizar el </a:t>
            </a:r>
            <a:r>
              <a:rPr lang="es-EC" sz="2000" dirty="0"/>
              <a:t>agua y </a:t>
            </a:r>
            <a:r>
              <a:rPr lang="es-EC" sz="2000" dirty="0" smtClean="0"/>
              <a:t>separar los </a:t>
            </a:r>
            <a:r>
              <a:rPr lang="es-EC" sz="2000" dirty="0"/>
              <a:t>desechos sólidos producidos, cumpliendo así con la normativa vigente. </a:t>
            </a: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Joaquín</a:t>
            </a:r>
            <a:endParaRPr lang="es-ES" dirty="0"/>
          </a:p>
        </p:txBody>
      </p:sp>
      <p:sp>
        <p:nvSpPr>
          <p:cNvPr id="13" name="1 CuadroTexto"/>
          <p:cNvSpPr txBox="1"/>
          <p:nvPr/>
        </p:nvSpPr>
        <p:spPr>
          <a:xfrm>
            <a:off x="685800" y="804208"/>
            <a:ext cx="8001000" cy="1631216"/>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C" sz="2000" dirty="0"/>
              <a:t>Éste proceso produce residuos sólidos con una mezcla de varios metales, grasas y ácidos, por lo cual el código de protección ambiental exige que las empresas que trabajen con sustancias contaminantes tengan plantas de tratamiento de agua para su reutilización o correcto desecho a la alcantarilla pública.</a:t>
            </a:r>
            <a:endParaRPr lang="es-EC" sz="4400" dirty="0">
              <a:latin typeface="Times New Roman" pitchFamily="18" charset="0"/>
              <a:cs typeface="Times New Roman" pitchFamily="18" charset="0"/>
            </a:endParaRPr>
          </a:p>
        </p:txBody>
      </p:sp>
    </p:spTree>
    <p:extLst>
      <p:ext uri="{BB962C8B-B14F-4D97-AF65-F5344CB8AC3E}">
        <p14:creationId xmlns:p14="http://schemas.microsoft.com/office/powerpoint/2010/main" val="1292100204"/>
      </p:ext>
    </p:extLst>
  </p:cSld>
  <p:clrMapOvr>
    <a:masterClrMapping/>
  </p:clrMapOvr>
  <p:transition spd="med">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50</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Desarrollo: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Diagrama Unifilar</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Joaquín</a:t>
            </a:r>
            <a:endParaRPr lang="es-ES" dirty="0"/>
          </a:p>
        </p:txBody>
      </p:sp>
      <p:pic>
        <p:nvPicPr>
          <p:cNvPr id="10" name="image114.jpeg"/>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33400" y="762000"/>
            <a:ext cx="8153400" cy="2590800"/>
          </a:xfrm>
          <a:prstGeom prst="rect">
            <a:avLst/>
          </a:prstGeom>
        </p:spPr>
      </p:pic>
      <p:pic>
        <p:nvPicPr>
          <p:cNvPr id="13" name="image115.jpeg"/>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752725" y="3748403"/>
            <a:ext cx="3714750" cy="2209800"/>
          </a:xfrm>
          <a:prstGeom prst="rect">
            <a:avLst/>
          </a:prstGeom>
        </p:spPr>
      </p:pic>
    </p:spTree>
    <p:extLst>
      <p:ext uri="{BB962C8B-B14F-4D97-AF65-F5344CB8AC3E}">
        <p14:creationId xmlns:p14="http://schemas.microsoft.com/office/powerpoint/2010/main" val="4118568969"/>
      </p:ext>
    </p:extLst>
  </p:cSld>
  <p:clrMapOvr>
    <a:masterClrMapping/>
  </p:clrMapOvr>
  <p:transition spd="med">
    <p:randomBar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51</a:t>
            </a:fld>
            <a:endParaRPr lang="es-ES" dirty="0"/>
          </a:p>
        </p:txBody>
      </p:sp>
      <p:sp>
        <p:nvSpPr>
          <p:cNvPr id="7" name="6 Rectángulo"/>
          <p:cNvSpPr/>
          <p:nvPr/>
        </p:nvSpPr>
        <p:spPr>
          <a:xfrm>
            <a:off x="-304800" y="21776"/>
            <a:ext cx="9296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Desarrollo: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Instalación del tablero de control</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Joaquín</a:t>
            </a:r>
            <a:endParaRPr lang="es-ES" dirty="0"/>
          </a:p>
        </p:txBody>
      </p:sp>
      <p:graphicFrame>
        <p:nvGraphicFramePr>
          <p:cNvPr id="20" name="19 Diagrama"/>
          <p:cNvGraphicFramePr/>
          <p:nvPr>
            <p:extLst>
              <p:ext uri="{D42A27DB-BD31-4B8C-83A1-F6EECF244321}">
                <p14:modId xmlns:p14="http://schemas.microsoft.com/office/powerpoint/2010/main" val="3426124609"/>
              </p:ext>
            </p:extLst>
          </p:nvPr>
        </p:nvGraphicFramePr>
        <p:xfrm>
          <a:off x="277316" y="746760"/>
          <a:ext cx="8714284" cy="11419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 name="image176.jpeg"/>
          <p:cNvPicPr/>
          <p:nvPr/>
        </p:nvPicPr>
        <p:blipFill>
          <a:blip r:embed="rId7" cstate="print"/>
          <a:stretch>
            <a:fillRect/>
          </a:stretch>
        </p:blipFill>
        <p:spPr>
          <a:xfrm>
            <a:off x="533400" y="1981200"/>
            <a:ext cx="2814955" cy="4052696"/>
          </a:xfrm>
          <a:prstGeom prst="rect">
            <a:avLst/>
          </a:prstGeom>
        </p:spPr>
      </p:pic>
      <p:pic>
        <p:nvPicPr>
          <p:cNvPr id="22" name="image168.jpeg"/>
          <p:cNvPicPr/>
          <p:nvPr/>
        </p:nvPicPr>
        <p:blipFill>
          <a:blip r:embed="rId8" cstate="print"/>
          <a:stretch>
            <a:fillRect/>
          </a:stretch>
        </p:blipFill>
        <p:spPr>
          <a:xfrm>
            <a:off x="3657600" y="1981200"/>
            <a:ext cx="2438400" cy="1036320"/>
          </a:xfrm>
          <a:prstGeom prst="rect">
            <a:avLst/>
          </a:prstGeom>
        </p:spPr>
      </p:pic>
      <p:pic>
        <p:nvPicPr>
          <p:cNvPr id="23" name="image169.jpeg"/>
          <p:cNvPicPr/>
          <p:nvPr/>
        </p:nvPicPr>
        <p:blipFill>
          <a:blip r:embed="rId9" cstate="print"/>
          <a:stretch>
            <a:fillRect/>
          </a:stretch>
        </p:blipFill>
        <p:spPr>
          <a:xfrm>
            <a:off x="3687445" y="3302493"/>
            <a:ext cx="2408555" cy="753110"/>
          </a:xfrm>
          <a:prstGeom prst="rect">
            <a:avLst/>
          </a:prstGeom>
        </p:spPr>
      </p:pic>
      <p:pic>
        <p:nvPicPr>
          <p:cNvPr id="24" name="image170.jpeg"/>
          <p:cNvPicPr/>
          <p:nvPr/>
        </p:nvPicPr>
        <p:blipFill>
          <a:blip r:embed="rId10" cstate="print"/>
          <a:stretch>
            <a:fillRect/>
          </a:stretch>
        </p:blipFill>
        <p:spPr>
          <a:xfrm>
            <a:off x="3718843" y="4317717"/>
            <a:ext cx="2396490" cy="571500"/>
          </a:xfrm>
          <a:prstGeom prst="rect">
            <a:avLst/>
          </a:prstGeom>
        </p:spPr>
      </p:pic>
      <p:pic>
        <p:nvPicPr>
          <p:cNvPr id="25" name="image171.jpeg"/>
          <p:cNvPicPr/>
          <p:nvPr/>
        </p:nvPicPr>
        <p:blipFill>
          <a:blip r:embed="rId11" cstate="print"/>
          <a:stretch>
            <a:fillRect/>
          </a:stretch>
        </p:blipFill>
        <p:spPr>
          <a:xfrm>
            <a:off x="3699510" y="5270248"/>
            <a:ext cx="2444750" cy="616585"/>
          </a:xfrm>
          <a:prstGeom prst="rect">
            <a:avLst/>
          </a:prstGeom>
        </p:spPr>
      </p:pic>
      <p:pic>
        <p:nvPicPr>
          <p:cNvPr id="26" name="image172.jpeg"/>
          <p:cNvPicPr/>
          <p:nvPr/>
        </p:nvPicPr>
        <p:blipFill>
          <a:blip r:embed="rId12" cstate="print"/>
          <a:stretch>
            <a:fillRect/>
          </a:stretch>
        </p:blipFill>
        <p:spPr>
          <a:xfrm>
            <a:off x="6386830" y="2133600"/>
            <a:ext cx="2452370" cy="685800"/>
          </a:xfrm>
          <a:prstGeom prst="rect">
            <a:avLst/>
          </a:prstGeom>
        </p:spPr>
      </p:pic>
      <p:pic>
        <p:nvPicPr>
          <p:cNvPr id="27" name="image173.jpeg"/>
          <p:cNvPicPr/>
          <p:nvPr/>
        </p:nvPicPr>
        <p:blipFill>
          <a:blip r:embed="rId13" cstate="print"/>
          <a:stretch>
            <a:fillRect/>
          </a:stretch>
        </p:blipFill>
        <p:spPr>
          <a:xfrm>
            <a:off x="6415642" y="3365500"/>
            <a:ext cx="2426970" cy="596900"/>
          </a:xfrm>
          <a:prstGeom prst="rect">
            <a:avLst/>
          </a:prstGeom>
        </p:spPr>
      </p:pic>
      <p:pic>
        <p:nvPicPr>
          <p:cNvPr id="28" name="image175.jpeg"/>
          <p:cNvPicPr/>
          <p:nvPr/>
        </p:nvPicPr>
        <p:blipFill>
          <a:blip r:embed="rId14" cstate="print"/>
          <a:stretch>
            <a:fillRect/>
          </a:stretch>
        </p:blipFill>
        <p:spPr>
          <a:xfrm>
            <a:off x="6447154" y="4317717"/>
            <a:ext cx="2392045" cy="610870"/>
          </a:xfrm>
          <a:prstGeom prst="rect">
            <a:avLst/>
          </a:prstGeom>
        </p:spPr>
      </p:pic>
      <p:pic>
        <p:nvPicPr>
          <p:cNvPr id="29" name="image174.jpeg"/>
          <p:cNvPicPr/>
          <p:nvPr/>
        </p:nvPicPr>
        <p:blipFill>
          <a:blip r:embed="rId15" cstate="print"/>
          <a:stretch>
            <a:fillRect/>
          </a:stretch>
        </p:blipFill>
        <p:spPr>
          <a:xfrm>
            <a:off x="6421357" y="5139438"/>
            <a:ext cx="2415540" cy="747395"/>
          </a:xfrm>
          <a:prstGeom prst="rect">
            <a:avLst/>
          </a:prstGeom>
        </p:spPr>
      </p:pic>
    </p:spTree>
    <p:extLst>
      <p:ext uri="{BB962C8B-B14F-4D97-AF65-F5344CB8AC3E}">
        <p14:creationId xmlns:p14="http://schemas.microsoft.com/office/powerpoint/2010/main" val="1724487693"/>
      </p:ext>
    </p:extLst>
  </p:cSld>
  <p:clrMapOvr>
    <a:masterClrMapping/>
  </p:clrMapOvr>
  <p:transition spd="med">
    <p:randomBar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52</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Desarrollo: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Instalación de los sensores de pH</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Joaquín</a:t>
            </a:r>
            <a:endParaRPr lang="es-ES" dirty="0"/>
          </a:p>
        </p:txBody>
      </p:sp>
      <p:graphicFrame>
        <p:nvGraphicFramePr>
          <p:cNvPr id="20" name="19 Diagrama"/>
          <p:cNvGraphicFramePr/>
          <p:nvPr>
            <p:extLst>
              <p:ext uri="{D42A27DB-BD31-4B8C-83A1-F6EECF244321}">
                <p14:modId xmlns:p14="http://schemas.microsoft.com/office/powerpoint/2010/main" val="2996631657"/>
              </p:ext>
            </p:extLst>
          </p:nvPr>
        </p:nvGraphicFramePr>
        <p:xfrm>
          <a:off x="152400" y="448131"/>
          <a:ext cx="8839200" cy="26760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105.jpeg"/>
          <p:cNvPicPr/>
          <p:nvPr/>
        </p:nvPicPr>
        <p:blipFill>
          <a:blip r:embed="rId7" cstate="print"/>
          <a:stretch>
            <a:fillRect/>
          </a:stretch>
        </p:blipFill>
        <p:spPr>
          <a:xfrm>
            <a:off x="304800" y="2514600"/>
            <a:ext cx="3968115" cy="1792899"/>
          </a:xfrm>
          <a:prstGeom prst="rect">
            <a:avLst/>
          </a:prstGeom>
        </p:spPr>
      </p:pic>
      <p:pic>
        <p:nvPicPr>
          <p:cNvPr id="11" name="image116.png"/>
          <p:cNvPicPr/>
          <p:nvPr/>
        </p:nvPicPr>
        <p:blipFill>
          <a:blip r:embed="rId8" cstate="print"/>
          <a:stretch>
            <a:fillRect/>
          </a:stretch>
        </p:blipFill>
        <p:spPr>
          <a:xfrm>
            <a:off x="4272915" y="3191676"/>
            <a:ext cx="4566285" cy="2628900"/>
          </a:xfrm>
          <a:prstGeom prst="rect">
            <a:avLst/>
          </a:prstGeom>
        </p:spPr>
      </p:pic>
    </p:spTree>
    <p:extLst>
      <p:ext uri="{BB962C8B-B14F-4D97-AF65-F5344CB8AC3E}">
        <p14:creationId xmlns:p14="http://schemas.microsoft.com/office/powerpoint/2010/main" val="2656929769"/>
      </p:ext>
    </p:extLst>
  </p:cSld>
  <p:clrMapOvr>
    <a:masterClrMapping/>
  </p:clrMapOvr>
  <p:transition spd="med">
    <p:randomBar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53</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Desarrollo: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Sistema de Control por Pulsadores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Joaquín</a:t>
            </a:r>
            <a:endParaRPr lang="es-ES" dirty="0"/>
          </a:p>
        </p:txBody>
      </p:sp>
      <p:graphicFrame>
        <p:nvGraphicFramePr>
          <p:cNvPr id="20" name="19 Diagrama"/>
          <p:cNvGraphicFramePr/>
          <p:nvPr>
            <p:extLst>
              <p:ext uri="{D42A27DB-BD31-4B8C-83A1-F6EECF244321}">
                <p14:modId xmlns:p14="http://schemas.microsoft.com/office/powerpoint/2010/main" val="687783275"/>
              </p:ext>
            </p:extLst>
          </p:nvPr>
        </p:nvGraphicFramePr>
        <p:xfrm>
          <a:off x="152400" y="448131"/>
          <a:ext cx="8839200" cy="26760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age177.jpeg"/>
          <p:cNvPicPr/>
          <p:nvPr/>
        </p:nvPicPr>
        <p:blipFill>
          <a:blip r:embed="rId7" cstate="print">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2133600" y="2438400"/>
            <a:ext cx="4800600" cy="3429000"/>
          </a:xfrm>
          <a:prstGeom prst="rect">
            <a:avLst/>
          </a:prstGeom>
        </p:spPr>
      </p:pic>
    </p:spTree>
    <p:extLst>
      <p:ext uri="{BB962C8B-B14F-4D97-AF65-F5344CB8AC3E}">
        <p14:creationId xmlns:p14="http://schemas.microsoft.com/office/powerpoint/2010/main" val="4014966013"/>
      </p:ext>
    </p:extLst>
  </p:cSld>
  <p:clrMapOvr>
    <a:masterClrMapping/>
  </p:clrMapOvr>
  <p:transition spd="med">
    <p:randomBar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54</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Desarrollo: Layout de la Red</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Joaquín</a:t>
            </a:r>
            <a:endParaRPr lang="es-ES" dirty="0"/>
          </a:p>
        </p:txBody>
      </p:sp>
      <p:pic>
        <p:nvPicPr>
          <p:cNvPr id="8" name="Imagen 7"/>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81000" y="914400"/>
            <a:ext cx="8305799" cy="4800600"/>
          </a:xfrm>
          <a:prstGeom prst="rect">
            <a:avLst/>
          </a:prstGeom>
          <a:noFill/>
          <a:ln>
            <a:noFill/>
          </a:ln>
        </p:spPr>
      </p:pic>
    </p:spTree>
    <p:extLst>
      <p:ext uri="{BB962C8B-B14F-4D97-AF65-F5344CB8AC3E}">
        <p14:creationId xmlns:p14="http://schemas.microsoft.com/office/powerpoint/2010/main" val="608538395"/>
      </p:ext>
    </p:extLst>
  </p:cSld>
  <p:clrMapOvr>
    <a:masterClrMapping/>
  </p:clrMapOvr>
  <p:transition spd="med">
    <p:randomBar dir="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55</a:t>
            </a:fld>
            <a:endParaRPr lang="es-ES" dirty="0"/>
          </a:p>
        </p:txBody>
      </p:sp>
      <p:graphicFrame>
        <p:nvGraphicFramePr>
          <p:cNvPr id="7" name="6 Diagrama"/>
          <p:cNvGraphicFramePr/>
          <p:nvPr>
            <p:extLst>
              <p:ext uri="{D42A27DB-BD31-4B8C-83A1-F6EECF244321}">
                <p14:modId xmlns:p14="http://schemas.microsoft.com/office/powerpoint/2010/main" val="818178122"/>
              </p:ext>
            </p:extLst>
          </p:nvPr>
        </p:nvGraphicFramePr>
        <p:xfrm>
          <a:off x="685800" y="838200"/>
          <a:ext cx="7696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Automatización de Procesos de Tratamiento de Agua</a:t>
            </a: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Tree>
    <p:extLst>
      <p:ext uri="{BB962C8B-B14F-4D97-AF65-F5344CB8AC3E}">
        <p14:creationId xmlns:p14="http://schemas.microsoft.com/office/powerpoint/2010/main" val="19456646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56</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HMI: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Plantilla de Control modo Automático</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0" name="9 CuadroTexto"/>
          <p:cNvSpPr txBox="1"/>
          <p:nvPr/>
        </p:nvSpPr>
        <p:spPr>
          <a:xfrm>
            <a:off x="609600" y="968514"/>
            <a:ext cx="8001000" cy="707886"/>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C" sz="2000" dirty="0" smtClean="0"/>
              <a:t>La ubicación de los elementos en pantalla  se los definió teniendo en cuenta aspectos de comodidad y facilidad de visualización.</a:t>
            </a:r>
            <a:endParaRPr lang="es-EC" sz="2000" dirty="0"/>
          </a:p>
        </p:txBody>
      </p:sp>
      <p:pic>
        <p:nvPicPr>
          <p:cNvPr id="13" name="Imagen 12"/>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95400" y="1752600"/>
            <a:ext cx="6705600" cy="4188460"/>
          </a:xfrm>
          <a:prstGeom prst="rect">
            <a:avLst/>
          </a:prstGeom>
        </p:spPr>
      </p:pic>
    </p:spTree>
    <p:extLst>
      <p:ext uri="{BB962C8B-B14F-4D97-AF65-F5344CB8AC3E}">
        <p14:creationId xmlns:p14="http://schemas.microsoft.com/office/powerpoint/2010/main" val="2282836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57</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HMI: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Plantilla de Control modo Manual</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0" name="9 CuadroTexto"/>
          <p:cNvSpPr txBox="1"/>
          <p:nvPr/>
        </p:nvSpPr>
        <p:spPr>
          <a:xfrm>
            <a:off x="609600" y="968514"/>
            <a:ext cx="8001000" cy="707886"/>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C" sz="2000" dirty="0" smtClean="0"/>
              <a:t>La ubicación de los elementos en pantalla  se los definió teniendo en cuenta aspectos de comodidad y facilidad de visualización.</a:t>
            </a:r>
            <a:endParaRPr lang="es-EC" sz="2000" dirty="0"/>
          </a:p>
        </p:txBody>
      </p:sp>
      <p:pic>
        <p:nvPicPr>
          <p:cNvPr id="11" name="Imagen 10"/>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19200" y="1713931"/>
            <a:ext cx="7010400" cy="4153469"/>
          </a:xfrm>
          <a:prstGeom prst="rect">
            <a:avLst/>
          </a:prstGeom>
        </p:spPr>
      </p:pic>
    </p:spTree>
    <p:extLst>
      <p:ext uri="{BB962C8B-B14F-4D97-AF65-F5344CB8AC3E}">
        <p14:creationId xmlns:p14="http://schemas.microsoft.com/office/powerpoint/2010/main" val="36423686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58</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HMI: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Plantilla de Alarmas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0" name="9 CuadroTexto"/>
          <p:cNvSpPr txBox="1"/>
          <p:nvPr/>
        </p:nvSpPr>
        <p:spPr>
          <a:xfrm>
            <a:off x="609600" y="762000"/>
            <a:ext cx="8001000" cy="707886"/>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C" sz="2000" dirty="0" smtClean="0"/>
              <a:t>La ubicación de los elementos en pantalla  se los definió teniendo en cuenta aspectos de comodidad y facilidad de visualización.</a:t>
            </a:r>
            <a:endParaRPr lang="es-EC" sz="2000" dirty="0"/>
          </a:p>
        </p:txBody>
      </p:sp>
      <p:pic>
        <p:nvPicPr>
          <p:cNvPr id="13" name="image180.png"/>
          <p:cNvPicPr/>
          <p:nvPr/>
        </p:nvPicPr>
        <p:blipFill>
          <a:blip r:embed="rId2" cstate="print"/>
          <a:stretch>
            <a:fillRect/>
          </a:stretch>
        </p:blipFill>
        <p:spPr>
          <a:xfrm>
            <a:off x="2001837" y="1586749"/>
            <a:ext cx="5465763" cy="4204451"/>
          </a:xfrm>
          <a:prstGeom prst="rect">
            <a:avLst/>
          </a:prstGeom>
        </p:spPr>
      </p:pic>
    </p:spTree>
    <p:extLst>
      <p:ext uri="{BB962C8B-B14F-4D97-AF65-F5344CB8AC3E}">
        <p14:creationId xmlns:p14="http://schemas.microsoft.com/office/powerpoint/2010/main" val="36740914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59</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HMI: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Menú de Navegación</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4" name="9 CuadroTexto"/>
          <p:cNvSpPr txBox="1"/>
          <p:nvPr/>
        </p:nvSpPr>
        <p:spPr>
          <a:xfrm>
            <a:off x="457200" y="739914"/>
            <a:ext cx="8382000" cy="707886"/>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C" sz="2000" dirty="0"/>
              <a:t>E</a:t>
            </a:r>
            <a:r>
              <a:rPr lang="es-EC" sz="2000" dirty="0" smtClean="0"/>
              <a:t>stá </a:t>
            </a:r>
            <a:r>
              <a:rPr lang="es-EC" sz="2000" dirty="0"/>
              <a:t>diseñada para que el usuario tenga a la vista las áreas a las que se puede acceder y cada una de estas </a:t>
            </a:r>
            <a:r>
              <a:rPr lang="es-EC" sz="2000" dirty="0" smtClean="0"/>
              <a:t>indique </a:t>
            </a:r>
            <a:r>
              <a:rPr lang="es-EC" sz="2000" dirty="0"/>
              <a:t>las diferentes ventanas </a:t>
            </a:r>
            <a:r>
              <a:rPr lang="es-EC" sz="2000" dirty="0" smtClean="0"/>
              <a:t>correspondientes</a:t>
            </a:r>
            <a:endParaRPr lang="es-EC" sz="2000" dirty="0"/>
          </a:p>
        </p:txBody>
      </p:sp>
      <p:pic>
        <p:nvPicPr>
          <p:cNvPr id="10" name="image181.jpeg"/>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19200" y="1671753"/>
            <a:ext cx="6781800" cy="614247"/>
          </a:xfrm>
          <a:prstGeom prst="rect">
            <a:avLst/>
          </a:prstGeom>
        </p:spPr>
      </p:pic>
      <p:pic>
        <p:nvPicPr>
          <p:cNvPr id="13" name="image182.jpeg"/>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124200" y="2444899"/>
            <a:ext cx="5715000" cy="3367405"/>
          </a:xfrm>
          <a:prstGeom prst="rect">
            <a:avLst/>
          </a:prstGeom>
        </p:spPr>
      </p:pic>
      <p:grpSp>
        <p:nvGrpSpPr>
          <p:cNvPr id="15" name="Grupo 14"/>
          <p:cNvGrpSpPr/>
          <p:nvPr/>
        </p:nvGrpSpPr>
        <p:grpSpPr>
          <a:xfrm>
            <a:off x="228601" y="2601079"/>
            <a:ext cx="2666999" cy="737043"/>
            <a:chOff x="5292" y="542470"/>
            <a:chExt cx="8833907" cy="1251142"/>
          </a:xfrm>
        </p:grpSpPr>
        <p:sp>
          <p:nvSpPr>
            <p:cNvPr id="16" name="Rectángulo redondeado 15"/>
            <p:cNvSpPr/>
            <p:nvPr/>
          </p:nvSpPr>
          <p:spPr>
            <a:xfrm>
              <a:off x="5292" y="542470"/>
              <a:ext cx="8833907" cy="1251142"/>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CuadroTexto 16"/>
            <p:cNvSpPr txBox="1"/>
            <p:nvPr/>
          </p:nvSpPr>
          <p:spPr>
            <a:xfrm>
              <a:off x="41939" y="579114"/>
              <a:ext cx="8797260" cy="121449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25400" rIns="38100" bIns="25400" numCol="1" spcCol="1270" anchor="ctr" anchorCtr="0">
              <a:noAutofit/>
            </a:bodyPr>
            <a:lstStyle/>
            <a:p>
              <a:pPr algn="ctr"/>
              <a:r>
                <a:rPr lang="es-EC" sz="2000" dirty="0">
                  <a:latin typeface="Times New Roman" panose="02020603050405020304" pitchFamily="18" charset="0"/>
                  <a:ea typeface="Times New Roman" panose="02020603050405020304" pitchFamily="18" charset="0"/>
                </a:rPr>
                <a:t>Menú de navegación y Estructura </a:t>
              </a:r>
              <a:r>
                <a:rPr lang="es-EC" sz="2000" dirty="0" smtClean="0">
                  <a:latin typeface="Times New Roman" panose="02020603050405020304" pitchFamily="18" charset="0"/>
                  <a:ea typeface="Times New Roman" panose="02020603050405020304" pitchFamily="18" charset="0"/>
                </a:rPr>
                <a:t>de </a:t>
              </a:r>
              <a:r>
                <a:rPr lang="es-EC" sz="2000" dirty="0">
                  <a:latin typeface="Times New Roman" panose="02020603050405020304" pitchFamily="18" charset="0"/>
                  <a:ea typeface="Times New Roman" panose="02020603050405020304" pitchFamily="18" charset="0"/>
                </a:rPr>
                <a:t>proceso.</a:t>
              </a:r>
              <a:endParaRPr lang="es-EC" sz="2000" dirty="0"/>
            </a:p>
          </p:txBody>
        </p:sp>
      </p:grpSp>
    </p:spTree>
    <p:extLst>
      <p:ext uri="{BB962C8B-B14F-4D97-AF65-F5344CB8AC3E}">
        <p14:creationId xmlns:p14="http://schemas.microsoft.com/office/powerpoint/2010/main" val="22635847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6</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Justificación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 Importancia</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smtClean="0"/>
              <a:t>Díaz Flores, Santiago Joaquín</a:t>
            </a:r>
            <a:endParaRPr lang="es-ES" dirty="0"/>
          </a:p>
        </p:txBody>
      </p:sp>
      <p:sp>
        <p:nvSpPr>
          <p:cNvPr id="13" name="1 CuadroTexto"/>
          <p:cNvSpPr txBox="1"/>
          <p:nvPr/>
        </p:nvSpPr>
        <p:spPr>
          <a:xfrm>
            <a:off x="685800" y="804208"/>
            <a:ext cx="8001000" cy="1631216"/>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C" sz="2000" dirty="0"/>
              <a:t>La planta de tratamiento de agua “PTARI” cuenta con un sistema SCADA desarrollado en el año 2011 por la Empresa AAI NAGANT (Agua y Automatismos de control</a:t>
            </a:r>
            <a:r>
              <a:rPr lang="es-EC" sz="2000" dirty="0" smtClean="0"/>
              <a:t>). </a:t>
            </a:r>
            <a:r>
              <a:rPr lang="es-EC" sz="2000" dirty="0"/>
              <a:t>Durante siete años de operación ha presentado </a:t>
            </a:r>
            <a:r>
              <a:rPr lang="es-EC" sz="2000" dirty="0" smtClean="0"/>
              <a:t>diverso problemas de funcionamiento </a:t>
            </a:r>
            <a:r>
              <a:rPr lang="es-EC" sz="2000" dirty="0"/>
              <a:t>y fallas en </a:t>
            </a:r>
            <a:r>
              <a:rPr lang="es-EC" sz="2000" dirty="0" smtClean="0"/>
              <a:t>el sistema de control</a:t>
            </a:r>
            <a:r>
              <a:rPr lang="es-EC" sz="2000" dirty="0" smtClean="0"/>
              <a:t> mecánico, eléctrico </a:t>
            </a:r>
            <a:r>
              <a:rPr lang="es-EC" sz="2000" dirty="0"/>
              <a:t>y </a:t>
            </a:r>
            <a:r>
              <a:rPr lang="es-EC" sz="2000" dirty="0" smtClean="0"/>
              <a:t>electrónico.</a:t>
            </a:r>
            <a:endParaRPr lang="es-EC" sz="2000" dirty="0">
              <a:latin typeface="Times New Roman" pitchFamily="18" charset="0"/>
              <a:cs typeface="Times New Roman" pitchFamily="18" charset="0"/>
            </a:endParaRPr>
          </a:p>
        </p:txBody>
      </p:sp>
      <p:sp>
        <p:nvSpPr>
          <p:cNvPr id="2" name="Rectángulo 1"/>
          <p:cNvSpPr/>
          <p:nvPr/>
        </p:nvSpPr>
        <p:spPr>
          <a:xfrm>
            <a:off x="685800" y="2615625"/>
            <a:ext cx="8001000" cy="923330"/>
          </a:xfrm>
          <a:prstGeom prst="rect">
            <a:avLst/>
          </a:prstGeom>
        </p:spPr>
        <p:txBody>
          <a:bodyPr wrap="square">
            <a:spAutoFit/>
          </a:bodyPr>
          <a:lstStyle/>
          <a:p>
            <a:pPr marL="342900" marR="30480" lvl="0" indent="-342900" algn="just">
              <a:spcAft>
                <a:spcPts val="0"/>
              </a:spcAft>
              <a:buSzPts val="1200"/>
              <a:buFont typeface="Symbol" panose="05050102010706020507" pitchFamily="18" charset="2"/>
              <a:buChar char=""/>
              <a:tabLst>
                <a:tab pos="450215" algn="l"/>
              </a:tabLst>
            </a:pPr>
            <a:r>
              <a:rPr lang="es-EC" sz="1800" dirty="0">
                <a:latin typeface="Times New Roman" panose="02020603050405020304" pitchFamily="18" charset="0"/>
                <a:ea typeface="Symbol" panose="05050102010706020507" pitchFamily="18" charset="2"/>
                <a:cs typeface="Symbol" panose="05050102010706020507" pitchFamily="18" charset="2"/>
              </a:rPr>
              <a:t>La piscina de almacenamiento, así como los tanques de proceso no cuenta con una medición del nivel en tiempo real, ni seguridad anti-derrame del agua</a:t>
            </a:r>
            <a:r>
              <a:rPr lang="es-EC" sz="1800" spc="-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residual.</a:t>
            </a:r>
            <a:endParaRPr lang="es-EC" sz="1600" dirty="0">
              <a:effectLst/>
              <a:latin typeface="Times New Roman" panose="02020603050405020304" pitchFamily="18" charset="0"/>
              <a:ea typeface="Symbol" panose="05050102010706020507" pitchFamily="18" charset="2"/>
              <a:cs typeface="Symbol" panose="05050102010706020507" pitchFamily="18" charset="2"/>
            </a:endParaRPr>
          </a:p>
        </p:txBody>
      </p:sp>
      <p:sp>
        <p:nvSpPr>
          <p:cNvPr id="3" name="Rectángulo 2"/>
          <p:cNvSpPr/>
          <p:nvPr/>
        </p:nvSpPr>
        <p:spPr>
          <a:xfrm>
            <a:off x="685800" y="3688140"/>
            <a:ext cx="8001000" cy="1200329"/>
          </a:xfrm>
          <a:prstGeom prst="rect">
            <a:avLst/>
          </a:prstGeom>
        </p:spPr>
        <p:txBody>
          <a:bodyPr wrap="square">
            <a:spAutoFit/>
          </a:bodyPr>
          <a:lstStyle/>
          <a:p>
            <a:pPr marL="342900" marR="30480" lvl="0" indent="-342900" algn="just">
              <a:spcBef>
                <a:spcPts val="20"/>
              </a:spcBef>
              <a:spcAft>
                <a:spcPts val="0"/>
              </a:spcAft>
              <a:buSzPts val="1200"/>
              <a:buFont typeface="Symbol" panose="05050102010706020507" pitchFamily="18" charset="2"/>
              <a:buChar char=""/>
              <a:tabLst>
                <a:tab pos="450215" algn="l"/>
              </a:tabLst>
            </a:pPr>
            <a:r>
              <a:rPr lang="es-EC" sz="1800" dirty="0" smtClean="0">
                <a:latin typeface="Times New Roman" panose="02020603050405020304" pitchFamily="18" charset="0"/>
                <a:ea typeface="Symbol" panose="05050102010706020507" pitchFamily="18" charset="2"/>
                <a:cs typeface="Symbol" panose="05050102010706020507" pitchFamily="18" charset="2"/>
              </a:rPr>
              <a:t>El </a:t>
            </a:r>
            <a:r>
              <a:rPr lang="es-EC" sz="1800" dirty="0">
                <a:latin typeface="Times New Roman" panose="02020603050405020304" pitchFamily="18" charset="0"/>
                <a:ea typeface="Symbol" panose="05050102010706020507" pitchFamily="18" charset="2"/>
                <a:cs typeface="Symbol" panose="05050102010706020507" pitchFamily="18" charset="2"/>
              </a:rPr>
              <a:t>sistema SCADA actual no permite tomar en cuenta el tipo de aditivo a añadir ni su reacción por lo que el control es manual y dificulta el proceso de tratamiento generando un mayor tiempo de procesamiento e inutilizando el sistema de</a:t>
            </a:r>
            <a:r>
              <a:rPr lang="es-EC" sz="1800" spc="-6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control.</a:t>
            </a:r>
            <a:endParaRPr lang="es-EC" sz="1600" dirty="0">
              <a:effectLst/>
              <a:latin typeface="Times New Roman" panose="02020603050405020304" pitchFamily="18" charset="0"/>
              <a:ea typeface="Symbol" panose="05050102010706020507" pitchFamily="18" charset="2"/>
              <a:cs typeface="Symbol" panose="05050102010706020507" pitchFamily="18" charset="2"/>
            </a:endParaRPr>
          </a:p>
        </p:txBody>
      </p:sp>
      <p:sp>
        <p:nvSpPr>
          <p:cNvPr id="4" name="Rectángulo 3"/>
          <p:cNvSpPr/>
          <p:nvPr/>
        </p:nvSpPr>
        <p:spPr>
          <a:xfrm>
            <a:off x="685800" y="4944070"/>
            <a:ext cx="8001000" cy="923330"/>
          </a:xfrm>
          <a:prstGeom prst="rect">
            <a:avLst/>
          </a:prstGeom>
        </p:spPr>
        <p:txBody>
          <a:bodyPr wrap="square">
            <a:spAutoFit/>
          </a:bodyPr>
          <a:lstStyle/>
          <a:p>
            <a:pPr marL="342900" marR="30480" lvl="0" indent="-342900" algn="just">
              <a:spcBef>
                <a:spcPts val="500"/>
              </a:spcBef>
              <a:spcAft>
                <a:spcPts val="0"/>
              </a:spcAft>
              <a:buSzPts val="1200"/>
              <a:buFont typeface="Symbol" panose="05050102010706020507" pitchFamily="18" charset="2"/>
              <a:buChar char=""/>
              <a:tabLst>
                <a:tab pos="450215" algn="l"/>
              </a:tabLst>
            </a:pPr>
            <a:r>
              <a:rPr lang="es-EC" sz="1800" dirty="0">
                <a:latin typeface="Times New Roman" panose="02020603050405020304" pitchFamily="18" charset="0"/>
                <a:ea typeface="Symbol" panose="05050102010706020507" pitchFamily="18" charset="2"/>
                <a:cs typeface="Symbol" panose="05050102010706020507" pitchFamily="18" charset="2"/>
              </a:rPr>
              <a:t>El sistema SCADA se encuentra fuera de servicio y por el momento solo funciona en forma manual</a:t>
            </a:r>
            <a:r>
              <a:rPr lang="es-EC" sz="1800" spc="-7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de</a:t>
            </a:r>
            <a:r>
              <a:rPr lang="es-EC" sz="1800" spc="-7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manera</a:t>
            </a:r>
            <a:r>
              <a:rPr lang="es-EC" sz="1800" spc="-7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limitada,</a:t>
            </a:r>
            <a:r>
              <a:rPr lang="es-EC" sz="1800" spc="-6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se</a:t>
            </a:r>
            <a:r>
              <a:rPr lang="es-EC" sz="1800" spc="-7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realizó</a:t>
            </a:r>
            <a:r>
              <a:rPr lang="es-EC" sz="1800" spc="-6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la</a:t>
            </a:r>
            <a:r>
              <a:rPr lang="es-EC" sz="1800" spc="-7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instalación</a:t>
            </a:r>
            <a:r>
              <a:rPr lang="es-EC" sz="1800" spc="-6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provisional</a:t>
            </a:r>
            <a:r>
              <a:rPr lang="es-EC" sz="1800" spc="-6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de</a:t>
            </a:r>
            <a:r>
              <a:rPr lang="es-EC" sz="1800" spc="-7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pulsadores</a:t>
            </a:r>
            <a:r>
              <a:rPr lang="es-EC" sz="1800" spc="-6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para</a:t>
            </a:r>
            <a:r>
              <a:rPr lang="es-EC" sz="1800" spc="-7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la</a:t>
            </a:r>
            <a:r>
              <a:rPr lang="es-EC" sz="1800" spc="-7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activación de bombas, válvulas,</a:t>
            </a:r>
            <a:r>
              <a:rPr lang="es-EC" sz="1800" spc="-1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etc.</a:t>
            </a:r>
            <a:endParaRPr lang="es-EC" sz="1600" dirty="0">
              <a:effectLst/>
              <a:latin typeface="Times New Roman" panose="02020603050405020304" pitchFamily="18" charset="0"/>
              <a:ea typeface="Symbol" panose="05050102010706020507" pitchFamily="18" charset="2"/>
              <a:cs typeface="Symbol" panose="05050102010706020507" pitchFamily="18" charset="2"/>
            </a:endParaRPr>
          </a:p>
        </p:txBody>
      </p:sp>
    </p:spTree>
    <p:extLst>
      <p:ext uri="{BB962C8B-B14F-4D97-AF65-F5344CB8AC3E}">
        <p14:creationId xmlns:p14="http://schemas.microsoft.com/office/powerpoint/2010/main" val="3369389065"/>
      </p:ext>
    </p:extLst>
  </p:cSld>
  <p:clrMapOvr>
    <a:masterClrMapping/>
  </p:clrMapOvr>
  <p:transition spd="med">
    <p:randomBar dir="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60</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HMI: Jerarquía</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3" name="9 CuadroTexto"/>
          <p:cNvSpPr txBox="1"/>
          <p:nvPr/>
        </p:nvSpPr>
        <p:spPr>
          <a:xfrm>
            <a:off x="603161" y="838200"/>
            <a:ext cx="8001000" cy="707886"/>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C" sz="2000" dirty="0"/>
              <a:t>H</a:t>
            </a:r>
            <a:r>
              <a:rPr lang="es-EC" sz="2000" dirty="0" smtClean="0"/>
              <a:t>ace </a:t>
            </a:r>
            <a:r>
              <a:rPr lang="es-EC" sz="2000" dirty="0"/>
              <a:t>referencia al tipo de visualización y control de datos que tiene una ventana específica </a:t>
            </a:r>
          </a:p>
        </p:txBody>
      </p:sp>
      <p:pic>
        <p:nvPicPr>
          <p:cNvPr id="10" name="image183.png"/>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Lst>
          </a:blip>
          <a:srcRect r="1239"/>
          <a:stretch/>
        </p:blipFill>
        <p:spPr bwMode="auto">
          <a:xfrm>
            <a:off x="1219200" y="1715925"/>
            <a:ext cx="6781800" cy="40752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12466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61</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HMI: Colores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4" name="9 CuadroTexto"/>
          <p:cNvSpPr txBox="1"/>
          <p:nvPr/>
        </p:nvSpPr>
        <p:spPr>
          <a:xfrm>
            <a:off x="228600" y="775041"/>
            <a:ext cx="8686800" cy="1200329"/>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C" sz="1800" dirty="0">
                <a:latin typeface="Times New Roman" panose="02020603050405020304" pitchFamily="18" charset="0"/>
                <a:cs typeface="Times New Roman" panose="02020603050405020304" pitchFamily="18" charset="0"/>
              </a:rPr>
              <a:t>La selección de colores de fondo de las pantallas está basada en las condiciones del entorno y el espacio físico de trabajo debido a que es una cabina de control con ventanales muy amplios y con mucha iluminación, la utilización de colores muy claros ocasiona fatiga visual al operador debido a factores presentados en el </a:t>
            </a:r>
            <a:r>
              <a:rPr lang="es-EC" sz="1800" dirty="0" smtClean="0">
                <a:latin typeface="Times New Roman" panose="02020603050405020304" pitchFamily="18" charset="0"/>
                <a:cs typeface="Times New Roman" panose="02020603050405020304" pitchFamily="18" charset="0"/>
              </a:rPr>
              <a:t>ambiente.</a:t>
            </a:r>
            <a:endParaRPr lang="es-EC" sz="1800" dirty="0">
              <a:latin typeface="Times New Roman" panose="02020603050405020304" pitchFamily="18" charset="0"/>
              <a:cs typeface="Times New Roman" panose="02020603050405020304" pitchFamily="18" charset="0"/>
            </a:endParaRPr>
          </a:p>
        </p:txBody>
      </p:sp>
      <p:pic>
        <p:nvPicPr>
          <p:cNvPr id="10" name="image186.jpeg"/>
          <p:cNvPicPr/>
          <p:nvPr/>
        </p:nvPicPr>
        <p:blipFill>
          <a:blip r:embed="rId2" cstate="print">
            <a:extLst>
              <a:ext uri="{28A0092B-C50C-407E-A947-70E740481C1C}">
                <a14:useLocalDpi xmlns:a14="http://schemas.microsoft.com/office/drawing/2010/main" val="0"/>
              </a:ext>
            </a:extLst>
          </a:blip>
          <a:stretch>
            <a:fillRect/>
          </a:stretch>
        </p:blipFill>
        <p:spPr>
          <a:xfrm>
            <a:off x="1104900" y="2209800"/>
            <a:ext cx="7239000" cy="3581400"/>
          </a:xfrm>
          <a:prstGeom prst="rect">
            <a:avLst/>
          </a:prstGeom>
        </p:spPr>
      </p:pic>
    </p:spTree>
    <p:extLst>
      <p:ext uri="{BB962C8B-B14F-4D97-AF65-F5344CB8AC3E}">
        <p14:creationId xmlns:p14="http://schemas.microsoft.com/office/powerpoint/2010/main" val="25513541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62</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HMI: Símbolos y Objetos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3" name="9 CuadroTexto"/>
          <p:cNvSpPr txBox="1"/>
          <p:nvPr/>
        </p:nvSpPr>
        <p:spPr>
          <a:xfrm>
            <a:off x="609600" y="762000"/>
            <a:ext cx="8001000" cy="707886"/>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C" sz="2000" dirty="0"/>
              <a:t>S</a:t>
            </a:r>
            <a:r>
              <a:rPr lang="es-EC" sz="2000" dirty="0" smtClean="0"/>
              <a:t>e ha utilizado </a:t>
            </a:r>
            <a:r>
              <a:rPr lang="es-EC" sz="2000" dirty="0"/>
              <a:t>la librería de Archestra y Symbol Factory de InTouch los cuales están estandarizados para ser utilizados en una </a:t>
            </a:r>
            <a:r>
              <a:rPr lang="es-EC" sz="2000" dirty="0" smtClean="0"/>
              <a:t>interfaz.</a:t>
            </a:r>
            <a:endParaRPr lang="es-EC" sz="2000" dirty="0"/>
          </a:p>
        </p:txBody>
      </p:sp>
      <p:sp>
        <p:nvSpPr>
          <p:cNvPr id="14" name="9 CuadroTexto"/>
          <p:cNvSpPr txBox="1"/>
          <p:nvPr/>
        </p:nvSpPr>
        <p:spPr>
          <a:xfrm>
            <a:off x="604234" y="1651337"/>
            <a:ext cx="8001000" cy="1015663"/>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C" sz="2000" dirty="0">
                <a:latin typeface="Times New Roman" panose="02020603050405020304" pitchFamily="18" charset="0"/>
                <a:cs typeface="Times New Roman" panose="02020603050405020304" pitchFamily="18" charset="0"/>
              </a:rPr>
              <a:t>Al diseñar el entorno de control se evidenció la necesidad de realizar gráficas que sean lo más parecidas con la realidad con el objetivo de que los operadores reconozcan de forma más clara el entorno de </a:t>
            </a:r>
            <a:r>
              <a:rPr lang="es-EC" sz="2000" dirty="0" smtClean="0">
                <a:latin typeface="Times New Roman" panose="02020603050405020304" pitchFamily="18" charset="0"/>
                <a:cs typeface="Times New Roman" panose="02020603050405020304" pitchFamily="18" charset="0"/>
              </a:rPr>
              <a:t>control.</a:t>
            </a:r>
            <a:endParaRPr lang="es-EC" sz="2000" dirty="0">
              <a:latin typeface="Times New Roman" panose="02020603050405020304" pitchFamily="18" charset="0"/>
              <a:cs typeface="Times New Roman" panose="02020603050405020304" pitchFamily="18" charset="0"/>
            </a:endParaRPr>
          </a:p>
        </p:txBody>
      </p:sp>
      <p:pic>
        <p:nvPicPr>
          <p:cNvPr id="11" name="image188.jpeg"/>
          <p:cNvPicPr/>
          <p:nvPr/>
        </p:nvPicPr>
        <p:blipFill>
          <a:blip r:embed="rId2" cstate="print">
            <a:extLst>
              <a:ext uri="{28A0092B-C50C-407E-A947-70E740481C1C}">
                <a14:useLocalDpi xmlns:a14="http://schemas.microsoft.com/office/drawing/2010/main" val="0"/>
              </a:ext>
            </a:extLst>
          </a:blip>
          <a:stretch>
            <a:fillRect/>
          </a:stretch>
        </p:blipFill>
        <p:spPr>
          <a:xfrm>
            <a:off x="1211218" y="2806847"/>
            <a:ext cx="2955290" cy="1028065"/>
          </a:xfrm>
          <a:prstGeom prst="rect">
            <a:avLst/>
          </a:prstGeom>
        </p:spPr>
      </p:pic>
      <p:pic>
        <p:nvPicPr>
          <p:cNvPr id="15" name="image189.jpeg"/>
          <p:cNvPicPr/>
          <p:nvPr/>
        </p:nvPicPr>
        <p:blipFill>
          <a:blip r:embed="rId3" cstate="print"/>
          <a:stretch>
            <a:fillRect/>
          </a:stretch>
        </p:blipFill>
        <p:spPr>
          <a:xfrm>
            <a:off x="5105400" y="3443962"/>
            <a:ext cx="3314065" cy="2012950"/>
          </a:xfrm>
          <a:prstGeom prst="rect">
            <a:avLst/>
          </a:prstGeom>
        </p:spPr>
      </p:pic>
      <p:pic>
        <p:nvPicPr>
          <p:cNvPr id="16" name="image190.jpeg"/>
          <p:cNvPicPr/>
          <p:nvPr/>
        </p:nvPicPr>
        <p:blipFill>
          <a:blip r:embed="rId4" cstate="print"/>
          <a:stretch>
            <a:fillRect/>
          </a:stretch>
        </p:blipFill>
        <p:spPr>
          <a:xfrm>
            <a:off x="902608" y="3864115"/>
            <a:ext cx="3572510" cy="2198052"/>
          </a:xfrm>
          <a:prstGeom prst="rect">
            <a:avLst/>
          </a:prstGeom>
        </p:spPr>
      </p:pic>
    </p:spTree>
    <p:extLst>
      <p:ext uri="{BB962C8B-B14F-4D97-AF65-F5344CB8AC3E}">
        <p14:creationId xmlns:p14="http://schemas.microsoft.com/office/powerpoint/2010/main" val="31632389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63</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HMI: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PANTALLA DE INGRESO</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pic>
        <p:nvPicPr>
          <p:cNvPr id="14" name="image198.jpeg"/>
          <p:cNvPicPr/>
          <p:nvPr/>
        </p:nvPicPr>
        <p:blipFill>
          <a:blip r:embed="rId2" cstate="print"/>
          <a:stretch>
            <a:fillRect/>
          </a:stretch>
        </p:blipFill>
        <p:spPr>
          <a:xfrm>
            <a:off x="152400" y="685800"/>
            <a:ext cx="8839200" cy="5105400"/>
          </a:xfrm>
          <a:prstGeom prst="rect">
            <a:avLst/>
          </a:prstGeom>
        </p:spPr>
      </p:pic>
    </p:spTree>
    <p:extLst>
      <p:ext uri="{BB962C8B-B14F-4D97-AF65-F5344CB8AC3E}">
        <p14:creationId xmlns:p14="http://schemas.microsoft.com/office/powerpoint/2010/main" val="8326218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64</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HMI: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ADICIÓN DE QUÍMICOS AGUA DE ENJUAGUE</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pic>
        <p:nvPicPr>
          <p:cNvPr id="11" name="image218.jpeg"/>
          <p:cNvPicPr/>
          <p:nvPr/>
        </p:nvPicPr>
        <p:blipFill>
          <a:blip r:embed="rId2" cstate="print"/>
          <a:stretch>
            <a:fillRect/>
          </a:stretch>
        </p:blipFill>
        <p:spPr>
          <a:xfrm>
            <a:off x="175577" y="515960"/>
            <a:ext cx="8816023" cy="5275239"/>
          </a:xfrm>
          <a:prstGeom prst="rect">
            <a:avLst/>
          </a:prstGeom>
        </p:spPr>
      </p:pic>
    </p:spTree>
    <p:extLst>
      <p:ext uri="{BB962C8B-B14F-4D97-AF65-F5344CB8AC3E}">
        <p14:creationId xmlns:p14="http://schemas.microsoft.com/office/powerpoint/2010/main" val="9427467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65</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HMI: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ADICIÓN DE QUÍMICOS SOLUCIÓN DECAPANTE</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pic>
        <p:nvPicPr>
          <p:cNvPr id="11" name="image246.jpeg"/>
          <p:cNvPicPr/>
          <p:nvPr/>
        </p:nvPicPr>
        <p:blipFill>
          <a:blip r:embed="rId2" cstate="print"/>
          <a:stretch>
            <a:fillRect/>
          </a:stretch>
        </p:blipFill>
        <p:spPr>
          <a:xfrm>
            <a:off x="152400" y="685800"/>
            <a:ext cx="8839200" cy="5181600"/>
          </a:xfrm>
          <a:prstGeom prst="rect">
            <a:avLst/>
          </a:prstGeom>
        </p:spPr>
      </p:pic>
    </p:spTree>
    <p:extLst>
      <p:ext uri="{BB962C8B-B14F-4D97-AF65-F5344CB8AC3E}">
        <p14:creationId xmlns:p14="http://schemas.microsoft.com/office/powerpoint/2010/main" val="35996365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66</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HMI: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TANQUES SEDIMENTADORES DE “ADE” Y “SDEC”</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pic>
        <p:nvPicPr>
          <p:cNvPr id="10" name="image252.jpeg"/>
          <p:cNvPicPr/>
          <p:nvPr/>
        </p:nvPicPr>
        <p:blipFill>
          <a:blip r:embed="rId2" cstate="print"/>
          <a:stretch>
            <a:fillRect/>
          </a:stretch>
        </p:blipFill>
        <p:spPr>
          <a:xfrm>
            <a:off x="152400" y="609600"/>
            <a:ext cx="8839200" cy="5257800"/>
          </a:xfrm>
          <a:prstGeom prst="rect">
            <a:avLst/>
          </a:prstGeom>
        </p:spPr>
      </p:pic>
    </p:spTree>
    <p:extLst>
      <p:ext uri="{BB962C8B-B14F-4D97-AF65-F5344CB8AC3E}">
        <p14:creationId xmlns:p14="http://schemas.microsoft.com/office/powerpoint/2010/main" val="24858407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67</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HMI: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FILTRO PRENSA DE AGUA DE ENJUAGUE “ADE”</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pic>
        <p:nvPicPr>
          <p:cNvPr id="13" name="image262.jpeg"/>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8988" y="614847"/>
            <a:ext cx="8842612" cy="5252553"/>
          </a:xfrm>
          <a:prstGeom prst="rect">
            <a:avLst/>
          </a:prstGeom>
        </p:spPr>
      </p:pic>
    </p:spTree>
    <p:extLst>
      <p:ext uri="{BB962C8B-B14F-4D97-AF65-F5344CB8AC3E}">
        <p14:creationId xmlns:p14="http://schemas.microsoft.com/office/powerpoint/2010/main" val="15506140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68</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HMI: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FILTRO PRENSA DE AGUA DE ENJUAGUE “SDEC”</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pic>
        <p:nvPicPr>
          <p:cNvPr id="7" name="image263.jpeg"/>
          <p:cNvPicPr/>
          <p:nvPr/>
        </p:nvPicPr>
        <p:blipFill>
          <a:blip r:embed="rId2" cstate="print"/>
          <a:stretch>
            <a:fillRect/>
          </a:stretch>
        </p:blipFill>
        <p:spPr>
          <a:xfrm>
            <a:off x="152400" y="762000"/>
            <a:ext cx="8839200" cy="5181600"/>
          </a:xfrm>
          <a:prstGeom prst="rect">
            <a:avLst/>
          </a:prstGeom>
        </p:spPr>
      </p:pic>
    </p:spTree>
    <p:extLst>
      <p:ext uri="{BB962C8B-B14F-4D97-AF65-F5344CB8AC3E}">
        <p14:creationId xmlns:p14="http://schemas.microsoft.com/office/powerpoint/2010/main" val="19321493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69</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HMI: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TANQUES DE ALMACENAMIENTO</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pic>
        <p:nvPicPr>
          <p:cNvPr id="10" name="image271.jpeg"/>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7027" y="762000"/>
            <a:ext cx="8644573" cy="5029200"/>
          </a:xfrm>
          <a:prstGeom prst="rect">
            <a:avLst/>
          </a:prstGeom>
        </p:spPr>
      </p:pic>
    </p:spTree>
    <p:extLst>
      <p:ext uri="{BB962C8B-B14F-4D97-AF65-F5344CB8AC3E}">
        <p14:creationId xmlns:p14="http://schemas.microsoft.com/office/powerpoint/2010/main" val="36187225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7</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Justificación e Importancia</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1"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2" name="Rectángulo 1"/>
          <p:cNvSpPr/>
          <p:nvPr/>
        </p:nvSpPr>
        <p:spPr>
          <a:xfrm>
            <a:off x="685800" y="952972"/>
            <a:ext cx="8001000" cy="646331"/>
          </a:xfrm>
          <a:prstGeom prst="rect">
            <a:avLst/>
          </a:prstGeom>
        </p:spPr>
        <p:txBody>
          <a:bodyPr wrap="square">
            <a:spAutoFit/>
          </a:bodyPr>
          <a:lstStyle/>
          <a:p>
            <a:pPr marL="342900" marR="30480" lvl="0" indent="-342900" algn="just">
              <a:spcAft>
                <a:spcPts val="0"/>
              </a:spcAft>
              <a:buSzPts val="1200"/>
              <a:buFont typeface="Symbol" panose="05050102010706020507" pitchFamily="18" charset="2"/>
              <a:buChar char=""/>
              <a:tabLst>
                <a:tab pos="450215" algn="l"/>
              </a:tabLst>
            </a:pPr>
            <a:r>
              <a:rPr lang="es-EC" sz="1800" dirty="0">
                <a:latin typeface="Times New Roman" panose="02020603050405020304" pitchFamily="18" charset="0"/>
                <a:ea typeface="Symbol" panose="05050102010706020507" pitchFamily="18" charset="2"/>
                <a:cs typeface="Symbol" panose="05050102010706020507" pitchFamily="18" charset="2"/>
              </a:rPr>
              <a:t>Las entradas analógicas de los sensores de pH no registran datos reales, por lo que la visualización</a:t>
            </a:r>
            <a:r>
              <a:rPr lang="es-EC" sz="1800" spc="-3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en</a:t>
            </a:r>
            <a:r>
              <a:rPr lang="es-EC" sz="1800" spc="-3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el</a:t>
            </a:r>
            <a:r>
              <a:rPr lang="es-EC" sz="1800" spc="-3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HMI</a:t>
            </a:r>
            <a:r>
              <a:rPr lang="es-EC" sz="1800" spc="-5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es</a:t>
            </a:r>
            <a:r>
              <a:rPr lang="es-EC" sz="1800" spc="-3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errónea.</a:t>
            </a:r>
            <a:r>
              <a:rPr lang="es-EC" sz="1800" spc="-30" dirty="0">
                <a:latin typeface="Times New Roman" panose="02020603050405020304" pitchFamily="18" charset="0"/>
                <a:ea typeface="Symbol" panose="05050102010706020507" pitchFamily="18" charset="2"/>
                <a:cs typeface="Symbol" panose="05050102010706020507" pitchFamily="18" charset="2"/>
              </a:rPr>
              <a:t> </a:t>
            </a:r>
            <a:endParaRPr lang="es-EC" sz="1600" dirty="0">
              <a:effectLst/>
              <a:latin typeface="Times New Roman" panose="02020603050405020304" pitchFamily="18" charset="0"/>
              <a:ea typeface="Symbol" panose="05050102010706020507" pitchFamily="18" charset="2"/>
              <a:cs typeface="Symbol" panose="05050102010706020507" pitchFamily="18" charset="2"/>
            </a:endParaRPr>
          </a:p>
        </p:txBody>
      </p:sp>
      <p:sp>
        <p:nvSpPr>
          <p:cNvPr id="3" name="Rectángulo 2"/>
          <p:cNvSpPr/>
          <p:nvPr/>
        </p:nvSpPr>
        <p:spPr>
          <a:xfrm>
            <a:off x="685800" y="1914617"/>
            <a:ext cx="8001000" cy="923330"/>
          </a:xfrm>
          <a:prstGeom prst="rect">
            <a:avLst/>
          </a:prstGeom>
        </p:spPr>
        <p:txBody>
          <a:bodyPr wrap="square">
            <a:spAutoFit/>
          </a:bodyPr>
          <a:lstStyle/>
          <a:p>
            <a:pPr marL="342900" marR="30480" lvl="0" indent="-342900" algn="just">
              <a:spcBef>
                <a:spcPts val="5"/>
              </a:spcBef>
              <a:spcAft>
                <a:spcPts val="0"/>
              </a:spcAft>
              <a:buSzPts val="1200"/>
              <a:buFont typeface="Symbol" panose="05050102010706020507" pitchFamily="18" charset="2"/>
              <a:buChar char=""/>
              <a:tabLst>
                <a:tab pos="540385" algn="l"/>
              </a:tabLst>
            </a:pPr>
            <a:r>
              <a:rPr lang="es-EC" sz="1800" dirty="0" smtClean="0">
                <a:latin typeface="Times New Roman" panose="02020603050405020304" pitchFamily="18" charset="0"/>
                <a:ea typeface="Symbol" panose="05050102010706020507" pitchFamily="18" charset="2"/>
                <a:cs typeface="Symbol" panose="05050102010706020507" pitchFamily="18" charset="2"/>
              </a:rPr>
              <a:t>La planta PTARI no cuenta con ningún tipo de protección contra sobre voltajes, transientes, y distorsión armónica por lo que el PLC y el Touch Panel dejan de funcionar creando un estado de alarma en repetidas</a:t>
            </a:r>
            <a:r>
              <a:rPr lang="es-EC" sz="1800" spc="-5" dirty="0" smtClean="0">
                <a:latin typeface="Times New Roman" panose="02020603050405020304" pitchFamily="18" charset="0"/>
                <a:ea typeface="Symbol" panose="05050102010706020507" pitchFamily="18" charset="2"/>
                <a:cs typeface="Symbol" panose="05050102010706020507" pitchFamily="18" charset="2"/>
              </a:rPr>
              <a:t> </a:t>
            </a:r>
            <a:r>
              <a:rPr lang="es-EC" sz="1800" dirty="0" smtClean="0">
                <a:latin typeface="Times New Roman" panose="02020603050405020304" pitchFamily="18" charset="0"/>
                <a:ea typeface="Symbol" panose="05050102010706020507" pitchFamily="18" charset="2"/>
                <a:cs typeface="Symbol" panose="05050102010706020507" pitchFamily="18" charset="2"/>
              </a:rPr>
              <a:t>ocasiones.</a:t>
            </a:r>
            <a:endParaRPr lang="es-EC" sz="1600" dirty="0">
              <a:effectLst/>
              <a:latin typeface="Times New Roman" panose="02020603050405020304" pitchFamily="18" charset="0"/>
              <a:ea typeface="Symbol" panose="05050102010706020507" pitchFamily="18" charset="2"/>
              <a:cs typeface="Symbol" panose="05050102010706020507" pitchFamily="18" charset="2"/>
            </a:endParaRPr>
          </a:p>
        </p:txBody>
      </p:sp>
      <p:sp>
        <p:nvSpPr>
          <p:cNvPr id="13" name="Rectángulo 12"/>
          <p:cNvSpPr/>
          <p:nvPr/>
        </p:nvSpPr>
        <p:spPr>
          <a:xfrm>
            <a:off x="685800" y="3105778"/>
            <a:ext cx="8001000" cy="1200329"/>
          </a:xfrm>
          <a:prstGeom prst="rect">
            <a:avLst/>
          </a:prstGeom>
        </p:spPr>
        <p:txBody>
          <a:bodyPr wrap="square">
            <a:spAutoFit/>
          </a:bodyPr>
          <a:lstStyle/>
          <a:p>
            <a:pPr marL="342900" marR="30480" lvl="0" indent="-342900" algn="just">
              <a:spcAft>
                <a:spcPts val="0"/>
              </a:spcAft>
              <a:buSzPts val="1200"/>
              <a:buFont typeface="Symbol" panose="05050102010706020507" pitchFamily="18" charset="2"/>
              <a:buChar char=""/>
              <a:tabLst>
                <a:tab pos="385445" algn="l"/>
              </a:tabLst>
            </a:pPr>
            <a:r>
              <a:rPr lang="es-EC" sz="1800" dirty="0">
                <a:latin typeface="Times New Roman" panose="02020603050405020304" pitchFamily="18" charset="0"/>
                <a:ea typeface="Symbol" panose="05050102010706020507" pitchFamily="18" charset="2"/>
                <a:cs typeface="Symbol" panose="05050102010706020507" pitchFamily="18" charset="2"/>
              </a:rPr>
              <a:t>El</a:t>
            </a:r>
            <a:r>
              <a:rPr lang="es-EC" sz="1800" spc="-3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sistema</a:t>
            </a:r>
            <a:r>
              <a:rPr lang="es-EC" sz="1800" spc="-3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de</a:t>
            </a:r>
            <a:r>
              <a:rPr lang="es-EC" sz="1800" spc="-3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filtrado</a:t>
            </a:r>
            <a:r>
              <a:rPr lang="es-EC" sz="1800" spc="-3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se</a:t>
            </a:r>
            <a:r>
              <a:rPr lang="es-EC" sz="1800" spc="-35" dirty="0">
                <a:latin typeface="Times New Roman" panose="02020603050405020304" pitchFamily="18" charset="0"/>
                <a:ea typeface="Symbol" panose="05050102010706020507" pitchFamily="18" charset="2"/>
                <a:cs typeface="Symbol" panose="05050102010706020507" pitchFamily="18" charset="2"/>
              </a:rPr>
              <a:t> </a:t>
            </a:r>
            <a:r>
              <a:rPr lang="es-EC" sz="1800" dirty="0" smtClean="0">
                <a:latin typeface="Times New Roman" panose="02020603050405020304" pitchFamily="18" charset="0"/>
                <a:ea typeface="Symbol" panose="05050102010706020507" pitchFamily="18" charset="2"/>
                <a:cs typeface="Symbol" panose="05050102010706020507" pitchFamily="18" charset="2"/>
              </a:rPr>
              <a:t>realizo mediante un</a:t>
            </a:r>
            <a:r>
              <a:rPr lang="es-EC" sz="1800" spc="-30" dirty="0" smtClean="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filtro</a:t>
            </a:r>
            <a:r>
              <a:rPr lang="es-EC" sz="1800" spc="-2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de</a:t>
            </a:r>
            <a:r>
              <a:rPr lang="es-EC" sz="1800" spc="-3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arena</a:t>
            </a:r>
            <a:r>
              <a:rPr lang="es-EC" sz="1800" spc="-35" dirty="0">
                <a:latin typeface="Times New Roman" panose="02020603050405020304" pitchFamily="18" charset="0"/>
                <a:ea typeface="Symbol" panose="05050102010706020507" pitchFamily="18" charset="2"/>
                <a:cs typeface="Symbol" panose="05050102010706020507" pitchFamily="18" charset="2"/>
              </a:rPr>
              <a:t> </a:t>
            </a:r>
            <a:r>
              <a:rPr lang="es-EC" sz="1800" dirty="0" smtClean="0">
                <a:latin typeface="Times New Roman" panose="02020603050405020304" pitchFamily="18" charset="0"/>
                <a:ea typeface="Symbol" panose="05050102010706020507" pitchFamily="18" charset="2"/>
                <a:cs typeface="Symbol" panose="05050102010706020507" pitchFamily="18" charset="2"/>
              </a:rPr>
              <a:t>,</a:t>
            </a:r>
            <a:r>
              <a:rPr lang="es-EC" sz="1800" spc="-30" dirty="0" smtClean="0">
                <a:latin typeface="Times New Roman" panose="02020603050405020304" pitchFamily="18" charset="0"/>
                <a:ea typeface="Symbol" panose="05050102010706020507" pitchFamily="18" charset="2"/>
                <a:cs typeface="Symbol" panose="05050102010706020507" pitchFamily="18" charset="2"/>
              </a:rPr>
              <a:t> </a:t>
            </a:r>
            <a:r>
              <a:rPr lang="es-EC" sz="1800" dirty="0" smtClean="0">
                <a:latin typeface="Times New Roman" panose="02020603050405020304" pitchFamily="18" charset="0"/>
                <a:ea typeface="Symbol" panose="05050102010706020507" pitchFamily="18" charset="2"/>
                <a:cs typeface="Symbol" panose="05050102010706020507" pitchFamily="18" charset="2"/>
              </a:rPr>
              <a:t>obteniendo que</a:t>
            </a:r>
            <a:r>
              <a:rPr lang="es-EC" sz="1800" spc="-35" dirty="0" smtClean="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la</a:t>
            </a:r>
            <a:r>
              <a:rPr lang="es-EC" sz="1800" spc="-3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malla</a:t>
            </a:r>
            <a:r>
              <a:rPr lang="es-EC" sz="1800" spc="-35" dirty="0">
                <a:latin typeface="Times New Roman" panose="02020603050405020304" pitchFamily="18" charset="0"/>
                <a:ea typeface="Symbol" panose="05050102010706020507" pitchFamily="18" charset="2"/>
                <a:cs typeface="Symbol" panose="05050102010706020507" pitchFamily="18" charset="2"/>
              </a:rPr>
              <a:t> </a:t>
            </a:r>
            <a:r>
              <a:rPr lang="es-EC" sz="1800" dirty="0" smtClean="0">
                <a:latin typeface="Times New Roman" panose="02020603050405020304" pitchFamily="18" charset="0"/>
                <a:ea typeface="Symbol" panose="05050102010706020507" pitchFamily="18" charset="2"/>
                <a:cs typeface="Symbol" panose="05050102010706020507" pitchFamily="18" charset="2"/>
              </a:rPr>
              <a:t>de</a:t>
            </a:r>
            <a:r>
              <a:rPr lang="es-EC" sz="1800" spc="-25" dirty="0" smtClean="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filtrado se </a:t>
            </a:r>
            <a:r>
              <a:rPr lang="es-EC" sz="1800" dirty="0" smtClean="0">
                <a:latin typeface="Times New Roman" panose="02020603050405020304" pitchFamily="18" charset="0"/>
                <a:ea typeface="Symbol" panose="05050102010706020507" pitchFamily="18" charset="2"/>
                <a:cs typeface="Symbol" panose="05050102010706020507" pitchFamily="18" charset="2"/>
              </a:rPr>
              <a:t>sature </a:t>
            </a:r>
            <a:r>
              <a:rPr lang="es-EC" sz="1800" dirty="0">
                <a:latin typeface="Times New Roman" panose="02020603050405020304" pitchFamily="18" charset="0"/>
                <a:ea typeface="Symbol" panose="05050102010706020507" pitchFamily="18" charset="2"/>
                <a:cs typeface="Symbol" panose="05050102010706020507" pitchFamily="18" charset="2"/>
              </a:rPr>
              <a:t>muy rápidamente y la bomba no </a:t>
            </a:r>
            <a:r>
              <a:rPr lang="es-EC" sz="1800" dirty="0" smtClean="0">
                <a:latin typeface="Times New Roman" panose="02020603050405020304" pitchFamily="18" charset="0"/>
                <a:ea typeface="Symbol" panose="05050102010706020507" pitchFamily="18" charset="2"/>
                <a:cs typeface="Symbol" panose="05050102010706020507" pitchFamily="18" charset="2"/>
              </a:rPr>
              <a:t>sea </a:t>
            </a:r>
            <a:r>
              <a:rPr lang="es-EC" sz="1800" dirty="0">
                <a:latin typeface="Times New Roman" panose="02020603050405020304" pitchFamily="18" charset="0"/>
                <a:ea typeface="Symbol" panose="05050102010706020507" pitchFamily="18" charset="2"/>
                <a:cs typeface="Symbol" panose="05050102010706020507" pitchFamily="18" charset="2"/>
              </a:rPr>
              <a:t>capaz de filtrar volúmenes grandes</a:t>
            </a:r>
            <a:r>
              <a:rPr lang="es-EC" sz="1800" dirty="0" smtClean="0">
                <a:latin typeface="Times New Roman" panose="02020603050405020304" pitchFamily="18" charset="0"/>
                <a:ea typeface="Symbol" panose="05050102010706020507" pitchFamily="18" charset="2"/>
                <a:cs typeface="Symbol" panose="05050102010706020507" pitchFamily="18" charset="2"/>
              </a:rPr>
              <a:t>, estas </a:t>
            </a:r>
            <a:r>
              <a:rPr lang="es-EC" sz="1800" dirty="0">
                <a:latin typeface="Times New Roman" panose="02020603050405020304" pitchFamily="18" charset="0"/>
                <a:ea typeface="Symbol" panose="05050102010706020507" pitchFamily="18" charset="2"/>
                <a:cs typeface="Symbol" panose="05050102010706020507" pitchFamily="18" charset="2"/>
              </a:rPr>
              <a:t>condiciones </a:t>
            </a:r>
            <a:r>
              <a:rPr lang="es-EC" sz="1800" dirty="0" smtClean="0">
                <a:latin typeface="Times New Roman" panose="02020603050405020304" pitchFamily="18" charset="0"/>
                <a:ea typeface="Symbol" panose="05050102010706020507" pitchFamily="18" charset="2"/>
                <a:cs typeface="Symbol" panose="05050102010706020507" pitchFamily="18" charset="2"/>
              </a:rPr>
              <a:t>aumentan </a:t>
            </a:r>
            <a:r>
              <a:rPr lang="es-EC" sz="1800" dirty="0">
                <a:latin typeface="Times New Roman" panose="02020603050405020304" pitchFamily="18" charset="0"/>
                <a:ea typeface="Symbol" panose="05050102010706020507" pitchFamily="18" charset="2"/>
                <a:cs typeface="Symbol" panose="05050102010706020507" pitchFamily="18" charset="2"/>
              </a:rPr>
              <a:t>considerablemente el tiempo de tratamiento del</a:t>
            </a:r>
            <a:r>
              <a:rPr lang="es-EC" sz="1800" spc="-1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agua.</a:t>
            </a:r>
            <a:endParaRPr lang="es-EC" sz="1600" dirty="0">
              <a:effectLst/>
              <a:latin typeface="Times New Roman" panose="02020603050405020304" pitchFamily="18" charset="0"/>
              <a:ea typeface="Symbol" panose="05050102010706020507" pitchFamily="18" charset="2"/>
              <a:cs typeface="Symbol" panose="05050102010706020507" pitchFamily="18" charset="2"/>
            </a:endParaRPr>
          </a:p>
        </p:txBody>
      </p:sp>
      <p:sp>
        <p:nvSpPr>
          <p:cNvPr id="14" name="Rectángulo 13"/>
          <p:cNvSpPr/>
          <p:nvPr/>
        </p:nvSpPr>
        <p:spPr>
          <a:xfrm>
            <a:off x="685800" y="4611469"/>
            <a:ext cx="8001000" cy="646331"/>
          </a:xfrm>
          <a:prstGeom prst="rect">
            <a:avLst/>
          </a:prstGeom>
        </p:spPr>
        <p:txBody>
          <a:bodyPr wrap="square">
            <a:spAutoFit/>
          </a:bodyPr>
          <a:lstStyle/>
          <a:p>
            <a:pPr marL="285750" indent="-285750">
              <a:buFont typeface="Arial" panose="020B0604020202020204" pitchFamily="34" charset="0"/>
              <a:buChar char="•"/>
            </a:pPr>
            <a:r>
              <a:rPr lang="es-EC" sz="1800" dirty="0">
                <a:latin typeface="Times New Roman" panose="02020603050405020304" pitchFamily="18" charset="0"/>
                <a:ea typeface="Times New Roman" panose="02020603050405020304" pitchFamily="18" charset="0"/>
              </a:rPr>
              <a:t>El sistema actual no tiene ningún tipo de sistema de contención o paro automático del proceso por medio del análisis de riesgos.</a:t>
            </a:r>
            <a:endParaRPr lang="es-EC" sz="1600" dirty="0"/>
          </a:p>
        </p:txBody>
      </p:sp>
    </p:spTree>
    <p:extLst>
      <p:ext uri="{BB962C8B-B14F-4D97-AF65-F5344CB8AC3E}">
        <p14:creationId xmlns:p14="http://schemas.microsoft.com/office/powerpoint/2010/main" val="3532183918"/>
      </p:ext>
    </p:extLst>
  </p:cSld>
  <p:clrMapOvr>
    <a:masterClrMapping/>
  </p:clrMapOvr>
  <p:transition spd="med">
    <p:randomBar dir="ver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70</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HMI: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CONTROL AUTOMATICO DE AGUA DE ENJUAGUE</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pic>
        <p:nvPicPr>
          <p:cNvPr id="11" name="image285.jpeg"/>
          <p:cNvPicPr/>
          <p:nvPr/>
        </p:nvPicPr>
        <p:blipFill>
          <a:blip r:embed="rId2" cstate="print"/>
          <a:stretch>
            <a:fillRect/>
          </a:stretch>
        </p:blipFill>
        <p:spPr>
          <a:xfrm>
            <a:off x="381000" y="685800"/>
            <a:ext cx="8458200" cy="5105400"/>
          </a:xfrm>
          <a:prstGeom prst="rect">
            <a:avLst/>
          </a:prstGeom>
        </p:spPr>
      </p:pic>
    </p:spTree>
    <p:extLst>
      <p:ext uri="{BB962C8B-B14F-4D97-AF65-F5344CB8AC3E}">
        <p14:creationId xmlns:p14="http://schemas.microsoft.com/office/powerpoint/2010/main" val="39741186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71</a:t>
            </a:fld>
            <a:endParaRPr lang="es-ES" dirty="0"/>
          </a:p>
        </p:txBody>
      </p:sp>
      <p:sp>
        <p:nvSpPr>
          <p:cNvPr id="8" name="7 Rectángulo"/>
          <p:cNvSpPr/>
          <p:nvPr/>
        </p:nvSpPr>
        <p:spPr>
          <a:xfrm>
            <a:off x="533400" y="21776"/>
            <a:ext cx="84582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HMI: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CONTROL AUTOMATICO DE SOLUCIÓN DECAPANTE</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pic>
        <p:nvPicPr>
          <p:cNvPr id="7" name="image286.jpeg"/>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3540" y="685800"/>
            <a:ext cx="8455660" cy="5181600"/>
          </a:xfrm>
          <a:prstGeom prst="rect">
            <a:avLst/>
          </a:prstGeom>
        </p:spPr>
      </p:pic>
    </p:spTree>
    <p:extLst>
      <p:ext uri="{BB962C8B-B14F-4D97-AF65-F5344CB8AC3E}">
        <p14:creationId xmlns:p14="http://schemas.microsoft.com/office/powerpoint/2010/main" val="15833031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72</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HMI: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CONTROL VAPORIZADOR</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pic>
        <p:nvPicPr>
          <p:cNvPr id="10" name="image290.jpeg"/>
          <p:cNvPicPr/>
          <p:nvPr/>
        </p:nvPicPr>
        <p:blipFill>
          <a:blip r:embed="rId2" cstate="print"/>
          <a:stretch>
            <a:fillRect/>
          </a:stretch>
        </p:blipFill>
        <p:spPr>
          <a:xfrm>
            <a:off x="436880" y="685800"/>
            <a:ext cx="8554720" cy="5181600"/>
          </a:xfrm>
          <a:prstGeom prst="rect">
            <a:avLst/>
          </a:prstGeom>
        </p:spPr>
      </p:pic>
    </p:spTree>
    <p:extLst>
      <p:ext uri="{BB962C8B-B14F-4D97-AF65-F5344CB8AC3E}">
        <p14:creationId xmlns:p14="http://schemas.microsoft.com/office/powerpoint/2010/main" val="37231248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73</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HMI: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PANTALLA DE ALARMAS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pic>
        <p:nvPicPr>
          <p:cNvPr id="11" name="image293.jpeg"/>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2400" y="762000"/>
            <a:ext cx="8839200" cy="5105400"/>
          </a:xfrm>
          <a:prstGeom prst="rect">
            <a:avLst/>
          </a:prstGeom>
        </p:spPr>
      </p:pic>
    </p:spTree>
    <p:extLst>
      <p:ext uri="{BB962C8B-B14F-4D97-AF65-F5344CB8AC3E}">
        <p14:creationId xmlns:p14="http://schemas.microsoft.com/office/powerpoint/2010/main" val="18388004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74</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HMI: HISTÓRICOS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pic>
        <p:nvPicPr>
          <p:cNvPr id="11" name="Imagen 10"/>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8668068" cy="5029200"/>
          </a:xfrm>
          <a:prstGeom prst="rect">
            <a:avLst/>
          </a:prstGeom>
          <a:noFill/>
        </p:spPr>
      </p:pic>
    </p:spTree>
    <p:extLst>
      <p:ext uri="{BB962C8B-B14F-4D97-AF65-F5344CB8AC3E}">
        <p14:creationId xmlns:p14="http://schemas.microsoft.com/office/powerpoint/2010/main" val="35577024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75</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HMI: AYUDA</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pic>
        <p:nvPicPr>
          <p:cNvPr id="2051" name="Picture 3" descr="E:\Capturas HMI Ultima\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775" y="990600"/>
            <a:ext cx="5730025" cy="45840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2811497"/>
            <a:ext cx="1280375" cy="784830"/>
          </a:xfrm>
          <a:prstGeom prst="rect">
            <a:avLst/>
          </a:prstGeom>
          <a:noFill/>
        </p:spPr>
        <p:txBody>
          <a:bodyPr wrap="square" rtlCol="0">
            <a:spAutoFit/>
          </a:bodyPr>
          <a:lstStyle/>
          <a:p>
            <a:pPr algn="r"/>
            <a:r>
              <a:rPr lang="es-EC" dirty="0" smtClean="0"/>
              <a:t>Información de los elementos</a:t>
            </a:r>
            <a:endParaRPr lang="es-EC" dirty="0"/>
          </a:p>
        </p:txBody>
      </p:sp>
      <p:sp>
        <p:nvSpPr>
          <p:cNvPr id="5" name="TextBox 4"/>
          <p:cNvSpPr txBox="1"/>
          <p:nvPr/>
        </p:nvSpPr>
        <p:spPr>
          <a:xfrm>
            <a:off x="7163873" y="2811497"/>
            <a:ext cx="1524000" cy="784830"/>
          </a:xfrm>
          <a:prstGeom prst="rect">
            <a:avLst/>
          </a:prstGeom>
          <a:noFill/>
        </p:spPr>
        <p:txBody>
          <a:bodyPr wrap="square" rtlCol="0">
            <a:spAutoFit/>
          </a:bodyPr>
          <a:lstStyle/>
          <a:p>
            <a:r>
              <a:rPr lang="es-EC" dirty="0" smtClean="0"/>
              <a:t>Navegación de las ventanas de ayuda</a:t>
            </a:r>
            <a:endParaRPr lang="es-EC" dirty="0"/>
          </a:p>
        </p:txBody>
      </p:sp>
    </p:spTree>
    <p:extLst>
      <p:ext uri="{BB962C8B-B14F-4D97-AF65-F5344CB8AC3E}">
        <p14:creationId xmlns:p14="http://schemas.microsoft.com/office/powerpoint/2010/main" val="294109109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76</a:t>
            </a:fld>
            <a:endParaRPr lang="es-ES" dirty="0"/>
          </a:p>
        </p:txBody>
      </p:sp>
      <p:graphicFrame>
        <p:nvGraphicFramePr>
          <p:cNvPr id="7" name="6 Diagrama"/>
          <p:cNvGraphicFramePr/>
          <p:nvPr>
            <p:extLst>
              <p:ext uri="{D42A27DB-BD31-4B8C-83A1-F6EECF244321}">
                <p14:modId xmlns:p14="http://schemas.microsoft.com/office/powerpoint/2010/main" val="278194881"/>
              </p:ext>
            </p:extLst>
          </p:nvPr>
        </p:nvGraphicFramePr>
        <p:xfrm>
          <a:off x="685800" y="787400"/>
          <a:ext cx="7696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Automatización de Procesos de Tratamiento de Agua</a:t>
            </a: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pPr algn="r"/>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Tree>
    <p:extLst>
      <p:ext uri="{BB962C8B-B14F-4D97-AF65-F5344CB8AC3E}">
        <p14:creationId xmlns:p14="http://schemas.microsoft.com/office/powerpoint/2010/main" val="25001377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77</a:t>
            </a:fld>
            <a:endParaRPr lang="es-ES" dirty="0"/>
          </a:p>
        </p:txBody>
      </p:sp>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Pruebas Funcionamiento y Resultados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pPr algn="r"/>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pic>
        <p:nvPicPr>
          <p:cNvPr id="10" name="image340.jpeg"/>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2400" y="2069166"/>
            <a:ext cx="3774743" cy="2965917"/>
          </a:xfrm>
          <a:prstGeom prst="rect">
            <a:avLst/>
          </a:prstGeom>
        </p:spPr>
      </p:pic>
      <p:pic>
        <p:nvPicPr>
          <p:cNvPr id="11" name="image341.jpeg"/>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495800" y="2069166"/>
            <a:ext cx="4419600" cy="2965917"/>
          </a:xfrm>
          <a:prstGeom prst="rect">
            <a:avLst/>
          </a:prstGeom>
        </p:spPr>
      </p:pic>
    </p:spTree>
    <p:extLst>
      <p:ext uri="{BB962C8B-B14F-4D97-AF65-F5344CB8AC3E}">
        <p14:creationId xmlns:p14="http://schemas.microsoft.com/office/powerpoint/2010/main" val="17903429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78</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Pruebas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Funcionamiento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 Resultados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Joaquín</a:t>
            </a:r>
            <a:endParaRPr lang="es-ES" dirty="0"/>
          </a:p>
        </p:txBody>
      </p:sp>
      <p:sp>
        <p:nvSpPr>
          <p:cNvPr id="5" name="Rectangle 1"/>
          <p:cNvSpPr>
            <a:spLocks noChangeArrowheads="1"/>
          </p:cNvSpPr>
          <p:nvPr/>
        </p:nvSpPr>
        <p:spPr bwMode="auto">
          <a:xfrm>
            <a:off x="1600200" y="31892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8" name="Imagen 7"/>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14400" y="609600"/>
            <a:ext cx="7543800" cy="5256711"/>
          </a:xfrm>
          <a:prstGeom prst="rect">
            <a:avLst/>
          </a:prstGeom>
        </p:spPr>
      </p:pic>
    </p:spTree>
    <p:extLst>
      <p:ext uri="{BB962C8B-B14F-4D97-AF65-F5344CB8AC3E}">
        <p14:creationId xmlns:p14="http://schemas.microsoft.com/office/powerpoint/2010/main" val="1520366864"/>
      </p:ext>
    </p:extLst>
  </p:cSld>
  <p:clrMapOvr>
    <a:masterClrMapping/>
  </p:clrMapOvr>
  <p:transition spd="med">
    <p:randomBar dir="ver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79</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Pruebas Funcionamiento y Resultados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Joaquín</a:t>
            </a:r>
            <a:endParaRPr lang="es-ES" dirty="0"/>
          </a:p>
        </p:txBody>
      </p:sp>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61531" y="609600"/>
            <a:ext cx="5991225" cy="3886200"/>
          </a:xfrm>
          <a:prstGeom prst="rect">
            <a:avLst/>
          </a:prstGeom>
        </p:spPr>
      </p:pic>
      <p:pic>
        <p:nvPicPr>
          <p:cNvPr id="4" name="Imagen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561531" y="4553005"/>
            <a:ext cx="6000750" cy="1314450"/>
          </a:xfrm>
          <a:prstGeom prst="rect">
            <a:avLst/>
          </a:prstGeom>
        </p:spPr>
      </p:pic>
    </p:spTree>
    <p:extLst>
      <p:ext uri="{BB962C8B-B14F-4D97-AF65-F5344CB8AC3E}">
        <p14:creationId xmlns:p14="http://schemas.microsoft.com/office/powerpoint/2010/main" val="795555674"/>
      </p:ext>
    </p:extLst>
  </p:cSld>
  <p:clrMapOvr>
    <a:masterClrMapping/>
  </p:clrMapOvr>
  <p:transition spd="med">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8</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Alcance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del Proyecto</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1"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8" name="9 CuadroTexto"/>
          <p:cNvSpPr txBox="1"/>
          <p:nvPr/>
        </p:nvSpPr>
        <p:spPr>
          <a:xfrm>
            <a:off x="685800" y="914400"/>
            <a:ext cx="8001000" cy="1015663"/>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C" sz="2000" dirty="0"/>
              <a:t>Mediante la automatización de algunos de los procesos, </a:t>
            </a:r>
            <a:r>
              <a:rPr lang="es-EC" sz="2000" dirty="0" smtClean="0"/>
              <a:t>permitirá ahorrar tiempo, consumo </a:t>
            </a:r>
            <a:r>
              <a:rPr lang="es-EC" sz="2000" dirty="0"/>
              <a:t>de productos </a:t>
            </a:r>
            <a:r>
              <a:rPr lang="es-EC" sz="2000" dirty="0" smtClean="0"/>
              <a:t>químicos</a:t>
            </a:r>
            <a:r>
              <a:rPr lang="es-EC" sz="2000" dirty="0"/>
              <a:t> </a:t>
            </a:r>
            <a:r>
              <a:rPr lang="es-EC" sz="2000" dirty="0" smtClean="0"/>
              <a:t>y  </a:t>
            </a:r>
            <a:r>
              <a:rPr lang="es-EC" sz="2000" dirty="0"/>
              <a:t>se prevenga errores que desencadenarían en accidentes. </a:t>
            </a:r>
          </a:p>
        </p:txBody>
      </p:sp>
      <p:sp>
        <p:nvSpPr>
          <p:cNvPr id="9" name="10 CuadroTexto"/>
          <p:cNvSpPr txBox="1"/>
          <p:nvPr/>
        </p:nvSpPr>
        <p:spPr>
          <a:xfrm>
            <a:off x="685800" y="2057400"/>
            <a:ext cx="8001000" cy="1015663"/>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C" sz="2000" dirty="0" smtClean="0"/>
              <a:t>El sistema a desarrollar traerá beneficios a la Planta de Tratamiento, tal como controlar y monitorear los procesos intervenidos desde un solo sitio, permitiendo conocer datos reales y actuales de cada uno de lo procesos.</a:t>
            </a:r>
            <a:endParaRPr lang="es-EC" sz="2000" dirty="0"/>
          </a:p>
        </p:txBody>
      </p:sp>
      <p:sp>
        <p:nvSpPr>
          <p:cNvPr id="2" name="Rectángulo 1"/>
          <p:cNvSpPr/>
          <p:nvPr/>
        </p:nvSpPr>
        <p:spPr>
          <a:xfrm>
            <a:off x="685800" y="3276600"/>
            <a:ext cx="8001000" cy="923330"/>
          </a:xfrm>
          <a:prstGeom prst="rect">
            <a:avLst/>
          </a:prstGeom>
        </p:spPr>
        <p:txBody>
          <a:bodyPr wrap="square">
            <a:spAutoFit/>
          </a:bodyPr>
          <a:lstStyle/>
          <a:p>
            <a:pPr marL="285750" indent="-285750" algn="just">
              <a:buFont typeface="Arial" panose="020B0604020202020204" pitchFamily="34" charset="0"/>
              <a:buChar char="•"/>
            </a:pPr>
            <a:r>
              <a:rPr lang="es-EC" sz="1800" dirty="0">
                <a:latin typeface="Times New Roman" panose="02020603050405020304" pitchFamily="18" charset="0"/>
                <a:ea typeface="Times New Roman" panose="02020603050405020304" pitchFamily="18" charset="0"/>
              </a:rPr>
              <a:t>Con la implementación de un nuevo sistema SCADA se controla y monitorea cada uno de los niveles de los tanques de proceso y de la piscina de almacenamiento en tiempo </a:t>
            </a:r>
            <a:r>
              <a:rPr lang="es-EC" sz="1800" dirty="0" smtClean="0">
                <a:latin typeface="Times New Roman" panose="02020603050405020304" pitchFamily="18" charset="0"/>
                <a:ea typeface="Times New Roman" panose="02020603050405020304" pitchFamily="18" charset="0"/>
              </a:rPr>
              <a:t>real</a:t>
            </a:r>
            <a:r>
              <a:rPr lang="es-EC" sz="1800" dirty="0">
                <a:latin typeface="Times New Roman" panose="02020603050405020304" pitchFamily="18" charset="0"/>
                <a:ea typeface="Times New Roman" panose="02020603050405020304" pitchFamily="18" charset="0"/>
              </a:rPr>
              <a:t>.</a:t>
            </a:r>
            <a:endParaRPr lang="es-EC" sz="1600" dirty="0"/>
          </a:p>
        </p:txBody>
      </p:sp>
      <p:sp>
        <p:nvSpPr>
          <p:cNvPr id="3" name="Rectángulo 2"/>
          <p:cNvSpPr/>
          <p:nvPr/>
        </p:nvSpPr>
        <p:spPr>
          <a:xfrm>
            <a:off x="685800" y="4391561"/>
            <a:ext cx="8153400" cy="646331"/>
          </a:xfrm>
          <a:prstGeom prst="rect">
            <a:avLst/>
          </a:prstGeom>
        </p:spPr>
        <p:txBody>
          <a:bodyPr wrap="square">
            <a:spAutoFit/>
          </a:bodyPr>
          <a:lstStyle/>
          <a:p>
            <a:pPr marL="342900" marR="28575" lvl="0" indent="-342900" algn="just">
              <a:spcAft>
                <a:spcPts val="0"/>
              </a:spcAft>
              <a:buSzPts val="1200"/>
              <a:buFont typeface="Symbol" panose="05050102010706020507" pitchFamily="18" charset="2"/>
              <a:buChar char=""/>
              <a:tabLst>
                <a:tab pos="385445" algn="l"/>
              </a:tabLst>
            </a:pPr>
            <a:r>
              <a:rPr lang="es-EC" sz="1800" dirty="0">
                <a:latin typeface="Times New Roman" panose="02020603050405020304" pitchFamily="18" charset="0"/>
                <a:ea typeface="Symbol" panose="05050102010706020507" pitchFamily="18" charset="2"/>
                <a:cs typeface="Symbol" panose="05050102010706020507" pitchFamily="18" charset="2"/>
              </a:rPr>
              <a:t>El desarrollo del nuevo sistema SCADA permitirá trabajar en modo automático y manual con un</a:t>
            </a:r>
            <a:r>
              <a:rPr lang="es-EC" sz="1800" spc="-6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100%</a:t>
            </a:r>
            <a:r>
              <a:rPr lang="es-EC" sz="1800" spc="-6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de</a:t>
            </a:r>
            <a:r>
              <a:rPr lang="es-EC" sz="1800" spc="-5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control</a:t>
            </a:r>
            <a:r>
              <a:rPr lang="es-EC" sz="1800" spc="-6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de</a:t>
            </a:r>
            <a:r>
              <a:rPr lang="es-EC" sz="1800" spc="-5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cada</a:t>
            </a:r>
            <a:r>
              <a:rPr lang="es-EC" sz="1800" spc="-6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uno</a:t>
            </a:r>
            <a:r>
              <a:rPr lang="es-EC" sz="1800" spc="-6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de</a:t>
            </a:r>
            <a:r>
              <a:rPr lang="es-EC" sz="1800" spc="-6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los</a:t>
            </a:r>
            <a:r>
              <a:rPr lang="es-EC" sz="1800" spc="-60" dirty="0">
                <a:latin typeface="Times New Roman" panose="02020603050405020304" pitchFamily="18" charset="0"/>
                <a:ea typeface="Symbol" panose="05050102010706020507" pitchFamily="18" charset="2"/>
                <a:cs typeface="Symbol" panose="05050102010706020507" pitchFamily="18" charset="2"/>
              </a:rPr>
              <a:t> </a:t>
            </a:r>
            <a:r>
              <a:rPr lang="es-EC" sz="1800" dirty="0" smtClean="0">
                <a:latin typeface="Times New Roman" panose="02020603050405020304" pitchFamily="18" charset="0"/>
                <a:ea typeface="Symbol" panose="05050102010706020507" pitchFamily="18" charset="2"/>
                <a:cs typeface="Symbol" panose="05050102010706020507" pitchFamily="18" charset="2"/>
              </a:rPr>
              <a:t>dispositivos.</a:t>
            </a:r>
            <a:endParaRPr lang="es-EC" sz="1600" dirty="0">
              <a:effectLst/>
              <a:latin typeface="Times New Roman" panose="02020603050405020304" pitchFamily="18" charset="0"/>
              <a:ea typeface="Symbol" panose="05050102010706020507" pitchFamily="18" charset="2"/>
              <a:cs typeface="Symbol" panose="05050102010706020507" pitchFamily="18" charset="2"/>
            </a:endParaRPr>
          </a:p>
        </p:txBody>
      </p:sp>
      <p:sp>
        <p:nvSpPr>
          <p:cNvPr id="4" name="Rectángulo 3"/>
          <p:cNvSpPr/>
          <p:nvPr/>
        </p:nvSpPr>
        <p:spPr>
          <a:xfrm>
            <a:off x="685800" y="5172670"/>
            <a:ext cx="8153400" cy="923330"/>
          </a:xfrm>
          <a:prstGeom prst="rect">
            <a:avLst/>
          </a:prstGeom>
        </p:spPr>
        <p:txBody>
          <a:bodyPr wrap="square">
            <a:spAutoFit/>
          </a:bodyPr>
          <a:lstStyle/>
          <a:p>
            <a:pPr marL="342900" marR="28575" lvl="0" indent="-342900" algn="just">
              <a:spcAft>
                <a:spcPts val="0"/>
              </a:spcAft>
              <a:buSzPts val="1200"/>
              <a:buFont typeface="Symbol" panose="05050102010706020507" pitchFamily="18" charset="2"/>
              <a:buChar char=""/>
              <a:tabLst>
                <a:tab pos="385445" algn="l"/>
              </a:tabLst>
            </a:pPr>
            <a:r>
              <a:rPr lang="es-EC" sz="1800" dirty="0">
                <a:latin typeface="Times New Roman" panose="02020603050405020304" pitchFamily="18" charset="0"/>
                <a:ea typeface="Symbol" panose="05050102010706020507" pitchFamily="18" charset="2"/>
                <a:cs typeface="Symbol" panose="05050102010706020507" pitchFamily="18" charset="2"/>
              </a:rPr>
              <a:t>P</a:t>
            </a:r>
            <a:r>
              <a:rPr lang="es-EC" sz="1800" dirty="0" smtClean="0">
                <a:latin typeface="Times New Roman" panose="02020603050405020304" pitchFamily="18" charset="0"/>
                <a:ea typeface="Symbol" panose="05050102010706020507" pitchFamily="18" charset="2"/>
                <a:cs typeface="Symbol" panose="05050102010706020507" pitchFamily="18" charset="2"/>
              </a:rPr>
              <a:t>ermitirá</a:t>
            </a:r>
            <a:r>
              <a:rPr lang="es-EC" sz="1800" spc="-65" dirty="0" smtClean="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el</a:t>
            </a:r>
            <a:r>
              <a:rPr lang="es-EC" sz="1800" spc="-5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ingreso</a:t>
            </a:r>
            <a:r>
              <a:rPr lang="es-EC" sz="1800" spc="-6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del</a:t>
            </a:r>
            <a:r>
              <a:rPr lang="es-EC" sz="1800" spc="-6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pH</a:t>
            </a:r>
            <a:r>
              <a:rPr lang="es-EC" sz="1800" spc="-6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deseado para cada </a:t>
            </a:r>
            <a:r>
              <a:rPr lang="es-EC" sz="1800" dirty="0" smtClean="0">
                <a:latin typeface="Times New Roman" panose="02020603050405020304" pitchFamily="18" charset="0"/>
                <a:ea typeface="Symbol" panose="05050102010706020507" pitchFamily="18" charset="2"/>
                <a:cs typeface="Symbol" panose="05050102010706020507" pitchFamily="18" charset="2"/>
              </a:rPr>
              <a:t>tanque </a:t>
            </a:r>
            <a:r>
              <a:rPr lang="es-EC" sz="1800" dirty="0">
                <a:latin typeface="Times New Roman" panose="02020603050405020304" pitchFamily="18" charset="0"/>
                <a:ea typeface="Symbol" panose="05050102010706020507" pitchFamily="18" charset="2"/>
                <a:cs typeface="Symbol" panose="05050102010706020507" pitchFamily="18" charset="2"/>
              </a:rPr>
              <a:t>y el sistema se encargará</a:t>
            </a:r>
            <a:r>
              <a:rPr lang="es-EC" sz="1800" spc="-11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de realizar la comparación y la dosificación necesaria del aditivo químico para llegar al pH establecido.</a:t>
            </a:r>
            <a:endParaRPr lang="es-EC" sz="1600" dirty="0">
              <a:latin typeface="Times New Roman" panose="02020603050405020304" pitchFamily="18" charset="0"/>
              <a:ea typeface="Symbol" panose="05050102010706020507" pitchFamily="18" charset="2"/>
              <a:cs typeface="Symbol" panose="05050102010706020507" pitchFamily="18" charset="2"/>
            </a:endParaRPr>
          </a:p>
        </p:txBody>
      </p:sp>
    </p:spTree>
    <p:extLst>
      <p:ext uri="{BB962C8B-B14F-4D97-AF65-F5344CB8AC3E}">
        <p14:creationId xmlns:p14="http://schemas.microsoft.com/office/powerpoint/2010/main" val="2771326945"/>
      </p:ext>
    </p:extLst>
  </p:cSld>
  <p:clrMapOvr>
    <a:masterClrMapping/>
  </p:clrMapOvr>
  <p:transition spd="med">
    <p:randomBar dir="ver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80</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Pruebas Funcionamiento y Resultados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Joaquín</a:t>
            </a:r>
            <a:endParaRPr lang="es-ES" dirty="0"/>
          </a:p>
        </p:txBody>
      </p:sp>
      <p:pic>
        <p:nvPicPr>
          <p:cNvPr id="2" name="Imagen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92665" y="638175"/>
            <a:ext cx="6010275" cy="4162425"/>
          </a:xfrm>
          <a:prstGeom prst="rect">
            <a:avLst/>
          </a:prstGeom>
        </p:spPr>
      </p:pic>
      <p:pic>
        <p:nvPicPr>
          <p:cNvPr id="5" name="Imagen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600200" y="4800600"/>
            <a:ext cx="6000750" cy="1152525"/>
          </a:xfrm>
          <a:prstGeom prst="rect">
            <a:avLst/>
          </a:prstGeom>
        </p:spPr>
      </p:pic>
    </p:spTree>
    <p:extLst>
      <p:ext uri="{BB962C8B-B14F-4D97-AF65-F5344CB8AC3E}">
        <p14:creationId xmlns:p14="http://schemas.microsoft.com/office/powerpoint/2010/main" val="2096427792"/>
      </p:ext>
    </p:extLst>
  </p:cSld>
  <p:clrMapOvr>
    <a:masterClrMapping/>
  </p:clrMapOvr>
  <p:transition spd="med">
    <p:randomBar dir="ver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81</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Pruebas Funcionamiento y Resultados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Joaquín</a:t>
            </a:r>
            <a:endParaRPr lang="es-ES" dirty="0"/>
          </a:p>
        </p:txBody>
      </p:sp>
      <p:pic>
        <p:nvPicPr>
          <p:cNvPr id="3" name="Imagen 2"/>
          <p:cNvPicPr>
            <a:picLocks noChangeAspect="1"/>
          </p:cNvPicPr>
          <p:nvPr/>
        </p:nvPicPr>
        <p:blipFill>
          <a:blip r:embed="rId2"/>
          <a:stretch>
            <a:fillRect/>
          </a:stretch>
        </p:blipFill>
        <p:spPr>
          <a:xfrm>
            <a:off x="1562100" y="609600"/>
            <a:ext cx="6019800" cy="4000500"/>
          </a:xfrm>
          <a:prstGeom prst="rect">
            <a:avLst/>
          </a:prstGeom>
        </p:spPr>
      </p:pic>
      <p:pic>
        <p:nvPicPr>
          <p:cNvPr id="8" name="Imagen 7"/>
          <p:cNvPicPr>
            <a:picLocks noChangeAspect="1"/>
          </p:cNvPicPr>
          <p:nvPr/>
        </p:nvPicPr>
        <p:blipFill>
          <a:blip r:embed="rId3"/>
          <a:stretch>
            <a:fillRect/>
          </a:stretch>
        </p:blipFill>
        <p:spPr>
          <a:xfrm>
            <a:off x="1566862" y="4657725"/>
            <a:ext cx="6010275" cy="904875"/>
          </a:xfrm>
          <a:prstGeom prst="rect">
            <a:avLst/>
          </a:prstGeom>
        </p:spPr>
      </p:pic>
    </p:spTree>
    <p:extLst>
      <p:ext uri="{BB962C8B-B14F-4D97-AF65-F5344CB8AC3E}">
        <p14:creationId xmlns:p14="http://schemas.microsoft.com/office/powerpoint/2010/main" val="4203325670"/>
      </p:ext>
    </p:extLst>
  </p:cSld>
  <p:clrMapOvr>
    <a:masterClrMapping/>
  </p:clrMapOvr>
  <p:transition spd="med">
    <p:randomBar dir="ver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82</a:t>
            </a:fld>
            <a:endParaRPr lang="es-ES" dirty="0"/>
          </a:p>
        </p:txBody>
      </p:sp>
      <p:graphicFrame>
        <p:nvGraphicFramePr>
          <p:cNvPr id="7" name="6 Diagrama"/>
          <p:cNvGraphicFramePr/>
          <p:nvPr>
            <p:extLst>
              <p:ext uri="{D42A27DB-BD31-4B8C-83A1-F6EECF244321}">
                <p14:modId xmlns:p14="http://schemas.microsoft.com/office/powerpoint/2010/main" val="54830082"/>
              </p:ext>
            </p:extLst>
          </p:nvPr>
        </p:nvGraphicFramePr>
        <p:xfrm>
          <a:off x="685800" y="787400"/>
          <a:ext cx="7696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Automatización de Procesos de Tratamiento de Agua</a:t>
            </a:r>
          </a:p>
        </p:txBody>
      </p:sp>
      <p:sp>
        <p:nvSpPr>
          <p:cNvPr id="9"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2" name="1 Marcador de fecha"/>
          <p:cNvSpPr>
            <a:spLocks noGrp="1"/>
          </p:cNvSpPr>
          <p:nvPr>
            <p:ph type="dt" sz="half" idx="10"/>
          </p:nvPr>
        </p:nvSpPr>
        <p:spPr>
          <a:xfrm>
            <a:off x="152400" y="6355080"/>
            <a:ext cx="2743200" cy="411480"/>
          </a:xfrm>
        </p:spPr>
        <p:txBody>
          <a:bodyPr/>
          <a:lstStyle/>
          <a:p>
            <a:pPr algn="r"/>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Tree>
    <p:extLst>
      <p:ext uri="{BB962C8B-B14F-4D97-AF65-F5344CB8AC3E}">
        <p14:creationId xmlns:p14="http://schemas.microsoft.com/office/powerpoint/2010/main" val="223415921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83</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Conclusiones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2" name="1 CuadroTexto"/>
          <p:cNvSpPr txBox="1"/>
          <p:nvPr/>
        </p:nvSpPr>
        <p:spPr>
          <a:xfrm>
            <a:off x="228600" y="864275"/>
            <a:ext cx="8686800" cy="2031325"/>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C" sz="1800" dirty="0" smtClean="0"/>
              <a:t>El </a:t>
            </a:r>
            <a:r>
              <a:rPr lang="es-EC" sz="1800" dirty="0"/>
              <a:t>sistema SCADA permite el control de todos los dispositivos que conforman la planta de tratamiento de agua PTARI en dos modos: manual y automático. El modo manual permite la activación de cada uno de los dispositivos de maniobra de forma independiente, además del control de los niveles de los tanques y rangos de pH. El modo automático permite el ingreso de rangos de pH de los tanques y el tiempo de floculación como parámetros de funcionamiento. El control de cada uno de los dispositivos se realiza de manera automática en base a la lectura de los sensores que tienen instalados cada uno de los tanques.</a:t>
            </a: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Joaquín</a:t>
            </a:r>
            <a:endParaRPr lang="es-ES" dirty="0"/>
          </a:p>
        </p:txBody>
      </p:sp>
      <p:sp>
        <p:nvSpPr>
          <p:cNvPr id="13" name="12 CuadroTexto"/>
          <p:cNvSpPr txBox="1"/>
          <p:nvPr/>
        </p:nvSpPr>
        <p:spPr>
          <a:xfrm>
            <a:off x="228600" y="4590871"/>
            <a:ext cx="8686800" cy="923330"/>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C" sz="1800" dirty="0" smtClean="0"/>
              <a:t>Los </a:t>
            </a:r>
            <a:r>
              <a:rPr lang="es-EC" sz="1800" dirty="0"/>
              <a:t>históricos permiten obtener datos de los niveles de cada uno de los tanques en tiempo real al momento que sea generado un informe de proceso, el cual permitirá analizar la cantidad de agua tratada en cada turno de trabajo y el tiempo de procesamiento necesario.</a:t>
            </a:r>
          </a:p>
        </p:txBody>
      </p:sp>
      <p:sp>
        <p:nvSpPr>
          <p:cNvPr id="10" name="12 CuadroTexto"/>
          <p:cNvSpPr txBox="1"/>
          <p:nvPr/>
        </p:nvSpPr>
        <p:spPr>
          <a:xfrm>
            <a:off x="228600" y="3143071"/>
            <a:ext cx="8686800" cy="1200329"/>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C" sz="1800" dirty="0" smtClean="0"/>
              <a:t>Las </a:t>
            </a:r>
            <a:r>
              <a:rPr lang="es-EC" sz="1800" dirty="0"/>
              <a:t>pantallas del sistema HMI fueron diseñadas bajo las especificaciones del estándar ISA101, en base a la selección de colores y diseño estructural de las pantallas teniendo en cuenta la facilidad de entendimiento de los operadores utilizando dispositivos de control similares a los que han manipulado para un mejor entendimiento.</a:t>
            </a:r>
          </a:p>
        </p:txBody>
      </p:sp>
    </p:spTree>
    <p:extLst>
      <p:ext uri="{BB962C8B-B14F-4D97-AF65-F5344CB8AC3E}">
        <p14:creationId xmlns:p14="http://schemas.microsoft.com/office/powerpoint/2010/main" val="1854682179"/>
      </p:ext>
    </p:extLst>
  </p:cSld>
  <p:clrMapOvr>
    <a:masterClrMapping/>
  </p:clrMapOvr>
  <p:transition spd="med">
    <p:randomBar dir="ver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84</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Conclusiones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2" name="1 CuadroTexto"/>
          <p:cNvSpPr txBox="1"/>
          <p:nvPr/>
        </p:nvSpPr>
        <p:spPr>
          <a:xfrm>
            <a:off x="228600" y="864275"/>
            <a:ext cx="8686800" cy="1200329"/>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C" sz="1800" dirty="0" smtClean="0"/>
              <a:t>El </a:t>
            </a:r>
            <a:r>
              <a:rPr lang="es-EC" sz="1800" dirty="0"/>
              <a:t>sistema SCADA implementado facilita el control y la supervisión del proceso de tratamiento de agua residual industrial mediante la visualización en tiempo real de los valores de nivel de cada uno de los tanques y el valor de pH del agua, disminuyendo el gasto innecesario de aditivos químicos.</a:t>
            </a:r>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Joaquín</a:t>
            </a:r>
            <a:endParaRPr lang="es-ES" dirty="0"/>
          </a:p>
        </p:txBody>
      </p:sp>
      <p:sp>
        <p:nvSpPr>
          <p:cNvPr id="13" name="12 CuadroTexto"/>
          <p:cNvSpPr txBox="1"/>
          <p:nvPr/>
        </p:nvSpPr>
        <p:spPr>
          <a:xfrm>
            <a:off x="228600" y="4438471"/>
            <a:ext cx="8686800" cy="1200329"/>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C" sz="1800" dirty="0" smtClean="0"/>
              <a:t>El </a:t>
            </a:r>
            <a:r>
              <a:rPr lang="es-EC" sz="1800" dirty="0"/>
              <a:t>programa de control de los motores agitadores se programó de forma independiente para ser manejados en modo manual y automático considerando las características de proceso de cada uno de los tanques y el tipo de aditivo químico al adicionar al agua residual.</a:t>
            </a:r>
          </a:p>
        </p:txBody>
      </p:sp>
      <p:sp>
        <p:nvSpPr>
          <p:cNvPr id="10" name="12 CuadroTexto"/>
          <p:cNvSpPr txBox="1"/>
          <p:nvPr/>
        </p:nvSpPr>
        <p:spPr>
          <a:xfrm>
            <a:off x="228600" y="2362200"/>
            <a:ext cx="8686800" cy="1754326"/>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C" sz="1800" dirty="0" smtClean="0"/>
              <a:t>El </a:t>
            </a:r>
            <a:r>
              <a:rPr lang="es-EC" sz="1800" dirty="0"/>
              <a:t>sistema HMI permite la visualización y control de los equipos de maniobra de cada uno de los tanques de proceso instalados en áreas específicas y agrupados para su monitoreo por medio de pantallas de interfaz gráfica, denominadas Adición de Químicos de ADE, Adición de Químicos de SDEC, Tanques Sedimentadores, Tanques de almacenamiento, con 2 modos de control Manual y Automático dependiendo de la necesidad del operador y todo controlado desde la cabina de control general de la Ptari. </a:t>
            </a:r>
          </a:p>
        </p:txBody>
      </p:sp>
    </p:spTree>
    <p:extLst>
      <p:ext uri="{BB962C8B-B14F-4D97-AF65-F5344CB8AC3E}">
        <p14:creationId xmlns:p14="http://schemas.microsoft.com/office/powerpoint/2010/main" val="2088038243"/>
      </p:ext>
    </p:extLst>
  </p:cSld>
  <p:clrMapOvr>
    <a:masterClrMapping/>
  </p:clrMapOvr>
  <p:transition spd="med">
    <p:randomBar dir="ver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85</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Conclusiones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2" name="1 CuadroTexto"/>
          <p:cNvSpPr txBox="1"/>
          <p:nvPr/>
        </p:nvSpPr>
        <p:spPr>
          <a:xfrm>
            <a:off x="228600" y="864275"/>
            <a:ext cx="8686800" cy="1200329"/>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marL="0" lvl="2" algn="just"/>
            <a:r>
              <a:rPr lang="es-EC" sz="1800" dirty="0" smtClean="0"/>
              <a:t>Los </a:t>
            </a:r>
            <a:r>
              <a:rPr lang="es-EC" sz="1800" dirty="0"/>
              <a:t>planos eléctricos unifilares muestran la conexión de cada uno de los dispositivos de maniobra, para un posterior mantenimiento de los equipos y del tablero de control o en caso de ocasionarse fallas eléctricas se realice la corrección de las mismas en el menor tiempo posible.</a:t>
            </a:r>
            <a:endParaRPr lang="es-EC" sz="1600" dirty="0"/>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Joaquín</a:t>
            </a:r>
            <a:endParaRPr lang="es-ES" dirty="0"/>
          </a:p>
        </p:txBody>
      </p:sp>
      <p:sp>
        <p:nvSpPr>
          <p:cNvPr id="13" name="12 CuadroTexto"/>
          <p:cNvSpPr txBox="1"/>
          <p:nvPr/>
        </p:nvSpPr>
        <p:spPr>
          <a:xfrm>
            <a:off x="228600" y="4267200"/>
            <a:ext cx="8686800" cy="1477328"/>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C" sz="1800" dirty="0" smtClean="0"/>
              <a:t>El </a:t>
            </a:r>
            <a:r>
              <a:rPr lang="es-EC" sz="1800" dirty="0"/>
              <a:t>sistema SCADA permite la fácil manipulación y el control intuitivo de la planta mediante la visualización de los procesos secuenciales de tratamiento, disminuyendo el tiempo de procesamiento, controlando el uso de aditivos químicos para la regulación de pH y regulando la capacidad máxima de cada tanque, evitando de esta manera derrames de agua contaminada y posibles daños de los equipos de maniobra.</a:t>
            </a:r>
          </a:p>
        </p:txBody>
      </p:sp>
      <p:sp>
        <p:nvSpPr>
          <p:cNvPr id="10" name="12 CuadroTexto"/>
          <p:cNvSpPr txBox="1"/>
          <p:nvPr/>
        </p:nvSpPr>
        <p:spPr>
          <a:xfrm>
            <a:off x="228600" y="2284274"/>
            <a:ext cx="8686800" cy="1754326"/>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C" sz="1800" dirty="0" smtClean="0"/>
              <a:t>Cada </a:t>
            </a:r>
            <a:r>
              <a:rPr lang="es-EC" sz="1800" dirty="0"/>
              <a:t>uno de los tanques de proceso cuenta con un sensor de nivel ultrasónico, por medio del cual se obtiene valores en tiempo real. En el caso de los tanques donde se adicionan productos químicos y se forma cantidad considerable de espuma, se construyeron tanques rectangulares auxiliares para la medición de nivel, en los cuales se colocaron flotadores para evitar que cuando el haz sonoro ingrese a la espuma no retorne y produzca errores en la medición.</a:t>
            </a:r>
          </a:p>
        </p:txBody>
      </p:sp>
    </p:spTree>
    <p:extLst>
      <p:ext uri="{BB962C8B-B14F-4D97-AF65-F5344CB8AC3E}">
        <p14:creationId xmlns:p14="http://schemas.microsoft.com/office/powerpoint/2010/main" val="3078479591"/>
      </p:ext>
    </p:extLst>
  </p:cSld>
  <p:clrMapOvr>
    <a:masterClrMapping/>
  </p:clrMapOvr>
  <p:transition spd="med">
    <p:randomBar dir="ver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86</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Conclusiones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 Marcador de fecha"/>
          <p:cNvSpPr>
            <a:spLocks noGrp="1"/>
          </p:cNvSpPr>
          <p:nvPr>
            <p:ph type="dt" sz="half" idx="10"/>
          </p:nvPr>
        </p:nvSpPr>
        <p:spPr>
          <a:xfrm>
            <a:off x="152400" y="6355080"/>
            <a:ext cx="2743200" cy="411480"/>
          </a:xfrm>
        </p:spPr>
        <p:txBody>
          <a:bodyPr/>
          <a:lstStyle/>
          <a:p>
            <a:pPr algn="r"/>
            <a:r>
              <a:rPr lang="es-EC" spc="43" dirty="0">
                <a:ln w="11430"/>
                <a:solidFill>
                  <a:schemeClr val="tx1">
                    <a:lumMod val="50000"/>
                    <a:lumOff val="50000"/>
                  </a:schemeClr>
                </a:solidFill>
              </a:rPr>
              <a:t>Automatización de Procesos de Tratamiento </a:t>
            </a:r>
            <a:r>
              <a:rPr lang="en-US" spc="43" dirty="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2" name="1 CuadroTexto"/>
          <p:cNvSpPr txBox="1"/>
          <p:nvPr/>
        </p:nvSpPr>
        <p:spPr>
          <a:xfrm>
            <a:off x="228600" y="864275"/>
            <a:ext cx="8686800" cy="923330"/>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marL="0" lvl="2" algn="just"/>
            <a:r>
              <a:rPr lang="es-EC" sz="1800" dirty="0" smtClean="0"/>
              <a:t>El </a:t>
            </a:r>
            <a:r>
              <a:rPr lang="es-EC" sz="1800" dirty="0"/>
              <a:t>sistema de control de la planta de tratamiento PTARI fue desarrollado en base a un diseño totalmente nuevo para la supervisión y control del proceso de regulación de pH, cumpliendo así con los objetivos y alcance planteados al inicio del proyecto.</a:t>
            </a:r>
            <a:endParaRPr lang="es-EC" sz="1600" dirty="0"/>
          </a:p>
        </p:txBody>
      </p:sp>
      <p:sp>
        <p:nvSpPr>
          <p:cNvPr id="12" name="6 Marcador de pie de página"/>
          <p:cNvSpPr>
            <a:spLocks noGrp="1"/>
          </p:cNvSpPr>
          <p:nvPr>
            <p:ph type="ftr" sz="quarter" idx="11"/>
          </p:nvPr>
        </p:nvSpPr>
        <p:spPr>
          <a:xfrm>
            <a:off x="3124200" y="6356355"/>
            <a:ext cx="2971800" cy="323845"/>
          </a:xfrm>
        </p:spPr>
        <p:txBody>
          <a:bodyPr/>
          <a:lstStyle/>
          <a:p>
            <a:r>
              <a:rPr lang="es-ES" dirty="0"/>
              <a:t>Díaz Flores, Santiago Joaquín</a:t>
            </a:r>
            <a:endParaRPr lang="es-ES" dirty="0"/>
          </a:p>
        </p:txBody>
      </p:sp>
      <p:sp>
        <p:nvSpPr>
          <p:cNvPr id="10" name="12 CuadroTexto"/>
          <p:cNvSpPr txBox="1"/>
          <p:nvPr/>
        </p:nvSpPr>
        <p:spPr>
          <a:xfrm>
            <a:off x="228600" y="2057400"/>
            <a:ext cx="8686800" cy="1200329"/>
          </a:xfrm>
          <a:prstGeom prst="rect">
            <a:avLst/>
          </a:prstGeom>
          <a:effectLst>
            <a:outerShdw blurRad="50800" dist="38100" dir="10800000" algn="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C" sz="1800" dirty="0" smtClean="0"/>
              <a:t>El </a:t>
            </a:r>
            <a:r>
              <a:rPr lang="es-EC" sz="1800" dirty="0"/>
              <a:t>Filtro Prensa permite la filtración de los sólidos en suspensión del agua residual con un tiempo de procesamiento corto el cual permite tener un proceso secuencial desde el tanque de sedimentación principal atravesando el filtro prensa hacia el tanque de neutralización.</a:t>
            </a:r>
          </a:p>
        </p:txBody>
      </p:sp>
    </p:spTree>
    <p:extLst>
      <p:ext uri="{BB962C8B-B14F-4D97-AF65-F5344CB8AC3E}">
        <p14:creationId xmlns:p14="http://schemas.microsoft.com/office/powerpoint/2010/main" val="2396207473"/>
      </p:ext>
    </p:extLst>
  </p:cSld>
  <p:clrMapOvr>
    <a:masterClrMapping/>
  </p:clrMapOvr>
  <p:transition spd="med">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9</a:t>
            </a:fld>
            <a:endParaRPr lang="es-ES" dirty="0"/>
          </a:p>
        </p:txBody>
      </p:sp>
      <p:sp>
        <p:nvSpPr>
          <p:cNvPr id="7" name="6 Rectángulo"/>
          <p:cNvSpPr/>
          <p:nvPr/>
        </p:nvSpPr>
        <p:spPr>
          <a:xfrm>
            <a:off x="838200" y="21776"/>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Alcance </a:t>
            </a: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del Proyecto</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6 Marcador de pie de página"/>
          <p:cNvSpPr>
            <a:spLocks noGrp="1"/>
          </p:cNvSpPr>
          <p:nvPr>
            <p:ph type="ftr" sz="quarter" idx="11"/>
          </p:nvPr>
        </p:nvSpPr>
        <p:spPr>
          <a:xfrm>
            <a:off x="3124200" y="6356356"/>
            <a:ext cx="2971800" cy="315097"/>
          </a:xfrm>
        </p:spPr>
        <p:txBody>
          <a:bodyPr/>
          <a:lstStyle/>
          <a:p>
            <a:r>
              <a:rPr lang="es-ES" dirty="0"/>
              <a:t>Díaz Flores, Santiago Joaquín</a:t>
            </a:r>
            <a:endParaRPr lang="es-ES" dirty="0"/>
          </a:p>
        </p:txBody>
      </p:sp>
      <p:sp>
        <p:nvSpPr>
          <p:cNvPr id="11" name="1 Marcador de fecha"/>
          <p:cNvSpPr>
            <a:spLocks noGrp="1"/>
          </p:cNvSpPr>
          <p:nvPr>
            <p:ph type="dt" sz="half" idx="10"/>
          </p:nvPr>
        </p:nvSpPr>
        <p:spPr>
          <a:xfrm>
            <a:off x="152400" y="6355080"/>
            <a:ext cx="2743200" cy="411480"/>
          </a:xfrm>
        </p:spPr>
        <p:txBody>
          <a:bodyPr/>
          <a:lstStyle/>
          <a:p>
            <a:r>
              <a:rPr lang="es-EC" spc="43" dirty="0" smtClean="0">
                <a:ln w="11430"/>
                <a:solidFill>
                  <a:schemeClr val="tx1">
                    <a:lumMod val="50000"/>
                    <a:lumOff val="50000"/>
                  </a:schemeClr>
                </a:solidFill>
              </a:rPr>
              <a:t>Automatización de Procesos de Tratamiento </a:t>
            </a:r>
            <a:r>
              <a:rPr lang="en-US" spc="43" dirty="0" smtClean="0">
                <a:ln w="11430"/>
                <a:solidFill>
                  <a:schemeClr val="tx1">
                    <a:lumMod val="50000"/>
                    <a:lumOff val="50000"/>
                  </a:schemeClr>
                </a:solidFill>
              </a:rPr>
              <a:t>de Agua</a:t>
            </a:r>
            <a:endParaRPr lang="es-EC" spc="43" dirty="0">
              <a:ln w="11430"/>
              <a:solidFill>
                <a:schemeClr val="tx1">
                  <a:lumMod val="50000"/>
                  <a:lumOff val="50000"/>
                </a:schemeClr>
              </a:solidFill>
            </a:endParaRPr>
          </a:p>
        </p:txBody>
      </p:sp>
      <p:sp>
        <p:nvSpPr>
          <p:cNvPr id="5" name="Rectángulo 4"/>
          <p:cNvSpPr/>
          <p:nvPr/>
        </p:nvSpPr>
        <p:spPr>
          <a:xfrm>
            <a:off x="533400" y="838200"/>
            <a:ext cx="8153400" cy="1200329"/>
          </a:xfrm>
          <a:prstGeom prst="rect">
            <a:avLst/>
          </a:prstGeom>
        </p:spPr>
        <p:txBody>
          <a:bodyPr wrap="square">
            <a:spAutoFit/>
          </a:bodyPr>
          <a:lstStyle/>
          <a:p>
            <a:pPr marL="342900" marR="28575" lvl="0" indent="-342900" algn="just">
              <a:spcAft>
                <a:spcPts val="0"/>
              </a:spcAft>
              <a:buSzPts val="1200"/>
              <a:buFont typeface="Symbol" panose="05050102010706020507" pitchFamily="18" charset="2"/>
              <a:buChar char=""/>
            </a:pPr>
            <a:r>
              <a:rPr lang="es-EC" sz="1800" dirty="0">
                <a:latin typeface="Times New Roman" panose="02020603050405020304" pitchFamily="18" charset="0"/>
                <a:ea typeface="Symbol" panose="05050102010706020507" pitchFamily="18" charset="2"/>
                <a:cs typeface="Symbol" panose="05050102010706020507" pitchFamily="18" charset="2"/>
              </a:rPr>
              <a:t>Por</a:t>
            </a:r>
            <a:r>
              <a:rPr lang="es-EC" sz="1800" spc="-3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medio</a:t>
            </a:r>
            <a:r>
              <a:rPr lang="es-EC" sz="1800" spc="-3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del</a:t>
            </a:r>
            <a:r>
              <a:rPr lang="es-EC" sz="1800" spc="-2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sistema</a:t>
            </a:r>
            <a:r>
              <a:rPr lang="es-EC" sz="1800" spc="-3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de</a:t>
            </a:r>
            <a:r>
              <a:rPr lang="es-EC" sz="1800" spc="-5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control</a:t>
            </a:r>
            <a:r>
              <a:rPr lang="es-EC" sz="1800" spc="-2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desarrollado</a:t>
            </a:r>
            <a:r>
              <a:rPr lang="es-EC" sz="1800" spc="-3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se</a:t>
            </a:r>
            <a:r>
              <a:rPr lang="es-EC" sz="1800" spc="-3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espera</a:t>
            </a:r>
            <a:r>
              <a:rPr lang="es-EC" sz="1800" spc="-3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obtener</a:t>
            </a:r>
            <a:r>
              <a:rPr lang="es-EC" sz="1800" spc="-3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una</a:t>
            </a:r>
            <a:r>
              <a:rPr lang="es-EC" sz="1800" spc="-3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mejora</a:t>
            </a:r>
            <a:r>
              <a:rPr lang="es-EC" sz="1800" spc="-2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muy</a:t>
            </a:r>
            <a:r>
              <a:rPr lang="es-EC" sz="1800" spc="-5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considerable</a:t>
            </a:r>
            <a:r>
              <a:rPr lang="es-EC" sz="1800" spc="-3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en el tiempo de procesamiento del agua residual industrial, acorde a las necesidades de la planta de galvanizado</a:t>
            </a:r>
            <a:r>
              <a:rPr lang="es-EC" sz="1800" spc="-2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y</a:t>
            </a:r>
            <a:r>
              <a:rPr lang="es-EC" sz="1800" spc="-4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disminuir</a:t>
            </a:r>
            <a:r>
              <a:rPr lang="es-EC" sz="1800" spc="-2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así</a:t>
            </a:r>
            <a:r>
              <a:rPr lang="es-EC" sz="1800" spc="-3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cualquier</a:t>
            </a:r>
            <a:r>
              <a:rPr lang="es-EC" sz="1800" spc="-2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tipo</a:t>
            </a:r>
            <a:r>
              <a:rPr lang="es-EC" sz="1800" spc="-3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de</a:t>
            </a:r>
            <a:r>
              <a:rPr lang="es-EC" sz="1800" spc="-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falla</a:t>
            </a:r>
            <a:r>
              <a:rPr lang="es-EC" sz="1800" spc="-2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con</a:t>
            </a:r>
            <a:r>
              <a:rPr lang="es-EC" sz="1800" spc="-3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el</a:t>
            </a:r>
            <a:r>
              <a:rPr lang="es-EC" sz="1800" spc="-1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nuevo</a:t>
            </a:r>
            <a:r>
              <a:rPr lang="es-EC" sz="1800" spc="-3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diseño</a:t>
            </a:r>
            <a:r>
              <a:rPr lang="es-EC" sz="1800" spc="-2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de</a:t>
            </a:r>
            <a:r>
              <a:rPr lang="es-EC" sz="1800" spc="-20"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estructura</a:t>
            </a:r>
            <a:r>
              <a:rPr lang="es-EC" sz="1800" spc="-1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y</a:t>
            </a:r>
            <a:r>
              <a:rPr lang="es-EC" sz="1800" spc="-4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control</a:t>
            </a:r>
            <a:r>
              <a:rPr lang="es-EC" sz="1800" spc="-2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de la planta</a:t>
            </a:r>
            <a:r>
              <a:rPr lang="es-EC" sz="1800" spc="-5" dirty="0">
                <a:latin typeface="Times New Roman" panose="02020603050405020304" pitchFamily="18" charset="0"/>
                <a:ea typeface="Symbol" panose="05050102010706020507" pitchFamily="18" charset="2"/>
                <a:cs typeface="Symbol" panose="05050102010706020507" pitchFamily="18" charset="2"/>
              </a:rPr>
              <a:t> </a:t>
            </a:r>
            <a:r>
              <a:rPr lang="es-EC" sz="1800" dirty="0">
                <a:latin typeface="Times New Roman" panose="02020603050405020304" pitchFamily="18" charset="0"/>
                <a:ea typeface="Symbol" panose="05050102010706020507" pitchFamily="18" charset="2"/>
                <a:cs typeface="Symbol" panose="05050102010706020507" pitchFamily="18" charset="2"/>
              </a:rPr>
              <a:t>PTARI.</a:t>
            </a:r>
            <a:endParaRPr lang="es-EC" sz="1600" dirty="0">
              <a:effectLst/>
              <a:latin typeface="Times New Roman" panose="02020603050405020304" pitchFamily="18" charset="0"/>
              <a:ea typeface="Symbol" panose="05050102010706020507" pitchFamily="18" charset="2"/>
              <a:cs typeface="Symbol" panose="05050102010706020507" pitchFamily="18" charset="2"/>
            </a:endParaRPr>
          </a:p>
        </p:txBody>
      </p:sp>
      <p:sp>
        <p:nvSpPr>
          <p:cNvPr id="12" name="Rectángulo 11"/>
          <p:cNvSpPr/>
          <p:nvPr/>
        </p:nvSpPr>
        <p:spPr>
          <a:xfrm>
            <a:off x="381000" y="2209800"/>
            <a:ext cx="8305800" cy="1200329"/>
          </a:xfrm>
          <a:prstGeom prst="rect">
            <a:avLst/>
          </a:prstGeom>
        </p:spPr>
        <p:txBody>
          <a:bodyPr wrap="square">
            <a:spAutoFit/>
          </a:bodyPr>
          <a:lstStyle/>
          <a:p>
            <a:pPr marL="466090" indent="-285750" algn="just">
              <a:spcAft>
                <a:spcPts val="0"/>
              </a:spcAft>
              <a:buFont typeface="Arial" panose="020B0604020202020204" pitchFamily="34" charset="0"/>
              <a:buChar char="•"/>
            </a:pPr>
            <a:r>
              <a:rPr lang="es-EC" sz="1800" dirty="0">
                <a:latin typeface="Times New Roman" panose="02020603050405020304" pitchFamily="18" charset="0"/>
                <a:ea typeface="Times New Roman" panose="02020603050405020304" pitchFamily="18" charset="0"/>
              </a:rPr>
              <a:t>Se implementará en cada uno de los tanques un sistema de contingencia de nivel, ya que, si por alguna razón uno de los sensores ultrasónico de nivel falla, las boyas detendrán el proceso enviando una alarma en la interface HMI y activando una alarma visual y sonora externa. </a:t>
            </a:r>
            <a:endParaRPr lang="es-EC" sz="1800" dirty="0">
              <a:effectLst/>
              <a:latin typeface="Times New Roman" panose="02020603050405020304" pitchFamily="18" charset="0"/>
              <a:ea typeface="Times New Roman" panose="02020603050405020304" pitchFamily="18" charset="0"/>
            </a:endParaRPr>
          </a:p>
        </p:txBody>
      </p:sp>
      <p:sp>
        <p:nvSpPr>
          <p:cNvPr id="13" name="Rectángulo 12"/>
          <p:cNvSpPr/>
          <p:nvPr/>
        </p:nvSpPr>
        <p:spPr>
          <a:xfrm>
            <a:off x="381000" y="3505200"/>
            <a:ext cx="8305800" cy="923330"/>
          </a:xfrm>
          <a:prstGeom prst="rect">
            <a:avLst/>
          </a:prstGeom>
        </p:spPr>
        <p:txBody>
          <a:bodyPr wrap="square">
            <a:spAutoFit/>
          </a:bodyPr>
          <a:lstStyle/>
          <a:p>
            <a:pPr marL="466090" indent="-285750" algn="just">
              <a:spcAft>
                <a:spcPts val="0"/>
              </a:spcAft>
              <a:buFont typeface="Arial" panose="020B0604020202020204" pitchFamily="34" charset="0"/>
              <a:buChar char="•"/>
            </a:pPr>
            <a:r>
              <a:rPr lang="es-EC" sz="1800" dirty="0">
                <a:latin typeface="Times New Roman" panose="02020603050405020304" pitchFamily="18" charset="0"/>
                <a:ea typeface="Times New Roman" panose="02020603050405020304" pitchFamily="18" charset="0"/>
              </a:rPr>
              <a:t>En caso de detectar alguna falla en el proceso el operador contará con dos pulsadores de emergencia colocados en zonas libres, accesibles y de fácil ubicación en la planta, los mismos que detendrán el proceso de control desde el sistema HMI.</a:t>
            </a:r>
            <a:endParaRPr lang="es-EC" sz="1800" dirty="0">
              <a:effectLst/>
              <a:latin typeface="Times New Roman" panose="02020603050405020304" pitchFamily="18" charset="0"/>
              <a:ea typeface="Times New Roman" panose="02020603050405020304" pitchFamily="18" charset="0"/>
            </a:endParaRPr>
          </a:p>
        </p:txBody>
      </p:sp>
      <p:sp>
        <p:nvSpPr>
          <p:cNvPr id="14" name="Rectángulo 13"/>
          <p:cNvSpPr/>
          <p:nvPr/>
        </p:nvSpPr>
        <p:spPr>
          <a:xfrm>
            <a:off x="381000" y="4572000"/>
            <a:ext cx="8305800" cy="923330"/>
          </a:xfrm>
          <a:prstGeom prst="rect">
            <a:avLst/>
          </a:prstGeom>
        </p:spPr>
        <p:txBody>
          <a:bodyPr wrap="square">
            <a:spAutoFit/>
          </a:bodyPr>
          <a:lstStyle/>
          <a:p>
            <a:pPr marL="466090" indent="-285750" algn="just">
              <a:spcAft>
                <a:spcPts val="0"/>
              </a:spcAft>
              <a:buFont typeface="Arial" panose="020B0604020202020204" pitchFamily="34" charset="0"/>
              <a:buChar char="•"/>
            </a:pPr>
            <a:r>
              <a:rPr lang="es-EC" sz="1800" dirty="0">
                <a:latin typeface="Times New Roman" panose="02020603050405020304" pitchFamily="18" charset="0"/>
                <a:ea typeface="Times New Roman" panose="02020603050405020304" pitchFamily="18" charset="0"/>
              </a:rPr>
              <a:t>Para realizar el correcto filtrado de los residuos sólidos en el agua residual, se implementará un filtro prensa para disminuir el tiempo de filtrado de los sólidos, el mismo que será controlado desde la interface </a:t>
            </a:r>
            <a:r>
              <a:rPr lang="es-EC" sz="1800" dirty="0" smtClean="0">
                <a:latin typeface="Times New Roman" panose="02020603050405020304" pitchFamily="18" charset="0"/>
                <a:ea typeface="Times New Roman" panose="02020603050405020304" pitchFamily="18" charset="0"/>
              </a:rPr>
              <a:t>HMI.</a:t>
            </a:r>
            <a:endParaRPr lang="es-EC"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58641529"/>
      </p:ext>
    </p:extLst>
  </p:cSld>
  <p:clrMapOvr>
    <a:masterClrMapping/>
  </p:clrMapOvr>
  <p:transition spd="med">
    <p:randomBar dir="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21&quot;&gt;&lt;object type=&quot;3&quot; unique_id=&quot;10022&quot;&gt;&lt;property id=&quot;20148&quot; value=&quot;5&quot;/&gt;&lt;property id=&quot;20300&quot; value=&quot;Slide 1&quot;/&gt;&lt;property id=&quot;20307&quot; value=&quot;256&quot;/&gt;&lt;/object&gt;&lt;object type=&quot;3&quot; unique_id=&quot;10109&quot;&gt;&lt;property id=&quot;20148&quot; value=&quot;5&quot;/&gt;&lt;property id=&quot;20300&quot; value=&quot;Slide 5&quot;/&gt;&lt;property id=&quot;20307&quot; value=&quot;257&quot;/&gt;&lt;/object&gt;&lt;object type=&quot;3&quot; unique_id=&quot;10139&quot;&gt;&lt;property id=&quot;20148&quot; value=&quot;5&quot;/&gt;&lt;property id=&quot;20300&quot; value=&quot;Slide 2&quot;/&gt;&lt;property id=&quot;20307&quot; value=&quot;259&quot;/&gt;&lt;/object&gt;&lt;object type=&quot;3&quot; unique_id=&quot;10140&quot;&gt;&lt;property id=&quot;20148&quot; value=&quot;5&quot;/&gt;&lt;property id=&quot;20300&quot; value=&quot;Slide 3&quot;/&gt;&lt;property id=&quot;20307&quot; value=&quot;260&quot;/&gt;&lt;/object&gt;&lt;object type=&quot;3&quot; unique_id=&quot;10141&quot;&gt;&lt;property id=&quot;20148&quot; value=&quot;5&quot;/&gt;&lt;property id=&quot;20300&quot; value=&quot;Slide 7&quot;/&gt;&lt;property id=&quot;20307&quot; value=&quot;258&quot;/&gt;&lt;/object&gt;&lt;object type=&quot;3&quot; unique_id=&quot;10184&quot;&gt;&lt;property id=&quot;20148&quot; value=&quot;5&quot;/&gt;&lt;property id=&quot;20300&quot; value=&quot;Slide 4&quot;/&gt;&lt;property id=&quot;20307&quot; value=&quot;261&quot;/&gt;&lt;/object&gt;&lt;object type=&quot;3&quot; unique_id=&quot;10185&quot;&gt;&lt;property id=&quot;20148&quot; value=&quot;5&quot;/&gt;&lt;property id=&quot;20300&quot; value=&quot;Slide 6&quot;/&gt;&lt;property id=&quot;20307&quot; value=&quot;262&quot;/&gt;&lt;/object&gt;&lt;object type=&quot;3&quot; unique_id=&quot;10213&quot;&gt;&lt;property id=&quot;20148&quot; value=&quot;5&quot;/&gt;&lt;property id=&quot;20300&quot; value=&quot;Slide 8&quot;/&gt;&lt;property id=&quot;20307&quot; value=&quot;263&quot;/&gt;&lt;/object&gt;&lt;/object&gt;&lt;object type=&quot;8&quot; unique_id=&quot;10037&quot;&gt;&lt;/object&gt;&lt;/object&gt;&lt;/database&gt;"/>
  <p:tag name="SECTOMILLISECCONVERTED" val="1"/>
</p:tagLst>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ORMATO ESPE2013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533739</TotalTime>
  <Words>4854</Words>
  <Application>Microsoft Office PowerPoint</Application>
  <PresentationFormat>Presentación en pantalla (4:3)</PresentationFormat>
  <Paragraphs>528</Paragraphs>
  <Slides>86</Slides>
  <Notes>1</Notes>
  <HiddenSlides>0</HiddenSlides>
  <MMClips>0</MMClips>
  <ScaleCrop>false</ScaleCrop>
  <HeadingPairs>
    <vt:vector size="8" baseType="variant">
      <vt:variant>
        <vt:lpstr>Fuentes usadas</vt:lpstr>
      </vt:variant>
      <vt:variant>
        <vt:i4>4</vt:i4>
      </vt:variant>
      <vt:variant>
        <vt:lpstr>Tema</vt:lpstr>
      </vt:variant>
      <vt:variant>
        <vt:i4>2</vt:i4>
      </vt:variant>
      <vt:variant>
        <vt:lpstr>Servidores OLE incrustados</vt:lpstr>
      </vt:variant>
      <vt:variant>
        <vt:i4>1</vt:i4>
      </vt:variant>
      <vt:variant>
        <vt:lpstr>Títulos de diapositiva</vt:lpstr>
      </vt:variant>
      <vt:variant>
        <vt:i4>86</vt:i4>
      </vt:variant>
    </vt:vector>
  </HeadingPairs>
  <TitlesOfParts>
    <vt:vector size="93" baseType="lpstr">
      <vt:lpstr>Arial</vt:lpstr>
      <vt:lpstr>Calibri</vt:lpstr>
      <vt:lpstr>Symbol</vt:lpstr>
      <vt:lpstr>Times New Roman</vt:lpstr>
      <vt:lpstr>Theme1</vt:lpstr>
      <vt:lpstr>FORMATO ESPE2013V2</vt:lpstr>
      <vt:lpstr>Visio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POLITECNICA DEL EJERCITO</dc:title>
  <dc:creator>Denis Flores</dc:creator>
  <cp:lastModifiedBy>Santiago Diaz - SEDEMI</cp:lastModifiedBy>
  <cp:revision>515</cp:revision>
  <dcterms:created xsi:type="dcterms:W3CDTF">2012-08-14T15:29:02Z</dcterms:created>
  <dcterms:modified xsi:type="dcterms:W3CDTF">2019-01-30T11:03:01Z</dcterms:modified>
</cp:coreProperties>
</file>