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75" r:id="rId15"/>
    <p:sldId id="269" r:id="rId16"/>
    <p:sldId id="270" r:id="rId17"/>
    <p:sldId id="274" r:id="rId18"/>
    <p:sldId id="271" r:id="rId19"/>
    <p:sldId id="272" r:id="rId20"/>
    <p:sldId id="273"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F:\Tesis\Tabulaciones.xlsx" TargetMode="External"/><Relationship Id="rId2" Type="http://schemas.microsoft.com/office/2011/relationships/chartColorStyle" Target="colors1.xml"/><Relationship Id="rId1" Type="http://schemas.microsoft.com/office/2011/relationships/chartStyle" Target="style1.xml"/></Relationships>
</file>

<file path=ppt/charts/_rels/chart14.xml.rels><?xml version="1.0" encoding="UTF-8" standalone="yes"?>
<Relationships xmlns="http://schemas.openxmlformats.org/package/2006/relationships"><Relationship Id="rId3" Type="http://schemas.openxmlformats.org/officeDocument/2006/relationships/oleObject" Target="file:///F:\Tesis\Tabulaciones.xlsx" TargetMode="External"/><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3" Type="http://schemas.openxmlformats.org/officeDocument/2006/relationships/oleObject" Target="file:///F:\Tesis\Tabulaciones.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Viviana\Documents\Tabulacio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UBICACIÓN DE LA PARROQUIA</a:t>
            </a:r>
          </a:p>
        </c:rich>
      </c:tx>
      <c:layout/>
      <c:overlay val="0"/>
      <c:spPr>
        <a:noFill/>
        <a:ln>
          <a:noFill/>
        </a:ln>
        <a:effectLst/>
      </c:sp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D42-4CC1-80F0-9A097C141B5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D42-4CC1-80F0-9A097C141B5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Hoja1!$A$32:$A$33</c:f>
              <c:strCache>
                <c:ptCount val="2"/>
                <c:pt idx="0">
                  <c:v>Si</c:v>
                </c:pt>
                <c:pt idx="1">
                  <c:v>No</c:v>
                </c:pt>
              </c:strCache>
            </c:strRef>
          </c:cat>
          <c:val>
            <c:numRef>
              <c:f>Hoja1!$B$32:$B$33</c:f>
              <c:numCache>
                <c:formatCode>General</c:formatCode>
                <c:ptCount val="2"/>
                <c:pt idx="0">
                  <c:v>287</c:v>
                </c:pt>
                <c:pt idx="1">
                  <c:v>93</c:v>
                </c:pt>
              </c:numCache>
            </c:numRef>
          </c:val>
          <c:extLst>
            <c:ext xmlns:c16="http://schemas.microsoft.com/office/drawing/2014/chart" uri="{C3380CC4-5D6E-409C-BE32-E72D297353CC}">
              <c16:uniqueId val="{00000004-3D42-4CC1-80F0-9A097C141B5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DISPUESTOS</a:t>
            </a:r>
            <a:r>
              <a:rPr lang="es-EC" baseline="0"/>
              <a:t> A VOLVER</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D7-4AD0-94C6-65D9E02BCD5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6D7-4AD0-94C6-65D9E02BCD5C}"/>
              </c:ext>
            </c:extLst>
          </c:dPt>
          <c:dLbls>
            <c:dLbl>
              <c:idx val="1"/>
              <c:layout>
                <c:manualLayout>
                  <c:x val="3.1074365704286965E-2"/>
                  <c:y val="0.19504884806065909"/>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66D7-4AD0-94C6-65D9E02BCD5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Hoja1!$A$180:$A$181</c:f>
              <c:strCache>
                <c:ptCount val="2"/>
                <c:pt idx="0">
                  <c:v>Si</c:v>
                </c:pt>
                <c:pt idx="1">
                  <c:v>No</c:v>
                </c:pt>
              </c:strCache>
            </c:strRef>
          </c:cat>
          <c:val>
            <c:numRef>
              <c:f>Hoja1!$B$180:$B$181</c:f>
              <c:numCache>
                <c:formatCode>General</c:formatCode>
                <c:ptCount val="2"/>
                <c:pt idx="0">
                  <c:v>376</c:v>
                </c:pt>
                <c:pt idx="1">
                  <c:v>4</c:v>
                </c:pt>
              </c:numCache>
            </c:numRef>
          </c:val>
          <c:extLst>
            <c:ext xmlns:c16="http://schemas.microsoft.com/office/drawing/2014/chart" uri="{C3380CC4-5D6E-409C-BE32-E72D297353CC}">
              <c16:uniqueId val="{00000004-66D7-4AD0-94C6-65D9E02BCD5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RECOMENDARÍA</a:t>
            </a:r>
            <a:r>
              <a:rPr lang="es-EC" baseline="0"/>
              <a:t> LA COMUNIDAD</a:t>
            </a:r>
          </a:p>
        </c:rich>
      </c:tx>
      <c:layout/>
      <c:overlay val="0"/>
      <c:spPr>
        <a:noFill/>
        <a:ln>
          <a:noFill/>
        </a:ln>
        <a:effectLst/>
      </c:spPr>
    </c:title>
    <c:autoTitleDeleted val="0"/>
    <c:plotArea>
      <c:layout/>
      <c:pieChart>
        <c:varyColors val="1"/>
        <c:ser>
          <c:idx val="0"/>
          <c:order val="0"/>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4308-46F4-8EAD-D5F0B1B718CE}"/>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4308-46F4-8EAD-D5F0B1B718C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Hoja1!$A$196:$A$197</c:f>
              <c:strCache>
                <c:ptCount val="2"/>
                <c:pt idx="0">
                  <c:v>Si</c:v>
                </c:pt>
                <c:pt idx="1">
                  <c:v>No</c:v>
                </c:pt>
              </c:strCache>
            </c:strRef>
          </c:cat>
          <c:val>
            <c:numRef>
              <c:f>Hoja1!$B$196:$B$197</c:f>
              <c:numCache>
                <c:formatCode>General</c:formatCode>
                <c:ptCount val="2"/>
                <c:pt idx="0">
                  <c:v>377</c:v>
                </c:pt>
                <c:pt idx="1">
                  <c:v>3</c:v>
                </c:pt>
              </c:numCache>
            </c:numRef>
          </c:val>
          <c:extLst>
            <c:ext xmlns:c16="http://schemas.microsoft.com/office/drawing/2014/chart" uri="{C3380CC4-5D6E-409C-BE32-E72D297353CC}">
              <c16:uniqueId val="{00000004-4308-46F4-8EAD-D5F0B1B718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SERVICIOS QUE FALTAN</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Hoja1!$A$212:$A$214</c:f>
              <c:strCache>
                <c:ptCount val="3"/>
                <c:pt idx="0">
                  <c:v>Transporte</c:v>
                </c:pt>
                <c:pt idx="1">
                  <c:v>Puntos de información</c:v>
                </c:pt>
                <c:pt idx="2">
                  <c:v>Deportes extremos</c:v>
                </c:pt>
              </c:strCache>
            </c:strRef>
          </c:cat>
          <c:val>
            <c:numRef>
              <c:f>Hoja1!$B$212:$B$214</c:f>
              <c:numCache>
                <c:formatCode>0%</c:formatCode>
                <c:ptCount val="3"/>
                <c:pt idx="0">
                  <c:v>0.46</c:v>
                </c:pt>
                <c:pt idx="1">
                  <c:v>0.32</c:v>
                </c:pt>
                <c:pt idx="2">
                  <c:v>0.22</c:v>
                </c:pt>
              </c:numCache>
            </c:numRef>
          </c:val>
          <c:extLst>
            <c:ext xmlns:c16="http://schemas.microsoft.com/office/drawing/2014/chart" uri="{C3380CC4-5D6E-409C-BE32-E72D297353CC}">
              <c16:uniqueId val="{00000000-EB40-44AE-BBEA-28D7024B9B50}"/>
            </c:ext>
          </c:extLst>
        </c:ser>
        <c:dLbls>
          <c:showLegendKey val="0"/>
          <c:showVal val="1"/>
          <c:showCatName val="0"/>
          <c:showSerName val="0"/>
          <c:showPercent val="0"/>
          <c:showBubbleSize val="0"/>
        </c:dLbls>
        <c:gapWidth val="150"/>
        <c:shape val="box"/>
        <c:axId val="143864576"/>
        <c:axId val="143867264"/>
        <c:axId val="0"/>
      </c:bar3DChart>
      <c:catAx>
        <c:axId val="1438645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867264"/>
        <c:crosses val="autoZero"/>
        <c:auto val="1"/>
        <c:lblAlgn val="ctr"/>
        <c:lblOffset val="100"/>
        <c:noMultiLvlLbl val="0"/>
      </c:catAx>
      <c:valAx>
        <c:axId val="143867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86457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Ámbito Económico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Hoja3!$B$3:$F$3</c:f>
              <c:strCache>
                <c:ptCount val="5"/>
                <c:pt idx="0">
                  <c:v>Muy baja </c:v>
                </c:pt>
                <c:pt idx="1">
                  <c:v>Baja</c:v>
                </c:pt>
                <c:pt idx="2">
                  <c:v>Medio</c:v>
                </c:pt>
                <c:pt idx="3">
                  <c:v>Alta </c:v>
                </c:pt>
                <c:pt idx="4">
                  <c:v>Muy alta </c:v>
                </c:pt>
              </c:strCache>
            </c:strRef>
          </c:cat>
          <c:val>
            <c:numRef>
              <c:f>Hoja3!$B$12:$F$12</c:f>
              <c:numCache>
                <c:formatCode>0%</c:formatCode>
                <c:ptCount val="5"/>
                <c:pt idx="0" formatCode="0.0%">
                  <c:v>0.27500000000000002</c:v>
                </c:pt>
                <c:pt idx="1">
                  <c:v>0.15</c:v>
                </c:pt>
                <c:pt idx="2" formatCode="0.0%">
                  <c:v>0.32500000000000001</c:v>
                </c:pt>
                <c:pt idx="3">
                  <c:v>0.1</c:v>
                </c:pt>
                <c:pt idx="4">
                  <c:v>0.15</c:v>
                </c:pt>
              </c:numCache>
            </c:numRef>
          </c:val>
          <c:extLst>
            <c:ext xmlns:c16="http://schemas.microsoft.com/office/drawing/2014/chart" uri="{C3380CC4-5D6E-409C-BE32-E72D297353CC}">
              <c16:uniqueId val="{00000000-C8DD-4F90-A03C-EBEB2672D862}"/>
            </c:ext>
          </c:extLst>
        </c:ser>
        <c:dLbls>
          <c:showLegendKey val="0"/>
          <c:showVal val="1"/>
          <c:showCatName val="0"/>
          <c:showSerName val="0"/>
          <c:showPercent val="0"/>
          <c:showBubbleSize val="0"/>
        </c:dLbls>
        <c:gapWidth val="150"/>
        <c:shape val="box"/>
        <c:axId val="184004608"/>
        <c:axId val="184007296"/>
        <c:axId val="0"/>
      </c:bar3DChart>
      <c:catAx>
        <c:axId val="184004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07296"/>
        <c:crosses val="autoZero"/>
        <c:auto val="1"/>
        <c:lblAlgn val="ctr"/>
        <c:lblOffset val="100"/>
        <c:noMultiLvlLbl val="0"/>
      </c:catAx>
      <c:valAx>
        <c:axId val="1840072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0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Ámbito Ambietal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Hoja3!$B$16:$F$16</c:f>
              <c:strCache>
                <c:ptCount val="5"/>
                <c:pt idx="0">
                  <c:v>Muy baja </c:v>
                </c:pt>
                <c:pt idx="1">
                  <c:v>Baja</c:v>
                </c:pt>
                <c:pt idx="2">
                  <c:v>Medio</c:v>
                </c:pt>
                <c:pt idx="3">
                  <c:v>Alta </c:v>
                </c:pt>
                <c:pt idx="4">
                  <c:v>Muy alta </c:v>
                </c:pt>
              </c:strCache>
            </c:strRef>
          </c:cat>
          <c:val>
            <c:numRef>
              <c:f>Hoja3!$B$30:$F$30</c:f>
              <c:numCache>
                <c:formatCode>0.0%</c:formatCode>
                <c:ptCount val="5"/>
                <c:pt idx="0" formatCode="0%">
                  <c:v>0.13800000000000001</c:v>
                </c:pt>
                <c:pt idx="1">
                  <c:v>7.6999999999999999E-2</c:v>
                </c:pt>
                <c:pt idx="2">
                  <c:v>0.13800000000000001</c:v>
                </c:pt>
                <c:pt idx="3">
                  <c:v>0.16900000000000001</c:v>
                </c:pt>
                <c:pt idx="4">
                  <c:v>0.47699999999999998</c:v>
                </c:pt>
              </c:numCache>
            </c:numRef>
          </c:val>
          <c:extLst>
            <c:ext xmlns:c16="http://schemas.microsoft.com/office/drawing/2014/chart" uri="{C3380CC4-5D6E-409C-BE32-E72D297353CC}">
              <c16:uniqueId val="{00000000-5360-4C58-ABEC-5F594361F1D5}"/>
            </c:ext>
          </c:extLst>
        </c:ser>
        <c:dLbls>
          <c:showLegendKey val="0"/>
          <c:showVal val="1"/>
          <c:showCatName val="0"/>
          <c:showSerName val="0"/>
          <c:showPercent val="0"/>
          <c:showBubbleSize val="0"/>
        </c:dLbls>
        <c:gapWidth val="150"/>
        <c:shape val="box"/>
        <c:axId val="184027392"/>
        <c:axId val="184050816"/>
        <c:axId val="0"/>
      </c:bar3DChart>
      <c:catAx>
        <c:axId val="184027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50816"/>
        <c:crosses val="autoZero"/>
        <c:auto val="1"/>
        <c:lblAlgn val="ctr"/>
        <c:lblOffset val="100"/>
        <c:noMultiLvlLbl val="0"/>
      </c:catAx>
      <c:valAx>
        <c:axId val="184050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2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Ámbito Social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Hoja3!$B$33:$F$33</c:f>
              <c:strCache>
                <c:ptCount val="5"/>
                <c:pt idx="0">
                  <c:v>Muy baja </c:v>
                </c:pt>
                <c:pt idx="1">
                  <c:v>Baja</c:v>
                </c:pt>
                <c:pt idx="2">
                  <c:v>Medio</c:v>
                </c:pt>
                <c:pt idx="3">
                  <c:v>Alta </c:v>
                </c:pt>
                <c:pt idx="4">
                  <c:v>Muy alta </c:v>
                </c:pt>
              </c:strCache>
            </c:strRef>
          </c:cat>
          <c:val>
            <c:numRef>
              <c:f>Hoja3!$B$43:$F$43</c:f>
              <c:numCache>
                <c:formatCode>0.0%</c:formatCode>
                <c:ptCount val="5"/>
                <c:pt idx="0">
                  <c:v>2.3E-2</c:v>
                </c:pt>
                <c:pt idx="1">
                  <c:v>6.8000000000000005E-2</c:v>
                </c:pt>
                <c:pt idx="2">
                  <c:v>0.159</c:v>
                </c:pt>
                <c:pt idx="3">
                  <c:v>0.318</c:v>
                </c:pt>
                <c:pt idx="4">
                  <c:v>0.43099999999999999</c:v>
                </c:pt>
              </c:numCache>
            </c:numRef>
          </c:val>
          <c:extLst>
            <c:ext xmlns:c16="http://schemas.microsoft.com/office/drawing/2014/chart" uri="{C3380CC4-5D6E-409C-BE32-E72D297353CC}">
              <c16:uniqueId val="{00000000-1EA8-4918-9D06-584B29A96787}"/>
            </c:ext>
          </c:extLst>
        </c:ser>
        <c:dLbls>
          <c:showLegendKey val="0"/>
          <c:showVal val="1"/>
          <c:showCatName val="0"/>
          <c:showSerName val="0"/>
          <c:showPercent val="0"/>
          <c:showBubbleSize val="0"/>
        </c:dLbls>
        <c:gapWidth val="150"/>
        <c:shape val="box"/>
        <c:axId val="184083200"/>
        <c:axId val="184085888"/>
        <c:axId val="0"/>
      </c:bar3DChart>
      <c:catAx>
        <c:axId val="184083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85888"/>
        <c:crosses val="autoZero"/>
        <c:auto val="1"/>
        <c:lblAlgn val="ctr"/>
        <c:lblOffset val="100"/>
        <c:noMultiLvlLbl val="0"/>
      </c:catAx>
      <c:valAx>
        <c:axId val="1840858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4083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a:t>Visita</a:t>
            </a:r>
            <a:r>
              <a:rPr lang="es-EC" baseline="0"/>
              <a:t> a la comunidad</a:t>
            </a:r>
            <a:endParaRPr lang="es-EC"/>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Hoja1!$A$48:$A$50</c:f>
              <c:strCache>
                <c:ptCount val="3"/>
                <c:pt idx="0">
                  <c:v>Turismo Comunitario</c:v>
                </c:pt>
                <c:pt idx="1">
                  <c:v>Turismo de Salud</c:v>
                </c:pt>
                <c:pt idx="2">
                  <c:v>Ecoturismo</c:v>
                </c:pt>
              </c:strCache>
            </c:strRef>
          </c:cat>
          <c:val>
            <c:numRef>
              <c:f>Hoja1!$B$48:$B$50</c:f>
              <c:numCache>
                <c:formatCode>0%</c:formatCode>
                <c:ptCount val="3"/>
                <c:pt idx="0">
                  <c:v>0.56999999999999995</c:v>
                </c:pt>
                <c:pt idx="1">
                  <c:v>0.21</c:v>
                </c:pt>
                <c:pt idx="2">
                  <c:v>0.22</c:v>
                </c:pt>
              </c:numCache>
            </c:numRef>
          </c:val>
          <c:extLst>
            <c:ext xmlns:c16="http://schemas.microsoft.com/office/drawing/2014/chart" uri="{C3380CC4-5D6E-409C-BE32-E72D297353CC}">
              <c16:uniqueId val="{00000000-45FD-465D-B6E8-61E2C08A82DC}"/>
            </c:ext>
          </c:extLst>
        </c:ser>
        <c:dLbls>
          <c:showLegendKey val="0"/>
          <c:showVal val="1"/>
          <c:showCatName val="0"/>
          <c:showSerName val="0"/>
          <c:showPercent val="0"/>
          <c:showBubbleSize val="0"/>
        </c:dLbls>
        <c:gapWidth val="79"/>
        <c:shape val="box"/>
        <c:axId val="134157056"/>
        <c:axId val="134159744"/>
        <c:axId val="0"/>
      </c:bar3DChart>
      <c:catAx>
        <c:axId val="134157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S"/>
          </a:p>
        </c:txPr>
        <c:crossAx val="134159744"/>
        <c:crosses val="autoZero"/>
        <c:auto val="1"/>
        <c:lblAlgn val="ctr"/>
        <c:lblOffset val="100"/>
        <c:noMultiLvlLbl val="0"/>
      </c:catAx>
      <c:valAx>
        <c:axId val="134159744"/>
        <c:scaling>
          <c:orientation val="minMax"/>
        </c:scaling>
        <c:delete val="1"/>
        <c:axPos val="l"/>
        <c:numFmt formatCode="0%" sourceLinked="1"/>
        <c:majorTickMark val="none"/>
        <c:minorTickMark val="none"/>
        <c:tickLblPos val="nextTo"/>
        <c:crossAx val="134157056"/>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b="1" i="0" u="none" strike="noStrike" baseline="0">
                <a:effectLst/>
              </a:rPr>
              <a:t>SERVICIOS</a:t>
            </a:r>
            <a:endParaRPr lang="es-EC"/>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Hoja1!$A$67:$A$72</c:f>
              <c:strCache>
                <c:ptCount val="6"/>
                <c:pt idx="0">
                  <c:v>Alimentación</c:v>
                </c:pt>
                <c:pt idx="1">
                  <c:v>Hospedaje</c:v>
                </c:pt>
                <c:pt idx="2">
                  <c:v>Pesca</c:v>
                </c:pt>
                <c:pt idx="3">
                  <c:v>Senderismo</c:v>
                </c:pt>
                <c:pt idx="4">
                  <c:v>Aguas Termales</c:v>
                </c:pt>
                <c:pt idx="5">
                  <c:v>Otro</c:v>
                </c:pt>
              </c:strCache>
            </c:strRef>
          </c:cat>
          <c:val>
            <c:numRef>
              <c:f>Hoja1!$B$67:$B$72</c:f>
              <c:numCache>
                <c:formatCode>0%</c:formatCode>
                <c:ptCount val="6"/>
                <c:pt idx="0">
                  <c:v>1</c:v>
                </c:pt>
                <c:pt idx="1">
                  <c:v>0.21</c:v>
                </c:pt>
                <c:pt idx="2">
                  <c:v>0.36</c:v>
                </c:pt>
                <c:pt idx="3">
                  <c:v>0.36</c:v>
                </c:pt>
                <c:pt idx="4">
                  <c:v>0.97</c:v>
                </c:pt>
                <c:pt idx="5">
                  <c:v>0.32</c:v>
                </c:pt>
              </c:numCache>
            </c:numRef>
          </c:val>
          <c:extLst>
            <c:ext xmlns:c16="http://schemas.microsoft.com/office/drawing/2014/chart" uri="{C3380CC4-5D6E-409C-BE32-E72D297353CC}">
              <c16:uniqueId val="{00000000-8EF3-4B4B-9866-76D6048BE202}"/>
            </c:ext>
          </c:extLst>
        </c:ser>
        <c:dLbls>
          <c:showLegendKey val="0"/>
          <c:showVal val="1"/>
          <c:showCatName val="0"/>
          <c:showSerName val="0"/>
          <c:showPercent val="0"/>
          <c:showBubbleSize val="0"/>
        </c:dLbls>
        <c:gapWidth val="150"/>
        <c:shape val="box"/>
        <c:axId val="134175744"/>
        <c:axId val="134211456"/>
        <c:axId val="0"/>
      </c:bar3DChart>
      <c:catAx>
        <c:axId val="1341757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34211456"/>
        <c:crosses val="autoZero"/>
        <c:auto val="1"/>
        <c:lblAlgn val="ctr"/>
        <c:lblOffset val="100"/>
        <c:noMultiLvlLbl val="0"/>
      </c:catAx>
      <c:valAx>
        <c:axId val="13421145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341757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NIVEL DE SATISFACCIÓN</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Hoja1!$A$83:$A$86</c:f>
              <c:strCache>
                <c:ptCount val="4"/>
                <c:pt idx="0">
                  <c:v>Muy satisfactorio </c:v>
                </c:pt>
                <c:pt idx="1">
                  <c:v>Satisfactorio</c:v>
                </c:pt>
                <c:pt idx="2">
                  <c:v>Medianemente satisfactorio</c:v>
                </c:pt>
                <c:pt idx="3">
                  <c:v>Poco satisfactorio</c:v>
                </c:pt>
              </c:strCache>
            </c:strRef>
          </c:cat>
          <c:val>
            <c:numRef>
              <c:f>Hoja1!$B$83:$B$86</c:f>
              <c:numCache>
                <c:formatCode>0%</c:formatCode>
                <c:ptCount val="4"/>
                <c:pt idx="0">
                  <c:v>0.66</c:v>
                </c:pt>
                <c:pt idx="1">
                  <c:v>0.28000000000000003</c:v>
                </c:pt>
                <c:pt idx="2">
                  <c:v>0.06</c:v>
                </c:pt>
                <c:pt idx="3">
                  <c:v>0</c:v>
                </c:pt>
              </c:numCache>
            </c:numRef>
          </c:val>
          <c:extLst>
            <c:ext xmlns:c16="http://schemas.microsoft.com/office/drawing/2014/chart" uri="{C3380CC4-5D6E-409C-BE32-E72D297353CC}">
              <c16:uniqueId val="{00000000-3D48-4F3D-9D38-16C87979DA94}"/>
            </c:ext>
          </c:extLst>
        </c:ser>
        <c:dLbls>
          <c:showLegendKey val="0"/>
          <c:showVal val="1"/>
          <c:showCatName val="0"/>
          <c:showSerName val="0"/>
          <c:showPercent val="0"/>
          <c:showBubbleSize val="0"/>
        </c:dLbls>
        <c:gapWidth val="150"/>
        <c:shape val="box"/>
        <c:axId val="141936128"/>
        <c:axId val="141943168"/>
        <c:axId val="0"/>
      </c:bar3DChart>
      <c:catAx>
        <c:axId val="1419361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41943168"/>
        <c:crosses val="autoZero"/>
        <c:auto val="1"/>
        <c:lblAlgn val="ctr"/>
        <c:lblOffset val="100"/>
        <c:noMultiLvlLbl val="0"/>
      </c:catAx>
      <c:valAx>
        <c:axId val="14194316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4193612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MANEJO DE LOS DESECHOS</a:t>
            </a:r>
          </a:p>
        </c:rich>
      </c:tx>
      <c:layout/>
      <c:overlay val="0"/>
      <c:spPr>
        <a:noFill/>
        <a:ln>
          <a:noFill/>
        </a:ln>
        <a:effectLst/>
      </c:sp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A38-4B29-8E77-1DA76183D65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A38-4B29-8E77-1DA76183D65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Hoja1!$A$99:$A$100</c:f>
              <c:strCache>
                <c:ptCount val="2"/>
                <c:pt idx="0">
                  <c:v>Si</c:v>
                </c:pt>
                <c:pt idx="1">
                  <c:v>No</c:v>
                </c:pt>
              </c:strCache>
            </c:strRef>
          </c:cat>
          <c:val>
            <c:numRef>
              <c:f>Hoja1!$B$99:$B$100</c:f>
              <c:numCache>
                <c:formatCode>General</c:formatCode>
                <c:ptCount val="2"/>
                <c:pt idx="0">
                  <c:v>308</c:v>
                </c:pt>
                <c:pt idx="1">
                  <c:v>72</c:v>
                </c:pt>
              </c:numCache>
            </c:numRef>
          </c:val>
          <c:extLst>
            <c:ext xmlns:c16="http://schemas.microsoft.com/office/drawing/2014/chart" uri="{C3380CC4-5D6E-409C-BE32-E72D297353CC}">
              <c16:uniqueId val="{00000004-8A38-4B29-8E77-1DA76183D65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smtClean="0"/>
              <a:t>MATERIAL DE CONSTRUCCIONES</a:t>
            </a:r>
            <a:endParaRPr lang="es-EC" dirty="0"/>
          </a:p>
        </c:rich>
      </c:tx>
      <c:layout/>
      <c:overlay val="0"/>
      <c:spPr>
        <a:noFill/>
        <a:ln>
          <a:noFill/>
        </a:ln>
        <a:effectLst/>
      </c:spPr>
    </c:title>
    <c:autoTitleDeleted val="0"/>
    <c:plotArea>
      <c:layout/>
      <c:pieChart>
        <c:varyColors val="1"/>
        <c:ser>
          <c:idx val="0"/>
          <c:order val="0"/>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4DAB-44CA-BEF2-BC540968D1CA}"/>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4DAB-44CA-BEF2-BC540968D1C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Hoja1!$A$115:$A$116</c:f>
              <c:strCache>
                <c:ptCount val="2"/>
                <c:pt idx="0">
                  <c:v>Si</c:v>
                </c:pt>
                <c:pt idx="1">
                  <c:v>No</c:v>
                </c:pt>
              </c:strCache>
            </c:strRef>
          </c:cat>
          <c:val>
            <c:numRef>
              <c:f>Hoja1!$B$115:$B$116</c:f>
              <c:numCache>
                <c:formatCode>General</c:formatCode>
                <c:ptCount val="2"/>
                <c:pt idx="0">
                  <c:v>326</c:v>
                </c:pt>
                <c:pt idx="1">
                  <c:v>54</c:v>
                </c:pt>
              </c:numCache>
            </c:numRef>
          </c:val>
          <c:extLst>
            <c:ext xmlns:c16="http://schemas.microsoft.com/office/drawing/2014/chart" uri="{C3380CC4-5D6E-409C-BE32-E72D297353CC}">
              <c16:uniqueId val="{00000004-4DAB-44CA-BEF2-BC540968D1C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PARTICIPACIÓN DE LOS POBLADORES</a:t>
            </a:r>
          </a:p>
        </c:rich>
      </c:tx>
      <c:layout/>
      <c:overlay val="0"/>
      <c:spPr>
        <a:noFill/>
        <a:ln>
          <a:noFill/>
        </a:ln>
        <a:effectLst/>
      </c:sp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0-FD36-4524-BFBE-7C596CB1AE0D}"/>
              </c:ext>
            </c:extLst>
          </c:dPt>
          <c:dPt>
            <c:idx val="1"/>
            <c:invertIfNegative val="0"/>
            <c:bubble3D val="0"/>
            <c:extLst>
              <c:ext xmlns:c16="http://schemas.microsoft.com/office/drawing/2014/chart" uri="{C3380CC4-5D6E-409C-BE32-E72D297353CC}">
                <c16:uniqueId val="{00000001-FD36-4524-BFBE-7C596CB1AE0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Hoja1!$A$131:$A$132</c:f>
              <c:strCache>
                <c:ptCount val="2"/>
                <c:pt idx="0">
                  <c:v>Si</c:v>
                </c:pt>
                <c:pt idx="1">
                  <c:v>No</c:v>
                </c:pt>
              </c:strCache>
            </c:strRef>
          </c:cat>
          <c:val>
            <c:numRef>
              <c:f>Hoja1!$B$131:$B$132</c:f>
              <c:numCache>
                <c:formatCode>General</c:formatCode>
                <c:ptCount val="2"/>
                <c:pt idx="0" formatCode="0%">
                  <c:v>1</c:v>
                </c:pt>
                <c:pt idx="1">
                  <c:v>0</c:v>
                </c:pt>
              </c:numCache>
            </c:numRef>
          </c:val>
          <c:extLst>
            <c:ext xmlns:c16="http://schemas.microsoft.com/office/drawing/2014/chart" uri="{C3380CC4-5D6E-409C-BE32-E72D297353CC}">
              <c16:uniqueId val="{00000002-FD36-4524-BFBE-7C596CB1AE0D}"/>
            </c:ext>
          </c:extLst>
        </c:ser>
        <c:dLbls>
          <c:showLegendKey val="0"/>
          <c:showVal val="0"/>
          <c:showCatName val="0"/>
          <c:showSerName val="0"/>
          <c:showPercent val="0"/>
          <c:showBubbleSize val="0"/>
        </c:dLbls>
        <c:gapWidth val="100"/>
        <c:shape val="box"/>
        <c:axId val="142475264"/>
        <c:axId val="142476800"/>
        <c:axId val="0"/>
      </c:bar3DChart>
      <c:catAx>
        <c:axId val="1424752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476800"/>
        <c:crosses val="autoZero"/>
        <c:auto val="1"/>
        <c:lblAlgn val="ctr"/>
        <c:lblOffset val="100"/>
        <c:noMultiLvlLbl val="0"/>
      </c:catAx>
      <c:valAx>
        <c:axId val="14247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475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PRECIOS</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4"/>
            </a:solidFill>
            <a:ln>
              <a:noFill/>
            </a:ln>
            <a:effectLst/>
            <a:sp3d/>
          </c:spPr>
          <c:invertIfNegative val="0"/>
          <c:dLbls>
            <c:dLbl>
              <c:idx val="0"/>
              <c:layout>
                <c:manualLayout>
                  <c:x val="-2.7777777777777779E-3"/>
                  <c:y val="7.87037037037037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1B9-4E5B-A512-A7B1845318CE}"/>
                </c:ext>
              </c:extLst>
            </c:dLbl>
            <c:dLbl>
              <c:idx val="1"/>
              <c:layout>
                <c:manualLayout>
                  <c:x val="-5.5555555555555558E-3"/>
                  <c:y val="0.2222222222222222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1B9-4E5B-A512-A7B1845318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Hoja1!$A$148:$A$150</c:f>
              <c:strCache>
                <c:ptCount val="3"/>
                <c:pt idx="0">
                  <c:v>Elevados</c:v>
                </c:pt>
                <c:pt idx="1">
                  <c:v>Razonables</c:v>
                </c:pt>
                <c:pt idx="2">
                  <c:v>Bajos</c:v>
                </c:pt>
              </c:strCache>
            </c:strRef>
          </c:cat>
          <c:val>
            <c:numRef>
              <c:f>Hoja1!$B$148:$B$150</c:f>
              <c:numCache>
                <c:formatCode>0%</c:formatCode>
                <c:ptCount val="3"/>
                <c:pt idx="0">
                  <c:v>0.11</c:v>
                </c:pt>
                <c:pt idx="1">
                  <c:v>0.86</c:v>
                </c:pt>
                <c:pt idx="2">
                  <c:v>0.03</c:v>
                </c:pt>
              </c:numCache>
            </c:numRef>
          </c:val>
          <c:extLst>
            <c:ext xmlns:c16="http://schemas.microsoft.com/office/drawing/2014/chart" uri="{C3380CC4-5D6E-409C-BE32-E72D297353CC}">
              <c16:uniqueId val="{00000002-E1B9-4E5B-A512-A7B1845318CE}"/>
            </c:ext>
          </c:extLst>
        </c:ser>
        <c:dLbls>
          <c:showLegendKey val="0"/>
          <c:showVal val="0"/>
          <c:showCatName val="0"/>
          <c:showSerName val="0"/>
          <c:showPercent val="0"/>
          <c:showBubbleSize val="0"/>
        </c:dLbls>
        <c:gapWidth val="150"/>
        <c:shape val="box"/>
        <c:axId val="142491008"/>
        <c:axId val="142505088"/>
        <c:axId val="0"/>
      </c:bar3DChart>
      <c:catAx>
        <c:axId val="1424910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505088"/>
        <c:crosses val="autoZero"/>
        <c:auto val="1"/>
        <c:lblAlgn val="ctr"/>
        <c:lblOffset val="100"/>
        <c:noMultiLvlLbl val="0"/>
      </c:catAx>
      <c:valAx>
        <c:axId val="142505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4910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GASTO</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Hoja1!$A$164:$A$167</c:f>
              <c:strCache>
                <c:ptCount val="4"/>
                <c:pt idx="0">
                  <c:v>10--15 dólares</c:v>
                </c:pt>
                <c:pt idx="1">
                  <c:v>15-25 dólares</c:v>
                </c:pt>
                <c:pt idx="2">
                  <c:v>25-35 dólares</c:v>
                </c:pt>
                <c:pt idx="3">
                  <c:v>25-45 dólares</c:v>
                </c:pt>
              </c:strCache>
            </c:strRef>
          </c:cat>
          <c:val>
            <c:numRef>
              <c:f>Hoja1!$B$164:$B$167</c:f>
              <c:numCache>
                <c:formatCode>0%</c:formatCode>
                <c:ptCount val="4"/>
                <c:pt idx="0">
                  <c:v>0.1</c:v>
                </c:pt>
                <c:pt idx="1">
                  <c:v>0.28000000000000003</c:v>
                </c:pt>
                <c:pt idx="2">
                  <c:v>0.38</c:v>
                </c:pt>
                <c:pt idx="3">
                  <c:v>0.24</c:v>
                </c:pt>
              </c:numCache>
            </c:numRef>
          </c:val>
          <c:extLst>
            <c:ext xmlns:c16="http://schemas.microsoft.com/office/drawing/2014/chart" uri="{C3380CC4-5D6E-409C-BE32-E72D297353CC}">
              <c16:uniqueId val="{00000000-1C2A-4DAF-9944-2C6B8D167C83}"/>
            </c:ext>
          </c:extLst>
        </c:ser>
        <c:dLbls>
          <c:showLegendKey val="0"/>
          <c:showVal val="1"/>
          <c:showCatName val="0"/>
          <c:showSerName val="0"/>
          <c:showPercent val="0"/>
          <c:showBubbleSize val="0"/>
        </c:dLbls>
        <c:gapWidth val="150"/>
        <c:shape val="box"/>
        <c:axId val="142537472"/>
        <c:axId val="142540160"/>
        <c:axId val="0"/>
      </c:bar3DChart>
      <c:catAx>
        <c:axId val="142537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540160"/>
        <c:crosses val="autoZero"/>
        <c:auto val="1"/>
        <c:lblAlgn val="ctr"/>
        <c:lblOffset val="100"/>
        <c:noMultiLvlLbl val="0"/>
      </c:catAx>
      <c:valAx>
        <c:axId val="142540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25374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C771B-BD56-4375-9EAF-1A3F7DB9648E}"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S"/>
        </a:p>
      </dgm:t>
    </dgm:pt>
    <dgm:pt modelId="{52E6A3F6-BA81-47DB-824E-AFCB688BD94B}">
      <dgm:prSet phldrT="[Texto]"/>
      <dgm:spPr/>
      <dgm:t>
        <a:bodyPr/>
        <a:lstStyle/>
        <a:p>
          <a:r>
            <a:rPr lang="es-EC" dirty="0" smtClean="0"/>
            <a:t>Identificar</a:t>
          </a:r>
          <a:endParaRPr lang="es-ES" dirty="0"/>
        </a:p>
      </dgm:t>
    </dgm:pt>
    <dgm:pt modelId="{D812B629-B658-4552-9A4A-DAA8369F3F98}" type="parTrans" cxnId="{D33CF05B-6DEA-40F8-8C07-8B45225D46A7}">
      <dgm:prSet/>
      <dgm:spPr/>
      <dgm:t>
        <a:bodyPr/>
        <a:lstStyle/>
        <a:p>
          <a:endParaRPr lang="es-ES"/>
        </a:p>
      </dgm:t>
    </dgm:pt>
    <dgm:pt modelId="{2DE01B48-F797-45A1-9591-4707A8DE9CF8}" type="sibTrans" cxnId="{D33CF05B-6DEA-40F8-8C07-8B45225D46A7}">
      <dgm:prSet/>
      <dgm:spPr/>
      <dgm:t>
        <a:bodyPr/>
        <a:lstStyle/>
        <a:p>
          <a:endParaRPr lang="es-ES"/>
        </a:p>
      </dgm:t>
    </dgm:pt>
    <dgm:pt modelId="{56439484-107E-45BD-AF77-A8F12CFC7786}">
      <dgm:prSet phldrT="[Texto]"/>
      <dgm:spPr/>
      <dgm:t>
        <a:bodyPr/>
        <a:lstStyle/>
        <a:p>
          <a:r>
            <a:rPr lang="es-EC" dirty="0" smtClean="0"/>
            <a:t>Turismo comunitario</a:t>
          </a:r>
          <a:endParaRPr lang="es-ES" dirty="0"/>
        </a:p>
      </dgm:t>
    </dgm:pt>
    <dgm:pt modelId="{0661F29D-B07D-49FD-9DB8-594407D62F99}" type="parTrans" cxnId="{5F934C96-FDC4-4903-9A11-145313942441}">
      <dgm:prSet/>
      <dgm:spPr/>
      <dgm:t>
        <a:bodyPr/>
        <a:lstStyle/>
        <a:p>
          <a:endParaRPr lang="es-ES"/>
        </a:p>
      </dgm:t>
    </dgm:pt>
    <dgm:pt modelId="{B5FF722E-4C2D-40AA-9423-7600A3BF1C3F}" type="sibTrans" cxnId="{5F934C96-FDC4-4903-9A11-145313942441}">
      <dgm:prSet/>
      <dgm:spPr/>
      <dgm:t>
        <a:bodyPr/>
        <a:lstStyle/>
        <a:p>
          <a:endParaRPr lang="es-ES"/>
        </a:p>
      </dgm:t>
    </dgm:pt>
    <dgm:pt modelId="{20861A0B-14FC-420C-A9FA-FFBBBE5D1DD6}">
      <dgm:prSet phldrT="[Texto]"/>
      <dgm:spPr/>
      <dgm:t>
        <a:bodyPr/>
        <a:lstStyle/>
        <a:p>
          <a:r>
            <a:rPr lang="es-EC" dirty="0" smtClean="0"/>
            <a:t>Ente activo</a:t>
          </a:r>
          <a:endParaRPr lang="es-ES" dirty="0"/>
        </a:p>
      </dgm:t>
    </dgm:pt>
    <dgm:pt modelId="{984A1F2A-A2F0-4F4C-91A1-EEADD66C85AF}" type="parTrans" cxnId="{3A4770E1-7EAB-4E5F-8A50-A4F28056C758}">
      <dgm:prSet/>
      <dgm:spPr/>
      <dgm:t>
        <a:bodyPr/>
        <a:lstStyle/>
        <a:p>
          <a:endParaRPr lang="es-ES"/>
        </a:p>
      </dgm:t>
    </dgm:pt>
    <dgm:pt modelId="{B87494FC-758A-45CB-8381-69CB46631CED}" type="sibTrans" cxnId="{3A4770E1-7EAB-4E5F-8A50-A4F28056C758}">
      <dgm:prSet/>
      <dgm:spPr/>
      <dgm:t>
        <a:bodyPr/>
        <a:lstStyle/>
        <a:p>
          <a:endParaRPr lang="es-ES"/>
        </a:p>
      </dgm:t>
    </dgm:pt>
    <dgm:pt modelId="{5C0B358F-96ED-4505-A091-A3983797B9A6}">
      <dgm:prSet phldrT="[Texto]"/>
      <dgm:spPr/>
      <dgm:t>
        <a:bodyPr/>
        <a:lstStyle/>
        <a:p>
          <a:r>
            <a:rPr lang="es-EC" dirty="0" smtClean="0"/>
            <a:t>Diagnosticar </a:t>
          </a:r>
          <a:endParaRPr lang="es-ES" dirty="0"/>
        </a:p>
      </dgm:t>
    </dgm:pt>
    <dgm:pt modelId="{A2E12439-06BB-4F54-9F49-B5A05500341C}" type="parTrans" cxnId="{987B5652-EBF3-4E21-86F7-AEB19B062EBD}">
      <dgm:prSet/>
      <dgm:spPr/>
      <dgm:t>
        <a:bodyPr/>
        <a:lstStyle/>
        <a:p>
          <a:endParaRPr lang="es-ES"/>
        </a:p>
      </dgm:t>
    </dgm:pt>
    <dgm:pt modelId="{51EBBD22-0FC7-4AFA-9113-F9D9F09A0232}" type="sibTrans" cxnId="{987B5652-EBF3-4E21-86F7-AEB19B062EBD}">
      <dgm:prSet/>
      <dgm:spPr/>
      <dgm:t>
        <a:bodyPr/>
        <a:lstStyle/>
        <a:p>
          <a:endParaRPr lang="es-ES"/>
        </a:p>
      </dgm:t>
    </dgm:pt>
    <dgm:pt modelId="{DEE99AE8-CE2C-475B-BE80-78CB0F431EDF}">
      <dgm:prSet phldrT="[Texto]"/>
      <dgm:spPr/>
      <dgm:t>
        <a:bodyPr/>
        <a:lstStyle/>
        <a:p>
          <a:r>
            <a:rPr lang="es-EC" dirty="0" smtClean="0"/>
            <a:t>Servicios turísticos </a:t>
          </a:r>
          <a:endParaRPr lang="es-ES" dirty="0"/>
        </a:p>
      </dgm:t>
    </dgm:pt>
    <dgm:pt modelId="{A17FA338-CD67-4611-846A-7CD58232A6A7}" type="parTrans" cxnId="{3D814A34-29AC-4120-8408-30EE1F1C6894}">
      <dgm:prSet/>
      <dgm:spPr/>
      <dgm:t>
        <a:bodyPr/>
        <a:lstStyle/>
        <a:p>
          <a:endParaRPr lang="es-ES"/>
        </a:p>
      </dgm:t>
    </dgm:pt>
    <dgm:pt modelId="{1C4E1D1A-077C-4EEE-9915-5D563CA026EB}" type="sibTrans" cxnId="{3D814A34-29AC-4120-8408-30EE1F1C6894}">
      <dgm:prSet/>
      <dgm:spPr/>
      <dgm:t>
        <a:bodyPr/>
        <a:lstStyle/>
        <a:p>
          <a:endParaRPr lang="es-ES"/>
        </a:p>
      </dgm:t>
    </dgm:pt>
    <dgm:pt modelId="{390969C8-01B2-4203-9C0D-22612A7B2CED}">
      <dgm:prSet phldrT="[Texto]"/>
      <dgm:spPr/>
      <dgm:t>
        <a:bodyPr/>
        <a:lstStyle/>
        <a:p>
          <a:r>
            <a:rPr lang="es-EC" dirty="0" smtClean="0"/>
            <a:t>Desarrollo del turismo comunitario</a:t>
          </a:r>
          <a:endParaRPr lang="es-ES" dirty="0"/>
        </a:p>
      </dgm:t>
    </dgm:pt>
    <dgm:pt modelId="{CF868940-1668-49F0-A85D-2382160AA468}" type="parTrans" cxnId="{85171130-6C6B-469F-A33C-F889355CEFC2}">
      <dgm:prSet/>
      <dgm:spPr/>
      <dgm:t>
        <a:bodyPr/>
        <a:lstStyle/>
        <a:p>
          <a:endParaRPr lang="es-ES"/>
        </a:p>
      </dgm:t>
    </dgm:pt>
    <dgm:pt modelId="{1C43C8F7-9C18-4708-819B-372E7544E551}" type="sibTrans" cxnId="{85171130-6C6B-469F-A33C-F889355CEFC2}">
      <dgm:prSet/>
      <dgm:spPr/>
      <dgm:t>
        <a:bodyPr/>
        <a:lstStyle/>
        <a:p>
          <a:endParaRPr lang="es-ES"/>
        </a:p>
      </dgm:t>
    </dgm:pt>
    <dgm:pt modelId="{26B47D02-3D33-458A-99F5-1C2FF7ED8639}">
      <dgm:prSet phldrT="[Texto]"/>
      <dgm:spPr/>
      <dgm:t>
        <a:bodyPr/>
        <a:lstStyle/>
        <a:p>
          <a:r>
            <a:rPr lang="es-EC" dirty="0" smtClean="0"/>
            <a:t>Conocer</a:t>
          </a:r>
          <a:endParaRPr lang="es-ES" dirty="0"/>
        </a:p>
      </dgm:t>
    </dgm:pt>
    <dgm:pt modelId="{9A7E3C84-A8A7-4FC6-8F24-67BBECD1BF10}" type="parTrans" cxnId="{0C63A30C-4699-44E4-936E-5E2D7274FCAC}">
      <dgm:prSet/>
      <dgm:spPr/>
      <dgm:t>
        <a:bodyPr/>
        <a:lstStyle/>
        <a:p>
          <a:endParaRPr lang="es-ES"/>
        </a:p>
      </dgm:t>
    </dgm:pt>
    <dgm:pt modelId="{B0B7EF0C-37CF-442F-A3E9-70E887C0C5F9}" type="sibTrans" cxnId="{0C63A30C-4699-44E4-936E-5E2D7274FCAC}">
      <dgm:prSet/>
      <dgm:spPr/>
      <dgm:t>
        <a:bodyPr/>
        <a:lstStyle/>
        <a:p>
          <a:endParaRPr lang="es-ES"/>
        </a:p>
      </dgm:t>
    </dgm:pt>
    <dgm:pt modelId="{2136CFBF-2803-47ED-92B1-C132A322D30E}">
      <dgm:prSet phldrT="[Texto]"/>
      <dgm:spPr/>
      <dgm:t>
        <a:bodyPr/>
        <a:lstStyle/>
        <a:p>
          <a:r>
            <a:rPr lang="es-EC" dirty="0" smtClean="0"/>
            <a:t>Influyen las actividades turísticas</a:t>
          </a:r>
          <a:endParaRPr lang="es-ES" dirty="0"/>
        </a:p>
      </dgm:t>
    </dgm:pt>
    <dgm:pt modelId="{77F696F9-70A9-411E-9DC1-15C5CD2B6840}" type="parTrans" cxnId="{29E37483-E49B-4EF7-A464-9376B22EFD1D}">
      <dgm:prSet/>
      <dgm:spPr/>
      <dgm:t>
        <a:bodyPr/>
        <a:lstStyle/>
        <a:p>
          <a:endParaRPr lang="es-ES"/>
        </a:p>
      </dgm:t>
    </dgm:pt>
    <dgm:pt modelId="{430597B0-B19E-4C31-9A4A-68FFB9366C90}" type="sibTrans" cxnId="{29E37483-E49B-4EF7-A464-9376B22EFD1D}">
      <dgm:prSet/>
      <dgm:spPr/>
      <dgm:t>
        <a:bodyPr/>
        <a:lstStyle/>
        <a:p>
          <a:endParaRPr lang="es-ES"/>
        </a:p>
      </dgm:t>
    </dgm:pt>
    <dgm:pt modelId="{EDC139F5-820C-496A-9DD5-365482D651B4}">
      <dgm:prSet phldrT="[Texto]"/>
      <dgm:spPr/>
      <dgm:t>
        <a:bodyPr/>
        <a:lstStyle/>
        <a:p>
          <a:r>
            <a:rPr lang="es-EC" dirty="0" smtClean="0"/>
            <a:t>Comunidad de Oyacachi</a:t>
          </a:r>
          <a:endParaRPr lang="es-ES" dirty="0"/>
        </a:p>
      </dgm:t>
    </dgm:pt>
    <dgm:pt modelId="{5DF2817F-8C32-4FF5-9B8D-8190181BB393}" type="parTrans" cxnId="{A727CD90-E427-4A0E-8834-E81988C6692E}">
      <dgm:prSet/>
      <dgm:spPr/>
      <dgm:t>
        <a:bodyPr/>
        <a:lstStyle/>
        <a:p>
          <a:endParaRPr lang="es-ES"/>
        </a:p>
      </dgm:t>
    </dgm:pt>
    <dgm:pt modelId="{1494F359-F439-4EBE-847D-FC5B2927D2C1}" type="sibTrans" cxnId="{A727CD90-E427-4A0E-8834-E81988C6692E}">
      <dgm:prSet/>
      <dgm:spPr/>
      <dgm:t>
        <a:bodyPr/>
        <a:lstStyle/>
        <a:p>
          <a:endParaRPr lang="es-ES"/>
        </a:p>
      </dgm:t>
    </dgm:pt>
    <dgm:pt modelId="{B7A8000D-AC6F-4D05-A408-248382371C58}" type="pres">
      <dgm:prSet presAssocID="{3D3C771B-BD56-4375-9EAF-1A3F7DB9648E}" presName="Name0" presStyleCnt="0">
        <dgm:presLayoutVars>
          <dgm:chPref val="3"/>
          <dgm:dir/>
          <dgm:animLvl val="lvl"/>
          <dgm:resizeHandles/>
        </dgm:presLayoutVars>
      </dgm:prSet>
      <dgm:spPr/>
      <dgm:t>
        <a:bodyPr/>
        <a:lstStyle/>
        <a:p>
          <a:endParaRPr lang="es-ES"/>
        </a:p>
      </dgm:t>
    </dgm:pt>
    <dgm:pt modelId="{3D32D3AF-515A-4534-953E-B943E4CF73BD}" type="pres">
      <dgm:prSet presAssocID="{52E6A3F6-BA81-47DB-824E-AFCB688BD94B}" presName="horFlow" presStyleCnt="0"/>
      <dgm:spPr/>
    </dgm:pt>
    <dgm:pt modelId="{66EE9690-CA10-4FB6-AB54-C9C0BB64C14C}" type="pres">
      <dgm:prSet presAssocID="{52E6A3F6-BA81-47DB-824E-AFCB688BD94B}" presName="bigChev" presStyleLbl="node1" presStyleIdx="0" presStyleCnt="3"/>
      <dgm:spPr/>
      <dgm:t>
        <a:bodyPr/>
        <a:lstStyle/>
        <a:p>
          <a:endParaRPr lang="es-ES"/>
        </a:p>
      </dgm:t>
    </dgm:pt>
    <dgm:pt modelId="{F84AD4F5-6FFC-4A10-824B-D2B33446A6C2}" type="pres">
      <dgm:prSet presAssocID="{0661F29D-B07D-49FD-9DB8-594407D62F99}" presName="parTrans" presStyleCnt="0"/>
      <dgm:spPr/>
    </dgm:pt>
    <dgm:pt modelId="{C770CA35-A044-4B9F-A5C8-BCF34DDFA55E}" type="pres">
      <dgm:prSet presAssocID="{56439484-107E-45BD-AF77-A8F12CFC7786}" presName="node" presStyleLbl="alignAccFollowNode1" presStyleIdx="0" presStyleCnt="6">
        <dgm:presLayoutVars>
          <dgm:bulletEnabled val="1"/>
        </dgm:presLayoutVars>
      </dgm:prSet>
      <dgm:spPr/>
      <dgm:t>
        <a:bodyPr/>
        <a:lstStyle/>
        <a:p>
          <a:endParaRPr lang="es-ES"/>
        </a:p>
      </dgm:t>
    </dgm:pt>
    <dgm:pt modelId="{325A9B9D-4DEC-46CF-AB09-64E4B010E966}" type="pres">
      <dgm:prSet presAssocID="{B5FF722E-4C2D-40AA-9423-7600A3BF1C3F}" presName="sibTrans" presStyleCnt="0"/>
      <dgm:spPr/>
    </dgm:pt>
    <dgm:pt modelId="{0841E49C-2F4B-47A3-848A-957628B2D6CF}" type="pres">
      <dgm:prSet presAssocID="{20861A0B-14FC-420C-A9FA-FFBBBE5D1DD6}" presName="node" presStyleLbl="alignAccFollowNode1" presStyleIdx="1" presStyleCnt="6">
        <dgm:presLayoutVars>
          <dgm:bulletEnabled val="1"/>
        </dgm:presLayoutVars>
      </dgm:prSet>
      <dgm:spPr/>
      <dgm:t>
        <a:bodyPr/>
        <a:lstStyle/>
        <a:p>
          <a:endParaRPr lang="es-ES"/>
        </a:p>
      </dgm:t>
    </dgm:pt>
    <dgm:pt modelId="{645203CF-5E4E-4C37-A431-C57C99A14653}" type="pres">
      <dgm:prSet presAssocID="{52E6A3F6-BA81-47DB-824E-AFCB688BD94B}" presName="vSp" presStyleCnt="0"/>
      <dgm:spPr/>
    </dgm:pt>
    <dgm:pt modelId="{A8576FF7-FC84-4A32-93B0-D279EE339F16}" type="pres">
      <dgm:prSet presAssocID="{5C0B358F-96ED-4505-A091-A3983797B9A6}" presName="horFlow" presStyleCnt="0"/>
      <dgm:spPr/>
    </dgm:pt>
    <dgm:pt modelId="{F18FF24B-10D9-4BAD-B10A-35F609C8E4AA}" type="pres">
      <dgm:prSet presAssocID="{5C0B358F-96ED-4505-A091-A3983797B9A6}" presName="bigChev" presStyleLbl="node1" presStyleIdx="1" presStyleCnt="3"/>
      <dgm:spPr/>
      <dgm:t>
        <a:bodyPr/>
        <a:lstStyle/>
        <a:p>
          <a:endParaRPr lang="es-ES"/>
        </a:p>
      </dgm:t>
    </dgm:pt>
    <dgm:pt modelId="{D171F995-FBD1-4F34-A6AD-50CF05841890}" type="pres">
      <dgm:prSet presAssocID="{A17FA338-CD67-4611-846A-7CD58232A6A7}" presName="parTrans" presStyleCnt="0"/>
      <dgm:spPr/>
    </dgm:pt>
    <dgm:pt modelId="{D569C5ED-85BF-446A-9F71-05B98F0F6CDD}" type="pres">
      <dgm:prSet presAssocID="{DEE99AE8-CE2C-475B-BE80-78CB0F431EDF}" presName="node" presStyleLbl="alignAccFollowNode1" presStyleIdx="2" presStyleCnt="6">
        <dgm:presLayoutVars>
          <dgm:bulletEnabled val="1"/>
        </dgm:presLayoutVars>
      </dgm:prSet>
      <dgm:spPr/>
      <dgm:t>
        <a:bodyPr/>
        <a:lstStyle/>
        <a:p>
          <a:endParaRPr lang="es-ES"/>
        </a:p>
      </dgm:t>
    </dgm:pt>
    <dgm:pt modelId="{9D5514AC-FABB-41FA-AC51-147577171927}" type="pres">
      <dgm:prSet presAssocID="{1C4E1D1A-077C-4EEE-9915-5D563CA026EB}" presName="sibTrans" presStyleCnt="0"/>
      <dgm:spPr/>
    </dgm:pt>
    <dgm:pt modelId="{D912E056-70EF-47A7-98EB-B36A30501735}" type="pres">
      <dgm:prSet presAssocID="{390969C8-01B2-4203-9C0D-22612A7B2CED}" presName="node" presStyleLbl="alignAccFollowNode1" presStyleIdx="3" presStyleCnt="6">
        <dgm:presLayoutVars>
          <dgm:bulletEnabled val="1"/>
        </dgm:presLayoutVars>
      </dgm:prSet>
      <dgm:spPr/>
      <dgm:t>
        <a:bodyPr/>
        <a:lstStyle/>
        <a:p>
          <a:endParaRPr lang="es-ES"/>
        </a:p>
      </dgm:t>
    </dgm:pt>
    <dgm:pt modelId="{E5B816DD-39F1-4D24-9DCF-3B76D1E77B7F}" type="pres">
      <dgm:prSet presAssocID="{5C0B358F-96ED-4505-A091-A3983797B9A6}" presName="vSp" presStyleCnt="0"/>
      <dgm:spPr/>
    </dgm:pt>
    <dgm:pt modelId="{E441B344-74F7-4474-AD63-2BE8CD74851B}" type="pres">
      <dgm:prSet presAssocID="{26B47D02-3D33-458A-99F5-1C2FF7ED8639}" presName="horFlow" presStyleCnt="0"/>
      <dgm:spPr/>
    </dgm:pt>
    <dgm:pt modelId="{83C4BF9F-B9AF-4821-B4BD-52EF250D6128}" type="pres">
      <dgm:prSet presAssocID="{26B47D02-3D33-458A-99F5-1C2FF7ED8639}" presName="bigChev" presStyleLbl="node1" presStyleIdx="2" presStyleCnt="3"/>
      <dgm:spPr/>
      <dgm:t>
        <a:bodyPr/>
        <a:lstStyle/>
        <a:p>
          <a:endParaRPr lang="es-ES"/>
        </a:p>
      </dgm:t>
    </dgm:pt>
    <dgm:pt modelId="{8DF6CDEB-5FE8-4149-90AD-94BC41A65884}" type="pres">
      <dgm:prSet presAssocID="{77F696F9-70A9-411E-9DC1-15C5CD2B6840}" presName="parTrans" presStyleCnt="0"/>
      <dgm:spPr/>
    </dgm:pt>
    <dgm:pt modelId="{16510B0A-D05B-4B93-A95F-77C28ECC0F27}" type="pres">
      <dgm:prSet presAssocID="{2136CFBF-2803-47ED-92B1-C132A322D30E}" presName="node" presStyleLbl="alignAccFollowNode1" presStyleIdx="4" presStyleCnt="6">
        <dgm:presLayoutVars>
          <dgm:bulletEnabled val="1"/>
        </dgm:presLayoutVars>
      </dgm:prSet>
      <dgm:spPr/>
      <dgm:t>
        <a:bodyPr/>
        <a:lstStyle/>
        <a:p>
          <a:endParaRPr lang="es-ES"/>
        </a:p>
      </dgm:t>
    </dgm:pt>
    <dgm:pt modelId="{237DED6B-6DFA-4C60-9C94-DDE3A15C15C7}" type="pres">
      <dgm:prSet presAssocID="{430597B0-B19E-4C31-9A4A-68FFB9366C90}" presName="sibTrans" presStyleCnt="0"/>
      <dgm:spPr/>
    </dgm:pt>
    <dgm:pt modelId="{AB8475FB-7179-481D-BE0D-654CA7C6301D}" type="pres">
      <dgm:prSet presAssocID="{EDC139F5-820C-496A-9DD5-365482D651B4}" presName="node" presStyleLbl="alignAccFollowNode1" presStyleIdx="5" presStyleCnt="6">
        <dgm:presLayoutVars>
          <dgm:bulletEnabled val="1"/>
        </dgm:presLayoutVars>
      </dgm:prSet>
      <dgm:spPr/>
      <dgm:t>
        <a:bodyPr/>
        <a:lstStyle/>
        <a:p>
          <a:endParaRPr lang="es-ES"/>
        </a:p>
      </dgm:t>
    </dgm:pt>
  </dgm:ptLst>
  <dgm:cxnLst>
    <dgm:cxn modelId="{C32E937B-FB8A-4987-9771-06BFDB2C0443}" type="presOf" srcId="{20861A0B-14FC-420C-A9FA-FFBBBE5D1DD6}" destId="{0841E49C-2F4B-47A3-848A-957628B2D6CF}" srcOrd="0" destOrd="0" presId="urn:microsoft.com/office/officeart/2005/8/layout/lProcess3"/>
    <dgm:cxn modelId="{987B5652-EBF3-4E21-86F7-AEB19B062EBD}" srcId="{3D3C771B-BD56-4375-9EAF-1A3F7DB9648E}" destId="{5C0B358F-96ED-4505-A091-A3983797B9A6}" srcOrd="1" destOrd="0" parTransId="{A2E12439-06BB-4F54-9F49-B5A05500341C}" sibTransId="{51EBBD22-0FC7-4AFA-9113-F9D9F09A0232}"/>
    <dgm:cxn modelId="{29E37483-E49B-4EF7-A464-9376B22EFD1D}" srcId="{26B47D02-3D33-458A-99F5-1C2FF7ED8639}" destId="{2136CFBF-2803-47ED-92B1-C132A322D30E}" srcOrd="0" destOrd="0" parTransId="{77F696F9-70A9-411E-9DC1-15C5CD2B6840}" sibTransId="{430597B0-B19E-4C31-9A4A-68FFB9366C90}"/>
    <dgm:cxn modelId="{9FE707C6-F70C-466C-B31E-B9CC3E5B5077}" type="presOf" srcId="{390969C8-01B2-4203-9C0D-22612A7B2CED}" destId="{D912E056-70EF-47A7-98EB-B36A30501735}" srcOrd="0" destOrd="0" presId="urn:microsoft.com/office/officeart/2005/8/layout/lProcess3"/>
    <dgm:cxn modelId="{C0D464A6-EBBC-4602-B136-70047101FE34}" type="presOf" srcId="{DEE99AE8-CE2C-475B-BE80-78CB0F431EDF}" destId="{D569C5ED-85BF-446A-9F71-05B98F0F6CDD}" srcOrd="0" destOrd="0" presId="urn:microsoft.com/office/officeart/2005/8/layout/lProcess3"/>
    <dgm:cxn modelId="{D33CF05B-6DEA-40F8-8C07-8B45225D46A7}" srcId="{3D3C771B-BD56-4375-9EAF-1A3F7DB9648E}" destId="{52E6A3F6-BA81-47DB-824E-AFCB688BD94B}" srcOrd="0" destOrd="0" parTransId="{D812B629-B658-4552-9A4A-DAA8369F3F98}" sibTransId="{2DE01B48-F797-45A1-9591-4707A8DE9CF8}"/>
    <dgm:cxn modelId="{A727CD90-E427-4A0E-8834-E81988C6692E}" srcId="{26B47D02-3D33-458A-99F5-1C2FF7ED8639}" destId="{EDC139F5-820C-496A-9DD5-365482D651B4}" srcOrd="1" destOrd="0" parTransId="{5DF2817F-8C32-4FF5-9B8D-8190181BB393}" sibTransId="{1494F359-F439-4EBE-847D-FC5B2927D2C1}"/>
    <dgm:cxn modelId="{65659F08-712E-4A26-918C-D931001D8486}" type="presOf" srcId="{EDC139F5-820C-496A-9DD5-365482D651B4}" destId="{AB8475FB-7179-481D-BE0D-654CA7C6301D}" srcOrd="0" destOrd="0" presId="urn:microsoft.com/office/officeart/2005/8/layout/lProcess3"/>
    <dgm:cxn modelId="{3D814A34-29AC-4120-8408-30EE1F1C6894}" srcId="{5C0B358F-96ED-4505-A091-A3983797B9A6}" destId="{DEE99AE8-CE2C-475B-BE80-78CB0F431EDF}" srcOrd="0" destOrd="0" parTransId="{A17FA338-CD67-4611-846A-7CD58232A6A7}" sibTransId="{1C4E1D1A-077C-4EEE-9915-5D563CA026EB}"/>
    <dgm:cxn modelId="{7B535AA4-CA3F-4773-B40B-4790BBAC6E83}" type="presOf" srcId="{52E6A3F6-BA81-47DB-824E-AFCB688BD94B}" destId="{66EE9690-CA10-4FB6-AB54-C9C0BB64C14C}" srcOrd="0" destOrd="0" presId="urn:microsoft.com/office/officeart/2005/8/layout/lProcess3"/>
    <dgm:cxn modelId="{B5415B0E-DEC3-46FD-8583-C4BECA26590E}" type="presOf" srcId="{3D3C771B-BD56-4375-9EAF-1A3F7DB9648E}" destId="{B7A8000D-AC6F-4D05-A408-248382371C58}" srcOrd="0" destOrd="0" presId="urn:microsoft.com/office/officeart/2005/8/layout/lProcess3"/>
    <dgm:cxn modelId="{0C63A30C-4699-44E4-936E-5E2D7274FCAC}" srcId="{3D3C771B-BD56-4375-9EAF-1A3F7DB9648E}" destId="{26B47D02-3D33-458A-99F5-1C2FF7ED8639}" srcOrd="2" destOrd="0" parTransId="{9A7E3C84-A8A7-4FC6-8F24-67BBECD1BF10}" sibTransId="{B0B7EF0C-37CF-442F-A3E9-70E887C0C5F9}"/>
    <dgm:cxn modelId="{85171130-6C6B-469F-A33C-F889355CEFC2}" srcId="{5C0B358F-96ED-4505-A091-A3983797B9A6}" destId="{390969C8-01B2-4203-9C0D-22612A7B2CED}" srcOrd="1" destOrd="0" parTransId="{CF868940-1668-49F0-A85D-2382160AA468}" sibTransId="{1C43C8F7-9C18-4708-819B-372E7544E551}"/>
    <dgm:cxn modelId="{BCE6DA99-1DFA-4EC6-984B-A7203F8150E9}" type="presOf" srcId="{5C0B358F-96ED-4505-A091-A3983797B9A6}" destId="{F18FF24B-10D9-4BAD-B10A-35F609C8E4AA}" srcOrd="0" destOrd="0" presId="urn:microsoft.com/office/officeart/2005/8/layout/lProcess3"/>
    <dgm:cxn modelId="{9BE95758-DC23-488B-8818-E022AD9DE934}" type="presOf" srcId="{56439484-107E-45BD-AF77-A8F12CFC7786}" destId="{C770CA35-A044-4B9F-A5C8-BCF34DDFA55E}" srcOrd="0" destOrd="0" presId="urn:microsoft.com/office/officeart/2005/8/layout/lProcess3"/>
    <dgm:cxn modelId="{3A4770E1-7EAB-4E5F-8A50-A4F28056C758}" srcId="{52E6A3F6-BA81-47DB-824E-AFCB688BD94B}" destId="{20861A0B-14FC-420C-A9FA-FFBBBE5D1DD6}" srcOrd="1" destOrd="0" parTransId="{984A1F2A-A2F0-4F4C-91A1-EEADD66C85AF}" sibTransId="{B87494FC-758A-45CB-8381-69CB46631CED}"/>
    <dgm:cxn modelId="{CA4C3274-0B0B-47BF-8EF3-B686AB85F97D}" type="presOf" srcId="{2136CFBF-2803-47ED-92B1-C132A322D30E}" destId="{16510B0A-D05B-4B93-A95F-77C28ECC0F27}" srcOrd="0" destOrd="0" presId="urn:microsoft.com/office/officeart/2005/8/layout/lProcess3"/>
    <dgm:cxn modelId="{5F934C96-FDC4-4903-9A11-145313942441}" srcId="{52E6A3F6-BA81-47DB-824E-AFCB688BD94B}" destId="{56439484-107E-45BD-AF77-A8F12CFC7786}" srcOrd="0" destOrd="0" parTransId="{0661F29D-B07D-49FD-9DB8-594407D62F99}" sibTransId="{B5FF722E-4C2D-40AA-9423-7600A3BF1C3F}"/>
    <dgm:cxn modelId="{44EDCCAF-6E25-4B5A-ABC6-DEB2D288685B}" type="presOf" srcId="{26B47D02-3D33-458A-99F5-1C2FF7ED8639}" destId="{83C4BF9F-B9AF-4821-B4BD-52EF250D6128}" srcOrd="0" destOrd="0" presId="urn:microsoft.com/office/officeart/2005/8/layout/lProcess3"/>
    <dgm:cxn modelId="{9C21C7B6-9BD8-4F55-B777-D97FEF3E682A}" type="presParOf" srcId="{B7A8000D-AC6F-4D05-A408-248382371C58}" destId="{3D32D3AF-515A-4534-953E-B943E4CF73BD}" srcOrd="0" destOrd="0" presId="urn:microsoft.com/office/officeart/2005/8/layout/lProcess3"/>
    <dgm:cxn modelId="{74529779-B216-439B-AB50-FC74489C8296}" type="presParOf" srcId="{3D32D3AF-515A-4534-953E-B943E4CF73BD}" destId="{66EE9690-CA10-4FB6-AB54-C9C0BB64C14C}" srcOrd="0" destOrd="0" presId="urn:microsoft.com/office/officeart/2005/8/layout/lProcess3"/>
    <dgm:cxn modelId="{A7E39B9C-8322-4E98-A8A4-9B5EE90825A1}" type="presParOf" srcId="{3D32D3AF-515A-4534-953E-B943E4CF73BD}" destId="{F84AD4F5-6FFC-4A10-824B-D2B33446A6C2}" srcOrd="1" destOrd="0" presId="urn:microsoft.com/office/officeart/2005/8/layout/lProcess3"/>
    <dgm:cxn modelId="{AC2EF6CC-D8C8-4ACB-BC0A-FBD0A400EE82}" type="presParOf" srcId="{3D32D3AF-515A-4534-953E-B943E4CF73BD}" destId="{C770CA35-A044-4B9F-A5C8-BCF34DDFA55E}" srcOrd="2" destOrd="0" presId="urn:microsoft.com/office/officeart/2005/8/layout/lProcess3"/>
    <dgm:cxn modelId="{FEF783E4-7DBB-4F35-989C-6391CDED26F9}" type="presParOf" srcId="{3D32D3AF-515A-4534-953E-B943E4CF73BD}" destId="{325A9B9D-4DEC-46CF-AB09-64E4B010E966}" srcOrd="3" destOrd="0" presId="urn:microsoft.com/office/officeart/2005/8/layout/lProcess3"/>
    <dgm:cxn modelId="{0D371A26-D3C7-4A58-9C43-E10AD9304730}" type="presParOf" srcId="{3D32D3AF-515A-4534-953E-B943E4CF73BD}" destId="{0841E49C-2F4B-47A3-848A-957628B2D6CF}" srcOrd="4" destOrd="0" presId="urn:microsoft.com/office/officeart/2005/8/layout/lProcess3"/>
    <dgm:cxn modelId="{F9157709-1E00-46AE-A1BB-0EDA54797365}" type="presParOf" srcId="{B7A8000D-AC6F-4D05-A408-248382371C58}" destId="{645203CF-5E4E-4C37-A431-C57C99A14653}" srcOrd="1" destOrd="0" presId="urn:microsoft.com/office/officeart/2005/8/layout/lProcess3"/>
    <dgm:cxn modelId="{033F18AA-5E14-44DC-82FF-25980150845B}" type="presParOf" srcId="{B7A8000D-AC6F-4D05-A408-248382371C58}" destId="{A8576FF7-FC84-4A32-93B0-D279EE339F16}" srcOrd="2" destOrd="0" presId="urn:microsoft.com/office/officeart/2005/8/layout/lProcess3"/>
    <dgm:cxn modelId="{66DE6698-E570-4BBA-A986-6DBCF2276243}" type="presParOf" srcId="{A8576FF7-FC84-4A32-93B0-D279EE339F16}" destId="{F18FF24B-10D9-4BAD-B10A-35F609C8E4AA}" srcOrd="0" destOrd="0" presId="urn:microsoft.com/office/officeart/2005/8/layout/lProcess3"/>
    <dgm:cxn modelId="{4E8BD038-B870-43BA-87E2-2D504D4D893B}" type="presParOf" srcId="{A8576FF7-FC84-4A32-93B0-D279EE339F16}" destId="{D171F995-FBD1-4F34-A6AD-50CF05841890}" srcOrd="1" destOrd="0" presId="urn:microsoft.com/office/officeart/2005/8/layout/lProcess3"/>
    <dgm:cxn modelId="{991FCB35-725A-4A2F-AE65-95C9C3274866}" type="presParOf" srcId="{A8576FF7-FC84-4A32-93B0-D279EE339F16}" destId="{D569C5ED-85BF-446A-9F71-05B98F0F6CDD}" srcOrd="2" destOrd="0" presId="urn:microsoft.com/office/officeart/2005/8/layout/lProcess3"/>
    <dgm:cxn modelId="{8714C8F9-179A-4247-A15B-53177BC22E3A}" type="presParOf" srcId="{A8576FF7-FC84-4A32-93B0-D279EE339F16}" destId="{9D5514AC-FABB-41FA-AC51-147577171927}" srcOrd="3" destOrd="0" presId="urn:microsoft.com/office/officeart/2005/8/layout/lProcess3"/>
    <dgm:cxn modelId="{5C79F32D-8AB7-4397-AC34-8546003C64D7}" type="presParOf" srcId="{A8576FF7-FC84-4A32-93B0-D279EE339F16}" destId="{D912E056-70EF-47A7-98EB-B36A30501735}" srcOrd="4" destOrd="0" presId="urn:microsoft.com/office/officeart/2005/8/layout/lProcess3"/>
    <dgm:cxn modelId="{41927574-E19A-484E-A0B4-C9063529386D}" type="presParOf" srcId="{B7A8000D-AC6F-4D05-A408-248382371C58}" destId="{E5B816DD-39F1-4D24-9DCF-3B76D1E77B7F}" srcOrd="3" destOrd="0" presId="urn:microsoft.com/office/officeart/2005/8/layout/lProcess3"/>
    <dgm:cxn modelId="{7E93A8FC-2E72-439E-9CC6-62C54814B789}" type="presParOf" srcId="{B7A8000D-AC6F-4D05-A408-248382371C58}" destId="{E441B344-74F7-4474-AD63-2BE8CD74851B}" srcOrd="4" destOrd="0" presId="urn:microsoft.com/office/officeart/2005/8/layout/lProcess3"/>
    <dgm:cxn modelId="{8DCEFEC7-702A-4EA3-8F94-49FE0B89582A}" type="presParOf" srcId="{E441B344-74F7-4474-AD63-2BE8CD74851B}" destId="{83C4BF9F-B9AF-4821-B4BD-52EF250D6128}" srcOrd="0" destOrd="0" presId="urn:microsoft.com/office/officeart/2005/8/layout/lProcess3"/>
    <dgm:cxn modelId="{BC65F446-46E8-4C5E-AF29-CCA0FBD4FF06}" type="presParOf" srcId="{E441B344-74F7-4474-AD63-2BE8CD74851B}" destId="{8DF6CDEB-5FE8-4149-90AD-94BC41A65884}" srcOrd="1" destOrd="0" presId="urn:microsoft.com/office/officeart/2005/8/layout/lProcess3"/>
    <dgm:cxn modelId="{5098D82A-6D41-4D4C-8199-4F3270F4663B}" type="presParOf" srcId="{E441B344-74F7-4474-AD63-2BE8CD74851B}" destId="{16510B0A-D05B-4B93-A95F-77C28ECC0F27}" srcOrd="2" destOrd="0" presId="urn:microsoft.com/office/officeart/2005/8/layout/lProcess3"/>
    <dgm:cxn modelId="{3BC414F9-B8BE-46D6-A43F-4949ABE19C8E}" type="presParOf" srcId="{E441B344-74F7-4474-AD63-2BE8CD74851B}" destId="{237DED6B-6DFA-4C60-9C94-DDE3A15C15C7}" srcOrd="3" destOrd="0" presId="urn:microsoft.com/office/officeart/2005/8/layout/lProcess3"/>
    <dgm:cxn modelId="{3C960BC8-8B03-43EC-8AA4-27EFEA6D17A6}" type="presParOf" srcId="{E441B344-74F7-4474-AD63-2BE8CD74851B}" destId="{AB8475FB-7179-481D-BE0D-654CA7C6301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46D271-10B7-4960-AB62-938346E376BC}"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s-ES"/>
        </a:p>
      </dgm:t>
    </dgm:pt>
    <dgm:pt modelId="{E7900CA8-1844-4CEA-BDE5-01D88A372ADE}">
      <dgm:prSet phldrT="[Texto]"/>
      <dgm:spPr/>
      <dgm:t>
        <a:bodyPr/>
        <a:lstStyle/>
        <a:p>
          <a:r>
            <a:rPr lang="es-EC" dirty="0" smtClean="0"/>
            <a:t>Teoría de las tres dimensiones del desarrollo sostenible</a:t>
          </a:r>
          <a:endParaRPr lang="es-ES" dirty="0"/>
        </a:p>
      </dgm:t>
    </dgm:pt>
    <dgm:pt modelId="{BE120A3E-7251-49B3-A1BE-C44B545A140E}" type="parTrans" cxnId="{A9DEF56A-72F6-4ECD-B7BD-D92790FB6FAC}">
      <dgm:prSet/>
      <dgm:spPr/>
      <dgm:t>
        <a:bodyPr/>
        <a:lstStyle/>
        <a:p>
          <a:endParaRPr lang="es-ES"/>
        </a:p>
      </dgm:t>
    </dgm:pt>
    <dgm:pt modelId="{DC84819F-1824-4ED6-AF1A-4D30952878FF}" type="sibTrans" cxnId="{A9DEF56A-72F6-4ECD-B7BD-D92790FB6FAC}">
      <dgm:prSet/>
      <dgm:spPr/>
      <dgm:t>
        <a:bodyPr/>
        <a:lstStyle/>
        <a:p>
          <a:endParaRPr lang="es-ES"/>
        </a:p>
      </dgm:t>
    </dgm:pt>
    <dgm:pt modelId="{A5AE05F4-9224-4A0D-B0D6-B7C3390674B9}">
      <dgm:prSet phldrT="[Texto]"/>
      <dgm:spPr/>
      <dgm:t>
        <a:bodyPr/>
        <a:lstStyle/>
        <a:p>
          <a:r>
            <a:rPr lang="es-EC" dirty="0" smtClean="0"/>
            <a:t>Las acciones que se deben tener para alcanzar un crecimiento económico deberían respetar el medio ambiente y ser socialmente equitativas.</a:t>
          </a:r>
          <a:endParaRPr lang="es-ES" dirty="0"/>
        </a:p>
      </dgm:t>
    </dgm:pt>
    <dgm:pt modelId="{299E6D8E-0926-4BD4-A6E2-639A84F9313E}" type="parTrans" cxnId="{33226897-32EA-47A2-9AC5-01AFE6B5C889}">
      <dgm:prSet/>
      <dgm:spPr/>
      <dgm:t>
        <a:bodyPr/>
        <a:lstStyle/>
        <a:p>
          <a:endParaRPr lang="es-ES"/>
        </a:p>
      </dgm:t>
    </dgm:pt>
    <dgm:pt modelId="{4D4C2FA4-4F13-438C-AB21-BFD2CE01AA14}" type="sibTrans" cxnId="{33226897-32EA-47A2-9AC5-01AFE6B5C889}">
      <dgm:prSet/>
      <dgm:spPr/>
      <dgm:t>
        <a:bodyPr/>
        <a:lstStyle/>
        <a:p>
          <a:endParaRPr lang="es-ES"/>
        </a:p>
      </dgm:t>
    </dgm:pt>
    <dgm:pt modelId="{D58CBBAC-F9F1-451B-A1F1-FDCF48B547EC}">
      <dgm:prSet phldrT="[Texto]"/>
      <dgm:spPr/>
      <dgm:t>
        <a:bodyPr/>
        <a:lstStyle/>
        <a:p>
          <a:r>
            <a:rPr lang="es-EC" dirty="0" smtClean="0"/>
            <a:t>Dimensión económica</a:t>
          </a:r>
        </a:p>
        <a:p>
          <a:r>
            <a:rPr lang="es-EC" dirty="0" smtClean="0"/>
            <a:t>Dimensión social</a:t>
          </a:r>
        </a:p>
        <a:p>
          <a:r>
            <a:rPr lang="es-EC" dirty="0" smtClean="0"/>
            <a:t>Dimensión ambiental</a:t>
          </a:r>
          <a:endParaRPr lang="es-ES" dirty="0"/>
        </a:p>
      </dgm:t>
    </dgm:pt>
    <dgm:pt modelId="{817254DC-01B1-42E1-968A-AB499E7898D5}" type="parTrans" cxnId="{02666524-7095-4271-BC51-58D4A636314F}">
      <dgm:prSet/>
      <dgm:spPr/>
      <dgm:t>
        <a:bodyPr/>
        <a:lstStyle/>
        <a:p>
          <a:endParaRPr lang="es-ES"/>
        </a:p>
      </dgm:t>
    </dgm:pt>
    <dgm:pt modelId="{6507E528-7353-4524-BB9F-C5A024896643}" type="sibTrans" cxnId="{02666524-7095-4271-BC51-58D4A636314F}">
      <dgm:prSet/>
      <dgm:spPr/>
      <dgm:t>
        <a:bodyPr/>
        <a:lstStyle/>
        <a:p>
          <a:endParaRPr lang="es-ES"/>
        </a:p>
      </dgm:t>
    </dgm:pt>
    <dgm:pt modelId="{F53C6A3D-025A-40CF-A917-ACF598B27FEC}">
      <dgm:prSet phldrT="[Texto]"/>
      <dgm:spPr/>
      <dgm:t>
        <a:bodyPr/>
        <a:lstStyle/>
        <a:p>
          <a:r>
            <a:rPr lang="es-EC" dirty="0" smtClean="0"/>
            <a:t>Teoría del desarrollo local sostenible</a:t>
          </a:r>
          <a:endParaRPr lang="es-ES" dirty="0"/>
        </a:p>
      </dgm:t>
    </dgm:pt>
    <dgm:pt modelId="{83DBF4FF-4C7A-415A-B760-AE6901E94BEA}" type="parTrans" cxnId="{1DAEC610-6912-4566-8AD8-04DC2C4BAE74}">
      <dgm:prSet/>
      <dgm:spPr/>
      <dgm:t>
        <a:bodyPr/>
        <a:lstStyle/>
        <a:p>
          <a:endParaRPr lang="es-ES"/>
        </a:p>
      </dgm:t>
    </dgm:pt>
    <dgm:pt modelId="{1C5733A4-1DB2-457F-8977-3BEA91325D8E}" type="sibTrans" cxnId="{1DAEC610-6912-4566-8AD8-04DC2C4BAE74}">
      <dgm:prSet/>
      <dgm:spPr/>
      <dgm:t>
        <a:bodyPr/>
        <a:lstStyle/>
        <a:p>
          <a:endParaRPr lang="es-ES"/>
        </a:p>
      </dgm:t>
    </dgm:pt>
    <dgm:pt modelId="{0EFC987A-3612-46D1-913D-1C0C66DD359D}">
      <dgm:prSet phldrT="[Texto]"/>
      <dgm:spPr/>
      <dgm:t>
        <a:bodyPr/>
        <a:lstStyle/>
        <a:p>
          <a:r>
            <a:rPr lang="es-EC" dirty="0" smtClean="0"/>
            <a:t>Cumbre de la tierra en 1992, se aprueba la Agenda 21</a:t>
          </a:r>
          <a:endParaRPr lang="es-ES" dirty="0"/>
        </a:p>
      </dgm:t>
    </dgm:pt>
    <dgm:pt modelId="{E4AE295E-CA3D-44BC-A302-713EA3CBA35D}" type="parTrans" cxnId="{641BA289-F90D-41A4-B7F9-E21190A71D3E}">
      <dgm:prSet/>
      <dgm:spPr/>
      <dgm:t>
        <a:bodyPr/>
        <a:lstStyle/>
        <a:p>
          <a:endParaRPr lang="es-ES"/>
        </a:p>
      </dgm:t>
    </dgm:pt>
    <dgm:pt modelId="{CE07C2FC-0D10-486F-9D05-6EB9237797F0}" type="sibTrans" cxnId="{641BA289-F90D-41A4-B7F9-E21190A71D3E}">
      <dgm:prSet/>
      <dgm:spPr/>
      <dgm:t>
        <a:bodyPr/>
        <a:lstStyle/>
        <a:p>
          <a:endParaRPr lang="es-ES"/>
        </a:p>
      </dgm:t>
    </dgm:pt>
    <dgm:pt modelId="{8CDBB047-3044-4942-940C-B5C739FD2221}">
      <dgm:prSet phldrT="[Texto]"/>
      <dgm:spPr/>
      <dgm:t>
        <a:bodyPr/>
        <a:lstStyle/>
        <a:p>
          <a:r>
            <a:rPr lang="es-EC" dirty="0" smtClean="0"/>
            <a:t>Dimensión económica</a:t>
          </a:r>
        </a:p>
        <a:p>
          <a:r>
            <a:rPr lang="es-EC" dirty="0" smtClean="0"/>
            <a:t>Dimensión socio-cultura</a:t>
          </a:r>
        </a:p>
        <a:p>
          <a:r>
            <a:rPr lang="es-EC" dirty="0" smtClean="0"/>
            <a:t>Dimensión político-administrativa</a:t>
          </a:r>
          <a:endParaRPr lang="es-ES" dirty="0"/>
        </a:p>
      </dgm:t>
    </dgm:pt>
    <dgm:pt modelId="{3A82955D-B88E-4387-8B49-D0FDB2D1581C}" type="parTrans" cxnId="{B433F708-E107-4EFE-BDDD-37B447C1C8E5}">
      <dgm:prSet/>
      <dgm:spPr/>
      <dgm:t>
        <a:bodyPr/>
        <a:lstStyle/>
        <a:p>
          <a:endParaRPr lang="es-ES"/>
        </a:p>
      </dgm:t>
    </dgm:pt>
    <dgm:pt modelId="{DAA7F990-84A5-4BDD-9E09-AEA372667719}" type="sibTrans" cxnId="{B433F708-E107-4EFE-BDDD-37B447C1C8E5}">
      <dgm:prSet/>
      <dgm:spPr/>
      <dgm:t>
        <a:bodyPr/>
        <a:lstStyle/>
        <a:p>
          <a:endParaRPr lang="es-ES"/>
        </a:p>
      </dgm:t>
    </dgm:pt>
    <dgm:pt modelId="{301D99B2-E218-4B89-BBCF-4119F4ADDF64}" type="pres">
      <dgm:prSet presAssocID="{1A46D271-10B7-4960-AB62-938346E376BC}" presName="diagram" presStyleCnt="0">
        <dgm:presLayoutVars>
          <dgm:chPref val="1"/>
          <dgm:dir/>
          <dgm:animOne val="branch"/>
          <dgm:animLvl val="lvl"/>
          <dgm:resizeHandles/>
        </dgm:presLayoutVars>
      </dgm:prSet>
      <dgm:spPr/>
      <dgm:t>
        <a:bodyPr/>
        <a:lstStyle/>
        <a:p>
          <a:endParaRPr lang="es-ES"/>
        </a:p>
      </dgm:t>
    </dgm:pt>
    <dgm:pt modelId="{55D17B44-FDD4-415B-A681-3E6735BDFFDF}" type="pres">
      <dgm:prSet presAssocID="{E7900CA8-1844-4CEA-BDE5-01D88A372ADE}" presName="root" presStyleCnt="0"/>
      <dgm:spPr/>
    </dgm:pt>
    <dgm:pt modelId="{B530C8DD-44B6-49CB-A923-6D2590CAFDA5}" type="pres">
      <dgm:prSet presAssocID="{E7900CA8-1844-4CEA-BDE5-01D88A372ADE}" presName="rootComposite" presStyleCnt="0"/>
      <dgm:spPr/>
    </dgm:pt>
    <dgm:pt modelId="{B9B93948-132C-4CB7-B574-4A4786285617}" type="pres">
      <dgm:prSet presAssocID="{E7900CA8-1844-4CEA-BDE5-01D88A372ADE}" presName="rootText" presStyleLbl="node1" presStyleIdx="0" presStyleCnt="2"/>
      <dgm:spPr/>
      <dgm:t>
        <a:bodyPr/>
        <a:lstStyle/>
        <a:p>
          <a:endParaRPr lang="es-ES"/>
        </a:p>
      </dgm:t>
    </dgm:pt>
    <dgm:pt modelId="{07A016F0-01C0-41AF-9DEF-E0A531E1B777}" type="pres">
      <dgm:prSet presAssocID="{E7900CA8-1844-4CEA-BDE5-01D88A372ADE}" presName="rootConnector" presStyleLbl="node1" presStyleIdx="0" presStyleCnt="2"/>
      <dgm:spPr/>
      <dgm:t>
        <a:bodyPr/>
        <a:lstStyle/>
        <a:p>
          <a:endParaRPr lang="es-ES"/>
        </a:p>
      </dgm:t>
    </dgm:pt>
    <dgm:pt modelId="{337BFC33-5064-49A3-B4E2-B89A623D28E7}" type="pres">
      <dgm:prSet presAssocID="{E7900CA8-1844-4CEA-BDE5-01D88A372ADE}" presName="childShape" presStyleCnt="0"/>
      <dgm:spPr/>
    </dgm:pt>
    <dgm:pt modelId="{5ADA9C32-6F39-4110-9928-00EBF474ACB0}" type="pres">
      <dgm:prSet presAssocID="{299E6D8E-0926-4BD4-A6E2-639A84F9313E}" presName="Name13" presStyleLbl="parChTrans1D2" presStyleIdx="0" presStyleCnt="4"/>
      <dgm:spPr/>
      <dgm:t>
        <a:bodyPr/>
        <a:lstStyle/>
        <a:p>
          <a:endParaRPr lang="es-ES"/>
        </a:p>
      </dgm:t>
    </dgm:pt>
    <dgm:pt modelId="{7A83E515-739F-4BA8-9C66-F68BFA6661F2}" type="pres">
      <dgm:prSet presAssocID="{A5AE05F4-9224-4A0D-B0D6-B7C3390674B9}" presName="childText" presStyleLbl="bgAcc1" presStyleIdx="0" presStyleCnt="4">
        <dgm:presLayoutVars>
          <dgm:bulletEnabled val="1"/>
        </dgm:presLayoutVars>
      </dgm:prSet>
      <dgm:spPr/>
      <dgm:t>
        <a:bodyPr/>
        <a:lstStyle/>
        <a:p>
          <a:endParaRPr lang="es-ES"/>
        </a:p>
      </dgm:t>
    </dgm:pt>
    <dgm:pt modelId="{70F306D3-E694-4AD1-A8EB-CB65B741348C}" type="pres">
      <dgm:prSet presAssocID="{817254DC-01B1-42E1-968A-AB499E7898D5}" presName="Name13" presStyleLbl="parChTrans1D2" presStyleIdx="1" presStyleCnt="4"/>
      <dgm:spPr/>
      <dgm:t>
        <a:bodyPr/>
        <a:lstStyle/>
        <a:p>
          <a:endParaRPr lang="es-ES"/>
        </a:p>
      </dgm:t>
    </dgm:pt>
    <dgm:pt modelId="{D5C6B213-6758-4A0E-B1A9-2E2E896321E1}" type="pres">
      <dgm:prSet presAssocID="{D58CBBAC-F9F1-451B-A1F1-FDCF48B547EC}" presName="childText" presStyleLbl="bgAcc1" presStyleIdx="1" presStyleCnt="4">
        <dgm:presLayoutVars>
          <dgm:bulletEnabled val="1"/>
        </dgm:presLayoutVars>
      </dgm:prSet>
      <dgm:spPr/>
      <dgm:t>
        <a:bodyPr/>
        <a:lstStyle/>
        <a:p>
          <a:endParaRPr lang="es-ES"/>
        </a:p>
      </dgm:t>
    </dgm:pt>
    <dgm:pt modelId="{91C88F73-375C-43CC-ACAC-FEFDAA8DC780}" type="pres">
      <dgm:prSet presAssocID="{F53C6A3D-025A-40CF-A917-ACF598B27FEC}" presName="root" presStyleCnt="0"/>
      <dgm:spPr/>
    </dgm:pt>
    <dgm:pt modelId="{3E695B4D-76D7-4066-B0D8-23F96FFC5698}" type="pres">
      <dgm:prSet presAssocID="{F53C6A3D-025A-40CF-A917-ACF598B27FEC}" presName="rootComposite" presStyleCnt="0"/>
      <dgm:spPr/>
    </dgm:pt>
    <dgm:pt modelId="{804111F2-3045-4ED6-AA97-5D831FF51F04}" type="pres">
      <dgm:prSet presAssocID="{F53C6A3D-025A-40CF-A917-ACF598B27FEC}" presName="rootText" presStyleLbl="node1" presStyleIdx="1" presStyleCnt="2"/>
      <dgm:spPr/>
      <dgm:t>
        <a:bodyPr/>
        <a:lstStyle/>
        <a:p>
          <a:endParaRPr lang="es-ES"/>
        </a:p>
      </dgm:t>
    </dgm:pt>
    <dgm:pt modelId="{2292FA54-0580-413B-8613-DB3B50CDC8AC}" type="pres">
      <dgm:prSet presAssocID="{F53C6A3D-025A-40CF-A917-ACF598B27FEC}" presName="rootConnector" presStyleLbl="node1" presStyleIdx="1" presStyleCnt="2"/>
      <dgm:spPr/>
      <dgm:t>
        <a:bodyPr/>
        <a:lstStyle/>
        <a:p>
          <a:endParaRPr lang="es-ES"/>
        </a:p>
      </dgm:t>
    </dgm:pt>
    <dgm:pt modelId="{C57A8F69-1B20-40BD-89C3-E4D06F164088}" type="pres">
      <dgm:prSet presAssocID="{F53C6A3D-025A-40CF-A917-ACF598B27FEC}" presName="childShape" presStyleCnt="0"/>
      <dgm:spPr/>
    </dgm:pt>
    <dgm:pt modelId="{875C92CD-B4BD-4EF1-BCC7-BDA947960EA2}" type="pres">
      <dgm:prSet presAssocID="{E4AE295E-CA3D-44BC-A302-713EA3CBA35D}" presName="Name13" presStyleLbl="parChTrans1D2" presStyleIdx="2" presStyleCnt="4"/>
      <dgm:spPr/>
      <dgm:t>
        <a:bodyPr/>
        <a:lstStyle/>
        <a:p>
          <a:endParaRPr lang="es-ES"/>
        </a:p>
      </dgm:t>
    </dgm:pt>
    <dgm:pt modelId="{8E9A1F46-B0E2-40F2-9B6D-964153B95110}" type="pres">
      <dgm:prSet presAssocID="{0EFC987A-3612-46D1-913D-1C0C66DD359D}" presName="childText" presStyleLbl="bgAcc1" presStyleIdx="2" presStyleCnt="4">
        <dgm:presLayoutVars>
          <dgm:bulletEnabled val="1"/>
        </dgm:presLayoutVars>
      </dgm:prSet>
      <dgm:spPr/>
      <dgm:t>
        <a:bodyPr/>
        <a:lstStyle/>
        <a:p>
          <a:endParaRPr lang="es-ES"/>
        </a:p>
      </dgm:t>
    </dgm:pt>
    <dgm:pt modelId="{53C336A0-25BE-44C5-835A-DBB769868983}" type="pres">
      <dgm:prSet presAssocID="{3A82955D-B88E-4387-8B49-D0FDB2D1581C}" presName="Name13" presStyleLbl="parChTrans1D2" presStyleIdx="3" presStyleCnt="4"/>
      <dgm:spPr/>
      <dgm:t>
        <a:bodyPr/>
        <a:lstStyle/>
        <a:p>
          <a:endParaRPr lang="es-ES"/>
        </a:p>
      </dgm:t>
    </dgm:pt>
    <dgm:pt modelId="{B7BE352E-43B7-483D-9C78-6FE06FFE019F}" type="pres">
      <dgm:prSet presAssocID="{8CDBB047-3044-4942-940C-B5C739FD2221}" presName="childText" presStyleLbl="bgAcc1" presStyleIdx="3" presStyleCnt="4">
        <dgm:presLayoutVars>
          <dgm:bulletEnabled val="1"/>
        </dgm:presLayoutVars>
      </dgm:prSet>
      <dgm:spPr/>
      <dgm:t>
        <a:bodyPr/>
        <a:lstStyle/>
        <a:p>
          <a:endParaRPr lang="es-ES"/>
        </a:p>
      </dgm:t>
    </dgm:pt>
  </dgm:ptLst>
  <dgm:cxnLst>
    <dgm:cxn modelId="{AE3F551B-0216-4EA9-8BCD-7DC2901A799B}" type="presOf" srcId="{8CDBB047-3044-4942-940C-B5C739FD2221}" destId="{B7BE352E-43B7-483D-9C78-6FE06FFE019F}" srcOrd="0" destOrd="0" presId="urn:microsoft.com/office/officeart/2005/8/layout/hierarchy3"/>
    <dgm:cxn modelId="{EB88326F-8AA2-44E1-A164-F4025B486E38}" type="presOf" srcId="{1A46D271-10B7-4960-AB62-938346E376BC}" destId="{301D99B2-E218-4B89-BBCF-4119F4ADDF64}" srcOrd="0" destOrd="0" presId="urn:microsoft.com/office/officeart/2005/8/layout/hierarchy3"/>
    <dgm:cxn modelId="{A9DEF56A-72F6-4ECD-B7BD-D92790FB6FAC}" srcId="{1A46D271-10B7-4960-AB62-938346E376BC}" destId="{E7900CA8-1844-4CEA-BDE5-01D88A372ADE}" srcOrd="0" destOrd="0" parTransId="{BE120A3E-7251-49B3-A1BE-C44B545A140E}" sibTransId="{DC84819F-1824-4ED6-AF1A-4D30952878FF}"/>
    <dgm:cxn modelId="{2397CD26-40CA-4473-B650-D65A82B5B0A3}" type="presOf" srcId="{299E6D8E-0926-4BD4-A6E2-639A84F9313E}" destId="{5ADA9C32-6F39-4110-9928-00EBF474ACB0}" srcOrd="0" destOrd="0" presId="urn:microsoft.com/office/officeart/2005/8/layout/hierarchy3"/>
    <dgm:cxn modelId="{B433F708-E107-4EFE-BDDD-37B447C1C8E5}" srcId="{F53C6A3D-025A-40CF-A917-ACF598B27FEC}" destId="{8CDBB047-3044-4942-940C-B5C739FD2221}" srcOrd="1" destOrd="0" parTransId="{3A82955D-B88E-4387-8B49-D0FDB2D1581C}" sibTransId="{DAA7F990-84A5-4BDD-9E09-AEA372667719}"/>
    <dgm:cxn modelId="{95D38CD8-41BF-4DC7-A307-6CAFC0296208}" type="presOf" srcId="{817254DC-01B1-42E1-968A-AB499E7898D5}" destId="{70F306D3-E694-4AD1-A8EB-CB65B741348C}" srcOrd="0" destOrd="0" presId="urn:microsoft.com/office/officeart/2005/8/layout/hierarchy3"/>
    <dgm:cxn modelId="{624408CB-C8D7-4750-855D-D9E0BFB93FEA}" type="presOf" srcId="{A5AE05F4-9224-4A0D-B0D6-B7C3390674B9}" destId="{7A83E515-739F-4BA8-9C66-F68BFA6661F2}" srcOrd="0" destOrd="0" presId="urn:microsoft.com/office/officeart/2005/8/layout/hierarchy3"/>
    <dgm:cxn modelId="{407B6DE8-03FE-474B-A21E-513A1D0DE33E}" type="presOf" srcId="{0EFC987A-3612-46D1-913D-1C0C66DD359D}" destId="{8E9A1F46-B0E2-40F2-9B6D-964153B95110}" srcOrd="0" destOrd="0" presId="urn:microsoft.com/office/officeart/2005/8/layout/hierarchy3"/>
    <dgm:cxn modelId="{33226897-32EA-47A2-9AC5-01AFE6B5C889}" srcId="{E7900CA8-1844-4CEA-BDE5-01D88A372ADE}" destId="{A5AE05F4-9224-4A0D-B0D6-B7C3390674B9}" srcOrd="0" destOrd="0" parTransId="{299E6D8E-0926-4BD4-A6E2-639A84F9313E}" sibTransId="{4D4C2FA4-4F13-438C-AB21-BFD2CE01AA14}"/>
    <dgm:cxn modelId="{50891ECA-30C8-4417-AC56-C58921FE5CE8}" type="presOf" srcId="{F53C6A3D-025A-40CF-A917-ACF598B27FEC}" destId="{804111F2-3045-4ED6-AA97-5D831FF51F04}" srcOrd="0" destOrd="0" presId="urn:microsoft.com/office/officeart/2005/8/layout/hierarchy3"/>
    <dgm:cxn modelId="{1DAEC610-6912-4566-8AD8-04DC2C4BAE74}" srcId="{1A46D271-10B7-4960-AB62-938346E376BC}" destId="{F53C6A3D-025A-40CF-A917-ACF598B27FEC}" srcOrd="1" destOrd="0" parTransId="{83DBF4FF-4C7A-415A-B760-AE6901E94BEA}" sibTransId="{1C5733A4-1DB2-457F-8977-3BEA91325D8E}"/>
    <dgm:cxn modelId="{6A646A9A-851C-4632-AF57-BE47795C214C}" type="presOf" srcId="{E7900CA8-1844-4CEA-BDE5-01D88A372ADE}" destId="{07A016F0-01C0-41AF-9DEF-E0A531E1B777}" srcOrd="1" destOrd="0" presId="urn:microsoft.com/office/officeart/2005/8/layout/hierarchy3"/>
    <dgm:cxn modelId="{E824C332-EF9B-47BC-9876-0065A7B9377E}" type="presOf" srcId="{3A82955D-B88E-4387-8B49-D0FDB2D1581C}" destId="{53C336A0-25BE-44C5-835A-DBB769868983}" srcOrd="0" destOrd="0" presId="urn:microsoft.com/office/officeart/2005/8/layout/hierarchy3"/>
    <dgm:cxn modelId="{E25EB1C6-708D-4FF6-B1AF-B44D3F22940A}" type="presOf" srcId="{E4AE295E-CA3D-44BC-A302-713EA3CBA35D}" destId="{875C92CD-B4BD-4EF1-BCC7-BDA947960EA2}" srcOrd="0" destOrd="0" presId="urn:microsoft.com/office/officeart/2005/8/layout/hierarchy3"/>
    <dgm:cxn modelId="{293F1CE2-BCC3-4383-97D4-9C295CBA862C}" type="presOf" srcId="{E7900CA8-1844-4CEA-BDE5-01D88A372ADE}" destId="{B9B93948-132C-4CB7-B574-4A4786285617}" srcOrd="0" destOrd="0" presId="urn:microsoft.com/office/officeart/2005/8/layout/hierarchy3"/>
    <dgm:cxn modelId="{B289A66A-CCC4-4680-B79C-D7D824E6C131}" type="presOf" srcId="{F53C6A3D-025A-40CF-A917-ACF598B27FEC}" destId="{2292FA54-0580-413B-8613-DB3B50CDC8AC}" srcOrd="1" destOrd="0" presId="urn:microsoft.com/office/officeart/2005/8/layout/hierarchy3"/>
    <dgm:cxn modelId="{641BA289-F90D-41A4-B7F9-E21190A71D3E}" srcId="{F53C6A3D-025A-40CF-A917-ACF598B27FEC}" destId="{0EFC987A-3612-46D1-913D-1C0C66DD359D}" srcOrd="0" destOrd="0" parTransId="{E4AE295E-CA3D-44BC-A302-713EA3CBA35D}" sibTransId="{CE07C2FC-0D10-486F-9D05-6EB9237797F0}"/>
    <dgm:cxn modelId="{02666524-7095-4271-BC51-58D4A636314F}" srcId="{E7900CA8-1844-4CEA-BDE5-01D88A372ADE}" destId="{D58CBBAC-F9F1-451B-A1F1-FDCF48B547EC}" srcOrd="1" destOrd="0" parTransId="{817254DC-01B1-42E1-968A-AB499E7898D5}" sibTransId="{6507E528-7353-4524-BB9F-C5A024896643}"/>
    <dgm:cxn modelId="{CA8C7A3F-0AC6-425F-975F-FC63F29C46B7}" type="presOf" srcId="{D58CBBAC-F9F1-451B-A1F1-FDCF48B547EC}" destId="{D5C6B213-6758-4A0E-B1A9-2E2E896321E1}" srcOrd="0" destOrd="0" presId="urn:microsoft.com/office/officeart/2005/8/layout/hierarchy3"/>
    <dgm:cxn modelId="{5AA99ECE-68E5-48CB-B46F-E671D3C00974}" type="presParOf" srcId="{301D99B2-E218-4B89-BBCF-4119F4ADDF64}" destId="{55D17B44-FDD4-415B-A681-3E6735BDFFDF}" srcOrd="0" destOrd="0" presId="urn:microsoft.com/office/officeart/2005/8/layout/hierarchy3"/>
    <dgm:cxn modelId="{C70FA1C0-252E-4D4D-9C6B-25B4772951D3}" type="presParOf" srcId="{55D17B44-FDD4-415B-A681-3E6735BDFFDF}" destId="{B530C8DD-44B6-49CB-A923-6D2590CAFDA5}" srcOrd="0" destOrd="0" presId="urn:microsoft.com/office/officeart/2005/8/layout/hierarchy3"/>
    <dgm:cxn modelId="{7D0E817C-C80B-47F1-A880-CEC772C24053}" type="presParOf" srcId="{B530C8DD-44B6-49CB-A923-6D2590CAFDA5}" destId="{B9B93948-132C-4CB7-B574-4A4786285617}" srcOrd="0" destOrd="0" presId="urn:microsoft.com/office/officeart/2005/8/layout/hierarchy3"/>
    <dgm:cxn modelId="{3E84279A-53F0-4679-A797-6C259E2201F5}" type="presParOf" srcId="{B530C8DD-44B6-49CB-A923-6D2590CAFDA5}" destId="{07A016F0-01C0-41AF-9DEF-E0A531E1B777}" srcOrd="1" destOrd="0" presId="urn:microsoft.com/office/officeart/2005/8/layout/hierarchy3"/>
    <dgm:cxn modelId="{A20E0F1A-1608-491D-8BA5-EBB346E77290}" type="presParOf" srcId="{55D17B44-FDD4-415B-A681-3E6735BDFFDF}" destId="{337BFC33-5064-49A3-B4E2-B89A623D28E7}" srcOrd="1" destOrd="0" presId="urn:microsoft.com/office/officeart/2005/8/layout/hierarchy3"/>
    <dgm:cxn modelId="{F26CD494-2418-4E9E-83AA-C484AF635B23}" type="presParOf" srcId="{337BFC33-5064-49A3-B4E2-B89A623D28E7}" destId="{5ADA9C32-6F39-4110-9928-00EBF474ACB0}" srcOrd="0" destOrd="0" presId="urn:microsoft.com/office/officeart/2005/8/layout/hierarchy3"/>
    <dgm:cxn modelId="{7190C007-64D0-4AFE-9B57-E2DAE22C4757}" type="presParOf" srcId="{337BFC33-5064-49A3-B4E2-B89A623D28E7}" destId="{7A83E515-739F-4BA8-9C66-F68BFA6661F2}" srcOrd="1" destOrd="0" presId="urn:microsoft.com/office/officeart/2005/8/layout/hierarchy3"/>
    <dgm:cxn modelId="{98B74696-2855-416F-B738-50BEAB91DE27}" type="presParOf" srcId="{337BFC33-5064-49A3-B4E2-B89A623D28E7}" destId="{70F306D3-E694-4AD1-A8EB-CB65B741348C}" srcOrd="2" destOrd="0" presId="urn:microsoft.com/office/officeart/2005/8/layout/hierarchy3"/>
    <dgm:cxn modelId="{AF26C89D-3A38-4C9B-AD49-4038817BA877}" type="presParOf" srcId="{337BFC33-5064-49A3-B4E2-B89A623D28E7}" destId="{D5C6B213-6758-4A0E-B1A9-2E2E896321E1}" srcOrd="3" destOrd="0" presId="urn:microsoft.com/office/officeart/2005/8/layout/hierarchy3"/>
    <dgm:cxn modelId="{5BB2F83B-2D65-48BE-BB2F-4AA7FD69BE52}" type="presParOf" srcId="{301D99B2-E218-4B89-BBCF-4119F4ADDF64}" destId="{91C88F73-375C-43CC-ACAC-FEFDAA8DC780}" srcOrd="1" destOrd="0" presId="urn:microsoft.com/office/officeart/2005/8/layout/hierarchy3"/>
    <dgm:cxn modelId="{12C48319-36E8-44B2-9271-EF3FF46E49C0}" type="presParOf" srcId="{91C88F73-375C-43CC-ACAC-FEFDAA8DC780}" destId="{3E695B4D-76D7-4066-B0D8-23F96FFC5698}" srcOrd="0" destOrd="0" presId="urn:microsoft.com/office/officeart/2005/8/layout/hierarchy3"/>
    <dgm:cxn modelId="{A1642712-43F1-4EE5-9403-89DDE961B95F}" type="presParOf" srcId="{3E695B4D-76D7-4066-B0D8-23F96FFC5698}" destId="{804111F2-3045-4ED6-AA97-5D831FF51F04}" srcOrd="0" destOrd="0" presId="urn:microsoft.com/office/officeart/2005/8/layout/hierarchy3"/>
    <dgm:cxn modelId="{0491273A-1445-4B7A-94FA-B19C1BDC9979}" type="presParOf" srcId="{3E695B4D-76D7-4066-B0D8-23F96FFC5698}" destId="{2292FA54-0580-413B-8613-DB3B50CDC8AC}" srcOrd="1" destOrd="0" presId="urn:microsoft.com/office/officeart/2005/8/layout/hierarchy3"/>
    <dgm:cxn modelId="{0EABF88F-798A-4233-9062-A6305A79AAD6}" type="presParOf" srcId="{91C88F73-375C-43CC-ACAC-FEFDAA8DC780}" destId="{C57A8F69-1B20-40BD-89C3-E4D06F164088}" srcOrd="1" destOrd="0" presId="urn:microsoft.com/office/officeart/2005/8/layout/hierarchy3"/>
    <dgm:cxn modelId="{8D3AAC5A-6EFC-4952-9C2C-65D4DC014F48}" type="presParOf" srcId="{C57A8F69-1B20-40BD-89C3-E4D06F164088}" destId="{875C92CD-B4BD-4EF1-BCC7-BDA947960EA2}" srcOrd="0" destOrd="0" presId="urn:microsoft.com/office/officeart/2005/8/layout/hierarchy3"/>
    <dgm:cxn modelId="{6053803E-8E04-4455-9DDC-D0EF67007ECE}" type="presParOf" srcId="{C57A8F69-1B20-40BD-89C3-E4D06F164088}" destId="{8E9A1F46-B0E2-40F2-9B6D-964153B95110}" srcOrd="1" destOrd="0" presId="urn:microsoft.com/office/officeart/2005/8/layout/hierarchy3"/>
    <dgm:cxn modelId="{2C3C7FB5-B953-4931-ACF1-7E9491AE402C}" type="presParOf" srcId="{C57A8F69-1B20-40BD-89C3-E4D06F164088}" destId="{53C336A0-25BE-44C5-835A-DBB769868983}" srcOrd="2" destOrd="0" presId="urn:microsoft.com/office/officeart/2005/8/layout/hierarchy3"/>
    <dgm:cxn modelId="{1BF7BE59-C0A7-4195-958B-9F5EEE9A0FA0}" type="presParOf" srcId="{C57A8F69-1B20-40BD-89C3-E4D06F164088}" destId="{B7BE352E-43B7-483D-9C78-6FE06FFE019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DF1D20-2053-41B3-AB3A-5711832EC580}" type="doc">
      <dgm:prSet loTypeId="urn:microsoft.com/office/officeart/2005/8/layout/bProcess3" loCatId="process" qsTypeId="urn:microsoft.com/office/officeart/2005/8/quickstyle/simple1" qsCatId="simple" csTypeId="urn:microsoft.com/office/officeart/2005/8/colors/accent3_4" csCatId="accent3" phldr="1"/>
      <dgm:spPr/>
      <dgm:t>
        <a:bodyPr/>
        <a:lstStyle/>
        <a:p>
          <a:endParaRPr lang="es-EC"/>
        </a:p>
      </dgm:t>
    </dgm:pt>
    <dgm:pt modelId="{2998FD8D-1937-43FE-9549-885FFDB2F6C1}">
      <dgm:prSet phldrT="[Texto]" custT="1"/>
      <dgm:spPr/>
      <dgm:t>
        <a:bodyPr/>
        <a:lstStyle/>
        <a:p>
          <a:pPr algn="ctr"/>
          <a:r>
            <a:rPr lang="es-EC" sz="1600" dirty="0">
              <a:solidFill>
                <a:schemeClr val="tx1"/>
              </a:solidFill>
              <a:latin typeface="Arial" panose="020B0604020202020204" pitchFamily="34" charset="0"/>
              <a:cs typeface="Arial" panose="020B0604020202020204" pitchFamily="34" charset="0"/>
            </a:rPr>
            <a:t>Por las fuentes de información: Fuentes primarias / secundarias/ información campo</a:t>
          </a:r>
        </a:p>
      </dgm:t>
    </dgm:pt>
    <dgm:pt modelId="{6F53BAFF-D2D3-4BB3-8E04-87CAF0C79EB0}" type="parTrans" cxnId="{C621839E-149F-4F41-921A-8FB9CADF0552}">
      <dgm:prSet/>
      <dgm:spPr/>
      <dgm:t>
        <a:bodyPr/>
        <a:lstStyle/>
        <a:p>
          <a:pPr algn="ctr"/>
          <a:endParaRPr lang="es-EC" sz="1600">
            <a:latin typeface="Arial" panose="020B0604020202020204" pitchFamily="34" charset="0"/>
            <a:cs typeface="Arial" panose="020B0604020202020204" pitchFamily="34" charset="0"/>
          </a:endParaRPr>
        </a:p>
      </dgm:t>
    </dgm:pt>
    <dgm:pt modelId="{4068E7A6-2BCC-410F-911D-1E12ABE10FFD}" type="sibTrans" cxnId="{C621839E-149F-4F41-921A-8FB9CADF0552}">
      <dgm:prSet custT="1"/>
      <dgm:spPr/>
      <dgm:t>
        <a:bodyPr/>
        <a:lstStyle/>
        <a:p>
          <a:pPr algn="ctr"/>
          <a:endParaRPr lang="es-EC" sz="1600">
            <a:latin typeface="Arial" panose="020B0604020202020204" pitchFamily="34" charset="0"/>
            <a:cs typeface="Arial" panose="020B0604020202020204" pitchFamily="34" charset="0"/>
          </a:endParaRPr>
        </a:p>
      </dgm:t>
    </dgm:pt>
    <dgm:pt modelId="{5FEDADD4-2FA0-4EB4-A60D-5FA052193932}">
      <dgm:prSet phldrT="[Texto]" custT="1"/>
      <dgm:spPr/>
      <dgm:t>
        <a:bodyPr/>
        <a:lstStyle/>
        <a:p>
          <a:pPr algn="ctr"/>
          <a:r>
            <a:rPr lang="es-EC" sz="1600" baseline="0" dirty="0">
              <a:solidFill>
                <a:schemeClr val="tx1"/>
              </a:solidFill>
              <a:latin typeface="Arial" panose="020B0604020202020204" pitchFamily="34" charset="0"/>
              <a:cs typeface="Arial" panose="020B0604020202020204" pitchFamily="34" charset="0"/>
            </a:rPr>
            <a:t>Por alcance Descriptivo</a:t>
          </a:r>
        </a:p>
        <a:p>
          <a:pPr algn="ctr"/>
          <a:r>
            <a:rPr lang="es-EC" sz="1600" baseline="0" dirty="0">
              <a:solidFill>
                <a:schemeClr val="tx1"/>
              </a:solidFill>
              <a:latin typeface="Arial" panose="020B0604020202020204" pitchFamily="34" charset="0"/>
              <a:cs typeface="Arial" panose="020B0604020202020204" pitchFamily="34" charset="0"/>
            </a:rPr>
            <a:t>Por las unidades de análisis: in situ  </a:t>
          </a:r>
          <a:endParaRPr lang="es-EC" sz="1600" dirty="0">
            <a:solidFill>
              <a:schemeClr val="tx1"/>
            </a:solidFill>
            <a:latin typeface="Arial" panose="020B0604020202020204" pitchFamily="34" charset="0"/>
            <a:cs typeface="Arial" panose="020B0604020202020204" pitchFamily="34" charset="0"/>
          </a:endParaRPr>
        </a:p>
      </dgm:t>
    </dgm:pt>
    <dgm:pt modelId="{3BCB076A-21AC-41DB-B6B5-498F5993064D}" type="parTrans" cxnId="{251C9B70-442C-47B4-9CB1-83E0F7F3923F}">
      <dgm:prSet/>
      <dgm:spPr/>
      <dgm:t>
        <a:bodyPr/>
        <a:lstStyle/>
        <a:p>
          <a:pPr algn="ctr"/>
          <a:endParaRPr lang="es-EC" sz="1600">
            <a:latin typeface="Arial" panose="020B0604020202020204" pitchFamily="34" charset="0"/>
            <a:cs typeface="Arial" panose="020B0604020202020204" pitchFamily="34" charset="0"/>
          </a:endParaRPr>
        </a:p>
      </dgm:t>
    </dgm:pt>
    <dgm:pt modelId="{29239117-10B5-4CE9-9103-F4C3E8EA5250}" type="sibTrans" cxnId="{251C9B70-442C-47B4-9CB1-83E0F7F3923F}">
      <dgm:prSet custT="1"/>
      <dgm:spPr/>
      <dgm:t>
        <a:bodyPr/>
        <a:lstStyle/>
        <a:p>
          <a:pPr algn="ctr"/>
          <a:endParaRPr lang="es-EC" sz="1600">
            <a:latin typeface="Arial" panose="020B0604020202020204" pitchFamily="34" charset="0"/>
            <a:cs typeface="Arial" panose="020B0604020202020204" pitchFamily="34" charset="0"/>
          </a:endParaRPr>
        </a:p>
      </dgm:t>
    </dgm:pt>
    <dgm:pt modelId="{3246D0D6-8309-48B6-8171-513644886D26}">
      <dgm:prSet phldrT="[Texto]" custT="1"/>
      <dgm:spPr/>
      <dgm:t>
        <a:bodyPr/>
        <a:lstStyle/>
        <a:p>
          <a:pPr algn="ctr"/>
          <a:r>
            <a:rPr lang="es-EC" sz="1600" dirty="0">
              <a:solidFill>
                <a:schemeClr val="tx1"/>
              </a:solidFill>
              <a:latin typeface="Arial" panose="020B0604020202020204" pitchFamily="34" charset="0"/>
              <a:cs typeface="Arial" panose="020B0604020202020204" pitchFamily="34" charset="0"/>
            </a:rPr>
            <a:t>Tipología de la investigación</a:t>
          </a:r>
        </a:p>
        <a:p>
          <a:pPr algn="ctr"/>
          <a:r>
            <a:rPr lang="es-EC" sz="1600" dirty="0">
              <a:solidFill>
                <a:schemeClr val="tx1"/>
              </a:solidFill>
              <a:latin typeface="Arial" panose="020B0604020202020204" pitchFamily="34" charset="0"/>
              <a:cs typeface="Arial" panose="020B0604020202020204" pitchFamily="34" charset="0"/>
            </a:rPr>
            <a:t>Por su Finalidad: aplicada</a:t>
          </a:r>
        </a:p>
      </dgm:t>
    </dgm:pt>
    <dgm:pt modelId="{868A14EA-834A-4A81-BEA3-5126C34C2C05}" type="parTrans" cxnId="{9317BFE8-172B-41A4-AA4D-FBAA6B408425}">
      <dgm:prSet/>
      <dgm:spPr/>
      <dgm:t>
        <a:bodyPr/>
        <a:lstStyle/>
        <a:p>
          <a:pPr algn="ctr"/>
          <a:endParaRPr lang="es-EC" sz="1600">
            <a:latin typeface="Arial" panose="020B0604020202020204" pitchFamily="34" charset="0"/>
            <a:cs typeface="Arial" panose="020B0604020202020204" pitchFamily="34" charset="0"/>
          </a:endParaRPr>
        </a:p>
      </dgm:t>
    </dgm:pt>
    <dgm:pt modelId="{3A6CA3ED-399B-40DE-9AE0-45170774E6C3}" type="sibTrans" cxnId="{9317BFE8-172B-41A4-AA4D-FBAA6B408425}">
      <dgm:prSet custT="1"/>
      <dgm:spPr/>
      <dgm:t>
        <a:bodyPr/>
        <a:lstStyle/>
        <a:p>
          <a:pPr algn="ctr"/>
          <a:endParaRPr lang="es-EC" sz="1600">
            <a:latin typeface="Arial" panose="020B0604020202020204" pitchFamily="34" charset="0"/>
            <a:cs typeface="Arial" panose="020B0604020202020204" pitchFamily="34" charset="0"/>
          </a:endParaRPr>
        </a:p>
      </dgm:t>
    </dgm:pt>
    <dgm:pt modelId="{53DACF27-4A16-4632-8791-E07513D5EACB}">
      <dgm:prSet phldrT="[Texto]" custT="1"/>
      <dgm:spPr/>
      <dgm:t>
        <a:bodyPr/>
        <a:lstStyle/>
        <a:p>
          <a:pPr algn="ctr"/>
          <a:r>
            <a:rPr lang="es-EC" sz="1600" dirty="0">
              <a:solidFill>
                <a:schemeClr val="tx1"/>
              </a:solidFill>
              <a:latin typeface="Arial" panose="020B0604020202020204" pitchFamily="34" charset="0"/>
              <a:cs typeface="Arial" panose="020B0604020202020204" pitchFamily="34" charset="0"/>
            </a:rPr>
            <a:t>Cobertura de las unidades de análisis: Muestra  </a:t>
          </a:r>
        </a:p>
      </dgm:t>
    </dgm:pt>
    <dgm:pt modelId="{F0EF02D1-E50F-4650-A360-C1A44FA3FE26}" type="parTrans" cxnId="{1580E3E5-8977-4866-8C1C-D2B8870A3EEA}">
      <dgm:prSet/>
      <dgm:spPr/>
      <dgm:t>
        <a:bodyPr/>
        <a:lstStyle/>
        <a:p>
          <a:pPr algn="ctr"/>
          <a:endParaRPr lang="es-EC" sz="1600">
            <a:latin typeface="Arial" panose="020B0604020202020204" pitchFamily="34" charset="0"/>
            <a:cs typeface="Arial" panose="020B0604020202020204" pitchFamily="34" charset="0"/>
          </a:endParaRPr>
        </a:p>
      </dgm:t>
    </dgm:pt>
    <dgm:pt modelId="{64B8994A-E865-49EE-A1DE-D6AB129AE22A}" type="sibTrans" cxnId="{1580E3E5-8977-4866-8C1C-D2B8870A3EEA}">
      <dgm:prSet custT="1"/>
      <dgm:spPr/>
      <dgm:t>
        <a:bodyPr/>
        <a:lstStyle/>
        <a:p>
          <a:pPr algn="ctr"/>
          <a:endParaRPr lang="es-EC" sz="1600">
            <a:latin typeface="Arial" panose="020B0604020202020204" pitchFamily="34" charset="0"/>
            <a:cs typeface="Arial" panose="020B0604020202020204" pitchFamily="34" charset="0"/>
          </a:endParaRPr>
        </a:p>
      </dgm:t>
    </dgm:pt>
    <dgm:pt modelId="{0B7DD7B5-50C9-493A-9982-9E93D607B3D9}">
      <dgm:prSet/>
      <dgm:spPr/>
      <dgm:t>
        <a:bodyPr/>
        <a:lstStyle/>
        <a:p>
          <a:pPr algn="ctr"/>
          <a:r>
            <a:rPr lang="es-EC" dirty="0">
              <a:solidFill>
                <a:schemeClr val="tx1"/>
              </a:solidFill>
              <a:latin typeface="Arial" panose="020B0604020202020204" pitchFamily="34" charset="0"/>
              <a:cs typeface="Arial" panose="020B0604020202020204" pitchFamily="34" charset="0"/>
            </a:rPr>
            <a:t>Instrumentos de recolección de información: Entrevista - Encuesta</a:t>
          </a:r>
        </a:p>
      </dgm:t>
    </dgm:pt>
    <dgm:pt modelId="{E402E65E-92DA-4BCF-AA70-B7A8AA3DA2BE}" type="parTrans" cxnId="{7BD74435-8B41-4B9E-8FF1-08EF7CA7819E}">
      <dgm:prSet/>
      <dgm:spPr/>
      <dgm:t>
        <a:bodyPr/>
        <a:lstStyle/>
        <a:p>
          <a:endParaRPr lang="es-ES"/>
        </a:p>
      </dgm:t>
    </dgm:pt>
    <dgm:pt modelId="{F72A18C6-E17E-4AEB-BD2E-2C40D2DC1CF1}" type="sibTrans" cxnId="{7BD74435-8B41-4B9E-8FF1-08EF7CA7819E}">
      <dgm:prSet/>
      <dgm:spPr/>
      <dgm:t>
        <a:bodyPr/>
        <a:lstStyle/>
        <a:p>
          <a:endParaRPr lang="es-ES"/>
        </a:p>
      </dgm:t>
    </dgm:pt>
    <dgm:pt modelId="{B35E175F-96B3-49A8-97F5-D6E4A8E86B4D}">
      <dgm:prSet/>
      <dgm:spPr/>
      <dgm:t>
        <a:bodyPr/>
        <a:lstStyle/>
        <a:p>
          <a:pPr>
            <a:buFont typeface="Times New Roman" panose="02020603050405020304" pitchFamily="18" charset="0"/>
            <a:buChar char="•"/>
          </a:pPr>
          <a:r>
            <a:rPr lang="es-EC" dirty="0">
              <a:solidFill>
                <a:schemeClr val="tx1"/>
              </a:solidFill>
            </a:rPr>
            <a:t>Procedimiento para tratamiento y análisis de información: </a:t>
          </a:r>
          <a:r>
            <a:rPr lang="es-EC" dirty="0" smtClean="0">
              <a:solidFill>
                <a:schemeClr val="tx1"/>
              </a:solidFill>
            </a:rPr>
            <a:t>Excel</a:t>
          </a:r>
          <a:endParaRPr lang="es-MX" dirty="0">
            <a:solidFill>
              <a:schemeClr val="tx1"/>
            </a:solidFill>
          </a:endParaRPr>
        </a:p>
      </dgm:t>
    </dgm:pt>
    <dgm:pt modelId="{A4481647-97BA-44B2-B783-125B6F1FD13A}" type="parTrans" cxnId="{D5152801-348D-4685-96E5-A77801F1720B}">
      <dgm:prSet/>
      <dgm:spPr/>
      <dgm:t>
        <a:bodyPr/>
        <a:lstStyle/>
        <a:p>
          <a:endParaRPr lang="es-ES"/>
        </a:p>
      </dgm:t>
    </dgm:pt>
    <dgm:pt modelId="{5C8065A5-5130-4D5A-9B58-EC59F9D2EE9D}" type="sibTrans" cxnId="{D5152801-348D-4685-96E5-A77801F1720B}">
      <dgm:prSet/>
      <dgm:spPr/>
      <dgm:t>
        <a:bodyPr/>
        <a:lstStyle/>
        <a:p>
          <a:endParaRPr lang="es-ES"/>
        </a:p>
      </dgm:t>
    </dgm:pt>
    <dgm:pt modelId="{7E29B4AD-C08B-48CA-83AC-34E4ED8A3297}" type="pres">
      <dgm:prSet presAssocID="{44DF1D20-2053-41B3-AB3A-5711832EC580}" presName="Name0" presStyleCnt="0">
        <dgm:presLayoutVars>
          <dgm:dir/>
          <dgm:resizeHandles val="exact"/>
        </dgm:presLayoutVars>
      </dgm:prSet>
      <dgm:spPr/>
      <dgm:t>
        <a:bodyPr/>
        <a:lstStyle/>
        <a:p>
          <a:endParaRPr lang="es-ES"/>
        </a:p>
      </dgm:t>
    </dgm:pt>
    <dgm:pt modelId="{1CAFA5D0-7AFF-4F70-BB3F-2E2311D16A20}" type="pres">
      <dgm:prSet presAssocID="{3246D0D6-8309-48B6-8171-513644886D26}" presName="node" presStyleLbl="node1" presStyleIdx="0" presStyleCnt="6">
        <dgm:presLayoutVars>
          <dgm:bulletEnabled val="1"/>
        </dgm:presLayoutVars>
      </dgm:prSet>
      <dgm:spPr/>
      <dgm:t>
        <a:bodyPr/>
        <a:lstStyle/>
        <a:p>
          <a:endParaRPr lang="es-ES"/>
        </a:p>
      </dgm:t>
    </dgm:pt>
    <dgm:pt modelId="{D193E22E-F7DF-4353-9C94-3C103364D4F2}" type="pres">
      <dgm:prSet presAssocID="{3A6CA3ED-399B-40DE-9AE0-45170774E6C3}" presName="sibTrans" presStyleLbl="sibTrans1D1" presStyleIdx="0" presStyleCnt="5"/>
      <dgm:spPr/>
      <dgm:t>
        <a:bodyPr/>
        <a:lstStyle/>
        <a:p>
          <a:endParaRPr lang="es-ES"/>
        </a:p>
      </dgm:t>
    </dgm:pt>
    <dgm:pt modelId="{1917EE1E-17A6-4D61-BD2F-0C53DB2D5409}" type="pres">
      <dgm:prSet presAssocID="{3A6CA3ED-399B-40DE-9AE0-45170774E6C3}" presName="connectorText" presStyleLbl="sibTrans1D1" presStyleIdx="0" presStyleCnt="5"/>
      <dgm:spPr/>
      <dgm:t>
        <a:bodyPr/>
        <a:lstStyle/>
        <a:p>
          <a:endParaRPr lang="es-ES"/>
        </a:p>
      </dgm:t>
    </dgm:pt>
    <dgm:pt modelId="{72360205-0679-4B2D-9728-47D644BE66F2}" type="pres">
      <dgm:prSet presAssocID="{2998FD8D-1937-43FE-9549-885FFDB2F6C1}" presName="node" presStyleLbl="node1" presStyleIdx="1" presStyleCnt="6" custScaleY="114309">
        <dgm:presLayoutVars>
          <dgm:bulletEnabled val="1"/>
        </dgm:presLayoutVars>
      </dgm:prSet>
      <dgm:spPr/>
      <dgm:t>
        <a:bodyPr/>
        <a:lstStyle/>
        <a:p>
          <a:endParaRPr lang="es-ES"/>
        </a:p>
      </dgm:t>
    </dgm:pt>
    <dgm:pt modelId="{C49723A6-AF2D-48D4-88F0-3F9045ADB4EB}" type="pres">
      <dgm:prSet presAssocID="{4068E7A6-2BCC-410F-911D-1E12ABE10FFD}" presName="sibTrans" presStyleLbl="sibTrans1D1" presStyleIdx="1" presStyleCnt="5"/>
      <dgm:spPr/>
      <dgm:t>
        <a:bodyPr/>
        <a:lstStyle/>
        <a:p>
          <a:endParaRPr lang="es-ES"/>
        </a:p>
      </dgm:t>
    </dgm:pt>
    <dgm:pt modelId="{E91817FF-ABF1-47A6-B73D-310D96BB36C5}" type="pres">
      <dgm:prSet presAssocID="{4068E7A6-2BCC-410F-911D-1E12ABE10FFD}" presName="connectorText" presStyleLbl="sibTrans1D1" presStyleIdx="1" presStyleCnt="5"/>
      <dgm:spPr/>
      <dgm:t>
        <a:bodyPr/>
        <a:lstStyle/>
        <a:p>
          <a:endParaRPr lang="es-ES"/>
        </a:p>
      </dgm:t>
    </dgm:pt>
    <dgm:pt modelId="{8672ED77-3E53-472E-B9B0-C77AEC8FE4A7}" type="pres">
      <dgm:prSet presAssocID="{5FEDADD4-2FA0-4EB4-A60D-5FA052193932}" presName="node" presStyleLbl="node1" presStyleIdx="2" presStyleCnt="6">
        <dgm:presLayoutVars>
          <dgm:bulletEnabled val="1"/>
        </dgm:presLayoutVars>
      </dgm:prSet>
      <dgm:spPr/>
      <dgm:t>
        <a:bodyPr/>
        <a:lstStyle/>
        <a:p>
          <a:endParaRPr lang="es-ES"/>
        </a:p>
      </dgm:t>
    </dgm:pt>
    <dgm:pt modelId="{F7C4788E-9E35-4E5E-9C9C-1AADAB408AEC}" type="pres">
      <dgm:prSet presAssocID="{29239117-10B5-4CE9-9103-F4C3E8EA5250}" presName="sibTrans" presStyleLbl="sibTrans1D1" presStyleIdx="2" presStyleCnt="5"/>
      <dgm:spPr/>
      <dgm:t>
        <a:bodyPr/>
        <a:lstStyle/>
        <a:p>
          <a:endParaRPr lang="es-ES"/>
        </a:p>
      </dgm:t>
    </dgm:pt>
    <dgm:pt modelId="{1F00D7F3-EA2D-44A0-89EB-645E8F21D24A}" type="pres">
      <dgm:prSet presAssocID="{29239117-10B5-4CE9-9103-F4C3E8EA5250}" presName="connectorText" presStyleLbl="sibTrans1D1" presStyleIdx="2" presStyleCnt="5"/>
      <dgm:spPr/>
      <dgm:t>
        <a:bodyPr/>
        <a:lstStyle/>
        <a:p>
          <a:endParaRPr lang="es-ES"/>
        </a:p>
      </dgm:t>
    </dgm:pt>
    <dgm:pt modelId="{6577E2F1-F53A-4D41-96DA-9902B1840773}" type="pres">
      <dgm:prSet presAssocID="{0B7DD7B5-50C9-493A-9982-9E93D607B3D9}" presName="node" presStyleLbl="node1" presStyleIdx="3" presStyleCnt="6">
        <dgm:presLayoutVars>
          <dgm:bulletEnabled val="1"/>
        </dgm:presLayoutVars>
      </dgm:prSet>
      <dgm:spPr/>
      <dgm:t>
        <a:bodyPr/>
        <a:lstStyle/>
        <a:p>
          <a:endParaRPr lang="es-ES"/>
        </a:p>
      </dgm:t>
    </dgm:pt>
    <dgm:pt modelId="{A15E6F15-E23F-45DC-B97B-B7ADBFFD7F65}" type="pres">
      <dgm:prSet presAssocID="{F72A18C6-E17E-4AEB-BD2E-2C40D2DC1CF1}" presName="sibTrans" presStyleLbl="sibTrans1D1" presStyleIdx="3" presStyleCnt="5"/>
      <dgm:spPr/>
      <dgm:t>
        <a:bodyPr/>
        <a:lstStyle/>
        <a:p>
          <a:endParaRPr lang="es-ES"/>
        </a:p>
      </dgm:t>
    </dgm:pt>
    <dgm:pt modelId="{FA512FA6-6089-4D36-9A08-51C147C84AF4}" type="pres">
      <dgm:prSet presAssocID="{F72A18C6-E17E-4AEB-BD2E-2C40D2DC1CF1}" presName="connectorText" presStyleLbl="sibTrans1D1" presStyleIdx="3" presStyleCnt="5"/>
      <dgm:spPr/>
      <dgm:t>
        <a:bodyPr/>
        <a:lstStyle/>
        <a:p>
          <a:endParaRPr lang="es-ES"/>
        </a:p>
      </dgm:t>
    </dgm:pt>
    <dgm:pt modelId="{AFE410C8-332F-4CE9-AD30-F4D469DB8E8F}" type="pres">
      <dgm:prSet presAssocID="{53DACF27-4A16-4632-8791-E07513D5EACB}" presName="node" presStyleLbl="node1" presStyleIdx="4" presStyleCnt="6">
        <dgm:presLayoutVars>
          <dgm:bulletEnabled val="1"/>
        </dgm:presLayoutVars>
      </dgm:prSet>
      <dgm:spPr/>
      <dgm:t>
        <a:bodyPr/>
        <a:lstStyle/>
        <a:p>
          <a:endParaRPr lang="es-ES"/>
        </a:p>
      </dgm:t>
    </dgm:pt>
    <dgm:pt modelId="{9688E54D-17E7-485D-9DF6-43E866EE5F39}" type="pres">
      <dgm:prSet presAssocID="{64B8994A-E865-49EE-A1DE-D6AB129AE22A}" presName="sibTrans" presStyleLbl="sibTrans1D1" presStyleIdx="4" presStyleCnt="5"/>
      <dgm:spPr/>
      <dgm:t>
        <a:bodyPr/>
        <a:lstStyle/>
        <a:p>
          <a:endParaRPr lang="es-ES"/>
        </a:p>
      </dgm:t>
    </dgm:pt>
    <dgm:pt modelId="{D8AF4CD3-2D3B-4EBC-A18F-6A35A799F323}" type="pres">
      <dgm:prSet presAssocID="{64B8994A-E865-49EE-A1DE-D6AB129AE22A}" presName="connectorText" presStyleLbl="sibTrans1D1" presStyleIdx="4" presStyleCnt="5"/>
      <dgm:spPr/>
      <dgm:t>
        <a:bodyPr/>
        <a:lstStyle/>
        <a:p>
          <a:endParaRPr lang="es-ES"/>
        </a:p>
      </dgm:t>
    </dgm:pt>
    <dgm:pt modelId="{93019A72-95C3-4699-B31E-555596102E54}" type="pres">
      <dgm:prSet presAssocID="{B35E175F-96B3-49A8-97F5-D6E4A8E86B4D}" presName="node" presStyleLbl="node1" presStyleIdx="5" presStyleCnt="6">
        <dgm:presLayoutVars>
          <dgm:bulletEnabled val="1"/>
        </dgm:presLayoutVars>
      </dgm:prSet>
      <dgm:spPr/>
      <dgm:t>
        <a:bodyPr/>
        <a:lstStyle/>
        <a:p>
          <a:endParaRPr lang="es-ES"/>
        </a:p>
      </dgm:t>
    </dgm:pt>
  </dgm:ptLst>
  <dgm:cxnLst>
    <dgm:cxn modelId="{E571096F-ED99-4306-9246-CB9A145430EB}" type="presOf" srcId="{3A6CA3ED-399B-40DE-9AE0-45170774E6C3}" destId="{D193E22E-F7DF-4353-9C94-3C103364D4F2}" srcOrd="0" destOrd="0" presId="urn:microsoft.com/office/officeart/2005/8/layout/bProcess3"/>
    <dgm:cxn modelId="{251C9B70-442C-47B4-9CB1-83E0F7F3923F}" srcId="{44DF1D20-2053-41B3-AB3A-5711832EC580}" destId="{5FEDADD4-2FA0-4EB4-A60D-5FA052193932}" srcOrd="2" destOrd="0" parTransId="{3BCB076A-21AC-41DB-B6B5-498F5993064D}" sibTransId="{29239117-10B5-4CE9-9103-F4C3E8EA5250}"/>
    <dgm:cxn modelId="{7BD74435-8B41-4B9E-8FF1-08EF7CA7819E}" srcId="{44DF1D20-2053-41B3-AB3A-5711832EC580}" destId="{0B7DD7B5-50C9-493A-9982-9E93D607B3D9}" srcOrd="3" destOrd="0" parTransId="{E402E65E-92DA-4BCF-AA70-B7A8AA3DA2BE}" sibTransId="{F72A18C6-E17E-4AEB-BD2E-2C40D2DC1CF1}"/>
    <dgm:cxn modelId="{1CE81E5F-601E-4084-B665-3F3D5DD2F281}" type="presOf" srcId="{0B7DD7B5-50C9-493A-9982-9E93D607B3D9}" destId="{6577E2F1-F53A-4D41-96DA-9902B1840773}" srcOrd="0" destOrd="0" presId="urn:microsoft.com/office/officeart/2005/8/layout/bProcess3"/>
    <dgm:cxn modelId="{052E2BA7-A14D-4F96-BF62-E8290270D8D0}" type="presOf" srcId="{4068E7A6-2BCC-410F-911D-1E12ABE10FFD}" destId="{C49723A6-AF2D-48D4-88F0-3F9045ADB4EB}" srcOrd="0" destOrd="0" presId="urn:microsoft.com/office/officeart/2005/8/layout/bProcess3"/>
    <dgm:cxn modelId="{2DD75AF9-0906-4934-8703-BF50781CDEBA}" type="presOf" srcId="{4068E7A6-2BCC-410F-911D-1E12ABE10FFD}" destId="{E91817FF-ABF1-47A6-B73D-310D96BB36C5}" srcOrd="1" destOrd="0" presId="urn:microsoft.com/office/officeart/2005/8/layout/bProcess3"/>
    <dgm:cxn modelId="{92E23F64-76D9-4622-9191-3B661083BC74}" type="presOf" srcId="{5FEDADD4-2FA0-4EB4-A60D-5FA052193932}" destId="{8672ED77-3E53-472E-B9B0-C77AEC8FE4A7}" srcOrd="0" destOrd="0" presId="urn:microsoft.com/office/officeart/2005/8/layout/bProcess3"/>
    <dgm:cxn modelId="{9317BFE8-172B-41A4-AA4D-FBAA6B408425}" srcId="{44DF1D20-2053-41B3-AB3A-5711832EC580}" destId="{3246D0D6-8309-48B6-8171-513644886D26}" srcOrd="0" destOrd="0" parTransId="{868A14EA-834A-4A81-BEA3-5126C34C2C05}" sibTransId="{3A6CA3ED-399B-40DE-9AE0-45170774E6C3}"/>
    <dgm:cxn modelId="{93C33706-7956-4B08-922A-C011FF73DD2D}" type="presOf" srcId="{64B8994A-E865-49EE-A1DE-D6AB129AE22A}" destId="{D8AF4CD3-2D3B-4EBC-A18F-6A35A799F323}" srcOrd="1" destOrd="0" presId="urn:microsoft.com/office/officeart/2005/8/layout/bProcess3"/>
    <dgm:cxn modelId="{9A0C5BB3-C46E-43BE-BB26-AC205D91781B}" type="presOf" srcId="{2998FD8D-1937-43FE-9549-885FFDB2F6C1}" destId="{72360205-0679-4B2D-9728-47D644BE66F2}" srcOrd="0" destOrd="0" presId="urn:microsoft.com/office/officeart/2005/8/layout/bProcess3"/>
    <dgm:cxn modelId="{BBA23E00-0C6C-4A57-AFE2-181043429FD4}" type="presOf" srcId="{44DF1D20-2053-41B3-AB3A-5711832EC580}" destId="{7E29B4AD-C08B-48CA-83AC-34E4ED8A3297}" srcOrd="0" destOrd="0" presId="urn:microsoft.com/office/officeart/2005/8/layout/bProcess3"/>
    <dgm:cxn modelId="{3E7DA3FE-41C0-4550-A5A9-D3D0D9A04CB4}" type="presOf" srcId="{29239117-10B5-4CE9-9103-F4C3E8EA5250}" destId="{F7C4788E-9E35-4E5E-9C9C-1AADAB408AEC}" srcOrd="0" destOrd="0" presId="urn:microsoft.com/office/officeart/2005/8/layout/bProcess3"/>
    <dgm:cxn modelId="{8ABF227F-E27E-4DC0-A01E-9351B13D6295}" type="presOf" srcId="{53DACF27-4A16-4632-8791-E07513D5EACB}" destId="{AFE410C8-332F-4CE9-AD30-F4D469DB8E8F}" srcOrd="0" destOrd="0" presId="urn:microsoft.com/office/officeart/2005/8/layout/bProcess3"/>
    <dgm:cxn modelId="{877A6278-3E67-49E5-9F6A-1B9D6116FD2B}" type="presOf" srcId="{F72A18C6-E17E-4AEB-BD2E-2C40D2DC1CF1}" destId="{FA512FA6-6089-4D36-9A08-51C147C84AF4}" srcOrd="1" destOrd="0" presId="urn:microsoft.com/office/officeart/2005/8/layout/bProcess3"/>
    <dgm:cxn modelId="{D5152801-348D-4685-96E5-A77801F1720B}" srcId="{44DF1D20-2053-41B3-AB3A-5711832EC580}" destId="{B35E175F-96B3-49A8-97F5-D6E4A8E86B4D}" srcOrd="5" destOrd="0" parTransId="{A4481647-97BA-44B2-B783-125B6F1FD13A}" sibTransId="{5C8065A5-5130-4D5A-9B58-EC59F9D2EE9D}"/>
    <dgm:cxn modelId="{75A75116-65B8-425F-BF68-B57089BD43B7}" type="presOf" srcId="{29239117-10B5-4CE9-9103-F4C3E8EA5250}" destId="{1F00D7F3-EA2D-44A0-89EB-645E8F21D24A}" srcOrd="1" destOrd="0" presId="urn:microsoft.com/office/officeart/2005/8/layout/bProcess3"/>
    <dgm:cxn modelId="{CFC48DBF-B0A4-40A8-AE19-E59E7003B87D}" type="presOf" srcId="{F72A18C6-E17E-4AEB-BD2E-2C40D2DC1CF1}" destId="{A15E6F15-E23F-45DC-B97B-B7ADBFFD7F65}" srcOrd="0" destOrd="0" presId="urn:microsoft.com/office/officeart/2005/8/layout/bProcess3"/>
    <dgm:cxn modelId="{D8C20B64-424B-457F-B445-3467E79104D8}" type="presOf" srcId="{B35E175F-96B3-49A8-97F5-D6E4A8E86B4D}" destId="{93019A72-95C3-4699-B31E-555596102E54}" srcOrd="0" destOrd="0" presId="urn:microsoft.com/office/officeart/2005/8/layout/bProcess3"/>
    <dgm:cxn modelId="{1E31220F-B772-4340-A24B-4EB92DDE7627}" type="presOf" srcId="{3246D0D6-8309-48B6-8171-513644886D26}" destId="{1CAFA5D0-7AFF-4F70-BB3F-2E2311D16A20}" srcOrd="0" destOrd="0" presId="urn:microsoft.com/office/officeart/2005/8/layout/bProcess3"/>
    <dgm:cxn modelId="{1580E3E5-8977-4866-8C1C-D2B8870A3EEA}" srcId="{44DF1D20-2053-41B3-AB3A-5711832EC580}" destId="{53DACF27-4A16-4632-8791-E07513D5EACB}" srcOrd="4" destOrd="0" parTransId="{F0EF02D1-E50F-4650-A360-C1A44FA3FE26}" sibTransId="{64B8994A-E865-49EE-A1DE-D6AB129AE22A}"/>
    <dgm:cxn modelId="{C621839E-149F-4F41-921A-8FB9CADF0552}" srcId="{44DF1D20-2053-41B3-AB3A-5711832EC580}" destId="{2998FD8D-1937-43FE-9549-885FFDB2F6C1}" srcOrd="1" destOrd="0" parTransId="{6F53BAFF-D2D3-4BB3-8E04-87CAF0C79EB0}" sibTransId="{4068E7A6-2BCC-410F-911D-1E12ABE10FFD}"/>
    <dgm:cxn modelId="{E80F989F-7834-4FC5-B183-D4667F1BCF08}" type="presOf" srcId="{64B8994A-E865-49EE-A1DE-D6AB129AE22A}" destId="{9688E54D-17E7-485D-9DF6-43E866EE5F39}" srcOrd="0" destOrd="0" presId="urn:microsoft.com/office/officeart/2005/8/layout/bProcess3"/>
    <dgm:cxn modelId="{8DDA2167-FA99-4FED-BB21-F90826507A18}" type="presOf" srcId="{3A6CA3ED-399B-40DE-9AE0-45170774E6C3}" destId="{1917EE1E-17A6-4D61-BD2F-0C53DB2D5409}" srcOrd="1" destOrd="0" presId="urn:microsoft.com/office/officeart/2005/8/layout/bProcess3"/>
    <dgm:cxn modelId="{5442698F-E0F7-4CDB-A0EF-00A0E0EB1FD6}" type="presParOf" srcId="{7E29B4AD-C08B-48CA-83AC-34E4ED8A3297}" destId="{1CAFA5D0-7AFF-4F70-BB3F-2E2311D16A20}" srcOrd="0" destOrd="0" presId="urn:microsoft.com/office/officeart/2005/8/layout/bProcess3"/>
    <dgm:cxn modelId="{A162FC69-2D06-42A3-98EC-033CF36AA119}" type="presParOf" srcId="{7E29B4AD-C08B-48CA-83AC-34E4ED8A3297}" destId="{D193E22E-F7DF-4353-9C94-3C103364D4F2}" srcOrd="1" destOrd="0" presId="urn:microsoft.com/office/officeart/2005/8/layout/bProcess3"/>
    <dgm:cxn modelId="{1AB20FE4-63E4-491A-97A5-58BE29E5593E}" type="presParOf" srcId="{D193E22E-F7DF-4353-9C94-3C103364D4F2}" destId="{1917EE1E-17A6-4D61-BD2F-0C53DB2D5409}" srcOrd="0" destOrd="0" presId="urn:microsoft.com/office/officeart/2005/8/layout/bProcess3"/>
    <dgm:cxn modelId="{9869EB8A-51D1-4C2A-BBA8-94BC4E95069D}" type="presParOf" srcId="{7E29B4AD-C08B-48CA-83AC-34E4ED8A3297}" destId="{72360205-0679-4B2D-9728-47D644BE66F2}" srcOrd="2" destOrd="0" presId="urn:microsoft.com/office/officeart/2005/8/layout/bProcess3"/>
    <dgm:cxn modelId="{FF5B2742-1F04-4914-AFAD-3325B801F5D5}" type="presParOf" srcId="{7E29B4AD-C08B-48CA-83AC-34E4ED8A3297}" destId="{C49723A6-AF2D-48D4-88F0-3F9045ADB4EB}" srcOrd="3" destOrd="0" presId="urn:microsoft.com/office/officeart/2005/8/layout/bProcess3"/>
    <dgm:cxn modelId="{45F52171-6F49-4A89-8D27-317E94DA94B1}" type="presParOf" srcId="{C49723A6-AF2D-48D4-88F0-3F9045ADB4EB}" destId="{E91817FF-ABF1-47A6-B73D-310D96BB36C5}" srcOrd="0" destOrd="0" presId="urn:microsoft.com/office/officeart/2005/8/layout/bProcess3"/>
    <dgm:cxn modelId="{C10E3168-7A2B-440A-BE8F-18591253AD9A}" type="presParOf" srcId="{7E29B4AD-C08B-48CA-83AC-34E4ED8A3297}" destId="{8672ED77-3E53-472E-B9B0-C77AEC8FE4A7}" srcOrd="4" destOrd="0" presId="urn:microsoft.com/office/officeart/2005/8/layout/bProcess3"/>
    <dgm:cxn modelId="{98ABF161-6EA3-4211-A9F2-DC94F4BE933F}" type="presParOf" srcId="{7E29B4AD-C08B-48CA-83AC-34E4ED8A3297}" destId="{F7C4788E-9E35-4E5E-9C9C-1AADAB408AEC}" srcOrd="5" destOrd="0" presId="urn:microsoft.com/office/officeart/2005/8/layout/bProcess3"/>
    <dgm:cxn modelId="{F0174CA3-9D71-400C-A6F7-12FD97158946}" type="presParOf" srcId="{F7C4788E-9E35-4E5E-9C9C-1AADAB408AEC}" destId="{1F00D7F3-EA2D-44A0-89EB-645E8F21D24A}" srcOrd="0" destOrd="0" presId="urn:microsoft.com/office/officeart/2005/8/layout/bProcess3"/>
    <dgm:cxn modelId="{226968F9-4B59-477C-8A48-94766213590D}" type="presParOf" srcId="{7E29B4AD-C08B-48CA-83AC-34E4ED8A3297}" destId="{6577E2F1-F53A-4D41-96DA-9902B1840773}" srcOrd="6" destOrd="0" presId="urn:microsoft.com/office/officeart/2005/8/layout/bProcess3"/>
    <dgm:cxn modelId="{F7702DC8-C6A0-4E9B-859E-40A3CE58C5D9}" type="presParOf" srcId="{7E29B4AD-C08B-48CA-83AC-34E4ED8A3297}" destId="{A15E6F15-E23F-45DC-B97B-B7ADBFFD7F65}" srcOrd="7" destOrd="0" presId="urn:microsoft.com/office/officeart/2005/8/layout/bProcess3"/>
    <dgm:cxn modelId="{1E3DB7EE-F036-45AA-AC08-3E46DCE036BA}" type="presParOf" srcId="{A15E6F15-E23F-45DC-B97B-B7ADBFFD7F65}" destId="{FA512FA6-6089-4D36-9A08-51C147C84AF4}" srcOrd="0" destOrd="0" presId="urn:microsoft.com/office/officeart/2005/8/layout/bProcess3"/>
    <dgm:cxn modelId="{C4D90DD4-F384-4AE3-A094-54C1310B123A}" type="presParOf" srcId="{7E29B4AD-C08B-48CA-83AC-34E4ED8A3297}" destId="{AFE410C8-332F-4CE9-AD30-F4D469DB8E8F}" srcOrd="8" destOrd="0" presId="urn:microsoft.com/office/officeart/2005/8/layout/bProcess3"/>
    <dgm:cxn modelId="{2EFBC25C-D22B-4E45-AE97-9A3149B52903}" type="presParOf" srcId="{7E29B4AD-C08B-48CA-83AC-34E4ED8A3297}" destId="{9688E54D-17E7-485D-9DF6-43E866EE5F39}" srcOrd="9" destOrd="0" presId="urn:microsoft.com/office/officeart/2005/8/layout/bProcess3"/>
    <dgm:cxn modelId="{9B35E5A7-6C15-49F5-8A54-52F0D90B3714}" type="presParOf" srcId="{9688E54D-17E7-485D-9DF6-43E866EE5F39}" destId="{D8AF4CD3-2D3B-4EBC-A18F-6A35A799F323}" srcOrd="0" destOrd="0" presId="urn:microsoft.com/office/officeart/2005/8/layout/bProcess3"/>
    <dgm:cxn modelId="{1C02D115-6A55-462C-B967-379024478789}" type="presParOf" srcId="{7E29B4AD-C08B-48CA-83AC-34E4ED8A3297}" destId="{93019A72-95C3-4699-B31E-555596102E54}"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D9E227-FFA0-4355-88F6-29EB0944C2C3}"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s-ES"/>
        </a:p>
      </dgm:t>
    </dgm:pt>
    <dgm:pt modelId="{215E26F0-6585-4284-886C-49BEB5D92C72}">
      <dgm:prSet phldrT="[Texto]"/>
      <dgm:spPr/>
      <dgm:t>
        <a:bodyPr/>
        <a:lstStyle/>
        <a:p>
          <a:r>
            <a:rPr lang="es-EC" dirty="0" smtClean="0"/>
            <a:t>Ámbito económico</a:t>
          </a:r>
          <a:endParaRPr lang="es-ES" dirty="0"/>
        </a:p>
      </dgm:t>
    </dgm:pt>
    <dgm:pt modelId="{7FFEBF07-AC83-46B6-891B-7D5FC1D81E85}" type="parTrans" cxnId="{5AE65004-5F7E-43CD-803F-13E5C388606F}">
      <dgm:prSet/>
      <dgm:spPr/>
      <dgm:t>
        <a:bodyPr/>
        <a:lstStyle/>
        <a:p>
          <a:endParaRPr lang="es-ES"/>
        </a:p>
      </dgm:t>
    </dgm:pt>
    <dgm:pt modelId="{BFCF35F9-FA6C-44DC-AB10-4B2B9432A220}" type="sibTrans" cxnId="{5AE65004-5F7E-43CD-803F-13E5C388606F}">
      <dgm:prSet/>
      <dgm:spPr/>
      <dgm:t>
        <a:bodyPr/>
        <a:lstStyle/>
        <a:p>
          <a:endParaRPr lang="es-ES"/>
        </a:p>
      </dgm:t>
    </dgm:pt>
    <dgm:pt modelId="{CD259760-BF24-4224-86BA-F009333C4D64}">
      <dgm:prSet phldrT="[Texto]"/>
      <dgm:spPr/>
      <dgm:t>
        <a:bodyPr/>
        <a:lstStyle/>
        <a:p>
          <a:r>
            <a:rPr lang="es-EC" dirty="0" smtClean="0"/>
            <a:t>Deficiente apoyo financiero por parte de entidades gubernamentales</a:t>
          </a:r>
          <a:endParaRPr lang="es-ES" dirty="0"/>
        </a:p>
      </dgm:t>
    </dgm:pt>
    <dgm:pt modelId="{4748F738-443E-4648-B085-E2C54FA16D18}" type="parTrans" cxnId="{92EEEEA4-14A4-48BE-84F2-402850E7A3C2}">
      <dgm:prSet/>
      <dgm:spPr/>
      <dgm:t>
        <a:bodyPr/>
        <a:lstStyle/>
        <a:p>
          <a:endParaRPr lang="es-ES"/>
        </a:p>
      </dgm:t>
    </dgm:pt>
    <dgm:pt modelId="{55745FC9-1446-4C09-87A2-48475A0E1651}" type="sibTrans" cxnId="{92EEEEA4-14A4-48BE-84F2-402850E7A3C2}">
      <dgm:prSet/>
      <dgm:spPr/>
      <dgm:t>
        <a:bodyPr/>
        <a:lstStyle/>
        <a:p>
          <a:endParaRPr lang="es-ES"/>
        </a:p>
      </dgm:t>
    </dgm:pt>
    <dgm:pt modelId="{B10DDE7D-F3DD-4AEC-B534-D8A689D90B90}">
      <dgm:prSet phldrT="[Texto]"/>
      <dgm:spPr/>
      <dgm:t>
        <a:bodyPr/>
        <a:lstStyle/>
        <a:p>
          <a:r>
            <a:rPr lang="es-EC" dirty="0" smtClean="0"/>
            <a:t>Invertir en publicidad y en capacitaciones</a:t>
          </a:r>
          <a:endParaRPr lang="es-ES" dirty="0"/>
        </a:p>
      </dgm:t>
    </dgm:pt>
    <dgm:pt modelId="{9B8AB594-CCD3-4D7A-AF43-BF5519ED8CEC}" type="parTrans" cxnId="{EB9BB8AB-8030-404B-8857-0A4CBD867962}">
      <dgm:prSet/>
      <dgm:spPr/>
      <dgm:t>
        <a:bodyPr/>
        <a:lstStyle/>
        <a:p>
          <a:endParaRPr lang="es-ES"/>
        </a:p>
      </dgm:t>
    </dgm:pt>
    <dgm:pt modelId="{4FE26B1F-2BFA-4E92-87BC-EDF9B1A6A595}" type="sibTrans" cxnId="{EB9BB8AB-8030-404B-8857-0A4CBD867962}">
      <dgm:prSet/>
      <dgm:spPr/>
      <dgm:t>
        <a:bodyPr/>
        <a:lstStyle/>
        <a:p>
          <a:endParaRPr lang="es-ES"/>
        </a:p>
      </dgm:t>
    </dgm:pt>
    <dgm:pt modelId="{4B52BBA3-F037-42F8-8886-999DB8DE9F56}">
      <dgm:prSet phldrT="[Texto]"/>
      <dgm:spPr/>
      <dgm:t>
        <a:bodyPr/>
        <a:lstStyle/>
        <a:p>
          <a:r>
            <a:rPr lang="es-EC" dirty="0" smtClean="0"/>
            <a:t>Ámbito ambiental</a:t>
          </a:r>
          <a:endParaRPr lang="es-ES" dirty="0"/>
        </a:p>
      </dgm:t>
    </dgm:pt>
    <dgm:pt modelId="{C2DDFF2E-32DA-46F2-889C-017AC0BFE613}" type="parTrans" cxnId="{8F8549A7-6D73-4C27-B64A-B8EFEE75A840}">
      <dgm:prSet/>
      <dgm:spPr/>
      <dgm:t>
        <a:bodyPr/>
        <a:lstStyle/>
        <a:p>
          <a:endParaRPr lang="es-ES"/>
        </a:p>
      </dgm:t>
    </dgm:pt>
    <dgm:pt modelId="{AE0F995D-2852-443C-8A7E-C4E51ED2B3DD}" type="sibTrans" cxnId="{8F8549A7-6D73-4C27-B64A-B8EFEE75A840}">
      <dgm:prSet/>
      <dgm:spPr/>
      <dgm:t>
        <a:bodyPr/>
        <a:lstStyle/>
        <a:p>
          <a:endParaRPr lang="es-ES"/>
        </a:p>
      </dgm:t>
    </dgm:pt>
    <dgm:pt modelId="{4D770845-8326-4584-B0A4-9C688D7123E7}">
      <dgm:prSet phldrT="[Texto]"/>
      <dgm:spPr/>
      <dgm:t>
        <a:bodyPr/>
        <a:lstStyle/>
        <a:p>
          <a:r>
            <a:rPr lang="es-EC" dirty="0" smtClean="0"/>
            <a:t>Mantienen una conservación de la naturaleza</a:t>
          </a:r>
          <a:endParaRPr lang="es-ES" dirty="0"/>
        </a:p>
      </dgm:t>
    </dgm:pt>
    <dgm:pt modelId="{D89B0538-E4D2-4C8F-A6D0-4EF8ADCE9418}" type="parTrans" cxnId="{4CD3ABEE-A1DE-4EC5-9BD1-4E422B1BDA17}">
      <dgm:prSet/>
      <dgm:spPr/>
      <dgm:t>
        <a:bodyPr/>
        <a:lstStyle/>
        <a:p>
          <a:endParaRPr lang="es-ES"/>
        </a:p>
      </dgm:t>
    </dgm:pt>
    <dgm:pt modelId="{C4D62680-54BA-42A4-B2AF-B50FDE1B76A7}" type="sibTrans" cxnId="{4CD3ABEE-A1DE-4EC5-9BD1-4E422B1BDA17}">
      <dgm:prSet/>
      <dgm:spPr/>
      <dgm:t>
        <a:bodyPr/>
        <a:lstStyle/>
        <a:p>
          <a:endParaRPr lang="es-ES"/>
        </a:p>
      </dgm:t>
    </dgm:pt>
    <dgm:pt modelId="{5D4CAD97-1188-4B04-94B6-DDA5EE5481F7}">
      <dgm:prSet phldrT="[Texto]"/>
      <dgm:spPr/>
      <dgm:t>
        <a:bodyPr/>
        <a:lstStyle/>
        <a:p>
          <a:r>
            <a:rPr lang="es-EC" dirty="0" smtClean="0"/>
            <a:t>Educación ambiental</a:t>
          </a:r>
          <a:endParaRPr lang="es-ES" dirty="0"/>
        </a:p>
      </dgm:t>
    </dgm:pt>
    <dgm:pt modelId="{34EAF0F9-7E65-4AE5-B3AD-6030353495C4}" type="parTrans" cxnId="{5C82BAF1-C112-4221-98FF-0C07E4B3E15A}">
      <dgm:prSet/>
      <dgm:spPr/>
      <dgm:t>
        <a:bodyPr/>
        <a:lstStyle/>
        <a:p>
          <a:endParaRPr lang="es-ES"/>
        </a:p>
      </dgm:t>
    </dgm:pt>
    <dgm:pt modelId="{D1FD9B79-C6F4-4661-BAAF-CE59553883C3}" type="sibTrans" cxnId="{5C82BAF1-C112-4221-98FF-0C07E4B3E15A}">
      <dgm:prSet/>
      <dgm:spPr/>
      <dgm:t>
        <a:bodyPr/>
        <a:lstStyle/>
        <a:p>
          <a:endParaRPr lang="es-ES"/>
        </a:p>
      </dgm:t>
    </dgm:pt>
    <dgm:pt modelId="{02FCC31C-9CC5-43E5-AA96-93194E1334D7}">
      <dgm:prSet phldrT="[Texto]"/>
      <dgm:spPr/>
      <dgm:t>
        <a:bodyPr/>
        <a:lstStyle/>
        <a:p>
          <a:r>
            <a:rPr lang="es-EC" dirty="0" smtClean="0"/>
            <a:t>Ámbito social</a:t>
          </a:r>
          <a:endParaRPr lang="es-ES" dirty="0"/>
        </a:p>
      </dgm:t>
    </dgm:pt>
    <dgm:pt modelId="{1354C591-D838-49CF-87A7-2E6E0407E7D5}" type="parTrans" cxnId="{A62B2E89-DE8E-47CF-8140-991F52E3330E}">
      <dgm:prSet/>
      <dgm:spPr/>
      <dgm:t>
        <a:bodyPr/>
        <a:lstStyle/>
        <a:p>
          <a:endParaRPr lang="es-ES"/>
        </a:p>
      </dgm:t>
    </dgm:pt>
    <dgm:pt modelId="{9576B3C9-3E4F-46BD-8C92-A6418450A242}" type="sibTrans" cxnId="{A62B2E89-DE8E-47CF-8140-991F52E3330E}">
      <dgm:prSet/>
      <dgm:spPr/>
      <dgm:t>
        <a:bodyPr/>
        <a:lstStyle/>
        <a:p>
          <a:endParaRPr lang="es-ES"/>
        </a:p>
      </dgm:t>
    </dgm:pt>
    <dgm:pt modelId="{652C65D3-6077-4FD2-BE44-7983DF7938AB}">
      <dgm:prSet phldrT="[Texto]"/>
      <dgm:spPr/>
      <dgm:t>
        <a:bodyPr/>
        <a:lstStyle/>
        <a:p>
          <a:r>
            <a:rPr lang="es-EC" dirty="0" smtClean="0"/>
            <a:t>Turismo ha permitido el desarrollo</a:t>
          </a:r>
          <a:endParaRPr lang="es-ES" dirty="0"/>
        </a:p>
      </dgm:t>
    </dgm:pt>
    <dgm:pt modelId="{8E82A006-7FA2-4BAD-B90B-6096D3C3D80C}" type="parTrans" cxnId="{F7DF37FB-B67E-4ABE-980E-6C1AB86CC899}">
      <dgm:prSet/>
      <dgm:spPr/>
      <dgm:t>
        <a:bodyPr/>
        <a:lstStyle/>
        <a:p>
          <a:endParaRPr lang="es-ES"/>
        </a:p>
      </dgm:t>
    </dgm:pt>
    <dgm:pt modelId="{A426DCC0-1AA7-4BCD-9398-990F2004E348}" type="sibTrans" cxnId="{F7DF37FB-B67E-4ABE-980E-6C1AB86CC899}">
      <dgm:prSet/>
      <dgm:spPr/>
      <dgm:t>
        <a:bodyPr/>
        <a:lstStyle/>
        <a:p>
          <a:endParaRPr lang="es-ES"/>
        </a:p>
      </dgm:t>
    </dgm:pt>
    <dgm:pt modelId="{728719E4-B915-48AD-AB8F-E767A004E0D6}">
      <dgm:prSet phldrT="[Texto]"/>
      <dgm:spPr/>
      <dgm:t>
        <a:bodyPr/>
        <a:lstStyle/>
        <a:p>
          <a:r>
            <a:rPr lang="es-EC" dirty="0" smtClean="0"/>
            <a:t>Conservación de la cultura y la autenticidad local</a:t>
          </a:r>
          <a:endParaRPr lang="es-ES" dirty="0"/>
        </a:p>
      </dgm:t>
    </dgm:pt>
    <dgm:pt modelId="{8A9DB2E7-D0BF-4689-AB96-E2F8DC7DDDC3}" type="parTrans" cxnId="{EB708F09-225C-4CB3-A3F5-E884EBA19E6B}">
      <dgm:prSet/>
      <dgm:spPr/>
      <dgm:t>
        <a:bodyPr/>
        <a:lstStyle/>
        <a:p>
          <a:endParaRPr lang="es-ES"/>
        </a:p>
      </dgm:t>
    </dgm:pt>
    <dgm:pt modelId="{59F2F5E9-0C52-4551-8318-08BCD962C160}" type="sibTrans" cxnId="{EB708F09-225C-4CB3-A3F5-E884EBA19E6B}">
      <dgm:prSet/>
      <dgm:spPr/>
      <dgm:t>
        <a:bodyPr/>
        <a:lstStyle/>
        <a:p>
          <a:endParaRPr lang="es-ES"/>
        </a:p>
      </dgm:t>
    </dgm:pt>
    <dgm:pt modelId="{EA08F573-AC25-4C87-A892-2096FEA7968E}" type="pres">
      <dgm:prSet presAssocID="{D7D9E227-FFA0-4355-88F6-29EB0944C2C3}" presName="Name0" presStyleCnt="0">
        <dgm:presLayoutVars>
          <dgm:chPref val="3"/>
          <dgm:dir/>
          <dgm:animLvl val="lvl"/>
          <dgm:resizeHandles/>
        </dgm:presLayoutVars>
      </dgm:prSet>
      <dgm:spPr/>
      <dgm:t>
        <a:bodyPr/>
        <a:lstStyle/>
        <a:p>
          <a:endParaRPr lang="es-ES"/>
        </a:p>
      </dgm:t>
    </dgm:pt>
    <dgm:pt modelId="{BF4E3ED3-5483-42A7-954D-851C3F756972}" type="pres">
      <dgm:prSet presAssocID="{215E26F0-6585-4284-886C-49BEB5D92C72}" presName="horFlow" presStyleCnt="0"/>
      <dgm:spPr/>
    </dgm:pt>
    <dgm:pt modelId="{3CE23EDD-2350-4C86-A2A9-51BA69B3C5C8}" type="pres">
      <dgm:prSet presAssocID="{215E26F0-6585-4284-886C-49BEB5D92C72}" presName="bigChev" presStyleLbl="node1" presStyleIdx="0" presStyleCnt="3"/>
      <dgm:spPr/>
      <dgm:t>
        <a:bodyPr/>
        <a:lstStyle/>
        <a:p>
          <a:endParaRPr lang="es-ES"/>
        </a:p>
      </dgm:t>
    </dgm:pt>
    <dgm:pt modelId="{D64B9AAB-C6F3-4888-B867-30ECDEDF7B88}" type="pres">
      <dgm:prSet presAssocID="{4748F738-443E-4648-B085-E2C54FA16D18}" presName="parTrans" presStyleCnt="0"/>
      <dgm:spPr/>
    </dgm:pt>
    <dgm:pt modelId="{BBD5A3C7-0FC0-46C4-BBBB-1D9C8A1DC8C4}" type="pres">
      <dgm:prSet presAssocID="{CD259760-BF24-4224-86BA-F009333C4D64}" presName="node" presStyleLbl="alignAccFollowNode1" presStyleIdx="0" presStyleCnt="6">
        <dgm:presLayoutVars>
          <dgm:bulletEnabled val="1"/>
        </dgm:presLayoutVars>
      </dgm:prSet>
      <dgm:spPr/>
      <dgm:t>
        <a:bodyPr/>
        <a:lstStyle/>
        <a:p>
          <a:endParaRPr lang="es-ES"/>
        </a:p>
      </dgm:t>
    </dgm:pt>
    <dgm:pt modelId="{84873EC5-E074-4D82-8CB8-06054A421955}" type="pres">
      <dgm:prSet presAssocID="{55745FC9-1446-4C09-87A2-48475A0E1651}" presName="sibTrans" presStyleCnt="0"/>
      <dgm:spPr/>
    </dgm:pt>
    <dgm:pt modelId="{6E293D90-C50A-4F8B-AD3A-FA7E02BF030F}" type="pres">
      <dgm:prSet presAssocID="{B10DDE7D-F3DD-4AEC-B534-D8A689D90B90}" presName="node" presStyleLbl="alignAccFollowNode1" presStyleIdx="1" presStyleCnt="6">
        <dgm:presLayoutVars>
          <dgm:bulletEnabled val="1"/>
        </dgm:presLayoutVars>
      </dgm:prSet>
      <dgm:spPr/>
      <dgm:t>
        <a:bodyPr/>
        <a:lstStyle/>
        <a:p>
          <a:endParaRPr lang="es-ES"/>
        </a:p>
      </dgm:t>
    </dgm:pt>
    <dgm:pt modelId="{A7841C70-978F-4E87-AF49-BDA001A2C08F}" type="pres">
      <dgm:prSet presAssocID="{215E26F0-6585-4284-886C-49BEB5D92C72}" presName="vSp" presStyleCnt="0"/>
      <dgm:spPr/>
    </dgm:pt>
    <dgm:pt modelId="{2344642E-91C8-4FE8-A5C4-23004AC3BCC4}" type="pres">
      <dgm:prSet presAssocID="{4B52BBA3-F037-42F8-8886-999DB8DE9F56}" presName="horFlow" presStyleCnt="0"/>
      <dgm:spPr/>
    </dgm:pt>
    <dgm:pt modelId="{5371DFCD-3696-4E1E-84ED-8B143D5A5A63}" type="pres">
      <dgm:prSet presAssocID="{4B52BBA3-F037-42F8-8886-999DB8DE9F56}" presName="bigChev" presStyleLbl="node1" presStyleIdx="1" presStyleCnt="3"/>
      <dgm:spPr/>
      <dgm:t>
        <a:bodyPr/>
        <a:lstStyle/>
        <a:p>
          <a:endParaRPr lang="es-ES"/>
        </a:p>
      </dgm:t>
    </dgm:pt>
    <dgm:pt modelId="{018091DD-A05D-4E92-BC6C-10EB74DD942A}" type="pres">
      <dgm:prSet presAssocID="{D89B0538-E4D2-4C8F-A6D0-4EF8ADCE9418}" presName="parTrans" presStyleCnt="0"/>
      <dgm:spPr/>
    </dgm:pt>
    <dgm:pt modelId="{58BAA331-3F74-444E-A70A-EEF71D24B125}" type="pres">
      <dgm:prSet presAssocID="{4D770845-8326-4584-B0A4-9C688D7123E7}" presName="node" presStyleLbl="alignAccFollowNode1" presStyleIdx="2" presStyleCnt="6">
        <dgm:presLayoutVars>
          <dgm:bulletEnabled val="1"/>
        </dgm:presLayoutVars>
      </dgm:prSet>
      <dgm:spPr/>
      <dgm:t>
        <a:bodyPr/>
        <a:lstStyle/>
        <a:p>
          <a:endParaRPr lang="es-ES"/>
        </a:p>
      </dgm:t>
    </dgm:pt>
    <dgm:pt modelId="{7B8FEB20-382B-420A-9E73-F9C3DF6348A1}" type="pres">
      <dgm:prSet presAssocID="{C4D62680-54BA-42A4-B2AF-B50FDE1B76A7}" presName="sibTrans" presStyleCnt="0"/>
      <dgm:spPr/>
    </dgm:pt>
    <dgm:pt modelId="{CACCC303-565E-4E23-ABAD-41DB4DA51B37}" type="pres">
      <dgm:prSet presAssocID="{5D4CAD97-1188-4B04-94B6-DDA5EE5481F7}" presName="node" presStyleLbl="alignAccFollowNode1" presStyleIdx="3" presStyleCnt="6">
        <dgm:presLayoutVars>
          <dgm:bulletEnabled val="1"/>
        </dgm:presLayoutVars>
      </dgm:prSet>
      <dgm:spPr/>
      <dgm:t>
        <a:bodyPr/>
        <a:lstStyle/>
        <a:p>
          <a:endParaRPr lang="es-ES"/>
        </a:p>
      </dgm:t>
    </dgm:pt>
    <dgm:pt modelId="{B3B02D44-3D06-48BF-88C2-986B54F83B27}" type="pres">
      <dgm:prSet presAssocID="{4B52BBA3-F037-42F8-8886-999DB8DE9F56}" presName="vSp" presStyleCnt="0"/>
      <dgm:spPr/>
    </dgm:pt>
    <dgm:pt modelId="{A347E0B2-5EEE-4A25-B7D0-24AE55CF2140}" type="pres">
      <dgm:prSet presAssocID="{02FCC31C-9CC5-43E5-AA96-93194E1334D7}" presName="horFlow" presStyleCnt="0"/>
      <dgm:spPr/>
    </dgm:pt>
    <dgm:pt modelId="{2C755630-F534-427E-A41A-1CB8728A53E8}" type="pres">
      <dgm:prSet presAssocID="{02FCC31C-9CC5-43E5-AA96-93194E1334D7}" presName="bigChev" presStyleLbl="node1" presStyleIdx="2" presStyleCnt="3"/>
      <dgm:spPr/>
      <dgm:t>
        <a:bodyPr/>
        <a:lstStyle/>
        <a:p>
          <a:endParaRPr lang="es-ES"/>
        </a:p>
      </dgm:t>
    </dgm:pt>
    <dgm:pt modelId="{99821780-6D56-41F4-87D0-85924DBA5296}" type="pres">
      <dgm:prSet presAssocID="{8E82A006-7FA2-4BAD-B90B-6096D3C3D80C}" presName="parTrans" presStyleCnt="0"/>
      <dgm:spPr/>
    </dgm:pt>
    <dgm:pt modelId="{F9482FD6-CCDD-4510-9E69-75BAA660FA67}" type="pres">
      <dgm:prSet presAssocID="{652C65D3-6077-4FD2-BE44-7983DF7938AB}" presName="node" presStyleLbl="alignAccFollowNode1" presStyleIdx="4" presStyleCnt="6">
        <dgm:presLayoutVars>
          <dgm:bulletEnabled val="1"/>
        </dgm:presLayoutVars>
      </dgm:prSet>
      <dgm:spPr/>
      <dgm:t>
        <a:bodyPr/>
        <a:lstStyle/>
        <a:p>
          <a:endParaRPr lang="es-ES"/>
        </a:p>
      </dgm:t>
    </dgm:pt>
    <dgm:pt modelId="{80B939EA-71D8-4A42-9AB1-A0CAF0D53F0C}" type="pres">
      <dgm:prSet presAssocID="{A426DCC0-1AA7-4BCD-9398-990F2004E348}" presName="sibTrans" presStyleCnt="0"/>
      <dgm:spPr/>
    </dgm:pt>
    <dgm:pt modelId="{59F8B7F9-F5A9-48FE-83B4-82CEE011AA3D}" type="pres">
      <dgm:prSet presAssocID="{728719E4-B915-48AD-AB8F-E767A004E0D6}" presName="node" presStyleLbl="alignAccFollowNode1" presStyleIdx="5" presStyleCnt="6">
        <dgm:presLayoutVars>
          <dgm:bulletEnabled val="1"/>
        </dgm:presLayoutVars>
      </dgm:prSet>
      <dgm:spPr/>
      <dgm:t>
        <a:bodyPr/>
        <a:lstStyle/>
        <a:p>
          <a:endParaRPr lang="es-ES"/>
        </a:p>
      </dgm:t>
    </dgm:pt>
  </dgm:ptLst>
  <dgm:cxnLst>
    <dgm:cxn modelId="{5AE65004-5F7E-43CD-803F-13E5C388606F}" srcId="{D7D9E227-FFA0-4355-88F6-29EB0944C2C3}" destId="{215E26F0-6585-4284-886C-49BEB5D92C72}" srcOrd="0" destOrd="0" parTransId="{7FFEBF07-AC83-46B6-891B-7D5FC1D81E85}" sibTransId="{BFCF35F9-FA6C-44DC-AB10-4B2B9432A220}"/>
    <dgm:cxn modelId="{4CD3ABEE-A1DE-4EC5-9BD1-4E422B1BDA17}" srcId="{4B52BBA3-F037-42F8-8886-999DB8DE9F56}" destId="{4D770845-8326-4584-B0A4-9C688D7123E7}" srcOrd="0" destOrd="0" parTransId="{D89B0538-E4D2-4C8F-A6D0-4EF8ADCE9418}" sibTransId="{C4D62680-54BA-42A4-B2AF-B50FDE1B76A7}"/>
    <dgm:cxn modelId="{F7DF37FB-B67E-4ABE-980E-6C1AB86CC899}" srcId="{02FCC31C-9CC5-43E5-AA96-93194E1334D7}" destId="{652C65D3-6077-4FD2-BE44-7983DF7938AB}" srcOrd="0" destOrd="0" parTransId="{8E82A006-7FA2-4BAD-B90B-6096D3C3D80C}" sibTransId="{A426DCC0-1AA7-4BCD-9398-990F2004E348}"/>
    <dgm:cxn modelId="{EB9BB8AB-8030-404B-8857-0A4CBD867962}" srcId="{215E26F0-6585-4284-886C-49BEB5D92C72}" destId="{B10DDE7D-F3DD-4AEC-B534-D8A689D90B90}" srcOrd="1" destOrd="0" parTransId="{9B8AB594-CCD3-4D7A-AF43-BF5519ED8CEC}" sibTransId="{4FE26B1F-2BFA-4E92-87BC-EDF9B1A6A595}"/>
    <dgm:cxn modelId="{4028741F-25A0-4278-9C1F-61C7C3754324}" type="presOf" srcId="{D7D9E227-FFA0-4355-88F6-29EB0944C2C3}" destId="{EA08F573-AC25-4C87-A892-2096FEA7968E}" srcOrd="0" destOrd="0" presId="urn:microsoft.com/office/officeart/2005/8/layout/lProcess3"/>
    <dgm:cxn modelId="{A62B2E89-DE8E-47CF-8140-991F52E3330E}" srcId="{D7D9E227-FFA0-4355-88F6-29EB0944C2C3}" destId="{02FCC31C-9CC5-43E5-AA96-93194E1334D7}" srcOrd="2" destOrd="0" parTransId="{1354C591-D838-49CF-87A7-2E6E0407E7D5}" sibTransId="{9576B3C9-3E4F-46BD-8C92-A6418450A242}"/>
    <dgm:cxn modelId="{EB708F09-225C-4CB3-A3F5-E884EBA19E6B}" srcId="{02FCC31C-9CC5-43E5-AA96-93194E1334D7}" destId="{728719E4-B915-48AD-AB8F-E767A004E0D6}" srcOrd="1" destOrd="0" parTransId="{8A9DB2E7-D0BF-4689-AB96-E2F8DC7DDDC3}" sibTransId="{59F2F5E9-0C52-4551-8318-08BCD962C160}"/>
    <dgm:cxn modelId="{8F8549A7-6D73-4C27-B64A-B8EFEE75A840}" srcId="{D7D9E227-FFA0-4355-88F6-29EB0944C2C3}" destId="{4B52BBA3-F037-42F8-8886-999DB8DE9F56}" srcOrd="1" destOrd="0" parTransId="{C2DDFF2E-32DA-46F2-889C-017AC0BFE613}" sibTransId="{AE0F995D-2852-443C-8A7E-C4E51ED2B3DD}"/>
    <dgm:cxn modelId="{C2DADE69-44B4-430E-993D-5EB8EA293EF8}" type="presOf" srcId="{5D4CAD97-1188-4B04-94B6-DDA5EE5481F7}" destId="{CACCC303-565E-4E23-ABAD-41DB4DA51B37}" srcOrd="0" destOrd="0" presId="urn:microsoft.com/office/officeart/2005/8/layout/lProcess3"/>
    <dgm:cxn modelId="{6C1E22E3-D752-4508-9587-D49C4A934138}" type="presOf" srcId="{728719E4-B915-48AD-AB8F-E767A004E0D6}" destId="{59F8B7F9-F5A9-48FE-83B4-82CEE011AA3D}" srcOrd="0" destOrd="0" presId="urn:microsoft.com/office/officeart/2005/8/layout/lProcess3"/>
    <dgm:cxn modelId="{4F587713-E5E6-403D-9DA9-93220147DB9E}" type="presOf" srcId="{4D770845-8326-4584-B0A4-9C688D7123E7}" destId="{58BAA331-3F74-444E-A70A-EEF71D24B125}" srcOrd="0" destOrd="0" presId="urn:microsoft.com/office/officeart/2005/8/layout/lProcess3"/>
    <dgm:cxn modelId="{95F88994-CCE3-4ED9-BDB0-1546B1E3D2DF}" type="presOf" srcId="{4B52BBA3-F037-42F8-8886-999DB8DE9F56}" destId="{5371DFCD-3696-4E1E-84ED-8B143D5A5A63}" srcOrd="0" destOrd="0" presId="urn:microsoft.com/office/officeart/2005/8/layout/lProcess3"/>
    <dgm:cxn modelId="{0F90C3AB-D5F6-442D-B52A-337985CFFA14}" type="presOf" srcId="{215E26F0-6585-4284-886C-49BEB5D92C72}" destId="{3CE23EDD-2350-4C86-A2A9-51BA69B3C5C8}" srcOrd="0" destOrd="0" presId="urn:microsoft.com/office/officeart/2005/8/layout/lProcess3"/>
    <dgm:cxn modelId="{73670673-0BDC-44F0-B75A-B3489FC89A37}" type="presOf" srcId="{02FCC31C-9CC5-43E5-AA96-93194E1334D7}" destId="{2C755630-F534-427E-A41A-1CB8728A53E8}" srcOrd="0" destOrd="0" presId="urn:microsoft.com/office/officeart/2005/8/layout/lProcess3"/>
    <dgm:cxn modelId="{6EBD8A2A-CE5A-43F2-B8BB-8EA4A1172A14}" type="presOf" srcId="{652C65D3-6077-4FD2-BE44-7983DF7938AB}" destId="{F9482FD6-CCDD-4510-9E69-75BAA660FA67}" srcOrd="0" destOrd="0" presId="urn:microsoft.com/office/officeart/2005/8/layout/lProcess3"/>
    <dgm:cxn modelId="{92EEEEA4-14A4-48BE-84F2-402850E7A3C2}" srcId="{215E26F0-6585-4284-886C-49BEB5D92C72}" destId="{CD259760-BF24-4224-86BA-F009333C4D64}" srcOrd="0" destOrd="0" parTransId="{4748F738-443E-4648-B085-E2C54FA16D18}" sibTransId="{55745FC9-1446-4C09-87A2-48475A0E1651}"/>
    <dgm:cxn modelId="{9B8596E1-8D2F-447A-8678-8D3B7703BD93}" type="presOf" srcId="{CD259760-BF24-4224-86BA-F009333C4D64}" destId="{BBD5A3C7-0FC0-46C4-BBBB-1D9C8A1DC8C4}" srcOrd="0" destOrd="0" presId="urn:microsoft.com/office/officeart/2005/8/layout/lProcess3"/>
    <dgm:cxn modelId="{5C82BAF1-C112-4221-98FF-0C07E4B3E15A}" srcId="{4B52BBA3-F037-42F8-8886-999DB8DE9F56}" destId="{5D4CAD97-1188-4B04-94B6-DDA5EE5481F7}" srcOrd="1" destOrd="0" parTransId="{34EAF0F9-7E65-4AE5-B3AD-6030353495C4}" sibTransId="{D1FD9B79-C6F4-4661-BAAF-CE59553883C3}"/>
    <dgm:cxn modelId="{68FF0D5E-B753-41BA-AF5D-9774CC10FD37}" type="presOf" srcId="{B10DDE7D-F3DD-4AEC-B534-D8A689D90B90}" destId="{6E293D90-C50A-4F8B-AD3A-FA7E02BF030F}" srcOrd="0" destOrd="0" presId="urn:microsoft.com/office/officeart/2005/8/layout/lProcess3"/>
    <dgm:cxn modelId="{BDCB47AD-E1A0-4FB9-B29E-5EF711C09FB5}" type="presParOf" srcId="{EA08F573-AC25-4C87-A892-2096FEA7968E}" destId="{BF4E3ED3-5483-42A7-954D-851C3F756972}" srcOrd="0" destOrd="0" presId="urn:microsoft.com/office/officeart/2005/8/layout/lProcess3"/>
    <dgm:cxn modelId="{2CBFB38A-9881-4B76-9AA7-7479C2D5E605}" type="presParOf" srcId="{BF4E3ED3-5483-42A7-954D-851C3F756972}" destId="{3CE23EDD-2350-4C86-A2A9-51BA69B3C5C8}" srcOrd="0" destOrd="0" presId="urn:microsoft.com/office/officeart/2005/8/layout/lProcess3"/>
    <dgm:cxn modelId="{8C0D97F7-3019-4210-AFE3-17C4E81E8FEF}" type="presParOf" srcId="{BF4E3ED3-5483-42A7-954D-851C3F756972}" destId="{D64B9AAB-C6F3-4888-B867-30ECDEDF7B88}" srcOrd="1" destOrd="0" presId="urn:microsoft.com/office/officeart/2005/8/layout/lProcess3"/>
    <dgm:cxn modelId="{B33876B6-5231-46D7-BA68-4D5DD43C147C}" type="presParOf" srcId="{BF4E3ED3-5483-42A7-954D-851C3F756972}" destId="{BBD5A3C7-0FC0-46C4-BBBB-1D9C8A1DC8C4}" srcOrd="2" destOrd="0" presId="urn:microsoft.com/office/officeart/2005/8/layout/lProcess3"/>
    <dgm:cxn modelId="{79D59866-9263-4748-8024-BFECE5C959B4}" type="presParOf" srcId="{BF4E3ED3-5483-42A7-954D-851C3F756972}" destId="{84873EC5-E074-4D82-8CB8-06054A421955}" srcOrd="3" destOrd="0" presId="urn:microsoft.com/office/officeart/2005/8/layout/lProcess3"/>
    <dgm:cxn modelId="{38F44EE2-6057-494D-85AD-BA4BDAF8F028}" type="presParOf" srcId="{BF4E3ED3-5483-42A7-954D-851C3F756972}" destId="{6E293D90-C50A-4F8B-AD3A-FA7E02BF030F}" srcOrd="4" destOrd="0" presId="urn:microsoft.com/office/officeart/2005/8/layout/lProcess3"/>
    <dgm:cxn modelId="{4336F86D-2C10-4619-9C07-B8CC0CDE9889}" type="presParOf" srcId="{EA08F573-AC25-4C87-A892-2096FEA7968E}" destId="{A7841C70-978F-4E87-AF49-BDA001A2C08F}" srcOrd="1" destOrd="0" presId="urn:microsoft.com/office/officeart/2005/8/layout/lProcess3"/>
    <dgm:cxn modelId="{2EB968BA-2ECD-48B7-BAC1-C6B94ED0B2EA}" type="presParOf" srcId="{EA08F573-AC25-4C87-A892-2096FEA7968E}" destId="{2344642E-91C8-4FE8-A5C4-23004AC3BCC4}" srcOrd="2" destOrd="0" presId="urn:microsoft.com/office/officeart/2005/8/layout/lProcess3"/>
    <dgm:cxn modelId="{3A513C87-72D6-4A20-8C1B-A3604E22EDD3}" type="presParOf" srcId="{2344642E-91C8-4FE8-A5C4-23004AC3BCC4}" destId="{5371DFCD-3696-4E1E-84ED-8B143D5A5A63}" srcOrd="0" destOrd="0" presId="urn:microsoft.com/office/officeart/2005/8/layout/lProcess3"/>
    <dgm:cxn modelId="{F2CA621A-A967-4A05-9E78-542C7D026C93}" type="presParOf" srcId="{2344642E-91C8-4FE8-A5C4-23004AC3BCC4}" destId="{018091DD-A05D-4E92-BC6C-10EB74DD942A}" srcOrd="1" destOrd="0" presId="urn:microsoft.com/office/officeart/2005/8/layout/lProcess3"/>
    <dgm:cxn modelId="{AF9F9CBF-51D7-4B7F-9C02-44FA60166F1B}" type="presParOf" srcId="{2344642E-91C8-4FE8-A5C4-23004AC3BCC4}" destId="{58BAA331-3F74-444E-A70A-EEF71D24B125}" srcOrd="2" destOrd="0" presId="urn:microsoft.com/office/officeart/2005/8/layout/lProcess3"/>
    <dgm:cxn modelId="{1E0B433B-EF34-401F-A13B-E7EE1CD3FBBD}" type="presParOf" srcId="{2344642E-91C8-4FE8-A5C4-23004AC3BCC4}" destId="{7B8FEB20-382B-420A-9E73-F9C3DF6348A1}" srcOrd="3" destOrd="0" presId="urn:microsoft.com/office/officeart/2005/8/layout/lProcess3"/>
    <dgm:cxn modelId="{5A9FC4AF-99B4-44EF-A271-9FAEE7A1912E}" type="presParOf" srcId="{2344642E-91C8-4FE8-A5C4-23004AC3BCC4}" destId="{CACCC303-565E-4E23-ABAD-41DB4DA51B37}" srcOrd="4" destOrd="0" presId="urn:microsoft.com/office/officeart/2005/8/layout/lProcess3"/>
    <dgm:cxn modelId="{D5587A74-98BE-4E2C-8F00-5B0A94BC9203}" type="presParOf" srcId="{EA08F573-AC25-4C87-A892-2096FEA7968E}" destId="{B3B02D44-3D06-48BF-88C2-986B54F83B27}" srcOrd="3" destOrd="0" presId="urn:microsoft.com/office/officeart/2005/8/layout/lProcess3"/>
    <dgm:cxn modelId="{923E8922-ACA1-44DB-8831-176208CDCA8D}" type="presParOf" srcId="{EA08F573-AC25-4C87-A892-2096FEA7968E}" destId="{A347E0B2-5EEE-4A25-B7D0-24AE55CF2140}" srcOrd="4" destOrd="0" presId="urn:microsoft.com/office/officeart/2005/8/layout/lProcess3"/>
    <dgm:cxn modelId="{4D7520B2-9776-4061-9783-9BC0C6337627}" type="presParOf" srcId="{A347E0B2-5EEE-4A25-B7D0-24AE55CF2140}" destId="{2C755630-F534-427E-A41A-1CB8728A53E8}" srcOrd="0" destOrd="0" presId="urn:microsoft.com/office/officeart/2005/8/layout/lProcess3"/>
    <dgm:cxn modelId="{AFD15D01-2298-4343-AE8A-13B273BBF343}" type="presParOf" srcId="{A347E0B2-5EEE-4A25-B7D0-24AE55CF2140}" destId="{99821780-6D56-41F4-87D0-85924DBA5296}" srcOrd="1" destOrd="0" presId="urn:microsoft.com/office/officeart/2005/8/layout/lProcess3"/>
    <dgm:cxn modelId="{537E3AD1-6EF5-4678-9A12-2A64841EDDA6}" type="presParOf" srcId="{A347E0B2-5EEE-4A25-B7D0-24AE55CF2140}" destId="{F9482FD6-CCDD-4510-9E69-75BAA660FA67}" srcOrd="2" destOrd="0" presId="urn:microsoft.com/office/officeart/2005/8/layout/lProcess3"/>
    <dgm:cxn modelId="{949BE787-0A57-4C8F-8733-4AEFF9FA91EB}" type="presParOf" srcId="{A347E0B2-5EEE-4A25-B7D0-24AE55CF2140}" destId="{80B939EA-71D8-4A42-9AB1-A0CAF0D53F0C}" srcOrd="3" destOrd="0" presId="urn:microsoft.com/office/officeart/2005/8/layout/lProcess3"/>
    <dgm:cxn modelId="{7F85F7B8-5113-487B-9A2E-3274B45B32DD}" type="presParOf" srcId="{A347E0B2-5EEE-4A25-B7D0-24AE55CF2140}" destId="{59F8B7F9-F5A9-48FE-83B4-82CEE011AA3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4A5848-8F52-4068-B5DE-211F68094120}"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S"/>
        </a:p>
      </dgm:t>
    </dgm:pt>
    <dgm:pt modelId="{89246518-E61F-4047-89E7-056FCF8E2533}">
      <dgm:prSet phldrT="[Texto]"/>
      <dgm:spPr/>
      <dgm:t>
        <a:bodyPr/>
        <a:lstStyle/>
        <a:p>
          <a:r>
            <a:rPr lang="es-EC" dirty="0" smtClean="0"/>
            <a:t>Se recomienda el mejoramiento de las gestiones para implementar ayuda financiera que permita la realización de nuevos proyectos para mejorar las actividades turísticas y se desarrolle eficazmente el turismo en la parroquia.</a:t>
          </a:r>
          <a:endParaRPr lang="es-ES" dirty="0"/>
        </a:p>
      </dgm:t>
    </dgm:pt>
    <dgm:pt modelId="{B26A99D2-0402-403B-9A69-224120EE5742}" type="parTrans" cxnId="{8AB7A71D-C6F6-4954-9770-8C925A7FEFEB}">
      <dgm:prSet/>
      <dgm:spPr/>
      <dgm:t>
        <a:bodyPr/>
        <a:lstStyle/>
        <a:p>
          <a:endParaRPr lang="es-ES"/>
        </a:p>
      </dgm:t>
    </dgm:pt>
    <dgm:pt modelId="{13497949-8521-415C-96BD-F8F47428FFDD}" type="sibTrans" cxnId="{8AB7A71D-C6F6-4954-9770-8C925A7FEFEB}">
      <dgm:prSet/>
      <dgm:spPr/>
      <dgm:t>
        <a:bodyPr/>
        <a:lstStyle/>
        <a:p>
          <a:endParaRPr lang="es-ES"/>
        </a:p>
      </dgm:t>
    </dgm:pt>
    <dgm:pt modelId="{6B08A729-8B18-4D0C-B9F7-6723DA7B0992}">
      <dgm:prSet/>
      <dgm:spPr/>
      <dgm:t>
        <a:bodyPr/>
        <a:lstStyle/>
        <a:p>
          <a:r>
            <a:rPr lang="es-EC" smtClean="0"/>
            <a:t>Se debe implementar un programa de educación ambiental como instrumento para el desarrollo de un turismo sostenible, que permita a los pobladores aprender sobre prácticas amigables con el ambiente </a:t>
          </a:r>
          <a:endParaRPr lang="es-ES"/>
        </a:p>
      </dgm:t>
    </dgm:pt>
    <dgm:pt modelId="{4F3EF93A-A933-4A9C-9F22-0AE693664FF8}" type="parTrans" cxnId="{D5E9B25C-2611-4500-AC75-AFC3928397D8}">
      <dgm:prSet/>
      <dgm:spPr/>
      <dgm:t>
        <a:bodyPr/>
        <a:lstStyle/>
        <a:p>
          <a:endParaRPr lang="es-ES"/>
        </a:p>
      </dgm:t>
    </dgm:pt>
    <dgm:pt modelId="{A6B1FF50-6036-42F9-9455-BE6352132041}" type="sibTrans" cxnId="{D5E9B25C-2611-4500-AC75-AFC3928397D8}">
      <dgm:prSet/>
      <dgm:spPr/>
      <dgm:t>
        <a:bodyPr/>
        <a:lstStyle/>
        <a:p>
          <a:endParaRPr lang="es-ES"/>
        </a:p>
      </dgm:t>
    </dgm:pt>
    <dgm:pt modelId="{DD76F03E-AFF3-4228-840F-B70CCF8C06D6}">
      <dgm:prSet/>
      <dgm:spPr/>
      <dgm:t>
        <a:bodyPr/>
        <a:lstStyle/>
        <a:p>
          <a:r>
            <a:rPr lang="es-EC" smtClean="0"/>
            <a:t>Un método para aplicar criterios sostenibles en el desarrollo del turismo, podría ser el implementar la utilización de energías alternativas como la geotérmica, en las actividades turísticas</a:t>
          </a:r>
          <a:endParaRPr lang="es-ES"/>
        </a:p>
      </dgm:t>
    </dgm:pt>
    <dgm:pt modelId="{1F1FB6C7-B2F8-4A09-88B6-78EFB8435DF8}" type="parTrans" cxnId="{BD7B19AD-C659-4EC8-8F8B-4473795A4A9A}">
      <dgm:prSet/>
      <dgm:spPr/>
      <dgm:t>
        <a:bodyPr/>
        <a:lstStyle/>
        <a:p>
          <a:endParaRPr lang="es-ES"/>
        </a:p>
      </dgm:t>
    </dgm:pt>
    <dgm:pt modelId="{62B6D377-04E3-43C6-87BF-7238F113CF2F}" type="sibTrans" cxnId="{BD7B19AD-C659-4EC8-8F8B-4473795A4A9A}">
      <dgm:prSet/>
      <dgm:spPr/>
      <dgm:t>
        <a:bodyPr/>
        <a:lstStyle/>
        <a:p>
          <a:endParaRPr lang="es-ES"/>
        </a:p>
      </dgm:t>
    </dgm:pt>
    <dgm:pt modelId="{9E76FE18-552A-4F80-984A-16FDB6DE0856}">
      <dgm:prSet/>
      <dgm:spPr/>
      <dgm:t>
        <a:bodyPr/>
        <a:lstStyle/>
        <a:p>
          <a:r>
            <a:rPr lang="es-ES" dirty="0" smtClean="0"/>
            <a:t>Se recomienda la creación de un lugar donde se expondría la cultura de la comunidad como su historia, tradiciones, leyendas, vestimenta, etc., con esto se lograría preservar la tradición y cultural local agregando valor como potencial para el turismo.</a:t>
          </a:r>
          <a:endParaRPr lang="es-ES" dirty="0"/>
        </a:p>
      </dgm:t>
    </dgm:pt>
    <dgm:pt modelId="{7D1C628B-1267-4078-8D0F-02F617F8B335}" type="parTrans" cxnId="{361A0B6A-68E4-480A-9418-30E0E46DDA10}">
      <dgm:prSet/>
      <dgm:spPr/>
      <dgm:t>
        <a:bodyPr/>
        <a:lstStyle/>
        <a:p>
          <a:endParaRPr lang="es-ES"/>
        </a:p>
      </dgm:t>
    </dgm:pt>
    <dgm:pt modelId="{E6FEB7AC-C0A3-4305-A372-35C32C32F1C4}" type="sibTrans" cxnId="{361A0B6A-68E4-480A-9418-30E0E46DDA10}">
      <dgm:prSet/>
      <dgm:spPr/>
      <dgm:t>
        <a:bodyPr/>
        <a:lstStyle/>
        <a:p>
          <a:endParaRPr lang="es-ES"/>
        </a:p>
      </dgm:t>
    </dgm:pt>
    <dgm:pt modelId="{5878B3AF-25CE-4F34-BC43-9D3C87D0B128}" type="pres">
      <dgm:prSet presAssocID="{E84A5848-8F52-4068-B5DE-211F68094120}" presName="Name0" presStyleCnt="0">
        <dgm:presLayoutVars>
          <dgm:chMax/>
          <dgm:chPref/>
          <dgm:dir/>
        </dgm:presLayoutVars>
      </dgm:prSet>
      <dgm:spPr/>
      <dgm:t>
        <a:bodyPr/>
        <a:lstStyle/>
        <a:p>
          <a:endParaRPr lang="es-ES"/>
        </a:p>
      </dgm:t>
    </dgm:pt>
    <dgm:pt modelId="{B4833C82-EEB0-4D05-A31C-0AB6A6B4E12F}" type="pres">
      <dgm:prSet presAssocID="{89246518-E61F-4047-89E7-056FCF8E2533}" presName="parenttextcomposite" presStyleCnt="0"/>
      <dgm:spPr/>
    </dgm:pt>
    <dgm:pt modelId="{CA12C4C5-1C5C-4B7F-8781-BE6A3EF04FC3}" type="pres">
      <dgm:prSet presAssocID="{89246518-E61F-4047-89E7-056FCF8E2533}" presName="parenttext" presStyleLbl="revTx" presStyleIdx="0" presStyleCnt="4">
        <dgm:presLayoutVars>
          <dgm:chMax/>
          <dgm:chPref val="2"/>
          <dgm:bulletEnabled val="1"/>
        </dgm:presLayoutVars>
      </dgm:prSet>
      <dgm:spPr/>
      <dgm:t>
        <a:bodyPr/>
        <a:lstStyle/>
        <a:p>
          <a:endParaRPr lang="es-ES"/>
        </a:p>
      </dgm:t>
    </dgm:pt>
    <dgm:pt modelId="{7FBE9437-C32A-44E8-9A9F-88C5A9AB77B8}" type="pres">
      <dgm:prSet presAssocID="{89246518-E61F-4047-89E7-056FCF8E2533}" presName="parallelogramComposite" presStyleCnt="0"/>
      <dgm:spPr/>
    </dgm:pt>
    <dgm:pt modelId="{8E4F38E8-AEF2-4B6C-8538-DFB971085675}" type="pres">
      <dgm:prSet presAssocID="{89246518-E61F-4047-89E7-056FCF8E2533}" presName="parallelogram1" presStyleLbl="alignNode1" presStyleIdx="0" presStyleCnt="28"/>
      <dgm:spPr/>
    </dgm:pt>
    <dgm:pt modelId="{A214C571-6932-4AFA-832E-0F7F48A12B11}" type="pres">
      <dgm:prSet presAssocID="{89246518-E61F-4047-89E7-056FCF8E2533}" presName="parallelogram2" presStyleLbl="alignNode1" presStyleIdx="1" presStyleCnt="28"/>
      <dgm:spPr/>
    </dgm:pt>
    <dgm:pt modelId="{392807BB-8EF1-4284-84FF-ECD7A475389E}" type="pres">
      <dgm:prSet presAssocID="{89246518-E61F-4047-89E7-056FCF8E2533}" presName="parallelogram3" presStyleLbl="alignNode1" presStyleIdx="2" presStyleCnt="28"/>
      <dgm:spPr/>
    </dgm:pt>
    <dgm:pt modelId="{AE5CE190-C10E-4DF9-B862-F4C776E72268}" type="pres">
      <dgm:prSet presAssocID="{89246518-E61F-4047-89E7-056FCF8E2533}" presName="parallelogram4" presStyleLbl="alignNode1" presStyleIdx="3" presStyleCnt="28"/>
      <dgm:spPr/>
    </dgm:pt>
    <dgm:pt modelId="{8572959D-31FA-47D3-A7A3-07EB5A48EC2B}" type="pres">
      <dgm:prSet presAssocID="{89246518-E61F-4047-89E7-056FCF8E2533}" presName="parallelogram5" presStyleLbl="alignNode1" presStyleIdx="4" presStyleCnt="28"/>
      <dgm:spPr/>
    </dgm:pt>
    <dgm:pt modelId="{67BBCC30-A716-426A-8A22-783DFC49E96E}" type="pres">
      <dgm:prSet presAssocID="{89246518-E61F-4047-89E7-056FCF8E2533}" presName="parallelogram6" presStyleLbl="alignNode1" presStyleIdx="5" presStyleCnt="28"/>
      <dgm:spPr/>
    </dgm:pt>
    <dgm:pt modelId="{D29C186F-29C8-4112-9384-6C9193766DE6}" type="pres">
      <dgm:prSet presAssocID="{89246518-E61F-4047-89E7-056FCF8E2533}" presName="parallelogram7" presStyleLbl="alignNode1" presStyleIdx="6" presStyleCnt="28"/>
      <dgm:spPr/>
    </dgm:pt>
    <dgm:pt modelId="{5FC0415B-7C23-43C7-9E1E-F86B34F070D6}" type="pres">
      <dgm:prSet presAssocID="{13497949-8521-415C-96BD-F8F47428FFDD}" presName="sibTrans" presStyleCnt="0"/>
      <dgm:spPr/>
    </dgm:pt>
    <dgm:pt modelId="{18E2A384-F28D-456A-9D17-B7798205BCA6}" type="pres">
      <dgm:prSet presAssocID="{6B08A729-8B18-4D0C-B9F7-6723DA7B0992}" presName="parenttextcomposite" presStyleCnt="0"/>
      <dgm:spPr/>
    </dgm:pt>
    <dgm:pt modelId="{1DD98B42-12D3-411A-A57E-616DDEAAD0A1}" type="pres">
      <dgm:prSet presAssocID="{6B08A729-8B18-4D0C-B9F7-6723DA7B0992}" presName="parenttext" presStyleLbl="revTx" presStyleIdx="1" presStyleCnt="4">
        <dgm:presLayoutVars>
          <dgm:chMax/>
          <dgm:chPref val="2"/>
          <dgm:bulletEnabled val="1"/>
        </dgm:presLayoutVars>
      </dgm:prSet>
      <dgm:spPr/>
      <dgm:t>
        <a:bodyPr/>
        <a:lstStyle/>
        <a:p>
          <a:endParaRPr lang="es-ES"/>
        </a:p>
      </dgm:t>
    </dgm:pt>
    <dgm:pt modelId="{1A27B13A-0179-4CC0-A4D3-45B2151EEF62}" type="pres">
      <dgm:prSet presAssocID="{6B08A729-8B18-4D0C-B9F7-6723DA7B0992}" presName="parallelogramComposite" presStyleCnt="0"/>
      <dgm:spPr/>
    </dgm:pt>
    <dgm:pt modelId="{85A46669-5801-416D-B775-15A04D86BA79}" type="pres">
      <dgm:prSet presAssocID="{6B08A729-8B18-4D0C-B9F7-6723DA7B0992}" presName="parallelogram1" presStyleLbl="alignNode1" presStyleIdx="7" presStyleCnt="28"/>
      <dgm:spPr/>
    </dgm:pt>
    <dgm:pt modelId="{282AAB79-6B6D-473C-8FAF-553840C00F4F}" type="pres">
      <dgm:prSet presAssocID="{6B08A729-8B18-4D0C-B9F7-6723DA7B0992}" presName="parallelogram2" presStyleLbl="alignNode1" presStyleIdx="8" presStyleCnt="28"/>
      <dgm:spPr/>
    </dgm:pt>
    <dgm:pt modelId="{A766AD1E-4E7D-4F02-BCDD-72698161EFED}" type="pres">
      <dgm:prSet presAssocID="{6B08A729-8B18-4D0C-B9F7-6723DA7B0992}" presName="parallelogram3" presStyleLbl="alignNode1" presStyleIdx="9" presStyleCnt="28"/>
      <dgm:spPr/>
    </dgm:pt>
    <dgm:pt modelId="{727B1C5C-D3EA-41D6-913A-0058766E7947}" type="pres">
      <dgm:prSet presAssocID="{6B08A729-8B18-4D0C-B9F7-6723DA7B0992}" presName="parallelogram4" presStyleLbl="alignNode1" presStyleIdx="10" presStyleCnt="28"/>
      <dgm:spPr/>
    </dgm:pt>
    <dgm:pt modelId="{78F1A7B0-AFA5-4FC6-B368-DDC91059C527}" type="pres">
      <dgm:prSet presAssocID="{6B08A729-8B18-4D0C-B9F7-6723DA7B0992}" presName="parallelogram5" presStyleLbl="alignNode1" presStyleIdx="11" presStyleCnt="28"/>
      <dgm:spPr/>
    </dgm:pt>
    <dgm:pt modelId="{AF538712-AD67-46A9-95D5-7ECBC4C533F2}" type="pres">
      <dgm:prSet presAssocID="{6B08A729-8B18-4D0C-B9F7-6723DA7B0992}" presName="parallelogram6" presStyleLbl="alignNode1" presStyleIdx="12" presStyleCnt="28"/>
      <dgm:spPr/>
    </dgm:pt>
    <dgm:pt modelId="{30C71E5B-0016-4425-9074-F2002BCA9C15}" type="pres">
      <dgm:prSet presAssocID="{6B08A729-8B18-4D0C-B9F7-6723DA7B0992}" presName="parallelogram7" presStyleLbl="alignNode1" presStyleIdx="13" presStyleCnt="28"/>
      <dgm:spPr/>
    </dgm:pt>
    <dgm:pt modelId="{5108E861-9AA3-4F89-AE3C-3D936ECC1BEC}" type="pres">
      <dgm:prSet presAssocID="{A6B1FF50-6036-42F9-9455-BE6352132041}" presName="sibTrans" presStyleCnt="0"/>
      <dgm:spPr/>
    </dgm:pt>
    <dgm:pt modelId="{828160E4-6FD6-4274-BF03-BDA3294DFEB2}" type="pres">
      <dgm:prSet presAssocID="{DD76F03E-AFF3-4228-840F-B70CCF8C06D6}" presName="parenttextcomposite" presStyleCnt="0"/>
      <dgm:spPr/>
    </dgm:pt>
    <dgm:pt modelId="{18085FB4-FA38-4E4D-91A7-668DB7651C5A}" type="pres">
      <dgm:prSet presAssocID="{DD76F03E-AFF3-4228-840F-B70CCF8C06D6}" presName="parenttext" presStyleLbl="revTx" presStyleIdx="2" presStyleCnt="4">
        <dgm:presLayoutVars>
          <dgm:chMax/>
          <dgm:chPref val="2"/>
          <dgm:bulletEnabled val="1"/>
        </dgm:presLayoutVars>
      </dgm:prSet>
      <dgm:spPr/>
      <dgm:t>
        <a:bodyPr/>
        <a:lstStyle/>
        <a:p>
          <a:endParaRPr lang="es-ES"/>
        </a:p>
      </dgm:t>
    </dgm:pt>
    <dgm:pt modelId="{A48024DC-D69B-4E9B-B4ED-91DF84EA608C}" type="pres">
      <dgm:prSet presAssocID="{DD76F03E-AFF3-4228-840F-B70CCF8C06D6}" presName="parallelogramComposite" presStyleCnt="0"/>
      <dgm:spPr/>
    </dgm:pt>
    <dgm:pt modelId="{D345AFF2-DA47-48AD-B794-F9E8759E1726}" type="pres">
      <dgm:prSet presAssocID="{DD76F03E-AFF3-4228-840F-B70CCF8C06D6}" presName="parallelogram1" presStyleLbl="alignNode1" presStyleIdx="14" presStyleCnt="28"/>
      <dgm:spPr/>
    </dgm:pt>
    <dgm:pt modelId="{C6EB8967-2E15-4F61-8EF6-8EE4376C23D6}" type="pres">
      <dgm:prSet presAssocID="{DD76F03E-AFF3-4228-840F-B70CCF8C06D6}" presName="parallelogram2" presStyleLbl="alignNode1" presStyleIdx="15" presStyleCnt="28"/>
      <dgm:spPr/>
    </dgm:pt>
    <dgm:pt modelId="{6222F947-96F3-4FA1-A38C-734332A6254B}" type="pres">
      <dgm:prSet presAssocID="{DD76F03E-AFF3-4228-840F-B70CCF8C06D6}" presName="parallelogram3" presStyleLbl="alignNode1" presStyleIdx="16" presStyleCnt="28"/>
      <dgm:spPr/>
    </dgm:pt>
    <dgm:pt modelId="{12F740F0-D852-4342-B3A0-637E6435B454}" type="pres">
      <dgm:prSet presAssocID="{DD76F03E-AFF3-4228-840F-B70CCF8C06D6}" presName="parallelogram4" presStyleLbl="alignNode1" presStyleIdx="17" presStyleCnt="28"/>
      <dgm:spPr/>
    </dgm:pt>
    <dgm:pt modelId="{6E126CED-6CBE-4E45-9B76-0FACE9F2B4CF}" type="pres">
      <dgm:prSet presAssocID="{DD76F03E-AFF3-4228-840F-B70CCF8C06D6}" presName="parallelogram5" presStyleLbl="alignNode1" presStyleIdx="18" presStyleCnt="28"/>
      <dgm:spPr/>
    </dgm:pt>
    <dgm:pt modelId="{64C56EE7-CC48-4121-BF8D-6379F58D16E8}" type="pres">
      <dgm:prSet presAssocID="{DD76F03E-AFF3-4228-840F-B70CCF8C06D6}" presName="parallelogram6" presStyleLbl="alignNode1" presStyleIdx="19" presStyleCnt="28"/>
      <dgm:spPr/>
    </dgm:pt>
    <dgm:pt modelId="{AA99D2D7-0999-4C85-9A9D-4606826DED86}" type="pres">
      <dgm:prSet presAssocID="{DD76F03E-AFF3-4228-840F-B70CCF8C06D6}" presName="parallelogram7" presStyleLbl="alignNode1" presStyleIdx="20" presStyleCnt="28"/>
      <dgm:spPr/>
    </dgm:pt>
    <dgm:pt modelId="{9A615838-4D65-41E1-A7B3-CECB06A4CC55}" type="pres">
      <dgm:prSet presAssocID="{62B6D377-04E3-43C6-87BF-7238F113CF2F}" presName="sibTrans" presStyleCnt="0"/>
      <dgm:spPr/>
    </dgm:pt>
    <dgm:pt modelId="{645F9359-0116-4BCB-B874-0D3227C2743B}" type="pres">
      <dgm:prSet presAssocID="{9E76FE18-552A-4F80-984A-16FDB6DE0856}" presName="parenttextcomposite" presStyleCnt="0"/>
      <dgm:spPr/>
    </dgm:pt>
    <dgm:pt modelId="{DAD9BB0D-9203-43C8-BAD7-150229DF9D35}" type="pres">
      <dgm:prSet presAssocID="{9E76FE18-552A-4F80-984A-16FDB6DE0856}" presName="parenttext" presStyleLbl="revTx" presStyleIdx="3" presStyleCnt="4">
        <dgm:presLayoutVars>
          <dgm:chMax/>
          <dgm:chPref val="2"/>
          <dgm:bulletEnabled val="1"/>
        </dgm:presLayoutVars>
      </dgm:prSet>
      <dgm:spPr/>
      <dgm:t>
        <a:bodyPr/>
        <a:lstStyle/>
        <a:p>
          <a:endParaRPr lang="es-ES"/>
        </a:p>
      </dgm:t>
    </dgm:pt>
    <dgm:pt modelId="{61A82CD1-C7B4-436C-93AB-7527234D7448}" type="pres">
      <dgm:prSet presAssocID="{9E76FE18-552A-4F80-984A-16FDB6DE0856}" presName="parallelogramComposite" presStyleCnt="0"/>
      <dgm:spPr/>
    </dgm:pt>
    <dgm:pt modelId="{4AA3701E-40F6-4EC1-8A90-B396BE8CC694}" type="pres">
      <dgm:prSet presAssocID="{9E76FE18-552A-4F80-984A-16FDB6DE0856}" presName="parallelogram1" presStyleLbl="alignNode1" presStyleIdx="21" presStyleCnt="28"/>
      <dgm:spPr/>
    </dgm:pt>
    <dgm:pt modelId="{827DFB04-CE70-4CAC-8528-49068717A26D}" type="pres">
      <dgm:prSet presAssocID="{9E76FE18-552A-4F80-984A-16FDB6DE0856}" presName="parallelogram2" presStyleLbl="alignNode1" presStyleIdx="22" presStyleCnt="28"/>
      <dgm:spPr/>
    </dgm:pt>
    <dgm:pt modelId="{53C070B0-0019-40EA-BE96-705EE232E607}" type="pres">
      <dgm:prSet presAssocID="{9E76FE18-552A-4F80-984A-16FDB6DE0856}" presName="parallelogram3" presStyleLbl="alignNode1" presStyleIdx="23" presStyleCnt="28"/>
      <dgm:spPr/>
    </dgm:pt>
    <dgm:pt modelId="{8355CD8D-F196-43E7-9556-2B0175429218}" type="pres">
      <dgm:prSet presAssocID="{9E76FE18-552A-4F80-984A-16FDB6DE0856}" presName="parallelogram4" presStyleLbl="alignNode1" presStyleIdx="24" presStyleCnt="28"/>
      <dgm:spPr/>
    </dgm:pt>
    <dgm:pt modelId="{6DDD3501-3A32-4410-B096-B4730DECD3B6}" type="pres">
      <dgm:prSet presAssocID="{9E76FE18-552A-4F80-984A-16FDB6DE0856}" presName="parallelogram5" presStyleLbl="alignNode1" presStyleIdx="25" presStyleCnt="28"/>
      <dgm:spPr/>
    </dgm:pt>
    <dgm:pt modelId="{BCE336B3-9B80-4AB3-8609-55CEE5DFD999}" type="pres">
      <dgm:prSet presAssocID="{9E76FE18-552A-4F80-984A-16FDB6DE0856}" presName="parallelogram6" presStyleLbl="alignNode1" presStyleIdx="26" presStyleCnt="28"/>
      <dgm:spPr/>
    </dgm:pt>
    <dgm:pt modelId="{E19DD6FF-3EE6-44C8-8A53-84871F26D45B}" type="pres">
      <dgm:prSet presAssocID="{9E76FE18-552A-4F80-984A-16FDB6DE0856}" presName="parallelogram7" presStyleLbl="alignNode1" presStyleIdx="27" presStyleCnt="28"/>
      <dgm:spPr/>
    </dgm:pt>
  </dgm:ptLst>
  <dgm:cxnLst>
    <dgm:cxn modelId="{8AB7A71D-C6F6-4954-9770-8C925A7FEFEB}" srcId="{E84A5848-8F52-4068-B5DE-211F68094120}" destId="{89246518-E61F-4047-89E7-056FCF8E2533}" srcOrd="0" destOrd="0" parTransId="{B26A99D2-0402-403B-9A69-224120EE5742}" sibTransId="{13497949-8521-415C-96BD-F8F47428FFDD}"/>
    <dgm:cxn modelId="{79792199-5EA1-49B0-96A4-20BF94A4820E}" type="presOf" srcId="{DD76F03E-AFF3-4228-840F-B70CCF8C06D6}" destId="{18085FB4-FA38-4E4D-91A7-668DB7651C5A}" srcOrd="0" destOrd="0" presId="urn:microsoft.com/office/officeart/2008/layout/VerticalAccentList"/>
    <dgm:cxn modelId="{8246D6F1-E501-4C04-8BB0-8868FA84A345}" type="presOf" srcId="{6B08A729-8B18-4D0C-B9F7-6723DA7B0992}" destId="{1DD98B42-12D3-411A-A57E-616DDEAAD0A1}" srcOrd="0" destOrd="0" presId="urn:microsoft.com/office/officeart/2008/layout/VerticalAccentList"/>
    <dgm:cxn modelId="{BD7B19AD-C659-4EC8-8F8B-4473795A4A9A}" srcId="{E84A5848-8F52-4068-B5DE-211F68094120}" destId="{DD76F03E-AFF3-4228-840F-B70CCF8C06D6}" srcOrd="2" destOrd="0" parTransId="{1F1FB6C7-B2F8-4A09-88B6-78EFB8435DF8}" sibTransId="{62B6D377-04E3-43C6-87BF-7238F113CF2F}"/>
    <dgm:cxn modelId="{361A0B6A-68E4-480A-9418-30E0E46DDA10}" srcId="{E84A5848-8F52-4068-B5DE-211F68094120}" destId="{9E76FE18-552A-4F80-984A-16FDB6DE0856}" srcOrd="3" destOrd="0" parTransId="{7D1C628B-1267-4078-8D0F-02F617F8B335}" sibTransId="{E6FEB7AC-C0A3-4305-A372-35C32C32F1C4}"/>
    <dgm:cxn modelId="{33074ABB-DDDE-44D5-9ED4-60437C3CFDD6}" type="presOf" srcId="{E84A5848-8F52-4068-B5DE-211F68094120}" destId="{5878B3AF-25CE-4F34-BC43-9D3C87D0B128}" srcOrd="0" destOrd="0" presId="urn:microsoft.com/office/officeart/2008/layout/VerticalAccentList"/>
    <dgm:cxn modelId="{699047C0-60B5-41A1-8B0A-BB240BE624D2}" type="presOf" srcId="{9E76FE18-552A-4F80-984A-16FDB6DE0856}" destId="{DAD9BB0D-9203-43C8-BAD7-150229DF9D35}" srcOrd="0" destOrd="0" presId="urn:microsoft.com/office/officeart/2008/layout/VerticalAccentList"/>
    <dgm:cxn modelId="{9B67AA47-F376-4772-A34C-06F3D8820F1C}" type="presOf" srcId="{89246518-E61F-4047-89E7-056FCF8E2533}" destId="{CA12C4C5-1C5C-4B7F-8781-BE6A3EF04FC3}" srcOrd="0" destOrd="0" presId="urn:microsoft.com/office/officeart/2008/layout/VerticalAccentList"/>
    <dgm:cxn modelId="{D5E9B25C-2611-4500-AC75-AFC3928397D8}" srcId="{E84A5848-8F52-4068-B5DE-211F68094120}" destId="{6B08A729-8B18-4D0C-B9F7-6723DA7B0992}" srcOrd="1" destOrd="0" parTransId="{4F3EF93A-A933-4A9C-9F22-0AE693664FF8}" sibTransId="{A6B1FF50-6036-42F9-9455-BE6352132041}"/>
    <dgm:cxn modelId="{9C655BB6-3C1D-4B55-854E-6A9984754600}" type="presParOf" srcId="{5878B3AF-25CE-4F34-BC43-9D3C87D0B128}" destId="{B4833C82-EEB0-4D05-A31C-0AB6A6B4E12F}" srcOrd="0" destOrd="0" presId="urn:microsoft.com/office/officeart/2008/layout/VerticalAccentList"/>
    <dgm:cxn modelId="{57308B5F-D043-43DC-8D1F-6FF242DA0791}" type="presParOf" srcId="{B4833C82-EEB0-4D05-A31C-0AB6A6B4E12F}" destId="{CA12C4C5-1C5C-4B7F-8781-BE6A3EF04FC3}" srcOrd="0" destOrd="0" presId="urn:microsoft.com/office/officeart/2008/layout/VerticalAccentList"/>
    <dgm:cxn modelId="{AB4B5C3C-3BEB-41C7-920D-D1FA209F9579}" type="presParOf" srcId="{5878B3AF-25CE-4F34-BC43-9D3C87D0B128}" destId="{7FBE9437-C32A-44E8-9A9F-88C5A9AB77B8}" srcOrd="1" destOrd="0" presId="urn:microsoft.com/office/officeart/2008/layout/VerticalAccentList"/>
    <dgm:cxn modelId="{9BEA2EEB-1153-4C28-8051-26F0DEDF51F6}" type="presParOf" srcId="{7FBE9437-C32A-44E8-9A9F-88C5A9AB77B8}" destId="{8E4F38E8-AEF2-4B6C-8538-DFB971085675}" srcOrd="0" destOrd="0" presId="urn:microsoft.com/office/officeart/2008/layout/VerticalAccentList"/>
    <dgm:cxn modelId="{CA31E590-B25F-4C08-A8FC-30B5C54DDE07}" type="presParOf" srcId="{7FBE9437-C32A-44E8-9A9F-88C5A9AB77B8}" destId="{A214C571-6932-4AFA-832E-0F7F48A12B11}" srcOrd="1" destOrd="0" presId="urn:microsoft.com/office/officeart/2008/layout/VerticalAccentList"/>
    <dgm:cxn modelId="{BA128B12-9981-42C9-B65D-497378376A8B}" type="presParOf" srcId="{7FBE9437-C32A-44E8-9A9F-88C5A9AB77B8}" destId="{392807BB-8EF1-4284-84FF-ECD7A475389E}" srcOrd="2" destOrd="0" presId="urn:microsoft.com/office/officeart/2008/layout/VerticalAccentList"/>
    <dgm:cxn modelId="{708756F8-D59D-4667-A8AA-12BED8F076E0}" type="presParOf" srcId="{7FBE9437-C32A-44E8-9A9F-88C5A9AB77B8}" destId="{AE5CE190-C10E-4DF9-B862-F4C776E72268}" srcOrd="3" destOrd="0" presId="urn:microsoft.com/office/officeart/2008/layout/VerticalAccentList"/>
    <dgm:cxn modelId="{F52D09D4-3948-4FB5-A749-6978A6CE5C4B}" type="presParOf" srcId="{7FBE9437-C32A-44E8-9A9F-88C5A9AB77B8}" destId="{8572959D-31FA-47D3-A7A3-07EB5A48EC2B}" srcOrd="4" destOrd="0" presId="urn:microsoft.com/office/officeart/2008/layout/VerticalAccentList"/>
    <dgm:cxn modelId="{53596481-9B75-4616-900B-92C064B46A02}" type="presParOf" srcId="{7FBE9437-C32A-44E8-9A9F-88C5A9AB77B8}" destId="{67BBCC30-A716-426A-8A22-783DFC49E96E}" srcOrd="5" destOrd="0" presId="urn:microsoft.com/office/officeart/2008/layout/VerticalAccentList"/>
    <dgm:cxn modelId="{812DE2A7-BE7A-49C4-BC2C-17B13DDA1D43}" type="presParOf" srcId="{7FBE9437-C32A-44E8-9A9F-88C5A9AB77B8}" destId="{D29C186F-29C8-4112-9384-6C9193766DE6}" srcOrd="6" destOrd="0" presId="urn:microsoft.com/office/officeart/2008/layout/VerticalAccentList"/>
    <dgm:cxn modelId="{8117B422-EC59-4988-97BB-4DBE109DC3E9}" type="presParOf" srcId="{5878B3AF-25CE-4F34-BC43-9D3C87D0B128}" destId="{5FC0415B-7C23-43C7-9E1E-F86B34F070D6}" srcOrd="2" destOrd="0" presId="urn:microsoft.com/office/officeart/2008/layout/VerticalAccentList"/>
    <dgm:cxn modelId="{4A012AF5-6536-4605-B69D-7B64537CCC29}" type="presParOf" srcId="{5878B3AF-25CE-4F34-BC43-9D3C87D0B128}" destId="{18E2A384-F28D-456A-9D17-B7798205BCA6}" srcOrd="3" destOrd="0" presId="urn:microsoft.com/office/officeart/2008/layout/VerticalAccentList"/>
    <dgm:cxn modelId="{1CCB7818-BB8E-4579-A638-52EE841EB227}" type="presParOf" srcId="{18E2A384-F28D-456A-9D17-B7798205BCA6}" destId="{1DD98B42-12D3-411A-A57E-616DDEAAD0A1}" srcOrd="0" destOrd="0" presId="urn:microsoft.com/office/officeart/2008/layout/VerticalAccentList"/>
    <dgm:cxn modelId="{442FE440-9EC8-4D40-9286-BA038A7552D6}" type="presParOf" srcId="{5878B3AF-25CE-4F34-BC43-9D3C87D0B128}" destId="{1A27B13A-0179-4CC0-A4D3-45B2151EEF62}" srcOrd="4" destOrd="0" presId="urn:microsoft.com/office/officeart/2008/layout/VerticalAccentList"/>
    <dgm:cxn modelId="{05880134-04CF-48E5-94E4-57F37EA9AAA3}" type="presParOf" srcId="{1A27B13A-0179-4CC0-A4D3-45B2151EEF62}" destId="{85A46669-5801-416D-B775-15A04D86BA79}" srcOrd="0" destOrd="0" presId="urn:microsoft.com/office/officeart/2008/layout/VerticalAccentList"/>
    <dgm:cxn modelId="{A4FF4833-231E-49D6-8DDC-5B1FF7BAEA03}" type="presParOf" srcId="{1A27B13A-0179-4CC0-A4D3-45B2151EEF62}" destId="{282AAB79-6B6D-473C-8FAF-553840C00F4F}" srcOrd="1" destOrd="0" presId="urn:microsoft.com/office/officeart/2008/layout/VerticalAccentList"/>
    <dgm:cxn modelId="{91484E22-2C7D-4986-8C8B-DD7B88019AC5}" type="presParOf" srcId="{1A27B13A-0179-4CC0-A4D3-45B2151EEF62}" destId="{A766AD1E-4E7D-4F02-BCDD-72698161EFED}" srcOrd="2" destOrd="0" presId="urn:microsoft.com/office/officeart/2008/layout/VerticalAccentList"/>
    <dgm:cxn modelId="{07A3C23A-9191-463E-A54E-2DD5746846C3}" type="presParOf" srcId="{1A27B13A-0179-4CC0-A4D3-45B2151EEF62}" destId="{727B1C5C-D3EA-41D6-913A-0058766E7947}" srcOrd="3" destOrd="0" presId="urn:microsoft.com/office/officeart/2008/layout/VerticalAccentList"/>
    <dgm:cxn modelId="{E41FB088-EF9B-4317-B9D8-37430F027E35}" type="presParOf" srcId="{1A27B13A-0179-4CC0-A4D3-45B2151EEF62}" destId="{78F1A7B0-AFA5-4FC6-B368-DDC91059C527}" srcOrd="4" destOrd="0" presId="urn:microsoft.com/office/officeart/2008/layout/VerticalAccentList"/>
    <dgm:cxn modelId="{C4DD660F-FEA8-404D-A304-253860E35FC2}" type="presParOf" srcId="{1A27B13A-0179-4CC0-A4D3-45B2151EEF62}" destId="{AF538712-AD67-46A9-95D5-7ECBC4C533F2}" srcOrd="5" destOrd="0" presId="urn:microsoft.com/office/officeart/2008/layout/VerticalAccentList"/>
    <dgm:cxn modelId="{0BF2601E-6F0B-4A84-A63F-B5F90987ED05}" type="presParOf" srcId="{1A27B13A-0179-4CC0-A4D3-45B2151EEF62}" destId="{30C71E5B-0016-4425-9074-F2002BCA9C15}" srcOrd="6" destOrd="0" presId="urn:microsoft.com/office/officeart/2008/layout/VerticalAccentList"/>
    <dgm:cxn modelId="{4FF5E99F-C949-405E-B544-67C1D4F9CB6A}" type="presParOf" srcId="{5878B3AF-25CE-4F34-BC43-9D3C87D0B128}" destId="{5108E861-9AA3-4F89-AE3C-3D936ECC1BEC}" srcOrd="5" destOrd="0" presId="urn:microsoft.com/office/officeart/2008/layout/VerticalAccentList"/>
    <dgm:cxn modelId="{07541BE3-37BB-4D9C-9648-96A103D1756B}" type="presParOf" srcId="{5878B3AF-25CE-4F34-BC43-9D3C87D0B128}" destId="{828160E4-6FD6-4274-BF03-BDA3294DFEB2}" srcOrd="6" destOrd="0" presId="urn:microsoft.com/office/officeart/2008/layout/VerticalAccentList"/>
    <dgm:cxn modelId="{CAD0381B-BA15-4426-BC54-1E6F960AB5B7}" type="presParOf" srcId="{828160E4-6FD6-4274-BF03-BDA3294DFEB2}" destId="{18085FB4-FA38-4E4D-91A7-668DB7651C5A}" srcOrd="0" destOrd="0" presId="urn:microsoft.com/office/officeart/2008/layout/VerticalAccentList"/>
    <dgm:cxn modelId="{FE43CB83-53B3-471F-BE7C-C403DBC19140}" type="presParOf" srcId="{5878B3AF-25CE-4F34-BC43-9D3C87D0B128}" destId="{A48024DC-D69B-4E9B-B4ED-91DF84EA608C}" srcOrd="7" destOrd="0" presId="urn:microsoft.com/office/officeart/2008/layout/VerticalAccentList"/>
    <dgm:cxn modelId="{F25E578D-2D9B-4720-AF7D-582176E07D09}" type="presParOf" srcId="{A48024DC-D69B-4E9B-B4ED-91DF84EA608C}" destId="{D345AFF2-DA47-48AD-B794-F9E8759E1726}" srcOrd="0" destOrd="0" presId="urn:microsoft.com/office/officeart/2008/layout/VerticalAccentList"/>
    <dgm:cxn modelId="{3BB3D5E7-92A2-490F-AB46-7241D93AB1D0}" type="presParOf" srcId="{A48024DC-D69B-4E9B-B4ED-91DF84EA608C}" destId="{C6EB8967-2E15-4F61-8EF6-8EE4376C23D6}" srcOrd="1" destOrd="0" presId="urn:microsoft.com/office/officeart/2008/layout/VerticalAccentList"/>
    <dgm:cxn modelId="{AE7145EE-7EB8-4E5B-B7CA-EAACE2FD1666}" type="presParOf" srcId="{A48024DC-D69B-4E9B-B4ED-91DF84EA608C}" destId="{6222F947-96F3-4FA1-A38C-734332A6254B}" srcOrd="2" destOrd="0" presId="urn:microsoft.com/office/officeart/2008/layout/VerticalAccentList"/>
    <dgm:cxn modelId="{C1B13E0E-1513-44DA-AB2F-0A9A9A0B0A86}" type="presParOf" srcId="{A48024DC-D69B-4E9B-B4ED-91DF84EA608C}" destId="{12F740F0-D852-4342-B3A0-637E6435B454}" srcOrd="3" destOrd="0" presId="urn:microsoft.com/office/officeart/2008/layout/VerticalAccentList"/>
    <dgm:cxn modelId="{271774E5-A954-4775-84AC-43EB29E16006}" type="presParOf" srcId="{A48024DC-D69B-4E9B-B4ED-91DF84EA608C}" destId="{6E126CED-6CBE-4E45-9B76-0FACE9F2B4CF}" srcOrd="4" destOrd="0" presId="urn:microsoft.com/office/officeart/2008/layout/VerticalAccentList"/>
    <dgm:cxn modelId="{C88B66D5-BEAD-439D-9197-0F8C5B059AB7}" type="presParOf" srcId="{A48024DC-D69B-4E9B-B4ED-91DF84EA608C}" destId="{64C56EE7-CC48-4121-BF8D-6379F58D16E8}" srcOrd="5" destOrd="0" presId="urn:microsoft.com/office/officeart/2008/layout/VerticalAccentList"/>
    <dgm:cxn modelId="{FCEF5BB3-2804-46B0-9F1B-58D011461C0E}" type="presParOf" srcId="{A48024DC-D69B-4E9B-B4ED-91DF84EA608C}" destId="{AA99D2D7-0999-4C85-9A9D-4606826DED86}" srcOrd="6" destOrd="0" presId="urn:microsoft.com/office/officeart/2008/layout/VerticalAccentList"/>
    <dgm:cxn modelId="{A19B3EC2-8801-459B-BDC1-8AFC2FCB8C26}" type="presParOf" srcId="{5878B3AF-25CE-4F34-BC43-9D3C87D0B128}" destId="{9A615838-4D65-41E1-A7B3-CECB06A4CC55}" srcOrd="8" destOrd="0" presId="urn:microsoft.com/office/officeart/2008/layout/VerticalAccentList"/>
    <dgm:cxn modelId="{6326EC4A-D9C6-4056-8F6D-2D965E6CB429}" type="presParOf" srcId="{5878B3AF-25CE-4F34-BC43-9D3C87D0B128}" destId="{645F9359-0116-4BCB-B874-0D3227C2743B}" srcOrd="9" destOrd="0" presId="urn:microsoft.com/office/officeart/2008/layout/VerticalAccentList"/>
    <dgm:cxn modelId="{42907D9F-CC77-4DAD-8960-50ED3952B189}" type="presParOf" srcId="{645F9359-0116-4BCB-B874-0D3227C2743B}" destId="{DAD9BB0D-9203-43C8-BAD7-150229DF9D35}" srcOrd="0" destOrd="0" presId="urn:microsoft.com/office/officeart/2008/layout/VerticalAccentList"/>
    <dgm:cxn modelId="{D12CA985-4B39-4FC9-A70C-34053DF542B2}" type="presParOf" srcId="{5878B3AF-25CE-4F34-BC43-9D3C87D0B128}" destId="{61A82CD1-C7B4-436C-93AB-7527234D7448}" srcOrd="10" destOrd="0" presId="urn:microsoft.com/office/officeart/2008/layout/VerticalAccentList"/>
    <dgm:cxn modelId="{EDAACFF8-C953-4377-9546-4762F47A8DB7}" type="presParOf" srcId="{61A82CD1-C7B4-436C-93AB-7527234D7448}" destId="{4AA3701E-40F6-4EC1-8A90-B396BE8CC694}" srcOrd="0" destOrd="0" presId="urn:microsoft.com/office/officeart/2008/layout/VerticalAccentList"/>
    <dgm:cxn modelId="{DACA7476-CE2D-4C72-B5EC-434ED7C6138F}" type="presParOf" srcId="{61A82CD1-C7B4-436C-93AB-7527234D7448}" destId="{827DFB04-CE70-4CAC-8528-49068717A26D}" srcOrd="1" destOrd="0" presId="urn:microsoft.com/office/officeart/2008/layout/VerticalAccentList"/>
    <dgm:cxn modelId="{365E8684-D138-40CB-9470-23949ACDEBE3}" type="presParOf" srcId="{61A82CD1-C7B4-436C-93AB-7527234D7448}" destId="{53C070B0-0019-40EA-BE96-705EE232E607}" srcOrd="2" destOrd="0" presId="urn:microsoft.com/office/officeart/2008/layout/VerticalAccentList"/>
    <dgm:cxn modelId="{470FC1D0-4CA2-44DB-B029-9B2351A39489}" type="presParOf" srcId="{61A82CD1-C7B4-436C-93AB-7527234D7448}" destId="{8355CD8D-F196-43E7-9556-2B0175429218}" srcOrd="3" destOrd="0" presId="urn:microsoft.com/office/officeart/2008/layout/VerticalAccentList"/>
    <dgm:cxn modelId="{EB840F26-EB69-43C8-9C89-49439B94B575}" type="presParOf" srcId="{61A82CD1-C7B4-436C-93AB-7527234D7448}" destId="{6DDD3501-3A32-4410-B096-B4730DECD3B6}" srcOrd="4" destOrd="0" presId="urn:microsoft.com/office/officeart/2008/layout/VerticalAccentList"/>
    <dgm:cxn modelId="{1B1BAC39-FCD9-4426-91D8-76A68B8F20B8}" type="presParOf" srcId="{61A82CD1-C7B4-436C-93AB-7527234D7448}" destId="{BCE336B3-9B80-4AB3-8609-55CEE5DFD999}" srcOrd="5" destOrd="0" presId="urn:microsoft.com/office/officeart/2008/layout/VerticalAccentList"/>
    <dgm:cxn modelId="{CAA31190-FBAA-4EA6-835D-118051C3947F}" type="presParOf" srcId="{61A82CD1-C7B4-436C-93AB-7527234D7448}" destId="{E19DD6FF-3EE6-44C8-8A53-84871F26D45B}"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E9690-CA10-4FB6-AB54-C9C0BB64C14C}">
      <dsp:nvSpPr>
        <dsp:cNvPr id="0" name=""/>
        <dsp:cNvSpPr/>
      </dsp:nvSpPr>
      <dsp:spPr>
        <a:xfrm>
          <a:off x="2178" y="501565"/>
          <a:ext cx="3365499" cy="1346199"/>
        </a:xfrm>
        <a:prstGeom prst="chevron">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dirty="0" smtClean="0"/>
            <a:t>Identificar</a:t>
          </a:r>
          <a:endParaRPr lang="es-ES" sz="2800" kern="1200" dirty="0"/>
        </a:p>
      </dsp:txBody>
      <dsp:txXfrm>
        <a:off x="675278" y="501565"/>
        <a:ext cx="2019300" cy="1346199"/>
      </dsp:txXfrm>
    </dsp:sp>
    <dsp:sp modelId="{C770CA35-A044-4B9F-A5C8-BCF34DDFA55E}">
      <dsp:nvSpPr>
        <dsp:cNvPr id="0" name=""/>
        <dsp:cNvSpPr/>
      </dsp:nvSpPr>
      <dsp:spPr>
        <a:xfrm>
          <a:off x="2930163" y="615992"/>
          <a:ext cx="2793365" cy="1117346"/>
        </a:xfrm>
        <a:prstGeom prst="chevron">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Turismo comunitario</a:t>
          </a:r>
          <a:endParaRPr lang="es-ES" sz="2400" kern="1200" dirty="0"/>
        </a:p>
      </dsp:txBody>
      <dsp:txXfrm>
        <a:off x="3488836" y="615992"/>
        <a:ext cx="1676019" cy="1117346"/>
      </dsp:txXfrm>
    </dsp:sp>
    <dsp:sp modelId="{0841E49C-2F4B-47A3-848A-957628B2D6CF}">
      <dsp:nvSpPr>
        <dsp:cNvPr id="0" name=""/>
        <dsp:cNvSpPr/>
      </dsp:nvSpPr>
      <dsp:spPr>
        <a:xfrm>
          <a:off x="5332456" y="615992"/>
          <a:ext cx="2793365" cy="1117346"/>
        </a:xfrm>
        <a:prstGeom prst="chevron">
          <a:avLst/>
        </a:prstGeom>
        <a:solidFill>
          <a:schemeClr val="accent4">
            <a:tint val="40000"/>
            <a:alpha val="90000"/>
            <a:hueOff val="-99059"/>
            <a:satOff val="-5646"/>
            <a:lumOff val="-469"/>
            <a:alphaOff val="0"/>
          </a:schemeClr>
        </a:solidFill>
        <a:ln w="19050" cap="rnd" cmpd="sng" algn="ctr">
          <a:solidFill>
            <a:schemeClr val="accent4">
              <a:tint val="40000"/>
              <a:alpha val="90000"/>
              <a:hueOff val="-99059"/>
              <a:satOff val="-5646"/>
              <a:lumOff val="-4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Ente activo</a:t>
          </a:r>
          <a:endParaRPr lang="es-ES" sz="2400" kern="1200" dirty="0"/>
        </a:p>
      </dsp:txBody>
      <dsp:txXfrm>
        <a:off x="5891129" y="615992"/>
        <a:ext cx="1676019" cy="1117346"/>
      </dsp:txXfrm>
    </dsp:sp>
    <dsp:sp modelId="{F18FF24B-10D9-4BAD-B10A-35F609C8E4AA}">
      <dsp:nvSpPr>
        <dsp:cNvPr id="0" name=""/>
        <dsp:cNvSpPr/>
      </dsp:nvSpPr>
      <dsp:spPr>
        <a:xfrm>
          <a:off x="2178" y="2036233"/>
          <a:ext cx="3365499" cy="1346199"/>
        </a:xfrm>
        <a:prstGeom prst="chevron">
          <a:avLst/>
        </a:prstGeom>
        <a:solidFill>
          <a:schemeClr val="accent4">
            <a:hueOff val="-455917"/>
            <a:satOff val="-2303"/>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dirty="0" smtClean="0"/>
            <a:t>Diagnosticar </a:t>
          </a:r>
          <a:endParaRPr lang="es-ES" sz="2800" kern="1200" dirty="0"/>
        </a:p>
      </dsp:txBody>
      <dsp:txXfrm>
        <a:off x="675278" y="2036233"/>
        <a:ext cx="2019300" cy="1346199"/>
      </dsp:txXfrm>
    </dsp:sp>
    <dsp:sp modelId="{D569C5ED-85BF-446A-9F71-05B98F0F6CDD}">
      <dsp:nvSpPr>
        <dsp:cNvPr id="0" name=""/>
        <dsp:cNvSpPr/>
      </dsp:nvSpPr>
      <dsp:spPr>
        <a:xfrm>
          <a:off x="2930163" y="2150660"/>
          <a:ext cx="2793365" cy="1117346"/>
        </a:xfrm>
        <a:prstGeom prst="chevron">
          <a:avLst/>
        </a:prstGeom>
        <a:solidFill>
          <a:schemeClr val="accent4">
            <a:tint val="40000"/>
            <a:alpha val="90000"/>
            <a:hueOff val="-198117"/>
            <a:satOff val="-11292"/>
            <a:lumOff val="-937"/>
            <a:alphaOff val="0"/>
          </a:schemeClr>
        </a:solidFill>
        <a:ln w="19050" cap="rnd" cmpd="sng" algn="ctr">
          <a:solidFill>
            <a:schemeClr val="accent4">
              <a:tint val="40000"/>
              <a:alpha val="90000"/>
              <a:hueOff val="-198117"/>
              <a:satOff val="-11292"/>
              <a:lumOff val="-9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Servicios turísticos </a:t>
          </a:r>
          <a:endParaRPr lang="es-ES" sz="2400" kern="1200" dirty="0"/>
        </a:p>
      </dsp:txBody>
      <dsp:txXfrm>
        <a:off x="3488836" y="2150660"/>
        <a:ext cx="1676019" cy="1117346"/>
      </dsp:txXfrm>
    </dsp:sp>
    <dsp:sp modelId="{D912E056-70EF-47A7-98EB-B36A30501735}">
      <dsp:nvSpPr>
        <dsp:cNvPr id="0" name=""/>
        <dsp:cNvSpPr/>
      </dsp:nvSpPr>
      <dsp:spPr>
        <a:xfrm>
          <a:off x="5332456" y="2150660"/>
          <a:ext cx="2793365" cy="1117346"/>
        </a:xfrm>
        <a:prstGeom prst="chevron">
          <a:avLst/>
        </a:prstGeom>
        <a:solidFill>
          <a:schemeClr val="accent4">
            <a:tint val="40000"/>
            <a:alpha val="90000"/>
            <a:hueOff val="-297176"/>
            <a:satOff val="-16937"/>
            <a:lumOff val="-1406"/>
            <a:alphaOff val="0"/>
          </a:schemeClr>
        </a:solidFill>
        <a:ln w="19050" cap="rnd" cmpd="sng" algn="ctr">
          <a:solidFill>
            <a:schemeClr val="accent4">
              <a:tint val="40000"/>
              <a:alpha val="90000"/>
              <a:hueOff val="-297176"/>
              <a:satOff val="-16937"/>
              <a:lumOff val="-14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Desarrollo del turismo comunitario</a:t>
          </a:r>
          <a:endParaRPr lang="es-ES" sz="2400" kern="1200" dirty="0"/>
        </a:p>
      </dsp:txBody>
      <dsp:txXfrm>
        <a:off x="5891129" y="2150660"/>
        <a:ext cx="1676019" cy="1117346"/>
      </dsp:txXfrm>
    </dsp:sp>
    <dsp:sp modelId="{83C4BF9F-B9AF-4821-B4BD-52EF250D6128}">
      <dsp:nvSpPr>
        <dsp:cNvPr id="0" name=""/>
        <dsp:cNvSpPr/>
      </dsp:nvSpPr>
      <dsp:spPr>
        <a:xfrm>
          <a:off x="2178" y="3570901"/>
          <a:ext cx="3365499" cy="1346199"/>
        </a:xfrm>
        <a:prstGeom prst="chevron">
          <a:avLst/>
        </a:prstGeom>
        <a:solidFill>
          <a:schemeClr val="accent4">
            <a:hueOff val="-911834"/>
            <a:satOff val="-4605"/>
            <a:lumOff val="-64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dirty="0" smtClean="0"/>
            <a:t>Conocer</a:t>
          </a:r>
          <a:endParaRPr lang="es-ES" sz="2800" kern="1200" dirty="0"/>
        </a:p>
      </dsp:txBody>
      <dsp:txXfrm>
        <a:off x="675278" y="3570901"/>
        <a:ext cx="2019300" cy="1346199"/>
      </dsp:txXfrm>
    </dsp:sp>
    <dsp:sp modelId="{16510B0A-D05B-4B93-A95F-77C28ECC0F27}">
      <dsp:nvSpPr>
        <dsp:cNvPr id="0" name=""/>
        <dsp:cNvSpPr/>
      </dsp:nvSpPr>
      <dsp:spPr>
        <a:xfrm>
          <a:off x="2930163" y="3685328"/>
          <a:ext cx="2793365" cy="1117346"/>
        </a:xfrm>
        <a:prstGeom prst="chevron">
          <a:avLst/>
        </a:prstGeom>
        <a:solidFill>
          <a:schemeClr val="accent4">
            <a:tint val="40000"/>
            <a:alpha val="90000"/>
            <a:hueOff val="-396234"/>
            <a:satOff val="-22583"/>
            <a:lumOff val="-1874"/>
            <a:alphaOff val="0"/>
          </a:schemeClr>
        </a:solidFill>
        <a:ln w="19050" cap="rnd" cmpd="sng" algn="ctr">
          <a:solidFill>
            <a:schemeClr val="accent4">
              <a:tint val="40000"/>
              <a:alpha val="90000"/>
              <a:hueOff val="-396234"/>
              <a:satOff val="-22583"/>
              <a:lumOff val="-18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Influyen las actividades turísticas</a:t>
          </a:r>
          <a:endParaRPr lang="es-ES" sz="2400" kern="1200" dirty="0"/>
        </a:p>
      </dsp:txBody>
      <dsp:txXfrm>
        <a:off x="3488836" y="3685328"/>
        <a:ext cx="1676019" cy="1117346"/>
      </dsp:txXfrm>
    </dsp:sp>
    <dsp:sp modelId="{AB8475FB-7179-481D-BE0D-654CA7C6301D}">
      <dsp:nvSpPr>
        <dsp:cNvPr id="0" name=""/>
        <dsp:cNvSpPr/>
      </dsp:nvSpPr>
      <dsp:spPr>
        <a:xfrm>
          <a:off x="5332456" y="3685328"/>
          <a:ext cx="2793365" cy="1117346"/>
        </a:xfrm>
        <a:prstGeom prst="chevron">
          <a:avLst/>
        </a:prstGeom>
        <a:solidFill>
          <a:schemeClr val="accent4">
            <a:tint val="40000"/>
            <a:alpha val="90000"/>
            <a:hueOff val="-495293"/>
            <a:satOff val="-28229"/>
            <a:lumOff val="-2343"/>
            <a:alphaOff val="0"/>
          </a:schemeClr>
        </a:solidFill>
        <a:ln w="19050" cap="rnd" cmpd="sng" algn="ctr">
          <a:solidFill>
            <a:schemeClr val="accent4">
              <a:tint val="40000"/>
              <a:alpha val="90000"/>
              <a:hueOff val="-495293"/>
              <a:satOff val="-28229"/>
              <a:lumOff val="-2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Comunidad de Oyacachi</a:t>
          </a:r>
          <a:endParaRPr lang="es-ES" sz="2400" kern="1200" dirty="0"/>
        </a:p>
      </dsp:txBody>
      <dsp:txXfrm>
        <a:off x="5891129" y="3685328"/>
        <a:ext cx="1676019" cy="1117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3948-132C-4CB7-B574-4A4786285617}">
      <dsp:nvSpPr>
        <dsp:cNvPr id="0" name=""/>
        <dsp:cNvSpPr/>
      </dsp:nvSpPr>
      <dsp:spPr>
        <a:xfrm>
          <a:off x="448647" y="1250"/>
          <a:ext cx="2924651" cy="146232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kern="1200" dirty="0" smtClean="0"/>
            <a:t>Teoría de las tres dimensiones del desarrollo sostenible</a:t>
          </a:r>
          <a:endParaRPr lang="es-ES" sz="2400" kern="1200" dirty="0"/>
        </a:p>
      </dsp:txBody>
      <dsp:txXfrm>
        <a:off x="491477" y="44080"/>
        <a:ext cx="2838991" cy="1376665"/>
      </dsp:txXfrm>
    </dsp:sp>
    <dsp:sp modelId="{5ADA9C32-6F39-4110-9928-00EBF474ACB0}">
      <dsp:nvSpPr>
        <dsp:cNvPr id="0" name=""/>
        <dsp:cNvSpPr/>
      </dsp:nvSpPr>
      <dsp:spPr>
        <a:xfrm>
          <a:off x="741112" y="1463575"/>
          <a:ext cx="292465" cy="1096744"/>
        </a:xfrm>
        <a:custGeom>
          <a:avLst/>
          <a:gdLst/>
          <a:ahLst/>
          <a:cxnLst/>
          <a:rect l="0" t="0" r="0" b="0"/>
          <a:pathLst>
            <a:path>
              <a:moveTo>
                <a:pt x="0" y="0"/>
              </a:moveTo>
              <a:lnTo>
                <a:pt x="0" y="1096744"/>
              </a:lnTo>
              <a:lnTo>
                <a:pt x="292465" y="1096744"/>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83E515-739F-4BA8-9C66-F68BFA6661F2}">
      <dsp:nvSpPr>
        <dsp:cNvPr id="0" name=""/>
        <dsp:cNvSpPr/>
      </dsp:nvSpPr>
      <dsp:spPr>
        <a:xfrm>
          <a:off x="1033577" y="1829157"/>
          <a:ext cx="2339721" cy="146232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Las acciones que se deben tener para alcanzar un crecimiento económico deberían respetar el medio ambiente y ser socialmente equitativas.</a:t>
          </a:r>
          <a:endParaRPr lang="es-ES" sz="1400" kern="1200" dirty="0"/>
        </a:p>
      </dsp:txBody>
      <dsp:txXfrm>
        <a:off x="1076407" y="1871987"/>
        <a:ext cx="2254061" cy="1376665"/>
      </dsp:txXfrm>
    </dsp:sp>
    <dsp:sp modelId="{70F306D3-E694-4AD1-A8EB-CB65B741348C}">
      <dsp:nvSpPr>
        <dsp:cNvPr id="0" name=""/>
        <dsp:cNvSpPr/>
      </dsp:nvSpPr>
      <dsp:spPr>
        <a:xfrm>
          <a:off x="741112" y="1463575"/>
          <a:ext cx="292465" cy="2924651"/>
        </a:xfrm>
        <a:custGeom>
          <a:avLst/>
          <a:gdLst/>
          <a:ahLst/>
          <a:cxnLst/>
          <a:rect l="0" t="0" r="0" b="0"/>
          <a:pathLst>
            <a:path>
              <a:moveTo>
                <a:pt x="0" y="0"/>
              </a:moveTo>
              <a:lnTo>
                <a:pt x="0" y="2924651"/>
              </a:lnTo>
              <a:lnTo>
                <a:pt x="292465" y="2924651"/>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6B213-6758-4A0E-B1A9-2E2E896321E1}">
      <dsp:nvSpPr>
        <dsp:cNvPr id="0" name=""/>
        <dsp:cNvSpPr/>
      </dsp:nvSpPr>
      <dsp:spPr>
        <a:xfrm>
          <a:off x="1033577" y="3657064"/>
          <a:ext cx="2339721" cy="146232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477801"/>
              <a:satOff val="393"/>
              <a:lumOff val="-3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Dimensión económica</a:t>
          </a:r>
        </a:p>
        <a:p>
          <a:pPr lvl="0" algn="ctr" defTabSz="622300">
            <a:lnSpc>
              <a:spcPct val="90000"/>
            </a:lnSpc>
            <a:spcBef>
              <a:spcPct val="0"/>
            </a:spcBef>
            <a:spcAft>
              <a:spcPct val="35000"/>
            </a:spcAft>
          </a:pPr>
          <a:r>
            <a:rPr lang="es-EC" sz="1400" kern="1200" dirty="0" smtClean="0"/>
            <a:t>Dimensión social</a:t>
          </a:r>
        </a:p>
        <a:p>
          <a:pPr lvl="0" algn="ctr" defTabSz="622300">
            <a:lnSpc>
              <a:spcPct val="90000"/>
            </a:lnSpc>
            <a:spcBef>
              <a:spcPct val="0"/>
            </a:spcBef>
            <a:spcAft>
              <a:spcPct val="35000"/>
            </a:spcAft>
          </a:pPr>
          <a:r>
            <a:rPr lang="es-EC" sz="1400" kern="1200" dirty="0" smtClean="0"/>
            <a:t>Dimensión ambiental</a:t>
          </a:r>
          <a:endParaRPr lang="es-ES" sz="1400" kern="1200" dirty="0"/>
        </a:p>
      </dsp:txBody>
      <dsp:txXfrm>
        <a:off x="1076407" y="3699894"/>
        <a:ext cx="2254061" cy="1376665"/>
      </dsp:txXfrm>
    </dsp:sp>
    <dsp:sp modelId="{804111F2-3045-4ED6-AA97-5D831FF51F04}">
      <dsp:nvSpPr>
        <dsp:cNvPr id="0" name=""/>
        <dsp:cNvSpPr/>
      </dsp:nvSpPr>
      <dsp:spPr>
        <a:xfrm>
          <a:off x="4104461" y="1250"/>
          <a:ext cx="2924651" cy="1462325"/>
        </a:xfrm>
        <a:prstGeom prst="roundRect">
          <a:avLst>
            <a:gd name="adj" fmla="val 10000"/>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kern="1200" dirty="0" smtClean="0"/>
            <a:t>Teoría del desarrollo local sostenible</a:t>
          </a:r>
          <a:endParaRPr lang="es-ES" sz="2400" kern="1200" dirty="0"/>
        </a:p>
      </dsp:txBody>
      <dsp:txXfrm>
        <a:off x="4147291" y="44080"/>
        <a:ext cx="2838991" cy="1376665"/>
      </dsp:txXfrm>
    </dsp:sp>
    <dsp:sp modelId="{875C92CD-B4BD-4EF1-BCC7-BDA947960EA2}">
      <dsp:nvSpPr>
        <dsp:cNvPr id="0" name=""/>
        <dsp:cNvSpPr/>
      </dsp:nvSpPr>
      <dsp:spPr>
        <a:xfrm>
          <a:off x="4396926" y="1463575"/>
          <a:ext cx="292465" cy="1096744"/>
        </a:xfrm>
        <a:custGeom>
          <a:avLst/>
          <a:gdLst/>
          <a:ahLst/>
          <a:cxnLst/>
          <a:rect l="0" t="0" r="0" b="0"/>
          <a:pathLst>
            <a:path>
              <a:moveTo>
                <a:pt x="0" y="0"/>
              </a:moveTo>
              <a:lnTo>
                <a:pt x="0" y="1096744"/>
              </a:lnTo>
              <a:lnTo>
                <a:pt x="292465" y="1096744"/>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9A1F46-B0E2-40F2-9B6D-964153B95110}">
      <dsp:nvSpPr>
        <dsp:cNvPr id="0" name=""/>
        <dsp:cNvSpPr/>
      </dsp:nvSpPr>
      <dsp:spPr>
        <a:xfrm>
          <a:off x="4689391" y="1829157"/>
          <a:ext cx="2339721" cy="146232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955602"/>
              <a:satOff val="787"/>
              <a:lumOff val="-6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Cumbre de la tierra en 1992, se aprueba la Agenda 21</a:t>
          </a:r>
          <a:endParaRPr lang="es-ES" sz="1400" kern="1200" dirty="0"/>
        </a:p>
      </dsp:txBody>
      <dsp:txXfrm>
        <a:off x="4732221" y="1871987"/>
        <a:ext cx="2254061" cy="1376665"/>
      </dsp:txXfrm>
    </dsp:sp>
    <dsp:sp modelId="{53C336A0-25BE-44C5-835A-DBB769868983}">
      <dsp:nvSpPr>
        <dsp:cNvPr id="0" name=""/>
        <dsp:cNvSpPr/>
      </dsp:nvSpPr>
      <dsp:spPr>
        <a:xfrm>
          <a:off x="4396926" y="1463575"/>
          <a:ext cx="292465" cy="2924651"/>
        </a:xfrm>
        <a:custGeom>
          <a:avLst/>
          <a:gdLst/>
          <a:ahLst/>
          <a:cxnLst/>
          <a:rect l="0" t="0" r="0" b="0"/>
          <a:pathLst>
            <a:path>
              <a:moveTo>
                <a:pt x="0" y="0"/>
              </a:moveTo>
              <a:lnTo>
                <a:pt x="0" y="2924651"/>
              </a:lnTo>
              <a:lnTo>
                <a:pt x="292465" y="2924651"/>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BE352E-43B7-483D-9C78-6FE06FFE019F}">
      <dsp:nvSpPr>
        <dsp:cNvPr id="0" name=""/>
        <dsp:cNvSpPr/>
      </dsp:nvSpPr>
      <dsp:spPr>
        <a:xfrm>
          <a:off x="4689391" y="3657064"/>
          <a:ext cx="2339721" cy="146232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1433403"/>
              <a:satOff val="1180"/>
              <a:lumOff val="-9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Dimensión económica</a:t>
          </a:r>
        </a:p>
        <a:p>
          <a:pPr lvl="0" algn="ctr" defTabSz="622300">
            <a:lnSpc>
              <a:spcPct val="90000"/>
            </a:lnSpc>
            <a:spcBef>
              <a:spcPct val="0"/>
            </a:spcBef>
            <a:spcAft>
              <a:spcPct val="35000"/>
            </a:spcAft>
          </a:pPr>
          <a:r>
            <a:rPr lang="es-EC" sz="1400" kern="1200" dirty="0" smtClean="0"/>
            <a:t>Dimensión socio-cultura</a:t>
          </a:r>
        </a:p>
        <a:p>
          <a:pPr lvl="0" algn="ctr" defTabSz="622300">
            <a:lnSpc>
              <a:spcPct val="90000"/>
            </a:lnSpc>
            <a:spcBef>
              <a:spcPct val="0"/>
            </a:spcBef>
            <a:spcAft>
              <a:spcPct val="35000"/>
            </a:spcAft>
          </a:pPr>
          <a:r>
            <a:rPr lang="es-EC" sz="1400" kern="1200" dirty="0" smtClean="0"/>
            <a:t>Dimensión político-administrativa</a:t>
          </a:r>
          <a:endParaRPr lang="es-ES" sz="1400" kern="1200" dirty="0"/>
        </a:p>
      </dsp:txBody>
      <dsp:txXfrm>
        <a:off x="4732221" y="3699894"/>
        <a:ext cx="2254061" cy="1376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3E22E-F7DF-4353-9C94-3C103364D4F2}">
      <dsp:nvSpPr>
        <dsp:cNvPr id="0" name=""/>
        <dsp:cNvSpPr/>
      </dsp:nvSpPr>
      <dsp:spPr>
        <a:xfrm>
          <a:off x="2624593" y="713880"/>
          <a:ext cx="477253" cy="91440"/>
        </a:xfrm>
        <a:custGeom>
          <a:avLst/>
          <a:gdLst/>
          <a:ahLst/>
          <a:cxnLst/>
          <a:rect l="0" t="0" r="0" b="0"/>
          <a:pathLst>
            <a:path>
              <a:moveTo>
                <a:pt x="0" y="45720"/>
              </a:moveTo>
              <a:lnTo>
                <a:pt x="477253" y="45720"/>
              </a:lnTo>
            </a:path>
          </a:pathLst>
        </a:custGeom>
        <a:noFill/>
        <a:ln w="12700" cap="rnd" cmpd="sng" algn="ctr">
          <a:solidFill>
            <a:schemeClr val="accent3">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Arial" panose="020B0604020202020204" pitchFamily="34" charset="0"/>
            <a:cs typeface="Arial" panose="020B0604020202020204" pitchFamily="34" charset="0"/>
          </a:endParaRPr>
        </a:p>
      </dsp:txBody>
      <dsp:txXfrm>
        <a:off x="2850523" y="757060"/>
        <a:ext cx="25392" cy="5078"/>
      </dsp:txXfrm>
    </dsp:sp>
    <dsp:sp modelId="{1CAFA5D0-7AFF-4F70-BB3F-2E2311D16A20}">
      <dsp:nvSpPr>
        <dsp:cNvPr id="0" name=""/>
        <dsp:cNvSpPr/>
      </dsp:nvSpPr>
      <dsp:spPr>
        <a:xfrm>
          <a:off x="418335" y="97182"/>
          <a:ext cx="2208057" cy="1324834"/>
        </a:xfrm>
        <a:prstGeom prst="rect">
          <a:avLst/>
        </a:prstGeom>
        <a:solidFill>
          <a:schemeClr val="accent3">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Arial" panose="020B0604020202020204" pitchFamily="34" charset="0"/>
              <a:cs typeface="Arial" panose="020B0604020202020204" pitchFamily="34" charset="0"/>
            </a:rPr>
            <a:t>Tipología de la investigación</a:t>
          </a:r>
        </a:p>
        <a:p>
          <a:pPr lvl="0" algn="ctr" defTabSz="711200">
            <a:lnSpc>
              <a:spcPct val="90000"/>
            </a:lnSpc>
            <a:spcBef>
              <a:spcPct val="0"/>
            </a:spcBef>
            <a:spcAft>
              <a:spcPct val="35000"/>
            </a:spcAft>
          </a:pPr>
          <a:r>
            <a:rPr lang="es-EC" sz="1600" kern="1200" dirty="0">
              <a:solidFill>
                <a:schemeClr val="tx1"/>
              </a:solidFill>
              <a:latin typeface="Arial" panose="020B0604020202020204" pitchFamily="34" charset="0"/>
              <a:cs typeface="Arial" panose="020B0604020202020204" pitchFamily="34" charset="0"/>
            </a:rPr>
            <a:t>Por su Finalidad: aplicada</a:t>
          </a:r>
        </a:p>
      </dsp:txBody>
      <dsp:txXfrm>
        <a:off x="418335" y="97182"/>
        <a:ext cx="2208057" cy="1324834"/>
      </dsp:txXfrm>
    </dsp:sp>
    <dsp:sp modelId="{C49723A6-AF2D-48D4-88F0-3F9045ADB4EB}">
      <dsp:nvSpPr>
        <dsp:cNvPr id="0" name=""/>
        <dsp:cNvSpPr/>
      </dsp:nvSpPr>
      <dsp:spPr>
        <a:xfrm>
          <a:off x="1522364" y="1515002"/>
          <a:ext cx="2715911" cy="477253"/>
        </a:xfrm>
        <a:custGeom>
          <a:avLst/>
          <a:gdLst/>
          <a:ahLst/>
          <a:cxnLst/>
          <a:rect l="0" t="0" r="0" b="0"/>
          <a:pathLst>
            <a:path>
              <a:moveTo>
                <a:pt x="2715911" y="0"/>
              </a:moveTo>
              <a:lnTo>
                <a:pt x="2715911" y="255726"/>
              </a:lnTo>
              <a:lnTo>
                <a:pt x="0" y="255726"/>
              </a:lnTo>
              <a:lnTo>
                <a:pt x="0" y="477253"/>
              </a:lnTo>
            </a:path>
          </a:pathLst>
        </a:custGeom>
        <a:noFill/>
        <a:ln w="12700" cap="rnd" cmpd="sng" algn="ctr">
          <a:solidFill>
            <a:schemeClr val="accent3">
              <a:shade val="90000"/>
              <a:hueOff val="-187693"/>
              <a:satOff val="-3230"/>
              <a:lumOff val="144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Arial" panose="020B0604020202020204" pitchFamily="34" charset="0"/>
            <a:cs typeface="Arial" panose="020B0604020202020204" pitchFamily="34" charset="0"/>
          </a:endParaRPr>
        </a:p>
      </dsp:txBody>
      <dsp:txXfrm>
        <a:off x="2811245" y="1751090"/>
        <a:ext cx="138149" cy="5078"/>
      </dsp:txXfrm>
    </dsp:sp>
    <dsp:sp modelId="{72360205-0679-4B2D-9728-47D644BE66F2}">
      <dsp:nvSpPr>
        <dsp:cNvPr id="0" name=""/>
        <dsp:cNvSpPr/>
      </dsp:nvSpPr>
      <dsp:spPr>
        <a:xfrm>
          <a:off x="3134246" y="2397"/>
          <a:ext cx="2208057" cy="1514405"/>
        </a:xfrm>
        <a:prstGeom prst="rect">
          <a:avLst/>
        </a:prstGeom>
        <a:solidFill>
          <a:schemeClr val="accent3">
            <a:shade val="50000"/>
            <a:hueOff val="-149592"/>
            <a:satOff val="-3343"/>
            <a:lumOff val="152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Arial" panose="020B0604020202020204" pitchFamily="34" charset="0"/>
              <a:cs typeface="Arial" panose="020B0604020202020204" pitchFamily="34" charset="0"/>
            </a:rPr>
            <a:t>Por las fuentes de información: Fuentes primarias / secundarias/ información campo</a:t>
          </a:r>
        </a:p>
      </dsp:txBody>
      <dsp:txXfrm>
        <a:off x="3134246" y="2397"/>
        <a:ext cx="2208057" cy="1514405"/>
      </dsp:txXfrm>
    </dsp:sp>
    <dsp:sp modelId="{F7C4788E-9E35-4E5E-9C9C-1AADAB408AEC}">
      <dsp:nvSpPr>
        <dsp:cNvPr id="0" name=""/>
        <dsp:cNvSpPr/>
      </dsp:nvSpPr>
      <dsp:spPr>
        <a:xfrm>
          <a:off x="2624593" y="2641353"/>
          <a:ext cx="477253" cy="91440"/>
        </a:xfrm>
        <a:custGeom>
          <a:avLst/>
          <a:gdLst/>
          <a:ahLst/>
          <a:cxnLst/>
          <a:rect l="0" t="0" r="0" b="0"/>
          <a:pathLst>
            <a:path>
              <a:moveTo>
                <a:pt x="0" y="45720"/>
              </a:moveTo>
              <a:lnTo>
                <a:pt x="477253" y="45720"/>
              </a:lnTo>
            </a:path>
          </a:pathLst>
        </a:custGeom>
        <a:noFill/>
        <a:ln w="12700" cap="rnd" cmpd="sng" algn="ctr">
          <a:solidFill>
            <a:schemeClr val="accent3">
              <a:shade val="90000"/>
              <a:hueOff val="-375387"/>
              <a:satOff val="-6460"/>
              <a:lumOff val="288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Arial" panose="020B0604020202020204" pitchFamily="34" charset="0"/>
            <a:cs typeface="Arial" panose="020B0604020202020204" pitchFamily="34" charset="0"/>
          </a:endParaRPr>
        </a:p>
      </dsp:txBody>
      <dsp:txXfrm>
        <a:off x="2850523" y="2684534"/>
        <a:ext cx="25392" cy="5078"/>
      </dsp:txXfrm>
    </dsp:sp>
    <dsp:sp modelId="{8672ED77-3E53-472E-B9B0-C77AEC8FE4A7}">
      <dsp:nvSpPr>
        <dsp:cNvPr id="0" name=""/>
        <dsp:cNvSpPr/>
      </dsp:nvSpPr>
      <dsp:spPr>
        <a:xfrm>
          <a:off x="418335" y="2024655"/>
          <a:ext cx="2208057" cy="1324834"/>
        </a:xfrm>
        <a:prstGeom prst="rect">
          <a:avLst/>
        </a:prstGeom>
        <a:solidFill>
          <a:schemeClr val="accent3">
            <a:shade val="50000"/>
            <a:hueOff val="-299185"/>
            <a:satOff val="-6685"/>
            <a:lumOff val="3059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baseline="0" dirty="0">
              <a:solidFill>
                <a:schemeClr val="tx1"/>
              </a:solidFill>
              <a:latin typeface="Arial" panose="020B0604020202020204" pitchFamily="34" charset="0"/>
              <a:cs typeface="Arial" panose="020B0604020202020204" pitchFamily="34" charset="0"/>
            </a:rPr>
            <a:t>Por alcance Descriptivo</a:t>
          </a:r>
        </a:p>
        <a:p>
          <a:pPr lvl="0" algn="ctr" defTabSz="711200">
            <a:lnSpc>
              <a:spcPct val="90000"/>
            </a:lnSpc>
            <a:spcBef>
              <a:spcPct val="0"/>
            </a:spcBef>
            <a:spcAft>
              <a:spcPct val="35000"/>
            </a:spcAft>
          </a:pPr>
          <a:r>
            <a:rPr lang="es-EC" sz="1600" kern="1200" baseline="0" dirty="0">
              <a:solidFill>
                <a:schemeClr val="tx1"/>
              </a:solidFill>
              <a:latin typeface="Arial" panose="020B0604020202020204" pitchFamily="34" charset="0"/>
              <a:cs typeface="Arial" panose="020B0604020202020204" pitchFamily="34" charset="0"/>
            </a:rPr>
            <a:t>Por las unidades de análisis: in situ  </a:t>
          </a:r>
          <a:endParaRPr lang="es-EC" sz="1600" kern="1200" dirty="0">
            <a:solidFill>
              <a:schemeClr val="tx1"/>
            </a:solidFill>
            <a:latin typeface="Arial" panose="020B0604020202020204" pitchFamily="34" charset="0"/>
            <a:cs typeface="Arial" panose="020B0604020202020204" pitchFamily="34" charset="0"/>
          </a:endParaRPr>
        </a:p>
      </dsp:txBody>
      <dsp:txXfrm>
        <a:off x="418335" y="2024655"/>
        <a:ext cx="2208057" cy="1324834"/>
      </dsp:txXfrm>
    </dsp:sp>
    <dsp:sp modelId="{A15E6F15-E23F-45DC-B97B-B7ADBFFD7F65}">
      <dsp:nvSpPr>
        <dsp:cNvPr id="0" name=""/>
        <dsp:cNvSpPr/>
      </dsp:nvSpPr>
      <dsp:spPr>
        <a:xfrm>
          <a:off x="1522364" y="3347690"/>
          <a:ext cx="2715911" cy="477253"/>
        </a:xfrm>
        <a:custGeom>
          <a:avLst/>
          <a:gdLst/>
          <a:ahLst/>
          <a:cxnLst/>
          <a:rect l="0" t="0" r="0" b="0"/>
          <a:pathLst>
            <a:path>
              <a:moveTo>
                <a:pt x="2715911" y="0"/>
              </a:moveTo>
              <a:lnTo>
                <a:pt x="2715911" y="255726"/>
              </a:lnTo>
              <a:lnTo>
                <a:pt x="0" y="255726"/>
              </a:lnTo>
              <a:lnTo>
                <a:pt x="0" y="477253"/>
              </a:lnTo>
            </a:path>
          </a:pathLst>
        </a:custGeom>
        <a:noFill/>
        <a:ln w="12700" cap="rnd" cmpd="sng" algn="ctr">
          <a:solidFill>
            <a:schemeClr val="accent3">
              <a:shade val="90000"/>
              <a:hueOff val="-375387"/>
              <a:satOff val="-6460"/>
              <a:lumOff val="288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811245" y="3583778"/>
        <a:ext cx="138149" cy="5078"/>
      </dsp:txXfrm>
    </dsp:sp>
    <dsp:sp modelId="{6577E2F1-F53A-4D41-96DA-9902B1840773}">
      <dsp:nvSpPr>
        <dsp:cNvPr id="0" name=""/>
        <dsp:cNvSpPr/>
      </dsp:nvSpPr>
      <dsp:spPr>
        <a:xfrm>
          <a:off x="3134246" y="2024655"/>
          <a:ext cx="2208057" cy="1324834"/>
        </a:xfrm>
        <a:prstGeom prst="rect">
          <a:avLst/>
        </a:prstGeom>
        <a:solidFill>
          <a:schemeClr val="accent3">
            <a:shade val="50000"/>
            <a:hueOff val="-448777"/>
            <a:satOff val="-10028"/>
            <a:lumOff val="458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Arial" panose="020B0604020202020204" pitchFamily="34" charset="0"/>
              <a:cs typeface="Arial" panose="020B0604020202020204" pitchFamily="34" charset="0"/>
            </a:rPr>
            <a:t>Instrumentos de recolección de información: Entrevista - Encuesta</a:t>
          </a:r>
        </a:p>
      </dsp:txBody>
      <dsp:txXfrm>
        <a:off x="3134246" y="2024655"/>
        <a:ext cx="2208057" cy="1324834"/>
      </dsp:txXfrm>
    </dsp:sp>
    <dsp:sp modelId="{9688E54D-17E7-485D-9DF6-43E866EE5F39}">
      <dsp:nvSpPr>
        <dsp:cNvPr id="0" name=""/>
        <dsp:cNvSpPr/>
      </dsp:nvSpPr>
      <dsp:spPr>
        <a:xfrm>
          <a:off x="2624593" y="4474041"/>
          <a:ext cx="477253" cy="91440"/>
        </a:xfrm>
        <a:custGeom>
          <a:avLst/>
          <a:gdLst/>
          <a:ahLst/>
          <a:cxnLst/>
          <a:rect l="0" t="0" r="0" b="0"/>
          <a:pathLst>
            <a:path>
              <a:moveTo>
                <a:pt x="0" y="45720"/>
              </a:moveTo>
              <a:lnTo>
                <a:pt x="477253" y="45720"/>
              </a:lnTo>
            </a:path>
          </a:pathLst>
        </a:custGeom>
        <a:noFill/>
        <a:ln w="12700" cap="rnd" cmpd="sng" algn="ctr">
          <a:solidFill>
            <a:schemeClr val="accent3">
              <a:shade val="90000"/>
              <a:hueOff val="-187693"/>
              <a:satOff val="-3230"/>
              <a:lumOff val="144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Arial" panose="020B0604020202020204" pitchFamily="34" charset="0"/>
            <a:cs typeface="Arial" panose="020B0604020202020204" pitchFamily="34" charset="0"/>
          </a:endParaRPr>
        </a:p>
      </dsp:txBody>
      <dsp:txXfrm>
        <a:off x="2850523" y="4517222"/>
        <a:ext cx="25392" cy="5078"/>
      </dsp:txXfrm>
    </dsp:sp>
    <dsp:sp modelId="{AFE410C8-332F-4CE9-AD30-F4D469DB8E8F}">
      <dsp:nvSpPr>
        <dsp:cNvPr id="0" name=""/>
        <dsp:cNvSpPr/>
      </dsp:nvSpPr>
      <dsp:spPr>
        <a:xfrm>
          <a:off x="418335" y="3857343"/>
          <a:ext cx="2208057" cy="1324834"/>
        </a:xfrm>
        <a:prstGeom prst="rect">
          <a:avLst/>
        </a:prstGeom>
        <a:solidFill>
          <a:schemeClr val="accent3">
            <a:shade val="50000"/>
            <a:hueOff val="-299185"/>
            <a:satOff val="-6685"/>
            <a:lumOff val="3059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Arial" panose="020B0604020202020204" pitchFamily="34" charset="0"/>
              <a:cs typeface="Arial" panose="020B0604020202020204" pitchFamily="34" charset="0"/>
            </a:rPr>
            <a:t>Cobertura de las unidades de análisis: Muestra  </a:t>
          </a:r>
        </a:p>
      </dsp:txBody>
      <dsp:txXfrm>
        <a:off x="418335" y="3857343"/>
        <a:ext cx="2208057" cy="1324834"/>
      </dsp:txXfrm>
    </dsp:sp>
    <dsp:sp modelId="{93019A72-95C3-4699-B31E-555596102E54}">
      <dsp:nvSpPr>
        <dsp:cNvPr id="0" name=""/>
        <dsp:cNvSpPr/>
      </dsp:nvSpPr>
      <dsp:spPr>
        <a:xfrm>
          <a:off x="3134246" y="3857343"/>
          <a:ext cx="2208057" cy="1324834"/>
        </a:xfrm>
        <a:prstGeom prst="rect">
          <a:avLst/>
        </a:prstGeom>
        <a:solidFill>
          <a:schemeClr val="accent3">
            <a:shade val="50000"/>
            <a:hueOff val="-149592"/>
            <a:satOff val="-3343"/>
            <a:lumOff val="152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Font typeface="Times New Roman" panose="02020603050405020304" pitchFamily="18" charset="0"/>
            <a:buChar char="•"/>
          </a:pPr>
          <a:r>
            <a:rPr lang="es-EC" sz="1600" kern="1200" dirty="0">
              <a:solidFill>
                <a:schemeClr val="tx1"/>
              </a:solidFill>
            </a:rPr>
            <a:t>Procedimiento para tratamiento y análisis de información: </a:t>
          </a:r>
          <a:r>
            <a:rPr lang="es-EC" sz="1600" kern="1200" dirty="0" smtClean="0">
              <a:solidFill>
                <a:schemeClr val="tx1"/>
              </a:solidFill>
            </a:rPr>
            <a:t>Excel</a:t>
          </a:r>
          <a:endParaRPr lang="es-MX" sz="1600" kern="1200" dirty="0">
            <a:solidFill>
              <a:schemeClr val="tx1"/>
            </a:solidFill>
          </a:endParaRPr>
        </a:p>
      </dsp:txBody>
      <dsp:txXfrm>
        <a:off x="3134246" y="3857343"/>
        <a:ext cx="2208057" cy="1324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23EDD-2350-4C86-A2A9-51BA69B3C5C8}">
      <dsp:nvSpPr>
        <dsp:cNvPr id="0" name=""/>
        <dsp:cNvSpPr/>
      </dsp:nvSpPr>
      <dsp:spPr>
        <a:xfrm>
          <a:off x="2178" y="501565"/>
          <a:ext cx="3365499" cy="1346199"/>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EC" sz="3200" kern="1200" dirty="0" smtClean="0"/>
            <a:t>Ámbito económico</a:t>
          </a:r>
          <a:endParaRPr lang="es-ES" sz="3200" kern="1200" dirty="0"/>
        </a:p>
      </dsp:txBody>
      <dsp:txXfrm>
        <a:off x="675278" y="501565"/>
        <a:ext cx="2019300" cy="1346199"/>
      </dsp:txXfrm>
    </dsp:sp>
    <dsp:sp modelId="{BBD5A3C7-0FC0-46C4-BBBB-1D9C8A1DC8C4}">
      <dsp:nvSpPr>
        <dsp:cNvPr id="0" name=""/>
        <dsp:cNvSpPr/>
      </dsp:nvSpPr>
      <dsp:spPr>
        <a:xfrm>
          <a:off x="2930163" y="615992"/>
          <a:ext cx="2793365" cy="1117346"/>
        </a:xfrm>
        <a:prstGeom prst="chevron">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Deficiente apoyo financiero por parte de entidades gubernamentales</a:t>
          </a:r>
          <a:endParaRPr lang="es-ES" sz="1600" kern="1200" dirty="0"/>
        </a:p>
      </dsp:txBody>
      <dsp:txXfrm>
        <a:off x="3488836" y="615992"/>
        <a:ext cx="1676019" cy="1117346"/>
      </dsp:txXfrm>
    </dsp:sp>
    <dsp:sp modelId="{6E293D90-C50A-4F8B-AD3A-FA7E02BF030F}">
      <dsp:nvSpPr>
        <dsp:cNvPr id="0" name=""/>
        <dsp:cNvSpPr/>
      </dsp:nvSpPr>
      <dsp:spPr>
        <a:xfrm>
          <a:off x="5332456" y="615992"/>
          <a:ext cx="2793365" cy="1117346"/>
        </a:xfrm>
        <a:prstGeom prst="chevron">
          <a:avLst/>
        </a:prstGeom>
        <a:solidFill>
          <a:schemeClr val="accent2">
            <a:tint val="40000"/>
            <a:alpha val="90000"/>
            <a:hueOff val="-818368"/>
            <a:satOff val="9021"/>
            <a:lumOff val="859"/>
            <a:alphaOff val="0"/>
          </a:schemeClr>
        </a:solidFill>
        <a:ln w="19050" cap="rnd" cmpd="sng" algn="ctr">
          <a:solidFill>
            <a:schemeClr val="accent2">
              <a:tint val="40000"/>
              <a:alpha val="90000"/>
              <a:hueOff val="-818368"/>
              <a:satOff val="9021"/>
              <a:lumOff val="8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Invertir en publicidad y en capacitaciones</a:t>
          </a:r>
          <a:endParaRPr lang="es-ES" sz="1600" kern="1200" dirty="0"/>
        </a:p>
      </dsp:txBody>
      <dsp:txXfrm>
        <a:off x="5891129" y="615992"/>
        <a:ext cx="1676019" cy="1117346"/>
      </dsp:txXfrm>
    </dsp:sp>
    <dsp:sp modelId="{5371DFCD-3696-4E1E-84ED-8B143D5A5A63}">
      <dsp:nvSpPr>
        <dsp:cNvPr id="0" name=""/>
        <dsp:cNvSpPr/>
      </dsp:nvSpPr>
      <dsp:spPr>
        <a:xfrm>
          <a:off x="2178" y="2036233"/>
          <a:ext cx="3365499" cy="1346199"/>
        </a:xfrm>
        <a:prstGeom prst="chevron">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EC" sz="3200" kern="1200" dirty="0" smtClean="0"/>
            <a:t>Ámbito ambiental</a:t>
          </a:r>
          <a:endParaRPr lang="es-ES" sz="3200" kern="1200" dirty="0"/>
        </a:p>
      </dsp:txBody>
      <dsp:txXfrm>
        <a:off x="675278" y="2036233"/>
        <a:ext cx="2019300" cy="1346199"/>
      </dsp:txXfrm>
    </dsp:sp>
    <dsp:sp modelId="{58BAA331-3F74-444E-A70A-EEF71D24B125}">
      <dsp:nvSpPr>
        <dsp:cNvPr id="0" name=""/>
        <dsp:cNvSpPr/>
      </dsp:nvSpPr>
      <dsp:spPr>
        <a:xfrm>
          <a:off x="2930163" y="2150660"/>
          <a:ext cx="2793365" cy="1117346"/>
        </a:xfrm>
        <a:prstGeom prst="chevron">
          <a:avLst/>
        </a:prstGeom>
        <a:solidFill>
          <a:schemeClr val="accent2">
            <a:tint val="40000"/>
            <a:alpha val="90000"/>
            <a:hueOff val="-1636736"/>
            <a:satOff val="18043"/>
            <a:lumOff val="1718"/>
            <a:alphaOff val="0"/>
          </a:schemeClr>
        </a:solidFill>
        <a:ln w="19050" cap="rnd" cmpd="sng" algn="ctr">
          <a:solidFill>
            <a:schemeClr val="accent2">
              <a:tint val="40000"/>
              <a:alpha val="90000"/>
              <a:hueOff val="-1636736"/>
              <a:satOff val="18043"/>
              <a:lumOff val="1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Mantienen una conservación de la naturaleza</a:t>
          </a:r>
          <a:endParaRPr lang="es-ES" sz="1600" kern="1200" dirty="0"/>
        </a:p>
      </dsp:txBody>
      <dsp:txXfrm>
        <a:off x="3488836" y="2150660"/>
        <a:ext cx="1676019" cy="1117346"/>
      </dsp:txXfrm>
    </dsp:sp>
    <dsp:sp modelId="{CACCC303-565E-4E23-ABAD-41DB4DA51B37}">
      <dsp:nvSpPr>
        <dsp:cNvPr id="0" name=""/>
        <dsp:cNvSpPr/>
      </dsp:nvSpPr>
      <dsp:spPr>
        <a:xfrm>
          <a:off x="5332456" y="2150660"/>
          <a:ext cx="2793365" cy="1117346"/>
        </a:xfrm>
        <a:prstGeom prst="chevron">
          <a:avLst/>
        </a:prstGeom>
        <a:solidFill>
          <a:schemeClr val="accent2">
            <a:tint val="40000"/>
            <a:alpha val="90000"/>
            <a:hueOff val="-2455104"/>
            <a:satOff val="27064"/>
            <a:lumOff val="2578"/>
            <a:alphaOff val="0"/>
          </a:schemeClr>
        </a:solidFill>
        <a:ln w="19050" cap="rnd" cmpd="sng" algn="ctr">
          <a:solidFill>
            <a:schemeClr val="accent2">
              <a:tint val="40000"/>
              <a:alpha val="90000"/>
              <a:hueOff val="-2455104"/>
              <a:satOff val="27064"/>
              <a:lumOff val="25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Educación ambiental</a:t>
          </a:r>
          <a:endParaRPr lang="es-ES" sz="1600" kern="1200" dirty="0"/>
        </a:p>
      </dsp:txBody>
      <dsp:txXfrm>
        <a:off x="5891129" y="2150660"/>
        <a:ext cx="1676019" cy="1117346"/>
      </dsp:txXfrm>
    </dsp:sp>
    <dsp:sp modelId="{2C755630-F534-427E-A41A-1CB8728A53E8}">
      <dsp:nvSpPr>
        <dsp:cNvPr id="0" name=""/>
        <dsp:cNvSpPr/>
      </dsp:nvSpPr>
      <dsp:spPr>
        <a:xfrm>
          <a:off x="2178" y="3570901"/>
          <a:ext cx="3365499" cy="1346199"/>
        </a:xfrm>
        <a:prstGeom prst="chevron">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EC" sz="3200" kern="1200" dirty="0" smtClean="0"/>
            <a:t>Ámbito social</a:t>
          </a:r>
          <a:endParaRPr lang="es-ES" sz="3200" kern="1200" dirty="0"/>
        </a:p>
      </dsp:txBody>
      <dsp:txXfrm>
        <a:off x="675278" y="3570901"/>
        <a:ext cx="2019300" cy="1346199"/>
      </dsp:txXfrm>
    </dsp:sp>
    <dsp:sp modelId="{F9482FD6-CCDD-4510-9E69-75BAA660FA67}">
      <dsp:nvSpPr>
        <dsp:cNvPr id="0" name=""/>
        <dsp:cNvSpPr/>
      </dsp:nvSpPr>
      <dsp:spPr>
        <a:xfrm>
          <a:off x="2930163" y="3685328"/>
          <a:ext cx="2793365" cy="1117346"/>
        </a:xfrm>
        <a:prstGeom prst="chevron">
          <a:avLst/>
        </a:prstGeom>
        <a:solidFill>
          <a:schemeClr val="accent2">
            <a:tint val="40000"/>
            <a:alpha val="90000"/>
            <a:hueOff val="-3273471"/>
            <a:satOff val="36086"/>
            <a:lumOff val="3437"/>
            <a:alphaOff val="0"/>
          </a:schemeClr>
        </a:solidFill>
        <a:ln w="19050" cap="rnd" cmpd="sng" algn="ctr">
          <a:solidFill>
            <a:schemeClr val="accent2">
              <a:tint val="40000"/>
              <a:alpha val="90000"/>
              <a:hueOff val="-3273471"/>
              <a:satOff val="36086"/>
              <a:lumOff val="34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Turismo ha permitido el desarrollo</a:t>
          </a:r>
          <a:endParaRPr lang="es-ES" sz="1600" kern="1200" dirty="0"/>
        </a:p>
      </dsp:txBody>
      <dsp:txXfrm>
        <a:off x="3488836" y="3685328"/>
        <a:ext cx="1676019" cy="1117346"/>
      </dsp:txXfrm>
    </dsp:sp>
    <dsp:sp modelId="{59F8B7F9-F5A9-48FE-83B4-82CEE011AA3D}">
      <dsp:nvSpPr>
        <dsp:cNvPr id="0" name=""/>
        <dsp:cNvSpPr/>
      </dsp:nvSpPr>
      <dsp:spPr>
        <a:xfrm>
          <a:off x="5332456" y="3685328"/>
          <a:ext cx="2793365" cy="1117346"/>
        </a:xfrm>
        <a:prstGeom prst="chevron">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Conservación de la cultura y la autenticidad local</a:t>
          </a:r>
          <a:endParaRPr lang="es-ES" sz="1600" kern="1200" dirty="0"/>
        </a:p>
      </dsp:txBody>
      <dsp:txXfrm>
        <a:off x="5891129" y="3685328"/>
        <a:ext cx="1676019" cy="11173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2C4C5-1C5C-4B7F-8781-BE6A3EF04FC3}">
      <dsp:nvSpPr>
        <dsp:cNvPr id="0" name=""/>
        <dsp:cNvSpPr/>
      </dsp:nvSpPr>
      <dsp:spPr>
        <a:xfrm>
          <a:off x="406400" y="891617"/>
          <a:ext cx="7315200" cy="665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622300">
            <a:lnSpc>
              <a:spcPct val="90000"/>
            </a:lnSpc>
            <a:spcBef>
              <a:spcPct val="0"/>
            </a:spcBef>
            <a:spcAft>
              <a:spcPct val="35000"/>
            </a:spcAft>
          </a:pPr>
          <a:r>
            <a:rPr lang="es-EC" sz="1400" kern="1200" dirty="0" smtClean="0"/>
            <a:t>Se recomienda el mejoramiento de las gestiones para implementar ayuda financiera que permita la realización de nuevos proyectos para mejorar las actividades turísticas y se desarrolle eficazmente el turismo en la parroquia.</a:t>
          </a:r>
          <a:endParaRPr lang="es-ES" sz="1400" kern="1200" dirty="0"/>
        </a:p>
      </dsp:txBody>
      <dsp:txXfrm>
        <a:off x="406400" y="891617"/>
        <a:ext cx="7315200" cy="665018"/>
      </dsp:txXfrm>
    </dsp:sp>
    <dsp:sp modelId="{8E4F38E8-AEF2-4B6C-8538-DFB971085675}">
      <dsp:nvSpPr>
        <dsp:cNvPr id="0" name=""/>
        <dsp:cNvSpPr/>
      </dsp:nvSpPr>
      <dsp:spPr>
        <a:xfrm>
          <a:off x="406400"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4C571-6932-4AFA-832E-0F7F48A12B11}">
      <dsp:nvSpPr>
        <dsp:cNvPr id="0" name=""/>
        <dsp:cNvSpPr/>
      </dsp:nvSpPr>
      <dsp:spPr>
        <a:xfrm>
          <a:off x="1438655"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807BB-8EF1-4284-84FF-ECD7A475389E}">
      <dsp:nvSpPr>
        <dsp:cNvPr id="0" name=""/>
        <dsp:cNvSpPr/>
      </dsp:nvSpPr>
      <dsp:spPr>
        <a:xfrm>
          <a:off x="2470911"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CE190-C10E-4DF9-B862-F4C776E72268}">
      <dsp:nvSpPr>
        <dsp:cNvPr id="0" name=""/>
        <dsp:cNvSpPr/>
      </dsp:nvSpPr>
      <dsp:spPr>
        <a:xfrm>
          <a:off x="3503168"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2959D-31FA-47D3-A7A3-07EB5A48EC2B}">
      <dsp:nvSpPr>
        <dsp:cNvPr id="0" name=""/>
        <dsp:cNvSpPr/>
      </dsp:nvSpPr>
      <dsp:spPr>
        <a:xfrm>
          <a:off x="4535423"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BCC30-A716-426A-8A22-783DFC49E96E}">
      <dsp:nvSpPr>
        <dsp:cNvPr id="0" name=""/>
        <dsp:cNvSpPr/>
      </dsp:nvSpPr>
      <dsp:spPr>
        <a:xfrm>
          <a:off x="5567680"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C186F-29C8-4112-9384-6C9193766DE6}">
      <dsp:nvSpPr>
        <dsp:cNvPr id="0" name=""/>
        <dsp:cNvSpPr/>
      </dsp:nvSpPr>
      <dsp:spPr>
        <a:xfrm>
          <a:off x="6599936" y="1556635"/>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98B42-12D3-411A-A57E-616DDEAAD0A1}">
      <dsp:nvSpPr>
        <dsp:cNvPr id="0" name=""/>
        <dsp:cNvSpPr/>
      </dsp:nvSpPr>
      <dsp:spPr>
        <a:xfrm>
          <a:off x="406400" y="1827568"/>
          <a:ext cx="7315200" cy="665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622300">
            <a:lnSpc>
              <a:spcPct val="90000"/>
            </a:lnSpc>
            <a:spcBef>
              <a:spcPct val="0"/>
            </a:spcBef>
            <a:spcAft>
              <a:spcPct val="35000"/>
            </a:spcAft>
          </a:pPr>
          <a:r>
            <a:rPr lang="es-EC" sz="1400" kern="1200" smtClean="0"/>
            <a:t>Se debe implementar un programa de educación ambiental como instrumento para el desarrollo de un turismo sostenible, que permita a los pobladores aprender sobre prácticas amigables con el ambiente </a:t>
          </a:r>
          <a:endParaRPr lang="es-ES" sz="1400" kern="1200"/>
        </a:p>
      </dsp:txBody>
      <dsp:txXfrm>
        <a:off x="406400" y="1827568"/>
        <a:ext cx="7315200" cy="665018"/>
      </dsp:txXfrm>
    </dsp:sp>
    <dsp:sp modelId="{85A46669-5801-416D-B775-15A04D86BA79}">
      <dsp:nvSpPr>
        <dsp:cNvPr id="0" name=""/>
        <dsp:cNvSpPr/>
      </dsp:nvSpPr>
      <dsp:spPr>
        <a:xfrm>
          <a:off x="406400"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2AAB79-6B6D-473C-8FAF-553840C00F4F}">
      <dsp:nvSpPr>
        <dsp:cNvPr id="0" name=""/>
        <dsp:cNvSpPr/>
      </dsp:nvSpPr>
      <dsp:spPr>
        <a:xfrm>
          <a:off x="1438655"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6AD1E-4E7D-4F02-BCDD-72698161EFED}">
      <dsp:nvSpPr>
        <dsp:cNvPr id="0" name=""/>
        <dsp:cNvSpPr/>
      </dsp:nvSpPr>
      <dsp:spPr>
        <a:xfrm>
          <a:off x="2470911"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B1C5C-D3EA-41D6-913A-0058766E7947}">
      <dsp:nvSpPr>
        <dsp:cNvPr id="0" name=""/>
        <dsp:cNvSpPr/>
      </dsp:nvSpPr>
      <dsp:spPr>
        <a:xfrm>
          <a:off x="3503168"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1A7B0-AFA5-4FC6-B368-DDC91059C527}">
      <dsp:nvSpPr>
        <dsp:cNvPr id="0" name=""/>
        <dsp:cNvSpPr/>
      </dsp:nvSpPr>
      <dsp:spPr>
        <a:xfrm>
          <a:off x="4535423"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38712-AD67-46A9-95D5-7ECBC4C533F2}">
      <dsp:nvSpPr>
        <dsp:cNvPr id="0" name=""/>
        <dsp:cNvSpPr/>
      </dsp:nvSpPr>
      <dsp:spPr>
        <a:xfrm>
          <a:off x="5567680"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C71E5B-0016-4425-9074-F2002BCA9C15}">
      <dsp:nvSpPr>
        <dsp:cNvPr id="0" name=""/>
        <dsp:cNvSpPr/>
      </dsp:nvSpPr>
      <dsp:spPr>
        <a:xfrm>
          <a:off x="6599936" y="2492586"/>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85FB4-FA38-4E4D-91A7-668DB7651C5A}">
      <dsp:nvSpPr>
        <dsp:cNvPr id="0" name=""/>
        <dsp:cNvSpPr/>
      </dsp:nvSpPr>
      <dsp:spPr>
        <a:xfrm>
          <a:off x="406400" y="2763520"/>
          <a:ext cx="7315200" cy="665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622300">
            <a:lnSpc>
              <a:spcPct val="90000"/>
            </a:lnSpc>
            <a:spcBef>
              <a:spcPct val="0"/>
            </a:spcBef>
            <a:spcAft>
              <a:spcPct val="35000"/>
            </a:spcAft>
          </a:pPr>
          <a:r>
            <a:rPr lang="es-EC" sz="1400" kern="1200" smtClean="0"/>
            <a:t>Un método para aplicar criterios sostenibles en el desarrollo del turismo, podría ser el implementar la utilización de energías alternativas como la geotérmica, en las actividades turísticas</a:t>
          </a:r>
          <a:endParaRPr lang="es-ES" sz="1400" kern="1200"/>
        </a:p>
      </dsp:txBody>
      <dsp:txXfrm>
        <a:off x="406400" y="2763520"/>
        <a:ext cx="7315200" cy="665018"/>
      </dsp:txXfrm>
    </dsp:sp>
    <dsp:sp modelId="{D345AFF2-DA47-48AD-B794-F9E8759E1726}">
      <dsp:nvSpPr>
        <dsp:cNvPr id="0" name=""/>
        <dsp:cNvSpPr/>
      </dsp:nvSpPr>
      <dsp:spPr>
        <a:xfrm>
          <a:off x="406400"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B8967-2E15-4F61-8EF6-8EE4376C23D6}">
      <dsp:nvSpPr>
        <dsp:cNvPr id="0" name=""/>
        <dsp:cNvSpPr/>
      </dsp:nvSpPr>
      <dsp:spPr>
        <a:xfrm>
          <a:off x="1438655"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22F947-96F3-4FA1-A38C-734332A6254B}">
      <dsp:nvSpPr>
        <dsp:cNvPr id="0" name=""/>
        <dsp:cNvSpPr/>
      </dsp:nvSpPr>
      <dsp:spPr>
        <a:xfrm>
          <a:off x="2470911"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740F0-D852-4342-B3A0-637E6435B454}">
      <dsp:nvSpPr>
        <dsp:cNvPr id="0" name=""/>
        <dsp:cNvSpPr/>
      </dsp:nvSpPr>
      <dsp:spPr>
        <a:xfrm>
          <a:off x="3503168"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26CED-6CBE-4E45-9B76-0FACE9F2B4CF}">
      <dsp:nvSpPr>
        <dsp:cNvPr id="0" name=""/>
        <dsp:cNvSpPr/>
      </dsp:nvSpPr>
      <dsp:spPr>
        <a:xfrm>
          <a:off x="4535423"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56EE7-CC48-4121-BF8D-6379F58D16E8}">
      <dsp:nvSpPr>
        <dsp:cNvPr id="0" name=""/>
        <dsp:cNvSpPr/>
      </dsp:nvSpPr>
      <dsp:spPr>
        <a:xfrm>
          <a:off x="5567680"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9D2D7-0999-4C85-9A9D-4606826DED86}">
      <dsp:nvSpPr>
        <dsp:cNvPr id="0" name=""/>
        <dsp:cNvSpPr/>
      </dsp:nvSpPr>
      <dsp:spPr>
        <a:xfrm>
          <a:off x="6599936" y="3428538"/>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9BB0D-9203-43C8-BAD7-150229DF9D35}">
      <dsp:nvSpPr>
        <dsp:cNvPr id="0" name=""/>
        <dsp:cNvSpPr/>
      </dsp:nvSpPr>
      <dsp:spPr>
        <a:xfrm>
          <a:off x="406400" y="3699471"/>
          <a:ext cx="7315200" cy="665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622300">
            <a:lnSpc>
              <a:spcPct val="90000"/>
            </a:lnSpc>
            <a:spcBef>
              <a:spcPct val="0"/>
            </a:spcBef>
            <a:spcAft>
              <a:spcPct val="35000"/>
            </a:spcAft>
          </a:pPr>
          <a:r>
            <a:rPr lang="es-ES" sz="1400" kern="1200" dirty="0" smtClean="0"/>
            <a:t>Se recomienda la creación de un lugar donde se expondría la cultura de la comunidad como su historia, tradiciones, leyendas, vestimenta, etc., con esto se lograría preservar la tradición y cultural local agregando valor como potencial para el turismo.</a:t>
          </a:r>
          <a:endParaRPr lang="es-ES" sz="1400" kern="1200" dirty="0"/>
        </a:p>
      </dsp:txBody>
      <dsp:txXfrm>
        <a:off x="406400" y="3699471"/>
        <a:ext cx="7315200" cy="665018"/>
      </dsp:txXfrm>
    </dsp:sp>
    <dsp:sp modelId="{4AA3701E-40F6-4EC1-8A90-B396BE8CC694}">
      <dsp:nvSpPr>
        <dsp:cNvPr id="0" name=""/>
        <dsp:cNvSpPr/>
      </dsp:nvSpPr>
      <dsp:spPr>
        <a:xfrm>
          <a:off x="406400"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DFB04-CE70-4CAC-8528-49068717A26D}">
      <dsp:nvSpPr>
        <dsp:cNvPr id="0" name=""/>
        <dsp:cNvSpPr/>
      </dsp:nvSpPr>
      <dsp:spPr>
        <a:xfrm>
          <a:off x="1438655"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070B0-0019-40EA-BE96-705EE232E607}">
      <dsp:nvSpPr>
        <dsp:cNvPr id="0" name=""/>
        <dsp:cNvSpPr/>
      </dsp:nvSpPr>
      <dsp:spPr>
        <a:xfrm>
          <a:off x="2470911"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55CD8D-F196-43E7-9556-2B0175429218}">
      <dsp:nvSpPr>
        <dsp:cNvPr id="0" name=""/>
        <dsp:cNvSpPr/>
      </dsp:nvSpPr>
      <dsp:spPr>
        <a:xfrm>
          <a:off x="3503168"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D3501-3A32-4410-B096-B4730DECD3B6}">
      <dsp:nvSpPr>
        <dsp:cNvPr id="0" name=""/>
        <dsp:cNvSpPr/>
      </dsp:nvSpPr>
      <dsp:spPr>
        <a:xfrm>
          <a:off x="4535423"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336B3-9B80-4AB3-8609-55CEE5DFD999}">
      <dsp:nvSpPr>
        <dsp:cNvPr id="0" name=""/>
        <dsp:cNvSpPr/>
      </dsp:nvSpPr>
      <dsp:spPr>
        <a:xfrm>
          <a:off x="5567680"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DD6FF-3EE6-44C8-8A53-84871F26D45B}">
      <dsp:nvSpPr>
        <dsp:cNvPr id="0" name=""/>
        <dsp:cNvSpPr/>
      </dsp:nvSpPr>
      <dsp:spPr>
        <a:xfrm>
          <a:off x="6599936" y="4364489"/>
          <a:ext cx="975360" cy="162560"/>
        </a:xfrm>
        <a:prstGeom prst="parallelogram">
          <a:avLst>
            <a:gd name="adj" fmla="val 14084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99943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91462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7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52413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164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111125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871358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45749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62348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E590A60-5307-4113-8E07-60AA930030F1}" type="datetimeFigureOut">
              <a:rPr lang="es-ES" smtClean="0"/>
              <a:t>28/01/2019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24818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E590A60-5307-4113-8E07-60AA930030F1}" type="datetimeFigureOut">
              <a:rPr lang="es-ES" smtClean="0"/>
              <a:t>28/01/2019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311377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E590A60-5307-4113-8E07-60AA930030F1}" type="datetimeFigureOut">
              <a:rPr lang="es-ES" smtClean="0"/>
              <a:t>28/01/2019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39690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E590A60-5307-4113-8E07-60AA930030F1}" type="datetimeFigureOut">
              <a:rPr lang="es-ES" smtClean="0"/>
              <a:t>28/01/2019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121033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90A60-5307-4113-8E07-60AA930030F1}" type="datetimeFigureOut">
              <a:rPr lang="es-ES" smtClean="0"/>
              <a:t>28/01/2019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347218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E590A60-5307-4113-8E07-60AA930030F1}" type="datetimeFigureOut">
              <a:rPr lang="es-ES" smtClean="0"/>
              <a:t>28/01/2019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407453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E590A60-5307-4113-8E07-60AA930030F1}" type="datetimeFigureOut">
              <a:rPr lang="es-ES" smtClean="0"/>
              <a:t>28/01/2019</a:t>
            </a:fld>
            <a:endParaRPr lang="es-E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906869-10E5-4261-AD16-A1402F5A2EFD}" type="slidenum">
              <a:rPr lang="es-ES" smtClean="0"/>
              <a:t>‹Nº›</a:t>
            </a:fld>
            <a:endParaRPr lang="es-ES"/>
          </a:p>
        </p:txBody>
      </p:sp>
    </p:spTree>
    <p:extLst>
      <p:ext uri="{BB962C8B-B14F-4D97-AF65-F5344CB8AC3E}">
        <p14:creationId xmlns:p14="http://schemas.microsoft.com/office/powerpoint/2010/main" val="213029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590A60-5307-4113-8E07-60AA930030F1}" type="datetimeFigureOut">
              <a:rPr lang="es-ES" smtClean="0"/>
              <a:t>28/01/2019</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C906869-10E5-4261-AD16-A1402F5A2EFD}" type="slidenum">
              <a:rPr lang="es-ES" smtClean="0"/>
              <a:t>‹Nº›</a:t>
            </a:fld>
            <a:endParaRPr lang="es-ES"/>
          </a:p>
        </p:txBody>
      </p:sp>
    </p:spTree>
    <p:extLst>
      <p:ext uri="{BB962C8B-B14F-4D97-AF65-F5344CB8AC3E}">
        <p14:creationId xmlns:p14="http://schemas.microsoft.com/office/powerpoint/2010/main" val="39546508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1.png"/><Relationship Id="rId4" Type="http://schemas.openxmlformats.org/officeDocument/2006/relationships/diagramQuickStyle" Target="../diagrams/quickStyle5.xml"/><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1.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89908" y="1423851"/>
            <a:ext cx="8120743" cy="5078313"/>
          </a:xfrm>
          <a:prstGeom prst="rect">
            <a:avLst/>
          </a:prstGeom>
        </p:spPr>
        <p:txBody>
          <a:bodyPr wrap="square">
            <a:spAutoFit/>
          </a:bodyPr>
          <a:lstStyle/>
          <a:p>
            <a:pPr lvl="0" algn="ctr" fontAlgn="base">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DEPARTAMENTO DE </a:t>
            </a:r>
            <a:r>
              <a:rPr lang="es-ES" b="1" dirty="0" smtClean="0">
                <a:solidFill>
                  <a:srgbClr val="000000"/>
                </a:solidFill>
                <a:latin typeface="Times New Roman" pitchFamily="18" charset="0"/>
                <a:ea typeface="Calibri" pitchFamily="34" charset="0"/>
                <a:cs typeface="Times New Roman" pitchFamily="18" charset="0"/>
              </a:rPr>
              <a:t>CIENCIAS </a:t>
            </a:r>
            <a:r>
              <a:rPr lang="es-ES" b="1" dirty="0">
                <a:solidFill>
                  <a:srgbClr val="000000"/>
                </a:solidFill>
                <a:latin typeface="Times New Roman" pitchFamily="18" charset="0"/>
                <a:ea typeface="Calibri" pitchFamily="34" charset="0"/>
                <a:cs typeface="Times New Roman" pitchFamily="18" charset="0"/>
              </a:rPr>
              <a:t>ECON</a:t>
            </a:r>
            <a:r>
              <a:rPr lang="es-ES" b="1" dirty="0">
                <a:solidFill>
                  <a:srgbClr val="000000"/>
                </a:solidFill>
                <a:ea typeface="Calibri" pitchFamily="34" charset="0"/>
                <a:cs typeface="Times New Roman" pitchFamily="18" charset="0"/>
              </a:rPr>
              <a:t>Ó</a:t>
            </a:r>
            <a:r>
              <a:rPr lang="es-ES" b="1" dirty="0">
                <a:solidFill>
                  <a:srgbClr val="000000"/>
                </a:solidFill>
                <a:latin typeface="Times New Roman" pitchFamily="18" charset="0"/>
                <a:ea typeface="Calibri" pitchFamily="34" charset="0"/>
                <a:cs typeface="Times New Roman" pitchFamily="18" charset="0"/>
              </a:rPr>
              <a:t>MICAS ADMINISTRATIVAS Y DE COMERCIO</a:t>
            </a:r>
          </a:p>
          <a:p>
            <a:pPr lvl="0" algn="ctr" fontAlgn="base">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CARRERA DE INGENIER</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A EN ADMINISTRACI</a:t>
            </a:r>
            <a:r>
              <a:rPr lang="es-ES" b="1" dirty="0">
                <a:solidFill>
                  <a:srgbClr val="000000"/>
                </a:solidFill>
                <a:ea typeface="Calibri" pitchFamily="34" charset="0"/>
                <a:cs typeface="Times New Roman" pitchFamily="18" charset="0"/>
              </a:rPr>
              <a:t>Ó</a:t>
            </a:r>
            <a:r>
              <a:rPr lang="es-ES" b="1" dirty="0">
                <a:solidFill>
                  <a:srgbClr val="000000"/>
                </a:solidFill>
                <a:latin typeface="Times New Roman" pitchFamily="18" charset="0"/>
                <a:ea typeface="Calibri" pitchFamily="34" charset="0"/>
                <a:cs typeface="Times New Roman" pitchFamily="18" charset="0"/>
              </a:rPr>
              <a:t>N TUR</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STICA Y HOTELERA</a:t>
            </a:r>
          </a:p>
          <a:p>
            <a:pPr lvl="0" algn="ctr" eaLnBrk="0" fontAlgn="base" hangingPunct="0">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TRABAJO DE TITULACI</a:t>
            </a:r>
            <a:r>
              <a:rPr lang="es-ES" b="1" dirty="0">
                <a:solidFill>
                  <a:srgbClr val="000000"/>
                </a:solidFill>
                <a:ea typeface="Calibri" pitchFamily="34" charset="0"/>
                <a:cs typeface="Times New Roman" pitchFamily="18" charset="0"/>
              </a:rPr>
              <a:t>Ó</a:t>
            </a:r>
            <a:r>
              <a:rPr lang="es-ES" b="1" dirty="0">
                <a:solidFill>
                  <a:srgbClr val="000000"/>
                </a:solidFill>
                <a:latin typeface="Times New Roman" pitchFamily="18" charset="0"/>
                <a:ea typeface="Calibri" pitchFamily="34" charset="0"/>
                <a:cs typeface="Times New Roman" pitchFamily="18" charset="0"/>
              </a:rPr>
              <a:t>N, PREVIO A LA OBTENCI</a:t>
            </a:r>
            <a:r>
              <a:rPr lang="es-ES" b="1" dirty="0">
                <a:solidFill>
                  <a:srgbClr val="000000"/>
                </a:solidFill>
                <a:ea typeface="Calibri" pitchFamily="34" charset="0"/>
                <a:cs typeface="Times New Roman" pitchFamily="18" charset="0"/>
              </a:rPr>
              <a:t>Ó</a:t>
            </a:r>
            <a:r>
              <a:rPr lang="es-ES" b="1" dirty="0">
                <a:solidFill>
                  <a:srgbClr val="000000"/>
                </a:solidFill>
                <a:latin typeface="Times New Roman" pitchFamily="18" charset="0"/>
                <a:ea typeface="Calibri" pitchFamily="34" charset="0"/>
                <a:cs typeface="Times New Roman" pitchFamily="18" charset="0"/>
              </a:rPr>
              <a:t>N DEL T</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TULO DE INGENIER</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A EN ADMINISTRACI</a:t>
            </a:r>
            <a:r>
              <a:rPr lang="es-ES" b="1" dirty="0">
                <a:solidFill>
                  <a:srgbClr val="000000"/>
                </a:solidFill>
                <a:ea typeface="Calibri" pitchFamily="34" charset="0"/>
                <a:cs typeface="Times New Roman" pitchFamily="18" charset="0"/>
              </a:rPr>
              <a:t>Ó</a:t>
            </a:r>
            <a:r>
              <a:rPr lang="es-ES" b="1" dirty="0">
                <a:solidFill>
                  <a:srgbClr val="000000"/>
                </a:solidFill>
                <a:latin typeface="Times New Roman" pitchFamily="18" charset="0"/>
                <a:ea typeface="Calibri" pitchFamily="34" charset="0"/>
                <a:cs typeface="Times New Roman" pitchFamily="18" charset="0"/>
              </a:rPr>
              <a:t>N TUR</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STICA Y HOTELERA </a:t>
            </a:r>
          </a:p>
          <a:p>
            <a:pPr lvl="0" algn="ctr" eaLnBrk="0" fontAlgn="base" hangingPunct="0">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TEMA: </a:t>
            </a:r>
            <a:r>
              <a:rPr lang="es-ES" b="1" dirty="0" smtClean="0">
                <a:solidFill>
                  <a:srgbClr val="000000"/>
                </a:solidFill>
                <a:latin typeface="Times New Roman" pitchFamily="18" charset="0"/>
                <a:ea typeface="Calibri" pitchFamily="34" charset="0"/>
                <a:cs typeface="Times New Roman" pitchFamily="18" charset="0"/>
              </a:rPr>
              <a:t>SOSTENIBILIDAD EN LOS SERVICIOS DE TURISMO COMUNITARIO. CASO: COMUNIDAD OYACACHI</a:t>
            </a:r>
            <a:endParaRPr lang="es-ES" b="1" dirty="0">
              <a:solidFill>
                <a:srgbClr val="0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smtClean="0">
                <a:solidFill>
                  <a:srgbClr val="000000"/>
                </a:solidFill>
                <a:latin typeface="Times New Roman" pitchFamily="18" charset="0"/>
                <a:ea typeface="Calibri" pitchFamily="34" charset="0"/>
                <a:cs typeface="Times New Roman" pitchFamily="18" charset="0"/>
              </a:rPr>
              <a:t>AUTOR: KATHERINE VIVIANA MOLINA NIETO</a:t>
            </a:r>
            <a:endParaRPr lang="es-ES" b="1" dirty="0">
              <a:solidFill>
                <a:srgbClr val="0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DIRECTOR: </a:t>
            </a:r>
            <a:r>
              <a:rPr lang="es-ES" b="1" dirty="0" smtClean="0">
                <a:solidFill>
                  <a:srgbClr val="000000"/>
                </a:solidFill>
                <a:latin typeface="Times New Roman" pitchFamily="18" charset="0"/>
                <a:ea typeface="Calibri" pitchFamily="34" charset="0"/>
                <a:cs typeface="Times New Roman" pitchFamily="18" charset="0"/>
              </a:rPr>
              <a:t>MSC. ELOÍSA ACOSTA</a:t>
            </a:r>
            <a:endParaRPr lang="es-ES" b="1" dirty="0">
              <a:solidFill>
                <a:srgbClr val="0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es-ES" dirty="0">
              <a:latin typeface="Arial" pitchFamily="34" charset="0"/>
              <a:cs typeface="Arial" pitchFamily="34" charset="0"/>
            </a:endParaRPr>
          </a:p>
          <a:p>
            <a:pPr lvl="0" algn="ctr" eaLnBrk="0" fontAlgn="base" hangingPunct="0">
              <a:spcBef>
                <a:spcPct val="0"/>
              </a:spcBef>
              <a:spcAft>
                <a:spcPct val="0"/>
              </a:spcAft>
            </a:pPr>
            <a:r>
              <a:rPr lang="es-ES" b="1" dirty="0">
                <a:solidFill>
                  <a:srgbClr val="000000"/>
                </a:solidFill>
                <a:latin typeface="Times New Roman" pitchFamily="18" charset="0"/>
                <a:ea typeface="Calibri" pitchFamily="34" charset="0"/>
                <a:cs typeface="Times New Roman" pitchFamily="18" charset="0"/>
              </a:rPr>
              <a:t>SANGOLQU</a:t>
            </a:r>
            <a:r>
              <a:rPr lang="es-ES" b="1" dirty="0">
                <a:solidFill>
                  <a:srgbClr val="000000"/>
                </a:solidFill>
                <a:ea typeface="Calibri" pitchFamily="34" charset="0"/>
                <a:cs typeface="Times New Roman" pitchFamily="18" charset="0"/>
              </a:rPr>
              <a:t>Í</a:t>
            </a:r>
            <a:r>
              <a:rPr lang="es-ES" b="1" dirty="0">
                <a:solidFill>
                  <a:srgbClr val="000000"/>
                </a:solidFill>
                <a:latin typeface="Times New Roman" pitchFamily="18" charset="0"/>
                <a:ea typeface="Calibri" pitchFamily="34" charset="0"/>
                <a:cs typeface="Times New Roman" pitchFamily="18" charset="0"/>
              </a:rPr>
              <a:t> </a:t>
            </a:r>
            <a:endParaRPr lang="es-ES" dirty="0">
              <a:latin typeface="Arial" pitchFamily="34" charset="0"/>
              <a:cs typeface="Arial" pitchFamily="34" charset="0"/>
            </a:endParaRPr>
          </a:p>
          <a:p>
            <a:pPr lvl="0" algn="ctr" eaLnBrk="0" fontAlgn="base" hangingPunct="0">
              <a:spcBef>
                <a:spcPct val="0"/>
              </a:spcBef>
              <a:spcAft>
                <a:spcPct val="0"/>
              </a:spcAft>
            </a:pPr>
            <a:r>
              <a:rPr lang="es-ES" b="1" dirty="0" smtClean="0">
                <a:solidFill>
                  <a:srgbClr val="000000"/>
                </a:solidFill>
                <a:latin typeface="Times New Roman" pitchFamily="18" charset="0"/>
                <a:ea typeface="Calibri" pitchFamily="34" charset="0"/>
                <a:cs typeface="Times New Roman" pitchFamily="18" charset="0"/>
              </a:rPr>
              <a:t>2019</a:t>
            </a:r>
            <a:endParaRPr lang="es-ES" dirty="0">
              <a:latin typeface="Arial" pitchFamily="34" charset="0"/>
              <a:cs typeface="Arial" pitchFamily="34" charset="0"/>
            </a:endParaRPr>
          </a:p>
        </p:txBody>
      </p:sp>
      <p:pic>
        <p:nvPicPr>
          <p:cNvPr id="5" name="Imagen 3" descr="Descripción: Resultado de imagen par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25"/>
            <a:ext cx="2893373" cy="7174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sultado de imagen para logo de turismo espe">
            <a:extLst>
              <a:ext uri="{FF2B5EF4-FFF2-40B4-BE49-F238E27FC236}">
                <a16:creationId xmlns:a16="http://schemas.microsoft.com/office/drawing/2014/main" id="{7DE8C2BD-47FF-4D54-BF8B-DF91CCAAAFB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8257" y="105525"/>
            <a:ext cx="993249" cy="950776"/>
          </a:xfrm>
          <a:prstGeom prst="rect">
            <a:avLst/>
          </a:prstGeom>
          <a:noFill/>
          <a:ln>
            <a:noFill/>
          </a:ln>
        </p:spPr>
      </p:pic>
    </p:spTree>
    <p:extLst>
      <p:ext uri="{BB962C8B-B14F-4D97-AF65-F5344CB8AC3E}">
        <p14:creationId xmlns:p14="http://schemas.microsoft.com/office/powerpoint/2010/main" val="362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596245" y="1164661"/>
            <a:ext cx="4241867" cy="923330"/>
          </a:xfrm>
          <a:prstGeom prst="rect">
            <a:avLst/>
          </a:prstGeom>
          <a:noFill/>
        </p:spPr>
        <p:txBody>
          <a:bodyPr wrap="none" lIns="91440" tIns="45720" rIns="91440" bIns="45720">
            <a:spAutoFit/>
          </a:bodyPr>
          <a:lstStyle/>
          <a:p>
            <a:pPr algn="ctr"/>
            <a:r>
              <a:rPr lang="es-E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RESULTADOS</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194" name="Picture 2" descr="Resultado de imagen para resultados de encuest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529" y="2309583"/>
            <a:ext cx="5618208" cy="350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42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C" dirty="0" smtClean="0"/>
              <a:t>ENCUESTAS A TURISTAS</a:t>
            </a:r>
            <a:endParaRPr lang="es-ES" dirty="0"/>
          </a:p>
        </p:txBody>
      </p:sp>
      <p:pic>
        <p:nvPicPr>
          <p:cNvPr id="4" name="Imagen 3"/>
          <p:cNvPicPr>
            <a:picLocks noChangeAspect="1"/>
          </p:cNvPicPr>
          <p:nvPr/>
        </p:nvPicPr>
        <p:blipFill rotWithShape="1">
          <a:blip r:embed="rId2"/>
          <a:srcRect l="40295" t="35268" r="22558" b="25664"/>
          <a:stretch/>
        </p:blipFill>
        <p:spPr>
          <a:xfrm>
            <a:off x="313509" y="1361440"/>
            <a:ext cx="4833257" cy="2857863"/>
          </a:xfrm>
          <a:prstGeom prst="rect">
            <a:avLst/>
          </a:prstGeom>
        </p:spPr>
      </p:pic>
      <p:sp>
        <p:nvSpPr>
          <p:cNvPr id="5" name="Flecha derecha 4"/>
          <p:cNvSpPr/>
          <p:nvPr/>
        </p:nvSpPr>
        <p:spPr>
          <a:xfrm>
            <a:off x="5878286" y="309154"/>
            <a:ext cx="3566160"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380 ENCUESTAS</a:t>
            </a:r>
            <a:endParaRPr lang="es-ES" dirty="0"/>
          </a:p>
        </p:txBody>
      </p:sp>
      <p:graphicFrame>
        <p:nvGraphicFramePr>
          <p:cNvPr id="7" name="Gráfico 6"/>
          <p:cNvGraphicFramePr/>
          <p:nvPr>
            <p:extLst>
              <p:ext uri="{D42A27DB-BD31-4B8C-83A1-F6EECF244321}">
                <p14:modId xmlns:p14="http://schemas.microsoft.com/office/powerpoint/2010/main" val="2679382820"/>
              </p:ext>
            </p:extLst>
          </p:nvPr>
        </p:nvGraphicFramePr>
        <p:xfrm>
          <a:off x="5282973" y="1466441"/>
          <a:ext cx="4756785" cy="20440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3258980143"/>
              </p:ext>
            </p:extLst>
          </p:nvPr>
        </p:nvGraphicFramePr>
        <p:xfrm>
          <a:off x="455919" y="4362993"/>
          <a:ext cx="3907075" cy="22794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916067788"/>
              </p:ext>
            </p:extLst>
          </p:nvPr>
        </p:nvGraphicFramePr>
        <p:xfrm>
          <a:off x="5146766" y="3991972"/>
          <a:ext cx="4777105" cy="26504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6285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graphicFrame>
        <p:nvGraphicFramePr>
          <p:cNvPr id="3" name="Gráfico 2"/>
          <p:cNvGraphicFramePr/>
          <p:nvPr>
            <p:extLst>
              <p:ext uri="{D42A27DB-BD31-4B8C-83A1-F6EECF244321}">
                <p14:modId xmlns:p14="http://schemas.microsoft.com/office/powerpoint/2010/main" val="1617704716"/>
              </p:ext>
            </p:extLst>
          </p:nvPr>
        </p:nvGraphicFramePr>
        <p:xfrm>
          <a:off x="217714" y="21553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p:cNvGraphicFramePr/>
          <p:nvPr>
            <p:extLst>
              <p:ext uri="{D42A27DB-BD31-4B8C-83A1-F6EECF244321}">
                <p14:modId xmlns:p14="http://schemas.microsoft.com/office/powerpoint/2010/main" val="2307850748"/>
              </p:ext>
            </p:extLst>
          </p:nvPr>
        </p:nvGraphicFramePr>
        <p:xfrm>
          <a:off x="5094947" y="215537"/>
          <a:ext cx="463867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p:cNvGraphicFramePr/>
          <p:nvPr>
            <p:extLst>
              <p:ext uri="{D42A27DB-BD31-4B8C-83A1-F6EECF244321}">
                <p14:modId xmlns:p14="http://schemas.microsoft.com/office/powerpoint/2010/main" val="1693877104"/>
              </p:ext>
            </p:extLst>
          </p:nvPr>
        </p:nvGraphicFramePr>
        <p:xfrm>
          <a:off x="217714" y="3352800"/>
          <a:ext cx="463867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p:cNvGraphicFramePr/>
          <p:nvPr>
            <p:extLst>
              <p:ext uri="{D42A27DB-BD31-4B8C-83A1-F6EECF244321}">
                <p14:modId xmlns:p14="http://schemas.microsoft.com/office/powerpoint/2010/main" val="3592438684"/>
              </p:ext>
            </p:extLst>
          </p:nvPr>
        </p:nvGraphicFramePr>
        <p:xfrm>
          <a:off x="5094947" y="3430451"/>
          <a:ext cx="463867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1311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graphicFrame>
        <p:nvGraphicFramePr>
          <p:cNvPr id="3" name="Gráfico 2"/>
          <p:cNvGraphicFramePr/>
          <p:nvPr>
            <p:extLst>
              <p:ext uri="{D42A27DB-BD31-4B8C-83A1-F6EECF244321}">
                <p14:modId xmlns:p14="http://schemas.microsoft.com/office/powerpoint/2010/main" val="242740803"/>
              </p:ext>
            </p:extLst>
          </p:nvPr>
        </p:nvGraphicFramePr>
        <p:xfrm>
          <a:off x="0" y="0"/>
          <a:ext cx="4572000" cy="2933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p:cNvGraphicFramePr/>
          <p:nvPr>
            <p:extLst>
              <p:ext uri="{D42A27DB-BD31-4B8C-83A1-F6EECF244321}">
                <p14:modId xmlns:p14="http://schemas.microsoft.com/office/powerpoint/2010/main" val="563464765"/>
              </p:ext>
            </p:extLst>
          </p:nvPr>
        </p:nvGraphicFramePr>
        <p:xfrm>
          <a:off x="4572000" y="-435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p:cNvGraphicFramePr/>
          <p:nvPr>
            <p:extLst>
              <p:ext uri="{D42A27DB-BD31-4B8C-83A1-F6EECF244321}">
                <p14:modId xmlns:p14="http://schemas.microsoft.com/office/powerpoint/2010/main" val="195867163"/>
              </p:ext>
            </p:extLst>
          </p:nvPr>
        </p:nvGraphicFramePr>
        <p:xfrm>
          <a:off x="0" y="29337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010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292259271"/>
              </p:ext>
            </p:extLst>
          </p:nvPr>
        </p:nvGraphicFramePr>
        <p:xfrm>
          <a:off x="482045" y="1197427"/>
          <a:ext cx="5174171" cy="35182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p:cNvGraphicFramePr/>
          <p:nvPr>
            <p:extLst>
              <p:ext uri="{D42A27DB-BD31-4B8C-83A1-F6EECF244321}">
                <p14:modId xmlns:p14="http://schemas.microsoft.com/office/powerpoint/2010/main" val="3335329326"/>
              </p:ext>
            </p:extLst>
          </p:nvPr>
        </p:nvGraphicFramePr>
        <p:xfrm>
          <a:off x="5978435" y="2242458"/>
          <a:ext cx="5529941" cy="34006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610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ENTREVISTAS</a:t>
            </a:r>
            <a:br>
              <a:rPr lang="es-EC" dirty="0" smtClean="0"/>
            </a:br>
            <a:endParaRPr lang="es-ES" dirty="0"/>
          </a:p>
        </p:txBody>
      </p:sp>
      <p:pic>
        <p:nvPicPr>
          <p:cNvPr id="10242" name="Picture 2" descr="Resultado de imagen para ENTREVIS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1384662"/>
            <a:ext cx="2837555" cy="232433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036423" y="1423850"/>
            <a:ext cx="3344091" cy="11988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Sr. Mauricio Parión </a:t>
            </a:r>
          </a:p>
          <a:p>
            <a:pPr algn="ctr"/>
            <a:r>
              <a:rPr lang="es-EC" dirty="0" smtClean="0"/>
              <a:t>Cabildo de la Parroquia de Oyacachi</a:t>
            </a:r>
            <a:endParaRPr lang="es-ES" dirty="0"/>
          </a:p>
        </p:txBody>
      </p:sp>
      <p:sp>
        <p:nvSpPr>
          <p:cNvPr id="5" name="Rectángulo 4"/>
          <p:cNvSpPr/>
          <p:nvPr/>
        </p:nvSpPr>
        <p:spPr>
          <a:xfrm>
            <a:off x="4036422" y="3587932"/>
            <a:ext cx="3344091" cy="11988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Sr. Melchor Parión </a:t>
            </a:r>
          </a:p>
          <a:p>
            <a:pPr algn="ctr"/>
            <a:r>
              <a:rPr lang="es-EC" dirty="0" smtClean="0"/>
              <a:t>Presidente de la Junta Parroquial de Oyacachi</a:t>
            </a:r>
            <a:endParaRPr lang="es-ES" dirty="0"/>
          </a:p>
        </p:txBody>
      </p:sp>
      <p:pic>
        <p:nvPicPr>
          <p:cNvPr id="10244" name="Picture 4" descr="Resultado de imagen para oyacac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404" y="2211659"/>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0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Encuestas a los servicios turísticos</a:t>
            </a:r>
            <a:endParaRPr lang="es-ES" dirty="0"/>
          </a:p>
        </p:txBody>
      </p:sp>
      <p:graphicFrame>
        <p:nvGraphicFramePr>
          <p:cNvPr id="3" name="Gráfico 2"/>
          <p:cNvGraphicFramePr/>
          <p:nvPr>
            <p:extLst>
              <p:ext uri="{D42A27DB-BD31-4B8C-83A1-F6EECF244321}">
                <p14:modId xmlns:p14="http://schemas.microsoft.com/office/powerpoint/2010/main" val="2685861211"/>
              </p:ext>
            </p:extLst>
          </p:nvPr>
        </p:nvGraphicFramePr>
        <p:xfrm>
          <a:off x="269285" y="1363027"/>
          <a:ext cx="5543686" cy="27387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p:cNvGraphicFramePr/>
          <p:nvPr>
            <p:extLst>
              <p:ext uri="{D42A27DB-BD31-4B8C-83A1-F6EECF244321}">
                <p14:modId xmlns:p14="http://schemas.microsoft.com/office/powerpoint/2010/main" val="4024746164"/>
              </p:ext>
            </p:extLst>
          </p:nvPr>
        </p:nvGraphicFramePr>
        <p:xfrm>
          <a:off x="6053137" y="1187110"/>
          <a:ext cx="5546680" cy="35677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914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1567579916"/>
              </p:ext>
            </p:extLst>
          </p:nvPr>
        </p:nvGraphicFramePr>
        <p:xfrm>
          <a:off x="373516" y="574789"/>
          <a:ext cx="5047570" cy="3553074"/>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Resultado de imagen para ambito so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086" y="224881"/>
            <a:ext cx="569595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94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DISCUSIÓN</a:t>
            </a:r>
            <a:endParaRPr lang="es-ES" dirty="0"/>
          </a:p>
        </p:txBody>
      </p:sp>
      <p:graphicFrame>
        <p:nvGraphicFramePr>
          <p:cNvPr id="3" name="Diagrama 2"/>
          <p:cNvGraphicFramePr/>
          <p:nvPr>
            <p:extLst>
              <p:ext uri="{D42A27DB-BD31-4B8C-83A1-F6EECF244321}">
                <p14:modId xmlns:p14="http://schemas.microsoft.com/office/powerpoint/2010/main" val="3689353814"/>
              </p:ext>
            </p:extLst>
          </p:nvPr>
        </p:nvGraphicFramePr>
        <p:xfrm>
          <a:off x="1146002" y="1270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385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3860" y="0"/>
            <a:ext cx="8596668" cy="692331"/>
          </a:xfrm>
        </p:spPr>
        <p:txBody>
          <a:bodyPr/>
          <a:lstStyle/>
          <a:p>
            <a:r>
              <a:rPr lang="es-EC" dirty="0" smtClean="0"/>
              <a:t>Conclusiones</a:t>
            </a:r>
            <a:endParaRPr lang="es-ES" dirty="0"/>
          </a:p>
        </p:txBody>
      </p:sp>
      <p:sp>
        <p:nvSpPr>
          <p:cNvPr id="4" name="Pentágono 3"/>
          <p:cNvSpPr/>
          <p:nvPr/>
        </p:nvSpPr>
        <p:spPr>
          <a:xfrm>
            <a:off x="374951" y="5547364"/>
            <a:ext cx="11209867" cy="953588"/>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s-EC" dirty="0"/>
              <a:t>La comunidad de Oyacachi es un lugar lleno de riqueza no solamente natural sino también cultural, sin embargo, las autoridades no están trabajando en el tema de la conservación de la cultura y la autenticidad local.</a:t>
            </a:r>
            <a:endParaRPr lang="es-ES" dirty="0"/>
          </a:p>
        </p:txBody>
      </p:sp>
      <p:sp>
        <p:nvSpPr>
          <p:cNvPr id="5" name="Pentágono 4"/>
          <p:cNvSpPr/>
          <p:nvPr/>
        </p:nvSpPr>
        <p:spPr>
          <a:xfrm>
            <a:off x="374950" y="4061463"/>
            <a:ext cx="11209867" cy="1046114"/>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s-EC" dirty="0"/>
              <a:t>La planificación y gestión sostenible del turismo es una manera de aplicar criterios de sostenibilidad en los procesos de planificación turística, la comunidad está consciente de los problemas ambientales que traen consigo esta actividad económica, pero no está trabajando apropiadamente para desarrollar estos criterios de sostenibilidad.</a:t>
            </a:r>
            <a:endParaRPr lang="es-ES" dirty="0"/>
          </a:p>
        </p:txBody>
      </p:sp>
      <p:sp>
        <p:nvSpPr>
          <p:cNvPr id="6" name="Pentágono 5"/>
          <p:cNvSpPr/>
          <p:nvPr/>
        </p:nvSpPr>
        <p:spPr>
          <a:xfrm>
            <a:off x="374951" y="2575562"/>
            <a:ext cx="11209867" cy="119960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s-EC" dirty="0"/>
              <a:t>La parroquia está ubicada dentro del Área Protegida Parque Nacional Cayambe Coca, donde se encuentra gran cantidad de especies de flora y fauna, los pobladores trabajan en conjunto con el parque para preservar la naturaleza, sin embargo, el turismo es una actividad que genera grandes cantidades de basura y contaminación ambiental en la comunidad.</a:t>
            </a:r>
            <a:endParaRPr lang="es-ES" dirty="0"/>
          </a:p>
        </p:txBody>
      </p:sp>
      <p:sp>
        <p:nvSpPr>
          <p:cNvPr id="7" name="Pentágono 6"/>
          <p:cNvSpPr/>
          <p:nvPr/>
        </p:nvSpPr>
        <p:spPr>
          <a:xfrm>
            <a:off x="374951" y="942704"/>
            <a:ext cx="11209867" cy="1040673"/>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s-EC" dirty="0"/>
              <a:t>A pesar de no contar con apoyo económico por parte de entidades gubernamentales, la comunidad de Oyacachi se ha desarrollado en los últimos años de una manera independiente intentando mejorar cada día en la prestación de los servicios y hacer que el turista se lleve una buena experiencia logrando un pronto retorno.</a:t>
            </a:r>
            <a:endParaRPr lang="es-ES" dirty="0"/>
          </a:p>
        </p:txBody>
      </p:sp>
    </p:spTree>
    <p:extLst>
      <p:ext uri="{BB962C8B-B14F-4D97-AF65-F5344CB8AC3E}">
        <p14:creationId xmlns:p14="http://schemas.microsoft.com/office/powerpoint/2010/main" val="400128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7494" y="184186"/>
            <a:ext cx="8897112" cy="991471"/>
          </a:xfrm>
        </p:spPr>
        <p:txBody>
          <a:bodyPr/>
          <a:lstStyle/>
          <a:p>
            <a:pPr algn="ctr"/>
            <a:r>
              <a:rPr lang="es-EC" dirty="0" smtClean="0"/>
              <a:t>IMPORTANCIA DEL PROYECTO</a:t>
            </a:r>
            <a:endParaRPr lang="es-ES" dirty="0"/>
          </a:p>
        </p:txBody>
      </p:sp>
      <p:pic>
        <p:nvPicPr>
          <p:cNvPr id="1026" name="Picture 2" descr="Resultado de imagen para Oyaca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113" y="1048929"/>
            <a:ext cx="4762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Oyacac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60" y="3246211"/>
            <a:ext cx="3674459" cy="1866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Oyacac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3936" y="3304874"/>
            <a:ext cx="3214642" cy="1808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Oyacac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595" y="3304874"/>
            <a:ext cx="3833716" cy="180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83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27314"/>
          </a:xfrm>
        </p:spPr>
        <p:txBody>
          <a:bodyPr/>
          <a:lstStyle/>
          <a:p>
            <a:r>
              <a:rPr lang="es-EC" dirty="0" smtClean="0"/>
              <a:t>RECOMENDACIONES</a:t>
            </a:r>
            <a:endParaRPr lang="es-ES" dirty="0"/>
          </a:p>
        </p:txBody>
      </p:sp>
      <p:graphicFrame>
        <p:nvGraphicFramePr>
          <p:cNvPr id="4" name="Diagrama 3"/>
          <p:cNvGraphicFramePr/>
          <p:nvPr>
            <p:extLst>
              <p:ext uri="{D42A27DB-BD31-4B8C-83A1-F6EECF244321}">
                <p14:modId xmlns:p14="http://schemas.microsoft.com/office/powerpoint/2010/main" val="1231208712"/>
              </p:ext>
            </p:extLst>
          </p:nvPr>
        </p:nvGraphicFramePr>
        <p:xfrm>
          <a:off x="0" y="8894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875180" y="59034"/>
            <a:ext cx="2419507" cy="1746884"/>
          </a:xfrm>
          <a:prstGeom prst="rect">
            <a:avLst/>
          </a:prstGeom>
        </p:spPr>
      </p:pic>
      <p:pic>
        <p:nvPicPr>
          <p:cNvPr id="6" name="Imagen 5"/>
          <p:cNvPicPr>
            <a:picLocks noChangeAspect="1"/>
          </p:cNvPicPr>
          <p:nvPr/>
        </p:nvPicPr>
        <p:blipFill>
          <a:blip r:embed="rId8"/>
          <a:stretch>
            <a:fillRect/>
          </a:stretch>
        </p:blipFill>
        <p:spPr>
          <a:xfrm>
            <a:off x="8713537" y="1840087"/>
            <a:ext cx="3162300" cy="1707642"/>
          </a:xfrm>
          <a:prstGeom prst="rect">
            <a:avLst/>
          </a:prstGeom>
        </p:spPr>
      </p:pic>
      <p:pic>
        <p:nvPicPr>
          <p:cNvPr id="7" name="Imagen 6"/>
          <p:cNvPicPr>
            <a:picLocks noChangeAspect="1"/>
          </p:cNvPicPr>
          <p:nvPr/>
        </p:nvPicPr>
        <p:blipFill>
          <a:blip r:embed="rId9"/>
          <a:stretch>
            <a:fillRect/>
          </a:stretch>
        </p:blipFill>
        <p:spPr>
          <a:xfrm>
            <a:off x="7875180" y="3598816"/>
            <a:ext cx="2985078" cy="1998275"/>
          </a:xfrm>
          <a:prstGeom prst="rect">
            <a:avLst/>
          </a:prstGeom>
        </p:spPr>
      </p:pic>
      <p:pic>
        <p:nvPicPr>
          <p:cNvPr id="8" name="Imagen 7"/>
          <p:cNvPicPr>
            <a:picLocks noChangeAspect="1"/>
          </p:cNvPicPr>
          <p:nvPr/>
        </p:nvPicPr>
        <p:blipFill>
          <a:blip r:embed="rId10"/>
          <a:stretch>
            <a:fillRect/>
          </a:stretch>
        </p:blipFill>
        <p:spPr>
          <a:xfrm>
            <a:off x="10209129" y="5190621"/>
            <a:ext cx="1895475" cy="1524000"/>
          </a:xfrm>
          <a:prstGeom prst="rect">
            <a:avLst/>
          </a:prstGeom>
        </p:spPr>
      </p:pic>
    </p:spTree>
    <p:extLst>
      <p:ext uri="{BB962C8B-B14F-4D97-AF65-F5344CB8AC3E}">
        <p14:creationId xmlns:p14="http://schemas.microsoft.com/office/powerpoint/2010/main" val="217534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sostenibil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682" y="2143079"/>
            <a:ext cx="3619591" cy="32455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parque nacional cayambe c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182" y="555695"/>
            <a:ext cx="5715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turismo comunita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335" y="4683797"/>
            <a:ext cx="4495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5"/>
          <a:stretch>
            <a:fillRect/>
          </a:stretch>
        </p:blipFill>
        <p:spPr>
          <a:xfrm>
            <a:off x="359815" y="2987145"/>
            <a:ext cx="3518672" cy="2489228"/>
          </a:xfrm>
          <a:prstGeom prst="rect">
            <a:avLst/>
          </a:prstGeom>
          <a:ln>
            <a:noFill/>
          </a:ln>
          <a:effectLst>
            <a:softEdge rad="112500"/>
          </a:effectLst>
        </p:spPr>
      </p:pic>
      <p:pic>
        <p:nvPicPr>
          <p:cNvPr id="5" name="Imagen 4"/>
          <p:cNvPicPr>
            <a:picLocks noChangeAspect="1"/>
          </p:cNvPicPr>
          <p:nvPr/>
        </p:nvPicPr>
        <p:blipFill>
          <a:blip r:embed="rId6"/>
          <a:stretch>
            <a:fillRect/>
          </a:stretch>
        </p:blipFill>
        <p:spPr>
          <a:xfrm>
            <a:off x="3176771" y="5163915"/>
            <a:ext cx="1613724" cy="1613724"/>
          </a:xfrm>
          <a:prstGeom prst="rect">
            <a:avLst/>
          </a:prstGeom>
          <a:ln>
            <a:noFill/>
          </a:ln>
          <a:effectLst>
            <a:outerShdw blurRad="190500" algn="tl" rotWithShape="0">
              <a:srgbClr val="000000">
                <a:alpha val="70000"/>
              </a:srgbClr>
            </a:outerShdw>
          </a:effectLst>
        </p:spPr>
      </p:pic>
      <p:pic>
        <p:nvPicPr>
          <p:cNvPr id="2056" name="Picture 8" descr="Resultado de imagen para cascad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3870" y="272416"/>
            <a:ext cx="2596833" cy="2331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Resultado de imagen para turismo comunitario en ecuad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613" y="2618100"/>
            <a:ext cx="2667000" cy="2295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96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rgamino horizontal 7"/>
          <p:cNvSpPr/>
          <p:nvPr/>
        </p:nvSpPr>
        <p:spPr>
          <a:xfrm>
            <a:off x="2585819" y="3337560"/>
            <a:ext cx="6688183" cy="343553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solidFill>
                  <a:schemeClr val="tx1"/>
                </a:solidFill>
              </a:rPr>
              <a:t>Analizar la sostenibilidad de los servicios de turismo comunitario de Oyacachi mediante una serie de indicadores de turismo sostenible para que definan cuales son los impactos adversos tanto en la esfera ambiental como social y económica.</a:t>
            </a:r>
            <a:endParaRPr lang="es-ES" dirty="0">
              <a:solidFill>
                <a:schemeClr val="tx1"/>
              </a:solidFill>
            </a:endParaRPr>
          </a:p>
        </p:txBody>
      </p:sp>
      <p:pic>
        <p:nvPicPr>
          <p:cNvPr id="3076"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15" y="3798298"/>
            <a:ext cx="22193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ambito economi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28" y="876563"/>
            <a:ext cx="3946162" cy="26628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ambito soc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112" y="1041058"/>
            <a:ext cx="3500845" cy="2333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ítulo 8"/>
          <p:cNvSpPr>
            <a:spLocks noGrp="1"/>
          </p:cNvSpPr>
          <p:nvPr>
            <p:ph type="title"/>
          </p:nvPr>
        </p:nvSpPr>
        <p:spPr>
          <a:xfrm>
            <a:off x="3211529" y="198809"/>
            <a:ext cx="8596668" cy="1320800"/>
          </a:xfrm>
        </p:spPr>
        <p:txBody>
          <a:bodyPr/>
          <a:lstStyle/>
          <a:p>
            <a:r>
              <a:rPr lang="es-EC" dirty="0" smtClean="0"/>
              <a:t>OBJETIVO GENERAL</a:t>
            </a:r>
            <a:endParaRPr lang="es-ES" dirty="0"/>
          </a:p>
        </p:txBody>
      </p:sp>
    </p:spTree>
    <p:extLst>
      <p:ext uri="{BB962C8B-B14F-4D97-AF65-F5344CB8AC3E}">
        <p14:creationId xmlns:p14="http://schemas.microsoft.com/office/powerpoint/2010/main" val="1660956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smtClean="0"/>
              <a:t>OBJETIVOS ESPECÍFICOS</a:t>
            </a:r>
            <a:endParaRPr lang="es-ES" dirty="0"/>
          </a:p>
        </p:txBody>
      </p:sp>
      <p:graphicFrame>
        <p:nvGraphicFramePr>
          <p:cNvPr id="5" name="Diagrama 4"/>
          <p:cNvGraphicFramePr/>
          <p:nvPr>
            <p:extLst>
              <p:ext uri="{D42A27DB-BD31-4B8C-83A1-F6EECF244321}">
                <p14:modId xmlns:p14="http://schemas.microsoft.com/office/powerpoint/2010/main" val="1402235324"/>
              </p:ext>
            </p:extLst>
          </p:nvPr>
        </p:nvGraphicFramePr>
        <p:xfrm>
          <a:off x="911668" y="1270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turismo comunitari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431" y="1616893"/>
            <a:ext cx="2648054" cy="12489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cabaÃ±as oyacach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431" y="2973709"/>
            <a:ext cx="2705191" cy="17989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para cabaÃ±as oyacach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7431" y="4880478"/>
            <a:ext cx="2745369" cy="162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21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TEORÍAS DE SOPORTE </a:t>
            </a:r>
            <a:br>
              <a:rPr lang="es-EC" dirty="0" smtClean="0"/>
            </a:br>
            <a:endParaRPr lang="es-ES" dirty="0"/>
          </a:p>
        </p:txBody>
      </p:sp>
      <p:graphicFrame>
        <p:nvGraphicFramePr>
          <p:cNvPr id="5" name="Diagrama 4"/>
          <p:cNvGraphicFramePr/>
          <p:nvPr>
            <p:extLst>
              <p:ext uri="{D42A27DB-BD31-4B8C-83A1-F6EECF244321}">
                <p14:modId xmlns:p14="http://schemas.microsoft.com/office/powerpoint/2010/main" val="4023746298"/>
              </p:ext>
            </p:extLst>
          </p:nvPr>
        </p:nvGraphicFramePr>
        <p:xfrm>
          <a:off x="2032000" y="1528354"/>
          <a:ext cx="747776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Resultado de imagen para gro harlem brundtland desarrollo sosteni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042" y="1529941"/>
            <a:ext cx="2285746" cy="2532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2029" y="4197923"/>
            <a:ext cx="2645276" cy="369332"/>
          </a:xfrm>
          <a:prstGeom prst="rect">
            <a:avLst/>
          </a:prstGeom>
        </p:spPr>
        <p:txBody>
          <a:bodyPr wrap="none">
            <a:spAutoFit/>
          </a:bodyPr>
          <a:lstStyle/>
          <a:p>
            <a:r>
              <a:rPr lang="es-ES" dirty="0" smtClean="0"/>
              <a:t>Gro Harlem Brundtland </a:t>
            </a:r>
            <a:endParaRPr lang="es-ES" dirty="0"/>
          </a:p>
        </p:txBody>
      </p:sp>
      <p:pic>
        <p:nvPicPr>
          <p:cNvPr id="7" name="Imagen 6"/>
          <p:cNvPicPr>
            <a:picLocks noChangeAspect="1"/>
          </p:cNvPicPr>
          <p:nvPr/>
        </p:nvPicPr>
        <p:blipFill>
          <a:blip r:embed="rId8"/>
          <a:stretch>
            <a:fillRect/>
          </a:stretch>
        </p:blipFill>
        <p:spPr>
          <a:xfrm>
            <a:off x="9244005" y="1528354"/>
            <a:ext cx="2694167" cy="1558126"/>
          </a:xfrm>
          <a:prstGeom prst="rect">
            <a:avLst/>
          </a:prstGeom>
        </p:spPr>
      </p:pic>
    </p:spTree>
    <p:extLst>
      <p:ext uri="{BB962C8B-B14F-4D97-AF65-F5344CB8AC3E}">
        <p14:creationId xmlns:p14="http://schemas.microsoft.com/office/powerpoint/2010/main" val="2764159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8529"/>
            <a:ext cx="8596668" cy="1320800"/>
          </a:xfrm>
        </p:spPr>
        <p:txBody>
          <a:bodyPr/>
          <a:lstStyle/>
          <a:p>
            <a:r>
              <a:rPr lang="es-EC" dirty="0" smtClean="0"/>
              <a:t>MARCO REFERENCIAL</a:t>
            </a:r>
            <a:endParaRPr lang="es-ES" dirty="0"/>
          </a:p>
        </p:txBody>
      </p:sp>
      <p:sp>
        <p:nvSpPr>
          <p:cNvPr id="3" name="Pentágono 2"/>
          <p:cNvSpPr/>
          <p:nvPr/>
        </p:nvSpPr>
        <p:spPr>
          <a:xfrm>
            <a:off x="457200" y="1501345"/>
            <a:ext cx="2377440" cy="1031966"/>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Comunidad de Yunguilla</a:t>
            </a:r>
            <a:endParaRPr lang="es-ES" dirty="0"/>
          </a:p>
        </p:txBody>
      </p:sp>
      <p:sp>
        <p:nvSpPr>
          <p:cNvPr id="4" name="Pentágono 3"/>
          <p:cNvSpPr/>
          <p:nvPr/>
        </p:nvSpPr>
        <p:spPr>
          <a:xfrm>
            <a:off x="457200" y="5397138"/>
            <a:ext cx="2377440" cy="1031966"/>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Comunidad de Agua Blanca</a:t>
            </a:r>
            <a:endParaRPr lang="es-ES" dirty="0"/>
          </a:p>
        </p:txBody>
      </p:sp>
      <p:sp>
        <p:nvSpPr>
          <p:cNvPr id="5" name="Pentágono 4"/>
          <p:cNvSpPr/>
          <p:nvPr/>
        </p:nvSpPr>
        <p:spPr>
          <a:xfrm>
            <a:off x="457200" y="3381103"/>
            <a:ext cx="2377440" cy="1031966"/>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Comunidad de Shiripuno</a:t>
            </a:r>
            <a:endParaRPr lang="es-ES" dirty="0"/>
          </a:p>
        </p:txBody>
      </p:sp>
      <p:pic>
        <p:nvPicPr>
          <p:cNvPr id="6146" name="Picture 2" descr="Resultado de imagen para comunidad de yungu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095" y="1197645"/>
            <a:ext cx="275272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comunidad de yungu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1197645"/>
            <a:ext cx="220980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comunidad de yunguil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2530" y="1197645"/>
            <a:ext cx="2181436" cy="16360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n para comunidad de shiripu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3094" y="3144882"/>
            <a:ext cx="2378619" cy="178396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n para comunidad de shiripu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5820" y="3144882"/>
            <a:ext cx="3171493" cy="178396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1420" y="3144882"/>
            <a:ext cx="2363529" cy="177049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sultado de imagen para comunidad de agua blan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3094" y="5091685"/>
            <a:ext cx="3017519" cy="164287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para comunidad de agua blan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1352" y="5091686"/>
            <a:ext cx="3017517" cy="164287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10"/>
          <a:srcRect l="9437" t="58156" r="14285"/>
          <a:stretch/>
        </p:blipFill>
        <p:spPr>
          <a:xfrm>
            <a:off x="9629608" y="5225196"/>
            <a:ext cx="2508069" cy="1375850"/>
          </a:xfrm>
          <a:prstGeom prst="rect">
            <a:avLst/>
          </a:prstGeom>
        </p:spPr>
      </p:pic>
    </p:spTree>
    <p:extLst>
      <p:ext uri="{BB962C8B-B14F-4D97-AF65-F5344CB8AC3E}">
        <p14:creationId xmlns:p14="http://schemas.microsoft.com/office/powerpoint/2010/main" val="1855156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2236" y="178526"/>
            <a:ext cx="3359089" cy="696686"/>
          </a:xfrm>
        </p:spPr>
        <p:txBody>
          <a:bodyPr/>
          <a:lstStyle/>
          <a:p>
            <a:r>
              <a:rPr lang="es-EC" dirty="0" smtClean="0"/>
              <a:t>METODOLOGÍA </a:t>
            </a:r>
            <a:endParaRPr lang="es-ES" dirty="0"/>
          </a:p>
        </p:txBody>
      </p:sp>
      <p:graphicFrame>
        <p:nvGraphicFramePr>
          <p:cNvPr id="3" name="3 Diagrama">
            <a:extLst>
              <a:ext uri="{FF2B5EF4-FFF2-40B4-BE49-F238E27FC236}">
                <a16:creationId xmlns:a16="http://schemas.microsoft.com/office/drawing/2014/main" id="{9CC0BEC0-2BD5-4BA7-B676-88C8449FF303}"/>
              </a:ext>
            </a:extLst>
          </p:cNvPr>
          <p:cNvGraphicFramePr/>
          <p:nvPr>
            <p:extLst>
              <p:ext uri="{D42A27DB-BD31-4B8C-83A1-F6EECF244321}">
                <p14:modId xmlns:p14="http://schemas.microsoft.com/office/powerpoint/2010/main" val="2535472952"/>
              </p:ext>
            </p:extLst>
          </p:nvPr>
        </p:nvGraphicFramePr>
        <p:xfrm>
          <a:off x="2781460" y="1098942"/>
          <a:ext cx="576064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Resultado de imagen para metodolog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459" y="178526"/>
            <a:ext cx="2912145" cy="18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554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Formato de encuetas</a:t>
            </a:r>
            <a:endParaRPr lang="es-ES" dirty="0"/>
          </a:p>
        </p:txBody>
      </p:sp>
      <p:pic>
        <p:nvPicPr>
          <p:cNvPr id="3" name="Imagen 2"/>
          <p:cNvPicPr>
            <a:picLocks noChangeAspect="1"/>
          </p:cNvPicPr>
          <p:nvPr/>
        </p:nvPicPr>
        <p:blipFill rotWithShape="1">
          <a:blip r:embed="rId2"/>
          <a:srcRect l="9940" t="11032" r="11248" b="9147"/>
          <a:stretch/>
        </p:blipFill>
        <p:spPr>
          <a:xfrm>
            <a:off x="677334" y="1139371"/>
            <a:ext cx="9759889" cy="5557543"/>
          </a:xfrm>
          <a:prstGeom prst="rect">
            <a:avLst/>
          </a:prstGeom>
        </p:spPr>
      </p:pic>
    </p:spTree>
    <p:extLst>
      <p:ext uri="{BB962C8B-B14F-4D97-AF65-F5344CB8AC3E}">
        <p14:creationId xmlns:p14="http://schemas.microsoft.com/office/powerpoint/2010/main" val="3630724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3050</TotalTime>
  <Words>722</Words>
  <Application>Microsoft Office PowerPoint</Application>
  <PresentationFormat>Panorámica</PresentationFormat>
  <Paragraphs>100</Paragraphs>
  <Slides>20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Calibri</vt:lpstr>
      <vt:lpstr>Times New Roman</vt:lpstr>
      <vt:lpstr>Trebuchet MS</vt:lpstr>
      <vt:lpstr>Wingdings 3</vt:lpstr>
      <vt:lpstr>Faceta</vt:lpstr>
      <vt:lpstr>Presentación de PowerPoint</vt:lpstr>
      <vt:lpstr>IMPORTANCIA DEL PROYECTO</vt:lpstr>
      <vt:lpstr>Presentación de PowerPoint</vt:lpstr>
      <vt:lpstr>OBJETIVO GENERAL</vt:lpstr>
      <vt:lpstr>OBJETIVOS ESPECÍFICOS</vt:lpstr>
      <vt:lpstr>TEORÍAS DE SOPORTE  </vt:lpstr>
      <vt:lpstr>MARCO REFERENCIAL</vt:lpstr>
      <vt:lpstr>METODOLOGÍA </vt:lpstr>
      <vt:lpstr>Formato de encuetas</vt:lpstr>
      <vt:lpstr>Presentación de PowerPoint</vt:lpstr>
      <vt:lpstr>ENCUESTAS A TURISTAS</vt:lpstr>
      <vt:lpstr>Presentación de PowerPoint</vt:lpstr>
      <vt:lpstr>Presentación de PowerPoint</vt:lpstr>
      <vt:lpstr>Presentación de PowerPoint</vt:lpstr>
      <vt:lpstr>ENTREVISTAS </vt:lpstr>
      <vt:lpstr>Encuestas a los servicios turísticos</vt:lpstr>
      <vt:lpstr>Presentación de PowerPoint</vt:lpstr>
      <vt:lpstr>DISCUSIÓN</vt:lpstr>
      <vt:lpstr>Conclusiones</vt:lpstr>
      <vt:lpstr>RECOMENDACIONES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Figueroa</dc:creator>
  <cp:lastModifiedBy>Ricardo Figueroa</cp:lastModifiedBy>
  <cp:revision>19</cp:revision>
  <dcterms:created xsi:type="dcterms:W3CDTF">2019-01-25T03:43:45Z</dcterms:created>
  <dcterms:modified xsi:type="dcterms:W3CDTF">2019-01-28T15:26:04Z</dcterms:modified>
</cp:coreProperties>
</file>