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84" r:id="rId5"/>
    <p:sldId id="285" r:id="rId6"/>
    <p:sldId id="262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68" r:id="rId15"/>
    <p:sldId id="269" r:id="rId16"/>
    <p:sldId id="270" r:id="rId17"/>
    <p:sldId id="271" r:id="rId18"/>
    <p:sldId id="272" r:id="rId19"/>
    <p:sldId id="294" r:id="rId20"/>
    <p:sldId id="295" r:id="rId21"/>
    <p:sldId id="299" r:id="rId22"/>
    <p:sldId id="297" r:id="rId23"/>
    <p:sldId id="298" r:id="rId24"/>
    <p:sldId id="274" r:id="rId25"/>
    <p:sldId id="275" r:id="rId26"/>
    <p:sldId id="300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ry\Downloads\API_NY.GDP.MKTP.KD.ZG_DS2_es_excel_v2_10224730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\Desktop\TESIS\9_1_IED-Ram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ry\Downloads\API_NY.GDP.MKTP.KD.ZG_DS2_es_excel_v2_10224730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ary\Downloads\API_NY.GDP.MKTP.KD.ZG_DS2_es_excel_v2_1022473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PIB</a:t>
            </a:r>
            <a:r>
              <a:rPr lang="en-US" b="1" baseline="0"/>
              <a:t> DEL </a:t>
            </a:r>
            <a:r>
              <a:rPr lang="en-US" b="1"/>
              <a:t>ECUADOR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[API_NY.GDP.MKTP.KD.ZG_DS2_es_excel_v2_10224730.xls]Hoja1!$B$4</c:f>
              <c:strCache>
                <c:ptCount val="1"/>
                <c:pt idx="0">
                  <c:v>ECUADOR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112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04-4D56-96F1-B14A949D9A5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059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04-4D56-96F1-B14A949D9A5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04-4D56-96F1-B14A949D9A5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222222222222117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04-4D56-96F1-B14A949D9A5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666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04-4D56-96F1-B14A949D9A52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[API_NY.GDP.MKTP.KD.ZG_DS2_es_excel_v2_10224730.xls]Hoja1!$C$3:$H$3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[API_NY.GDP.MKTP.KD.ZG_DS2_es_excel_v2_10224730.xls]Hoja1!$C$4:$H$4</c:f>
              <c:numCache>
                <c:formatCode>General</c:formatCode>
                <c:ptCount val="6"/>
                <c:pt idx="0">
                  <c:v>5.6419620667119972</c:v>
                </c:pt>
                <c:pt idx="1">
                  <c:v>4.9465112669062563</c:v>
                </c:pt>
                <c:pt idx="2">
                  <c:v>3.7888685492083312</c:v>
                </c:pt>
                <c:pt idx="3">
                  <c:v>9.8872608346283641E-2</c:v>
                </c:pt>
                <c:pt idx="4">
                  <c:v>-1.576379183049184</c:v>
                </c:pt>
                <c:pt idx="5">
                  <c:v>2.998152934006427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604-4D56-96F1-B14A949D9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31904"/>
        <c:axId val="352332296"/>
      </c:lineChart>
      <c:catAx>
        <c:axId val="3523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2332296"/>
        <c:crosses val="autoZero"/>
        <c:auto val="1"/>
        <c:lblAlgn val="ctr"/>
        <c:lblOffset val="100"/>
        <c:noMultiLvlLbl val="0"/>
      </c:catAx>
      <c:valAx>
        <c:axId val="35233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233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Riesgo país Ecuador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Hoja1!$J$7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Hoja1!$K$6:$Q$6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xVal>
          <c:yVal>
            <c:numRef>
              <c:f>Hoja1!$K$7:$Q$7</c:f>
              <c:numCache>
                <c:formatCode>General</c:formatCode>
                <c:ptCount val="7"/>
                <c:pt idx="0">
                  <c:v>826</c:v>
                </c:pt>
                <c:pt idx="1">
                  <c:v>530</c:v>
                </c:pt>
                <c:pt idx="2">
                  <c:v>883</c:v>
                </c:pt>
                <c:pt idx="3">
                  <c:v>1266</c:v>
                </c:pt>
                <c:pt idx="4">
                  <c:v>647</c:v>
                </c:pt>
                <c:pt idx="5">
                  <c:v>459</c:v>
                </c:pt>
                <c:pt idx="6">
                  <c:v>826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33080"/>
        <c:axId val="352333472"/>
      </c:scatterChart>
      <c:valAx>
        <c:axId val="352333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2333472"/>
        <c:crosses val="autoZero"/>
        <c:crossBetween val="midCat"/>
      </c:valAx>
      <c:valAx>
        <c:axId val="3523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2333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Exportación de café</a:t>
            </a:r>
            <a:r>
              <a:rPr lang="en-US" b="1" baseline="0"/>
              <a:t> ecuatoriano en sacos de 60 kg.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[API_NY.GDP.MKTP.KD.ZG_DS2_es_excel_v2_10224730.xls]Hoja1!$B$4</c:f>
              <c:strCache>
                <c:ptCount val="1"/>
                <c:pt idx="0">
                  <c:v>EXPORTACION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[API_NY.GDP.MKTP.KD.ZG_DS2_es_excel_v2_10224730.xls]Hoja1!$C$3:$H$3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[API_NY.GDP.MKTP.KD.ZG_DS2_es_excel_v2_10224730.xls]Hoja1!$C$4:$H$4</c:f>
              <c:numCache>
                <c:formatCode>General</c:formatCode>
                <c:ptCount val="6"/>
                <c:pt idx="0">
                  <c:v>1570944.36</c:v>
                </c:pt>
                <c:pt idx="1">
                  <c:v>1261690.96</c:v>
                </c:pt>
                <c:pt idx="2">
                  <c:v>1131638.19</c:v>
                </c:pt>
                <c:pt idx="3">
                  <c:v>774873.03</c:v>
                </c:pt>
                <c:pt idx="4">
                  <c:v>921174.29</c:v>
                </c:pt>
                <c:pt idx="5">
                  <c:v>695144.07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DB-499C-A8D4-3EB84FD05CE8}"/>
            </c:ext>
          </c:extLst>
        </c:ser>
        <c:ser>
          <c:idx val="0"/>
          <c:order val="1"/>
          <c:tx>
            <c:strRef>
              <c:f>[API_NY.GDP.MKTP.KD.ZG_DS2_es_excel_v2_10224730.xls]Hoja1!$B$4</c:f>
              <c:strCache>
                <c:ptCount val="1"/>
                <c:pt idx="0">
                  <c:v>EXPORTACION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383556711179791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DB-499C-A8D4-3EB84FD05C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760864751291304E-2"/>
                  <c:y val="0.16086757619108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DB-499C-A8D4-3EB84FD05C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118939584573982E-2"/>
                  <c:y val="-0.115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DB-499C-A8D4-3EB84FD05C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266198821288604E-2"/>
                  <c:y val="9.921221073362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BDB-499C-A8D4-3EB84FD05C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845265310671617E-2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DB-499C-A8D4-3EB84FD05CE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0919118269143757E-2"/>
                  <c:y val="0.13161973660234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BDB-499C-A8D4-3EB84FD05CE8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[API_NY.GDP.MKTP.KD.ZG_DS2_es_excel_v2_10224730.xls]Hoja1!$C$3:$H$3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[API_NY.GDP.MKTP.KD.ZG_DS2_es_excel_v2_10224730.xls]Hoja1!$C$4:$H$4</c:f>
              <c:numCache>
                <c:formatCode>General</c:formatCode>
                <c:ptCount val="6"/>
                <c:pt idx="0">
                  <c:v>1570944.36</c:v>
                </c:pt>
                <c:pt idx="1">
                  <c:v>1261690.96</c:v>
                </c:pt>
                <c:pt idx="2">
                  <c:v>1131638.19</c:v>
                </c:pt>
                <c:pt idx="3">
                  <c:v>774873.03</c:v>
                </c:pt>
                <c:pt idx="4">
                  <c:v>921174.29</c:v>
                </c:pt>
                <c:pt idx="5">
                  <c:v>695144.07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BDB-499C-A8D4-3EB84FD05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34256"/>
        <c:axId val="352334648"/>
      </c:lineChart>
      <c:catAx>
        <c:axId val="35233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2334648"/>
        <c:crosses val="autoZero"/>
        <c:auto val="1"/>
        <c:lblAlgn val="ctr"/>
        <c:lblOffset val="100"/>
        <c:noMultiLvlLbl val="0"/>
      </c:catAx>
      <c:valAx>
        <c:axId val="35233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233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Exportaciones</a:t>
            </a:r>
            <a:r>
              <a:rPr lang="en-US" b="1" baseline="0"/>
              <a:t> de café en millones de USD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[API_NY.GDP.MKTP.KD.ZG_DS2_es_excel_v2_10224730.xls]Hoja1!$B$28</c:f>
              <c:strCache>
                <c:ptCount val="1"/>
                <c:pt idx="0">
                  <c:v>EXPORTACION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686156560521393E-2"/>
                  <c:y val="-8.213550590728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92-4AD5-84A9-145614B8E99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64001176225937"/>
                  <c:y val="0.1752224126022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92-4AD5-84A9-145614B8E99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450773980912438E-2"/>
                  <c:y val="-0.19712521417749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92-4AD5-84A9-145614B8E99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5136930541433907E-2"/>
                  <c:y val="0.18069811299603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92-4AD5-84A9-145614B8E99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320005881129685E-2"/>
                  <c:y val="-0.1697467122083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D92-4AD5-84A9-145614B8E99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372313121042786E-2"/>
                  <c:y val="0.13141680945166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92-4AD5-84A9-145614B8E992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[API_NY.GDP.MKTP.KD.ZG_DS2_es_excel_v2_10224730.xls]Hoja1!$C$27:$H$27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[API_NY.GDP.MKTP.KD.ZG_DS2_es_excel_v2_10224730.xls]Hoja1!$C$28:$H$28</c:f>
              <c:numCache>
                <c:formatCode>General</c:formatCode>
                <c:ptCount val="6"/>
                <c:pt idx="0">
                  <c:v>273899790</c:v>
                </c:pt>
                <c:pt idx="1">
                  <c:v>218070535</c:v>
                </c:pt>
                <c:pt idx="2">
                  <c:v>178497494</c:v>
                </c:pt>
                <c:pt idx="3">
                  <c:v>128580406</c:v>
                </c:pt>
                <c:pt idx="4">
                  <c:v>131267674</c:v>
                </c:pt>
                <c:pt idx="5">
                  <c:v>116688943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D92-4AD5-84A9-145614B8E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484624"/>
        <c:axId val="353485016"/>
      </c:lineChart>
      <c:catAx>
        <c:axId val="3534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3485016"/>
        <c:crosses val="autoZero"/>
        <c:auto val="1"/>
        <c:lblAlgn val="ctr"/>
        <c:lblOffset val="100"/>
        <c:noMultiLvlLbl val="0"/>
      </c:catAx>
      <c:valAx>
        <c:axId val="35348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348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2A012-8258-4EFA-9FC8-31A5CF464060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20C4552-A056-4A90-8B21-F676991095A9}">
      <dgm:prSet phldrT="[Texto]"/>
      <dgm:spPr/>
      <dgm:t>
        <a:bodyPr/>
        <a:lstStyle/>
        <a:p>
          <a:r>
            <a:rPr lang="es-EC" b="1" dirty="0" smtClean="0"/>
            <a:t>Objetivo general</a:t>
          </a:r>
          <a:endParaRPr lang="es-EC" dirty="0"/>
        </a:p>
      </dgm:t>
    </dgm:pt>
    <dgm:pt modelId="{E0364D06-0875-46DA-A70A-EAFED21E1577}" type="parTrans" cxnId="{A559FC33-EC27-4A3E-BAE9-DF35A76C688D}">
      <dgm:prSet/>
      <dgm:spPr/>
      <dgm:t>
        <a:bodyPr/>
        <a:lstStyle/>
        <a:p>
          <a:endParaRPr lang="es-EC"/>
        </a:p>
      </dgm:t>
    </dgm:pt>
    <dgm:pt modelId="{7BB83B17-C890-4E48-8B02-83C19C525462}" type="sibTrans" cxnId="{A559FC33-EC27-4A3E-BAE9-DF35A76C688D}">
      <dgm:prSet/>
      <dgm:spPr/>
      <dgm:t>
        <a:bodyPr/>
        <a:lstStyle/>
        <a:p>
          <a:endParaRPr lang="es-EC"/>
        </a:p>
      </dgm:t>
    </dgm:pt>
    <dgm:pt modelId="{BAA3DC6C-CFE2-4ADC-92A3-D1174456C7ED}">
      <dgm:prSet phldrT="[Texto]"/>
      <dgm:spPr/>
      <dgm:t>
        <a:bodyPr/>
        <a:lstStyle/>
        <a:p>
          <a:r>
            <a:rPr lang="es-EC" dirty="0" smtClean="0"/>
            <a:t>Comparar los factores principales que afectan la inversión extranjera directa en la industria de café en Ecuador, a diferencia de Colombia.</a:t>
          </a:r>
          <a:endParaRPr lang="es-EC" dirty="0"/>
        </a:p>
      </dgm:t>
    </dgm:pt>
    <dgm:pt modelId="{A8B0C2BA-662D-4D49-A025-64381046F2E0}" type="parTrans" cxnId="{CF4A6906-33D6-4240-800D-A262B189D498}">
      <dgm:prSet/>
      <dgm:spPr/>
      <dgm:t>
        <a:bodyPr/>
        <a:lstStyle/>
        <a:p>
          <a:endParaRPr lang="es-EC"/>
        </a:p>
      </dgm:t>
    </dgm:pt>
    <dgm:pt modelId="{AB071831-25E6-4C19-8BDE-C64C4BB6A115}" type="sibTrans" cxnId="{CF4A6906-33D6-4240-800D-A262B189D498}">
      <dgm:prSet/>
      <dgm:spPr/>
      <dgm:t>
        <a:bodyPr/>
        <a:lstStyle/>
        <a:p>
          <a:endParaRPr lang="es-EC"/>
        </a:p>
      </dgm:t>
    </dgm:pt>
    <dgm:pt modelId="{8B495388-A853-4382-BB7E-CFF18C7CC423}">
      <dgm:prSet phldrT="[Texto]"/>
      <dgm:spPr/>
      <dgm:t>
        <a:bodyPr/>
        <a:lstStyle/>
        <a:p>
          <a:r>
            <a:rPr lang="es-EC" b="1" dirty="0" smtClean="0"/>
            <a:t>Objetivos específicos</a:t>
          </a:r>
          <a:endParaRPr lang="es-EC" dirty="0"/>
        </a:p>
      </dgm:t>
    </dgm:pt>
    <dgm:pt modelId="{9DD14050-A7CD-4655-8222-D2B084FAAD27}" type="parTrans" cxnId="{A0CF3713-69F8-43A5-8A0D-177443BC5E0C}">
      <dgm:prSet/>
      <dgm:spPr/>
      <dgm:t>
        <a:bodyPr/>
        <a:lstStyle/>
        <a:p>
          <a:endParaRPr lang="es-EC"/>
        </a:p>
      </dgm:t>
    </dgm:pt>
    <dgm:pt modelId="{892C7E0B-2D7F-4B60-AD7F-75757CAB87C8}" type="sibTrans" cxnId="{A0CF3713-69F8-43A5-8A0D-177443BC5E0C}">
      <dgm:prSet/>
      <dgm:spPr/>
      <dgm:t>
        <a:bodyPr/>
        <a:lstStyle/>
        <a:p>
          <a:endParaRPr lang="es-EC"/>
        </a:p>
      </dgm:t>
    </dgm:pt>
    <dgm:pt modelId="{0A929F80-C5D6-4BC8-92FE-2BF39E4E4ADD}">
      <dgm:prSet phldrT="[Texto]"/>
      <dgm:spPr/>
      <dgm:t>
        <a:bodyPr/>
        <a:lstStyle/>
        <a:p>
          <a:r>
            <a:rPr lang="es-EC" dirty="0" smtClean="0"/>
            <a:t>Evidenciar el margen de inversión y capacidad productiva.</a:t>
          </a:r>
          <a:endParaRPr lang="es-EC" dirty="0"/>
        </a:p>
      </dgm:t>
    </dgm:pt>
    <dgm:pt modelId="{5061A605-221E-48F4-BF71-848D7299B57B}" type="parTrans" cxnId="{4D6F87BF-1588-43F9-9A06-7869BB65A533}">
      <dgm:prSet/>
      <dgm:spPr/>
      <dgm:t>
        <a:bodyPr/>
        <a:lstStyle/>
        <a:p>
          <a:endParaRPr lang="es-EC"/>
        </a:p>
      </dgm:t>
    </dgm:pt>
    <dgm:pt modelId="{FA245639-53C5-4DF6-B77D-C001F9CA7096}" type="sibTrans" cxnId="{4D6F87BF-1588-43F9-9A06-7869BB65A533}">
      <dgm:prSet/>
      <dgm:spPr/>
      <dgm:t>
        <a:bodyPr/>
        <a:lstStyle/>
        <a:p>
          <a:endParaRPr lang="es-EC"/>
        </a:p>
      </dgm:t>
    </dgm:pt>
    <dgm:pt modelId="{B582C6FA-55BD-477C-ADCD-51C2A2CE1C06}">
      <dgm:prSet/>
      <dgm:spPr/>
      <dgm:t>
        <a:bodyPr/>
        <a:lstStyle/>
        <a:p>
          <a:r>
            <a:rPr lang="es-EC" dirty="0" smtClean="0"/>
            <a:t>Analizar opciones de inversión.</a:t>
          </a:r>
          <a:endParaRPr lang="es-EC" dirty="0"/>
        </a:p>
      </dgm:t>
    </dgm:pt>
    <dgm:pt modelId="{0B780EE5-043C-40FA-B5DD-4B52845DF80E}" type="parTrans" cxnId="{97F8C718-8285-4875-9934-F74FD1543A30}">
      <dgm:prSet/>
      <dgm:spPr/>
      <dgm:t>
        <a:bodyPr/>
        <a:lstStyle/>
        <a:p>
          <a:endParaRPr lang="es-EC"/>
        </a:p>
      </dgm:t>
    </dgm:pt>
    <dgm:pt modelId="{B8E95D66-9646-46FE-B237-A6AC159D234D}" type="sibTrans" cxnId="{97F8C718-8285-4875-9934-F74FD1543A30}">
      <dgm:prSet/>
      <dgm:spPr/>
      <dgm:t>
        <a:bodyPr/>
        <a:lstStyle/>
        <a:p>
          <a:endParaRPr lang="es-EC"/>
        </a:p>
      </dgm:t>
    </dgm:pt>
    <dgm:pt modelId="{66FBD4C0-43C6-4B33-A6E3-46D5940C0E4C}">
      <dgm:prSet/>
      <dgm:spPr/>
      <dgm:t>
        <a:bodyPr/>
        <a:lstStyle/>
        <a:p>
          <a:r>
            <a:rPr lang="es-EC" dirty="0" smtClean="0"/>
            <a:t>Comprobar los resultados obtenidos y sacar conclusiones.</a:t>
          </a:r>
          <a:endParaRPr lang="es-EC" dirty="0"/>
        </a:p>
      </dgm:t>
    </dgm:pt>
    <dgm:pt modelId="{A61DD24F-422B-4409-A23B-926A6EC39CC8}" type="parTrans" cxnId="{DB34779E-F3EB-4D5D-8A8C-9FB3965A485A}">
      <dgm:prSet/>
      <dgm:spPr/>
      <dgm:t>
        <a:bodyPr/>
        <a:lstStyle/>
        <a:p>
          <a:endParaRPr lang="es-EC"/>
        </a:p>
      </dgm:t>
    </dgm:pt>
    <dgm:pt modelId="{5E3A5222-9B47-4870-AF98-95358C866E38}" type="sibTrans" cxnId="{DB34779E-F3EB-4D5D-8A8C-9FB3965A485A}">
      <dgm:prSet/>
      <dgm:spPr/>
      <dgm:t>
        <a:bodyPr/>
        <a:lstStyle/>
        <a:p>
          <a:endParaRPr lang="es-EC"/>
        </a:p>
      </dgm:t>
    </dgm:pt>
    <dgm:pt modelId="{EE158D18-E1D9-4DB2-9CCA-857837B5F99F}">
      <dgm:prSet phldrT="[Texto]"/>
      <dgm:spPr/>
      <dgm:t>
        <a:bodyPr/>
        <a:lstStyle/>
        <a:p>
          <a:r>
            <a:rPr lang="es-EC" dirty="0" smtClean="0"/>
            <a:t>Verificar el riesgo que representa.</a:t>
          </a:r>
          <a:endParaRPr lang="es-EC" dirty="0"/>
        </a:p>
      </dgm:t>
    </dgm:pt>
    <dgm:pt modelId="{0DFF0A08-519A-46C4-AC96-680A2FDB524A}" type="parTrans" cxnId="{96C392DD-0931-44AD-934D-6F49477F2A44}">
      <dgm:prSet/>
      <dgm:spPr/>
      <dgm:t>
        <a:bodyPr/>
        <a:lstStyle/>
        <a:p>
          <a:endParaRPr lang="es-EC"/>
        </a:p>
      </dgm:t>
    </dgm:pt>
    <dgm:pt modelId="{A18049EC-9B7B-4BC1-98A6-0CFFDFF2C75D}" type="sibTrans" cxnId="{96C392DD-0931-44AD-934D-6F49477F2A44}">
      <dgm:prSet/>
      <dgm:spPr/>
      <dgm:t>
        <a:bodyPr/>
        <a:lstStyle/>
        <a:p>
          <a:endParaRPr lang="es-EC"/>
        </a:p>
      </dgm:t>
    </dgm:pt>
    <dgm:pt modelId="{F48350B1-1C9E-42E0-A5EB-D847B9596FF6}" type="pres">
      <dgm:prSet presAssocID="{7602A012-8258-4EFA-9FC8-31A5CF4640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C6F98E-ACF8-47D4-A2B1-71863E287084}" type="pres">
      <dgm:prSet presAssocID="{D20C4552-A056-4A90-8B21-F676991095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52160-6B52-4D77-82D8-F93355C62AC8}" type="pres">
      <dgm:prSet presAssocID="{D20C4552-A056-4A90-8B21-F676991095A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07A46-99D6-4DB0-B8A5-75C974F9D79D}" type="pres">
      <dgm:prSet presAssocID="{8B495388-A853-4382-BB7E-CFF18C7CC4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60B39-07AF-4487-8336-48CA044E981E}" type="pres">
      <dgm:prSet presAssocID="{8B495388-A853-4382-BB7E-CFF18C7CC4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59FC33-EC27-4A3E-BAE9-DF35A76C688D}" srcId="{7602A012-8258-4EFA-9FC8-31A5CF464060}" destId="{D20C4552-A056-4A90-8B21-F676991095A9}" srcOrd="0" destOrd="0" parTransId="{E0364D06-0875-46DA-A70A-EAFED21E1577}" sibTransId="{7BB83B17-C890-4E48-8B02-83C19C525462}"/>
    <dgm:cxn modelId="{87495CCB-8CA9-4A25-92ED-1879F1249E61}" type="presOf" srcId="{BAA3DC6C-CFE2-4ADC-92A3-D1174456C7ED}" destId="{BAB52160-6B52-4D77-82D8-F93355C62AC8}" srcOrd="0" destOrd="0" presId="urn:microsoft.com/office/officeart/2005/8/layout/vList2"/>
    <dgm:cxn modelId="{4D6F87BF-1588-43F9-9A06-7869BB65A533}" srcId="{8B495388-A853-4382-BB7E-CFF18C7CC423}" destId="{0A929F80-C5D6-4BC8-92FE-2BF39E4E4ADD}" srcOrd="0" destOrd="0" parTransId="{5061A605-221E-48F4-BF71-848D7299B57B}" sibTransId="{FA245639-53C5-4DF6-B77D-C001F9CA7096}"/>
    <dgm:cxn modelId="{B1B36B3E-B0D4-4B13-904C-4DAE2794E557}" type="presOf" srcId="{7602A012-8258-4EFA-9FC8-31A5CF464060}" destId="{F48350B1-1C9E-42E0-A5EB-D847B9596FF6}" srcOrd="0" destOrd="0" presId="urn:microsoft.com/office/officeart/2005/8/layout/vList2"/>
    <dgm:cxn modelId="{DB34779E-F3EB-4D5D-8A8C-9FB3965A485A}" srcId="{8B495388-A853-4382-BB7E-CFF18C7CC423}" destId="{66FBD4C0-43C6-4B33-A6E3-46D5940C0E4C}" srcOrd="3" destOrd="0" parTransId="{A61DD24F-422B-4409-A23B-926A6EC39CC8}" sibTransId="{5E3A5222-9B47-4870-AF98-95358C866E38}"/>
    <dgm:cxn modelId="{97F8C718-8285-4875-9934-F74FD1543A30}" srcId="{8B495388-A853-4382-BB7E-CFF18C7CC423}" destId="{B582C6FA-55BD-477C-ADCD-51C2A2CE1C06}" srcOrd="2" destOrd="0" parTransId="{0B780EE5-043C-40FA-B5DD-4B52845DF80E}" sibTransId="{B8E95D66-9646-46FE-B237-A6AC159D234D}"/>
    <dgm:cxn modelId="{292FB1CF-1BE2-4455-8B53-2F63DD6FBE88}" type="presOf" srcId="{D20C4552-A056-4A90-8B21-F676991095A9}" destId="{4CC6F98E-ACF8-47D4-A2B1-71863E287084}" srcOrd="0" destOrd="0" presId="urn:microsoft.com/office/officeart/2005/8/layout/vList2"/>
    <dgm:cxn modelId="{303B3E1E-230E-44E1-8717-3C6B399DF310}" type="presOf" srcId="{0A929F80-C5D6-4BC8-92FE-2BF39E4E4ADD}" destId="{AF560B39-07AF-4487-8336-48CA044E981E}" srcOrd="0" destOrd="0" presId="urn:microsoft.com/office/officeart/2005/8/layout/vList2"/>
    <dgm:cxn modelId="{A0CF3713-69F8-43A5-8A0D-177443BC5E0C}" srcId="{7602A012-8258-4EFA-9FC8-31A5CF464060}" destId="{8B495388-A853-4382-BB7E-CFF18C7CC423}" srcOrd="1" destOrd="0" parTransId="{9DD14050-A7CD-4655-8222-D2B084FAAD27}" sibTransId="{892C7E0B-2D7F-4B60-AD7F-75757CAB87C8}"/>
    <dgm:cxn modelId="{4B10F843-9ED7-4AFC-81A7-148F7F3FB76D}" type="presOf" srcId="{EE158D18-E1D9-4DB2-9CCA-857837B5F99F}" destId="{AF560B39-07AF-4487-8336-48CA044E981E}" srcOrd="0" destOrd="1" presId="urn:microsoft.com/office/officeart/2005/8/layout/vList2"/>
    <dgm:cxn modelId="{96C392DD-0931-44AD-934D-6F49477F2A44}" srcId="{8B495388-A853-4382-BB7E-CFF18C7CC423}" destId="{EE158D18-E1D9-4DB2-9CCA-857837B5F99F}" srcOrd="1" destOrd="0" parTransId="{0DFF0A08-519A-46C4-AC96-680A2FDB524A}" sibTransId="{A18049EC-9B7B-4BC1-98A6-0CFFDFF2C75D}"/>
    <dgm:cxn modelId="{50395E98-325B-4837-935D-905257183958}" type="presOf" srcId="{8B495388-A853-4382-BB7E-CFF18C7CC423}" destId="{F1607A46-99D6-4DB0-B8A5-75C974F9D79D}" srcOrd="0" destOrd="0" presId="urn:microsoft.com/office/officeart/2005/8/layout/vList2"/>
    <dgm:cxn modelId="{64168B9C-5414-47A0-AF24-C89DEFE2F814}" type="presOf" srcId="{B582C6FA-55BD-477C-ADCD-51C2A2CE1C06}" destId="{AF560B39-07AF-4487-8336-48CA044E981E}" srcOrd="0" destOrd="2" presId="urn:microsoft.com/office/officeart/2005/8/layout/vList2"/>
    <dgm:cxn modelId="{CF4A6906-33D6-4240-800D-A262B189D498}" srcId="{D20C4552-A056-4A90-8B21-F676991095A9}" destId="{BAA3DC6C-CFE2-4ADC-92A3-D1174456C7ED}" srcOrd="0" destOrd="0" parTransId="{A8B0C2BA-662D-4D49-A025-64381046F2E0}" sibTransId="{AB071831-25E6-4C19-8BDE-C64C4BB6A115}"/>
    <dgm:cxn modelId="{4BA4E302-2D44-4B8A-B6C8-286065F61F1B}" type="presOf" srcId="{66FBD4C0-43C6-4B33-A6E3-46D5940C0E4C}" destId="{AF560B39-07AF-4487-8336-48CA044E981E}" srcOrd="0" destOrd="3" presId="urn:microsoft.com/office/officeart/2005/8/layout/vList2"/>
    <dgm:cxn modelId="{26113605-200D-4FB5-9AB0-F83ABAF65644}" type="presParOf" srcId="{F48350B1-1C9E-42E0-A5EB-D847B9596FF6}" destId="{4CC6F98E-ACF8-47D4-A2B1-71863E287084}" srcOrd="0" destOrd="0" presId="urn:microsoft.com/office/officeart/2005/8/layout/vList2"/>
    <dgm:cxn modelId="{490B3B51-DF39-4DD5-A054-C5ED2E9D3263}" type="presParOf" srcId="{F48350B1-1C9E-42E0-A5EB-D847B9596FF6}" destId="{BAB52160-6B52-4D77-82D8-F93355C62AC8}" srcOrd="1" destOrd="0" presId="urn:microsoft.com/office/officeart/2005/8/layout/vList2"/>
    <dgm:cxn modelId="{3D938ECB-0EF3-45E8-A8A6-A7C7C18A2217}" type="presParOf" srcId="{F48350B1-1C9E-42E0-A5EB-D847B9596FF6}" destId="{F1607A46-99D6-4DB0-B8A5-75C974F9D79D}" srcOrd="2" destOrd="0" presId="urn:microsoft.com/office/officeart/2005/8/layout/vList2"/>
    <dgm:cxn modelId="{BFBAAF50-74ED-4E0F-8AEA-08752BA56349}" type="presParOf" srcId="{F48350B1-1C9E-42E0-A5EB-D847B9596FF6}" destId="{AF560B39-07AF-4487-8336-48CA044E98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C106DA-E88D-43BB-9FA8-024CCEE199B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A3AFAC7-76D6-4595-883E-6B8D3FB3B54A}">
      <dgm:prSet phldrT="[Texto]" custT="1"/>
      <dgm:spPr/>
      <dgm:t>
        <a:bodyPr/>
        <a:lstStyle/>
        <a:p>
          <a:r>
            <a:rPr lang="es-EC" sz="1800" dirty="0" smtClean="0"/>
            <a:t>Bajos rendimientos por mal uso del suelo</a:t>
          </a:r>
          <a:endParaRPr lang="es-EC" sz="1800" dirty="0"/>
        </a:p>
      </dgm:t>
    </dgm:pt>
    <dgm:pt modelId="{6243ECA0-F489-45C9-8F63-62041C570C75}" type="parTrans" cxnId="{620C0D49-4016-4A32-BD88-E99F0AF4049D}">
      <dgm:prSet/>
      <dgm:spPr/>
      <dgm:t>
        <a:bodyPr/>
        <a:lstStyle/>
        <a:p>
          <a:endParaRPr lang="es-EC"/>
        </a:p>
      </dgm:t>
    </dgm:pt>
    <dgm:pt modelId="{1DCE2739-EC4E-4DAE-A47F-8323A322681B}" type="sibTrans" cxnId="{620C0D49-4016-4A32-BD88-E99F0AF4049D}">
      <dgm:prSet/>
      <dgm:spPr/>
      <dgm:t>
        <a:bodyPr/>
        <a:lstStyle/>
        <a:p>
          <a:endParaRPr lang="es-EC"/>
        </a:p>
      </dgm:t>
    </dgm:pt>
    <dgm:pt modelId="{C70357B6-7C36-46FE-8CEE-472F23FE84B3}">
      <dgm:prSet phldrT="[Texto]" custT="1"/>
      <dgm:spPr/>
      <dgm:t>
        <a:bodyPr/>
        <a:lstStyle/>
        <a:p>
          <a:r>
            <a:rPr lang="es-EC" sz="1800" dirty="0" smtClean="0"/>
            <a:t>En 2017 la industria nacional</a:t>
          </a:r>
          <a:endParaRPr lang="es-EC" sz="1800" dirty="0"/>
        </a:p>
      </dgm:t>
    </dgm:pt>
    <dgm:pt modelId="{25FD53ED-B186-4CE9-B89B-FFC4BF1507C6}" type="parTrans" cxnId="{10058329-6D03-45E5-8494-54DF4E455D6A}">
      <dgm:prSet/>
      <dgm:spPr/>
      <dgm:t>
        <a:bodyPr/>
        <a:lstStyle/>
        <a:p>
          <a:endParaRPr lang="es-EC"/>
        </a:p>
      </dgm:t>
    </dgm:pt>
    <dgm:pt modelId="{003F6B11-93B5-4F8E-B223-42A107230B2D}" type="sibTrans" cxnId="{10058329-6D03-45E5-8494-54DF4E455D6A}">
      <dgm:prSet/>
      <dgm:spPr/>
      <dgm:t>
        <a:bodyPr/>
        <a:lstStyle/>
        <a:p>
          <a:endParaRPr lang="es-EC"/>
        </a:p>
      </dgm:t>
    </dgm:pt>
    <dgm:pt modelId="{D738BCFE-10DA-47E0-AFC8-CA80ED4A234C}">
      <dgm:prSet phldrT="[Texto]" custT="1"/>
      <dgm:spPr/>
      <dgm:t>
        <a:bodyPr/>
        <a:lstStyle/>
        <a:p>
          <a:r>
            <a:rPr lang="es-EC" sz="1800" dirty="0" smtClean="0"/>
            <a:t>Importa 1 millón de sacos de 60kg de Café Robusta que apenas se tenían 60 a 70mil sacos</a:t>
          </a:r>
          <a:endParaRPr lang="es-EC" sz="1800" dirty="0"/>
        </a:p>
      </dgm:t>
    </dgm:pt>
    <dgm:pt modelId="{E5055C87-B057-4505-9EF8-8DE936A6EA76}" type="parTrans" cxnId="{05576386-CEAA-4C72-94C2-7F1A11390344}">
      <dgm:prSet/>
      <dgm:spPr/>
      <dgm:t>
        <a:bodyPr/>
        <a:lstStyle/>
        <a:p>
          <a:endParaRPr lang="es-EC"/>
        </a:p>
      </dgm:t>
    </dgm:pt>
    <dgm:pt modelId="{EA44205F-8374-476B-A821-A54DEF38CEAD}" type="sibTrans" cxnId="{05576386-CEAA-4C72-94C2-7F1A11390344}">
      <dgm:prSet/>
      <dgm:spPr/>
      <dgm:t>
        <a:bodyPr/>
        <a:lstStyle/>
        <a:p>
          <a:endParaRPr lang="es-EC"/>
        </a:p>
      </dgm:t>
    </dgm:pt>
    <dgm:pt modelId="{4EFCD9F7-3E37-4A59-BAB3-0855CE3CC994}">
      <dgm:prSet phldrT="[Texto]" custT="1"/>
      <dgm:spPr/>
      <dgm:t>
        <a:bodyPr/>
        <a:lstStyle/>
        <a:p>
          <a:r>
            <a:rPr lang="es-EC" sz="1800" dirty="0" smtClean="0"/>
            <a:t>En 2018 Anecafé menciona:</a:t>
          </a:r>
          <a:endParaRPr lang="es-EC" sz="1800" dirty="0"/>
        </a:p>
      </dgm:t>
    </dgm:pt>
    <dgm:pt modelId="{8150D2DF-6A5F-435B-BF00-87D9F4AF1B7E}" type="parTrans" cxnId="{21F28B62-B13B-488B-B8AC-72D6D524E8E2}">
      <dgm:prSet/>
      <dgm:spPr/>
      <dgm:t>
        <a:bodyPr/>
        <a:lstStyle/>
        <a:p>
          <a:endParaRPr lang="es-EC"/>
        </a:p>
      </dgm:t>
    </dgm:pt>
    <dgm:pt modelId="{B2C52D72-81F8-4987-B416-BCE567B4BD25}" type="sibTrans" cxnId="{21F28B62-B13B-488B-B8AC-72D6D524E8E2}">
      <dgm:prSet/>
      <dgm:spPr/>
      <dgm:t>
        <a:bodyPr/>
        <a:lstStyle/>
        <a:p>
          <a:endParaRPr lang="es-EC"/>
        </a:p>
      </dgm:t>
    </dgm:pt>
    <dgm:pt modelId="{640B0273-08BB-47B9-8918-262C4764A4BC}">
      <dgm:prSet phldrT="[Texto]" custT="1"/>
      <dgm:spPr/>
      <dgm:t>
        <a:bodyPr/>
        <a:lstStyle/>
        <a:p>
          <a:r>
            <a:rPr lang="es-EC" sz="1800" dirty="0" smtClean="0"/>
            <a:t>Ecuador produce 280 mil quintales de café, por lo que importa 750 mil sacos de Vietnam, Indonesia</a:t>
          </a:r>
          <a:endParaRPr lang="es-EC" sz="1800" dirty="0"/>
        </a:p>
      </dgm:t>
    </dgm:pt>
    <dgm:pt modelId="{E0DBB1DF-3A6F-49B3-932C-7C9BAC8EE7BC}" type="parTrans" cxnId="{067DEC39-DA82-414C-91A1-43D6477D5BCE}">
      <dgm:prSet/>
      <dgm:spPr/>
      <dgm:t>
        <a:bodyPr/>
        <a:lstStyle/>
        <a:p>
          <a:endParaRPr lang="es-EC"/>
        </a:p>
      </dgm:t>
    </dgm:pt>
    <dgm:pt modelId="{BE27923A-38FE-4E3F-8C5B-398F77813ED7}" type="sibTrans" cxnId="{067DEC39-DA82-414C-91A1-43D6477D5BCE}">
      <dgm:prSet/>
      <dgm:spPr/>
      <dgm:t>
        <a:bodyPr/>
        <a:lstStyle/>
        <a:p>
          <a:endParaRPr lang="es-EC"/>
        </a:p>
      </dgm:t>
    </dgm:pt>
    <dgm:pt modelId="{2303D8E6-DFA4-45EE-AAB6-CC00F6EDBF6B}" type="pres">
      <dgm:prSet presAssocID="{F5C106DA-E88D-43BB-9FA8-024CCEE199B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892110-AC41-46FF-B53F-AA98BB707D54}" type="pres">
      <dgm:prSet presAssocID="{FA3AFAC7-76D6-4595-883E-6B8D3FB3B54A}" presName="composite" presStyleCnt="0"/>
      <dgm:spPr/>
    </dgm:pt>
    <dgm:pt modelId="{4A66A097-33D7-4F68-B156-A9ECEE372907}" type="pres">
      <dgm:prSet presAssocID="{FA3AFAC7-76D6-4595-883E-6B8D3FB3B54A}" presName="imgShp" presStyleLbl="fgImgPlace1" presStyleIdx="0" presStyleCnt="5"/>
      <dgm:spPr/>
    </dgm:pt>
    <dgm:pt modelId="{9A2B7DAD-CE3D-47F2-AC4B-F55199572C49}" type="pres">
      <dgm:prSet presAssocID="{FA3AFAC7-76D6-4595-883E-6B8D3FB3B54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7A785F-D9EC-4E61-9CAD-958A85064DF0}" type="pres">
      <dgm:prSet presAssocID="{1DCE2739-EC4E-4DAE-A47F-8323A322681B}" presName="spacing" presStyleCnt="0"/>
      <dgm:spPr/>
    </dgm:pt>
    <dgm:pt modelId="{EB93417D-8D6A-4800-BCCF-F493B438CAAA}" type="pres">
      <dgm:prSet presAssocID="{C70357B6-7C36-46FE-8CEE-472F23FE84B3}" presName="composite" presStyleCnt="0"/>
      <dgm:spPr/>
    </dgm:pt>
    <dgm:pt modelId="{F98FCD5F-EEF7-4FE9-B418-A86C20010A79}" type="pres">
      <dgm:prSet presAssocID="{C70357B6-7C36-46FE-8CEE-472F23FE84B3}" presName="imgShp" presStyleLbl="fgImgPlace1" presStyleIdx="1" presStyleCnt="5"/>
      <dgm:spPr/>
    </dgm:pt>
    <dgm:pt modelId="{9A1A5DCC-B780-4F76-83F0-63C85F4F0721}" type="pres">
      <dgm:prSet presAssocID="{C70357B6-7C36-46FE-8CEE-472F23FE84B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CE3A8B-1CA6-46C4-97B2-B6510275B490}" type="pres">
      <dgm:prSet presAssocID="{003F6B11-93B5-4F8E-B223-42A107230B2D}" presName="spacing" presStyleCnt="0"/>
      <dgm:spPr/>
    </dgm:pt>
    <dgm:pt modelId="{9565B8CD-E996-4D1B-A93C-A831AF1A3081}" type="pres">
      <dgm:prSet presAssocID="{D738BCFE-10DA-47E0-AFC8-CA80ED4A234C}" presName="composite" presStyleCnt="0"/>
      <dgm:spPr/>
    </dgm:pt>
    <dgm:pt modelId="{3B7A4589-BFF8-474B-B610-9C7DBCB00213}" type="pres">
      <dgm:prSet presAssocID="{D738BCFE-10DA-47E0-AFC8-CA80ED4A234C}" presName="imgShp" presStyleLbl="fgImgPlace1" presStyleIdx="2" presStyleCnt="5"/>
      <dgm:spPr/>
    </dgm:pt>
    <dgm:pt modelId="{29EA2B03-4A9F-47CD-8428-7047D7336028}" type="pres">
      <dgm:prSet presAssocID="{D738BCFE-10DA-47E0-AFC8-CA80ED4A234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A69994-6208-471C-AC77-AE2EB716D2FC}" type="pres">
      <dgm:prSet presAssocID="{EA44205F-8374-476B-A821-A54DEF38CEAD}" presName="spacing" presStyleCnt="0"/>
      <dgm:spPr/>
    </dgm:pt>
    <dgm:pt modelId="{40BD789C-0EE2-439A-846A-3EE964C0335D}" type="pres">
      <dgm:prSet presAssocID="{4EFCD9F7-3E37-4A59-BAB3-0855CE3CC994}" presName="composite" presStyleCnt="0"/>
      <dgm:spPr/>
    </dgm:pt>
    <dgm:pt modelId="{461E51A5-E45D-43D1-8EBB-93BF151C08AE}" type="pres">
      <dgm:prSet presAssocID="{4EFCD9F7-3E37-4A59-BAB3-0855CE3CC994}" presName="imgShp" presStyleLbl="fgImgPlace1" presStyleIdx="3" presStyleCnt="5"/>
      <dgm:spPr/>
    </dgm:pt>
    <dgm:pt modelId="{8745E94D-AB62-450F-93CD-CB363E2C55AA}" type="pres">
      <dgm:prSet presAssocID="{4EFCD9F7-3E37-4A59-BAB3-0855CE3CC99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4504CC-7DD2-4CA4-B3DB-7C460A971B66}" type="pres">
      <dgm:prSet presAssocID="{B2C52D72-81F8-4987-B416-BCE567B4BD25}" presName="spacing" presStyleCnt="0"/>
      <dgm:spPr/>
    </dgm:pt>
    <dgm:pt modelId="{4EBBDC5F-7382-4477-A926-2176A385921E}" type="pres">
      <dgm:prSet presAssocID="{640B0273-08BB-47B9-8918-262C4764A4BC}" presName="composite" presStyleCnt="0"/>
      <dgm:spPr/>
    </dgm:pt>
    <dgm:pt modelId="{45BA0139-66FF-4855-A832-CDA3F369C1F0}" type="pres">
      <dgm:prSet presAssocID="{640B0273-08BB-47B9-8918-262C4764A4BC}" presName="imgShp" presStyleLbl="fgImgPlace1" presStyleIdx="4" presStyleCnt="5"/>
      <dgm:spPr/>
    </dgm:pt>
    <dgm:pt modelId="{5263719F-30AB-40EE-9B33-0B4818454090}" type="pres">
      <dgm:prSet presAssocID="{640B0273-08BB-47B9-8918-262C4764A4B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CE6722-4AA7-494A-95BD-DB8A62AE31CE}" type="presOf" srcId="{4EFCD9F7-3E37-4A59-BAB3-0855CE3CC994}" destId="{8745E94D-AB62-450F-93CD-CB363E2C55AA}" srcOrd="0" destOrd="0" presId="urn:microsoft.com/office/officeart/2005/8/layout/vList3"/>
    <dgm:cxn modelId="{21F28B62-B13B-488B-B8AC-72D6D524E8E2}" srcId="{F5C106DA-E88D-43BB-9FA8-024CCEE199B5}" destId="{4EFCD9F7-3E37-4A59-BAB3-0855CE3CC994}" srcOrd="3" destOrd="0" parTransId="{8150D2DF-6A5F-435B-BF00-87D9F4AF1B7E}" sibTransId="{B2C52D72-81F8-4987-B416-BCE567B4BD25}"/>
    <dgm:cxn modelId="{10058329-6D03-45E5-8494-54DF4E455D6A}" srcId="{F5C106DA-E88D-43BB-9FA8-024CCEE199B5}" destId="{C70357B6-7C36-46FE-8CEE-472F23FE84B3}" srcOrd="1" destOrd="0" parTransId="{25FD53ED-B186-4CE9-B89B-FFC4BF1507C6}" sibTransId="{003F6B11-93B5-4F8E-B223-42A107230B2D}"/>
    <dgm:cxn modelId="{0D1B8D52-2F0F-4EF5-8D89-DF8BDE3DDEC4}" type="presOf" srcId="{FA3AFAC7-76D6-4595-883E-6B8D3FB3B54A}" destId="{9A2B7DAD-CE3D-47F2-AC4B-F55199572C49}" srcOrd="0" destOrd="0" presId="urn:microsoft.com/office/officeart/2005/8/layout/vList3"/>
    <dgm:cxn modelId="{F63C88D9-63E1-485A-88FB-9041CA2DF868}" type="presOf" srcId="{640B0273-08BB-47B9-8918-262C4764A4BC}" destId="{5263719F-30AB-40EE-9B33-0B4818454090}" srcOrd="0" destOrd="0" presId="urn:microsoft.com/office/officeart/2005/8/layout/vList3"/>
    <dgm:cxn modelId="{05576386-CEAA-4C72-94C2-7F1A11390344}" srcId="{F5C106DA-E88D-43BB-9FA8-024CCEE199B5}" destId="{D738BCFE-10DA-47E0-AFC8-CA80ED4A234C}" srcOrd="2" destOrd="0" parTransId="{E5055C87-B057-4505-9EF8-8DE936A6EA76}" sibTransId="{EA44205F-8374-476B-A821-A54DEF38CEAD}"/>
    <dgm:cxn modelId="{3DC36DAC-2453-4CE3-9343-C1865DA9B5B9}" type="presOf" srcId="{D738BCFE-10DA-47E0-AFC8-CA80ED4A234C}" destId="{29EA2B03-4A9F-47CD-8428-7047D7336028}" srcOrd="0" destOrd="0" presId="urn:microsoft.com/office/officeart/2005/8/layout/vList3"/>
    <dgm:cxn modelId="{AB015716-41DD-46F0-BFEF-6EB5318E0742}" type="presOf" srcId="{C70357B6-7C36-46FE-8CEE-472F23FE84B3}" destId="{9A1A5DCC-B780-4F76-83F0-63C85F4F0721}" srcOrd="0" destOrd="0" presId="urn:microsoft.com/office/officeart/2005/8/layout/vList3"/>
    <dgm:cxn modelId="{963DDC38-075B-4BE4-82A5-9B8CF230AD8A}" type="presOf" srcId="{F5C106DA-E88D-43BB-9FA8-024CCEE199B5}" destId="{2303D8E6-DFA4-45EE-AAB6-CC00F6EDBF6B}" srcOrd="0" destOrd="0" presId="urn:microsoft.com/office/officeart/2005/8/layout/vList3"/>
    <dgm:cxn modelId="{067DEC39-DA82-414C-91A1-43D6477D5BCE}" srcId="{F5C106DA-E88D-43BB-9FA8-024CCEE199B5}" destId="{640B0273-08BB-47B9-8918-262C4764A4BC}" srcOrd="4" destOrd="0" parTransId="{E0DBB1DF-3A6F-49B3-932C-7C9BAC8EE7BC}" sibTransId="{BE27923A-38FE-4E3F-8C5B-398F77813ED7}"/>
    <dgm:cxn modelId="{620C0D49-4016-4A32-BD88-E99F0AF4049D}" srcId="{F5C106DA-E88D-43BB-9FA8-024CCEE199B5}" destId="{FA3AFAC7-76D6-4595-883E-6B8D3FB3B54A}" srcOrd="0" destOrd="0" parTransId="{6243ECA0-F489-45C9-8F63-62041C570C75}" sibTransId="{1DCE2739-EC4E-4DAE-A47F-8323A322681B}"/>
    <dgm:cxn modelId="{F811241B-F409-458D-865E-A53B04044F51}" type="presParOf" srcId="{2303D8E6-DFA4-45EE-AAB6-CC00F6EDBF6B}" destId="{A9892110-AC41-46FF-B53F-AA98BB707D54}" srcOrd="0" destOrd="0" presId="urn:microsoft.com/office/officeart/2005/8/layout/vList3"/>
    <dgm:cxn modelId="{0F4A0850-5D11-4BAB-BD79-D2EE48F70A12}" type="presParOf" srcId="{A9892110-AC41-46FF-B53F-AA98BB707D54}" destId="{4A66A097-33D7-4F68-B156-A9ECEE372907}" srcOrd="0" destOrd="0" presId="urn:microsoft.com/office/officeart/2005/8/layout/vList3"/>
    <dgm:cxn modelId="{A488B4B4-1F2F-4E55-9DD2-52589DBEC94B}" type="presParOf" srcId="{A9892110-AC41-46FF-B53F-AA98BB707D54}" destId="{9A2B7DAD-CE3D-47F2-AC4B-F55199572C49}" srcOrd="1" destOrd="0" presId="urn:microsoft.com/office/officeart/2005/8/layout/vList3"/>
    <dgm:cxn modelId="{8BC0CB6C-40AA-4513-B040-1E1FFD2D9D8C}" type="presParOf" srcId="{2303D8E6-DFA4-45EE-AAB6-CC00F6EDBF6B}" destId="{397A785F-D9EC-4E61-9CAD-958A85064DF0}" srcOrd="1" destOrd="0" presId="urn:microsoft.com/office/officeart/2005/8/layout/vList3"/>
    <dgm:cxn modelId="{680C55D1-430F-4F7F-B80D-791D494A24F4}" type="presParOf" srcId="{2303D8E6-DFA4-45EE-AAB6-CC00F6EDBF6B}" destId="{EB93417D-8D6A-4800-BCCF-F493B438CAAA}" srcOrd="2" destOrd="0" presId="urn:microsoft.com/office/officeart/2005/8/layout/vList3"/>
    <dgm:cxn modelId="{0238E269-3E0E-4F09-8074-D16891CDBF27}" type="presParOf" srcId="{EB93417D-8D6A-4800-BCCF-F493B438CAAA}" destId="{F98FCD5F-EEF7-4FE9-B418-A86C20010A79}" srcOrd="0" destOrd="0" presId="urn:microsoft.com/office/officeart/2005/8/layout/vList3"/>
    <dgm:cxn modelId="{1589D013-2CF7-4346-A4CA-74447D15CF84}" type="presParOf" srcId="{EB93417D-8D6A-4800-BCCF-F493B438CAAA}" destId="{9A1A5DCC-B780-4F76-83F0-63C85F4F0721}" srcOrd="1" destOrd="0" presId="urn:microsoft.com/office/officeart/2005/8/layout/vList3"/>
    <dgm:cxn modelId="{4EE42003-2883-4607-994D-3C00248532B8}" type="presParOf" srcId="{2303D8E6-DFA4-45EE-AAB6-CC00F6EDBF6B}" destId="{65CE3A8B-1CA6-46C4-97B2-B6510275B490}" srcOrd="3" destOrd="0" presId="urn:microsoft.com/office/officeart/2005/8/layout/vList3"/>
    <dgm:cxn modelId="{FDAAF539-15DB-48BB-A397-5C8E9ACD3441}" type="presParOf" srcId="{2303D8E6-DFA4-45EE-AAB6-CC00F6EDBF6B}" destId="{9565B8CD-E996-4D1B-A93C-A831AF1A3081}" srcOrd="4" destOrd="0" presId="urn:microsoft.com/office/officeart/2005/8/layout/vList3"/>
    <dgm:cxn modelId="{F7406A23-6E40-4082-8794-1B3F3CDA088D}" type="presParOf" srcId="{9565B8CD-E996-4D1B-A93C-A831AF1A3081}" destId="{3B7A4589-BFF8-474B-B610-9C7DBCB00213}" srcOrd="0" destOrd="0" presId="urn:microsoft.com/office/officeart/2005/8/layout/vList3"/>
    <dgm:cxn modelId="{F51265C8-A09E-405A-8671-306FEC8DC342}" type="presParOf" srcId="{9565B8CD-E996-4D1B-A93C-A831AF1A3081}" destId="{29EA2B03-4A9F-47CD-8428-7047D7336028}" srcOrd="1" destOrd="0" presId="urn:microsoft.com/office/officeart/2005/8/layout/vList3"/>
    <dgm:cxn modelId="{CCB10EEB-FD66-434E-B659-66056A6B5A96}" type="presParOf" srcId="{2303D8E6-DFA4-45EE-AAB6-CC00F6EDBF6B}" destId="{51A69994-6208-471C-AC77-AE2EB716D2FC}" srcOrd="5" destOrd="0" presId="urn:microsoft.com/office/officeart/2005/8/layout/vList3"/>
    <dgm:cxn modelId="{4BB29D1E-8E51-4511-94BB-161128021601}" type="presParOf" srcId="{2303D8E6-DFA4-45EE-AAB6-CC00F6EDBF6B}" destId="{40BD789C-0EE2-439A-846A-3EE964C0335D}" srcOrd="6" destOrd="0" presId="urn:microsoft.com/office/officeart/2005/8/layout/vList3"/>
    <dgm:cxn modelId="{B0FF76C2-B2AD-4B20-B227-95308292BEAE}" type="presParOf" srcId="{40BD789C-0EE2-439A-846A-3EE964C0335D}" destId="{461E51A5-E45D-43D1-8EBB-93BF151C08AE}" srcOrd="0" destOrd="0" presId="urn:microsoft.com/office/officeart/2005/8/layout/vList3"/>
    <dgm:cxn modelId="{C0D636DA-45C1-4278-AAFC-C5BEC4C4B423}" type="presParOf" srcId="{40BD789C-0EE2-439A-846A-3EE964C0335D}" destId="{8745E94D-AB62-450F-93CD-CB363E2C55AA}" srcOrd="1" destOrd="0" presId="urn:microsoft.com/office/officeart/2005/8/layout/vList3"/>
    <dgm:cxn modelId="{A85BC3AF-5276-4593-9065-1221900F71A7}" type="presParOf" srcId="{2303D8E6-DFA4-45EE-AAB6-CC00F6EDBF6B}" destId="{DF4504CC-7DD2-4CA4-B3DB-7C460A971B66}" srcOrd="7" destOrd="0" presId="urn:microsoft.com/office/officeart/2005/8/layout/vList3"/>
    <dgm:cxn modelId="{81CD2D1F-307E-41B8-B044-AE1AD8DEC1DB}" type="presParOf" srcId="{2303D8E6-DFA4-45EE-AAB6-CC00F6EDBF6B}" destId="{4EBBDC5F-7382-4477-A926-2176A385921E}" srcOrd="8" destOrd="0" presId="urn:microsoft.com/office/officeart/2005/8/layout/vList3"/>
    <dgm:cxn modelId="{4E58E8D8-48B3-4D10-9723-3ACAF6A5C332}" type="presParOf" srcId="{4EBBDC5F-7382-4477-A926-2176A385921E}" destId="{45BA0139-66FF-4855-A832-CDA3F369C1F0}" srcOrd="0" destOrd="0" presId="urn:microsoft.com/office/officeart/2005/8/layout/vList3"/>
    <dgm:cxn modelId="{6C9AB00C-2930-4852-8F42-522CD38948FA}" type="presParOf" srcId="{4EBBDC5F-7382-4477-A926-2176A385921E}" destId="{5263719F-30AB-40EE-9B33-0B48184540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3FB577-EFC6-482E-ADB2-DEC2A2EAF8C0}" type="doc">
      <dgm:prSet loTypeId="urn:microsoft.com/office/officeart/2005/8/layout/hierarchy3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13B36D5C-55D0-4D9B-9198-B2C54233A4E0}">
      <dgm:prSet phldrT="[Texto]"/>
      <dgm:spPr/>
      <dgm:t>
        <a:bodyPr/>
        <a:lstStyle/>
        <a:p>
          <a:r>
            <a:rPr lang="es-EC" dirty="0" smtClean="0"/>
            <a:t>Inversión cafetera Colombiana</a:t>
          </a:r>
          <a:endParaRPr lang="es-EC" dirty="0"/>
        </a:p>
      </dgm:t>
    </dgm:pt>
    <dgm:pt modelId="{6F08757B-F6B2-4F1C-8649-DFB2E9CEB6C8}" type="parTrans" cxnId="{6E8AF2AD-FDDD-43DE-9B8E-45736EFD1E4D}">
      <dgm:prSet/>
      <dgm:spPr/>
      <dgm:t>
        <a:bodyPr/>
        <a:lstStyle/>
        <a:p>
          <a:endParaRPr lang="es-EC"/>
        </a:p>
      </dgm:t>
    </dgm:pt>
    <dgm:pt modelId="{40691A56-E4A4-4DB3-81C6-5EFB5DD2A167}" type="sibTrans" cxnId="{6E8AF2AD-FDDD-43DE-9B8E-45736EFD1E4D}">
      <dgm:prSet/>
      <dgm:spPr/>
      <dgm:t>
        <a:bodyPr/>
        <a:lstStyle/>
        <a:p>
          <a:endParaRPr lang="es-EC"/>
        </a:p>
      </dgm:t>
    </dgm:pt>
    <dgm:pt modelId="{701BFB6C-30F6-4FC5-891F-BC7B378781DA}">
      <dgm:prSet phldrT="[Texto]" custT="1"/>
      <dgm:spPr/>
      <dgm:t>
        <a:bodyPr/>
        <a:lstStyle/>
        <a:p>
          <a:r>
            <a:rPr lang="es-EC" sz="1600" dirty="0" smtClean="0"/>
            <a:t>Producción media por hectárea: 18,7 y reducción del 15% en sus costos de producción</a:t>
          </a:r>
          <a:endParaRPr lang="es-EC" sz="1600" dirty="0"/>
        </a:p>
      </dgm:t>
    </dgm:pt>
    <dgm:pt modelId="{22A81B68-AFFE-4DA0-911C-38252A25A2A9}" type="parTrans" cxnId="{BAF8AA1B-CA4F-47D9-A0B5-E0E5DF134191}">
      <dgm:prSet/>
      <dgm:spPr/>
      <dgm:t>
        <a:bodyPr/>
        <a:lstStyle/>
        <a:p>
          <a:endParaRPr lang="es-EC"/>
        </a:p>
      </dgm:t>
    </dgm:pt>
    <dgm:pt modelId="{21E81152-77F9-4A1A-9235-EEB0B0334B09}" type="sibTrans" cxnId="{BAF8AA1B-CA4F-47D9-A0B5-E0E5DF134191}">
      <dgm:prSet/>
      <dgm:spPr/>
      <dgm:t>
        <a:bodyPr/>
        <a:lstStyle/>
        <a:p>
          <a:endParaRPr lang="es-EC"/>
        </a:p>
      </dgm:t>
    </dgm:pt>
    <dgm:pt modelId="{BEDCE521-87F9-4C23-8596-D557827FC972}">
      <dgm:prSet phldrT="[Texto]" custT="1"/>
      <dgm:spPr/>
      <dgm:t>
        <a:bodyPr/>
        <a:lstStyle/>
        <a:p>
          <a:r>
            <a:rPr lang="es-EC" sz="1600" dirty="0" smtClean="0"/>
            <a:t>Ministerio de Agricultura Colombiano cubre el costo del seguro</a:t>
          </a:r>
          <a:endParaRPr lang="es-EC" sz="1600" dirty="0"/>
        </a:p>
      </dgm:t>
    </dgm:pt>
    <dgm:pt modelId="{DECEE09C-E6A3-404C-A49A-2DB2B9EE6FFE}" type="sibTrans" cxnId="{E314131C-160C-4BEE-B6B6-B3E640CF20F5}">
      <dgm:prSet/>
      <dgm:spPr/>
      <dgm:t>
        <a:bodyPr/>
        <a:lstStyle/>
        <a:p>
          <a:endParaRPr lang="es-EC"/>
        </a:p>
      </dgm:t>
    </dgm:pt>
    <dgm:pt modelId="{B0F3C36B-0631-4FE1-B55E-064EBA3ED526}" type="parTrans" cxnId="{E314131C-160C-4BEE-B6B6-B3E640CF20F5}">
      <dgm:prSet/>
      <dgm:spPr/>
      <dgm:t>
        <a:bodyPr/>
        <a:lstStyle/>
        <a:p>
          <a:endParaRPr lang="es-EC"/>
        </a:p>
      </dgm:t>
    </dgm:pt>
    <dgm:pt modelId="{4C3CC906-53C1-4167-A064-AEE644538DC6}">
      <dgm:prSet phldrT="[Texto]" custT="1"/>
      <dgm:spPr/>
      <dgm:t>
        <a:bodyPr/>
        <a:lstStyle/>
        <a:p>
          <a:r>
            <a:rPr lang="es-EC" sz="1600" dirty="0" smtClean="0"/>
            <a:t>Se promueve la asociatividad de los productores</a:t>
          </a:r>
          <a:endParaRPr lang="es-EC" sz="1600" dirty="0"/>
        </a:p>
      </dgm:t>
    </dgm:pt>
    <dgm:pt modelId="{B8C8D58A-EB91-4C2C-A225-83674BE4FB28}" type="sibTrans" cxnId="{8616FE8F-E2C3-4EA9-BB09-E920AAAB9C46}">
      <dgm:prSet/>
      <dgm:spPr/>
      <dgm:t>
        <a:bodyPr/>
        <a:lstStyle/>
        <a:p>
          <a:endParaRPr lang="es-EC"/>
        </a:p>
      </dgm:t>
    </dgm:pt>
    <dgm:pt modelId="{ADCC1A9C-2360-4C37-A781-6674449CE207}" type="parTrans" cxnId="{8616FE8F-E2C3-4EA9-BB09-E920AAAB9C46}">
      <dgm:prSet/>
      <dgm:spPr/>
      <dgm:t>
        <a:bodyPr/>
        <a:lstStyle/>
        <a:p>
          <a:endParaRPr lang="es-EC"/>
        </a:p>
      </dgm:t>
    </dgm:pt>
    <dgm:pt modelId="{E2D65B93-445D-44AE-A6C4-D8203982CFBA}">
      <dgm:prSet phldrT="[Texto]" custT="1"/>
      <dgm:spPr/>
      <dgm:t>
        <a:bodyPr/>
        <a:lstStyle/>
        <a:p>
          <a:r>
            <a:rPr lang="es-EC" sz="1600" dirty="0" smtClean="0"/>
            <a:t>Programa de protección de ingreso cafetero ($280000)</a:t>
          </a:r>
          <a:endParaRPr lang="es-EC" sz="1600" dirty="0"/>
        </a:p>
      </dgm:t>
    </dgm:pt>
    <dgm:pt modelId="{E1C29DB7-D9BD-4CD5-882D-AACCEA09717D}" type="sibTrans" cxnId="{A6DB2DEF-EA33-4A2A-ABF0-D1E7F28E1D7A}">
      <dgm:prSet/>
      <dgm:spPr/>
      <dgm:t>
        <a:bodyPr/>
        <a:lstStyle/>
        <a:p>
          <a:endParaRPr lang="es-EC"/>
        </a:p>
      </dgm:t>
    </dgm:pt>
    <dgm:pt modelId="{F6787897-7A59-4CD0-B6A7-03A52DDA1D8D}" type="parTrans" cxnId="{A6DB2DEF-EA33-4A2A-ABF0-D1E7F28E1D7A}">
      <dgm:prSet/>
      <dgm:spPr/>
      <dgm:t>
        <a:bodyPr/>
        <a:lstStyle/>
        <a:p>
          <a:endParaRPr lang="es-EC"/>
        </a:p>
      </dgm:t>
    </dgm:pt>
    <dgm:pt modelId="{7B771B3F-AE51-4895-9255-6EFA70ECEF4C}" type="pres">
      <dgm:prSet presAssocID="{2F3FB577-EFC6-482E-ADB2-DEC2A2EAF8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7A8C416-B609-450D-B80C-6A1A7FA755EE}" type="pres">
      <dgm:prSet presAssocID="{13B36D5C-55D0-4D9B-9198-B2C54233A4E0}" presName="root" presStyleCnt="0"/>
      <dgm:spPr/>
      <dgm:t>
        <a:bodyPr/>
        <a:lstStyle/>
        <a:p>
          <a:endParaRPr lang="es-EC"/>
        </a:p>
      </dgm:t>
    </dgm:pt>
    <dgm:pt modelId="{5A43B455-145B-40AA-9A89-7A8849C974E8}" type="pres">
      <dgm:prSet presAssocID="{13B36D5C-55D0-4D9B-9198-B2C54233A4E0}" presName="rootComposite" presStyleCnt="0"/>
      <dgm:spPr/>
      <dgm:t>
        <a:bodyPr/>
        <a:lstStyle/>
        <a:p>
          <a:endParaRPr lang="es-EC"/>
        </a:p>
      </dgm:t>
    </dgm:pt>
    <dgm:pt modelId="{84938EFB-3439-47F2-985A-89A950846365}" type="pres">
      <dgm:prSet presAssocID="{13B36D5C-55D0-4D9B-9198-B2C54233A4E0}" presName="rootText" presStyleLbl="node1" presStyleIdx="0" presStyleCnt="1" custScaleX="175162" custScaleY="94425"/>
      <dgm:spPr/>
      <dgm:t>
        <a:bodyPr/>
        <a:lstStyle/>
        <a:p>
          <a:endParaRPr lang="es-EC"/>
        </a:p>
      </dgm:t>
    </dgm:pt>
    <dgm:pt modelId="{EBF53929-062F-4027-857E-341880485749}" type="pres">
      <dgm:prSet presAssocID="{13B36D5C-55D0-4D9B-9198-B2C54233A4E0}" presName="rootConnector" presStyleLbl="node1" presStyleIdx="0" presStyleCnt="1"/>
      <dgm:spPr/>
      <dgm:t>
        <a:bodyPr/>
        <a:lstStyle/>
        <a:p>
          <a:endParaRPr lang="es-ES"/>
        </a:p>
      </dgm:t>
    </dgm:pt>
    <dgm:pt modelId="{4240A326-5752-41DB-9DBD-A81B3012C001}" type="pres">
      <dgm:prSet presAssocID="{13B36D5C-55D0-4D9B-9198-B2C54233A4E0}" presName="childShape" presStyleCnt="0"/>
      <dgm:spPr/>
      <dgm:t>
        <a:bodyPr/>
        <a:lstStyle/>
        <a:p>
          <a:endParaRPr lang="es-EC"/>
        </a:p>
      </dgm:t>
    </dgm:pt>
    <dgm:pt modelId="{9050423A-FBBE-4459-B8C3-CBE0FE2E6A42}" type="pres">
      <dgm:prSet presAssocID="{F6787897-7A59-4CD0-B6A7-03A52DDA1D8D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F9D9927-BCB2-4187-9991-699FE4C3D2BB}" type="pres">
      <dgm:prSet presAssocID="{E2D65B93-445D-44AE-A6C4-D8203982CFBA}" presName="childText" presStyleLbl="bgAcc1" presStyleIdx="0" presStyleCnt="4" custScaleX="253449" custScaleY="836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01624-1555-4D0B-880F-9E18B9C3BDD8}" type="pres">
      <dgm:prSet presAssocID="{ADCC1A9C-2360-4C37-A781-6674449CE207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7904EFB-1EE5-4706-881A-5D5C5F6FA6BE}" type="pres">
      <dgm:prSet presAssocID="{4C3CC906-53C1-4167-A064-AEE644538DC6}" presName="childText" presStyleLbl="bgAcc1" presStyleIdx="1" presStyleCnt="4" custScaleX="253449" custScaleY="836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3E38C-C13A-4C68-B910-6D4DDCEFD62A}" type="pres">
      <dgm:prSet presAssocID="{B0F3C36B-0631-4FE1-B55E-064EBA3ED526}" presName="Name13" presStyleLbl="parChTrans1D2" presStyleIdx="2" presStyleCnt="4"/>
      <dgm:spPr/>
      <dgm:t>
        <a:bodyPr/>
        <a:lstStyle/>
        <a:p>
          <a:endParaRPr lang="es-ES"/>
        </a:p>
      </dgm:t>
    </dgm:pt>
    <dgm:pt modelId="{2E746297-53DF-4E55-B252-00A2A2646687}" type="pres">
      <dgm:prSet presAssocID="{BEDCE521-87F9-4C23-8596-D557827FC972}" presName="childText" presStyleLbl="bgAcc1" presStyleIdx="2" presStyleCnt="4" custScaleX="253449" custScaleY="836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88109-AAD9-474A-956B-19AB4FE43B19}" type="pres">
      <dgm:prSet presAssocID="{22A81B68-AFFE-4DA0-911C-38252A25A2A9}" presName="Name13" presStyleLbl="parChTrans1D2" presStyleIdx="3" presStyleCnt="4"/>
      <dgm:spPr/>
      <dgm:t>
        <a:bodyPr/>
        <a:lstStyle/>
        <a:p>
          <a:endParaRPr lang="es-ES"/>
        </a:p>
      </dgm:t>
    </dgm:pt>
    <dgm:pt modelId="{7FACCADF-2CB3-43C0-8FA3-C2DA4AD4AF34}" type="pres">
      <dgm:prSet presAssocID="{701BFB6C-30F6-4FC5-891F-BC7B378781DA}" presName="childText" presStyleLbl="bgAcc1" presStyleIdx="3" presStyleCnt="4" custScaleX="309007" custScaleY="836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0B496B-066F-49E4-B271-82BF0B0A67E2}" type="presOf" srcId="{F6787897-7A59-4CD0-B6A7-03A52DDA1D8D}" destId="{9050423A-FBBE-4459-B8C3-CBE0FE2E6A42}" srcOrd="0" destOrd="0" presId="urn:microsoft.com/office/officeart/2005/8/layout/hierarchy3"/>
    <dgm:cxn modelId="{6638CE14-B8CD-467D-A475-614E8BA4F357}" type="presOf" srcId="{22A81B68-AFFE-4DA0-911C-38252A25A2A9}" destId="{81888109-AAD9-474A-956B-19AB4FE43B19}" srcOrd="0" destOrd="0" presId="urn:microsoft.com/office/officeart/2005/8/layout/hierarchy3"/>
    <dgm:cxn modelId="{5EF8F324-5D5F-4B5F-B615-8EEF2BCA3427}" type="presOf" srcId="{BEDCE521-87F9-4C23-8596-D557827FC972}" destId="{2E746297-53DF-4E55-B252-00A2A2646687}" srcOrd="0" destOrd="0" presId="urn:microsoft.com/office/officeart/2005/8/layout/hierarchy3"/>
    <dgm:cxn modelId="{6E8AF2AD-FDDD-43DE-9B8E-45736EFD1E4D}" srcId="{2F3FB577-EFC6-482E-ADB2-DEC2A2EAF8C0}" destId="{13B36D5C-55D0-4D9B-9198-B2C54233A4E0}" srcOrd="0" destOrd="0" parTransId="{6F08757B-F6B2-4F1C-8649-DFB2E9CEB6C8}" sibTransId="{40691A56-E4A4-4DB3-81C6-5EFB5DD2A167}"/>
    <dgm:cxn modelId="{BAF8AA1B-CA4F-47D9-A0B5-E0E5DF134191}" srcId="{13B36D5C-55D0-4D9B-9198-B2C54233A4E0}" destId="{701BFB6C-30F6-4FC5-891F-BC7B378781DA}" srcOrd="3" destOrd="0" parTransId="{22A81B68-AFFE-4DA0-911C-38252A25A2A9}" sibTransId="{21E81152-77F9-4A1A-9235-EEB0B0334B09}"/>
    <dgm:cxn modelId="{1F121868-1794-4045-93DB-4CB0157272DB}" type="presOf" srcId="{4C3CC906-53C1-4167-A064-AEE644538DC6}" destId="{57904EFB-1EE5-4706-881A-5D5C5F6FA6BE}" srcOrd="0" destOrd="0" presId="urn:microsoft.com/office/officeart/2005/8/layout/hierarchy3"/>
    <dgm:cxn modelId="{E314131C-160C-4BEE-B6B6-B3E640CF20F5}" srcId="{13B36D5C-55D0-4D9B-9198-B2C54233A4E0}" destId="{BEDCE521-87F9-4C23-8596-D557827FC972}" srcOrd="2" destOrd="0" parTransId="{B0F3C36B-0631-4FE1-B55E-064EBA3ED526}" sibTransId="{DECEE09C-E6A3-404C-A49A-2DB2B9EE6FFE}"/>
    <dgm:cxn modelId="{0C1B2D35-1B67-4BA8-9E77-ACD5965FBEBC}" type="presOf" srcId="{B0F3C36B-0631-4FE1-B55E-064EBA3ED526}" destId="{3253E38C-C13A-4C68-B910-6D4DDCEFD62A}" srcOrd="0" destOrd="0" presId="urn:microsoft.com/office/officeart/2005/8/layout/hierarchy3"/>
    <dgm:cxn modelId="{5FB701B3-536C-46E9-AE96-13F91D9254D2}" type="presOf" srcId="{13B36D5C-55D0-4D9B-9198-B2C54233A4E0}" destId="{EBF53929-062F-4027-857E-341880485749}" srcOrd="1" destOrd="0" presId="urn:microsoft.com/office/officeart/2005/8/layout/hierarchy3"/>
    <dgm:cxn modelId="{0DFD4FDB-F435-41D0-B9AA-A192FC859669}" type="presOf" srcId="{ADCC1A9C-2360-4C37-A781-6674449CE207}" destId="{FDA01624-1555-4D0B-880F-9E18B9C3BDD8}" srcOrd="0" destOrd="0" presId="urn:microsoft.com/office/officeart/2005/8/layout/hierarchy3"/>
    <dgm:cxn modelId="{E3803F79-6B2D-4ACA-838E-66D952932CF7}" type="presOf" srcId="{13B36D5C-55D0-4D9B-9198-B2C54233A4E0}" destId="{84938EFB-3439-47F2-985A-89A950846365}" srcOrd="0" destOrd="0" presId="urn:microsoft.com/office/officeart/2005/8/layout/hierarchy3"/>
    <dgm:cxn modelId="{D5919F5A-30D2-4BCF-9C2F-CD3C19EC1998}" type="presOf" srcId="{E2D65B93-445D-44AE-A6C4-D8203982CFBA}" destId="{4F9D9927-BCB2-4187-9991-699FE4C3D2BB}" srcOrd="0" destOrd="0" presId="urn:microsoft.com/office/officeart/2005/8/layout/hierarchy3"/>
    <dgm:cxn modelId="{8616FE8F-E2C3-4EA9-BB09-E920AAAB9C46}" srcId="{13B36D5C-55D0-4D9B-9198-B2C54233A4E0}" destId="{4C3CC906-53C1-4167-A064-AEE644538DC6}" srcOrd="1" destOrd="0" parTransId="{ADCC1A9C-2360-4C37-A781-6674449CE207}" sibTransId="{B8C8D58A-EB91-4C2C-A225-83674BE4FB28}"/>
    <dgm:cxn modelId="{256809B9-5117-488E-8AB9-C5C9A0618B8E}" type="presOf" srcId="{701BFB6C-30F6-4FC5-891F-BC7B378781DA}" destId="{7FACCADF-2CB3-43C0-8FA3-C2DA4AD4AF34}" srcOrd="0" destOrd="0" presId="urn:microsoft.com/office/officeart/2005/8/layout/hierarchy3"/>
    <dgm:cxn modelId="{89F74CA4-B3E5-4CB2-8036-EEB8BCAA74D4}" type="presOf" srcId="{2F3FB577-EFC6-482E-ADB2-DEC2A2EAF8C0}" destId="{7B771B3F-AE51-4895-9255-6EFA70ECEF4C}" srcOrd="0" destOrd="0" presId="urn:microsoft.com/office/officeart/2005/8/layout/hierarchy3"/>
    <dgm:cxn modelId="{A6DB2DEF-EA33-4A2A-ABF0-D1E7F28E1D7A}" srcId="{13B36D5C-55D0-4D9B-9198-B2C54233A4E0}" destId="{E2D65B93-445D-44AE-A6C4-D8203982CFBA}" srcOrd="0" destOrd="0" parTransId="{F6787897-7A59-4CD0-B6A7-03A52DDA1D8D}" sibTransId="{E1C29DB7-D9BD-4CD5-882D-AACCEA09717D}"/>
    <dgm:cxn modelId="{0C15DE7F-8372-485A-B9A5-39204D0ED9E7}" type="presParOf" srcId="{7B771B3F-AE51-4895-9255-6EFA70ECEF4C}" destId="{27A8C416-B609-450D-B80C-6A1A7FA755EE}" srcOrd="0" destOrd="0" presId="urn:microsoft.com/office/officeart/2005/8/layout/hierarchy3"/>
    <dgm:cxn modelId="{6498D337-4F3F-43A8-A376-77F1D522D5BF}" type="presParOf" srcId="{27A8C416-B609-450D-B80C-6A1A7FA755EE}" destId="{5A43B455-145B-40AA-9A89-7A8849C974E8}" srcOrd="0" destOrd="0" presId="urn:microsoft.com/office/officeart/2005/8/layout/hierarchy3"/>
    <dgm:cxn modelId="{E5CB5EA6-7A97-48DE-8025-1992A5375613}" type="presParOf" srcId="{5A43B455-145B-40AA-9A89-7A8849C974E8}" destId="{84938EFB-3439-47F2-985A-89A950846365}" srcOrd="0" destOrd="0" presId="urn:microsoft.com/office/officeart/2005/8/layout/hierarchy3"/>
    <dgm:cxn modelId="{C71433A8-092E-4599-97AC-497623D744EF}" type="presParOf" srcId="{5A43B455-145B-40AA-9A89-7A8849C974E8}" destId="{EBF53929-062F-4027-857E-341880485749}" srcOrd="1" destOrd="0" presId="urn:microsoft.com/office/officeart/2005/8/layout/hierarchy3"/>
    <dgm:cxn modelId="{374C2EDD-F62B-47D0-9612-4491D6D6EDDB}" type="presParOf" srcId="{27A8C416-B609-450D-B80C-6A1A7FA755EE}" destId="{4240A326-5752-41DB-9DBD-A81B3012C001}" srcOrd="1" destOrd="0" presId="urn:microsoft.com/office/officeart/2005/8/layout/hierarchy3"/>
    <dgm:cxn modelId="{B869DFF0-8E25-47EF-B2ED-71ABEF9D7E7A}" type="presParOf" srcId="{4240A326-5752-41DB-9DBD-A81B3012C001}" destId="{9050423A-FBBE-4459-B8C3-CBE0FE2E6A42}" srcOrd="0" destOrd="0" presId="urn:microsoft.com/office/officeart/2005/8/layout/hierarchy3"/>
    <dgm:cxn modelId="{EA76AF96-E5A4-4E0D-AC52-5D9B9D4390A2}" type="presParOf" srcId="{4240A326-5752-41DB-9DBD-A81B3012C001}" destId="{4F9D9927-BCB2-4187-9991-699FE4C3D2BB}" srcOrd="1" destOrd="0" presId="urn:microsoft.com/office/officeart/2005/8/layout/hierarchy3"/>
    <dgm:cxn modelId="{081C1D59-5608-4056-9ADF-7803B7AA4324}" type="presParOf" srcId="{4240A326-5752-41DB-9DBD-A81B3012C001}" destId="{FDA01624-1555-4D0B-880F-9E18B9C3BDD8}" srcOrd="2" destOrd="0" presId="urn:microsoft.com/office/officeart/2005/8/layout/hierarchy3"/>
    <dgm:cxn modelId="{E592463B-7435-42E9-9C97-A958F7CA3C7D}" type="presParOf" srcId="{4240A326-5752-41DB-9DBD-A81B3012C001}" destId="{57904EFB-1EE5-4706-881A-5D5C5F6FA6BE}" srcOrd="3" destOrd="0" presId="urn:microsoft.com/office/officeart/2005/8/layout/hierarchy3"/>
    <dgm:cxn modelId="{7AE83619-9B65-40F3-A488-3D9675B07F21}" type="presParOf" srcId="{4240A326-5752-41DB-9DBD-A81B3012C001}" destId="{3253E38C-C13A-4C68-B910-6D4DDCEFD62A}" srcOrd="4" destOrd="0" presId="urn:microsoft.com/office/officeart/2005/8/layout/hierarchy3"/>
    <dgm:cxn modelId="{557D2115-F8BC-44AB-A12F-893D359ADB1E}" type="presParOf" srcId="{4240A326-5752-41DB-9DBD-A81B3012C001}" destId="{2E746297-53DF-4E55-B252-00A2A2646687}" srcOrd="5" destOrd="0" presId="urn:microsoft.com/office/officeart/2005/8/layout/hierarchy3"/>
    <dgm:cxn modelId="{7BA7E5B5-2A8F-470E-A992-8ADD9A7F8F8F}" type="presParOf" srcId="{4240A326-5752-41DB-9DBD-A81B3012C001}" destId="{81888109-AAD9-474A-956B-19AB4FE43B19}" srcOrd="6" destOrd="0" presId="urn:microsoft.com/office/officeart/2005/8/layout/hierarchy3"/>
    <dgm:cxn modelId="{EC89DE60-E946-428B-93AF-48BDF28C20BA}" type="presParOf" srcId="{4240A326-5752-41DB-9DBD-A81B3012C001}" destId="{7FACCADF-2CB3-43C0-8FA3-C2DA4AD4AF3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11FA06-8130-42CE-83EB-0D805489E76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11ADC94-D6C0-4F8E-BE6B-A75CC790D906}">
      <dgm:prSet phldrT="[Texto]"/>
      <dgm:spPr/>
      <dgm:t>
        <a:bodyPr/>
        <a:lstStyle/>
        <a:p>
          <a:r>
            <a:rPr lang="es-EC" dirty="0" smtClean="0"/>
            <a:t>Principales proyectos e inversiones</a:t>
          </a:r>
          <a:endParaRPr lang="es-EC" dirty="0"/>
        </a:p>
      </dgm:t>
    </dgm:pt>
    <dgm:pt modelId="{A4661A30-BC10-40DB-A668-B40C11173869}" type="parTrans" cxnId="{7BACD69C-4489-4239-BBA8-AE612EB527E8}">
      <dgm:prSet/>
      <dgm:spPr/>
      <dgm:t>
        <a:bodyPr/>
        <a:lstStyle/>
        <a:p>
          <a:endParaRPr lang="es-EC"/>
        </a:p>
      </dgm:t>
    </dgm:pt>
    <dgm:pt modelId="{B40A2975-ABC7-4B51-978A-6E7BF5F25ACC}" type="sibTrans" cxnId="{7BACD69C-4489-4239-BBA8-AE612EB527E8}">
      <dgm:prSet/>
      <dgm:spPr/>
      <dgm:t>
        <a:bodyPr/>
        <a:lstStyle/>
        <a:p>
          <a:endParaRPr lang="es-EC"/>
        </a:p>
      </dgm:t>
    </dgm:pt>
    <dgm:pt modelId="{18BC21FF-E43C-4B8C-861A-57C6F8783729}">
      <dgm:prSet phldrT="[Texto]"/>
      <dgm:spPr/>
      <dgm:t>
        <a:bodyPr/>
        <a:lstStyle/>
        <a:p>
          <a:r>
            <a:rPr lang="es-ES" b="1" i="1" dirty="0" smtClean="0"/>
            <a:t>Proyecto genoma del café en Colombia </a:t>
          </a:r>
          <a:endParaRPr lang="es-EC" dirty="0"/>
        </a:p>
      </dgm:t>
    </dgm:pt>
    <dgm:pt modelId="{1EA70DE6-FB7A-42D4-B118-3277CF3DEC21}" type="parTrans" cxnId="{70C6CA7F-BDA1-48E9-A0C0-1EC39A5D39AA}">
      <dgm:prSet/>
      <dgm:spPr/>
      <dgm:t>
        <a:bodyPr/>
        <a:lstStyle/>
        <a:p>
          <a:endParaRPr lang="es-EC"/>
        </a:p>
      </dgm:t>
    </dgm:pt>
    <dgm:pt modelId="{6AD011CD-808F-4C2A-BAE4-C688F5E58022}" type="sibTrans" cxnId="{70C6CA7F-BDA1-48E9-A0C0-1EC39A5D39AA}">
      <dgm:prSet/>
      <dgm:spPr/>
      <dgm:t>
        <a:bodyPr/>
        <a:lstStyle/>
        <a:p>
          <a:endParaRPr lang="es-EC"/>
        </a:p>
      </dgm:t>
    </dgm:pt>
    <dgm:pt modelId="{868343CA-602F-4D6B-A8DF-07C7F1AD15EF}">
      <dgm:prSet phldrT="[Texto]"/>
      <dgm:spPr/>
      <dgm:t>
        <a:bodyPr/>
        <a:lstStyle/>
        <a:p>
          <a:r>
            <a:rPr lang="es-ES" b="1" i="1" dirty="0" smtClean="0"/>
            <a:t>Proyecto de conservación de biodiversidad y sostenibilidad cafetera</a:t>
          </a:r>
          <a:endParaRPr lang="es-EC" dirty="0"/>
        </a:p>
      </dgm:t>
    </dgm:pt>
    <dgm:pt modelId="{DBAE6218-584A-4765-B691-293892F00A70}" type="parTrans" cxnId="{C62F785D-1B66-4EA1-A130-538105E27EF4}">
      <dgm:prSet/>
      <dgm:spPr/>
      <dgm:t>
        <a:bodyPr/>
        <a:lstStyle/>
        <a:p>
          <a:endParaRPr lang="es-EC"/>
        </a:p>
      </dgm:t>
    </dgm:pt>
    <dgm:pt modelId="{A7DF8EE5-E5BB-4B23-82AF-57A3878A91A5}" type="sibTrans" cxnId="{C62F785D-1B66-4EA1-A130-538105E27EF4}">
      <dgm:prSet/>
      <dgm:spPr/>
      <dgm:t>
        <a:bodyPr/>
        <a:lstStyle/>
        <a:p>
          <a:endParaRPr lang="es-EC"/>
        </a:p>
      </dgm:t>
    </dgm:pt>
    <dgm:pt modelId="{86F82A22-4BA3-442C-A913-8C877F5AF81F}">
      <dgm:prSet phldrT="[Texto]"/>
      <dgm:spPr/>
      <dgm:t>
        <a:bodyPr/>
        <a:lstStyle/>
        <a:p>
          <a:r>
            <a:rPr lang="es-ES" b="1" i="1" dirty="0" err="1" smtClean="0"/>
            <a:t>Nestle</a:t>
          </a:r>
          <a:r>
            <a:rPr lang="es-ES" b="1" i="1" dirty="0" smtClean="0"/>
            <a:t> invierte en la producción del sector cafetero colombiano</a:t>
          </a:r>
          <a:endParaRPr lang="es-EC" dirty="0"/>
        </a:p>
      </dgm:t>
    </dgm:pt>
    <dgm:pt modelId="{0D444809-2085-4535-B1DB-A726862D53E1}" type="parTrans" cxnId="{515FCD52-5C99-4A13-80F8-999D61F191A5}">
      <dgm:prSet/>
      <dgm:spPr/>
      <dgm:t>
        <a:bodyPr/>
        <a:lstStyle/>
        <a:p>
          <a:endParaRPr lang="es-EC"/>
        </a:p>
      </dgm:t>
    </dgm:pt>
    <dgm:pt modelId="{4EA139FC-5AE6-4AC4-A91F-08F286564DB9}" type="sibTrans" cxnId="{515FCD52-5C99-4A13-80F8-999D61F191A5}">
      <dgm:prSet/>
      <dgm:spPr/>
      <dgm:t>
        <a:bodyPr/>
        <a:lstStyle/>
        <a:p>
          <a:endParaRPr lang="es-EC"/>
        </a:p>
      </dgm:t>
    </dgm:pt>
    <dgm:pt modelId="{D4BAFDA6-CB00-415F-9230-E01303C0F162}">
      <dgm:prSet/>
      <dgm:spPr/>
      <dgm:t>
        <a:bodyPr/>
        <a:lstStyle/>
        <a:p>
          <a:r>
            <a:rPr lang="es-ES" b="1" i="1" smtClean="0"/>
            <a:t>Nespresso invierte en producción de café colombiano</a:t>
          </a:r>
          <a:endParaRPr lang="es-EC"/>
        </a:p>
      </dgm:t>
    </dgm:pt>
    <dgm:pt modelId="{7157E264-CB05-4417-B943-8048D1FF0CE4}" type="parTrans" cxnId="{67BC8AA6-66A7-468C-8BF3-BB70931A992C}">
      <dgm:prSet/>
      <dgm:spPr/>
      <dgm:t>
        <a:bodyPr/>
        <a:lstStyle/>
        <a:p>
          <a:endParaRPr lang="es-EC"/>
        </a:p>
      </dgm:t>
    </dgm:pt>
    <dgm:pt modelId="{5EFF6669-0AAA-454B-BC66-145D8FEE81E1}" type="sibTrans" cxnId="{67BC8AA6-66A7-468C-8BF3-BB70931A992C}">
      <dgm:prSet/>
      <dgm:spPr/>
      <dgm:t>
        <a:bodyPr/>
        <a:lstStyle/>
        <a:p>
          <a:endParaRPr lang="es-EC"/>
        </a:p>
      </dgm:t>
    </dgm:pt>
    <dgm:pt modelId="{F4E57D25-B73A-4A6D-8AFA-020D0297FC31}" type="pres">
      <dgm:prSet presAssocID="{B011FA06-8130-42CE-83EB-0D805489E76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964B40-04F8-48A1-89E4-EAFA887F7C7C}" type="pres">
      <dgm:prSet presAssocID="{911ADC94-D6C0-4F8E-BE6B-A75CC790D906}" presName="root1" presStyleCnt="0"/>
      <dgm:spPr/>
    </dgm:pt>
    <dgm:pt modelId="{6DF847E6-B2D3-4538-9CA7-7AF888297BBC}" type="pres">
      <dgm:prSet presAssocID="{911ADC94-D6C0-4F8E-BE6B-A75CC790D90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D46E6A-DBA9-40E4-B896-0AA17C8CE8B1}" type="pres">
      <dgm:prSet presAssocID="{911ADC94-D6C0-4F8E-BE6B-A75CC790D906}" presName="level2hierChild" presStyleCnt="0"/>
      <dgm:spPr/>
    </dgm:pt>
    <dgm:pt modelId="{89B9C3CA-5F74-4A1C-B0B0-EBB07CE37134}" type="pres">
      <dgm:prSet presAssocID="{1EA70DE6-FB7A-42D4-B118-3277CF3DEC21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53671BA3-F1B8-4C54-B21F-DBDC61D958CE}" type="pres">
      <dgm:prSet presAssocID="{1EA70DE6-FB7A-42D4-B118-3277CF3DEC21}" presName="connTx" presStyleLbl="parChTrans1D2" presStyleIdx="0" presStyleCnt="4"/>
      <dgm:spPr/>
      <dgm:t>
        <a:bodyPr/>
        <a:lstStyle/>
        <a:p>
          <a:endParaRPr lang="es-EC"/>
        </a:p>
      </dgm:t>
    </dgm:pt>
    <dgm:pt modelId="{C935071C-5290-4409-84F1-3CC2A2F11E27}" type="pres">
      <dgm:prSet presAssocID="{18BC21FF-E43C-4B8C-861A-57C6F8783729}" presName="root2" presStyleCnt="0"/>
      <dgm:spPr/>
    </dgm:pt>
    <dgm:pt modelId="{8231DCD2-98D3-493D-8F5B-C5024159274C}" type="pres">
      <dgm:prSet presAssocID="{18BC21FF-E43C-4B8C-861A-57C6F878372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C548FA-AEE2-478A-9EBA-53CAA8234C9C}" type="pres">
      <dgm:prSet presAssocID="{18BC21FF-E43C-4B8C-861A-57C6F8783729}" presName="level3hierChild" presStyleCnt="0"/>
      <dgm:spPr/>
    </dgm:pt>
    <dgm:pt modelId="{D551FF17-E614-4FA4-AB9F-0F5B67DACB4C}" type="pres">
      <dgm:prSet presAssocID="{DBAE6218-584A-4765-B691-293892F00A70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04A27239-F739-4DB7-832C-840FD80E917B}" type="pres">
      <dgm:prSet presAssocID="{DBAE6218-584A-4765-B691-293892F00A7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BE8578CA-5860-4535-B40D-A7CFB2A6EB48}" type="pres">
      <dgm:prSet presAssocID="{868343CA-602F-4D6B-A8DF-07C7F1AD15EF}" presName="root2" presStyleCnt="0"/>
      <dgm:spPr/>
    </dgm:pt>
    <dgm:pt modelId="{83191306-1682-4FA7-BC5D-D5144B37060F}" type="pres">
      <dgm:prSet presAssocID="{868343CA-602F-4D6B-A8DF-07C7F1AD15E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24CBD4-FE4A-4EB2-8264-A7E7257EBA07}" type="pres">
      <dgm:prSet presAssocID="{868343CA-602F-4D6B-A8DF-07C7F1AD15EF}" presName="level3hierChild" presStyleCnt="0"/>
      <dgm:spPr/>
    </dgm:pt>
    <dgm:pt modelId="{D9689405-CF8F-4768-8FB8-B97BF3F0E744}" type="pres">
      <dgm:prSet presAssocID="{0D444809-2085-4535-B1DB-A726862D53E1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E1B8800A-BC85-47B0-8D19-119056B6F979}" type="pres">
      <dgm:prSet presAssocID="{0D444809-2085-4535-B1DB-A726862D53E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4701FCF4-EBCF-4DA3-8E18-DBBA2BF6B8A6}" type="pres">
      <dgm:prSet presAssocID="{86F82A22-4BA3-442C-A913-8C877F5AF81F}" presName="root2" presStyleCnt="0"/>
      <dgm:spPr/>
    </dgm:pt>
    <dgm:pt modelId="{DB598548-1E57-4FAA-8CB4-46BCFAC4AFA2}" type="pres">
      <dgm:prSet presAssocID="{86F82A22-4BA3-442C-A913-8C877F5AF81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C26D63-B723-457E-B62D-97BABD381EF5}" type="pres">
      <dgm:prSet presAssocID="{86F82A22-4BA3-442C-A913-8C877F5AF81F}" presName="level3hierChild" presStyleCnt="0"/>
      <dgm:spPr/>
    </dgm:pt>
    <dgm:pt modelId="{E345375E-8838-4E46-BA74-36EF8F11AFA0}" type="pres">
      <dgm:prSet presAssocID="{7157E264-CB05-4417-B943-8048D1FF0CE4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FED849A4-45DD-4C1F-8825-677D2D7FD1D6}" type="pres">
      <dgm:prSet presAssocID="{7157E264-CB05-4417-B943-8048D1FF0CE4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D3F004E-C880-4044-A0ED-F85209D15D9D}" type="pres">
      <dgm:prSet presAssocID="{D4BAFDA6-CB00-415F-9230-E01303C0F162}" presName="root2" presStyleCnt="0"/>
      <dgm:spPr/>
    </dgm:pt>
    <dgm:pt modelId="{63765DF5-A116-4530-A585-D945B83D756A}" type="pres">
      <dgm:prSet presAssocID="{D4BAFDA6-CB00-415F-9230-E01303C0F16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CF00F5-8DCB-42BE-8CD5-9BDB94B91202}" type="pres">
      <dgm:prSet presAssocID="{D4BAFDA6-CB00-415F-9230-E01303C0F162}" presName="level3hierChild" presStyleCnt="0"/>
      <dgm:spPr/>
    </dgm:pt>
  </dgm:ptLst>
  <dgm:cxnLst>
    <dgm:cxn modelId="{162D7A70-54DA-45F4-8514-EC962AC7B3C9}" type="presOf" srcId="{1EA70DE6-FB7A-42D4-B118-3277CF3DEC21}" destId="{53671BA3-F1B8-4C54-B21F-DBDC61D958CE}" srcOrd="1" destOrd="0" presId="urn:microsoft.com/office/officeart/2008/layout/HorizontalMultiLevelHierarchy"/>
    <dgm:cxn modelId="{C62F785D-1B66-4EA1-A130-538105E27EF4}" srcId="{911ADC94-D6C0-4F8E-BE6B-A75CC790D906}" destId="{868343CA-602F-4D6B-A8DF-07C7F1AD15EF}" srcOrd="1" destOrd="0" parTransId="{DBAE6218-584A-4765-B691-293892F00A70}" sibTransId="{A7DF8EE5-E5BB-4B23-82AF-57A3878A91A5}"/>
    <dgm:cxn modelId="{515FCD52-5C99-4A13-80F8-999D61F191A5}" srcId="{911ADC94-D6C0-4F8E-BE6B-A75CC790D906}" destId="{86F82A22-4BA3-442C-A913-8C877F5AF81F}" srcOrd="2" destOrd="0" parTransId="{0D444809-2085-4535-B1DB-A726862D53E1}" sibTransId="{4EA139FC-5AE6-4AC4-A91F-08F286564DB9}"/>
    <dgm:cxn modelId="{70C6CA7F-BDA1-48E9-A0C0-1EC39A5D39AA}" srcId="{911ADC94-D6C0-4F8E-BE6B-A75CC790D906}" destId="{18BC21FF-E43C-4B8C-861A-57C6F8783729}" srcOrd="0" destOrd="0" parTransId="{1EA70DE6-FB7A-42D4-B118-3277CF3DEC21}" sibTransId="{6AD011CD-808F-4C2A-BAE4-C688F5E58022}"/>
    <dgm:cxn modelId="{F723F233-B43A-43CE-997C-E66F1A08DB86}" type="presOf" srcId="{18BC21FF-E43C-4B8C-861A-57C6F8783729}" destId="{8231DCD2-98D3-493D-8F5B-C5024159274C}" srcOrd="0" destOrd="0" presId="urn:microsoft.com/office/officeart/2008/layout/HorizontalMultiLevelHierarchy"/>
    <dgm:cxn modelId="{EB9C4013-5A57-4CEF-8784-E47FDB72AB84}" type="presOf" srcId="{7157E264-CB05-4417-B943-8048D1FF0CE4}" destId="{E345375E-8838-4E46-BA74-36EF8F11AFA0}" srcOrd="0" destOrd="0" presId="urn:microsoft.com/office/officeart/2008/layout/HorizontalMultiLevelHierarchy"/>
    <dgm:cxn modelId="{FE1FE50C-EEA5-45B0-8FDF-81786D315526}" type="presOf" srcId="{7157E264-CB05-4417-B943-8048D1FF0CE4}" destId="{FED849A4-45DD-4C1F-8825-677D2D7FD1D6}" srcOrd="1" destOrd="0" presId="urn:microsoft.com/office/officeart/2008/layout/HorizontalMultiLevelHierarchy"/>
    <dgm:cxn modelId="{87B40D8C-88BB-4BFA-91AD-956419E211A0}" type="presOf" srcId="{868343CA-602F-4D6B-A8DF-07C7F1AD15EF}" destId="{83191306-1682-4FA7-BC5D-D5144B37060F}" srcOrd="0" destOrd="0" presId="urn:microsoft.com/office/officeart/2008/layout/HorizontalMultiLevelHierarchy"/>
    <dgm:cxn modelId="{D69B388F-8F71-42FA-B126-0C0C64D8BD20}" type="presOf" srcId="{B011FA06-8130-42CE-83EB-0D805489E764}" destId="{F4E57D25-B73A-4A6D-8AFA-020D0297FC31}" srcOrd="0" destOrd="0" presId="urn:microsoft.com/office/officeart/2008/layout/HorizontalMultiLevelHierarchy"/>
    <dgm:cxn modelId="{F23D84D0-9D39-44D0-A4BB-3B589BCF2932}" type="presOf" srcId="{DBAE6218-584A-4765-B691-293892F00A70}" destId="{04A27239-F739-4DB7-832C-840FD80E917B}" srcOrd="1" destOrd="0" presId="urn:microsoft.com/office/officeart/2008/layout/HorizontalMultiLevelHierarchy"/>
    <dgm:cxn modelId="{593B91DE-B624-4A6E-9238-AF3401996181}" type="presOf" srcId="{DBAE6218-584A-4765-B691-293892F00A70}" destId="{D551FF17-E614-4FA4-AB9F-0F5B67DACB4C}" srcOrd="0" destOrd="0" presId="urn:microsoft.com/office/officeart/2008/layout/HorizontalMultiLevelHierarchy"/>
    <dgm:cxn modelId="{A0D2E188-2437-4CF7-B2AB-F7A73538AB77}" type="presOf" srcId="{D4BAFDA6-CB00-415F-9230-E01303C0F162}" destId="{63765DF5-A116-4530-A585-D945B83D756A}" srcOrd="0" destOrd="0" presId="urn:microsoft.com/office/officeart/2008/layout/HorizontalMultiLevelHierarchy"/>
    <dgm:cxn modelId="{67BC8AA6-66A7-468C-8BF3-BB70931A992C}" srcId="{911ADC94-D6C0-4F8E-BE6B-A75CC790D906}" destId="{D4BAFDA6-CB00-415F-9230-E01303C0F162}" srcOrd="3" destOrd="0" parTransId="{7157E264-CB05-4417-B943-8048D1FF0CE4}" sibTransId="{5EFF6669-0AAA-454B-BC66-145D8FEE81E1}"/>
    <dgm:cxn modelId="{7E86B487-152F-431C-9D9F-2100783CE8D7}" type="presOf" srcId="{1EA70DE6-FB7A-42D4-B118-3277CF3DEC21}" destId="{89B9C3CA-5F74-4A1C-B0B0-EBB07CE37134}" srcOrd="0" destOrd="0" presId="urn:microsoft.com/office/officeart/2008/layout/HorizontalMultiLevelHierarchy"/>
    <dgm:cxn modelId="{7BACD69C-4489-4239-BBA8-AE612EB527E8}" srcId="{B011FA06-8130-42CE-83EB-0D805489E764}" destId="{911ADC94-D6C0-4F8E-BE6B-A75CC790D906}" srcOrd="0" destOrd="0" parTransId="{A4661A30-BC10-40DB-A668-B40C11173869}" sibTransId="{B40A2975-ABC7-4B51-978A-6E7BF5F25ACC}"/>
    <dgm:cxn modelId="{F155B385-7109-4DE7-969D-020322E734B1}" type="presOf" srcId="{86F82A22-4BA3-442C-A913-8C877F5AF81F}" destId="{DB598548-1E57-4FAA-8CB4-46BCFAC4AFA2}" srcOrd="0" destOrd="0" presId="urn:microsoft.com/office/officeart/2008/layout/HorizontalMultiLevelHierarchy"/>
    <dgm:cxn modelId="{E79A1617-F70B-4292-8C0E-ACB18738F70F}" type="presOf" srcId="{0D444809-2085-4535-B1DB-A726862D53E1}" destId="{D9689405-CF8F-4768-8FB8-B97BF3F0E744}" srcOrd="0" destOrd="0" presId="urn:microsoft.com/office/officeart/2008/layout/HorizontalMultiLevelHierarchy"/>
    <dgm:cxn modelId="{A226859D-EAAE-4CFF-A527-DAED05C57819}" type="presOf" srcId="{0D444809-2085-4535-B1DB-A726862D53E1}" destId="{E1B8800A-BC85-47B0-8D19-119056B6F979}" srcOrd="1" destOrd="0" presId="urn:microsoft.com/office/officeart/2008/layout/HorizontalMultiLevelHierarchy"/>
    <dgm:cxn modelId="{4ED11480-7815-4FC5-B8EE-2DAC45FE4579}" type="presOf" srcId="{911ADC94-D6C0-4F8E-BE6B-A75CC790D906}" destId="{6DF847E6-B2D3-4538-9CA7-7AF888297BBC}" srcOrd="0" destOrd="0" presId="urn:microsoft.com/office/officeart/2008/layout/HorizontalMultiLevelHierarchy"/>
    <dgm:cxn modelId="{A83855E8-D4E0-40FD-9F76-824B26EC50ED}" type="presParOf" srcId="{F4E57D25-B73A-4A6D-8AFA-020D0297FC31}" destId="{80964B40-04F8-48A1-89E4-EAFA887F7C7C}" srcOrd="0" destOrd="0" presId="urn:microsoft.com/office/officeart/2008/layout/HorizontalMultiLevelHierarchy"/>
    <dgm:cxn modelId="{38BD03ED-F688-4D65-B2D1-2C8CC0AFCC50}" type="presParOf" srcId="{80964B40-04F8-48A1-89E4-EAFA887F7C7C}" destId="{6DF847E6-B2D3-4538-9CA7-7AF888297BBC}" srcOrd="0" destOrd="0" presId="urn:microsoft.com/office/officeart/2008/layout/HorizontalMultiLevelHierarchy"/>
    <dgm:cxn modelId="{7F85D2C6-87FB-4B4F-AF1F-7403AB302CCD}" type="presParOf" srcId="{80964B40-04F8-48A1-89E4-EAFA887F7C7C}" destId="{1DD46E6A-DBA9-40E4-B896-0AA17C8CE8B1}" srcOrd="1" destOrd="0" presId="urn:microsoft.com/office/officeart/2008/layout/HorizontalMultiLevelHierarchy"/>
    <dgm:cxn modelId="{E043CD40-A75A-4EBF-972F-8226331834D6}" type="presParOf" srcId="{1DD46E6A-DBA9-40E4-B896-0AA17C8CE8B1}" destId="{89B9C3CA-5F74-4A1C-B0B0-EBB07CE37134}" srcOrd="0" destOrd="0" presId="urn:microsoft.com/office/officeart/2008/layout/HorizontalMultiLevelHierarchy"/>
    <dgm:cxn modelId="{6896DC8E-15D1-4760-BE8D-79FA40F89D87}" type="presParOf" srcId="{89B9C3CA-5F74-4A1C-B0B0-EBB07CE37134}" destId="{53671BA3-F1B8-4C54-B21F-DBDC61D958CE}" srcOrd="0" destOrd="0" presId="urn:microsoft.com/office/officeart/2008/layout/HorizontalMultiLevelHierarchy"/>
    <dgm:cxn modelId="{05E1D305-E350-4858-A303-7A0B7D2CDB16}" type="presParOf" srcId="{1DD46E6A-DBA9-40E4-B896-0AA17C8CE8B1}" destId="{C935071C-5290-4409-84F1-3CC2A2F11E27}" srcOrd="1" destOrd="0" presId="urn:microsoft.com/office/officeart/2008/layout/HorizontalMultiLevelHierarchy"/>
    <dgm:cxn modelId="{7392D7CB-EE72-4853-980D-91C0FB1B82D7}" type="presParOf" srcId="{C935071C-5290-4409-84F1-3CC2A2F11E27}" destId="{8231DCD2-98D3-493D-8F5B-C5024159274C}" srcOrd="0" destOrd="0" presId="urn:microsoft.com/office/officeart/2008/layout/HorizontalMultiLevelHierarchy"/>
    <dgm:cxn modelId="{F128E04B-D644-4CE4-8357-96F385C455AF}" type="presParOf" srcId="{C935071C-5290-4409-84F1-3CC2A2F11E27}" destId="{B5C548FA-AEE2-478A-9EBA-53CAA8234C9C}" srcOrd="1" destOrd="0" presId="urn:microsoft.com/office/officeart/2008/layout/HorizontalMultiLevelHierarchy"/>
    <dgm:cxn modelId="{54927B8D-9C7C-4EA6-B5D4-EACFF3FF0F91}" type="presParOf" srcId="{1DD46E6A-DBA9-40E4-B896-0AA17C8CE8B1}" destId="{D551FF17-E614-4FA4-AB9F-0F5B67DACB4C}" srcOrd="2" destOrd="0" presId="urn:microsoft.com/office/officeart/2008/layout/HorizontalMultiLevelHierarchy"/>
    <dgm:cxn modelId="{B96F2B87-DFF2-4DA8-B0AE-C7C064555A13}" type="presParOf" srcId="{D551FF17-E614-4FA4-AB9F-0F5B67DACB4C}" destId="{04A27239-F739-4DB7-832C-840FD80E917B}" srcOrd="0" destOrd="0" presId="urn:microsoft.com/office/officeart/2008/layout/HorizontalMultiLevelHierarchy"/>
    <dgm:cxn modelId="{C9E8B698-6D64-4C99-972C-1C889E2F9F65}" type="presParOf" srcId="{1DD46E6A-DBA9-40E4-B896-0AA17C8CE8B1}" destId="{BE8578CA-5860-4535-B40D-A7CFB2A6EB48}" srcOrd="3" destOrd="0" presId="urn:microsoft.com/office/officeart/2008/layout/HorizontalMultiLevelHierarchy"/>
    <dgm:cxn modelId="{518A9E36-6CBE-4B7A-9E1D-DFB95A9C14F0}" type="presParOf" srcId="{BE8578CA-5860-4535-B40D-A7CFB2A6EB48}" destId="{83191306-1682-4FA7-BC5D-D5144B37060F}" srcOrd="0" destOrd="0" presId="urn:microsoft.com/office/officeart/2008/layout/HorizontalMultiLevelHierarchy"/>
    <dgm:cxn modelId="{8BA70AD0-43F5-43B4-BDE3-F5EC7424254D}" type="presParOf" srcId="{BE8578CA-5860-4535-B40D-A7CFB2A6EB48}" destId="{EC24CBD4-FE4A-4EB2-8264-A7E7257EBA07}" srcOrd="1" destOrd="0" presId="urn:microsoft.com/office/officeart/2008/layout/HorizontalMultiLevelHierarchy"/>
    <dgm:cxn modelId="{DF21194A-D013-46E2-94F1-04CCDF88515E}" type="presParOf" srcId="{1DD46E6A-DBA9-40E4-B896-0AA17C8CE8B1}" destId="{D9689405-CF8F-4768-8FB8-B97BF3F0E744}" srcOrd="4" destOrd="0" presId="urn:microsoft.com/office/officeart/2008/layout/HorizontalMultiLevelHierarchy"/>
    <dgm:cxn modelId="{3E9622FD-3CE6-4D82-90BA-FF9F095284AB}" type="presParOf" srcId="{D9689405-CF8F-4768-8FB8-B97BF3F0E744}" destId="{E1B8800A-BC85-47B0-8D19-119056B6F979}" srcOrd="0" destOrd="0" presId="urn:microsoft.com/office/officeart/2008/layout/HorizontalMultiLevelHierarchy"/>
    <dgm:cxn modelId="{95B7F454-C3D5-4EC2-B0BE-67239140ECAB}" type="presParOf" srcId="{1DD46E6A-DBA9-40E4-B896-0AA17C8CE8B1}" destId="{4701FCF4-EBCF-4DA3-8E18-DBBA2BF6B8A6}" srcOrd="5" destOrd="0" presId="urn:microsoft.com/office/officeart/2008/layout/HorizontalMultiLevelHierarchy"/>
    <dgm:cxn modelId="{055E72BF-E28F-4C0B-A101-7D01B6A6CAFD}" type="presParOf" srcId="{4701FCF4-EBCF-4DA3-8E18-DBBA2BF6B8A6}" destId="{DB598548-1E57-4FAA-8CB4-46BCFAC4AFA2}" srcOrd="0" destOrd="0" presId="urn:microsoft.com/office/officeart/2008/layout/HorizontalMultiLevelHierarchy"/>
    <dgm:cxn modelId="{DA8FDCE7-D220-4AA8-9735-2CD6C882CF9C}" type="presParOf" srcId="{4701FCF4-EBCF-4DA3-8E18-DBBA2BF6B8A6}" destId="{5EC26D63-B723-457E-B62D-97BABD381EF5}" srcOrd="1" destOrd="0" presId="urn:microsoft.com/office/officeart/2008/layout/HorizontalMultiLevelHierarchy"/>
    <dgm:cxn modelId="{1D143D36-3EAA-490F-895A-5041E0E9BC3A}" type="presParOf" srcId="{1DD46E6A-DBA9-40E4-B896-0AA17C8CE8B1}" destId="{E345375E-8838-4E46-BA74-36EF8F11AFA0}" srcOrd="6" destOrd="0" presId="urn:microsoft.com/office/officeart/2008/layout/HorizontalMultiLevelHierarchy"/>
    <dgm:cxn modelId="{968F48D8-2F10-4E35-88BE-0F00DE8C39A1}" type="presParOf" srcId="{E345375E-8838-4E46-BA74-36EF8F11AFA0}" destId="{FED849A4-45DD-4C1F-8825-677D2D7FD1D6}" srcOrd="0" destOrd="0" presId="urn:microsoft.com/office/officeart/2008/layout/HorizontalMultiLevelHierarchy"/>
    <dgm:cxn modelId="{FA462C9E-A939-4A3C-BC49-DD7EC82E0654}" type="presParOf" srcId="{1DD46E6A-DBA9-40E4-B896-0AA17C8CE8B1}" destId="{4D3F004E-C880-4044-A0ED-F85209D15D9D}" srcOrd="7" destOrd="0" presId="urn:microsoft.com/office/officeart/2008/layout/HorizontalMultiLevelHierarchy"/>
    <dgm:cxn modelId="{5E5197B5-8B14-42BF-B304-313DB95F5DA3}" type="presParOf" srcId="{4D3F004E-C880-4044-A0ED-F85209D15D9D}" destId="{63765DF5-A116-4530-A585-D945B83D756A}" srcOrd="0" destOrd="0" presId="urn:microsoft.com/office/officeart/2008/layout/HorizontalMultiLevelHierarchy"/>
    <dgm:cxn modelId="{A47107E2-F6DE-456B-9162-E8DBB700C130}" type="presParOf" srcId="{4D3F004E-C880-4044-A0ED-F85209D15D9D}" destId="{48CF00F5-8DCB-42BE-8CD5-9BDB94B912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C7BFB2-11B6-4C41-BE5C-7BCA92A6F4A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5E815772-A2F0-45A1-9AF1-83432E2B5F41}">
      <dgm:prSet phldrT="[Texto]"/>
      <dgm:spPr/>
      <dgm:t>
        <a:bodyPr/>
        <a:lstStyle/>
        <a:p>
          <a:r>
            <a:rPr lang="es-EC" dirty="0" smtClean="0"/>
            <a:t>Surge a raíz de crisis en el sector</a:t>
          </a:r>
          <a:endParaRPr lang="es-EC" dirty="0"/>
        </a:p>
      </dgm:t>
    </dgm:pt>
    <dgm:pt modelId="{F0E78CA3-9826-4967-9F8D-AF4FBDC85D8D}" type="parTrans" cxnId="{37978CE5-42D6-4DD2-9F22-154F742A3716}">
      <dgm:prSet/>
      <dgm:spPr/>
      <dgm:t>
        <a:bodyPr/>
        <a:lstStyle/>
        <a:p>
          <a:endParaRPr lang="es-EC"/>
        </a:p>
      </dgm:t>
    </dgm:pt>
    <dgm:pt modelId="{C801770E-CC5A-45CB-B5F6-074DA9EB467D}" type="sibTrans" cxnId="{37978CE5-42D6-4DD2-9F22-154F742A3716}">
      <dgm:prSet/>
      <dgm:spPr/>
      <dgm:t>
        <a:bodyPr/>
        <a:lstStyle/>
        <a:p>
          <a:endParaRPr lang="es-EC"/>
        </a:p>
      </dgm:t>
    </dgm:pt>
    <dgm:pt modelId="{421219BB-C469-4F3F-8469-60E46FE2DC1C}">
      <dgm:prSet phldrT="[Texto]"/>
      <dgm:spPr/>
      <dgm:t>
        <a:bodyPr/>
        <a:lstStyle/>
        <a:p>
          <a:r>
            <a:rPr lang="es-EC" dirty="0" smtClean="0"/>
            <a:t>plagas y lluvias </a:t>
          </a:r>
          <a:endParaRPr lang="es-EC" dirty="0"/>
        </a:p>
      </dgm:t>
    </dgm:pt>
    <dgm:pt modelId="{CB204D41-744B-498F-ACA3-D4DC6CFA73AD}" type="parTrans" cxnId="{D83D1546-C2F1-445F-8E4A-FD036423B4D1}">
      <dgm:prSet/>
      <dgm:spPr/>
      <dgm:t>
        <a:bodyPr/>
        <a:lstStyle/>
        <a:p>
          <a:endParaRPr lang="es-EC"/>
        </a:p>
      </dgm:t>
    </dgm:pt>
    <dgm:pt modelId="{71A5B09C-8387-4FE6-8338-02D681C73EDB}" type="sibTrans" cxnId="{D83D1546-C2F1-445F-8E4A-FD036423B4D1}">
      <dgm:prSet/>
      <dgm:spPr/>
      <dgm:t>
        <a:bodyPr/>
        <a:lstStyle/>
        <a:p>
          <a:endParaRPr lang="es-EC"/>
        </a:p>
      </dgm:t>
    </dgm:pt>
    <dgm:pt modelId="{568712DE-EA33-4125-8B32-2148B341F866}">
      <dgm:prSet phldrT="[Texto]"/>
      <dgm:spPr/>
      <dgm:t>
        <a:bodyPr/>
        <a:lstStyle/>
        <a:p>
          <a:r>
            <a:rPr lang="es-EC" dirty="0" smtClean="0"/>
            <a:t>Disminución de producción</a:t>
          </a:r>
          <a:endParaRPr lang="es-EC" dirty="0"/>
        </a:p>
      </dgm:t>
    </dgm:pt>
    <dgm:pt modelId="{F8EC9F45-2E11-422B-AC65-FBA773BEBC50}" type="parTrans" cxnId="{4E0B2561-5BE3-4368-A9E4-8653CB813944}">
      <dgm:prSet/>
      <dgm:spPr/>
      <dgm:t>
        <a:bodyPr/>
        <a:lstStyle/>
        <a:p>
          <a:endParaRPr lang="es-EC"/>
        </a:p>
      </dgm:t>
    </dgm:pt>
    <dgm:pt modelId="{F2A168EA-B2F4-44DF-A3E7-EA57A24A5E66}" type="sibTrans" cxnId="{4E0B2561-5BE3-4368-A9E4-8653CB813944}">
      <dgm:prSet/>
      <dgm:spPr/>
      <dgm:t>
        <a:bodyPr/>
        <a:lstStyle/>
        <a:p>
          <a:endParaRPr lang="es-EC"/>
        </a:p>
      </dgm:t>
    </dgm:pt>
    <dgm:pt modelId="{8F785F4F-9399-4157-9DEB-61983CAE5994}">
      <dgm:prSet phldrT="[Texto]"/>
      <dgm:spPr/>
      <dgm:t>
        <a:bodyPr/>
        <a:lstStyle/>
        <a:p>
          <a:r>
            <a:rPr lang="es-EC" dirty="0" smtClean="0"/>
            <a:t>80% Café soluble</a:t>
          </a:r>
          <a:endParaRPr lang="es-EC" dirty="0"/>
        </a:p>
      </dgm:t>
    </dgm:pt>
    <dgm:pt modelId="{8499C07E-E010-4C9E-B0C7-25943F283E81}" type="parTrans" cxnId="{32E70090-A8B3-450B-AC08-DFD036B4F5FF}">
      <dgm:prSet/>
      <dgm:spPr/>
      <dgm:t>
        <a:bodyPr/>
        <a:lstStyle/>
        <a:p>
          <a:endParaRPr lang="es-EC"/>
        </a:p>
      </dgm:t>
    </dgm:pt>
    <dgm:pt modelId="{804354D1-C988-41FA-BF5B-6817E0EB119F}" type="sibTrans" cxnId="{32E70090-A8B3-450B-AC08-DFD036B4F5FF}">
      <dgm:prSet/>
      <dgm:spPr/>
      <dgm:t>
        <a:bodyPr/>
        <a:lstStyle/>
        <a:p>
          <a:endParaRPr lang="es-EC"/>
        </a:p>
      </dgm:t>
    </dgm:pt>
    <dgm:pt modelId="{3F61D68E-3D04-46EF-93CE-DAB1CA0E3535}">
      <dgm:prSet phldrT="[Texto]"/>
      <dgm:spPr/>
      <dgm:t>
        <a:bodyPr/>
        <a:lstStyle/>
        <a:p>
          <a:r>
            <a:rPr lang="es-EC" dirty="0" smtClean="0"/>
            <a:t>Ecuador, Perú y Brasil</a:t>
          </a:r>
          <a:endParaRPr lang="es-EC" dirty="0"/>
        </a:p>
      </dgm:t>
    </dgm:pt>
    <dgm:pt modelId="{822A0D83-C9F0-46FA-B284-20117A4F291D}" type="parTrans" cxnId="{DBD9D844-4DE1-4BFA-903D-6968EBE1DF6D}">
      <dgm:prSet/>
      <dgm:spPr/>
      <dgm:t>
        <a:bodyPr/>
        <a:lstStyle/>
        <a:p>
          <a:endParaRPr lang="es-EC"/>
        </a:p>
      </dgm:t>
    </dgm:pt>
    <dgm:pt modelId="{62E0CB28-202D-40D9-B832-FADB0372BEAA}" type="sibTrans" cxnId="{DBD9D844-4DE1-4BFA-903D-6968EBE1DF6D}">
      <dgm:prSet/>
      <dgm:spPr/>
      <dgm:t>
        <a:bodyPr/>
        <a:lstStyle/>
        <a:p>
          <a:endParaRPr lang="es-EC"/>
        </a:p>
      </dgm:t>
    </dgm:pt>
    <dgm:pt modelId="{F18C91FA-4904-4D12-B0D5-34E7D71BDE4D}" type="pres">
      <dgm:prSet presAssocID="{C0C7BFB2-11B6-4C41-BE5C-7BCA92A6F4AE}" presName="Name0" presStyleCnt="0">
        <dgm:presLayoutVars>
          <dgm:dir/>
          <dgm:resizeHandles val="exact"/>
        </dgm:presLayoutVars>
      </dgm:prSet>
      <dgm:spPr/>
    </dgm:pt>
    <dgm:pt modelId="{AF485CD7-2AE1-4130-BB93-680E2238D506}" type="pres">
      <dgm:prSet presAssocID="{5E815772-A2F0-45A1-9AF1-83432E2B5F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645BB2-B26B-4202-8979-0FCA8AAFBFAB}" type="pres">
      <dgm:prSet presAssocID="{C801770E-CC5A-45CB-B5F6-074DA9EB467D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E3A99D5-1F3B-4A62-9CA6-E23534289613}" type="pres">
      <dgm:prSet presAssocID="{C801770E-CC5A-45CB-B5F6-074DA9EB467D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83570203-0B29-4248-ABD1-7DDD060F22D2}" type="pres">
      <dgm:prSet presAssocID="{421219BB-C469-4F3F-8469-60E46FE2DC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8C5A9-92AD-4B32-8541-EBC08757C581}" type="pres">
      <dgm:prSet presAssocID="{71A5B09C-8387-4FE6-8338-02D681C73ED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0D18020A-E8E2-47EE-8636-F2FF9C62A7AA}" type="pres">
      <dgm:prSet presAssocID="{71A5B09C-8387-4FE6-8338-02D681C73EDB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14C344B5-3519-42E5-A3E5-8A83F76F86F8}" type="pres">
      <dgm:prSet presAssocID="{568712DE-EA33-4125-8B32-2148B341F8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9AE32-2200-4F72-AB37-41F06F61AD36}" type="pres">
      <dgm:prSet presAssocID="{F2A168EA-B2F4-44DF-A3E7-EA57A24A5E66}" presName="sibTrans" presStyleLbl="sibTrans2D1" presStyleIdx="2" presStyleCnt="4"/>
      <dgm:spPr/>
      <dgm:t>
        <a:bodyPr/>
        <a:lstStyle/>
        <a:p>
          <a:endParaRPr lang="es-EC"/>
        </a:p>
      </dgm:t>
    </dgm:pt>
    <dgm:pt modelId="{978C4B5C-BA51-43A0-9599-AA91E645F3CC}" type="pres">
      <dgm:prSet presAssocID="{F2A168EA-B2F4-44DF-A3E7-EA57A24A5E6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66E2C62B-5648-44C2-BEFC-B40DEA3D93FA}" type="pres">
      <dgm:prSet presAssocID="{8F785F4F-9399-4157-9DEB-61983CAE59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E17B98-4017-484D-A84F-622F3CCFC23A}" type="pres">
      <dgm:prSet presAssocID="{804354D1-C988-41FA-BF5B-6817E0EB119F}" presName="sibTrans" presStyleLbl="sibTrans2D1" presStyleIdx="3" presStyleCnt="4"/>
      <dgm:spPr/>
      <dgm:t>
        <a:bodyPr/>
        <a:lstStyle/>
        <a:p>
          <a:endParaRPr lang="es-EC"/>
        </a:p>
      </dgm:t>
    </dgm:pt>
    <dgm:pt modelId="{C94A4852-CC31-409C-90E6-1DAEBEC375C2}" type="pres">
      <dgm:prSet presAssocID="{804354D1-C988-41FA-BF5B-6817E0EB119F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E18E6E41-7097-4CC2-AB0D-A8285C9E9206}" type="pres">
      <dgm:prSet presAssocID="{3F61D68E-3D04-46EF-93CE-DAB1CA0E35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597FAE-6C03-4647-B78F-DA805ECA1782}" type="presOf" srcId="{C0C7BFB2-11B6-4C41-BE5C-7BCA92A6F4AE}" destId="{F18C91FA-4904-4D12-B0D5-34E7D71BDE4D}" srcOrd="0" destOrd="0" presId="urn:microsoft.com/office/officeart/2005/8/layout/process1"/>
    <dgm:cxn modelId="{4E0B2561-5BE3-4368-A9E4-8653CB813944}" srcId="{C0C7BFB2-11B6-4C41-BE5C-7BCA92A6F4AE}" destId="{568712DE-EA33-4125-8B32-2148B341F866}" srcOrd="2" destOrd="0" parTransId="{F8EC9F45-2E11-422B-AC65-FBA773BEBC50}" sibTransId="{F2A168EA-B2F4-44DF-A3E7-EA57A24A5E66}"/>
    <dgm:cxn modelId="{6BB9EA71-A658-412D-8FFE-7F702853D220}" type="presOf" srcId="{421219BB-C469-4F3F-8469-60E46FE2DC1C}" destId="{83570203-0B29-4248-ABD1-7DDD060F22D2}" srcOrd="0" destOrd="0" presId="urn:microsoft.com/office/officeart/2005/8/layout/process1"/>
    <dgm:cxn modelId="{D83D1546-C2F1-445F-8E4A-FD036423B4D1}" srcId="{C0C7BFB2-11B6-4C41-BE5C-7BCA92A6F4AE}" destId="{421219BB-C469-4F3F-8469-60E46FE2DC1C}" srcOrd="1" destOrd="0" parTransId="{CB204D41-744B-498F-ACA3-D4DC6CFA73AD}" sibTransId="{71A5B09C-8387-4FE6-8338-02D681C73EDB}"/>
    <dgm:cxn modelId="{AA819017-4E40-43D2-9E85-9AE4F1858134}" type="presOf" srcId="{F2A168EA-B2F4-44DF-A3E7-EA57A24A5E66}" destId="{2639AE32-2200-4F72-AB37-41F06F61AD36}" srcOrd="0" destOrd="0" presId="urn:microsoft.com/office/officeart/2005/8/layout/process1"/>
    <dgm:cxn modelId="{9F8F0D06-F2D5-493C-934A-49E693C905BA}" type="presOf" srcId="{804354D1-C988-41FA-BF5B-6817E0EB119F}" destId="{C94A4852-CC31-409C-90E6-1DAEBEC375C2}" srcOrd="1" destOrd="0" presId="urn:microsoft.com/office/officeart/2005/8/layout/process1"/>
    <dgm:cxn modelId="{4EB8414C-0EF3-4C66-B93D-5B964D716694}" type="presOf" srcId="{568712DE-EA33-4125-8B32-2148B341F866}" destId="{14C344B5-3519-42E5-A3E5-8A83F76F86F8}" srcOrd="0" destOrd="0" presId="urn:microsoft.com/office/officeart/2005/8/layout/process1"/>
    <dgm:cxn modelId="{C15158D0-18E4-4CDA-86AC-7C1A4C22C1CB}" type="presOf" srcId="{71A5B09C-8387-4FE6-8338-02D681C73EDB}" destId="{B2B8C5A9-92AD-4B32-8541-EBC08757C581}" srcOrd="0" destOrd="0" presId="urn:microsoft.com/office/officeart/2005/8/layout/process1"/>
    <dgm:cxn modelId="{34D43F37-B010-410E-944F-E6126E9E735C}" type="presOf" srcId="{3F61D68E-3D04-46EF-93CE-DAB1CA0E3535}" destId="{E18E6E41-7097-4CC2-AB0D-A8285C9E9206}" srcOrd="0" destOrd="0" presId="urn:microsoft.com/office/officeart/2005/8/layout/process1"/>
    <dgm:cxn modelId="{94595445-C75E-42EF-83D1-190950E5C36B}" type="presOf" srcId="{804354D1-C988-41FA-BF5B-6817E0EB119F}" destId="{35E17B98-4017-484D-A84F-622F3CCFC23A}" srcOrd="0" destOrd="0" presId="urn:microsoft.com/office/officeart/2005/8/layout/process1"/>
    <dgm:cxn modelId="{E844754D-859C-48F4-881E-5E34EB03F9B4}" type="presOf" srcId="{5E815772-A2F0-45A1-9AF1-83432E2B5F41}" destId="{AF485CD7-2AE1-4130-BB93-680E2238D506}" srcOrd="0" destOrd="0" presId="urn:microsoft.com/office/officeart/2005/8/layout/process1"/>
    <dgm:cxn modelId="{32E70090-A8B3-450B-AC08-DFD036B4F5FF}" srcId="{C0C7BFB2-11B6-4C41-BE5C-7BCA92A6F4AE}" destId="{8F785F4F-9399-4157-9DEB-61983CAE5994}" srcOrd="3" destOrd="0" parTransId="{8499C07E-E010-4C9E-B0C7-25943F283E81}" sibTransId="{804354D1-C988-41FA-BF5B-6817E0EB119F}"/>
    <dgm:cxn modelId="{37978CE5-42D6-4DD2-9F22-154F742A3716}" srcId="{C0C7BFB2-11B6-4C41-BE5C-7BCA92A6F4AE}" destId="{5E815772-A2F0-45A1-9AF1-83432E2B5F41}" srcOrd="0" destOrd="0" parTransId="{F0E78CA3-9826-4967-9F8D-AF4FBDC85D8D}" sibTransId="{C801770E-CC5A-45CB-B5F6-074DA9EB467D}"/>
    <dgm:cxn modelId="{FC8BA50E-D5AF-40CC-98AA-F5F7367461C4}" type="presOf" srcId="{F2A168EA-B2F4-44DF-A3E7-EA57A24A5E66}" destId="{978C4B5C-BA51-43A0-9599-AA91E645F3CC}" srcOrd="1" destOrd="0" presId="urn:microsoft.com/office/officeart/2005/8/layout/process1"/>
    <dgm:cxn modelId="{43BD36B5-13E3-44B5-B89B-71F4E62C0174}" type="presOf" srcId="{71A5B09C-8387-4FE6-8338-02D681C73EDB}" destId="{0D18020A-E8E2-47EE-8636-F2FF9C62A7AA}" srcOrd="1" destOrd="0" presId="urn:microsoft.com/office/officeart/2005/8/layout/process1"/>
    <dgm:cxn modelId="{11B4000A-B653-4E53-A060-E3E269AFDCD2}" type="presOf" srcId="{C801770E-CC5A-45CB-B5F6-074DA9EB467D}" destId="{0B645BB2-B26B-4202-8979-0FCA8AAFBFAB}" srcOrd="0" destOrd="0" presId="urn:microsoft.com/office/officeart/2005/8/layout/process1"/>
    <dgm:cxn modelId="{8E9B8E95-C744-4A1C-BB21-5AC124FAB73D}" type="presOf" srcId="{C801770E-CC5A-45CB-B5F6-074DA9EB467D}" destId="{0E3A99D5-1F3B-4A62-9CA6-E23534289613}" srcOrd="1" destOrd="0" presId="urn:microsoft.com/office/officeart/2005/8/layout/process1"/>
    <dgm:cxn modelId="{DAE9FC95-F989-45BC-B9D7-77D099E7804C}" type="presOf" srcId="{8F785F4F-9399-4157-9DEB-61983CAE5994}" destId="{66E2C62B-5648-44C2-BEFC-B40DEA3D93FA}" srcOrd="0" destOrd="0" presId="urn:microsoft.com/office/officeart/2005/8/layout/process1"/>
    <dgm:cxn modelId="{DBD9D844-4DE1-4BFA-903D-6968EBE1DF6D}" srcId="{C0C7BFB2-11B6-4C41-BE5C-7BCA92A6F4AE}" destId="{3F61D68E-3D04-46EF-93CE-DAB1CA0E3535}" srcOrd="4" destOrd="0" parTransId="{822A0D83-C9F0-46FA-B284-20117A4F291D}" sibTransId="{62E0CB28-202D-40D9-B832-FADB0372BEAA}"/>
    <dgm:cxn modelId="{BBBC0229-5B46-4396-B056-0EFFA93D82BF}" type="presParOf" srcId="{F18C91FA-4904-4D12-B0D5-34E7D71BDE4D}" destId="{AF485CD7-2AE1-4130-BB93-680E2238D506}" srcOrd="0" destOrd="0" presId="urn:microsoft.com/office/officeart/2005/8/layout/process1"/>
    <dgm:cxn modelId="{1AAFF8EB-E845-495A-8754-15907FF7291E}" type="presParOf" srcId="{F18C91FA-4904-4D12-B0D5-34E7D71BDE4D}" destId="{0B645BB2-B26B-4202-8979-0FCA8AAFBFAB}" srcOrd="1" destOrd="0" presId="urn:microsoft.com/office/officeart/2005/8/layout/process1"/>
    <dgm:cxn modelId="{B3EBAC53-0672-4A10-BD2A-10AC83B8B836}" type="presParOf" srcId="{0B645BB2-B26B-4202-8979-0FCA8AAFBFAB}" destId="{0E3A99D5-1F3B-4A62-9CA6-E23534289613}" srcOrd="0" destOrd="0" presId="urn:microsoft.com/office/officeart/2005/8/layout/process1"/>
    <dgm:cxn modelId="{4228F8A0-A955-4628-B243-0B2DF2C3E1E9}" type="presParOf" srcId="{F18C91FA-4904-4D12-B0D5-34E7D71BDE4D}" destId="{83570203-0B29-4248-ABD1-7DDD060F22D2}" srcOrd="2" destOrd="0" presId="urn:microsoft.com/office/officeart/2005/8/layout/process1"/>
    <dgm:cxn modelId="{781E53AC-ACB3-46EB-AF28-FE839B0806FC}" type="presParOf" srcId="{F18C91FA-4904-4D12-B0D5-34E7D71BDE4D}" destId="{B2B8C5A9-92AD-4B32-8541-EBC08757C581}" srcOrd="3" destOrd="0" presId="urn:microsoft.com/office/officeart/2005/8/layout/process1"/>
    <dgm:cxn modelId="{FBEC983E-7D72-4CFC-A04D-5295C9AC61DF}" type="presParOf" srcId="{B2B8C5A9-92AD-4B32-8541-EBC08757C581}" destId="{0D18020A-E8E2-47EE-8636-F2FF9C62A7AA}" srcOrd="0" destOrd="0" presId="urn:microsoft.com/office/officeart/2005/8/layout/process1"/>
    <dgm:cxn modelId="{6E5CCAF6-BD0B-4AA6-8AF5-13CB4E9DF805}" type="presParOf" srcId="{F18C91FA-4904-4D12-B0D5-34E7D71BDE4D}" destId="{14C344B5-3519-42E5-A3E5-8A83F76F86F8}" srcOrd="4" destOrd="0" presId="urn:microsoft.com/office/officeart/2005/8/layout/process1"/>
    <dgm:cxn modelId="{55A07D36-EE39-48FB-8A53-AFCE3C0F9D62}" type="presParOf" srcId="{F18C91FA-4904-4D12-B0D5-34E7D71BDE4D}" destId="{2639AE32-2200-4F72-AB37-41F06F61AD36}" srcOrd="5" destOrd="0" presId="urn:microsoft.com/office/officeart/2005/8/layout/process1"/>
    <dgm:cxn modelId="{8442F5FA-D12B-4442-AB08-116DDC636C16}" type="presParOf" srcId="{2639AE32-2200-4F72-AB37-41F06F61AD36}" destId="{978C4B5C-BA51-43A0-9599-AA91E645F3CC}" srcOrd="0" destOrd="0" presId="urn:microsoft.com/office/officeart/2005/8/layout/process1"/>
    <dgm:cxn modelId="{D32253BA-B359-46CE-AA7A-5241D7E981C6}" type="presParOf" srcId="{F18C91FA-4904-4D12-B0D5-34E7D71BDE4D}" destId="{66E2C62B-5648-44C2-BEFC-B40DEA3D93FA}" srcOrd="6" destOrd="0" presId="urn:microsoft.com/office/officeart/2005/8/layout/process1"/>
    <dgm:cxn modelId="{08B56C82-66A9-4E40-BB43-D01499E9FC9A}" type="presParOf" srcId="{F18C91FA-4904-4D12-B0D5-34E7D71BDE4D}" destId="{35E17B98-4017-484D-A84F-622F3CCFC23A}" srcOrd="7" destOrd="0" presId="urn:microsoft.com/office/officeart/2005/8/layout/process1"/>
    <dgm:cxn modelId="{9E612E32-B58B-40D5-8339-C6E558EB3F86}" type="presParOf" srcId="{35E17B98-4017-484D-A84F-622F3CCFC23A}" destId="{C94A4852-CC31-409C-90E6-1DAEBEC375C2}" srcOrd="0" destOrd="0" presId="urn:microsoft.com/office/officeart/2005/8/layout/process1"/>
    <dgm:cxn modelId="{C341E059-F621-497C-8859-D4B136B59384}" type="presParOf" srcId="{F18C91FA-4904-4D12-B0D5-34E7D71BDE4D}" destId="{E18E6E41-7097-4CC2-AB0D-A8285C9E920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C1D207-DA0B-412D-88D1-21A3FFCFFCE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C7DA8343-0BD9-41D8-BEA0-DCBA19112FCC}">
      <dgm:prSet phldrT="[Texto]"/>
      <dgm:spPr/>
      <dgm:t>
        <a:bodyPr/>
        <a:lstStyle/>
        <a:p>
          <a:r>
            <a:rPr lang="es-EC" dirty="0" smtClean="0"/>
            <a:t>2017</a:t>
          </a:r>
          <a:endParaRPr lang="es-EC" dirty="0"/>
        </a:p>
      </dgm:t>
    </dgm:pt>
    <dgm:pt modelId="{ECA82E9A-D2F6-4AEF-AE25-03215E04365D}" type="parTrans" cxnId="{F8370CC6-7550-42B0-98E8-61A3F260FD6A}">
      <dgm:prSet/>
      <dgm:spPr/>
      <dgm:t>
        <a:bodyPr/>
        <a:lstStyle/>
        <a:p>
          <a:endParaRPr lang="es-EC"/>
        </a:p>
      </dgm:t>
    </dgm:pt>
    <dgm:pt modelId="{DDB72625-0F42-4F8D-A01C-7698D075CF4B}" type="sibTrans" cxnId="{F8370CC6-7550-42B0-98E8-61A3F260FD6A}">
      <dgm:prSet/>
      <dgm:spPr/>
      <dgm:t>
        <a:bodyPr/>
        <a:lstStyle/>
        <a:p>
          <a:endParaRPr lang="es-EC"/>
        </a:p>
      </dgm:t>
    </dgm:pt>
    <dgm:pt modelId="{D5582DE5-1937-4275-B038-FD1DBA851358}">
      <dgm:prSet phldrT="[Texto]"/>
      <dgm:spPr/>
      <dgm:t>
        <a:bodyPr/>
        <a:lstStyle/>
        <a:p>
          <a:r>
            <a:rPr lang="es-EC" dirty="0" smtClean="0"/>
            <a:t>700.000 sacos de 60kg</a:t>
          </a:r>
          <a:endParaRPr lang="es-EC" dirty="0"/>
        </a:p>
      </dgm:t>
    </dgm:pt>
    <dgm:pt modelId="{96A7CE04-05E4-42B0-97FD-5589D794BFCB}" type="parTrans" cxnId="{8A0D8D06-C32A-47D4-AD0D-E12D037AEFC2}">
      <dgm:prSet/>
      <dgm:spPr/>
      <dgm:t>
        <a:bodyPr/>
        <a:lstStyle/>
        <a:p>
          <a:endParaRPr lang="es-EC"/>
        </a:p>
      </dgm:t>
    </dgm:pt>
    <dgm:pt modelId="{358D7FD7-F75B-458A-BDB8-2CA8C9FB7310}" type="sibTrans" cxnId="{8A0D8D06-C32A-47D4-AD0D-E12D037AEFC2}">
      <dgm:prSet/>
      <dgm:spPr/>
      <dgm:t>
        <a:bodyPr/>
        <a:lstStyle/>
        <a:p>
          <a:endParaRPr lang="es-EC"/>
        </a:p>
      </dgm:t>
    </dgm:pt>
    <dgm:pt modelId="{44751C16-37BE-4B54-A96D-8408A8C5C208}">
      <dgm:prSet phldrT="[Texto]"/>
      <dgm:spPr/>
      <dgm:t>
        <a:bodyPr/>
        <a:lstStyle/>
        <a:p>
          <a:r>
            <a:rPr lang="es-EC" dirty="0" smtClean="0"/>
            <a:t>Reunión Comité Nacional de cafeteros </a:t>
          </a:r>
          <a:endParaRPr lang="es-EC" dirty="0"/>
        </a:p>
      </dgm:t>
    </dgm:pt>
    <dgm:pt modelId="{3E0DEF11-A805-4F51-A046-7719376A5C3C}" type="parTrans" cxnId="{18F94FAB-62B8-4FB8-A8E4-B584ED861E2C}">
      <dgm:prSet/>
      <dgm:spPr/>
      <dgm:t>
        <a:bodyPr/>
        <a:lstStyle/>
        <a:p>
          <a:endParaRPr lang="es-EC"/>
        </a:p>
      </dgm:t>
    </dgm:pt>
    <dgm:pt modelId="{F6675BF4-D83E-4B61-BF62-B240244B1512}" type="sibTrans" cxnId="{18F94FAB-62B8-4FB8-A8E4-B584ED861E2C}">
      <dgm:prSet/>
      <dgm:spPr/>
      <dgm:t>
        <a:bodyPr/>
        <a:lstStyle/>
        <a:p>
          <a:endParaRPr lang="es-EC"/>
        </a:p>
      </dgm:t>
    </dgm:pt>
    <dgm:pt modelId="{83EDFF88-EDDD-4A33-AA7A-7377D830C52B}">
      <dgm:prSet phldrT="[Texto]"/>
      <dgm:spPr/>
      <dgm:t>
        <a:bodyPr/>
        <a:lstStyle/>
        <a:p>
          <a:r>
            <a:rPr lang="es-EC" dirty="0" smtClean="0"/>
            <a:t>Finalidad: combinación de materias primas</a:t>
          </a:r>
          <a:endParaRPr lang="es-EC" dirty="0"/>
        </a:p>
      </dgm:t>
    </dgm:pt>
    <dgm:pt modelId="{47A71B7D-C37A-4F17-AAF4-71AFCA57DFA4}" type="parTrans" cxnId="{0E5C9598-388E-4ED8-8540-2104D8355207}">
      <dgm:prSet/>
      <dgm:spPr/>
      <dgm:t>
        <a:bodyPr/>
        <a:lstStyle/>
        <a:p>
          <a:endParaRPr lang="es-EC"/>
        </a:p>
      </dgm:t>
    </dgm:pt>
    <dgm:pt modelId="{F6D0A3E8-BF7E-40B8-BAE3-13313E965F3A}" type="sibTrans" cxnId="{0E5C9598-388E-4ED8-8540-2104D8355207}">
      <dgm:prSet/>
      <dgm:spPr/>
      <dgm:t>
        <a:bodyPr/>
        <a:lstStyle/>
        <a:p>
          <a:endParaRPr lang="es-EC"/>
        </a:p>
      </dgm:t>
    </dgm:pt>
    <dgm:pt modelId="{37F8705A-B3D4-4518-98C3-4657B03C97DF}" type="pres">
      <dgm:prSet presAssocID="{DCC1D207-DA0B-412D-88D1-21A3FFCFFCE6}" presName="Name0" presStyleCnt="0">
        <dgm:presLayoutVars>
          <dgm:dir/>
          <dgm:animLvl val="lvl"/>
          <dgm:resizeHandles val="exact"/>
        </dgm:presLayoutVars>
      </dgm:prSet>
      <dgm:spPr/>
    </dgm:pt>
    <dgm:pt modelId="{1967E6A9-D161-4A64-A612-0792E1F5E4CE}" type="pres">
      <dgm:prSet presAssocID="{C7DA8343-0BD9-41D8-BEA0-DCBA19112F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6DA67-3879-4AAF-A3BA-45F082B20818}" type="pres">
      <dgm:prSet presAssocID="{DDB72625-0F42-4F8D-A01C-7698D075CF4B}" presName="parTxOnlySpace" presStyleCnt="0"/>
      <dgm:spPr/>
    </dgm:pt>
    <dgm:pt modelId="{120EE75D-4467-45C5-B80B-D4D1161C1D88}" type="pres">
      <dgm:prSet presAssocID="{D5582DE5-1937-4275-B038-FD1DBA85135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D4737C-2F0D-402F-A661-633AD432E07B}" type="pres">
      <dgm:prSet presAssocID="{358D7FD7-F75B-458A-BDB8-2CA8C9FB7310}" presName="parTxOnlySpace" presStyleCnt="0"/>
      <dgm:spPr/>
    </dgm:pt>
    <dgm:pt modelId="{13684BBC-5EA0-4C2D-8FCC-580D3EEFA4C8}" type="pres">
      <dgm:prSet presAssocID="{44751C16-37BE-4B54-A96D-8408A8C5C20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0A69B0-6B2B-470E-B221-D15AEC577CB6}" type="pres">
      <dgm:prSet presAssocID="{F6675BF4-D83E-4B61-BF62-B240244B1512}" presName="parTxOnlySpace" presStyleCnt="0"/>
      <dgm:spPr/>
    </dgm:pt>
    <dgm:pt modelId="{E6E28D1F-9DE1-4D5A-BA8A-EC369BC90474}" type="pres">
      <dgm:prSet presAssocID="{83EDFF88-EDDD-4A33-AA7A-7377D830C52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F94FAB-62B8-4FB8-A8E4-B584ED861E2C}" srcId="{DCC1D207-DA0B-412D-88D1-21A3FFCFFCE6}" destId="{44751C16-37BE-4B54-A96D-8408A8C5C208}" srcOrd="2" destOrd="0" parTransId="{3E0DEF11-A805-4F51-A046-7719376A5C3C}" sibTransId="{F6675BF4-D83E-4B61-BF62-B240244B1512}"/>
    <dgm:cxn modelId="{F8370CC6-7550-42B0-98E8-61A3F260FD6A}" srcId="{DCC1D207-DA0B-412D-88D1-21A3FFCFFCE6}" destId="{C7DA8343-0BD9-41D8-BEA0-DCBA19112FCC}" srcOrd="0" destOrd="0" parTransId="{ECA82E9A-D2F6-4AEF-AE25-03215E04365D}" sibTransId="{DDB72625-0F42-4F8D-A01C-7698D075CF4B}"/>
    <dgm:cxn modelId="{1B1EE2F9-733D-4999-AD17-A889540CD219}" type="presOf" srcId="{DCC1D207-DA0B-412D-88D1-21A3FFCFFCE6}" destId="{37F8705A-B3D4-4518-98C3-4657B03C97DF}" srcOrd="0" destOrd="0" presId="urn:microsoft.com/office/officeart/2005/8/layout/chevron1"/>
    <dgm:cxn modelId="{4B2522B3-2405-4490-B520-3D5685AFA07B}" type="presOf" srcId="{83EDFF88-EDDD-4A33-AA7A-7377D830C52B}" destId="{E6E28D1F-9DE1-4D5A-BA8A-EC369BC90474}" srcOrd="0" destOrd="0" presId="urn:microsoft.com/office/officeart/2005/8/layout/chevron1"/>
    <dgm:cxn modelId="{8A0D8D06-C32A-47D4-AD0D-E12D037AEFC2}" srcId="{DCC1D207-DA0B-412D-88D1-21A3FFCFFCE6}" destId="{D5582DE5-1937-4275-B038-FD1DBA851358}" srcOrd="1" destOrd="0" parTransId="{96A7CE04-05E4-42B0-97FD-5589D794BFCB}" sibTransId="{358D7FD7-F75B-458A-BDB8-2CA8C9FB7310}"/>
    <dgm:cxn modelId="{9CECD02C-6681-4DBB-B9DD-5D525BB88F7A}" type="presOf" srcId="{D5582DE5-1937-4275-B038-FD1DBA851358}" destId="{120EE75D-4467-45C5-B80B-D4D1161C1D88}" srcOrd="0" destOrd="0" presId="urn:microsoft.com/office/officeart/2005/8/layout/chevron1"/>
    <dgm:cxn modelId="{37F8E1D5-9F58-4A5C-B27F-D074A0A27B51}" type="presOf" srcId="{44751C16-37BE-4B54-A96D-8408A8C5C208}" destId="{13684BBC-5EA0-4C2D-8FCC-580D3EEFA4C8}" srcOrd="0" destOrd="0" presId="urn:microsoft.com/office/officeart/2005/8/layout/chevron1"/>
    <dgm:cxn modelId="{0E5C9598-388E-4ED8-8540-2104D8355207}" srcId="{DCC1D207-DA0B-412D-88D1-21A3FFCFFCE6}" destId="{83EDFF88-EDDD-4A33-AA7A-7377D830C52B}" srcOrd="3" destOrd="0" parTransId="{47A71B7D-C37A-4F17-AAF4-71AFCA57DFA4}" sibTransId="{F6D0A3E8-BF7E-40B8-BAE3-13313E965F3A}"/>
    <dgm:cxn modelId="{7B252F0B-B2AD-4935-948B-32ED57B40C55}" type="presOf" srcId="{C7DA8343-0BD9-41D8-BEA0-DCBA19112FCC}" destId="{1967E6A9-D161-4A64-A612-0792E1F5E4CE}" srcOrd="0" destOrd="0" presId="urn:microsoft.com/office/officeart/2005/8/layout/chevron1"/>
    <dgm:cxn modelId="{D64CEFFF-F687-4275-8149-E7ED949B00B1}" type="presParOf" srcId="{37F8705A-B3D4-4518-98C3-4657B03C97DF}" destId="{1967E6A9-D161-4A64-A612-0792E1F5E4CE}" srcOrd="0" destOrd="0" presId="urn:microsoft.com/office/officeart/2005/8/layout/chevron1"/>
    <dgm:cxn modelId="{BD07F552-2C94-4A79-9B6F-F993F5C2CD37}" type="presParOf" srcId="{37F8705A-B3D4-4518-98C3-4657B03C97DF}" destId="{6B76DA67-3879-4AAF-A3BA-45F082B20818}" srcOrd="1" destOrd="0" presId="urn:microsoft.com/office/officeart/2005/8/layout/chevron1"/>
    <dgm:cxn modelId="{A9A506A7-550B-4AD7-98A7-2AC4D56DF48E}" type="presParOf" srcId="{37F8705A-B3D4-4518-98C3-4657B03C97DF}" destId="{120EE75D-4467-45C5-B80B-D4D1161C1D88}" srcOrd="2" destOrd="0" presId="urn:microsoft.com/office/officeart/2005/8/layout/chevron1"/>
    <dgm:cxn modelId="{3B90EDE4-1E1D-499C-A393-5F2150F8F634}" type="presParOf" srcId="{37F8705A-B3D4-4518-98C3-4657B03C97DF}" destId="{CCD4737C-2F0D-402F-A661-633AD432E07B}" srcOrd="3" destOrd="0" presId="urn:microsoft.com/office/officeart/2005/8/layout/chevron1"/>
    <dgm:cxn modelId="{879EE082-D1E1-4856-97E0-4522C891CFCA}" type="presParOf" srcId="{37F8705A-B3D4-4518-98C3-4657B03C97DF}" destId="{13684BBC-5EA0-4C2D-8FCC-580D3EEFA4C8}" srcOrd="4" destOrd="0" presId="urn:microsoft.com/office/officeart/2005/8/layout/chevron1"/>
    <dgm:cxn modelId="{B508A6F4-36C2-4319-A472-DBADBA03C893}" type="presParOf" srcId="{37F8705A-B3D4-4518-98C3-4657B03C97DF}" destId="{D50A69B0-6B2B-470E-B221-D15AEC577CB6}" srcOrd="5" destOrd="0" presId="urn:microsoft.com/office/officeart/2005/8/layout/chevron1"/>
    <dgm:cxn modelId="{97130703-5DD2-4656-9C53-824F79150AF1}" type="presParOf" srcId="{37F8705A-B3D4-4518-98C3-4657B03C97DF}" destId="{E6E28D1F-9DE1-4D5A-BA8A-EC369BC9047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95C8C0-2DEF-41F8-B914-8ECDD21C089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C4FA64-5A57-41AE-B413-407569A992D2}">
      <dgm:prSet phldrT="[Texto]"/>
      <dgm:spPr/>
      <dgm:t>
        <a:bodyPr/>
        <a:lstStyle/>
        <a:p>
          <a:r>
            <a:rPr lang="es-EC" dirty="0" smtClean="0"/>
            <a:t>RIESGOS</a:t>
          </a:r>
          <a:endParaRPr lang="es-EC" dirty="0"/>
        </a:p>
      </dgm:t>
    </dgm:pt>
    <dgm:pt modelId="{69923BB0-5800-4905-8CB3-7FB1806464D1}" type="parTrans" cxnId="{F7E3ED21-D474-4A0A-8242-688907CD99AB}">
      <dgm:prSet/>
      <dgm:spPr/>
      <dgm:t>
        <a:bodyPr/>
        <a:lstStyle/>
        <a:p>
          <a:endParaRPr lang="es-EC"/>
        </a:p>
      </dgm:t>
    </dgm:pt>
    <dgm:pt modelId="{3D16420E-50E9-49F4-A39A-483DDBAE288E}" type="sibTrans" cxnId="{F7E3ED21-D474-4A0A-8242-688907CD99AB}">
      <dgm:prSet/>
      <dgm:spPr/>
      <dgm:t>
        <a:bodyPr/>
        <a:lstStyle/>
        <a:p>
          <a:endParaRPr lang="es-EC"/>
        </a:p>
      </dgm:t>
    </dgm:pt>
    <dgm:pt modelId="{19775B40-4594-43A0-8CA3-E9114F28F32E}">
      <dgm:prSet phldrT="[Texto]"/>
      <dgm:spPr/>
      <dgm:t>
        <a:bodyPr/>
        <a:lstStyle/>
        <a:p>
          <a:r>
            <a:rPr lang="es-EC" dirty="0" smtClean="0"/>
            <a:t>Falta de acuerdos comerciales</a:t>
          </a:r>
        </a:p>
      </dgm:t>
    </dgm:pt>
    <dgm:pt modelId="{C48840F0-1837-4C51-9333-024EE52CF765}" type="parTrans" cxnId="{4C8AF81E-DD10-434A-9C53-E5902B81B3C6}">
      <dgm:prSet/>
      <dgm:spPr/>
      <dgm:t>
        <a:bodyPr/>
        <a:lstStyle/>
        <a:p>
          <a:endParaRPr lang="es-EC"/>
        </a:p>
      </dgm:t>
    </dgm:pt>
    <dgm:pt modelId="{0EE24B32-14AD-4B11-9948-228A1A1C3433}" type="sibTrans" cxnId="{4C8AF81E-DD10-434A-9C53-E5902B81B3C6}">
      <dgm:prSet/>
      <dgm:spPr/>
      <dgm:t>
        <a:bodyPr/>
        <a:lstStyle/>
        <a:p>
          <a:endParaRPr lang="es-EC"/>
        </a:p>
      </dgm:t>
    </dgm:pt>
    <dgm:pt modelId="{90579A21-E9E4-43F4-9BC1-0FCE007DC7C8}">
      <dgm:prSet phldrT="[Texto]"/>
      <dgm:spPr/>
      <dgm:t>
        <a:bodyPr/>
        <a:lstStyle/>
        <a:p>
          <a:r>
            <a:rPr lang="es-EC" dirty="0" smtClean="0"/>
            <a:t>Riesgo País</a:t>
          </a:r>
          <a:endParaRPr lang="es-EC" dirty="0"/>
        </a:p>
      </dgm:t>
    </dgm:pt>
    <dgm:pt modelId="{708B2BA1-73B6-4218-9331-7D9AD169BBA1}" type="parTrans" cxnId="{7657F37E-2EB5-4507-AA61-A81CC2A77969}">
      <dgm:prSet/>
      <dgm:spPr/>
      <dgm:t>
        <a:bodyPr/>
        <a:lstStyle/>
        <a:p>
          <a:endParaRPr lang="es-EC"/>
        </a:p>
      </dgm:t>
    </dgm:pt>
    <dgm:pt modelId="{3565B974-261F-4144-ACA0-9B5A8205D934}" type="sibTrans" cxnId="{7657F37E-2EB5-4507-AA61-A81CC2A77969}">
      <dgm:prSet/>
      <dgm:spPr/>
      <dgm:t>
        <a:bodyPr/>
        <a:lstStyle/>
        <a:p>
          <a:endParaRPr lang="es-EC"/>
        </a:p>
      </dgm:t>
    </dgm:pt>
    <dgm:pt modelId="{B6E52F38-09E6-4B26-8197-E1C99DEF35D0}">
      <dgm:prSet phldrT="[Texto]"/>
      <dgm:spPr/>
      <dgm:t>
        <a:bodyPr/>
        <a:lstStyle/>
        <a:p>
          <a:r>
            <a:rPr lang="es-EC" dirty="0" smtClean="0"/>
            <a:t>Inestabilidad Jurídica</a:t>
          </a:r>
          <a:endParaRPr lang="es-EC" dirty="0"/>
        </a:p>
      </dgm:t>
    </dgm:pt>
    <dgm:pt modelId="{0C4E20D8-50D6-440D-A0AC-F7EF7AFDAA22}" type="parTrans" cxnId="{F8161D8A-0F7B-4FBF-AE3D-DE474000942E}">
      <dgm:prSet/>
      <dgm:spPr/>
      <dgm:t>
        <a:bodyPr/>
        <a:lstStyle/>
        <a:p>
          <a:endParaRPr lang="es-EC"/>
        </a:p>
      </dgm:t>
    </dgm:pt>
    <dgm:pt modelId="{F0B1763D-0E53-4321-BF62-6E941262DDCE}" type="sibTrans" cxnId="{F8161D8A-0F7B-4FBF-AE3D-DE474000942E}">
      <dgm:prSet/>
      <dgm:spPr/>
      <dgm:t>
        <a:bodyPr/>
        <a:lstStyle/>
        <a:p>
          <a:endParaRPr lang="es-EC"/>
        </a:p>
      </dgm:t>
    </dgm:pt>
    <dgm:pt modelId="{DBA011FF-C7ED-4EA7-BBBC-90706AEDDA1B}">
      <dgm:prSet phldrT="[Texto]"/>
      <dgm:spPr/>
      <dgm:t>
        <a:bodyPr/>
        <a:lstStyle/>
        <a:p>
          <a:r>
            <a:rPr lang="es-EC" dirty="0" smtClean="0"/>
            <a:t>Políticas Proteccionistas</a:t>
          </a:r>
          <a:endParaRPr lang="es-EC" dirty="0"/>
        </a:p>
      </dgm:t>
    </dgm:pt>
    <dgm:pt modelId="{9855A0DC-DB90-4668-B04A-FD0DDD2C90B9}" type="parTrans" cxnId="{7384B719-9C03-4EDD-BEA4-E4443D246452}">
      <dgm:prSet/>
      <dgm:spPr/>
      <dgm:t>
        <a:bodyPr/>
        <a:lstStyle/>
        <a:p>
          <a:endParaRPr lang="es-EC"/>
        </a:p>
      </dgm:t>
    </dgm:pt>
    <dgm:pt modelId="{7A57FA53-8F82-4CC9-867F-BB2F2932F117}" type="sibTrans" cxnId="{7384B719-9C03-4EDD-BEA4-E4443D246452}">
      <dgm:prSet/>
      <dgm:spPr/>
      <dgm:t>
        <a:bodyPr/>
        <a:lstStyle/>
        <a:p>
          <a:endParaRPr lang="es-EC"/>
        </a:p>
      </dgm:t>
    </dgm:pt>
    <dgm:pt modelId="{C216A8AD-4254-4BAF-868C-83B524C20B12}" type="pres">
      <dgm:prSet presAssocID="{2A95C8C0-2DEF-41F8-B914-8ECDD21C089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98233A4-6378-44E6-936F-9B40E49487E0}" type="pres">
      <dgm:prSet presAssocID="{3CC4FA64-5A57-41AE-B413-407569A992D2}" presName="posSpace" presStyleCnt="0"/>
      <dgm:spPr/>
    </dgm:pt>
    <dgm:pt modelId="{E9455995-C3DA-4FDC-A73C-78F88F5DAC8F}" type="pres">
      <dgm:prSet presAssocID="{3CC4FA64-5A57-41AE-B413-407569A992D2}" presName="vertFlow" presStyleCnt="0"/>
      <dgm:spPr/>
    </dgm:pt>
    <dgm:pt modelId="{1ED37FC9-8FDD-4D46-A633-17657EF3082A}" type="pres">
      <dgm:prSet presAssocID="{3CC4FA64-5A57-41AE-B413-407569A992D2}" presName="topSpace" presStyleCnt="0"/>
      <dgm:spPr/>
    </dgm:pt>
    <dgm:pt modelId="{E9D11021-7AE7-4E56-BCB7-EA9E61267AC3}" type="pres">
      <dgm:prSet presAssocID="{3CC4FA64-5A57-41AE-B413-407569A992D2}" presName="firstComp" presStyleCnt="0"/>
      <dgm:spPr/>
    </dgm:pt>
    <dgm:pt modelId="{4B0693D4-AB55-4D2C-A5AB-DAE8C8FC8DF5}" type="pres">
      <dgm:prSet presAssocID="{3CC4FA64-5A57-41AE-B413-407569A992D2}" presName="firstChild" presStyleLbl="bgAccFollowNode1" presStyleIdx="0" presStyleCnt="4" custScaleX="119309"/>
      <dgm:spPr/>
      <dgm:t>
        <a:bodyPr/>
        <a:lstStyle/>
        <a:p>
          <a:endParaRPr lang="es-EC"/>
        </a:p>
      </dgm:t>
    </dgm:pt>
    <dgm:pt modelId="{0A9DCECF-76E5-4032-93C8-38BDB2F707C4}" type="pres">
      <dgm:prSet presAssocID="{3CC4FA64-5A57-41AE-B413-407569A992D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4FB894-8CD7-42E5-8AA0-BBE68D64D446}" type="pres">
      <dgm:prSet presAssocID="{90579A21-E9E4-43F4-9BC1-0FCE007DC7C8}" presName="comp" presStyleCnt="0"/>
      <dgm:spPr/>
    </dgm:pt>
    <dgm:pt modelId="{F3566A49-F7D2-4FDC-8850-DFFF56E3F67E}" type="pres">
      <dgm:prSet presAssocID="{90579A21-E9E4-43F4-9BC1-0FCE007DC7C8}" presName="child" presStyleLbl="bgAccFollowNode1" presStyleIdx="1" presStyleCnt="4" custScaleX="119309"/>
      <dgm:spPr/>
      <dgm:t>
        <a:bodyPr/>
        <a:lstStyle/>
        <a:p>
          <a:endParaRPr lang="es-EC"/>
        </a:p>
      </dgm:t>
    </dgm:pt>
    <dgm:pt modelId="{BD0725C0-5465-4B86-9C4A-5DBAF4E8BE93}" type="pres">
      <dgm:prSet presAssocID="{90579A21-E9E4-43F4-9BC1-0FCE007DC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FAA06D-327A-4650-8909-092F4ADA8B76}" type="pres">
      <dgm:prSet presAssocID="{B6E52F38-09E6-4B26-8197-E1C99DEF35D0}" presName="comp" presStyleCnt="0"/>
      <dgm:spPr/>
    </dgm:pt>
    <dgm:pt modelId="{CC4F9D30-808F-4F6A-89F8-6F5A040E38B3}" type="pres">
      <dgm:prSet presAssocID="{B6E52F38-09E6-4B26-8197-E1C99DEF35D0}" presName="child" presStyleLbl="bgAccFollowNode1" presStyleIdx="2" presStyleCnt="4" custScaleX="119309"/>
      <dgm:spPr/>
      <dgm:t>
        <a:bodyPr/>
        <a:lstStyle/>
        <a:p>
          <a:endParaRPr lang="es-EC"/>
        </a:p>
      </dgm:t>
    </dgm:pt>
    <dgm:pt modelId="{7D4B71D9-7F59-46DF-A32F-3C772493A222}" type="pres">
      <dgm:prSet presAssocID="{B6E52F38-09E6-4B26-8197-E1C99DEF35D0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208B92-CB91-4F69-BF64-8D0A52E1EC4A}" type="pres">
      <dgm:prSet presAssocID="{DBA011FF-C7ED-4EA7-BBBC-90706AEDDA1B}" presName="comp" presStyleCnt="0"/>
      <dgm:spPr/>
    </dgm:pt>
    <dgm:pt modelId="{17854BD3-4FA2-448A-ACB4-CF90A5BB0E6B}" type="pres">
      <dgm:prSet presAssocID="{DBA011FF-C7ED-4EA7-BBBC-90706AEDDA1B}" presName="child" presStyleLbl="bgAccFollowNode1" presStyleIdx="3" presStyleCnt="4" custScaleX="120963"/>
      <dgm:spPr/>
      <dgm:t>
        <a:bodyPr/>
        <a:lstStyle/>
        <a:p>
          <a:endParaRPr lang="es-EC"/>
        </a:p>
      </dgm:t>
    </dgm:pt>
    <dgm:pt modelId="{594D4555-DF28-413E-B0D7-37AC1A44B298}" type="pres">
      <dgm:prSet presAssocID="{DBA011FF-C7ED-4EA7-BBBC-90706AEDDA1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DED109-64C4-4265-AE84-B0F109592721}" type="pres">
      <dgm:prSet presAssocID="{3CC4FA64-5A57-41AE-B413-407569A992D2}" presName="negSpace" presStyleCnt="0"/>
      <dgm:spPr/>
    </dgm:pt>
    <dgm:pt modelId="{F188C3BD-8583-474B-9FB7-2C898679FBB4}" type="pres">
      <dgm:prSet presAssocID="{3CC4FA64-5A57-41AE-B413-407569A992D2}" presName="circle" presStyleLbl="node1" presStyleIdx="0" presStyleCnt="1" custScaleX="119309" custLinFactNeighborX="-32586" custLinFactNeighborY="-6044"/>
      <dgm:spPr/>
      <dgm:t>
        <a:bodyPr/>
        <a:lstStyle/>
        <a:p>
          <a:endParaRPr lang="es-EC"/>
        </a:p>
      </dgm:t>
    </dgm:pt>
  </dgm:ptLst>
  <dgm:cxnLst>
    <dgm:cxn modelId="{E7CAC616-C3D0-45FE-B307-9645C2D2E14E}" type="presOf" srcId="{3CC4FA64-5A57-41AE-B413-407569A992D2}" destId="{F188C3BD-8583-474B-9FB7-2C898679FBB4}" srcOrd="0" destOrd="0" presId="urn:microsoft.com/office/officeart/2005/8/layout/hList9"/>
    <dgm:cxn modelId="{D35B7A77-04B0-4F14-8D2B-5CDE131CC5E7}" type="presOf" srcId="{DBA011FF-C7ED-4EA7-BBBC-90706AEDDA1B}" destId="{594D4555-DF28-413E-B0D7-37AC1A44B298}" srcOrd="1" destOrd="0" presId="urn:microsoft.com/office/officeart/2005/8/layout/hList9"/>
    <dgm:cxn modelId="{B7E89EB6-8D76-408D-9B55-2DFC391BFEED}" type="presOf" srcId="{2A95C8C0-2DEF-41F8-B914-8ECDD21C089E}" destId="{C216A8AD-4254-4BAF-868C-83B524C20B12}" srcOrd="0" destOrd="0" presId="urn:microsoft.com/office/officeart/2005/8/layout/hList9"/>
    <dgm:cxn modelId="{78B2BD89-A1AA-457A-B383-F7D02C9E621A}" type="presOf" srcId="{19775B40-4594-43A0-8CA3-E9114F28F32E}" destId="{0A9DCECF-76E5-4032-93C8-38BDB2F707C4}" srcOrd="1" destOrd="0" presId="urn:microsoft.com/office/officeart/2005/8/layout/hList9"/>
    <dgm:cxn modelId="{47E837AA-34B8-4914-89E5-AC373CB62B9D}" type="presOf" srcId="{90579A21-E9E4-43F4-9BC1-0FCE007DC7C8}" destId="{F3566A49-F7D2-4FDC-8850-DFFF56E3F67E}" srcOrd="0" destOrd="0" presId="urn:microsoft.com/office/officeart/2005/8/layout/hList9"/>
    <dgm:cxn modelId="{DE7DAB67-4D1A-4AAC-A2F9-4862E642BD7A}" type="presOf" srcId="{B6E52F38-09E6-4B26-8197-E1C99DEF35D0}" destId="{7D4B71D9-7F59-46DF-A32F-3C772493A222}" srcOrd="1" destOrd="0" presId="urn:microsoft.com/office/officeart/2005/8/layout/hList9"/>
    <dgm:cxn modelId="{7657F37E-2EB5-4507-AA61-A81CC2A77969}" srcId="{3CC4FA64-5A57-41AE-B413-407569A992D2}" destId="{90579A21-E9E4-43F4-9BC1-0FCE007DC7C8}" srcOrd="1" destOrd="0" parTransId="{708B2BA1-73B6-4218-9331-7D9AD169BBA1}" sibTransId="{3565B974-261F-4144-ACA0-9B5A8205D934}"/>
    <dgm:cxn modelId="{F8161D8A-0F7B-4FBF-AE3D-DE474000942E}" srcId="{3CC4FA64-5A57-41AE-B413-407569A992D2}" destId="{B6E52F38-09E6-4B26-8197-E1C99DEF35D0}" srcOrd="2" destOrd="0" parTransId="{0C4E20D8-50D6-440D-A0AC-F7EF7AFDAA22}" sibTransId="{F0B1763D-0E53-4321-BF62-6E941262DDCE}"/>
    <dgm:cxn modelId="{AE135B1B-9D53-4402-A1FA-AFF1591BA3B8}" type="presOf" srcId="{DBA011FF-C7ED-4EA7-BBBC-90706AEDDA1B}" destId="{17854BD3-4FA2-448A-ACB4-CF90A5BB0E6B}" srcOrd="0" destOrd="0" presId="urn:microsoft.com/office/officeart/2005/8/layout/hList9"/>
    <dgm:cxn modelId="{2C3E6A88-3C59-4AA7-852D-6CD1C0434E73}" type="presOf" srcId="{19775B40-4594-43A0-8CA3-E9114F28F32E}" destId="{4B0693D4-AB55-4D2C-A5AB-DAE8C8FC8DF5}" srcOrd="0" destOrd="0" presId="urn:microsoft.com/office/officeart/2005/8/layout/hList9"/>
    <dgm:cxn modelId="{07560795-E854-4C59-9E69-2C421F7F3D2C}" type="presOf" srcId="{B6E52F38-09E6-4B26-8197-E1C99DEF35D0}" destId="{CC4F9D30-808F-4F6A-89F8-6F5A040E38B3}" srcOrd="0" destOrd="0" presId="urn:microsoft.com/office/officeart/2005/8/layout/hList9"/>
    <dgm:cxn modelId="{4C8AF81E-DD10-434A-9C53-E5902B81B3C6}" srcId="{3CC4FA64-5A57-41AE-B413-407569A992D2}" destId="{19775B40-4594-43A0-8CA3-E9114F28F32E}" srcOrd="0" destOrd="0" parTransId="{C48840F0-1837-4C51-9333-024EE52CF765}" sibTransId="{0EE24B32-14AD-4B11-9948-228A1A1C3433}"/>
    <dgm:cxn modelId="{F7E3ED21-D474-4A0A-8242-688907CD99AB}" srcId="{2A95C8C0-2DEF-41F8-B914-8ECDD21C089E}" destId="{3CC4FA64-5A57-41AE-B413-407569A992D2}" srcOrd="0" destOrd="0" parTransId="{69923BB0-5800-4905-8CB3-7FB1806464D1}" sibTransId="{3D16420E-50E9-49F4-A39A-483DDBAE288E}"/>
    <dgm:cxn modelId="{FCCCB73A-615E-409A-BFB3-FE4C384EBD50}" type="presOf" srcId="{90579A21-E9E4-43F4-9BC1-0FCE007DC7C8}" destId="{BD0725C0-5465-4B86-9C4A-5DBAF4E8BE93}" srcOrd="1" destOrd="0" presId="urn:microsoft.com/office/officeart/2005/8/layout/hList9"/>
    <dgm:cxn modelId="{7384B719-9C03-4EDD-BEA4-E4443D246452}" srcId="{3CC4FA64-5A57-41AE-B413-407569A992D2}" destId="{DBA011FF-C7ED-4EA7-BBBC-90706AEDDA1B}" srcOrd="3" destOrd="0" parTransId="{9855A0DC-DB90-4668-B04A-FD0DDD2C90B9}" sibTransId="{7A57FA53-8F82-4CC9-867F-BB2F2932F117}"/>
    <dgm:cxn modelId="{76A9F474-9FE2-486E-A9F2-1583FE0F2195}" type="presParOf" srcId="{C216A8AD-4254-4BAF-868C-83B524C20B12}" destId="{598233A4-6378-44E6-936F-9B40E49487E0}" srcOrd="0" destOrd="0" presId="urn:microsoft.com/office/officeart/2005/8/layout/hList9"/>
    <dgm:cxn modelId="{C18D9455-E8B0-45E9-B74B-C57FAA34D72D}" type="presParOf" srcId="{C216A8AD-4254-4BAF-868C-83B524C20B12}" destId="{E9455995-C3DA-4FDC-A73C-78F88F5DAC8F}" srcOrd="1" destOrd="0" presId="urn:microsoft.com/office/officeart/2005/8/layout/hList9"/>
    <dgm:cxn modelId="{84D6C1D2-E86F-4FA9-8D1E-A8927310A1C6}" type="presParOf" srcId="{E9455995-C3DA-4FDC-A73C-78F88F5DAC8F}" destId="{1ED37FC9-8FDD-4D46-A633-17657EF3082A}" srcOrd="0" destOrd="0" presId="urn:microsoft.com/office/officeart/2005/8/layout/hList9"/>
    <dgm:cxn modelId="{4BF2A1C2-BB79-4703-B280-906A436EA24E}" type="presParOf" srcId="{E9455995-C3DA-4FDC-A73C-78F88F5DAC8F}" destId="{E9D11021-7AE7-4E56-BCB7-EA9E61267AC3}" srcOrd="1" destOrd="0" presId="urn:microsoft.com/office/officeart/2005/8/layout/hList9"/>
    <dgm:cxn modelId="{F06C5A5D-10FE-4EB4-8985-C038954011A8}" type="presParOf" srcId="{E9D11021-7AE7-4E56-BCB7-EA9E61267AC3}" destId="{4B0693D4-AB55-4D2C-A5AB-DAE8C8FC8DF5}" srcOrd="0" destOrd="0" presId="urn:microsoft.com/office/officeart/2005/8/layout/hList9"/>
    <dgm:cxn modelId="{7D59F43D-211F-4940-B9D3-1CB4030D36F5}" type="presParOf" srcId="{E9D11021-7AE7-4E56-BCB7-EA9E61267AC3}" destId="{0A9DCECF-76E5-4032-93C8-38BDB2F707C4}" srcOrd="1" destOrd="0" presId="urn:microsoft.com/office/officeart/2005/8/layout/hList9"/>
    <dgm:cxn modelId="{24B857F3-BB40-49FA-8732-D19134E92877}" type="presParOf" srcId="{E9455995-C3DA-4FDC-A73C-78F88F5DAC8F}" destId="{844FB894-8CD7-42E5-8AA0-BBE68D64D446}" srcOrd="2" destOrd="0" presId="urn:microsoft.com/office/officeart/2005/8/layout/hList9"/>
    <dgm:cxn modelId="{9289B806-2503-42D9-A3F7-DD16ADEAAEBC}" type="presParOf" srcId="{844FB894-8CD7-42E5-8AA0-BBE68D64D446}" destId="{F3566A49-F7D2-4FDC-8850-DFFF56E3F67E}" srcOrd="0" destOrd="0" presId="urn:microsoft.com/office/officeart/2005/8/layout/hList9"/>
    <dgm:cxn modelId="{F3352B8D-5D56-4EA0-9A07-7F3674B0CB1F}" type="presParOf" srcId="{844FB894-8CD7-42E5-8AA0-BBE68D64D446}" destId="{BD0725C0-5465-4B86-9C4A-5DBAF4E8BE93}" srcOrd="1" destOrd="0" presId="urn:microsoft.com/office/officeart/2005/8/layout/hList9"/>
    <dgm:cxn modelId="{D3769C00-56EC-4B09-B315-042D584857D0}" type="presParOf" srcId="{E9455995-C3DA-4FDC-A73C-78F88F5DAC8F}" destId="{1BFAA06D-327A-4650-8909-092F4ADA8B76}" srcOrd="3" destOrd="0" presId="urn:microsoft.com/office/officeart/2005/8/layout/hList9"/>
    <dgm:cxn modelId="{70E19411-E301-4E1D-8A86-138E1C91E71E}" type="presParOf" srcId="{1BFAA06D-327A-4650-8909-092F4ADA8B76}" destId="{CC4F9D30-808F-4F6A-89F8-6F5A040E38B3}" srcOrd="0" destOrd="0" presId="urn:microsoft.com/office/officeart/2005/8/layout/hList9"/>
    <dgm:cxn modelId="{E93F45D0-3DFF-4AD2-BFD4-9204626ED286}" type="presParOf" srcId="{1BFAA06D-327A-4650-8909-092F4ADA8B76}" destId="{7D4B71D9-7F59-46DF-A32F-3C772493A222}" srcOrd="1" destOrd="0" presId="urn:microsoft.com/office/officeart/2005/8/layout/hList9"/>
    <dgm:cxn modelId="{120FC255-718C-4088-BDF4-B02671070ECB}" type="presParOf" srcId="{E9455995-C3DA-4FDC-A73C-78F88F5DAC8F}" destId="{47208B92-CB91-4F69-BF64-8D0A52E1EC4A}" srcOrd="4" destOrd="0" presId="urn:microsoft.com/office/officeart/2005/8/layout/hList9"/>
    <dgm:cxn modelId="{219B7B29-54A1-4F77-9FB0-66E541D48A2E}" type="presParOf" srcId="{47208B92-CB91-4F69-BF64-8D0A52E1EC4A}" destId="{17854BD3-4FA2-448A-ACB4-CF90A5BB0E6B}" srcOrd="0" destOrd="0" presId="urn:microsoft.com/office/officeart/2005/8/layout/hList9"/>
    <dgm:cxn modelId="{9235FD29-4E14-44C9-BD48-7867F8D0532F}" type="presParOf" srcId="{47208B92-CB91-4F69-BF64-8D0A52E1EC4A}" destId="{594D4555-DF28-413E-B0D7-37AC1A44B298}" srcOrd="1" destOrd="0" presId="urn:microsoft.com/office/officeart/2005/8/layout/hList9"/>
    <dgm:cxn modelId="{028D642E-C202-433E-8FA1-DA5ECBD1D720}" type="presParOf" srcId="{C216A8AD-4254-4BAF-868C-83B524C20B12}" destId="{1DDED109-64C4-4265-AE84-B0F109592721}" srcOrd="2" destOrd="0" presId="urn:microsoft.com/office/officeart/2005/8/layout/hList9"/>
    <dgm:cxn modelId="{14443184-195D-4CA0-BEBD-DBC03A3CB219}" type="presParOf" srcId="{C216A8AD-4254-4BAF-868C-83B524C20B12}" destId="{F188C3BD-8583-474B-9FB7-2C898679FBB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A85C41A-4C3C-4AFE-8E59-0C65297EB4E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EE2C77C-86DC-4242-B69E-D73A85D8AF49}">
      <dgm:prSet phldrT="[Texto]" custT="1"/>
      <dgm:spPr/>
      <dgm:t>
        <a:bodyPr/>
        <a:lstStyle/>
        <a:p>
          <a:r>
            <a:rPr lang="es-EC" sz="1800" dirty="0" smtClean="0"/>
            <a:t>Colombia de un 16% con respecto al año 2015</a:t>
          </a:r>
          <a:endParaRPr lang="es-EC" sz="1800" dirty="0"/>
        </a:p>
      </dgm:t>
    </dgm:pt>
    <dgm:pt modelId="{C2133A39-86D4-4B5B-8E29-3182A57DD34A}" type="parTrans" cxnId="{D21843FC-B1DE-4275-82F7-ECC25C92D3BB}">
      <dgm:prSet/>
      <dgm:spPr/>
      <dgm:t>
        <a:bodyPr/>
        <a:lstStyle/>
        <a:p>
          <a:endParaRPr lang="es-EC"/>
        </a:p>
      </dgm:t>
    </dgm:pt>
    <dgm:pt modelId="{BFE89D34-3957-4D1C-85CD-258434E7F422}" type="sibTrans" cxnId="{D21843FC-B1DE-4275-82F7-ECC25C92D3BB}">
      <dgm:prSet/>
      <dgm:spPr/>
      <dgm:t>
        <a:bodyPr/>
        <a:lstStyle/>
        <a:p>
          <a:endParaRPr lang="es-EC"/>
        </a:p>
      </dgm:t>
    </dgm:pt>
    <dgm:pt modelId="{34A9C2CD-0B18-440E-8200-D63EBB56B3E4}">
      <dgm:prSet phldrT="[Texto]" custT="1"/>
      <dgm:spPr/>
      <dgm:t>
        <a:bodyPr/>
        <a:lstStyle/>
        <a:p>
          <a:r>
            <a:rPr lang="es-EC" sz="1800" dirty="0" smtClean="0"/>
            <a:t>Ecuador se puede observar un decrecimiento de un 44%.</a:t>
          </a:r>
          <a:endParaRPr lang="es-EC" sz="1800" dirty="0"/>
        </a:p>
      </dgm:t>
    </dgm:pt>
    <dgm:pt modelId="{8B543E95-35DF-4411-9991-22B9C0E26375}" type="parTrans" cxnId="{87DFFDD1-5F2B-4B43-A887-73AD27ED35E5}">
      <dgm:prSet/>
      <dgm:spPr/>
      <dgm:t>
        <a:bodyPr/>
        <a:lstStyle/>
        <a:p>
          <a:endParaRPr lang="es-EC"/>
        </a:p>
      </dgm:t>
    </dgm:pt>
    <dgm:pt modelId="{DF3B5302-24D3-4E9D-A08F-459326E77D73}" type="sibTrans" cxnId="{87DFFDD1-5F2B-4B43-A887-73AD27ED35E5}">
      <dgm:prSet/>
      <dgm:spPr/>
      <dgm:t>
        <a:bodyPr/>
        <a:lstStyle/>
        <a:p>
          <a:endParaRPr lang="es-EC"/>
        </a:p>
      </dgm:t>
    </dgm:pt>
    <dgm:pt modelId="{A62478D6-EBDD-4E46-BB22-06697D2BCFD8}">
      <dgm:prSet phldrT="[Texto]" custT="1"/>
      <dgm:spPr/>
      <dgm:t>
        <a:bodyPr/>
        <a:lstStyle/>
        <a:p>
          <a:r>
            <a:rPr lang="es-EC" sz="1800" dirty="0" smtClean="0"/>
            <a:t>Gobierno no ha entendido qué motiva al emprendedor a asumir riesgos</a:t>
          </a:r>
          <a:endParaRPr lang="es-EC" sz="1800" dirty="0"/>
        </a:p>
      </dgm:t>
    </dgm:pt>
    <dgm:pt modelId="{6E0F25EE-657D-4F6F-9D7C-335948995B42}" type="parTrans" cxnId="{0EF29A55-19A0-4A32-B9B1-28755A97E31C}">
      <dgm:prSet/>
      <dgm:spPr/>
      <dgm:t>
        <a:bodyPr/>
        <a:lstStyle/>
        <a:p>
          <a:endParaRPr lang="es-EC"/>
        </a:p>
      </dgm:t>
    </dgm:pt>
    <dgm:pt modelId="{1630BA7B-06DD-4497-BC25-875E2B1107D6}" type="sibTrans" cxnId="{0EF29A55-19A0-4A32-B9B1-28755A97E31C}">
      <dgm:prSet/>
      <dgm:spPr/>
      <dgm:t>
        <a:bodyPr/>
        <a:lstStyle/>
        <a:p>
          <a:endParaRPr lang="es-EC"/>
        </a:p>
      </dgm:t>
    </dgm:pt>
    <dgm:pt modelId="{93D4EEBC-A80F-4847-97DD-7E58EDE613D8}" type="pres">
      <dgm:prSet presAssocID="{AA85C41A-4C3C-4AFE-8E59-0C65297EB4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6B59D99-25CE-4519-9890-F65D9EA75609}" type="pres">
      <dgm:prSet presAssocID="{2EE2C77C-86DC-4242-B69E-D73A85D8AF49}" presName="composite" presStyleCnt="0"/>
      <dgm:spPr/>
    </dgm:pt>
    <dgm:pt modelId="{971A9023-73CD-411E-8523-3A125C4C9E3C}" type="pres">
      <dgm:prSet presAssocID="{2EE2C77C-86DC-4242-B69E-D73A85D8AF49}" presName="LShape" presStyleLbl="alignNode1" presStyleIdx="0" presStyleCnt="5" custLinFactNeighborY="-9740"/>
      <dgm:spPr/>
    </dgm:pt>
    <dgm:pt modelId="{3C9D4F20-D501-4B2E-A5F6-D2690D80EF88}" type="pres">
      <dgm:prSet presAssocID="{2EE2C77C-86DC-4242-B69E-D73A85D8AF4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14C663-7C72-4A66-B614-089B60096697}" type="pres">
      <dgm:prSet presAssocID="{2EE2C77C-86DC-4242-B69E-D73A85D8AF49}" presName="Triangle" presStyleLbl="alignNode1" presStyleIdx="1" presStyleCnt="5" custLinFactNeighborY="-34350"/>
      <dgm:spPr/>
    </dgm:pt>
    <dgm:pt modelId="{94376F15-0651-4315-A1B1-CB5E2E790315}" type="pres">
      <dgm:prSet presAssocID="{BFE89D34-3957-4D1C-85CD-258434E7F422}" presName="sibTrans" presStyleCnt="0"/>
      <dgm:spPr/>
    </dgm:pt>
    <dgm:pt modelId="{7DB9DC70-91BC-40BC-B9AD-25F94762A183}" type="pres">
      <dgm:prSet presAssocID="{BFE89D34-3957-4D1C-85CD-258434E7F422}" presName="space" presStyleCnt="0"/>
      <dgm:spPr/>
    </dgm:pt>
    <dgm:pt modelId="{672E64E6-CB7C-4E32-BF6E-707689C8EE31}" type="pres">
      <dgm:prSet presAssocID="{34A9C2CD-0B18-440E-8200-D63EBB56B3E4}" presName="composite" presStyleCnt="0"/>
      <dgm:spPr/>
    </dgm:pt>
    <dgm:pt modelId="{DB057FE0-8AA4-4E40-9A77-11CEB70DB461}" type="pres">
      <dgm:prSet presAssocID="{34A9C2CD-0B18-440E-8200-D63EBB56B3E4}" presName="LShape" presStyleLbl="alignNode1" presStyleIdx="2" presStyleCnt="5" custLinFactNeighborY="-9740"/>
      <dgm:spPr/>
    </dgm:pt>
    <dgm:pt modelId="{1D5BDFFE-EA20-464F-A1DA-8246029B095E}" type="pres">
      <dgm:prSet presAssocID="{34A9C2CD-0B18-440E-8200-D63EBB56B3E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88FE4B-4C07-456F-A1E5-AB3A631523ED}" type="pres">
      <dgm:prSet presAssocID="{34A9C2CD-0B18-440E-8200-D63EBB56B3E4}" presName="Triangle" presStyleLbl="alignNode1" presStyleIdx="3" presStyleCnt="5" custLinFactNeighborY="-34350"/>
      <dgm:spPr/>
    </dgm:pt>
    <dgm:pt modelId="{0D229E0B-22EC-40D5-98FD-1DD7A17083B1}" type="pres">
      <dgm:prSet presAssocID="{DF3B5302-24D3-4E9D-A08F-459326E77D73}" presName="sibTrans" presStyleCnt="0"/>
      <dgm:spPr/>
    </dgm:pt>
    <dgm:pt modelId="{C907ACAC-9A53-42D6-B5EC-1FA13CB5DFE9}" type="pres">
      <dgm:prSet presAssocID="{DF3B5302-24D3-4E9D-A08F-459326E77D73}" presName="space" presStyleCnt="0"/>
      <dgm:spPr/>
    </dgm:pt>
    <dgm:pt modelId="{4EBF1A31-1C8E-4EAE-8B41-C7E72237FB86}" type="pres">
      <dgm:prSet presAssocID="{A62478D6-EBDD-4E46-BB22-06697D2BCFD8}" presName="composite" presStyleCnt="0"/>
      <dgm:spPr/>
    </dgm:pt>
    <dgm:pt modelId="{13789000-D4B2-43DD-9DDF-ACEBA552C950}" type="pres">
      <dgm:prSet presAssocID="{A62478D6-EBDD-4E46-BB22-06697D2BCFD8}" presName="LShape" presStyleLbl="alignNode1" presStyleIdx="4" presStyleCnt="5" custLinFactNeighborY="-9740"/>
      <dgm:spPr/>
    </dgm:pt>
    <dgm:pt modelId="{FCF03087-6B82-4F0F-AF54-D450ABDB24C6}" type="pres">
      <dgm:prSet presAssocID="{A62478D6-EBDD-4E46-BB22-06697D2BCFD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AF4D95-805F-400D-B5F8-12055EA0A9CE}" type="presOf" srcId="{A62478D6-EBDD-4E46-BB22-06697D2BCFD8}" destId="{FCF03087-6B82-4F0F-AF54-D450ABDB24C6}" srcOrd="0" destOrd="0" presId="urn:microsoft.com/office/officeart/2009/3/layout/StepUpProcess"/>
    <dgm:cxn modelId="{4BEE9785-6F07-4987-828D-8E54CB60FB1F}" type="presOf" srcId="{AA85C41A-4C3C-4AFE-8E59-0C65297EB4E7}" destId="{93D4EEBC-A80F-4847-97DD-7E58EDE613D8}" srcOrd="0" destOrd="0" presId="urn:microsoft.com/office/officeart/2009/3/layout/StepUpProcess"/>
    <dgm:cxn modelId="{A77C33B7-B750-4A6F-9332-81B32353C38C}" type="presOf" srcId="{34A9C2CD-0B18-440E-8200-D63EBB56B3E4}" destId="{1D5BDFFE-EA20-464F-A1DA-8246029B095E}" srcOrd="0" destOrd="0" presId="urn:microsoft.com/office/officeart/2009/3/layout/StepUpProcess"/>
    <dgm:cxn modelId="{0EF29A55-19A0-4A32-B9B1-28755A97E31C}" srcId="{AA85C41A-4C3C-4AFE-8E59-0C65297EB4E7}" destId="{A62478D6-EBDD-4E46-BB22-06697D2BCFD8}" srcOrd="2" destOrd="0" parTransId="{6E0F25EE-657D-4F6F-9D7C-335948995B42}" sibTransId="{1630BA7B-06DD-4497-BC25-875E2B1107D6}"/>
    <dgm:cxn modelId="{87DFFDD1-5F2B-4B43-A887-73AD27ED35E5}" srcId="{AA85C41A-4C3C-4AFE-8E59-0C65297EB4E7}" destId="{34A9C2CD-0B18-440E-8200-D63EBB56B3E4}" srcOrd="1" destOrd="0" parTransId="{8B543E95-35DF-4411-9991-22B9C0E26375}" sibTransId="{DF3B5302-24D3-4E9D-A08F-459326E77D73}"/>
    <dgm:cxn modelId="{48BAD1F5-12A7-4C1D-AE20-E8A81AF6502B}" type="presOf" srcId="{2EE2C77C-86DC-4242-B69E-D73A85D8AF49}" destId="{3C9D4F20-D501-4B2E-A5F6-D2690D80EF88}" srcOrd="0" destOrd="0" presId="urn:microsoft.com/office/officeart/2009/3/layout/StepUpProcess"/>
    <dgm:cxn modelId="{D21843FC-B1DE-4275-82F7-ECC25C92D3BB}" srcId="{AA85C41A-4C3C-4AFE-8E59-0C65297EB4E7}" destId="{2EE2C77C-86DC-4242-B69E-D73A85D8AF49}" srcOrd="0" destOrd="0" parTransId="{C2133A39-86D4-4B5B-8E29-3182A57DD34A}" sibTransId="{BFE89D34-3957-4D1C-85CD-258434E7F422}"/>
    <dgm:cxn modelId="{2B555CC0-B88D-4D78-85CC-CB18DB10B957}" type="presParOf" srcId="{93D4EEBC-A80F-4847-97DD-7E58EDE613D8}" destId="{06B59D99-25CE-4519-9890-F65D9EA75609}" srcOrd="0" destOrd="0" presId="urn:microsoft.com/office/officeart/2009/3/layout/StepUpProcess"/>
    <dgm:cxn modelId="{4300FCB0-DEC6-4C0F-A906-2BF58F81631F}" type="presParOf" srcId="{06B59D99-25CE-4519-9890-F65D9EA75609}" destId="{971A9023-73CD-411E-8523-3A125C4C9E3C}" srcOrd="0" destOrd="0" presId="urn:microsoft.com/office/officeart/2009/3/layout/StepUpProcess"/>
    <dgm:cxn modelId="{63793BD1-7271-410B-9ABB-3ABEF6D8E624}" type="presParOf" srcId="{06B59D99-25CE-4519-9890-F65D9EA75609}" destId="{3C9D4F20-D501-4B2E-A5F6-D2690D80EF88}" srcOrd="1" destOrd="0" presId="urn:microsoft.com/office/officeart/2009/3/layout/StepUpProcess"/>
    <dgm:cxn modelId="{E73DBB78-E6C7-46E5-8414-92E57E30B6E6}" type="presParOf" srcId="{06B59D99-25CE-4519-9890-F65D9EA75609}" destId="{3114C663-7C72-4A66-B614-089B60096697}" srcOrd="2" destOrd="0" presId="urn:microsoft.com/office/officeart/2009/3/layout/StepUpProcess"/>
    <dgm:cxn modelId="{E49C77B6-FA40-4121-B5D7-224FEF2A336D}" type="presParOf" srcId="{93D4EEBC-A80F-4847-97DD-7E58EDE613D8}" destId="{94376F15-0651-4315-A1B1-CB5E2E790315}" srcOrd="1" destOrd="0" presId="urn:microsoft.com/office/officeart/2009/3/layout/StepUpProcess"/>
    <dgm:cxn modelId="{C0C6AC04-4659-4C7D-A40A-CF54CC8D58E4}" type="presParOf" srcId="{94376F15-0651-4315-A1B1-CB5E2E790315}" destId="{7DB9DC70-91BC-40BC-B9AD-25F94762A183}" srcOrd="0" destOrd="0" presId="urn:microsoft.com/office/officeart/2009/3/layout/StepUpProcess"/>
    <dgm:cxn modelId="{06CD8F57-5074-40EC-BF1A-FE085BB19DB1}" type="presParOf" srcId="{93D4EEBC-A80F-4847-97DD-7E58EDE613D8}" destId="{672E64E6-CB7C-4E32-BF6E-707689C8EE31}" srcOrd="2" destOrd="0" presId="urn:microsoft.com/office/officeart/2009/3/layout/StepUpProcess"/>
    <dgm:cxn modelId="{8E0B41EC-2162-4F1C-95A6-2E0C7B842B13}" type="presParOf" srcId="{672E64E6-CB7C-4E32-BF6E-707689C8EE31}" destId="{DB057FE0-8AA4-4E40-9A77-11CEB70DB461}" srcOrd="0" destOrd="0" presId="urn:microsoft.com/office/officeart/2009/3/layout/StepUpProcess"/>
    <dgm:cxn modelId="{D3D6FD2A-C32D-4351-AFD4-98BBB1EDDD1B}" type="presParOf" srcId="{672E64E6-CB7C-4E32-BF6E-707689C8EE31}" destId="{1D5BDFFE-EA20-464F-A1DA-8246029B095E}" srcOrd="1" destOrd="0" presId="urn:microsoft.com/office/officeart/2009/3/layout/StepUpProcess"/>
    <dgm:cxn modelId="{BA4A7740-5313-4839-9D30-C7792A9615EE}" type="presParOf" srcId="{672E64E6-CB7C-4E32-BF6E-707689C8EE31}" destId="{F788FE4B-4C07-456F-A1E5-AB3A631523ED}" srcOrd="2" destOrd="0" presId="urn:microsoft.com/office/officeart/2009/3/layout/StepUpProcess"/>
    <dgm:cxn modelId="{2095239C-9C05-4B4F-A12E-CC583EA6F114}" type="presParOf" srcId="{93D4EEBC-A80F-4847-97DD-7E58EDE613D8}" destId="{0D229E0B-22EC-40D5-98FD-1DD7A17083B1}" srcOrd="3" destOrd="0" presId="urn:microsoft.com/office/officeart/2009/3/layout/StepUpProcess"/>
    <dgm:cxn modelId="{26271F43-9A21-42B1-9DB7-AE2DAAD008EF}" type="presParOf" srcId="{0D229E0B-22EC-40D5-98FD-1DD7A17083B1}" destId="{C907ACAC-9A53-42D6-B5EC-1FA13CB5DFE9}" srcOrd="0" destOrd="0" presId="urn:microsoft.com/office/officeart/2009/3/layout/StepUpProcess"/>
    <dgm:cxn modelId="{4A20A519-AC12-4506-8EA9-A00D319D3C3B}" type="presParOf" srcId="{93D4EEBC-A80F-4847-97DD-7E58EDE613D8}" destId="{4EBF1A31-1C8E-4EAE-8B41-C7E72237FB86}" srcOrd="4" destOrd="0" presId="urn:microsoft.com/office/officeart/2009/3/layout/StepUpProcess"/>
    <dgm:cxn modelId="{D9EF2DAB-2A7F-4DB8-9864-5B82C98EC679}" type="presParOf" srcId="{4EBF1A31-1C8E-4EAE-8B41-C7E72237FB86}" destId="{13789000-D4B2-43DD-9DDF-ACEBA552C950}" srcOrd="0" destOrd="0" presId="urn:microsoft.com/office/officeart/2009/3/layout/StepUpProcess"/>
    <dgm:cxn modelId="{50EB7936-5EA6-4039-B94C-C30D6F8E7A67}" type="presParOf" srcId="{4EBF1A31-1C8E-4EAE-8B41-C7E72237FB86}" destId="{FCF03087-6B82-4F0F-AF54-D450ABDB24C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AAB475-8CC6-4752-9425-C3770492F01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5587BF-45A6-4673-B20E-71941E93221F}">
      <dgm:prSet phldrT="[Texto]"/>
      <dgm:spPr/>
      <dgm:t>
        <a:bodyPr/>
        <a:lstStyle/>
        <a:p>
          <a:r>
            <a:rPr lang="es-EC" dirty="0" smtClean="0"/>
            <a:t>Estudios sobre los suelos </a:t>
          </a:r>
          <a:endParaRPr lang="es-EC" dirty="0"/>
        </a:p>
      </dgm:t>
    </dgm:pt>
    <dgm:pt modelId="{D4DA70D3-F856-428E-982E-5EC39B009457}" type="parTrans" cxnId="{89986747-1D77-40DF-81AD-DD9B09C686E3}">
      <dgm:prSet/>
      <dgm:spPr/>
      <dgm:t>
        <a:bodyPr/>
        <a:lstStyle/>
        <a:p>
          <a:endParaRPr lang="es-EC"/>
        </a:p>
      </dgm:t>
    </dgm:pt>
    <dgm:pt modelId="{5D281CFB-4C43-4279-BC0D-C9695258E13F}" type="sibTrans" cxnId="{89986747-1D77-40DF-81AD-DD9B09C686E3}">
      <dgm:prSet/>
      <dgm:spPr/>
      <dgm:t>
        <a:bodyPr/>
        <a:lstStyle/>
        <a:p>
          <a:endParaRPr lang="es-EC"/>
        </a:p>
      </dgm:t>
    </dgm:pt>
    <dgm:pt modelId="{7A3E66E4-1333-4592-89E3-ED76FA5DCF3E}">
      <dgm:prSet phldrT="[Texto]"/>
      <dgm:spPr/>
      <dgm:t>
        <a:bodyPr/>
        <a:lstStyle/>
        <a:p>
          <a:r>
            <a:rPr lang="es-EC" dirty="0" smtClean="0"/>
            <a:t>Productividad y calidad del producto </a:t>
          </a:r>
          <a:endParaRPr lang="es-EC" dirty="0"/>
        </a:p>
      </dgm:t>
    </dgm:pt>
    <dgm:pt modelId="{38561812-A11D-4151-9C0F-D0C7815B3020}" type="parTrans" cxnId="{849F9C08-2191-48BB-BC3A-8EB32436BF10}">
      <dgm:prSet/>
      <dgm:spPr/>
      <dgm:t>
        <a:bodyPr/>
        <a:lstStyle/>
        <a:p>
          <a:endParaRPr lang="es-EC"/>
        </a:p>
      </dgm:t>
    </dgm:pt>
    <dgm:pt modelId="{762838AC-9E1C-4258-A7EA-EBE96A17D236}" type="sibTrans" cxnId="{849F9C08-2191-48BB-BC3A-8EB32436BF10}">
      <dgm:prSet/>
      <dgm:spPr/>
      <dgm:t>
        <a:bodyPr/>
        <a:lstStyle/>
        <a:p>
          <a:endParaRPr lang="es-EC"/>
        </a:p>
      </dgm:t>
    </dgm:pt>
    <dgm:pt modelId="{12A71943-8CB5-4B3E-94A5-3DADA5A3C3DB}" type="pres">
      <dgm:prSet presAssocID="{0CAAB475-8CC6-4752-9425-C3770492F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E06C0D-5141-48B2-97D8-E5448192FAF3}" type="pres">
      <dgm:prSet presAssocID="{BD5587BF-45A6-4673-B20E-71941E93221F}" presName="compNode" presStyleCnt="0"/>
      <dgm:spPr/>
    </dgm:pt>
    <dgm:pt modelId="{4623AA2E-9554-4AB2-ACD0-2F0F0E0427AA}" type="pres">
      <dgm:prSet presAssocID="{BD5587BF-45A6-4673-B20E-71941E93221F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6B7A08D-2D6D-4DAE-8680-29CC0BB9FD35}" type="pres">
      <dgm:prSet presAssocID="{BD5587BF-45A6-4673-B20E-71941E93221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0E21A-4C31-486E-96BD-7A7EE0469384}" type="pres">
      <dgm:prSet presAssocID="{5D281CFB-4C43-4279-BC0D-C9695258E13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9F5544A-4457-434F-AB44-416A9C294D40}" type="pres">
      <dgm:prSet presAssocID="{7A3E66E4-1333-4592-89E3-ED76FA5DCF3E}" presName="compNode" presStyleCnt="0"/>
      <dgm:spPr/>
    </dgm:pt>
    <dgm:pt modelId="{9283CA3B-C1D2-4BF1-95FF-01ECC6EB69AA}" type="pres">
      <dgm:prSet presAssocID="{7A3E66E4-1333-4592-89E3-ED76FA5DCF3E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162DAF8-BBB3-49C2-A2FD-43A983959A69}" type="pres">
      <dgm:prSet presAssocID="{7A3E66E4-1333-4592-89E3-ED76FA5DCF3E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8BB0B2-A21E-4B5D-B11E-D5285D547265}" type="presOf" srcId="{0CAAB475-8CC6-4752-9425-C3770492F01E}" destId="{12A71943-8CB5-4B3E-94A5-3DADA5A3C3DB}" srcOrd="0" destOrd="0" presId="urn:microsoft.com/office/officeart/2005/8/layout/pList1"/>
    <dgm:cxn modelId="{2CB4157C-0B13-4EA5-B68A-B84657A9294D}" type="presOf" srcId="{BD5587BF-45A6-4673-B20E-71941E93221F}" destId="{F6B7A08D-2D6D-4DAE-8680-29CC0BB9FD35}" srcOrd="0" destOrd="0" presId="urn:microsoft.com/office/officeart/2005/8/layout/pList1"/>
    <dgm:cxn modelId="{89986747-1D77-40DF-81AD-DD9B09C686E3}" srcId="{0CAAB475-8CC6-4752-9425-C3770492F01E}" destId="{BD5587BF-45A6-4673-B20E-71941E93221F}" srcOrd="0" destOrd="0" parTransId="{D4DA70D3-F856-428E-982E-5EC39B009457}" sibTransId="{5D281CFB-4C43-4279-BC0D-C9695258E13F}"/>
    <dgm:cxn modelId="{E6722BA7-2046-472A-BA36-40A6E7CC8B82}" type="presOf" srcId="{7A3E66E4-1333-4592-89E3-ED76FA5DCF3E}" destId="{1162DAF8-BBB3-49C2-A2FD-43A983959A69}" srcOrd="0" destOrd="0" presId="urn:microsoft.com/office/officeart/2005/8/layout/pList1"/>
    <dgm:cxn modelId="{849F9C08-2191-48BB-BC3A-8EB32436BF10}" srcId="{0CAAB475-8CC6-4752-9425-C3770492F01E}" destId="{7A3E66E4-1333-4592-89E3-ED76FA5DCF3E}" srcOrd="1" destOrd="0" parTransId="{38561812-A11D-4151-9C0F-D0C7815B3020}" sibTransId="{762838AC-9E1C-4258-A7EA-EBE96A17D236}"/>
    <dgm:cxn modelId="{9FBEE6FF-A231-41F3-9756-42D18FAB4A84}" type="presOf" srcId="{5D281CFB-4C43-4279-BC0D-C9695258E13F}" destId="{4070E21A-4C31-486E-96BD-7A7EE0469384}" srcOrd="0" destOrd="0" presId="urn:microsoft.com/office/officeart/2005/8/layout/pList1"/>
    <dgm:cxn modelId="{856BD01B-ACB0-4ED7-9764-59868A07F590}" type="presParOf" srcId="{12A71943-8CB5-4B3E-94A5-3DADA5A3C3DB}" destId="{57E06C0D-5141-48B2-97D8-E5448192FAF3}" srcOrd="0" destOrd="0" presId="urn:microsoft.com/office/officeart/2005/8/layout/pList1"/>
    <dgm:cxn modelId="{EA27E6E3-A6B2-4FE1-8F86-DB58584B82F7}" type="presParOf" srcId="{57E06C0D-5141-48B2-97D8-E5448192FAF3}" destId="{4623AA2E-9554-4AB2-ACD0-2F0F0E0427AA}" srcOrd="0" destOrd="0" presId="urn:microsoft.com/office/officeart/2005/8/layout/pList1"/>
    <dgm:cxn modelId="{B2592FA5-B485-4F1D-8DF3-B2792D0C8CB4}" type="presParOf" srcId="{57E06C0D-5141-48B2-97D8-E5448192FAF3}" destId="{F6B7A08D-2D6D-4DAE-8680-29CC0BB9FD35}" srcOrd="1" destOrd="0" presId="urn:microsoft.com/office/officeart/2005/8/layout/pList1"/>
    <dgm:cxn modelId="{6F6F2460-1653-455E-828D-1384A06EAF2D}" type="presParOf" srcId="{12A71943-8CB5-4B3E-94A5-3DADA5A3C3DB}" destId="{4070E21A-4C31-486E-96BD-7A7EE0469384}" srcOrd="1" destOrd="0" presId="urn:microsoft.com/office/officeart/2005/8/layout/pList1"/>
    <dgm:cxn modelId="{90FE7274-E178-40EA-9E4F-D99E2D4B409B}" type="presParOf" srcId="{12A71943-8CB5-4B3E-94A5-3DADA5A3C3DB}" destId="{F9F5544A-4457-434F-AB44-416A9C294D40}" srcOrd="2" destOrd="0" presId="urn:microsoft.com/office/officeart/2005/8/layout/pList1"/>
    <dgm:cxn modelId="{074C7F2A-27B5-463B-BA5D-D6EF3067D23C}" type="presParOf" srcId="{F9F5544A-4457-434F-AB44-416A9C294D40}" destId="{9283CA3B-C1D2-4BF1-95FF-01ECC6EB69AA}" srcOrd="0" destOrd="0" presId="urn:microsoft.com/office/officeart/2005/8/layout/pList1"/>
    <dgm:cxn modelId="{803740E4-D1A9-4F64-AAAD-7FD3A232EB4E}" type="presParOf" srcId="{F9F5544A-4457-434F-AB44-416A9C294D40}" destId="{1162DAF8-BBB3-49C2-A2FD-43A983959A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90EA7D-5BBC-4B61-B2C9-3581C52557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3ED600-4ADC-498A-94DA-FF195ADCB551}">
      <dgm:prSet phldrT="[Texto]" custT="1"/>
      <dgm:spPr/>
      <dgm:t>
        <a:bodyPr/>
        <a:lstStyle/>
        <a:p>
          <a:r>
            <a:rPr lang="es-EC" sz="2400" dirty="0" smtClean="0"/>
            <a:t>Causas</a:t>
          </a:r>
          <a:endParaRPr lang="es-EC" sz="2400" dirty="0"/>
        </a:p>
      </dgm:t>
    </dgm:pt>
    <dgm:pt modelId="{8EFF96A3-89A2-429C-BF29-2A6C2348765A}" type="parTrans" cxnId="{135D195F-AE4D-44FA-BC61-D22C9C9B21CD}">
      <dgm:prSet/>
      <dgm:spPr/>
      <dgm:t>
        <a:bodyPr/>
        <a:lstStyle/>
        <a:p>
          <a:endParaRPr lang="es-EC"/>
        </a:p>
      </dgm:t>
    </dgm:pt>
    <dgm:pt modelId="{F7DCC364-EA04-411A-AD0B-DDAB5BDF3702}" type="sibTrans" cxnId="{135D195F-AE4D-44FA-BC61-D22C9C9B21CD}">
      <dgm:prSet/>
      <dgm:spPr/>
      <dgm:t>
        <a:bodyPr/>
        <a:lstStyle/>
        <a:p>
          <a:endParaRPr lang="es-EC"/>
        </a:p>
      </dgm:t>
    </dgm:pt>
    <dgm:pt modelId="{06A429F7-B335-43EC-895A-D671DB68F588}">
      <dgm:prSet phldrT="[Texto]"/>
      <dgm:spPr/>
      <dgm:t>
        <a:bodyPr/>
        <a:lstStyle/>
        <a:p>
          <a:r>
            <a:rPr lang="es-EC" dirty="0" smtClean="0"/>
            <a:t>envejecimiento de las plantaciones, </a:t>
          </a:r>
          <a:endParaRPr lang="es-EC" dirty="0"/>
        </a:p>
      </dgm:t>
    </dgm:pt>
    <dgm:pt modelId="{E2D7C4D4-6FB2-4C25-9CDF-C89621E1B469}" type="parTrans" cxnId="{E3A014FD-F888-449E-B2EE-ED5EAD6ED853}">
      <dgm:prSet/>
      <dgm:spPr/>
      <dgm:t>
        <a:bodyPr/>
        <a:lstStyle/>
        <a:p>
          <a:endParaRPr lang="es-EC"/>
        </a:p>
      </dgm:t>
    </dgm:pt>
    <dgm:pt modelId="{9E63C1BB-EB75-4CF8-A130-002853401124}" type="sibTrans" cxnId="{E3A014FD-F888-449E-B2EE-ED5EAD6ED853}">
      <dgm:prSet/>
      <dgm:spPr/>
      <dgm:t>
        <a:bodyPr/>
        <a:lstStyle/>
        <a:p>
          <a:endParaRPr lang="es-EC"/>
        </a:p>
      </dgm:t>
    </dgm:pt>
    <dgm:pt modelId="{8AFED1A4-066C-43F8-A68F-FF194CC14722}">
      <dgm:prSet phldrT="[Texto]"/>
      <dgm:spPr/>
      <dgm:t>
        <a:bodyPr/>
        <a:lstStyle/>
        <a:p>
          <a:r>
            <a:rPr lang="es-EC" dirty="0" smtClean="0"/>
            <a:t>el deficiente manejo agronómico, </a:t>
          </a:r>
          <a:endParaRPr lang="es-EC" dirty="0"/>
        </a:p>
      </dgm:t>
    </dgm:pt>
    <dgm:pt modelId="{134D5AC7-60F1-4AD0-9F31-F558AF71EE4D}" type="parTrans" cxnId="{2C835297-69F3-46F5-B25A-83531AD0F002}">
      <dgm:prSet/>
      <dgm:spPr/>
      <dgm:t>
        <a:bodyPr/>
        <a:lstStyle/>
        <a:p>
          <a:endParaRPr lang="es-EC"/>
        </a:p>
      </dgm:t>
    </dgm:pt>
    <dgm:pt modelId="{32797458-4DCD-49D1-B9F3-574DDAE1DA35}" type="sibTrans" cxnId="{2C835297-69F3-46F5-B25A-83531AD0F002}">
      <dgm:prSet/>
      <dgm:spPr/>
      <dgm:t>
        <a:bodyPr/>
        <a:lstStyle/>
        <a:p>
          <a:endParaRPr lang="es-EC"/>
        </a:p>
      </dgm:t>
    </dgm:pt>
    <dgm:pt modelId="{E622BA77-C1F9-456F-8821-076361441EC6}">
      <dgm:prSet phldrT="[Texto]"/>
      <dgm:spPr/>
      <dgm:t>
        <a:bodyPr/>
        <a:lstStyle/>
        <a:p>
          <a:r>
            <a:rPr lang="es-EC" dirty="0" smtClean="0"/>
            <a:t>la presencia de cultivos en zonas marginales</a:t>
          </a:r>
          <a:endParaRPr lang="es-EC" dirty="0"/>
        </a:p>
      </dgm:t>
    </dgm:pt>
    <dgm:pt modelId="{075674E9-C179-4A47-893E-24F2D4980E69}" type="parTrans" cxnId="{BF8B92A5-05D5-47A2-9908-711948535F71}">
      <dgm:prSet/>
      <dgm:spPr/>
      <dgm:t>
        <a:bodyPr/>
        <a:lstStyle/>
        <a:p>
          <a:endParaRPr lang="es-EC"/>
        </a:p>
      </dgm:t>
    </dgm:pt>
    <dgm:pt modelId="{821FCC62-8F8F-4DAB-AF49-D7166C39C886}" type="sibTrans" cxnId="{BF8B92A5-05D5-47A2-9908-711948535F71}">
      <dgm:prSet/>
      <dgm:spPr/>
      <dgm:t>
        <a:bodyPr/>
        <a:lstStyle/>
        <a:p>
          <a:endParaRPr lang="es-EC"/>
        </a:p>
      </dgm:t>
    </dgm:pt>
    <dgm:pt modelId="{7EEC28D6-A65F-4E77-8FD4-7BC6174B04B6}" type="pres">
      <dgm:prSet presAssocID="{6390EA7D-5BBC-4B61-B2C9-3581C52557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986CF54-B401-4B67-B534-37D3937E9046}" type="pres">
      <dgm:prSet presAssocID="{183ED600-4ADC-498A-94DA-FF195ADCB551}" presName="thickLine" presStyleLbl="alignNode1" presStyleIdx="0" presStyleCnt="1"/>
      <dgm:spPr/>
    </dgm:pt>
    <dgm:pt modelId="{5D87B912-E170-43EC-ABAA-CE1C7594FE09}" type="pres">
      <dgm:prSet presAssocID="{183ED600-4ADC-498A-94DA-FF195ADCB551}" presName="horz1" presStyleCnt="0"/>
      <dgm:spPr/>
    </dgm:pt>
    <dgm:pt modelId="{6ED7BE70-41A2-4ED8-B3B0-EB4FA734D39F}" type="pres">
      <dgm:prSet presAssocID="{183ED600-4ADC-498A-94DA-FF195ADCB551}" presName="tx1" presStyleLbl="revTx" presStyleIdx="0" presStyleCnt="4" custScaleX="210811" custLinFactNeighborX="-934"/>
      <dgm:spPr/>
      <dgm:t>
        <a:bodyPr/>
        <a:lstStyle/>
        <a:p>
          <a:endParaRPr lang="es-EC"/>
        </a:p>
      </dgm:t>
    </dgm:pt>
    <dgm:pt modelId="{7E0E2470-DD82-48AE-9508-F3C9BEF32D67}" type="pres">
      <dgm:prSet presAssocID="{183ED600-4ADC-498A-94DA-FF195ADCB551}" presName="vert1" presStyleCnt="0"/>
      <dgm:spPr/>
    </dgm:pt>
    <dgm:pt modelId="{C0534171-BDCD-44FE-8968-DF66AD5261F9}" type="pres">
      <dgm:prSet presAssocID="{06A429F7-B335-43EC-895A-D671DB68F588}" presName="vertSpace2a" presStyleCnt="0"/>
      <dgm:spPr/>
    </dgm:pt>
    <dgm:pt modelId="{1CDC08CB-25AA-465D-8AF3-8029D4841F08}" type="pres">
      <dgm:prSet presAssocID="{06A429F7-B335-43EC-895A-D671DB68F588}" presName="horz2" presStyleCnt="0"/>
      <dgm:spPr/>
    </dgm:pt>
    <dgm:pt modelId="{DBD57759-291C-4DEF-964F-FEFBB72948C3}" type="pres">
      <dgm:prSet presAssocID="{06A429F7-B335-43EC-895A-D671DB68F588}" presName="horzSpace2" presStyleCnt="0"/>
      <dgm:spPr/>
    </dgm:pt>
    <dgm:pt modelId="{6977149E-6586-4E64-94EC-44C994450E04}" type="pres">
      <dgm:prSet presAssocID="{06A429F7-B335-43EC-895A-D671DB68F588}" presName="tx2" presStyleLbl="revTx" presStyleIdx="1" presStyleCnt="4"/>
      <dgm:spPr/>
      <dgm:t>
        <a:bodyPr/>
        <a:lstStyle/>
        <a:p>
          <a:endParaRPr lang="es-EC"/>
        </a:p>
      </dgm:t>
    </dgm:pt>
    <dgm:pt modelId="{B55868F0-9474-40EC-A9BA-FC30DD9C7A86}" type="pres">
      <dgm:prSet presAssocID="{06A429F7-B335-43EC-895A-D671DB68F588}" presName="vert2" presStyleCnt="0"/>
      <dgm:spPr/>
    </dgm:pt>
    <dgm:pt modelId="{1417E353-95B0-4D7C-AB24-949003453777}" type="pres">
      <dgm:prSet presAssocID="{06A429F7-B335-43EC-895A-D671DB68F588}" presName="thinLine2b" presStyleLbl="callout" presStyleIdx="0" presStyleCnt="3"/>
      <dgm:spPr/>
    </dgm:pt>
    <dgm:pt modelId="{4A465532-FD77-449E-8394-16E9F16DF872}" type="pres">
      <dgm:prSet presAssocID="{06A429F7-B335-43EC-895A-D671DB68F588}" presName="vertSpace2b" presStyleCnt="0"/>
      <dgm:spPr/>
    </dgm:pt>
    <dgm:pt modelId="{50311951-2A2D-4A60-97CA-38916669A1B0}" type="pres">
      <dgm:prSet presAssocID="{8AFED1A4-066C-43F8-A68F-FF194CC14722}" presName="horz2" presStyleCnt="0"/>
      <dgm:spPr/>
    </dgm:pt>
    <dgm:pt modelId="{023CABB4-7F45-448B-900B-D0659F5FA235}" type="pres">
      <dgm:prSet presAssocID="{8AFED1A4-066C-43F8-A68F-FF194CC14722}" presName="horzSpace2" presStyleCnt="0"/>
      <dgm:spPr/>
    </dgm:pt>
    <dgm:pt modelId="{8362773D-98EA-4B83-9301-E9D7F8831075}" type="pres">
      <dgm:prSet presAssocID="{8AFED1A4-066C-43F8-A68F-FF194CC14722}" presName="tx2" presStyleLbl="revTx" presStyleIdx="2" presStyleCnt="4"/>
      <dgm:spPr/>
      <dgm:t>
        <a:bodyPr/>
        <a:lstStyle/>
        <a:p>
          <a:endParaRPr lang="es-EC"/>
        </a:p>
      </dgm:t>
    </dgm:pt>
    <dgm:pt modelId="{40C14E8A-1B9E-481E-8927-B6191B8E8C42}" type="pres">
      <dgm:prSet presAssocID="{8AFED1A4-066C-43F8-A68F-FF194CC14722}" presName="vert2" presStyleCnt="0"/>
      <dgm:spPr/>
    </dgm:pt>
    <dgm:pt modelId="{91E17317-A4C7-4065-9302-5EA3FD05B638}" type="pres">
      <dgm:prSet presAssocID="{8AFED1A4-066C-43F8-A68F-FF194CC14722}" presName="thinLine2b" presStyleLbl="callout" presStyleIdx="1" presStyleCnt="3"/>
      <dgm:spPr/>
    </dgm:pt>
    <dgm:pt modelId="{8EB39EB0-89F2-468C-BE9E-FCD98DD0396F}" type="pres">
      <dgm:prSet presAssocID="{8AFED1A4-066C-43F8-A68F-FF194CC14722}" presName="vertSpace2b" presStyleCnt="0"/>
      <dgm:spPr/>
    </dgm:pt>
    <dgm:pt modelId="{FE63D9D6-F7DE-4F13-993E-8453B64C132B}" type="pres">
      <dgm:prSet presAssocID="{E622BA77-C1F9-456F-8821-076361441EC6}" presName="horz2" presStyleCnt="0"/>
      <dgm:spPr/>
    </dgm:pt>
    <dgm:pt modelId="{EAA86C96-345D-492C-A6BC-F2CEBD51DAA9}" type="pres">
      <dgm:prSet presAssocID="{E622BA77-C1F9-456F-8821-076361441EC6}" presName="horzSpace2" presStyleCnt="0"/>
      <dgm:spPr/>
    </dgm:pt>
    <dgm:pt modelId="{565AB614-2FF2-4C4A-9F6F-26FAABF0B0AF}" type="pres">
      <dgm:prSet presAssocID="{E622BA77-C1F9-456F-8821-076361441EC6}" presName="tx2" presStyleLbl="revTx" presStyleIdx="3" presStyleCnt="4"/>
      <dgm:spPr/>
      <dgm:t>
        <a:bodyPr/>
        <a:lstStyle/>
        <a:p>
          <a:endParaRPr lang="es-EC"/>
        </a:p>
      </dgm:t>
    </dgm:pt>
    <dgm:pt modelId="{F919145B-6C63-4B88-89D5-42ECC46742CF}" type="pres">
      <dgm:prSet presAssocID="{E622BA77-C1F9-456F-8821-076361441EC6}" presName="vert2" presStyleCnt="0"/>
      <dgm:spPr/>
    </dgm:pt>
    <dgm:pt modelId="{74CF2721-EE58-4E84-BE79-529DD6DEA1CB}" type="pres">
      <dgm:prSet presAssocID="{E622BA77-C1F9-456F-8821-076361441EC6}" presName="thinLine2b" presStyleLbl="callout" presStyleIdx="2" presStyleCnt="3"/>
      <dgm:spPr/>
    </dgm:pt>
    <dgm:pt modelId="{60555C67-5696-47C2-87D4-6ACF047627D9}" type="pres">
      <dgm:prSet presAssocID="{E622BA77-C1F9-456F-8821-076361441EC6}" presName="vertSpace2b" presStyleCnt="0"/>
      <dgm:spPr/>
    </dgm:pt>
  </dgm:ptLst>
  <dgm:cxnLst>
    <dgm:cxn modelId="{E2C504AE-3688-42F7-89A3-49849F73316F}" type="presOf" srcId="{8AFED1A4-066C-43F8-A68F-FF194CC14722}" destId="{8362773D-98EA-4B83-9301-E9D7F8831075}" srcOrd="0" destOrd="0" presId="urn:microsoft.com/office/officeart/2008/layout/LinedList"/>
    <dgm:cxn modelId="{135D195F-AE4D-44FA-BC61-D22C9C9B21CD}" srcId="{6390EA7D-5BBC-4B61-B2C9-3581C5255759}" destId="{183ED600-4ADC-498A-94DA-FF195ADCB551}" srcOrd="0" destOrd="0" parTransId="{8EFF96A3-89A2-429C-BF29-2A6C2348765A}" sibTransId="{F7DCC364-EA04-411A-AD0B-DDAB5BDF3702}"/>
    <dgm:cxn modelId="{D391AB52-FFBD-46A5-98C0-68F375D1F08E}" type="presOf" srcId="{E622BA77-C1F9-456F-8821-076361441EC6}" destId="{565AB614-2FF2-4C4A-9F6F-26FAABF0B0AF}" srcOrd="0" destOrd="0" presId="urn:microsoft.com/office/officeart/2008/layout/LinedList"/>
    <dgm:cxn modelId="{6061CF26-2BD1-48C3-BCCD-425B1C33BEB2}" type="presOf" srcId="{6390EA7D-5BBC-4B61-B2C9-3581C5255759}" destId="{7EEC28D6-A65F-4E77-8FD4-7BC6174B04B6}" srcOrd="0" destOrd="0" presId="urn:microsoft.com/office/officeart/2008/layout/LinedList"/>
    <dgm:cxn modelId="{BF8B92A5-05D5-47A2-9908-711948535F71}" srcId="{183ED600-4ADC-498A-94DA-FF195ADCB551}" destId="{E622BA77-C1F9-456F-8821-076361441EC6}" srcOrd="2" destOrd="0" parTransId="{075674E9-C179-4A47-893E-24F2D4980E69}" sibTransId="{821FCC62-8F8F-4DAB-AF49-D7166C39C886}"/>
    <dgm:cxn modelId="{61A84CC1-54F0-41E9-BD79-96EACDCF2E74}" type="presOf" srcId="{183ED600-4ADC-498A-94DA-FF195ADCB551}" destId="{6ED7BE70-41A2-4ED8-B3B0-EB4FA734D39F}" srcOrd="0" destOrd="0" presId="urn:microsoft.com/office/officeart/2008/layout/LinedList"/>
    <dgm:cxn modelId="{E3A014FD-F888-449E-B2EE-ED5EAD6ED853}" srcId="{183ED600-4ADC-498A-94DA-FF195ADCB551}" destId="{06A429F7-B335-43EC-895A-D671DB68F588}" srcOrd="0" destOrd="0" parTransId="{E2D7C4D4-6FB2-4C25-9CDF-C89621E1B469}" sibTransId="{9E63C1BB-EB75-4CF8-A130-002853401124}"/>
    <dgm:cxn modelId="{2C835297-69F3-46F5-B25A-83531AD0F002}" srcId="{183ED600-4ADC-498A-94DA-FF195ADCB551}" destId="{8AFED1A4-066C-43F8-A68F-FF194CC14722}" srcOrd="1" destOrd="0" parTransId="{134D5AC7-60F1-4AD0-9F31-F558AF71EE4D}" sibTransId="{32797458-4DCD-49D1-B9F3-574DDAE1DA35}"/>
    <dgm:cxn modelId="{DB694B8D-FE3A-4E20-991E-D57CCB5285E6}" type="presOf" srcId="{06A429F7-B335-43EC-895A-D671DB68F588}" destId="{6977149E-6586-4E64-94EC-44C994450E04}" srcOrd="0" destOrd="0" presId="urn:microsoft.com/office/officeart/2008/layout/LinedList"/>
    <dgm:cxn modelId="{15B3F36E-8BDE-45CB-BD19-8ACF468C4FCC}" type="presParOf" srcId="{7EEC28D6-A65F-4E77-8FD4-7BC6174B04B6}" destId="{A986CF54-B401-4B67-B534-37D3937E9046}" srcOrd="0" destOrd="0" presId="urn:microsoft.com/office/officeart/2008/layout/LinedList"/>
    <dgm:cxn modelId="{0A9385C4-AD09-430B-B733-60C39D6B53D1}" type="presParOf" srcId="{7EEC28D6-A65F-4E77-8FD4-7BC6174B04B6}" destId="{5D87B912-E170-43EC-ABAA-CE1C7594FE09}" srcOrd="1" destOrd="0" presId="urn:microsoft.com/office/officeart/2008/layout/LinedList"/>
    <dgm:cxn modelId="{0AEA2C0F-405B-476B-A24D-61E59AC711F0}" type="presParOf" srcId="{5D87B912-E170-43EC-ABAA-CE1C7594FE09}" destId="{6ED7BE70-41A2-4ED8-B3B0-EB4FA734D39F}" srcOrd="0" destOrd="0" presId="urn:microsoft.com/office/officeart/2008/layout/LinedList"/>
    <dgm:cxn modelId="{8B8B0255-B9D4-4A7A-9D10-FE52B7D78872}" type="presParOf" srcId="{5D87B912-E170-43EC-ABAA-CE1C7594FE09}" destId="{7E0E2470-DD82-48AE-9508-F3C9BEF32D67}" srcOrd="1" destOrd="0" presId="urn:microsoft.com/office/officeart/2008/layout/LinedList"/>
    <dgm:cxn modelId="{56185EEA-7B76-490B-AD2E-C3842300B43F}" type="presParOf" srcId="{7E0E2470-DD82-48AE-9508-F3C9BEF32D67}" destId="{C0534171-BDCD-44FE-8968-DF66AD5261F9}" srcOrd="0" destOrd="0" presId="urn:microsoft.com/office/officeart/2008/layout/LinedList"/>
    <dgm:cxn modelId="{1B0F34C7-86DA-45EE-9E08-12A7D82BC4C6}" type="presParOf" srcId="{7E0E2470-DD82-48AE-9508-F3C9BEF32D67}" destId="{1CDC08CB-25AA-465D-8AF3-8029D4841F08}" srcOrd="1" destOrd="0" presId="urn:microsoft.com/office/officeart/2008/layout/LinedList"/>
    <dgm:cxn modelId="{32C65A00-6AE8-4F1D-8072-79DFA333E60B}" type="presParOf" srcId="{1CDC08CB-25AA-465D-8AF3-8029D4841F08}" destId="{DBD57759-291C-4DEF-964F-FEFBB72948C3}" srcOrd="0" destOrd="0" presId="urn:microsoft.com/office/officeart/2008/layout/LinedList"/>
    <dgm:cxn modelId="{1C6DA39A-D3F3-4179-AC43-938767F07BD7}" type="presParOf" srcId="{1CDC08CB-25AA-465D-8AF3-8029D4841F08}" destId="{6977149E-6586-4E64-94EC-44C994450E04}" srcOrd="1" destOrd="0" presId="urn:microsoft.com/office/officeart/2008/layout/LinedList"/>
    <dgm:cxn modelId="{6E94DA04-166A-45DD-8A95-FD120589938F}" type="presParOf" srcId="{1CDC08CB-25AA-465D-8AF3-8029D4841F08}" destId="{B55868F0-9474-40EC-A9BA-FC30DD9C7A86}" srcOrd="2" destOrd="0" presId="urn:microsoft.com/office/officeart/2008/layout/LinedList"/>
    <dgm:cxn modelId="{4AC97324-CBEA-4D69-8D52-587B4C3F6C2A}" type="presParOf" srcId="{7E0E2470-DD82-48AE-9508-F3C9BEF32D67}" destId="{1417E353-95B0-4D7C-AB24-949003453777}" srcOrd="2" destOrd="0" presId="urn:microsoft.com/office/officeart/2008/layout/LinedList"/>
    <dgm:cxn modelId="{2BABE70A-3F10-4D3E-A5CD-B31A32FB6472}" type="presParOf" srcId="{7E0E2470-DD82-48AE-9508-F3C9BEF32D67}" destId="{4A465532-FD77-449E-8394-16E9F16DF872}" srcOrd="3" destOrd="0" presId="urn:microsoft.com/office/officeart/2008/layout/LinedList"/>
    <dgm:cxn modelId="{E53D55D1-3190-490F-A18E-67B67400F8D4}" type="presParOf" srcId="{7E0E2470-DD82-48AE-9508-F3C9BEF32D67}" destId="{50311951-2A2D-4A60-97CA-38916669A1B0}" srcOrd="4" destOrd="0" presId="urn:microsoft.com/office/officeart/2008/layout/LinedList"/>
    <dgm:cxn modelId="{3A8CC8B3-6DA2-47A0-BC77-A4F5B208F7C5}" type="presParOf" srcId="{50311951-2A2D-4A60-97CA-38916669A1B0}" destId="{023CABB4-7F45-448B-900B-D0659F5FA235}" srcOrd="0" destOrd="0" presId="urn:microsoft.com/office/officeart/2008/layout/LinedList"/>
    <dgm:cxn modelId="{06C6B7C5-822B-4603-8B78-425468D5D20E}" type="presParOf" srcId="{50311951-2A2D-4A60-97CA-38916669A1B0}" destId="{8362773D-98EA-4B83-9301-E9D7F8831075}" srcOrd="1" destOrd="0" presId="urn:microsoft.com/office/officeart/2008/layout/LinedList"/>
    <dgm:cxn modelId="{04C288D4-EE93-4E2F-9C4F-57887AF0C8D5}" type="presParOf" srcId="{50311951-2A2D-4A60-97CA-38916669A1B0}" destId="{40C14E8A-1B9E-481E-8927-B6191B8E8C42}" srcOrd="2" destOrd="0" presId="urn:microsoft.com/office/officeart/2008/layout/LinedList"/>
    <dgm:cxn modelId="{EE42B039-3318-4AB4-A891-367C31D742B3}" type="presParOf" srcId="{7E0E2470-DD82-48AE-9508-F3C9BEF32D67}" destId="{91E17317-A4C7-4065-9302-5EA3FD05B638}" srcOrd="5" destOrd="0" presId="urn:microsoft.com/office/officeart/2008/layout/LinedList"/>
    <dgm:cxn modelId="{6EA892A9-3721-4B63-8981-A96DB3FD2FA5}" type="presParOf" srcId="{7E0E2470-DD82-48AE-9508-F3C9BEF32D67}" destId="{8EB39EB0-89F2-468C-BE9E-FCD98DD0396F}" srcOrd="6" destOrd="0" presId="urn:microsoft.com/office/officeart/2008/layout/LinedList"/>
    <dgm:cxn modelId="{8922E6B6-65AF-4EF6-951B-3841104CC06B}" type="presParOf" srcId="{7E0E2470-DD82-48AE-9508-F3C9BEF32D67}" destId="{FE63D9D6-F7DE-4F13-993E-8453B64C132B}" srcOrd="7" destOrd="0" presId="urn:microsoft.com/office/officeart/2008/layout/LinedList"/>
    <dgm:cxn modelId="{E8BD7957-C586-4DD0-8A5C-DA0B3D80FA87}" type="presParOf" srcId="{FE63D9D6-F7DE-4F13-993E-8453B64C132B}" destId="{EAA86C96-345D-492C-A6BC-F2CEBD51DAA9}" srcOrd="0" destOrd="0" presId="urn:microsoft.com/office/officeart/2008/layout/LinedList"/>
    <dgm:cxn modelId="{0D5C1D76-6790-4DC2-95F4-50B7F7FB8C54}" type="presParOf" srcId="{FE63D9D6-F7DE-4F13-993E-8453B64C132B}" destId="{565AB614-2FF2-4C4A-9F6F-26FAABF0B0AF}" srcOrd="1" destOrd="0" presId="urn:microsoft.com/office/officeart/2008/layout/LinedList"/>
    <dgm:cxn modelId="{B013769B-EAA6-4D7A-99A3-C6721F46FE6A}" type="presParOf" srcId="{FE63D9D6-F7DE-4F13-993E-8453B64C132B}" destId="{F919145B-6C63-4B88-89D5-42ECC46742CF}" srcOrd="2" destOrd="0" presId="urn:microsoft.com/office/officeart/2008/layout/LinedList"/>
    <dgm:cxn modelId="{31250713-0B51-479E-B829-BAB70AD97777}" type="presParOf" srcId="{7E0E2470-DD82-48AE-9508-F3C9BEF32D67}" destId="{74CF2721-EE58-4E84-BE79-529DD6DEA1CB}" srcOrd="8" destOrd="0" presId="urn:microsoft.com/office/officeart/2008/layout/LinedList"/>
    <dgm:cxn modelId="{91454975-6F8E-4DB0-B65D-CEAFA8668EEF}" type="presParOf" srcId="{7E0E2470-DD82-48AE-9508-F3C9BEF32D67}" destId="{60555C67-5696-47C2-87D4-6ACF047627D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AAB475-8CC6-4752-9425-C3770492F01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DCA50EA-9CFD-4E8B-A941-327E1DB86065}">
      <dgm:prSet phldrT="[Texto]"/>
      <dgm:spPr/>
      <dgm:t>
        <a:bodyPr/>
        <a:lstStyle/>
        <a:p>
          <a:r>
            <a:rPr lang="es-EC" dirty="0" smtClean="0"/>
            <a:t>Mejorar la capacitación al productor</a:t>
          </a:r>
          <a:endParaRPr lang="es-EC" dirty="0"/>
        </a:p>
      </dgm:t>
    </dgm:pt>
    <dgm:pt modelId="{A6FF36F7-10E6-4152-A6ED-EEE5E49011BB}" type="parTrans" cxnId="{C3C5FD77-2241-4609-A823-F5613C161A71}">
      <dgm:prSet/>
      <dgm:spPr/>
      <dgm:t>
        <a:bodyPr/>
        <a:lstStyle/>
        <a:p>
          <a:endParaRPr lang="es-EC"/>
        </a:p>
      </dgm:t>
    </dgm:pt>
    <dgm:pt modelId="{80A36A5D-6239-44EC-8346-35781818415D}" type="sibTrans" cxnId="{C3C5FD77-2241-4609-A823-F5613C161A71}">
      <dgm:prSet/>
      <dgm:spPr/>
      <dgm:t>
        <a:bodyPr/>
        <a:lstStyle/>
        <a:p>
          <a:endParaRPr lang="es-EC"/>
        </a:p>
      </dgm:t>
    </dgm:pt>
    <dgm:pt modelId="{2350D49C-AD74-4CB0-84C4-F96EED493339}">
      <dgm:prSet phldrT="[Texto]"/>
      <dgm:spPr/>
      <dgm:t>
        <a:bodyPr/>
        <a:lstStyle/>
        <a:p>
          <a:r>
            <a:rPr lang="es-EC" dirty="0" smtClean="0"/>
            <a:t>Manejos deficientes</a:t>
          </a:r>
          <a:endParaRPr lang="es-EC" dirty="0"/>
        </a:p>
      </dgm:t>
    </dgm:pt>
    <dgm:pt modelId="{6A036774-E461-451F-BF27-82EF2D566B06}" type="parTrans" cxnId="{DAAE18BB-DF33-49E2-9AB8-CF58E0EA3AB3}">
      <dgm:prSet/>
      <dgm:spPr/>
      <dgm:t>
        <a:bodyPr/>
        <a:lstStyle/>
        <a:p>
          <a:endParaRPr lang="es-EC"/>
        </a:p>
      </dgm:t>
    </dgm:pt>
    <dgm:pt modelId="{D2FA4A21-63FB-4A3A-A33E-6471C18D800A}" type="sibTrans" cxnId="{DAAE18BB-DF33-49E2-9AB8-CF58E0EA3AB3}">
      <dgm:prSet/>
      <dgm:spPr/>
      <dgm:t>
        <a:bodyPr/>
        <a:lstStyle/>
        <a:p>
          <a:endParaRPr lang="es-EC"/>
        </a:p>
      </dgm:t>
    </dgm:pt>
    <dgm:pt modelId="{12A71943-8CB5-4B3E-94A5-3DADA5A3C3DB}" type="pres">
      <dgm:prSet presAssocID="{0CAAB475-8CC6-4752-9425-C3770492F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A5CA2A-9137-4B04-A30A-8111F8542EF1}" type="pres">
      <dgm:prSet presAssocID="{7DCA50EA-9CFD-4E8B-A941-327E1DB86065}" presName="compNode" presStyleCnt="0"/>
      <dgm:spPr/>
    </dgm:pt>
    <dgm:pt modelId="{C510DD26-2E1A-43A4-B664-2BBEE108AE2E}" type="pres">
      <dgm:prSet presAssocID="{7DCA50EA-9CFD-4E8B-A941-327E1DB86065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B765060-3A90-4EAB-BDF7-E5E1F5AC03C6}" type="pres">
      <dgm:prSet presAssocID="{7DCA50EA-9CFD-4E8B-A941-327E1DB86065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8C5FD-1BBF-4D65-BFDC-A91BF1FAE58B}" type="pres">
      <dgm:prSet presAssocID="{80A36A5D-6239-44EC-8346-35781818415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EC31E81-1AF5-4790-910A-AE5E8331DCD2}" type="pres">
      <dgm:prSet presAssocID="{2350D49C-AD74-4CB0-84C4-F96EED493339}" presName="compNode" presStyleCnt="0"/>
      <dgm:spPr/>
    </dgm:pt>
    <dgm:pt modelId="{71D71405-6A9D-4B0A-9ADD-26CD0A53E4C4}" type="pres">
      <dgm:prSet presAssocID="{2350D49C-AD74-4CB0-84C4-F96EED493339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4921EDB-68B6-472D-A1BA-B7ACAEA9AB9F}" type="pres">
      <dgm:prSet presAssocID="{2350D49C-AD74-4CB0-84C4-F96EED493339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1BDE02-E4E3-4ED4-87A3-BD09342C653B}" type="presOf" srcId="{7DCA50EA-9CFD-4E8B-A941-327E1DB86065}" destId="{8B765060-3A90-4EAB-BDF7-E5E1F5AC03C6}" srcOrd="0" destOrd="0" presId="urn:microsoft.com/office/officeart/2005/8/layout/pList1"/>
    <dgm:cxn modelId="{3529A71D-9FEB-4703-BA85-F86573D9E1E2}" type="presOf" srcId="{80A36A5D-6239-44EC-8346-35781818415D}" destId="{B568C5FD-1BBF-4D65-BFDC-A91BF1FAE58B}" srcOrd="0" destOrd="0" presId="urn:microsoft.com/office/officeart/2005/8/layout/pList1"/>
    <dgm:cxn modelId="{58A03103-716A-47D0-9027-AD413FFC9FFF}" type="presOf" srcId="{2350D49C-AD74-4CB0-84C4-F96EED493339}" destId="{34921EDB-68B6-472D-A1BA-B7ACAEA9AB9F}" srcOrd="0" destOrd="0" presId="urn:microsoft.com/office/officeart/2005/8/layout/pList1"/>
    <dgm:cxn modelId="{FADFC7AF-35B5-46D4-931D-10458F1A68FC}" type="presOf" srcId="{0CAAB475-8CC6-4752-9425-C3770492F01E}" destId="{12A71943-8CB5-4B3E-94A5-3DADA5A3C3DB}" srcOrd="0" destOrd="0" presId="urn:microsoft.com/office/officeart/2005/8/layout/pList1"/>
    <dgm:cxn modelId="{DAAE18BB-DF33-49E2-9AB8-CF58E0EA3AB3}" srcId="{0CAAB475-8CC6-4752-9425-C3770492F01E}" destId="{2350D49C-AD74-4CB0-84C4-F96EED493339}" srcOrd="1" destOrd="0" parTransId="{6A036774-E461-451F-BF27-82EF2D566B06}" sibTransId="{D2FA4A21-63FB-4A3A-A33E-6471C18D800A}"/>
    <dgm:cxn modelId="{C3C5FD77-2241-4609-A823-F5613C161A71}" srcId="{0CAAB475-8CC6-4752-9425-C3770492F01E}" destId="{7DCA50EA-9CFD-4E8B-A941-327E1DB86065}" srcOrd="0" destOrd="0" parTransId="{A6FF36F7-10E6-4152-A6ED-EEE5E49011BB}" sibTransId="{80A36A5D-6239-44EC-8346-35781818415D}"/>
    <dgm:cxn modelId="{440A7E4E-218D-4499-9446-5F8FDDD9D39E}" type="presParOf" srcId="{12A71943-8CB5-4B3E-94A5-3DADA5A3C3DB}" destId="{AEA5CA2A-9137-4B04-A30A-8111F8542EF1}" srcOrd="0" destOrd="0" presId="urn:microsoft.com/office/officeart/2005/8/layout/pList1"/>
    <dgm:cxn modelId="{CB53DA1E-14A6-4806-8E18-DDD6256785D7}" type="presParOf" srcId="{AEA5CA2A-9137-4B04-A30A-8111F8542EF1}" destId="{C510DD26-2E1A-43A4-B664-2BBEE108AE2E}" srcOrd="0" destOrd="0" presId="urn:microsoft.com/office/officeart/2005/8/layout/pList1"/>
    <dgm:cxn modelId="{8062D970-BAC7-48D5-B339-E1287C838A96}" type="presParOf" srcId="{AEA5CA2A-9137-4B04-A30A-8111F8542EF1}" destId="{8B765060-3A90-4EAB-BDF7-E5E1F5AC03C6}" srcOrd="1" destOrd="0" presId="urn:microsoft.com/office/officeart/2005/8/layout/pList1"/>
    <dgm:cxn modelId="{595A4F66-B394-4210-9E9E-43BAB42DC203}" type="presParOf" srcId="{12A71943-8CB5-4B3E-94A5-3DADA5A3C3DB}" destId="{B568C5FD-1BBF-4D65-BFDC-A91BF1FAE58B}" srcOrd="1" destOrd="0" presId="urn:microsoft.com/office/officeart/2005/8/layout/pList1"/>
    <dgm:cxn modelId="{375FA3E0-385F-4434-AD06-6DC3F964C096}" type="presParOf" srcId="{12A71943-8CB5-4B3E-94A5-3DADA5A3C3DB}" destId="{EEC31E81-1AF5-4790-910A-AE5E8331DCD2}" srcOrd="2" destOrd="0" presId="urn:microsoft.com/office/officeart/2005/8/layout/pList1"/>
    <dgm:cxn modelId="{BF519A1E-E836-4A13-823C-08F132DF8749}" type="presParOf" srcId="{EEC31E81-1AF5-4790-910A-AE5E8331DCD2}" destId="{71D71405-6A9D-4B0A-9ADD-26CD0A53E4C4}" srcOrd="0" destOrd="0" presId="urn:microsoft.com/office/officeart/2005/8/layout/pList1"/>
    <dgm:cxn modelId="{ABE9E55D-0029-41AD-BD03-7586B4C63EF9}" type="presParOf" srcId="{EEC31E81-1AF5-4790-910A-AE5E8331DCD2}" destId="{34921EDB-68B6-472D-A1BA-B7ACAEA9AB9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24729-A246-486A-B782-4A56E1D94635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6976BBD-0C4C-40F9-9D59-B2A69F35D8D9}">
      <dgm:prSet phldrT="[Texto]" custT="1"/>
      <dgm:spPr/>
      <dgm:t>
        <a:bodyPr/>
        <a:lstStyle/>
        <a:p>
          <a:r>
            <a:rPr lang="es-EC" sz="1800" dirty="0" smtClean="0"/>
            <a:t>Teoría de </a:t>
          </a:r>
          <a:r>
            <a:rPr lang="es-EC" sz="1800" dirty="0" err="1" smtClean="0"/>
            <a:t>Heckscher-Ohlin</a:t>
          </a:r>
          <a:r>
            <a:rPr lang="es-EC" sz="1800" dirty="0" smtClean="0"/>
            <a:t> </a:t>
          </a:r>
          <a:endParaRPr lang="es-EC" sz="1800" dirty="0"/>
        </a:p>
      </dgm:t>
    </dgm:pt>
    <dgm:pt modelId="{940209FC-D3A1-4D0F-B1FB-2C110FFF6C02}" type="parTrans" cxnId="{6EAE2C48-5B7F-4EE2-ADA5-A6D5CD4AA233}">
      <dgm:prSet/>
      <dgm:spPr/>
      <dgm:t>
        <a:bodyPr/>
        <a:lstStyle/>
        <a:p>
          <a:endParaRPr lang="es-EC"/>
        </a:p>
      </dgm:t>
    </dgm:pt>
    <dgm:pt modelId="{7BB1CCFD-5614-4BAE-A094-D02CE9262AB0}" type="sibTrans" cxnId="{6EAE2C48-5B7F-4EE2-ADA5-A6D5CD4AA233}">
      <dgm:prSet/>
      <dgm:spPr/>
      <dgm:t>
        <a:bodyPr/>
        <a:lstStyle/>
        <a:p>
          <a:endParaRPr lang="es-EC"/>
        </a:p>
      </dgm:t>
    </dgm:pt>
    <dgm:pt modelId="{F1732540-2E08-4433-BDEF-FBA168A0193A}">
      <dgm:prSet phldrT="[Texto]" custT="1"/>
      <dgm:spPr/>
      <dgm:t>
        <a:bodyPr/>
        <a:lstStyle/>
        <a:p>
          <a:r>
            <a:rPr lang="es-EC" sz="1800" dirty="0" smtClean="0"/>
            <a:t>Teoría de la Libertad Económica</a:t>
          </a:r>
          <a:endParaRPr lang="es-EC" sz="1800" dirty="0"/>
        </a:p>
      </dgm:t>
    </dgm:pt>
    <dgm:pt modelId="{848C6917-E40C-4D83-973F-A005DA7FE75E}" type="parTrans" cxnId="{FEB9E2A6-C0CE-4D9D-BE39-C38CAA49FA77}">
      <dgm:prSet/>
      <dgm:spPr/>
      <dgm:t>
        <a:bodyPr/>
        <a:lstStyle/>
        <a:p>
          <a:endParaRPr lang="es-EC"/>
        </a:p>
      </dgm:t>
    </dgm:pt>
    <dgm:pt modelId="{32AC7B9C-AA8B-43BE-A150-8F96EC25211C}" type="sibTrans" cxnId="{FEB9E2A6-C0CE-4D9D-BE39-C38CAA49FA77}">
      <dgm:prSet/>
      <dgm:spPr/>
      <dgm:t>
        <a:bodyPr/>
        <a:lstStyle/>
        <a:p>
          <a:endParaRPr lang="es-EC"/>
        </a:p>
      </dgm:t>
    </dgm:pt>
    <dgm:pt modelId="{583421EA-2BA5-4A0D-8B98-0FC42E344EAC}">
      <dgm:prSet phldrT="[Texto]" custT="1"/>
      <dgm:spPr/>
      <dgm:t>
        <a:bodyPr/>
        <a:lstStyle/>
        <a:p>
          <a:r>
            <a:rPr lang="es-EC" sz="1800" dirty="0" smtClean="0"/>
            <a:t>Teoría de la transparencia</a:t>
          </a:r>
          <a:endParaRPr lang="es-EC" sz="1800" dirty="0"/>
        </a:p>
      </dgm:t>
    </dgm:pt>
    <dgm:pt modelId="{F3F948EA-5650-404B-AEA1-4A0E0A5465D5}" type="parTrans" cxnId="{D54E26A7-C5BF-4736-8195-0C1308CFEBF4}">
      <dgm:prSet/>
      <dgm:spPr/>
      <dgm:t>
        <a:bodyPr/>
        <a:lstStyle/>
        <a:p>
          <a:endParaRPr lang="es-EC"/>
        </a:p>
      </dgm:t>
    </dgm:pt>
    <dgm:pt modelId="{C28A2AA3-0532-45A2-8F25-C82A0B9F1638}" type="sibTrans" cxnId="{D54E26A7-C5BF-4736-8195-0C1308CFEBF4}">
      <dgm:prSet/>
      <dgm:spPr/>
      <dgm:t>
        <a:bodyPr/>
        <a:lstStyle/>
        <a:p>
          <a:endParaRPr lang="es-EC"/>
        </a:p>
      </dgm:t>
    </dgm:pt>
    <dgm:pt modelId="{82644FE7-7A75-46D7-AA3D-FE09E1D3BFD6}">
      <dgm:prSet phldrT="[Texto]" custT="1"/>
      <dgm:spPr/>
      <dgm:t>
        <a:bodyPr/>
        <a:lstStyle/>
        <a:p>
          <a:r>
            <a:rPr lang="es-EC" sz="1800" dirty="0" smtClean="0"/>
            <a:t>Modelo OLI</a:t>
          </a:r>
          <a:endParaRPr lang="es-EC" sz="1800" dirty="0"/>
        </a:p>
      </dgm:t>
    </dgm:pt>
    <dgm:pt modelId="{63CD07FB-AF31-419E-9F9A-8FB5BB119ED0}" type="parTrans" cxnId="{3772E49E-215E-40AF-822B-1FB31A0C391B}">
      <dgm:prSet/>
      <dgm:spPr/>
      <dgm:t>
        <a:bodyPr/>
        <a:lstStyle/>
        <a:p>
          <a:endParaRPr lang="es-EC"/>
        </a:p>
      </dgm:t>
    </dgm:pt>
    <dgm:pt modelId="{340536A3-9F57-44D8-9D93-C01A33093A0F}" type="sibTrans" cxnId="{3772E49E-215E-40AF-822B-1FB31A0C391B}">
      <dgm:prSet/>
      <dgm:spPr/>
      <dgm:t>
        <a:bodyPr/>
        <a:lstStyle/>
        <a:p>
          <a:endParaRPr lang="es-EC"/>
        </a:p>
      </dgm:t>
    </dgm:pt>
    <dgm:pt modelId="{1489E9C3-76BE-474A-B9D0-E2CE053DD9F9}" type="pres">
      <dgm:prSet presAssocID="{F1D24729-A246-486A-B782-4A56E1D946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E3E95E5-B7CC-45EB-9883-387B4D11D0E2}" type="pres">
      <dgm:prSet presAssocID="{E6976BBD-0C4C-40F9-9D59-B2A69F35D8D9}" presName="Accent1" presStyleCnt="0"/>
      <dgm:spPr/>
    </dgm:pt>
    <dgm:pt modelId="{81445E7F-32B9-46D2-8E45-248161BE872D}" type="pres">
      <dgm:prSet presAssocID="{E6976BBD-0C4C-40F9-9D59-B2A69F35D8D9}" presName="Accent" presStyleLbl="node1" presStyleIdx="0" presStyleCnt="4"/>
      <dgm:spPr/>
    </dgm:pt>
    <dgm:pt modelId="{D80C2106-83B9-4C69-A37F-F61B8A074008}" type="pres">
      <dgm:prSet presAssocID="{E6976BBD-0C4C-40F9-9D59-B2A69F35D8D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F99E05-47C3-471A-8D3D-993B9547988A}" type="pres">
      <dgm:prSet presAssocID="{F1732540-2E08-4433-BDEF-FBA168A0193A}" presName="Accent2" presStyleCnt="0"/>
      <dgm:spPr/>
    </dgm:pt>
    <dgm:pt modelId="{FA4DC8E3-9F92-4097-9699-CAB3B6CCC188}" type="pres">
      <dgm:prSet presAssocID="{F1732540-2E08-4433-BDEF-FBA168A0193A}" presName="Accent" presStyleLbl="node1" presStyleIdx="1" presStyleCnt="4"/>
      <dgm:spPr/>
    </dgm:pt>
    <dgm:pt modelId="{739E24C9-76F9-4151-94B4-4436DDD6F24E}" type="pres">
      <dgm:prSet presAssocID="{F1732540-2E08-4433-BDEF-FBA168A0193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DA8A5-6927-40B1-9FE1-4E0FFC347553}" type="pres">
      <dgm:prSet presAssocID="{583421EA-2BA5-4A0D-8B98-0FC42E344EAC}" presName="Accent3" presStyleCnt="0"/>
      <dgm:spPr/>
    </dgm:pt>
    <dgm:pt modelId="{51BFE1D2-91E3-4EA3-99C9-06D564D024E2}" type="pres">
      <dgm:prSet presAssocID="{583421EA-2BA5-4A0D-8B98-0FC42E344EAC}" presName="Accent" presStyleLbl="node1" presStyleIdx="2" presStyleCnt="4"/>
      <dgm:spPr/>
    </dgm:pt>
    <dgm:pt modelId="{50833597-0D3B-4772-B346-7B6DE6D65CAE}" type="pres">
      <dgm:prSet presAssocID="{583421EA-2BA5-4A0D-8B98-0FC42E344EAC}" presName="Parent3" presStyleLbl="revTx" presStyleIdx="2" presStyleCnt="4" custScaleX="149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B701D1-BCCA-4D27-8F6C-268EF447362F}" type="pres">
      <dgm:prSet presAssocID="{82644FE7-7A75-46D7-AA3D-FE09E1D3BFD6}" presName="Accent4" presStyleCnt="0"/>
      <dgm:spPr/>
    </dgm:pt>
    <dgm:pt modelId="{0F17A210-FF9F-4AC0-AA29-A19727DE530B}" type="pres">
      <dgm:prSet presAssocID="{82644FE7-7A75-46D7-AA3D-FE09E1D3BFD6}" presName="Accent" presStyleLbl="node1" presStyleIdx="3" presStyleCnt="4"/>
      <dgm:spPr/>
    </dgm:pt>
    <dgm:pt modelId="{CDAC057B-08C5-4E5A-A17C-A30F0BA446BA}" type="pres">
      <dgm:prSet presAssocID="{82644FE7-7A75-46D7-AA3D-FE09E1D3BFD6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4D4845-BE11-41FB-B926-A91F8A5195AE}" type="presOf" srcId="{F1732540-2E08-4433-BDEF-FBA168A0193A}" destId="{739E24C9-76F9-4151-94B4-4436DDD6F24E}" srcOrd="0" destOrd="0" presId="urn:microsoft.com/office/officeart/2009/layout/CircleArrowProcess"/>
    <dgm:cxn modelId="{D54E26A7-C5BF-4736-8195-0C1308CFEBF4}" srcId="{F1D24729-A246-486A-B782-4A56E1D94635}" destId="{583421EA-2BA5-4A0D-8B98-0FC42E344EAC}" srcOrd="2" destOrd="0" parTransId="{F3F948EA-5650-404B-AEA1-4A0E0A5465D5}" sibTransId="{C28A2AA3-0532-45A2-8F25-C82A0B9F1638}"/>
    <dgm:cxn modelId="{23C8B9BB-C04F-46A1-A013-D46C8411397F}" type="presOf" srcId="{82644FE7-7A75-46D7-AA3D-FE09E1D3BFD6}" destId="{CDAC057B-08C5-4E5A-A17C-A30F0BA446BA}" srcOrd="0" destOrd="0" presId="urn:microsoft.com/office/officeart/2009/layout/CircleArrowProcess"/>
    <dgm:cxn modelId="{0E4BD6D6-80C0-42D3-BA01-3B1E722C50DF}" type="presOf" srcId="{F1D24729-A246-486A-B782-4A56E1D94635}" destId="{1489E9C3-76BE-474A-B9D0-E2CE053DD9F9}" srcOrd="0" destOrd="0" presId="urn:microsoft.com/office/officeart/2009/layout/CircleArrowProcess"/>
    <dgm:cxn modelId="{FEB9E2A6-C0CE-4D9D-BE39-C38CAA49FA77}" srcId="{F1D24729-A246-486A-B782-4A56E1D94635}" destId="{F1732540-2E08-4433-BDEF-FBA168A0193A}" srcOrd="1" destOrd="0" parTransId="{848C6917-E40C-4D83-973F-A005DA7FE75E}" sibTransId="{32AC7B9C-AA8B-43BE-A150-8F96EC25211C}"/>
    <dgm:cxn modelId="{6EAE2C48-5B7F-4EE2-ADA5-A6D5CD4AA233}" srcId="{F1D24729-A246-486A-B782-4A56E1D94635}" destId="{E6976BBD-0C4C-40F9-9D59-B2A69F35D8D9}" srcOrd="0" destOrd="0" parTransId="{940209FC-D3A1-4D0F-B1FB-2C110FFF6C02}" sibTransId="{7BB1CCFD-5614-4BAE-A094-D02CE9262AB0}"/>
    <dgm:cxn modelId="{602AC9AA-C9C0-4600-8391-D67A7ADE9C88}" type="presOf" srcId="{E6976BBD-0C4C-40F9-9D59-B2A69F35D8D9}" destId="{D80C2106-83B9-4C69-A37F-F61B8A074008}" srcOrd="0" destOrd="0" presId="urn:microsoft.com/office/officeart/2009/layout/CircleArrowProcess"/>
    <dgm:cxn modelId="{3AE022DB-3042-4BCD-9C38-5649950ADB70}" type="presOf" srcId="{583421EA-2BA5-4A0D-8B98-0FC42E344EAC}" destId="{50833597-0D3B-4772-B346-7B6DE6D65CAE}" srcOrd="0" destOrd="0" presId="urn:microsoft.com/office/officeart/2009/layout/CircleArrowProcess"/>
    <dgm:cxn modelId="{3772E49E-215E-40AF-822B-1FB31A0C391B}" srcId="{F1D24729-A246-486A-B782-4A56E1D94635}" destId="{82644FE7-7A75-46D7-AA3D-FE09E1D3BFD6}" srcOrd="3" destOrd="0" parTransId="{63CD07FB-AF31-419E-9F9A-8FB5BB119ED0}" sibTransId="{340536A3-9F57-44D8-9D93-C01A33093A0F}"/>
    <dgm:cxn modelId="{2E6DB6E3-50DF-4963-AC04-8B18EE2801BC}" type="presParOf" srcId="{1489E9C3-76BE-474A-B9D0-E2CE053DD9F9}" destId="{0E3E95E5-B7CC-45EB-9883-387B4D11D0E2}" srcOrd="0" destOrd="0" presId="urn:microsoft.com/office/officeart/2009/layout/CircleArrowProcess"/>
    <dgm:cxn modelId="{1B66CE53-3D08-4608-AE3D-7F7ECDC1BA6D}" type="presParOf" srcId="{0E3E95E5-B7CC-45EB-9883-387B4D11D0E2}" destId="{81445E7F-32B9-46D2-8E45-248161BE872D}" srcOrd="0" destOrd="0" presId="urn:microsoft.com/office/officeart/2009/layout/CircleArrowProcess"/>
    <dgm:cxn modelId="{D0C492A0-3ED4-4651-A646-8728502B2F4D}" type="presParOf" srcId="{1489E9C3-76BE-474A-B9D0-E2CE053DD9F9}" destId="{D80C2106-83B9-4C69-A37F-F61B8A074008}" srcOrd="1" destOrd="0" presId="urn:microsoft.com/office/officeart/2009/layout/CircleArrowProcess"/>
    <dgm:cxn modelId="{589A5F3C-9587-4F19-8C4D-A7D60350F21C}" type="presParOf" srcId="{1489E9C3-76BE-474A-B9D0-E2CE053DD9F9}" destId="{62F99E05-47C3-471A-8D3D-993B9547988A}" srcOrd="2" destOrd="0" presId="urn:microsoft.com/office/officeart/2009/layout/CircleArrowProcess"/>
    <dgm:cxn modelId="{2F442045-3602-4BF8-8057-79B94D11EB5B}" type="presParOf" srcId="{62F99E05-47C3-471A-8D3D-993B9547988A}" destId="{FA4DC8E3-9F92-4097-9699-CAB3B6CCC188}" srcOrd="0" destOrd="0" presId="urn:microsoft.com/office/officeart/2009/layout/CircleArrowProcess"/>
    <dgm:cxn modelId="{1B23E2D9-6757-4393-A6A4-56BFB67A86F0}" type="presParOf" srcId="{1489E9C3-76BE-474A-B9D0-E2CE053DD9F9}" destId="{739E24C9-76F9-4151-94B4-4436DDD6F24E}" srcOrd="3" destOrd="0" presId="urn:microsoft.com/office/officeart/2009/layout/CircleArrowProcess"/>
    <dgm:cxn modelId="{3EDAEDC1-5BF0-412A-873D-AAE48E166333}" type="presParOf" srcId="{1489E9C3-76BE-474A-B9D0-E2CE053DD9F9}" destId="{104DA8A5-6927-40B1-9FE1-4E0FFC347553}" srcOrd="4" destOrd="0" presId="urn:microsoft.com/office/officeart/2009/layout/CircleArrowProcess"/>
    <dgm:cxn modelId="{8D7F3EAE-6C7C-42A7-BE24-B868C7823D61}" type="presParOf" srcId="{104DA8A5-6927-40B1-9FE1-4E0FFC347553}" destId="{51BFE1D2-91E3-4EA3-99C9-06D564D024E2}" srcOrd="0" destOrd="0" presId="urn:microsoft.com/office/officeart/2009/layout/CircleArrowProcess"/>
    <dgm:cxn modelId="{AD647D76-3D3D-4940-89EB-8AE2795C24A9}" type="presParOf" srcId="{1489E9C3-76BE-474A-B9D0-E2CE053DD9F9}" destId="{50833597-0D3B-4772-B346-7B6DE6D65CAE}" srcOrd="5" destOrd="0" presId="urn:microsoft.com/office/officeart/2009/layout/CircleArrowProcess"/>
    <dgm:cxn modelId="{361EB25D-9C7F-43DC-9C01-CF62BDC936D1}" type="presParOf" srcId="{1489E9C3-76BE-474A-B9D0-E2CE053DD9F9}" destId="{67B701D1-BCCA-4D27-8F6C-268EF447362F}" srcOrd="6" destOrd="0" presId="urn:microsoft.com/office/officeart/2009/layout/CircleArrowProcess"/>
    <dgm:cxn modelId="{8046F0AC-1792-4D34-9DBB-EEE5D6D90626}" type="presParOf" srcId="{67B701D1-BCCA-4D27-8F6C-268EF447362F}" destId="{0F17A210-FF9F-4AC0-AA29-A19727DE530B}" srcOrd="0" destOrd="0" presId="urn:microsoft.com/office/officeart/2009/layout/CircleArrowProcess"/>
    <dgm:cxn modelId="{0677A932-E1AF-4873-8BA8-2409039943DC}" type="presParOf" srcId="{1489E9C3-76BE-474A-B9D0-E2CE053DD9F9}" destId="{CDAC057B-08C5-4E5A-A17C-A30F0BA446B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FDDAEE-5A01-43DB-B0F6-69394DD467C6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42DE6C31-474A-4B74-86D6-FBB4FD124D42}">
      <dgm:prSet phldrT="[Texto]"/>
      <dgm:spPr/>
      <dgm:t>
        <a:bodyPr/>
        <a:lstStyle/>
        <a:p>
          <a:r>
            <a:rPr lang="es-EC" dirty="0" smtClean="0"/>
            <a:t>85% Deficiente</a:t>
          </a:r>
          <a:endParaRPr lang="es-EC" dirty="0"/>
        </a:p>
      </dgm:t>
    </dgm:pt>
    <dgm:pt modelId="{59B7E6D8-7B6E-42C2-8DE6-BDC9DA4D5665}" type="parTrans" cxnId="{F8AAB08D-2787-4C5E-8BFC-F6E367336C0C}">
      <dgm:prSet/>
      <dgm:spPr/>
      <dgm:t>
        <a:bodyPr/>
        <a:lstStyle/>
        <a:p>
          <a:endParaRPr lang="es-EC"/>
        </a:p>
      </dgm:t>
    </dgm:pt>
    <dgm:pt modelId="{6E4C1813-D3F3-44CD-927E-F5AF68B2DFA2}" type="sibTrans" cxnId="{F8AAB08D-2787-4C5E-8BFC-F6E367336C0C}">
      <dgm:prSet/>
      <dgm:spPr/>
      <dgm:t>
        <a:bodyPr/>
        <a:lstStyle/>
        <a:p>
          <a:endParaRPr lang="es-EC"/>
        </a:p>
      </dgm:t>
    </dgm:pt>
    <dgm:pt modelId="{9FBC8D10-6622-46AE-B3BF-3361001703E7}">
      <dgm:prSet phldrT="[Texto]"/>
      <dgm:spPr/>
      <dgm:t>
        <a:bodyPr/>
        <a:lstStyle/>
        <a:p>
          <a:r>
            <a:rPr lang="es-EC" dirty="0" smtClean="0"/>
            <a:t>15% </a:t>
          </a:r>
          <a:r>
            <a:rPr lang="es-EC" dirty="0" err="1" smtClean="0"/>
            <a:t>semitecnificada</a:t>
          </a:r>
          <a:endParaRPr lang="es-EC" dirty="0"/>
        </a:p>
      </dgm:t>
    </dgm:pt>
    <dgm:pt modelId="{8B2D5AF9-C231-4061-8951-EAC59C4B37C1}" type="parTrans" cxnId="{6097269C-DC55-482D-B1E1-B837478EAD53}">
      <dgm:prSet/>
      <dgm:spPr/>
      <dgm:t>
        <a:bodyPr/>
        <a:lstStyle/>
        <a:p>
          <a:endParaRPr lang="es-EC"/>
        </a:p>
      </dgm:t>
    </dgm:pt>
    <dgm:pt modelId="{D2F8B03C-843B-4FB0-B9B4-9302FC944AF4}" type="sibTrans" cxnId="{6097269C-DC55-482D-B1E1-B837478EAD53}">
      <dgm:prSet/>
      <dgm:spPr/>
      <dgm:t>
        <a:bodyPr/>
        <a:lstStyle/>
        <a:p>
          <a:endParaRPr lang="es-EC"/>
        </a:p>
      </dgm:t>
    </dgm:pt>
    <dgm:pt modelId="{9D665A1E-3F7F-4EF1-841E-8004153EE788}" type="pres">
      <dgm:prSet presAssocID="{11FDDAEE-5A01-43DB-B0F6-69394DD467C6}" presName="Name0" presStyleCnt="0">
        <dgm:presLayoutVars>
          <dgm:dir/>
          <dgm:resizeHandles val="exact"/>
        </dgm:presLayoutVars>
      </dgm:prSet>
      <dgm:spPr/>
    </dgm:pt>
    <dgm:pt modelId="{A9C960FF-B12C-4FAC-BCEE-4E785E42EDC0}" type="pres">
      <dgm:prSet presAssocID="{42DE6C31-474A-4B74-86D6-FBB4FD124D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477E03-D822-4034-941A-0269E21A4B03}" type="pres">
      <dgm:prSet presAssocID="{6E4C1813-D3F3-44CD-927E-F5AF68B2DFA2}" presName="sibTrans" presStyleLbl="sibTrans2D1" presStyleIdx="0" presStyleCnt="1"/>
      <dgm:spPr/>
      <dgm:t>
        <a:bodyPr/>
        <a:lstStyle/>
        <a:p>
          <a:endParaRPr lang="es-EC"/>
        </a:p>
      </dgm:t>
    </dgm:pt>
    <dgm:pt modelId="{9B2F4769-A1E3-46A3-AE44-876DE6F74921}" type="pres">
      <dgm:prSet presAssocID="{6E4C1813-D3F3-44CD-927E-F5AF68B2DFA2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C3ECDA95-0B05-4323-8BCB-B1071C6E113A}" type="pres">
      <dgm:prSet presAssocID="{9FBC8D10-6622-46AE-B3BF-3361001703E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192C61-037B-475D-8B6E-957277092ED0}" type="presOf" srcId="{6E4C1813-D3F3-44CD-927E-F5AF68B2DFA2}" destId="{9B2F4769-A1E3-46A3-AE44-876DE6F74921}" srcOrd="1" destOrd="0" presId="urn:microsoft.com/office/officeart/2005/8/layout/process1"/>
    <dgm:cxn modelId="{F8AAB08D-2787-4C5E-8BFC-F6E367336C0C}" srcId="{11FDDAEE-5A01-43DB-B0F6-69394DD467C6}" destId="{42DE6C31-474A-4B74-86D6-FBB4FD124D42}" srcOrd="0" destOrd="0" parTransId="{59B7E6D8-7B6E-42C2-8DE6-BDC9DA4D5665}" sibTransId="{6E4C1813-D3F3-44CD-927E-F5AF68B2DFA2}"/>
    <dgm:cxn modelId="{6097269C-DC55-482D-B1E1-B837478EAD53}" srcId="{11FDDAEE-5A01-43DB-B0F6-69394DD467C6}" destId="{9FBC8D10-6622-46AE-B3BF-3361001703E7}" srcOrd="1" destOrd="0" parTransId="{8B2D5AF9-C231-4061-8951-EAC59C4B37C1}" sibTransId="{D2F8B03C-843B-4FB0-B9B4-9302FC944AF4}"/>
    <dgm:cxn modelId="{F7161899-A205-4EA3-B243-8CAEF3CD0FC1}" type="presOf" srcId="{9FBC8D10-6622-46AE-B3BF-3361001703E7}" destId="{C3ECDA95-0B05-4323-8BCB-B1071C6E113A}" srcOrd="0" destOrd="0" presId="urn:microsoft.com/office/officeart/2005/8/layout/process1"/>
    <dgm:cxn modelId="{764B5DA3-3C05-4E46-86D1-201AE46E1204}" type="presOf" srcId="{42DE6C31-474A-4B74-86D6-FBB4FD124D42}" destId="{A9C960FF-B12C-4FAC-BCEE-4E785E42EDC0}" srcOrd="0" destOrd="0" presId="urn:microsoft.com/office/officeart/2005/8/layout/process1"/>
    <dgm:cxn modelId="{3DE668B8-8FC9-471A-9586-A5A7039B9C2C}" type="presOf" srcId="{11FDDAEE-5A01-43DB-B0F6-69394DD467C6}" destId="{9D665A1E-3F7F-4EF1-841E-8004153EE788}" srcOrd="0" destOrd="0" presId="urn:microsoft.com/office/officeart/2005/8/layout/process1"/>
    <dgm:cxn modelId="{FAC48DFE-7D23-4B7C-B40F-5B23739E747C}" type="presOf" srcId="{6E4C1813-D3F3-44CD-927E-F5AF68B2DFA2}" destId="{5F477E03-D822-4034-941A-0269E21A4B03}" srcOrd="0" destOrd="0" presId="urn:microsoft.com/office/officeart/2005/8/layout/process1"/>
    <dgm:cxn modelId="{9DB9BFBF-F1F5-4C31-B1CE-133615723FCC}" type="presParOf" srcId="{9D665A1E-3F7F-4EF1-841E-8004153EE788}" destId="{A9C960FF-B12C-4FAC-BCEE-4E785E42EDC0}" srcOrd="0" destOrd="0" presId="urn:microsoft.com/office/officeart/2005/8/layout/process1"/>
    <dgm:cxn modelId="{316EA480-B4A0-430E-9515-76318191F3E1}" type="presParOf" srcId="{9D665A1E-3F7F-4EF1-841E-8004153EE788}" destId="{5F477E03-D822-4034-941A-0269E21A4B03}" srcOrd="1" destOrd="0" presId="urn:microsoft.com/office/officeart/2005/8/layout/process1"/>
    <dgm:cxn modelId="{6A0B22DF-9E0F-4171-817C-30411C5C247E}" type="presParOf" srcId="{5F477E03-D822-4034-941A-0269E21A4B03}" destId="{9B2F4769-A1E3-46A3-AE44-876DE6F74921}" srcOrd="0" destOrd="0" presId="urn:microsoft.com/office/officeart/2005/8/layout/process1"/>
    <dgm:cxn modelId="{72541CBE-DB1B-45C1-9925-70A2D42F999C}" type="presParOf" srcId="{9D665A1E-3F7F-4EF1-841E-8004153EE788}" destId="{C3ECDA95-0B05-4323-8BCB-B1071C6E11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390EA7D-5BBC-4B61-B2C9-3581C52557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3ED600-4ADC-498A-94DA-FF195ADCB551}">
      <dgm:prSet phldrT="[Texto]" custT="1"/>
      <dgm:spPr/>
      <dgm:t>
        <a:bodyPr/>
        <a:lstStyle/>
        <a:p>
          <a:r>
            <a:rPr lang="es-EC" sz="1400" b="1" dirty="0" smtClean="0"/>
            <a:t>Consecuencias</a:t>
          </a:r>
          <a:endParaRPr lang="es-EC" sz="1400" b="1" dirty="0"/>
        </a:p>
      </dgm:t>
    </dgm:pt>
    <dgm:pt modelId="{8EFF96A3-89A2-429C-BF29-2A6C2348765A}" type="parTrans" cxnId="{135D195F-AE4D-44FA-BC61-D22C9C9B21CD}">
      <dgm:prSet/>
      <dgm:spPr/>
      <dgm:t>
        <a:bodyPr/>
        <a:lstStyle/>
        <a:p>
          <a:endParaRPr lang="es-EC"/>
        </a:p>
      </dgm:t>
    </dgm:pt>
    <dgm:pt modelId="{F7DCC364-EA04-411A-AD0B-DDAB5BDF3702}" type="sibTrans" cxnId="{135D195F-AE4D-44FA-BC61-D22C9C9B21CD}">
      <dgm:prSet/>
      <dgm:spPr/>
      <dgm:t>
        <a:bodyPr/>
        <a:lstStyle/>
        <a:p>
          <a:endParaRPr lang="es-EC"/>
        </a:p>
      </dgm:t>
    </dgm:pt>
    <dgm:pt modelId="{829C4565-70B4-4DA6-944A-443C1976D875}">
      <dgm:prSet phldrT="[Texto]"/>
      <dgm:spPr/>
      <dgm:t>
        <a:bodyPr/>
        <a:lstStyle/>
        <a:p>
          <a:r>
            <a:rPr lang="es-EC" dirty="0" smtClean="0"/>
            <a:t>Falta de recursos financieros para la tecnificación de los procesos de producción y post cosecha, </a:t>
          </a:r>
          <a:endParaRPr lang="es-EC" dirty="0"/>
        </a:p>
      </dgm:t>
    </dgm:pt>
    <dgm:pt modelId="{70B0CC67-88A4-44DD-831B-A6E51E30F6CA}" type="parTrans" cxnId="{EF092FBB-BDDA-45CD-A86D-55A9788C579E}">
      <dgm:prSet/>
      <dgm:spPr/>
      <dgm:t>
        <a:bodyPr/>
        <a:lstStyle/>
        <a:p>
          <a:endParaRPr lang="es-EC"/>
        </a:p>
      </dgm:t>
    </dgm:pt>
    <dgm:pt modelId="{AF38B7DD-D095-4750-B936-70BD85CA3492}" type="sibTrans" cxnId="{EF092FBB-BDDA-45CD-A86D-55A9788C579E}">
      <dgm:prSet/>
      <dgm:spPr/>
      <dgm:t>
        <a:bodyPr/>
        <a:lstStyle/>
        <a:p>
          <a:endParaRPr lang="es-EC"/>
        </a:p>
      </dgm:t>
    </dgm:pt>
    <dgm:pt modelId="{79BD02A8-FD0D-48CD-9BF1-FA637224910F}">
      <dgm:prSet phldrT="[Texto]"/>
      <dgm:spPr/>
      <dgm:t>
        <a:bodyPr/>
        <a:lstStyle/>
        <a:p>
          <a:r>
            <a:rPr lang="es-EC" dirty="0" smtClean="0"/>
            <a:t>limitada asistencia técnica y capacitación a actores de la cadena cafetalera y principalmente a los productores</a:t>
          </a:r>
          <a:endParaRPr lang="es-EC" dirty="0"/>
        </a:p>
      </dgm:t>
    </dgm:pt>
    <dgm:pt modelId="{2EFFE7B5-9F43-4B7B-854B-FDE7A9E55224}" type="parTrans" cxnId="{D54E015D-0894-4344-AE51-1D72D0210AD1}">
      <dgm:prSet/>
      <dgm:spPr/>
      <dgm:t>
        <a:bodyPr/>
        <a:lstStyle/>
        <a:p>
          <a:endParaRPr lang="es-EC"/>
        </a:p>
      </dgm:t>
    </dgm:pt>
    <dgm:pt modelId="{F0A6A919-41D2-4650-8823-875C94333CD9}" type="sibTrans" cxnId="{D54E015D-0894-4344-AE51-1D72D0210AD1}">
      <dgm:prSet/>
      <dgm:spPr/>
      <dgm:t>
        <a:bodyPr/>
        <a:lstStyle/>
        <a:p>
          <a:endParaRPr lang="es-EC"/>
        </a:p>
      </dgm:t>
    </dgm:pt>
    <dgm:pt modelId="{7EEC28D6-A65F-4E77-8FD4-7BC6174B04B6}" type="pres">
      <dgm:prSet presAssocID="{6390EA7D-5BBC-4B61-B2C9-3581C52557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986CF54-B401-4B67-B534-37D3937E9046}" type="pres">
      <dgm:prSet presAssocID="{183ED600-4ADC-498A-94DA-FF195ADCB551}" presName="thickLine" presStyleLbl="alignNode1" presStyleIdx="0" presStyleCnt="1"/>
      <dgm:spPr/>
    </dgm:pt>
    <dgm:pt modelId="{5D87B912-E170-43EC-ABAA-CE1C7594FE09}" type="pres">
      <dgm:prSet presAssocID="{183ED600-4ADC-498A-94DA-FF195ADCB551}" presName="horz1" presStyleCnt="0"/>
      <dgm:spPr/>
    </dgm:pt>
    <dgm:pt modelId="{6ED7BE70-41A2-4ED8-B3B0-EB4FA734D39F}" type="pres">
      <dgm:prSet presAssocID="{183ED600-4ADC-498A-94DA-FF195ADCB551}" presName="tx1" presStyleLbl="revTx" presStyleIdx="0" presStyleCnt="3" custScaleX="210811" custLinFactNeighborX="-934"/>
      <dgm:spPr/>
      <dgm:t>
        <a:bodyPr/>
        <a:lstStyle/>
        <a:p>
          <a:endParaRPr lang="es-EC"/>
        </a:p>
      </dgm:t>
    </dgm:pt>
    <dgm:pt modelId="{7E0E2470-DD82-48AE-9508-F3C9BEF32D67}" type="pres">
      <dgm:prSet presAssocID="{183ED600-4ADC-498A-94DA-FF195ADCB551}" presName="vert1" presStyleCnt="0"/>
      <dgm:spPr/>
    </dgm:pt>
    <dgm:pt modelId="{EA4D5C58-77BC-4DE9-9928-FB5E2AB2678C}" type="pres">
      <dgm:prSet presAssocID="{829C4565-70B4-4DA6-944A-443C1976D875}" presName="vertSpace2a" presStyleCnt="0"/>
      <dgm:spPr/>
    </dgm:pt>
    <dgm:pt modelId="{5EB11018-5FF8-4473-847F-BD42941BD6D2}" type="pres">
      <dgm:prSet presAssocID="{829C4565-70B4-4DA6-944A-443C1976D875}" presName="horz2" presStyleCnt="0"/>
      <dgm:spPr/>
    </dgm:pt>
    <dgm:pt modelId="{37C02BBA-1DB5-49C1-BADD-C4557A6A05BC}" type="pres">
      <dgm:prSet presAssocID="{829C4565-70B4-4DA6-944A-443C1976D875}" presName="horzSpace2" presStyleCnt="0"/>
      <dgm:spPr/>
    </dgm:pt>
    <dgm:pt modelId="{4F325559-CF96-4E08-AC92-BFC1DBEC78D4}" type="pres">
      <dgm:prSet presAssocID="{829C4565-70B4-4DA6-944A-443C1976D875}" presName="tx2" presStyleLbl="revTx" presStyleIdx="1" presStyleCnt="3"/>
      <dgm:spPr/>
      <dgm:t>
        <a:bodyPr/>
        <a:lstStyle/>
        <a:p>
          <a:endParaRPr lang="es-EC"/>
        </a:p>
      </dgm:t>
    </dgm:pt>
    <dgm:pt modelId="{37B0D98B-8E67-4204-85F3-73797140E7BF}" type="pres">
      <dgm:prSet presAssocID="{829C4565-70B4-4DA6-944A-443C1976D875}" presName="vert2" presStyleCnt="0"/>
      <dgm:spPr/>
    </dgm:pt>
    <dgm:pt modelId="{7FA98DDF-5208-4334-846F-0FE4D9674B6B}" type="pres">
      <dgm:prSet presAssocID="{829C4565-70B4-4DA6-944A-443C1976D875}" presName="thinLine2b" presStyleLbl="callout" presStyleIdx="0" presStyleCnt="2"/>
      <dgm:spPr/>
    </dgm:pt>
    <dgm:pt modelId="{3F80DFD9-B76A-4A1D-9EFB-5AC8BFAEAC83}" type="pres">
      <dgm:prSet presAssocID="{829C4565-70B4-4DA6-944A-443C1976D875}" presName="vertSpace2b" presStyleCnt="0"/>
      <dgm:spPr/>
    </dgm:pt>
    <dgm:pt modelId="{2EF51509-EC2F-4B80-B2AC-8800FBA84968}" type="pres">
      <dgm:prSet presAssocID="{79BD02A8-FD0D-48CD-9BF1-FA637224910F}" presName="horz2" presStyleCnt="0"/>
      <dgm:spPr/>
    </dgm:pt>
    <dgm:pt modelId="{19ABE093-5A25-40A8-89E3-06B1C98C767F}" type="pres">
      <dgm:prSet presAssocID="{79BD02A8-FD0D-48CD-9BF1-FA637224910F}" presName="horzSpace2" presStyleCnt="0"/>
      <dgm:spPr/>
    </dgm:pt>
    <dgm:pt modelId="{6DCDCC19-8ED2-41AD-82F6-B86AC80B8B56}" type="pres">
      <dgm:prSet presAssocID="{79BD02A8-FD0D-48CD-9BF1-FA637224910F}" presName="tx2" presStyleLbl="revTx" presStyleIdx="2" presStyleCnt="3"/>
      <dgm:spPr/>
      <dgm:t>
        <a:bodyPr/>
        <a:lstStyle/>
        <a:p>
          <a:endParaRPr lang="es-EC"/>
        </a:p>
      </dgm:t>
    </dgm:pt>
    <dgm:pt modelId="{74348B1E-F369-432B-B359-5C472441F1DF}" type="pres">
      <dgm:prSet presAssocID="{79BD02A8-FD0D-48CD-9BF1-FA637224910F}" presName="vert2" presStyleCnt="0"/>
      <dgm:spPr/>
    </dgm:pt>
    <dgm:pt modelId="{ED2A6FCD-EBB7-4D76-9426-40276788E99D}" type="pres">
      <dgm:prSet presAssocID="{79BD02A8-FD0D-48CD-9BF1-FA637224910F}" presName="thinLine2b" presStyleLbl="callout" presStyleIdx="1" presStyleCnt="2"/>
      <dgm:spPr/>
    </dgm:pt>
    <dgm:pt modelId="{60C8871A-4B89-4DA2-BA77-9F762FC74133}" type="pres">
      <dgm:prSet presAssocID="{79BD02A8-FD0D-48CD-9BF1-FA637224910F}" presName="vertSpace2b" presStyleCnt="0"/>
      <dgm:spPr/>
    </dgm:pt>
  </dgm:ptLst>
  <dgm:cxnLst>
    <dgm:cxn modelId="{7EC43A28-3217-49EB-A5D6-6AE142D7281C}" type="presOf" srcId="{6390EA7D-5BBC-4B61-B2C9-3581C5255759}" destId="{7EEC28D6-A65F-4E77-8FD4-7BC6174B04B6}" srcOrd="0" destOrd="0" presId="urn:microsoft.com/office/officeart/2008/layout/LinedList"/>
    <dgm:cxn modelId="{135D195F-AE4D-44FA-BC61-D22C9C9B21CD}" srcId="{6390EA7D-5BBC-4B61-B2C9-3581C5255759}" destId="{183ED600-4ADC-498A-94DA-FF195ADCB551}" srcOrd="0" destOrd="0" parTransId="{8EFF96A3-89A2-429C-BF29-2A6C2348765A}" sibTransId="{F7DCC364-EA04-411A-AD0B-DDAB5BDF3702}"/>
    <dgm:cxn modelId="{FFC0E776-8F25-47E1-AB98-6943EB0943E5}" type="presOf" srcId="{79BD02A8-FD0D-48CD-9BF1-FA637224910F}" destId="{6DCDCC19-8ED2-41AD-82F6-B86AC80B8B56}" srcOrd="0" destOrd="0" presId="urn:microsoft.com/office/officeart/2008/layout/LinedList"/>
    <dgm:cxn modelId="{4FDDFB61-EFF6-4F9A-B1A4-FF509D90A418}" type="presOf" srcId="{829C4565-70B4-4DA6-944A-443C1976D875}" destId="{4F325559-CF96-4E08-AC92-BFC1DBEC78D4}" srcOrd="0" destOrd="0" presId="urn:microsoft.com/office/officeart/2008/layout/LinedList"/>
    <dgm:cxn modelId="{EF092FBB-BDDA-45CD-A86D-55A9788C579E}" srcId="{183ED600-4ADC-498A-94DA-FF195ADCB551}" destId="{829C4565-70B4-4DA6-944A-443C1976D875}" srcOrd="0" destOrd="0" parTransId="{70B0CC67-88A4-44DD-831B-A6E51E30F6CA}" sibTransId="{AF38B7DD-D095-4750-B936-70BD85CA3492}"/>
    <dgm:cxn modelId="{B36836CC-484D-49A8-B295-C5703037B2D3}" type="presOf" srcId="{183ED600-4ADC-498A-94DA-FF195ADCB551}" destId="{6ED7BE70-41A2-4ED8-B3B0-EB4FA734D39F}" srcOrd="0" destOrd="0" presId="urn:microsoft.com/office/officeart/2008/layout/LinedList"/>
    <dgm:cxn modelId="{D54E015D-0894-4344-AE51-1D72D0210AD1}" srcId="{183ED600-4ADC-498A-94DA-FF195ADCB551}" destId="{79BD02A8-FD0D-48CD-9BF1-FA637224910F}" srcOrd="1" destOrd="0" parTransId="{2EFFE7B5-9F43-4B7B-854B-FDE7A9E55224}" sibTransId="{F0A6A919-41D2-4650-8823-875C94333CD9}"/>
    <dgm:cxn modelId="{945BB46A-DE30-42EE-BA36-38F55A7A17CA}" type="presParOf" srcId="{7EEC28D6-A65F-4E77-8FD4-7BC6174B04B6}" destId="{A986CF54-B401-4B67-B534-37D3937E9046}" srcOrd="0" destOrd="0" presId="urn:microsoft.com/office/officeart/2008/layout/LinedList"/>
    <dgm:cxn modelId="{7F24CBAA-FE7B-4F88-972C-696E51D01930}" type="presParOf" srcId="{7EEC28D6-A65F-4E77-8FD4-7BC6174B04B6}" destId="{5D87B912-E170-43EC-ABAA-CE1C7594FE09}" srcOrd="1" destOrd="0" presId="urn:microsoft.com/office/officeart/2008/layout/LinedList"/>
    <dgm:cxn modelId="{1C9DEE83-F10F-4CA0-9E2E-A93EA5A5B133}" type="presParOf" srcId="{5D87B912-E170-43EC-ABAA-CE1C7594FE09}" destId="{6ED7BE70-41A2-4ED8-B3B0-EB4FA734D39F}" srcOrd="0" destOrd="0" presId="urn:microsoft.com/office/officeart/2008/layout/LinedList"/>
    <dgm:cxn modelId="{732286D3-9D61-435D-B610-DC8130BF0471}" type="presParOf" srcId="{5D87B912-E170-43EC-ABAA-CE1C7594FE09}" destId="{7E0E2470-DD82-48AE-9508-F3C9BEF32D67}" srcOrd="1" destOrd="0" presId="urn:microsoft.com/office/officeart/2008/layout/LinedList"/>
    <dgm:cxn modelId="{BA00F880-FF76-402D-B7FD-A99FA8CC809C}" type="presParOf" srcId="{7E0E2470-DD82-48AE-9508-F3C9BEF32D67}" destId="{EA4D5C58-77BC-4DE9-9928-FB5E2AB2678C}" srcOrd="0" destOrd="0" presId="urn:microsoft.com/office/officeart/2008/layout/LinedList"/>
    <dgm:cxn modelId="{FAECECF0-9FEC-40C8-861E-38FCCB33DFF6}" type="presParOf" srcId="{7E0E2470-DD82-48AE-9508-F3C9BEF32D67}" destId="{5EB11018-5FF8-4473-847F-BD42941BD6D2}" srcOrd="1" destOrd="0" presId="urn:microsoft.com/office/officeart/2008/layout/LinedList"/>
    <dgm:cxn modelId="{A1954325-8437-4303-8517-2E4E47918139}" type="presParOf" srcId="{5EB11018-5FF8-4473-847F-BD42941BD6D2}" destId="{37C02BBA-1DB5-49C1-BADD-C4557A6A05BC}" srcOrd="0" destOrd="0" presId="urn:microsoft.com/office/officeart/2008/layout/LinedList"/>
    <dgm:cxn modelId="{5493D6E2-1322-4411-B459-3DA36DF56B39}" type="presParOf" srcId="{5EB11018-5FF8-4473-847F-BD42941BD6D2}" destId="{4F325559-CF96-4E08-AC92-BFC1DBEC78D4}" srcOrd="1" destOrd="0" presId="urn:microsoft.com/office/officeart/2008/layout/LinedList"/>
    <dgm:cxn modelId="{4F94ED57-133E-48F1-891B-3E9BFD5209B9}" type="presParOf" srcId="{5EB11018-5FF8-4473-847F-BD42941BD6D2}" destId="{37B0D98B-8E67-4204-85F3-73797140E7BF}" srcOrd="2" destOrd="0" presId="urn:microsoft.com/office/officeart/2008/layout/LinedList"/>
    <dgm:cxn modelId="{AFBC68ED-45F1-4AA7-A1B4-7D6DB07FD93B}" type="presParOf" srcId="{7E0E2470-DD82-48AE-9508-F3C9BEF32D67}" destId="{7FA98DDF-5208-4334-846F-0FE4D9674B6B}" srcOrd="2" destOrd="0" presId="urn:microsoft.com/office/officeart/2008/layout/LinedList"/>
    <dgm:cxn modelId="{1728E279-A24C-4F7A-A924-B60B62FA5942}" type="presParOf" srcId="{7E0E2470-DD82-48AE-9508-F3C9BEF32D67}" destId="{3F80DFD9-B76A-4A1D-9EFB-5AC8BFAEAC83}" srcOrd="3" destOrd="0" presId="urn:microsoft.com/office/officeart/2008/layout/LinedList"/>
    <dgm:cxn modelId="{7FE2700B-CB9C-4D69-8BF5-F4229D08922B}" type="presParOf" srcId="{7E0E2470-DD82-48AE-9508-F3C9BEF32D67}" destId="{2EF51509-EC2F-4B80-B2AC-8800FBA84968}" srcOrd="4" destOrd="0" presId="urn:microsoft.com/office/officeart/2008/layout/LinedList"/>
    <dgm:cxn modelId="{40A58ADC-13E3-45A7-A703-EB463077A672}" type="presParOf" srcId="{2EF51509-EC2F-4B80-B2AC-8800FBA84968}" destId="{19ABE093-5A25-40A8-89E3-06B1C98C767F}" srcOrd="0" destOrd="0" presId="urn:microsoft.com/office/officeart/2008/layout/LinedList"/>
    <dgm:cxn modelId="{7708A9CF-E05A-4A06-B92A-2AF87AA15D1C}" type="presParOf" srcId="{2EF51509-EC2F-4B80-B2AC-8800FBA84968}" destId="{6DCDCC19-8ED2-41AD-82F6-B86AC80B8B56}" srcOrd="1" destOrd="0" presId="urn:microsoft.com/office/officeart/2008/layout/LinedList"/>
    <dgm:cxn modelId="{98C495C0-72B6-4E10-A670-9C54991258D0}" type="presParOf" srcId="{2EF51509-EC2F-4B80-B2AC-8800FBA84968}" destId="{74348B1E-F369-432B-B359-5C472441F1DF}" srcOrd="2" destOrd="0" presId="urn:microsoft.com/office/officeart/2008/layout/LinedList"/>
    <dgm:cxn modelId="{D379396B-FC28-4886-8C33-9D487FA61AB2}" type="presParOf" srcId="{7E0E2470-DD82-48AE-9508-F3C9BEF32D67}" destId="{ED2A6FCD-EBB7-4D76-9426-40276788E99D}" srcOrd="5" destOrd="0" presId="urn:microsoft.com/office/officeart/2008/layout/LinedList"/>
    <dgm:cxn modelId="{A612CF57-BE7A-4E9B-894B-04D5BF46486E}" type="presParOf" srcId="{7E0E2470-DD82-48AE-9508-F3C9BEF32D67}" destId="{60C8871A-4B89-4DA2-BA77-9F762FC7413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BCE316E-18A0-43EE-969A-9E3C71591BFA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37399FD-8339-4220-85AF-67CA2919916B}">
      <dgm:prSet phldrT="[Texto]" custT="1"/>
      <dgm:spPr/>
      <dgm:t>
        <a:bodyPr/>
        <a:lstStyle/>
        <a:p>
          <a:r>
            <a:rPr lang="es-EC" sz="1600" dirty="0" smtClean="0"/>
            <a:t>Acuerdos de negociación</a:t>
          </a:r>
          <a:endParaRPr lang="es-EC" sz="1600" dirty="0"/>
        </a:p>
      </dgm:t>
    </dgm:pt>
    <dgm:pt modelId="{79FDD7B6-AFEE-4A23-A118-E6125978DF60}" type="parTrans" cxnId="{4DBCAF0C-BD19-43F8-B20A-ECC050015CBA}">
      <dgm:prSet/>
      <dgm:spPr/>
      <dgm:t>
        <a:bodyPr/>
        <a:lstStyle/>
        <a:p>
          <a:endParaRPr lang="es-EC"/>
        </a:p>
      </dgm:t>
    </dgm:pt>
    <dgm:pt modelId="{A6FC0167-EC53-448D-939A-C6A377FCA4C5}" type="sibTrans" cxnId="{4DBCAF0C-BD19-43F8-B20A-ECC050015CBA}">
      <dgm:prSet/>
      <dgm:spPr/>
      <dgm:t>
        <a:bodyPr/>
        <a:lstStyle/>
        <a:p>
          <a:endParaRPr lang="es-EC"/>
        </a:p>
      </dgm:t>
    </dgm:pt>
    <dgm:pt modelId="{314BAA34-0B96-4C6A-AF11-D956E29B3AF8}">
      <dgm:prSet phldrT="[Texto]" custT="1"/>
      <dgm:spPr/>
      <dgm:t>
        <a:bodyPr/>
        <a:lstStyle/>
        <a:p>
          <a:r>
            <a:rPr lang="es-EC" sz="1600" dirty="0" smtClean="0"/>
            <a:t>Políticas claras para los 3 actores principales</a:t>
          </a:r>
          <a:endParaRPr lang="es-EC" sz="1600" dirty="0"/>
        </a:p>
      </dgm:t>
    </dgm:pt>
    <dgm:pt modelId="{3162DFF1-C2F2-4D93-8890-BAA716DB7BF8}" type="parTrans" cxnId="{CEF1EE65-A5ED-40C7-A136-FBA7BD93A561}">
      <dgm:prSet/>
      <dgm:spPr/>
      <dgm:t>
        <a:bodyPr/>
        <a:lstStyle/>
        <a:p>
          <a:endParaRPr lang="es-EC"/>
        </a:p>
      </dgm:t>
    </dgm:pt>
    <dgm:pt modelId="{8DD0FE5E-C9C4-4A14-BB2C-7A3981251358}" type="sibTrans" cxnId="{CEF1EE65-A5ED-40C7-A136-FBA7BD93A561}">
      <dgm:prSet/>
      <dgm:spPr/>
      <dgm:t>
        <a:bodyPr/>
        <a:lstStyle/>
        <a:p>
          <a:endParaRPr lang="es-EC"/>
        </a:p>
      </dgm:t>
    </dgm:pt>
    <dgm:pt modelId="{31BEC69D-52F6-421E-BBB9-C3F95C17C61E}">
      <dgm:prSet phldrT="[Texto]" custT="1"/>
      <dgm:spPr/>
      <dgm:t>
        <a:bodyPr/>
        <a:lstStyle/>
        <a:p>
          <a:r>
            <a:rPr lang="es-EC" sz="1600" dirty="0" smtClean="0"/>
            <a:t>Crecimiento colaborativo y competitivo</a:t>
          </a:r>
          <a:endParaRPr lang="es-EC" sz="1600" dirty="0"/>
        </a:p>
      </dgm:t>
    </dgm:pt>
    <dgm:pt modelId="{C5231670-8128-4642-8EBF-89B140DA0B2A}" type="parTrans" cxnId="{5864091D-8A64-408C-8417-B7A4F39B03C9}">
      <dgm:prSet/>
      <dgm:spPr/>
      <dgm:t>
        <a:bodyPr/>
        <a:lstStyle/>
        <a:p>
          <a:endParaRPr lang="es-EC"/>
        </a:p>
      </dgm:t>
    </dgm:pt>
    <dgm:pt modelId="{90070E1A-7C0F-42E3-9793-776C10F29F39}" type="sibTrans" cxnId="{5864091D-8A64-408C-8417-B7A4F39B03C9}">
      <dgm:prSet/>
      <dgm:spPr/>
      <dgm:t>
        <a:bodyPr/>
        <a:lstStyle/>
        <a:p>
          <a:endParaRPr lang="es-EC"/>
        </a:p>
      </dgm:t>
    </dgm:pt>
    <dgm:pt modelId="{33DF3A07-B3C7-408F-AEDA-9C611C8CD363}">
      <dgm:prSet phldrT="[Texto]" custT="1"/>
      <dgm:spPr/>
      <dgm:t>
        <a:bodyPr/>
        <a:lstStyle/>
        <a:p>
          <a:r>
            <a:rPr lang="es-EC" sz="1600" dirty="0" smtClean="0"/>
            <a:t>El gobierno como medio para acceder a formación profesional</a:t>
          </a:r>
          <a:endParaRPr lang="es-EC" sz="1600" dirty="0"/>
        </a:p>
      </dgm:t>
    </dgm:pt>
    <dgm:pt modelId="{86C02025-CF8B-469F-BE62-E6A03B3EC103}" type="parTrans" cxnId="{D8AC9523-6DF7-465F-809E-7F2000BC7997}">
      <dgm:prSet/>
      <dgm:spPr/>
      <dgm:t>
        <a:bodyPr/>
        <a:lstStyle/>
        <a:p>
          <a:endParaRPr lang="es-EC"/>
        </a:p>
      </dgm:t>
    </dgm:pt>
    <dgm:pt modelId="{E9DAB968-351F-42B0-A5C0-A0E7E6C1E7E3}" type="sibTrans" cxnId="{D8AC9523-6DF7-465F-809E-7F2000BC7997}">
      <dgm:prSet/>
      <dgm:spPr/>
      <dgm:t>
        <a:bodyPr/>
        <a:lstStyle/>
        <a:p>
          <a:endParaRPr lang="es-EC"/>
        </a:p>
      </dgm:t>
    </dgm:pt>
    <dgm:pt modelId="{5303C286-BC3E-42E8-B6B5-30BC9DF889CF}">
      <dgm:prSet phldrT="[Texto]" custT="1"/>
      <dgm:spPr/>
      <dgm:t>
        <a:bodyPr/>
        <a:lstStyle/>
        <a:p>
          <a:r>
            <a:rPr lang="es-EC" sz="1600" dirty="0" smtClean="0"/>
            <a:t>Leyes que permitan mayor descentralización de las provincias</a:t>
          </a:r>
          <a:endParaRPr lang="es-EC" sz="1600" dirty="0"/>
        </a:p>
      </dgm:t>
    </dgm:pt>
    <dgm:pt modelId="{ABCC6C6D-0EC7-4151-946E-6B51FD8DE9EF}" type="parTrans" cxnId="{4315A2D2-AA4F-402C-ABFD-3BED7515D70C}">
      <dgm:prSet/>
      <dgm:spPr/>
      <dgm:t>
        <a:bodyPr/>
        <a:lstStyle/>
        <a:p>
          <a:endParaRPr lang="es-EC"/>
        </a:p>
      </dgm:t>
    </dgm:pt>
    <dgm:pt modelId="{3BC97899-61DF-4783-92F8-C42275D57B8E}" type="sibTrans" cxnId="{4315A2D2-AA4F-402C-ABFD-3BED7515D70C}">
      <dgm:prSet/>
      <dgm:spPr/>
      <dgm:t>
        <a:bodyPr/>
        <a:lstStyle/>
        <a:p>
          <a:endParaRPr lang="es-EC"/>
        </a:p>
      </dgm:t>
    </dgm:pt>
    <dgm:pt modelId="{F1431B1D-FCDE-4D38-AA73-3F211D2CC017}">
      <dgm:prSet phldrT="[Texto]" custT="1"/>
      <dgm:spPr/>
      <dgm:t>
        <a:bodyPr/>
        <a:lstStyle/>
        <a:p>
          <a:r>
            <a:rPr lang="es-EC" sz="1600" dirty="0" smtClean="0"/>
            <a:t>Alianzas publico-privadas para investigación</a:t>
          </a:r>
          <a:endParaRPr lang="es-EC" sz="1600" dirty="0"/>
        </a:p>
      </dgm:t>
    </dgm:pt>
    <dgm:pt modelId="{6D164AFC-4D67-42EF-87F8-18C3865CDD22}" type="parTrans" cxnId="{4625642A-4365-47F6-9EAF-0FBD02A29E87}">
      <dgm:prSet/>
      <dgm:spPr/>
      <dgm:t>
        <a:bodyPr/>
        <a:lstStyle/>
        <a:p>
          <a:endParaRPr lang="es-EC"/>
        </a:p>
      </dgm:t>
    </dgm:pt>
    <dgm:pt modelId="{D051883D-0166-41A6-9A06-2B0F773CD031}" type="sibTrans" cxnId="{4625642A-4365-47F6-9EAF-0FBD02A29E87}">
      <dgm:prSet/>
      <dgm:spPr/>
      <dgm:t>
        <a:bodyPr/>
        <a:lstStyle/>
        <a:p>
          <a:endParaRPr lang="es-EC"/>
        </a:p>
      </dgm:t>
    </dgm:pt>
    <dgm:pt modelId="{D8C46397-D95F-49E4-BAEC-0CBE4BB1669F}" type="pres">
      <dgm:prSet presAssocID="{CBCE316E-18A0-43EE-969A-9E3C71591B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D43DB1-DB85-41C7-B29D-162A1B1DF1E0}" type="pres">
      <dgm:prSet presAssocID="{737399FD-8339-4220-85AF-67CA2919916B}" presName="node" presStyleLbl="node1" presStyleIdx="0" presStyleCnt="6" custScaleX="155157" custRadScaleRad="1017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7EEFD-1773-46D9-8672-922CF74EECC3}" type="pres">
      <dgm:prSet presAssocID="{737399FD-8339-4220-85AF-67CA2919916B}" presName="spNode" presStyleCnt="0"/>
      <dgm:spPr/>
    </dgm:pt>
    <dgm:pt modelId="{22EE824E-35E6-4C76-907C-48223231DEED}" type="pres">
      <dgm:prSet presAssocID="{A6FC0167-EC53-448D-939A-C6A377FCA4C5}" presName="sibTrans" presStyleLbl="sibTrans1D1" presStyleIdx="0" presStyleCnt="6"/>
      <dgm:spPr/>
      <dgm:t>
        <a:bodyPr/>
        <a:lstStyle/>
        <a:p>
          <a:endParaRPr lang="es-EC"/>
        </a:p>
      </dgm:t>
    </dgm:pt>
    <dgm:pt modelId="{8BE303CB-6530-4560-A375-D263DFF9119D}" type="pres">
      <dgm:prSet presAssocID="{314BAA34-0B96-4C6A-AF11-D956E29B3AF8}" presName="node" presStyleLbl="node1" presStyleIdx="1" presStyleCnt="6" custScaleX="155157" custRadScaleRad="100876" custRadScaleInc="-42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4DCE6-94E8-4F38-BD1D-0B6F2643A70B}" type="pres">
      <dgm:prSet presAssocID="{314BAA34-0B96-4C6A-AF11-D956E29B3AF8}" presName="spNode" presStyleCnt="0"/>
      <dgm:spPr/>
    </dgm:pt>
    <dgm:pt modelId="{FC4F1D30-1157-4FAE-8AB7-A04459E26F0B}" type="pres">
      <dgm:prSet presAssocID="{8DD0FE5E-C9C4-4A14-BB2C-7A3981251358}" presName="sibTrans" presStyleLbl="sibTrans1D1" presStyleIdx="1" presStyleCnt="6"/>
      <dgm:spPr/>
      <dgm:t>
        <a:bodyPr/>
        <a:lstStyle/>
        <a:p>
          <a:endParaRPr lang="es-EC"/>
        </a:p>
      </dgm:t>
    </dgm:pt>
    <dgm:pt modelId="{A83C76C2-CA8A-4E4B-AE42-4266E5371BF7}" type="pres">
      <dgm:prSet presAssocID="{31BEC69D-52F6-421E-BBB9-C3F95C17C61E}" presName="node" presStyleLbl="node1" presStyleIdx="2" presStyleCnt="6" custScaleX="155157" custRadScaleRad="99146" custRadScaleInc="-4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91746A-30A6-433D-8302-271FF9D798F9}" type="pres">
      <dgm:prSet presAssocID="{31BEC69D-52F6-421E-BBB9-C3F95C17C61E}" presName="spNode" presStyleCnt="0"/>
      <dgm:spPr/>
    </dgm:pt>
    <dgm:pt modelId="{AC782969-1213-45D5-AAFB-AD91C9A18131}" type="pres">
      <dgm:prSet presAssocID="{90070E1A-7C0F-42E3-9793-776C10F29F39}" presName="sibTrans" presStyleLbl="sibTrans1D1" presStyleIdx="2" presStyleCnt="6"/>
      <dgm:spPr/>
      <dgm:t>
        <a:bodyPr/>
        <a:lstStyle/>
        <a:p>
          <a:endParaRPr lang="es-EC"/>
        </a:p>
      </dgm:t>
    </dgm:pt>
    <dgm:pt modelId="{FAC4764E-DF1B-4369-843A-648843F26E65}" type="pres">
      <dgm:prSet presAssocID="{33DF3A07-B3C7-408F-AEDA-9C611C8CD363}" presName="node" presStyleLbl="node1" presStyleIdx="3" presStyleCnt="6" custScaleX="176767" custRadScaleRad="982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79DF12-B383-4734-B802-64EC9905B646}" type="pres">
      <dgm:prSet presAssocID="{33DF3A07-B3C7-408F-AEDA-9C611C8CD363}" presName="spNode" presStyleCnt="0"/>
      <dgm:spPr/>
    </dgm:pt>
    <dgm:pt modelId="{7237FF55-F90C-4B3E-9694-74BA4B5D96E5}" type="pres">
      <dgm:prSet presAssocID="{E9DAB968-351F-42B0-A5C0-A0E7E6C1E7E3}" presName="sibTrans" presStyleLbl="sibTrans1D1" presStyleIdx="3" presStyleCnt="6"/>
      <dgm:spPr/>
      <dgm:t>
        <a:bodyPr/>
        <a:lstStyle/>
        <a:p>
          <a:endParaRPr lang="es-EC"/>
        </a:p>
      </dgm:t>
    </dgm:pt>
    <dgm:pt modelId="{F0CBF8DB-8ED5-4BAF-91FA-1B99CD463058}" type="pres">
      <dgm:prSet presAssocID="{5303C286-BC3E-42E8-B6B5-30BC9DF889CF}" presName="node" presStyleLbl="node1" presStyleIdx="4" presStyleCnt="6" custScaleX="155157" custRadScaleRad="99146" custRadScaleInc="4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19D67C-0C1B-46C7-9EC2-CC39DCD6F79D}" type="pres">
      <dgm:prSet presAssocID="{5303C286-BC3E-42E8-B6B5-30BC9DF889CF}" presName="spNode" presStyleCnt="0"/>
      <dgm:spPr/>
    </dgm:pt>
    <dgm:pt modelId="{29948131-3DC1-413B-97E1-BE29EA88A6A3}" type="pres">
      <dgm:prSet presAssocID="{3BC97899-61DF-4783-92F8-C42275D57B8E}" presName="sibTrans" presStyleLbl="sibTrans1D1" presStyleIdx="4" presStyleCnt="6"/>
      <dgm:spPr/>
      <dgm:t>
        <a:bodyPr/>
        <a:lstStyle/>
        <a:p>
          <a:endParaRPr lang="es-EC"/>
        </a:p>
      </dgm:t>
    </dgm:pt>
    <dgm:pt modelId="{3114553E-7291-47E4-9E55-995713144D09}" type="pres">
      <dgm:prSet presAssocID="{F1431B1D-FCDE-4D38-AA73-3F211D2CC017}" presName="node" presStyleLbl="node1" presStyleIdx="5" presStyleCnt="6" custScaleX="155157" custRadScaleRad="100876" custRadScaleInc="42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FDA7E-195F-4FB0-822A-64CA0CE3C389}" type="pres">
      <dgm:prSet presAssocID="{F1431B1D-FCDE-4D38-AA73-3F211D2CC017}" presName="spNode" presStyleCnt="0"/>
      <dgm:spPr/>
    </dgm:pt>
    <dgm:pt modelId="{71D4D25B-7911-4790-A764-C9F7E778F85D}" type="pres">
      <dgm:prSet presAssocID="{D051883D-0166-41A6-9A06-2B0F773CD031}" presName="sibTrans" presStyleLbl="sibTrans1D1" presStyleIdx="5" presStyleCnt="6"/>
      <dgm:spPr/>
      <dgm:t>
        <a:bodyPr/>
        <a:lstStyle/>
        <a:p>
          <a:endParaRPr lang="es-EC"/>
        </a:p>
      </dgm:t>
    </dgm:pt>
  </dgm:ptLst>
  <dgm:cxnLst>
    <dgm:cxn modelId="{7CEBFD55-F285-4CA8-9C75-E415F978600A}" type="presOf" srcId="{31BEC69D-52F6-421E-BBB9-C3F95C17C61E}" destId="{A83C76C2-CA8A-4E4B-AE42-4266E5371BF7}" srcOrd="0" destOrd="0" presId="urn:microsoft.com/office/officeart/2005/8/layout/cycle6"/>
    <dgm:cxn modelId="{FFAFE3FA-696E-4D26-A1B3-2D7AEB2C4C8B}" type="presOf" srcId="{5303C286-BC3E-42E8-B6B5-30BC9DF889CF}" destId="{F0CBF8DB-8ED5-4BAF-91FA-1B99CD463058}" srcOrd="0" destOrd="0" presId="urn:microsoft.com/office/officeart/2005/8/layout/cycle6"/>
    <dgm:cxn modelId="{B147DD49-9751-4BE4-995D-799B4D4F00F1}" type="presOf" srcId="{314BAA34-0B96-4C6A-AF11-D956E29B3AF8}" destId="{8BE303CB-6530-4560-A375-D263DFF9119D}" srcOrd="0" destOrd="0" presId="urn:microsoft.com/office/officeart/2005/8/layout/cycle6"/>
    <dgm:cxn modelId="{CC09DE44-B98E-4C7A-B384-59451AF21BBC}" type="presOf" srcId="{F1431B1D-FCDE-4D38-AA73-3F211D2CC017}" destId="{3114553E-7291-47E4-9E55-995713144D09}" srcOrd="0" destOrd="0" presId="urn:microsoft.com/office/officeart/2005/8/layout/cycle6"/>
    <dgm:cxn modelId="{5864091D-8A64-408C-8417-B7A4F39B03C9}" srcId="{CBCE316E-18A0-43EE-969A-9E3C71591BFA}" destId="{31BEC69D-52F6-421E-BBB9-C3F95C17C61E}" srcOrd="2" destOrd="0" parTransId="{C5231670-8128-4642-8EBF-89B140DA0B2A}" sibTransId="{90070E1A-7C0F-42E3-9793-776C10F29F39}"/>
    <dgm:cxn modelId="{4DBCAF0C-BD19-43F8-B20A-ECC050015CBA}" srcId="{CBCE316E-18A0-43EE-969A-9E3C71591BFA}" destId="{737399FD-8339-4220-85AF-67CA2919916B}" srcOrd="0" destOrd="0" parTransId="{79FDD7B6-AFEE-4A23-A118-E6125978DF60}" sibTransId="{A6FC0167-EC53-448D-939A-C6A377FCA4C5}"/>
    <dgm:cxn modelId="{390827D6-32B1-40E1-BBC4-5F226AD576B9}" type="presOf" srcId="{90070E1A-7C0F-42E3-9793-776C10F29F39}" destId="{AC782969-1213-45D5-AAFB-AD91C9A18131}" srcOrd="0" destOrd="0" presId="urn:microsoft.com/office/officeart/2005/8/layout/cycle6"/>
    <dgm:cxn modelId="{CEF1EE65-A5ED-40C7-A136-FBA7BD93A561}" srcId="{CBCE316E-18A0-43EE-969A-9E3C71591BFA}" destId="{314BAA34-0B96-4C6A-AF11-D956E29B3AF8}" srcOrd="1" destOrd="0" parTransId="{3162DFF1-C2F2-4D93-8890-BAA716DB7BF8}" sibTransId="{8DD0FE5E-C9C4-4A14-BB2C-7A3981251358}"/>
    <dgm:cxn modelId="{9D842F16-D703-4A4E-BA99-29F254BE1C12}" type="presOf" srcId="{CBCE316E-18A0-43EE-969A-9E3C71591BFA}" destId="{D8C46397-D95F-49E4-BAEC-0CBE4BB1669F}" srcOrd="0" destOrd="0" presId="urn:microsoft.com/office/officeart/2005/8/layout/cycle6"/>
    <dgm:cxn modelId="{6C680E15-871F-44EF-9542-28C8DB8C8F60}" type="presOf" srcId="{D051883D-0166-41A6-9A06-2B0F773CD031}" destId="{71D4D25B-7911-4790-A764-C9F7E778F85D}" srcOrd="0" destOrd="0" presId="urn:microsoft.com/office/officeart/2005/8/layout/cycle6"/>
    <dgm:cxn modelId="{12C42C1C-5001-44A8-BEAD-674583DF8BA4}" type="presOf" srcId="{8DD0FE5E-C9C4-4A14-BB2C-7A3981251358}" destId="{FC4F1D30-1157-4FAE-8AB7-A04459E26F0B}" srcOrd="0" destOrd="0" presId="urn:microsoft.com/office/officeart/2005/8/layout/cycle6"/>
    <dgm:cxn modelId="{FBDA5F90-5E19-4748-852D-98B2B7A4C1CD}" type="presOf" srcId="{737399FD-8339-4220-85AF-67CA2919916B}" destId="{A3D43DB1-DB85-41C7-B29D-162A1B1DF1E0}" srcOrd="0" destOrd="0" presId="urn:microsoft.com/office/officeart/2005/8/layout/cycle6"/>
    <dgm:cxn modelId="{7306EAE1-8D99-43EA-81CF-238442B4FB0F}" type="presOf" srcId="{3BC97899-61DF-4783-92F8-C42275D57B8E}" destId="{29948131-3DC1-413B-97E1-BE29EA88A6A3}" srcOrd="0" destOrd="0" presId="urn:microsoft.com/office/officeart/2005/8/layout/cycle6"/>
    <dgm:cxn modelId="{D8AC9523-6DF7-465F-809E-7F2000BC7997}" srcId="{CBCE316E-18A0-43EE-969A-9E3C71591BFA}" destId="{33DF3A07-B3C7-408F-AEDA-9C611C8CD363}" srcOrd="3" destOrd="0" parTransId="{86C02025-CF8B-469F-BE62-E6A03B3EC103}" sibTransId="{E9DAB968-351F-42B0-A5C0-A0E7E6C1E7E3}"/>
    <dgm:cxn modelId="{E8C6520C-DBB7-44AD-8993-0FDB304B6A98}" type="presOf" srcId="{A6FC0167-EC53-448D-939A-C6A377FCA4C5}" destId="{22EE824E-35E6-4C76-907C-48223231DEED}" srcOrd="0" destOrd="0" presId="urn:microsoft.com/office/officeart/2005/8/layout/cycle6"/>
    <dgm:cxn modelId="{4625642A-4365-47F6-9EAF-0FBD02A29E87}" srcId="{CBCE316E-18A0-43EE-969A-9E3C71591BFA}" destId="{F1431B1D-FCDE-4D38-AA73-3F211D2CC017}" srcOrd="5" destOrd="0" parTransId="{6D164AFC-4D67-42EF-87F8-18C3865CDD22}" sibTransId="{D051883D-0166-41A6-9A06-2B0F773CD031}"/>
    <dgm:cxn modelId="{65842226-B21E-4F69-8F0B-ED042BDDA452}" type="presOf" srcId="{E9DAB968-351F-42B0-A5C0-A0E7E6C1E7E3}" destId="{7237FF55-F90C-4B3E-9694-74BA4B5D96E5}" srcOrd="0" destOrd="0" presId="urn:microsoft.com/office/officeart/2005/8/layout/cycle6"/>
    <dgm:cxn modelId="{89DDF2AD-C4E4-4E21-956D-22C0832E9A92}" type="presOf" srcId="{33DF3A07-B3C7-408F-AEDA-9C611C8CD363}" destId="{FAC4764E-DF1B-4369-843A-648843F26E65}" srcOrd="0" destOrd="0" presId="urn:microsoft.com/office/officeart/2005/8/layout/cycle6"/>
    <dgm:cxn modelId="{4315A2D2-AA4F-402C-ABFD-3BED7515D70C}" srcId="{CBCE316E-18A0-43EE-969A-9E3C71591BFA}" destId="{5303C286-BC3E-42E8-B6B5-30BC9DF889CF}" srcOrd="4" destOrd="0" parTransId="{ABCC6C6D-0EC7-4151-946E-6B51FD8DE9EF}" sibTransId="{3BC97899-61DF-4783-92F8-C42275D57B8E}"/>
    <dgm:cxn modelId="{FBD7CE1D-EFC9-42AD-BF5C-4A51810530A2}" type="presParOf" srcId="{D8C46397-D95F-49E4-BAEC-0CBE4BB1669F}" destId="{A3D43DB1-DB85-41C7-B29D-162A1B1DF1E0}" srcOrd="0" destOrd="0" presId="urn:microsoft.com/office/officeart/2005/8/layout/cycle6"/>
    <dgm:cxn modelId="{C2D9AD4E-21DA-4005-B850-6A0E1BB93EA8}" type="presParOf" srcId="{D8C46397-D95F-49E4-BAEC-0CBE4BB1669F}" destId="{E517EEFD-1773-46D9-8672-922CF74EECC3}" srcOrd="1" destOrd="0" presId="urn:microsoft.com/office/officeart/2005/8/layout/cycle6"/>
    <dgm:cxn modelId="{C5BE6361-5300-4DF7-A347-D07777B29DBD}" type="presParOf" srcId="{D8C46397-D95F-49E4-BAEC-0CBE4BB1669F}" destId="{22EE824E-35E6-4C76-907C-48223231DEED}" srcOrd="2" destOrd="0" presId="urn:microsoft.com/office/officeart/2005/8/layout/cycle6"/>
    <dgm:cxn modelId="{4DBE3E9F-72C9-4F14-81F0-8203EDFB44A2}" type="presParOf" srcId="{D8C46397-D95F-49E4-BAEC-0CBE4BB1669F}" destId="{8BE303CB-6530-4560-A375-D263DFF9119D}" srcOrd="3" destOrd="0" presId="urn:microsoft.com/office/officeart/2005/8/layout/cycle6"/>
    <dgm:cxn modelId="{90C7E7C1-F6F2-405F-A189-42AA3E0AD266}" type="presParOf" srcId="{D8C46397-D95F-49E4-BAEC-0CBE4BB1669F}" destId="{FD24DCE6-94E8-4F38-BD1D-0B6F2643A70B}" srcOrd="4" destOrd="0" presId="urn:microsoft.com/office/officeart/2005/8/layout/cycle6"/>
    <dgm:cxn modelId="{FCFA3B0E-E8DF-4368-BD46-05B82E0FAD68}" type="presParOf" srcId="{D8C46397-D95F-49E4-BAEC-0CBE4BB1669F}" destId="{FC4F1D30-1157-4FAE-8AB7-A04459E26F0B}" srcOrd="5" destOrd="0" presId="urn:microsoft.com/office/officeart/2005/8/layout/cycle6"/>
    <dgm:cxn modelId="{CAA5E0FA-1EE3-46EE-8074-BBB2084ABC3E}" type="presParOf" srcId="{D8C46397-D95F-49E4-BAEC-0CBE4BB1669F}" destId="{A83C76C2-CA8A-4E4B-AE42-4266E5371BF7}" srcOrd="6" destOrd="0" presId="urn:microsoft.com/office/officeart/2005/8/layout/cycle6"/>
    <dgm:cxn modelId="{D2DF981B-D5E3-4AAC-8AB5-8FA68A11CCAD}" type="presParOf" srcId="{D8C46397-D95F-49E4-BAEC-0CBE4BB1669F}" destId="{6E91746A-30A6-433D-8302-271FF9D798F9}" srcOrd="7" destOrd="0" presId="urn:microsoft.com/office/officeart/2005/8/layout/cycle6"/>
    <dgm:cxn modelId="{F92141AE-77FD-4281-ABE7-EED8377CA9E2}" type="presParOf" srcId="{D8C46397-D95F-49E4-BAEC-0CBE4BB1669F}" destId="{AC782969-1213-45D5-AAFB-AD91C9A18131}" srcOrd="8" destOrd="0" presId="urn:microsoft.com/office/officeart/2005/8/layout/cycle6"/>
    <dgm:cxn modelId="{0327CB55-488C-4831-89FF-4A88BCED194B}" type="presParOf" srcId="{D8C46397-D95F-49E4-BAEC-0CBE4BB1669F}" destId="{FAC4764E-DF1B-4369-843A-648843F26E65}" srcOrd="9" destOrd="0" presId="urn:microsoft.com/office/officeart/2005/8/layout/cycle6"/>
    <dgm:cxn modelId="{EFD9D1CB-49B1-4934-88FC-AA034AFAF994}" type="presParOf" srcId="{D8C46397-D95F-49E4-BAEC-0CBE4BB1669F}" destId="{9D79DF12-B383-4734-B802-64EC9905B646}" srcOrd="10" destOrd="0" presId="urn:microsoft.com/office/officeart/2005/8/layout/cycle6"/>
    <dgm:cxn modelId="{6F6DC565-FB0D-49E2-861B-900173DB7886}" type="presParOf" srcId="{D8C46397-D95F-49E4-BAEC-0CBE4BB1669F}" destId="{7237FF55-F90C-4B3E-9694-74BA4B5D96E5}" srcOrd="11" destOrd="0" presId="urn:microsoft.com/office/officeart/2005/8/layout/cycle6"/>
    <dgm:cxn modelId="{00F37657-EBB5-4BD2-BD2B-2251C857E69E}" type="presParOf" srcId="{D8C46397-D95F-49E4-BAEC-0CBE4BB1669F}" destId="{F0CBF8DB-8ED5-4BAF-91FA-1B99CD463058}" srcOrd="12" destOrd="0" presId="urn:microsoft.com/office/officeart/2005/8/layout/cycle6"/>
    <dgm:cxn modelId="{E0DDD29D-3F85-4FE8-BE1C-2A80202F2B6D}" type="presParOf" srcId="{D8C46397-D95F-49E4-BAEC-0CBE4BB1669F}" destId="{7F19D67C-0C1B-46C7-9EC2-CC39DCD6F79D}" srcOrd="13" destOrd="0" presId="urn:microsoft.com/office/officeart/2005/8/layout/cycle6"/>
    <dgm:cxn modelId="{70B38574-59E5-4A8D-8F48-6208D3A30138}" type="presParOf" srcId="{D8C46397-D95F-49E4-BAEC-0CBE4BB1669F}" destId="{29948131-3DC1-413B-97E1-BE29EA88A6A3}" srcOrd="14" destOrd="0" presId="urn:microsoft.com/office/officeart/2005/8/layout/cycle6"/>
    <dgm:cxn modelId="{02DDE7BB-11E7-4B7E-8D61-FE36E7FE9C57}" type="presParOf" srcId="{D8C46397-D95F-49E4-BAEC-0CBE4BB1669F}" destId="{3114553E-7291-47E4-9E55-995713144D09}" srcOrd="15" destOrd="0" presId="urn:microsoft.com/office/officeart/2005/8/layout/cycle6"/>
    <dgm:cxn modelId="{D62B1779-46A3-446B-A54B-433A7AA80CD4}" type="presParOf" srcId="{D8C46397-D95F-49E4-BAEC-0CBE4BB1669F}" destId="{3BEFDA7E-195F-4FB0-822A-64CA0CE3C389}" srcOrd="16" destOrd="0" presId="urn:microsoft.com/office/officeart/2005/8/layout/cycle6"/>
    <dgm:cxn modelId="{1AA2BE09-2413-4A7E-971F-86C38C708807}" type="presParOf" srcId="{D8C46397-D95F-49E4-BAEC-0CBE4BB1669F}" destId="{71D4D25B-7911-4790-A764-C9F7E778F85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3722098-768B-4368-8028-42D02FA26A38}" type="doc">
      <dgm:prSet loTypeId="urn:microsoft.com/office/officeart/2005/8/layout/cycle4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85025D11-FA20-45A8-9503-014FFE62BB8E}">
      <dgm:prSet phldrT="[Texto]" custT="1"/>
      <dgm:spPr/>
      <dgm:t>
        <a:bodyPr/>
        <a:lstStyle/>
        <a:p>
          <a:r>
            <a:rPr lang="es-EC" sz="1600" dirty="0" smtClean="0"/>
            <a:t>Importancia del sector cafetero en ambos países</a:t>
          </a:r>
          <a:endParaRPr lang="es-EC" sz="1600" dirty="0"/>
        </a:p>
      </dgm:t>
    </dgm:pt>
    <dgm:pt modelId="{1EABA1EF-F594-48AF-9FA9-56A3D8A4E457}" type="parTrans" cxnId="{B98DD4CC-91F4-4E7E-9A63-83A091E35396}">
      <dgm:prSet/>
      <dgm:spPr/>
      <dgm:t>
        <a:bodyPr/>
        <a:lstStyle/>
        <a:p>
          <a:endParaRPr lang="es-EC"/>
        </a:p>
      </dgm:t>
    </dgm:pt>
    <dgm:pt modelId="{FF3B5E4F-C002-4084-B500-754E491547D8}" type="sibTrans" cxnId="{B98DD4CC-91F4-4E7E-9A63-83A091E35396}">
      <dgm:prSet/>
      <dgm:spPr/>
      <dgm:t>
        <a:bodyPr/>
        <a:lstStyle/>
        <a:p>
          <a:endParaRPr lang="es-EC"/>
        </a:p>
      </dgm:t>
    </dgm:pt>
    <dgm:pt modelId="{F9C743B6-A8C9-45B4-B600-1F5CCD7EF207}">
      <dgm:prSet phldrT="[Texto]" custT="1"/>
      <dgm:spPr/>
      <dgm:t>
        <a:bodyPr/>
        <a:lstStyle/>
        <a:p>
          <a:r>
            <a:rPr lang="es-EC" sz="2000" dirty="0" smtClean="0"/>
            <a:t>Mas producción, mas exportaciones y mas divisas.</a:t>
          </a:r>
          <a:endParaRPr lang="es-EC" sz="2000" dirty="0"/>
        </a:p>
      </dgm:t>
    </dgm:pt>
    <dgm:pt modelId="{FA2AA8E7-F9DF-4E31-98BD-1C659C6E0445}" type="parTrans" cxnId="{54A3B37D-1109-4774-91DD-4919AF3165B7}">
      <dgm:prSet/>
      <dgm:spPr/>
      <dgm:t>
        <a:bodyPr/>
        <a:lstStyle/>
        <a:p>
          <a:endParaRPr lang="es-EC"/>
        </a:p>
      </dgm:t>
    </dgm:pt>
    <dgm:pt modelId="{688463CB-6E1B-4261-8B03-CCCE7EE418AD}" type="sibTrans" cxnId="{54A3B37D-1109-4774-91DD-4919AF3165B7}">
      <dgm:prSet/>
      <dgm:spPr/>
      <dgm:t>
        <a:bodyPr/>
        <a:lstStyle/>
        <a:p>
          <a:endParaRPr lang="es-EC"/>
        </a:p>
      </dgm:t>
    </dgm:pt>
    <dgm:pt modelId="{695FB43F-849C-4995-BC03-43A282181B2B}">
      <dgm:prSet phldrT="[Texto]" custT="1"/>
      <dgm:spPr/>
      <dgm:t>
        <a:bodyPr/>
        <a:lstStyle/>
        <a:p>
          <a:r>
            <a:rPr lang="es-EC" sz="1600" dirty="0" smtClean="0"/>
            <a:t>Colombia y su especialización en el café Arábigo</a:t>
          </a:r>
          <a:endParaRPr lang="es-EC" sz="1600" dirty="0"/>
        </a:p>
      </dgm:t>
    </dgm:pt>
    <dgm:pt modelId="{DB05F08B-62A5-42F5-8ABB-78B777D1DEFC}" type="parTrans" cxnId="{216B576A-4971-4F31-9429-4BE7A9E2A643}">
      <dgm:prSet/>
      <dgm:spPr/>
      <dgm:t>
        <a:bodyPr/>
        <a:lstStyle/>
        <a:p>
          <a:endParaRPr lang="es-EC"/>
        </a:p>
      </dgm:t>
    </dgm:pt>
    <dgm:pt modelId="{F5B33EB1-7ED7-4CD6-98B6-2024B06A34C5}" type="sibTrans" cxnId="{216B576A-4971-4F31-9429-4BE7A9E2A643}">
      <dgm:prSet/>
      <dgm:spPr/>
      <dgm:t>
        <a:bodyPr/>
        <a:lstStyle/>
        <a:p>
          <a:endParaRPr lang="es-EC"/>
        </a:p>
      </dgm:t>
    </dgm:pt>
    <dgm:pt modelId="{11F95E19-469A-40CD-BADE-0F15C4F900B8}">
      <dgm:prSet phldrT="[Texto]" custT="1"/>
      <dgm:spPr/>
      <dgm:t>
        <a:bodyPr/>
        <a:lstStyle/>
        <a:p>
          <a:r>
            <a:rPr lang="es-EC" sz="2000" dirty="0" smtClean="0"/>
            <a:t>Ecuador 65% café Arábigo.</a:t>
          </a:r>
          <a:endParaRPr lang="es-EC" sz="2000" dirty="0"/>
        </a:p>
      </dgm:t>
    </dgm:pt>
    <dgm:pt modelId="{882A2292-0F72-4FF0-B8B5-766491C20961}" type="parTrans" cxnId="{0DDB96A4-BB08-43D7-A558-84E58E5DDAA5}">
      <dgm:prSet/>
      <dgm:spPr/>
      <dgm:t>
        <a:bodyPr/>
        <a:lstStyle/>
        <a:p>
          <a:endParaRPr lang="es-EC"/>
        </a:p>
      </dgm:t>
    </dgm:pt>
    <dgm:pt modelId="{C94C03D8-953F-4140-9FE1-05D8EC4BD93B}" type="sibTrans" cxnId="{0DDB96A4-BB08-43D7-A558-84E58E5DDAA5}">
      <dgm:prSet/>
      <dgm:spPr/>
      <dgm:t>
        <a:bodyPr/>
        <a:lstStyle/>
        <a:p>
          <a:endParaRPr lang="es-EC"/>
        </a:p>
      </dgm:t>
    </dgm:pt>
    <dgm:pt modelId="{06351038-1C0F-4D05-BA79-D355BA35E897}">
      <dgm:prSet phldrT="[Texto]" custT="1"/>
      <dgm:spPr/>
      <dgm:t>
        <a:bodyPr/>
        <a:lstStyle/>
        <a:p>
          <a:r>
            <a:rPr lang="es-EC" sz="1800" dirty="0" smtClean="0"/>
            <a:t>Importancia de la IED</a:t>
          </a:r>
          <a:endParaRPr lang="es-EC" sz="1800" dirty="0"/>
        </a:p>
      </dgm:t>
    </dgm:pt>
    <dgm:pt modelId="{17D563B8-B2BC-434F-972C-F6568A0A473A}" type="parTrans" cxnId="{AA2BADE5-953E-49FC-9892-DFCBA3254841}">
      <dgm:prSet/>
      <dgm:spPr/>
      <dgm:t>
        <a:bodyPr/>
        <a:lstStyle/>
        <a:p>
          <a:endParaRPr lang="es-EC"/>
        </a:p>
      </dgm:t>
    </dgm:pt>
    <dgm:pt modelId="{A4094478-0FCA-4E28-A8DE-98F4000E792E}" type="sibTrans" cxnId="{AA2BADE5-953E-49FC-9892-DFCBA3254841}">
      <dgm:prSet/>
      <dgm:spPr/>
      <dgm:t>
        <a:bodyPr/>
        <a:lstStyle/>
        <a:p>
          <a:endParaRPr lang="es-EC"/>
        </a:p>
      </dgm:t>
    </dgm:pt>
    <dgm:pt modelId="{2E8E6F06-D837-44D4-9B7A-DA867C9B4272}">
      <dgm:prSet phldrT="[Texto]" custT="1"/>
      <dgm:spPr/>
      <dgm:t>
        <a:bodyPr/>
        <a:lstStyle/>
        <a:p>
          <a:r>
            <a:rPr lang="es-EC" sz="2000" dirty="0" smtClean="0"/>
            <a:t>En Ecuador en su mayoría inversión pública.</a:t>
          </a:r>
          <a:endParaRPr lang="es-EC" sz="2000" dirty="0"/>
        </a:p>
      </dgm:t>
    </dgm:pt>
    <dgm:pt modelId="{86F0B520-C3E8-4A35-B0E2-73034D826C7D}" type="parTrans" cxnId="{EFD26972-2487-47A1-A893-27911DFB64DD}">
      <dgm:prSet/>
      <dgm:spPr/>
      <dgm:t>
        <a:bodyPr/>
        <a:lstStyle/>
        <a:p>
          <a:endParaRPr lang="es-EC"/>
        </a:p>
      </dgm:t>
    </dgm:pt>
    <dgm:pt modelId="{5A6C64B9-E015-48AE-90D4-CF00504FA5C3}" type="sibTrans" cxnId="{EFD26972-2487-47A1-A893-27911DFB64DD}">
      <dgm:prSet/>
      <dgm:spPr/>
      <dgm:t>
        <a:bodyPr/>
        <a:lstStyle/>
        <a:p>
          <a:endParaRPr lang="es-EC"/>
        </a:p>
      </dgm:t>
    </dgm:pt>
    <dgm:pt modelId="{B8648109-9DA3-45D6-BF90-9EC70D187AB3}">
      <dgm:prSet phldrT="[Texto]" custT="1"/>
      <dgm:spPr/>
      <dgm:t>
        <a:bodyPr/>
        <a:lstStyle/>
        <a:p>
          <a:r>
            <a:rPr lang="es-EC" sz="1800" dirty="0" smtClean="0"/>
            <a:t>Incentivos en Ecuador no son suficientes</a:t>
          </a:r>
          <a:endParaRPr lang="es-EC" sz="1800" dirty="0"/>
        </a:p>
      </dgm:t>
    </dgm:pt>
    <dgm:pt modelId="{A692758A-15F4-4E95-90B2-57DF1B8AD3A3}" type="parTrans" cxnId="{2C5784B4-B355-4396-BCED-DD83551485C2}">
      <dgm:prSet/>
      <dgm:spPr/>
      <dgm:t>
        <a:bodyPr/>
        <a:lstStyle/>
        <a:p>
          <a:endParaRPr lang="es-EC"/>
        </a:p>
      </dgm:t>
    </dgm:pt>
    <dgm:pt modelId="{E70EEC75-3645-4F73-B7DD-CAFCFD970241}" type="sibTrans" cxnId="{2C5784B4-B355-4396-BCED-DD83551485C2}">
      <dgm:prSet/>
      <dgm:spPr/>
      <dgm:t>
        <a:bodyPr/>
        <a:lstStyle/>
        <a:p>
          <a:endParaRPr lang="es-EC"/>
        </a:p>
      </dgm:t>
    </dgm:pt>
    <dgm:pt modelId="{844FFBE7-3888-4D8A-B51C-7EB0C4BC2643}">
      <dgm:prSet phldrT="[Texto]" custT="1"/>
      <dgm:spPr/>
      <dgm:t>
        <a:bodyPr/>
        <a:lstStyle/>
        <a:p>
          <a:r>
            <a:rPr lang="es-EC" sz="2000" dirty="0" smtClean="0"/>
            <a:t>Políticas claras, que busquen seguridad jurídica, libre mercado y otros factores, son el camino para mejor IED</a:t>
          </a:r>
          <a:endParaRPr lang="es-EC" sz="2000" dirty="0"/>
        </a:p>
      </dgm:t>
    </dgm:pt>
    <dgm:pt modelId="{C2DE427C-D0E7-44CE-A28B-E42A0CE8AC13}" type="parTrans" cxnId="{2BD9FEA7-7171-461E-9B1B-47E99FD6A76B}">
      <dgm:prSet/>
      <dgm:spPr/>
      <dgm:t>
        <a:bodyPr/>
        <a:lstStyle/>
        <a:p>
          <a:endParaRPr lang="es-EC"/>
        </a:p>
      </dgm:t>
    </dgm:pt>
    <dgm:pt modelId="{A62BFB5C-14A5-4AD4-9A92-7367711223A3}" type="sibTrans" cxnId="{2BD9FEA7-7171-461E-9B1B-47E99FD6A76B}">
      <dgm:prSet/>
      <dgm:spPr/>
      <dgm:t>
        <a:bodyPr/>
        <a:lstStyle/>
        <a:p>
          <a:endParaRPr lang="es-EC"/>
        </a:p>
      </dgm:t>
    </dgm:pt>
    <dgm:pt modelId="{C30E41D3-EB46-410D-9DDA-35CD77B934D4}">
      <dgm:prSet phldrT="[Texto]" custT="1"/>
      <dgm:spPr/>
      <dgm:t>
        <a:bodyPr/>
        <a:lstStyle/>
        <a:p>
          <a:r>
            <a:rPr lang="es-EC" sz="2000" dirty="0" smtClean="0"/>
            <a:t>Investigaciones y capacitación a los agricultores</a:t>
          </a:r>
          <a:endParaRPr lang="es-EC" sz="2000" dirty="0"/>
        </a:p>
      </dgm:t>
    </dgm:pt>
    <dgm:pt modelId="{E1A68928-51C3-4CA9-95A6-3E8E2059703F}" type="parTrans" cxnId="{3F4D59E6-84FF-4F54-9581-49A9EC71AEB1}">
      <dgm:prSet/>
      <dgm:spPr/>
      <dgm:t>
        <a:bodyPr/>
        <a:lstStyle/>
        <a:p>
          <a:endParaRPr lang="es-EC"/>
        </a:p>
      </dgm:t>
    </dgm:pt>
    <dgm:pt modelId="{A4F3CC19-3905-4794-B94E-4D84CB81856C}" type="sibTrans" cxnId="{3F4D59E6-84FF-4F54-9581-49A9EC71AEB1}">
      <dgm:prSet/>
      <dgm:spPr/>
      <dgm:t>
        <a:bodyPr/>
        <a:lstStyle/>
        <a:p>
          <a:endParaRPr lang="es-EC"/>
        </a:p>
      </dgm:t>
    </dgm:pt>
    <dgm:pt modelId="{93FC8D85-A226-4E71-B03A-711E6DB619A4}">
      <dgm:prSet phldrT="[Texto]" custT="1"/>
      <dgm:spPr/>
      <dgm:t>
        <a:bodyPr/>
        <a:lstStyle/>
        <a:p>
          <a:r>
            <a:rPr lang="es-EC" sz="2000" dirty="0" smtClean="0"/>
            <a:t>En Colombia mayor inversión privada.</a:t>
          </a:r>
          <a:endParaRPr lang="es-EC" sz="2000" dirty="0"/>
        </a:p>
      </dgm:t>
    </dgm:pt>
    <dgm:pt modelId="{1B1E9868-4BA0-442A-B3BD-186F97C8AB47}" type="parTrans" cxnId="{346A1F8B-51E7-404C-B726-21808C84BD77}">
      <dgm:prSet/>
      <dgm:spPr/>
      <dgm:t>
        <a:bodyPr/>
        <a:lstStyle/>
        <a:p>
          <a:endParaRPr lang="es-EC"/>
        </a:p>
      </dgm:t>
    </dgm:pt>
    <dgm:pt modelId="{048D72BE-47CE-46BC-935C-5C1EA35F7770}" type="sibTrans" cxnId="{346A1F8B-51E7-404C-B726-21808C84BD77}">
      <dgm:prSet/>
      <dgm:spPr/>
      <dgm:t>
        <a:bodyPr/>
        <a:lstStyle/>
        <a:p>
          <a:endParaRPr lang="es-EC"/>
        </a:p>
      </dgm:t>
    </dgm:pt>
    <dgm:pt modelId="{2F2DEB8F-AEBF-48FD-ACA0-0D63EB76C3F4}" type="pres">
      <dgm:prSet presAssocID="{A3722098-768B-4368-8028-42D02FA26A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C91805-5E14-49C3-9BA8-74D2B9F317DC}" type="pres">
      <dgm:prSet presAssocID="{A3722098-768B-4368-8028-42D02FA26A38}" presName="children" presStyleCnt="0"/>
      <dgm:spPr/>
    </dgm:pt>
    <dgm:pt modelId="{A700530B-031E-4045-9E9C-04339C919FF3}" type="pres">
      <dgm:prSet presAssocID="{A3722098-768B-4368-8028-42D02FA26A38}" presName="child1group" presStyleCnt="0"/>
      <dgm:spPr/>
    </dgm:pt>
    <dgm:pt modelId="{C4565C69-3CED-4DF9-A589-94D569BA300B}" type="pres">
      <dgm:prSet presAssocID="{A3722098-768B-4368-8028-42D02FA26A38}" presName="child1" presStyleLbl="bgAcc1" presStyleIdx="0" presStyleCnt="4" custScaleX="154107" custLinFactNeighborX="-33253" custLinFactNeighborY="4157"/>
      <dgm:spPr/>
      <dgm:t>
        <a:bodyPr/>
        <a:lstStyle/>
        <a:p>
          <a:endParaRPr lang="es-EC"/>
        </a:p>
      </dgm:t>
    </dgm:pt>
    <dgm:pt modelId="{A189DC23-C1F4-4DF8-AF4E-AD6CA0C0524C}" type="pres">
      <dgm:prSet presAssocID="{A3722098-768B-4368-8028-42D02FA26A3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789FCF-4CEB-48A6-9F11-2DF0C84F7EF4}" type="pres">
      <dgm:prSet presAssocID="{A3722098-768B-4368-8028-42D02FA26A38}" presName="child2group" presStyleCnt="0"/>
      <dgm:spPr/>
    </dgm:pt>
    <dgm:pt modelId="{48880592-2D6B-42B0-8A00-3B3BD7DF6FFA}" type="pres">
      <dgm:prSet presAssocID="{A3722098-768B-4368-8028-42D02FA26A38}" presName="child2" presStyleLbl="bgAcc1" presStyleIdx="1" presStyleCnt="4" custScaleX="154107" custLinFactNeighborX="29116" custLinFactNeighborY="4157"/>
      <dgm:spPr/>
      <dgm:t>
        <a:bodyPr/>
        <a:lstStyle/>
        <a:p>
          <a:endParaRPr lang="es-EC"/>
        </a:p>
      </dgm:t>
    </dgm:pt>
    <dgm:pt modelId="{A80D45C8-40AD-456E-A408-67497691F8D2}" type="pres">
      <dgm:prSet presAssocID="{A3722098-768B-4368-8028-42D02FA26A3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A6846F-8B8D-47D1-8C59-F1956CBE10B8}" type="pres">
      <dgm:prSet presAssocID="{A3722098-768B-4368-8028-42D02FA26A38}" presName="child3group" presStyleCnt="0"/>
      <dgm:spPr/>
    </dgm:pt>
    <dgm:pt modelId="{B306FF23-08E9-4EE2-83F3-5AD28154323B}" type="pres">
      <dgm:prSet presAssocID="{A3722098-768B-4368-8028-42D02FA26A38}" presName="child3" presStyleLbl="bgAcc1" presStyleIdx="2" presStyleCnt="4" custScaleX="174272" custScaleY="133881" custLinFactNeighborX="29116" custLinFactNeighborY="-16422"/>
      <dgm:spPr/>
      <dgm:t>
        <a:bodyPr/>
        <a:lstStyle/>
        <a:p>
          <a:endParaRPr lang="es-EC"/>
        </a:p>
      </dgm:t>
    </dgm:pt>
    <dgm:pt modelId="{E461DF76-7607-4D2F-9B99-7AE7F45A5A5D}" type="pres">
      <dgm:prSet presAssocID="{A3722098-768B-4368-8028-42D02FA26A3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E45F1-D739-45C8-A929-6007E9F47419}" type="pres">
      <dgm:prSet presAssocID="{A3722098-768B-4368-8028-42D02FA26A38}" presName="child4group" presStyleCnt="0"/>
      <dgm:spPr/>
    </dgm:pt>
    <dgm:pt modelId="{192BE350-C3FD-407B-A61D-BA0919626A98}" type="pres">
      <dgm:prSet presAssocID="{A3722098-768B-4368-8028-42D02FA26A38}" presName="child4" presStyleLbl="bgAcc1" presStyleIdx="3" presStyleCnt="4" custScaleX="193740" custScaleY="135835" custLinFactNeighborX="-33253" custLinFactNeighborY="-16422"/>
      <dgm:spPr/>
      <dgm:t>
        <a:bodyPr/>
        <a:lstStyle/>
        <a:p>
          <a:endParaRPr lang="es-EC"/>
        </a:p>
      </dgm:t>
    </dgm:pt>
    <dgm:pt modelId="{0926E1A1-A350-4B67-94A6-4FC86D0B304F}" type="pres">
      <dgm:prSet presAssocID="{A3722098-768B-4368-8028-42D02FA26A3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3013C6-3CC9-401A-947C-BDBFC8CC1363}" type="pres">
      <dgm:prSet presAssocID="{A3722098-768B-4368-8028-42D02FA26A38}" presName="childPlaceholder" presStyleCnt="0"/>
      <dgm:spPr/>
    </dgm:pt>
    <dgm:pt modelId="{C50BE284-77B1-4497-9EEB-866363D1B710}" type="pres">
      <dgm:prSet presAssocID="{A3722098-768B-4368-8028-42D02FA26A38}" presName="circle" presStyleCnt="0"/>
      <dgm:spPr/>
    </dgm:pt>
    <dgm:pt modelId="{D595544B-0F33-4AEC-996F-6FB2653E3975}" type="pres">
      <dgm:prSet presAssocID="{A3722098-768B-4368-8028-42D02FA26A38}" presName="quadrant1" presStyleLbl="node1" presStyleIdx="0" presStyleCnt="4" custScaleX="104542" custLinFactNeighborX="-33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3F1C2-D7CF-4DE7-8DE1-A9067259643A}" type="pres">
      <dgm:prSet presAssocID="{A3722098-768B-4368-8028-42D02FA26A38}" presName="quadrant2" presStyleLbl="node1" presStyleIdx="1" presStyleCnt="4" custScaleX="106517" custLinFactNeighborX="113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7E901D-BADA-4D9A-94E5-61E1353425D2}" type="pres">
      <dgm:prSet presAssocID="{A3722098-768B-4368-8028-42D02FA26A38}" presName="quadrant3" presStyleLbl="node1" presStyleIdx="2" presStyleCnt="4" custScaleX="107647" custLinFactNeighborX="113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197944-CCDD-430E-9DB1-13829CDB5FB3}" type="pres">
      <dgm:prSet presAssocID="{A3722098-768B-4368-8028-42D02FA26A38}" presName="quadrant4" presStyleLbl="node1" presStyleIdx="3" presStyleCnt="4" custScaleX="104542" custLinFactNeighborX="-33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BE23E-6E9D-4F50-BEEB-27451E1F5BFF}" type="pres">
      <dgm:prSet presAssocID="{A3722098-768B-4368-8028-42D02FA26A38}" presName="quadrantPlaceholder" presStyleCnt="0"/>
      <dgm:spPr/>
    </dgm:pt>
    <dgm:pt modelId="{2FAFCF18-5D47-4938-9D32-8C879395E31F}" type="pres">
      <dgm:prSet presAssocID="{A3722098-768B-4368-8028-42D02FA26A38}" presName="center1" presStyleLbl="fgShp" presStyleIdx="0" presStyleCnt="2"/>
      <dgm:spPr/>
    </dgm:pt>
    <dgm:pt modelId="{8EA5BA1E-1B62-4EEB-8673-C3E92816CADD}" type="pres">
      <dgm:prSet presAssocID="{A3722098-768B-4368-8028-42D02FA26A38}" presName="center2" presStyleLbl="fgShp" presStyleIdx="1" presStyleCnt="2"/>
      <dgm:spPr/>
    </dgm:pt>
  </dgm:ptLst>
  <dgm:cxnLst>
    <dgm:cxn modelId="{0DDB96A4-BB08-43D7-A558-84E58E5DDAA5}" srcId="{695FB43F-849C-4995-BC03-43A282181B2B}" destId="{11F95E19-469A-40CD-BADE-0F15C4F900B8}" srcOrd="0" destOrd="0" parTransId="{882A2292-0F72-4FF0-B8B5-766491C20961}" sibTransId="{C94C03D8-953F-4140-9FE1-05D8EC4BD93B}"/>
    <dgm:cxn modelId="{43D8D4CA-E50A-45DC-BE78-015FA4FB8FC4}" type="presOf" srcId="{B8648109-9DA3-45D6-BF90-9EC70D187AB3}" destId="{6E197944-CCDD-430E-9DB1-13829CDB5FB3}" srcOrd="0" destOrd="0" presId="urn:microsoft.com/office/officeart/2005/8/layout/cycle4"/>
    <dgm:cxn modelId="{2C5784B4-B355-4396-BCED-DD83551485C2}" srcId="{A3722098-768B-4368-8028-42D02FA26A38}" destId="{B8648109-9DA3-45D6-BF90-9EC70D187AB3}" srcOrd="3" destOrd="0" parTransId="{A692758A-15F4-4E95-90B2-57DF1B8AD3A3}" sibTransId="{E70EEC75-3645-4F73-B7DD-CAFCFD970241}"/>
    <dgm:cxn modelId="{01AF3D8D-47A8-4BDC-AF28-A3766418A6C0}" type="presOf" srcId="{93FC8D85-A226-4E71-B03A-711E6DB619A4}" destId="{B306FF23-08E9-4EE2-83F3-5AD28154323B}" srcOrd="0" destOrd="1" presId="urn:microsoft.com/office/officeart/2005/8/layout/cycle4"/>
    <dgm:cxn modelId="{3CEEC4A8-CB0A-46F0-A4BF-D5F6A75088CB}" type="presOf" srcId="{F9C743B6-A8C9-45B4-B600-1F5CCD7EF207}" destId="{A189DC23-C1F4-4DF8-AF4E-AD6CA0C0524C}" srcOrd="1" destOrd="0" presId="urn:microsoft.com/office/officeart/2005/8/layout/cycle4"/>
    <dgm:cxn modelId="{15772D7A-B480-492F-AB9B-7D928C8E3AD7}" type="presOf" srcId="{2E8E6F06-D837-44D4-9B7A-DA867C9B4272}" destId="{E461DF76-7607-4D2F-9B99-7AE7F45A5A5D}" srcOrd="1" destOrd="0" presId="urn:microsoft.com/office/officeart/2005/8/layout/cycle4"/>
    <dgm:cxn modelId="{19A7C7E5-9801-495E-A25B-FDB0D820ACE0}" type="presOf" srcId="{06351038-1C0F-4D05-BA79-D355BA35E897}" destId="{387E901D-BADA-4D9A-94E5-61E1353425D2}" srcOrd="0" destOrd="0" presId="urn:microsoft.com/office/officeart/2005/8/layout/cycle4"/>
    <dgm:cxn modelId="{EFD26972-2487-47A1-A893-27911DFB64DD}" srcId="{06351038-1C0F-4D05-BA79-D355BA35E897}" destId="{2E8E6F06-D837-44D4-9B7A-DA867C9B4272}" srcOrd="0" destOrd="0" parTransId="{86F0B520-C3E8-4A35-B0E2-73034D826C7D}" sibTransId="{5A6C64B9-E015-48AE-90D4-CF00504FA5C3}"/>
    <dgm:cxn modelId="{B98DD4CC-91F4-4E7E-9A63-83A091E35396}" srcId="{A3722098-768B-4368-8028-42D02FA26A38}" destId="{85025D11-FA20-45A8-9503-014FFE62BB8E}" srcOrd="0" destOrd="0" parTransId="{1EABA1EF-F594-48AF-9FA9-56A3D8A4E457}" sibTransId="{FF3B5E4F-C002-4084-B500-754E491547D8}"/>
    <dgm:cxn modelId="{2BD9FEA7-7171-461E-9B1B-47E99FD6A76B}" srcId="{B8648109-9DA3-45D6-BF90-9EC70D187AB3}" destId="{844FFBE7-3888-4D8A-B51C-7EB0C4BC2643}" srcOrd="0" destOrd="0" parTransId="{C2DE427C-D0E7-44CE-A28B-E42A0CE8AC13}" sibTransId="{A62BFB5C-14A5-4AD4-9A92-7367711223A3}"/>
    <dgm:cxn modelId="{4EA15C5B-DD42-449C-8410-4CF298E57B7B}" type="presOf" srcId="{A3722098-768B-4368-8028-42D02FA26A38}" destId="{2F2DEB8F-AEBF-48FD-ACA0-0D63EB76C3F4}" srcOrd="0" destOrd="0" presId="urn:microsoft.com/office/officeart/2005/8/layout/cycle4"/>
    <dgm:cxn modelId="{DBCE3E1A-DB01-491D-8A5A-6034EF64216A}" type="presOf" srcId="{2E8E6F06-D837-44D4-9B7A-DA867C9B4272}" destId="{B306FF23-08E9-4EE2-83F3-5AD28154323B}" srcOrd="0" destOrd="0" presId="urn:microsoft.com/office/officeart/2005/8/layout/cycle4"/>
    <dgm:cxn modelId="{5DCAA097-79B5-47D3-9007-4F0C331965F2}" type="presOf" srcId="{93FC8D85-A226-4E71-B03A-711E6DB619A4}" destId="{E461DF76-7607-4D2F-9B99-7AE7F45A5A5D}" srcOrd="1" destOrd="1" presId="urn:microsoft.com/office/officeart/2005/8/layout/cycle4"/>
    <dgm:cxn modelId="{0962361C-E14F-49A1-8FE0-98F31D76723F}" type="presOf" srcId="{695FB43F-849C-4995-BC03-43A282181B2B}" destId="{0573F1C2-D7CF-4DE7-8DE1-A9067259643A}" srcOrd="0" destOrd="0" presId="urn:microsoft.com/office/officeart/2005/8/layout/cycle4"/>
    <dgm:cxn modelId="{824B11D0-6931-4B57-88D7-52D5B1B05F98}" type="presOf" srcId="{11F95E19-469A-40CD-BADE-0F15C4F900B8}" destId="{A80D45C8-40AD-456E-A408-67497691F8D2}" srcOrd="1" destOrd="0" presId="urn:microsoft.com/office/officeart/2005/8/layout/cycle4"/>
    <dgm:cxn modelId="{B6F69C94-FA6E-4575-8D01-359E8784E445}" type="presOf" srcId="{C30E41D3-EB46-410D-9DDA-35CD77B934D4}" destId="{48880592-2D6B-42B0-8A00-3B3BD7DF6FFA}" srcOrd="0" destOrd="1" presId="urn:microsoft.com/office/officeart/2005/8/layout/cycle4"/>
    <dgm:cxn modelId="{216B576A-4971-4F31-9429-4BE7A9E2A643}" srcId="{A3722098-768B-4368-8028-42D02FA26A38}" destId="{695FB43F-849C-4995-BC03-43A282181B2B}" srcOrd="1" destOrd="0" parTransId="{DB05F08B-62A5-42F5-8ABB-78B777D1DEFC}" sibTransId="{F5B33EB1-7ED7-4CD6-98B6-2024B06A34C5}"/>
    <dgm:cxn modelId="{54A3B37D-1109-4774-91DD-4919AF3165B7}" srcId="{85025D11-FA20-45A8-9503-014FFE62BB8E}" destId="{F9C743B6-A8C9-45B4-B600-1F5CCD7EF207}" srcOrd="0" destOrd="0" parTransId="{FA2AA8E7-F9DF-4E31-98BD-1C659C6E0445}" sibTransId="{688463CB-6E1B-4261-8B03-CCCE7EE418AD}"/>
    <dgm:cxn modelId="{AA2BADE5-953E-49FC-9892-DFCBA3254841}" srcId="{A3722098-768B-4368-8028-42D02FA26A38}" destId="{06351038-1C0F-4D05-BA79-D355BA35E897}" srcOrd="2" destOrd="0" parTransId="{17D563B8-B2BC-434F-972C-F6568A0A473A}" sibTransId="{A4094478-0FCA-4E28-A8DE-98F4000E792E}"/>
    <dgm:cxn modelId="{346A1F8B-51E7-404C-B726-21808C84BD77}" srcId="{06351038-1C0F-4D05-BA79-D355BA35E897}" destId="{93FC8D85-A226-4E71-B03A-711E6DB619A4}" srcOrd="1" destOrd="0" parTransId="{1B1E9868-4BA0-442A-B3BD-186F97C8AB47}" sibTransId="{048D72BE-47CE-46BC-935C-5C1EA35F7770}"/>
    <dgm:cxn modelId="{85C38F11-0D8B-464E-A25C-62094ADDEDAB}" type="presOf" srcId="{844FFBE7-3888-4D8A-B51C-7EB0C4BC2643}" destId="{192BE350-C3FD-407B-A61D-BA0919626A98}" srcOrd="0" destOrd="0" presId="urn:microsoft.com/office/officeart/2005/8/layout/cycle4"/>
    <dgm:cxn modelId="{AB25EC6F-3DD8-4DA4-89CA-8C61027D49F4}" type="presOf" srcId="{85025D11-FA20-45A8-9503-014FFE62BB8E}" destId="{D595544B-0F33-4AEC-996F-6FB2653E3975}" srcOrd="0" destOrd="0" presId="urn:microsoft.com/office/officeart/2005/8/layout/cycle4"/>
    <dgm:cxn modelId="{14523894-C0B4-4E82-995E-C5013062AEA7}" type="presOf" srcId="{C30E41D3-EB46-410D-9DDA-35CD77B934D4}" destId="{A80D45C8-40AD-456E-A408-67497691F8D2}" srcOrd="1" destOrd="1" presId="urn:microsoft.com/office/officeart/2005/8/layout/cycle4"/>
    <dgm:cxn modelId="{3F4D59E6-84FF-4F54-9581-49A9EC71AEB1}" srcId="{695FB43F-849C-4995-BC03-43A282181B2B}" destId="{C30E41D3-EB46-410D-9DDA-35CD77B934D4}" srcOrd="1" destOrd="0" parTransId="{E1A68928-51C3-4CA9-95A6-3E8E2059703F}" sibTransId="{A4F3CC19-3905-4794-B94E-4D84CB81856C}"/>
    <dgm:cxn modelId="{FB088E27-F8F1-48F1-8A77-75C1044B675C}" type="presOf" srcId="{11F95E19-469A-40CD-BADE-0F15C4F900B8}" destId="{48880592-2D6B-42B0-8A00-3B3BD7DF6FFA}" srcOrd="0" destOrd="0" presId="urn:microsoft.com/office/officeart/2005/8/layout/cycle4"/>
    <dgm:cxn modelId="{9012ACF1-53EC-4145-8EC5-286F1D5E747E}" type="presOf" srcId="{F9C743B6-A8C9-45B4-B600-1F5CCD7EF207}" destId="{C4565C69-3CED-4DF9-A589-94D569BA300B}" srcOrd="0" destOrd="0" presId="urn:microsoft.com/office/officeart/2005/8/layout/cycle4"/>
    <dgm:cxn modelId="{E2F9FFF0-383B-4C3F-A08E-DFAA0FC92948}" type="presOf" srcId="{844FFBE7-3888-4D8A-B51C-7EB0C4BC2643}" destId="{0926E1A1-A350-4B67-94A6-4FC86D0B304F}" srcOrd="1" destOrd="0" presId="urn:microsoft.com/office/officeart/2005/8/layout/cycle4"/>
    <dgm:cxn modelId="{74ADE5DE-4380-4005-90B5-4ACD39BB81F5}" type="presParOf" srcId="{2F2DEB8F-AEBF-48FD-ACA0-0D63EB76C3F4}" destId="{E3C91805-5E14-49C3-9BA8-74D2B9F317DC}" srcOrd="0" destOrd="0" presId="urn:microsoft.com/office/officeart/2005/8/layout/cycle4"/>
    <dgm:cxn modelId="{C19AE7B1-3664-4348-9FB8-4C5BD9C29BF5}" type="presParOf" srcId="{E3C91805-5E14-49C3-9BA8-74D2B9F317DC}" destId="{A700530B-031E-4045-9E9C-04339C919FF3}" srcOrd="0" destOrd="0" presId="urn:microsoft.com/office/officeart/2005/8/layout/cycle4"/>
    <dgm:cxn modelId="{2E3CA3E4-2A6B-4167-A36E-BE6792A24839}" type="presParOf" srcId="{A700530B-031E-4045-9E9C-04339C919FF3}" destId="{C4565C69-3CED-4DF9-A589-94D569BA300B}" srcOrd="0" destOrd="0" presId="urn:microsoft.com/office/officeart/2005/8/layout/cycle4"/>
    <dgm:cxn modelId="{B56F8E9D-9F2E-4F4A-8775-8CC0732A7E94}" type="presParOf" srcId="{A700530B-031E-4045-9E9C-04339C919FF3}" destId="{A189DC23-C1F4-4DF8-AF4E-AD6CA0C0524C}" srcOrd="1" destOrd="0" presId="urn:microsoft.com/office/officeart/2005/8/layout/cycle4"/>
    <dgm:cxn modelId="{C94340B6-3CE9-4ADF-BC56-3B2476868CE9}" type="presParOf" srcId="{E3C91805-5E14-49C3-9BA8-74D2B9F317DC}" destId="{F4789FCF-4CEB-48A6-9F11-2DF0C84F7EF4}" srcOrd="1" destOrd="0" presId="urn:microsoft.com/office/officeart/2005/8/layout/cycle4"/>
    <dgm:cxn modelId="{9ECC64A0-9030-4D22-8252-1BF8EFF42324}" type="presParOf" srcId="{F4789FCF-4CEB-48A6-9F11-2DF0C84F7EF4}" destId="{48880592-2D6B-42B0-8A00-3B3BD7DF6FFA}" srcOrd="0" destOrd="0" presId="urn:microsoft.com/office/officeart/2005/8/layout/cycle4"/>
    <dgm:cxn modelId="{27070EF3-AF2E-4B5C-8C10-96D4E2252AD9}" type="presParOf" srcId="{F4789FCF-4CEB-48A6-9F11-2DF0C84F7EF4}" destId="{A80D45C8-40AD-456E-A408-67497691F8D2}" srcOrd="1" destOrd="0" presId="urn:microsoft.com/office/officeart/2005/8/layout/cycle4"/>
    <dgm:cxn modelId="{A692C5BC-7148-4804-BA0A-5E72BDE933A0}" type="presParOf" srcId="{E3C91805-5E14-49C3-9BA8-74D2B9F317DC}" destId="{F4A6846F-8B8D-47D1-8C59-F1956CBE10B8}" srcOrd="2" destOrd="0" presId="urn:microsoft.com/office/officeart/2005/8/layout/cycle4"/>
    <dgm:cxn modelId="{9B136299-E7FC-4B37-90FD-5AF35A499967}" type="presParOf" srcId="{F4A6846F-8B8D-47D1-8C59-F1956CBE10B8}" destId="{B306FF23-08E9-4EE2-83F3-5AD28154323B}" srcOrd="0" destOrd="0" presId="urn:microsoft.com/office/officeart/2005/8/layout/cycle4"/>
    <dgm:cxn modelId="{2FE1163C-B35D-46DB-89C8-5D5639A987D2}" type="presParOf" srcId="{F4A6846F-8B8D-47D1-8C59-F1956CBE10B8}" destId="{E461DF76-7607-4D2F-9B99-7AE7F45A5A5D}" srcOrd="1" destOrd="0" presId="urn:microsoft.com/office/officeart/2005/8/layout/cycle4"/>
    <dgm:cxn modelId="{822CC50B-7CAA-472D-9917-AFA497AA5D59}" type="presParOf" srcId="{E3C91805-5E14-49C3-9BA8-74D2B9F317DC}" destId="{C28E45F1-D739-45C8-A929-6007E9F47419}" srcOrd="3" destOrd="0" presId="urn:microsoft.com/office/officeart/2005/8/layout/cycle4"/>
    <dgm:cxn modelId="{EA2DAD4E-3C8B-4AEE-B07E-DF5806062F32}" type="presParOf" srcId="{C28E45F1-D739-45C8-A929-6007E9F47419}" destId="{192BE350-C3FD-407B-A61D-BA0919626A98}" srcOrd="0" destOrd="0" presId="urn:microsoft.com/office/officeart/2005/8/layout/cycle4"/>
    <dgm:cxn modelId="{17E3F4C3-9BFB-46DD-B26C-A302C5FC95AE}" type="presParOf" srcId="{C28E45F1-D739-45C8-A929-6007E9F47419}" destId="{0926E1A1-A350-4B67-94A6-4FC86D0B304F}" srcOrd="1" destOrd="0" presId="urn:microsoft.com/office/officeart/2005/8/layout/cycle4"/>
    <dgm:cxn modelId="{913CEB65-9B6D-46E2-9C75-8039A9D781B2}" type="presParOf" srcId="{E3C91805-5E14-49C3-9BA8-74D2B9F317DC}" destId="{CC3013C6-3CC9-401A-947C-BDBFC8CC1363}" srcOrd="4" destOrd="0" presId="urn:microsoft.com/office/officeart/2005/8/layout/cycle4"/>
    <dgm:cxn modelId="{4D4C9AB3-BD15-45D8-8013-5BE0BD6BE827}" type="presParOf" srcId="{2F2DEB8F-AEBF-48FD-ACA0-0D63EB76C3F4}" destId="{C50BE284-77B1-4497-9EEB-866363D1B710}" srcOrd="1" destOrd="0" presId="urn:microsoft.com/office/officeart/2005/8/layout/cycle4"/>
    <dgm:cxn modelId="{75D15369-6F15-40A8-AD00-ED3549694390}" type="presParOf" srcId="{C50BE284-77B1-4497-9EEB-866363D1B710}" destId="{D595544B-0F33-4AEC-996F-6FB2653E3975}" srcOrd="0" destOrd="0" presId="urn:microsoft.com/office/officeart/2005/8/layout/cycle4"/>
    <dgm:cxn modelId="{B4F21A56-6E60-47E0-9AA6-552276FA4916}" type="presParOf" srcId="{C50BE284-77B1-4497-9EEB-866363D1B710}" destId="{0573F1C2-D7CF-4DE7-8DE1-A9067259643A}" srcOrd="1" destOrd="0" presId="urn:microsoft.com/office/officeart/2005/8/layout/cycle4"/>
    <dgm:cxn modelId="{F62C6548-3CA8-49FA-986E-377FCF0A55C0}" type="presParOf" srcId="{C50BE284-77B1-4497-9EEB-866363D1B710}" destId="{387E901D-BADA-4D9A-94E5-61E1353425D2}" srcOrd="2" destOrd="0" presId="urn:microsoft.com/office/officeart/2005/8/layout/cycle4"/>
    <dgm:cxn modelId="{6A0DCB40-2CC8-4781-A1E4-A9EAB701A3A3}" type="presParOf" srcId="{C50BE284-77B1-4497-9EEB-866363D1B710}" destId="{6E197944-CCDD-430E-9DB1-13829CDB5FB3}" srcOrd="3" destOrd="0" presId="urn:microsoft.com/office/officeart/2005/8/layout/cycle4"/>
    <dgm:cxn modelId="{4BA89646-8F59-4FB5-AA7B-9D4DD154372A}" type="presParOf" srcId="{C50BE284-77B1-4497-9EEB-866363D1B710}" destId="{31FBE23E-6E9D-4F50-BEEB-27451E1F5BFF}" srcOrd="4" destOrd="0" presId="urn:microsoft.com/office/officeart/2005/8/layout/cycle4"/>
    <dgm:cxn modelId="{C5049C3F-CFCA-4EA1-8851-7FE5BBC40AF1}" type="presParOf" srcId="{2F2DEB8F-AEBF-48FD-ACA0-0D63EB76C3F4}" destId="{2FAFCF18-5D47-4938-9D32-8C879395E31F}" srcOrd="2" destOrd="0" presId="urn:microsoft.com/office/officeart/2005/8/layout/cycle4"/>
    <dgm:cxn modelId="{92DFB9BE-98B2-4002-BCDC-B92831B9C19B}" type="presParOf" srcId="{2F2DEB8F-AEBF-48FD-ACA0-0D63EB76C3F4}" destId="{8EA5BA1E-1B62-4EEB-8673-C3E92816CAD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E316E-18A0-43EE-969A-9E3C71591BF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7399FD-8339-4220-85AF-67CA2919916B}">
      <dgm:prSet phldrT="[Texto]" custT="1"/>
      <dgm:spPr/>
      <dgm:t>
        <a:bodyPr/>
        <a:lstStyle/>
        <a:p>
          <a:r>
            <a:rPr lang="es-EC" sz="1600" dirty="0" smtClean="0"/>
            <a:t>Acceso a nuevos mercados</a:t>
          </a:r>
          <a:endParaRPr lang="es-EC" sz="1600" dirty="0"/>
        </a:p>
      </dgm:t>
    </dgm:pt>
    <dgm:pt modelId="{79FDD7B6-AFEE-4A23-A118-E6125978DF60}" type="parTrans" cxnId="{4DBCAF0C-BD19-43F8-B20A-ECC050015CBA}">
      <dgm:prSet/>
      <dgm:spPr/>
      <dgm:t>
        <a:bodyPr/>
        <a:lstStyle/>
        <a:p>
          <a:endParaRPr lang="es-EC"/>
        </a:p>
      </dgm:t>
    </dgm:pt>
    <dgm:pt modelId="{A6FC0167-EC53-448D-939A-C6A377FCA4C5}" type="sibTrans" cxnId="{4DBCAF0C-BD19-43F8-B20A-ECC050015CBA}">
      <dgm:prSet/>
      <dgm:spPr/>
      <dgm:t>
        <a:bodyPr/>
        <a:lstStyle/>
        <a:p>
          <a:endParaRPr lang="es-EC"/>
        </a:p>
      </dgm:t>
    </dgm:pt>
    <dgm:pt modelId="{314BAA34-0B96-4C6A-AF11-D956E29B3AF8}">
      <dgm:prSet phldrT="[Texto]" custT="1"/>
      <dgm:spPr/>
      <dgm:t>
        <a:bodyPr/>
        <a:lstStyle/>
        <a:p>
          <a:r>
            <a:rPr lang="es-EC" sz="1600" dirty="0" smtClean="0"/>
            <a:t>Búsqueda de recursos</a:t>
          </a:r>
          <a:endParaRPr lang="es-EC" sz="1600" dirty="0"/>
        </a:p>
      </dgm:t>
    </dgm:pt>
    <dgm:pt modelId="{3162DFF1-C2F2-4D93-8890-BAA716DB7BF8}" type="parTrans" cxnId="{CEF1EE65-A5ED-40C7-A136-FBA7BD93A561}">
      <dgm:prSet/>
      <dgm:spPr/>
      <dgm:t>
        <a:bodyPr/>
        <a:lstStyle/>
        <a:p>
          <a:endParaRPr lang="es-EC"/>
        </a:p>
      </dgm:t>
    </dgm:pt>
    <dgm:pt modelId="{8DD0FE5E-C9C4-4A14-BB2C-7A3981251358}" type="sibTrans" cxnId="{CEF1EE65-A5ED-40C7-A136-FBA7BD93A561}">
      <dgm:prSet/>
      <dgm:spPr/>
      <dgm:t>
        <a:bodyPr/>
        <a:lstStyle/>
        <a:p>
          <a:endParaRPr lang="es-EC"/>
        </a:p>
      </dgm:t>
    </dgm:pt>
    <dgm:pt modelId="{31BEC69D-52F6-421E-BBB9-C3F95C17C61E}">
      <dgm:prSet phldrT="[Texto]" custT="1"/>
      <dgm:spPr/>
      <dgm:t>
        <a:bodyPr/>
        <a:lstStyle/>
        <a:p>
          <a:r>
            <a:rPr lang="es-EC" sz="1600" dirty="0" smtClean="0"/>
            <a:t>Búsqueda de eficiencia</a:t>
          </a:r>
          <a:endParaRPr lang="es-EC" sz="1600" dirty="0"/>
        </a:p>
      </dgm:t>
    </dgm:pt>
    <dgm:pt modelId="{C5231670-8128-4642-8EBF-89B140DA0B2A}" type="parTrans" cxnId="{5864091D-8A64-408C-8417-B7A4F39B03C9}">
      <dgm:prSet/>
      <dgm:spPr/>
      <dgm:t>
        <a:bodyPr/>
        <a:lstStyle/>
        <a:p>
          <a:endParaRPr lang="es-EC"/>
        </a:p>
      </dgm:t>
    </dgm:pt>
    <dgm:pt modelId="{90070E1A-7C0F-42E3-9793-776C10F29F39}" type="sibTrans" cxnId="{5864091D-8A64-408C-8417-B7A4F39B03C9}">
      <dgm:prSet/>
      <dgm:spPr/>
      <dgm:t>
        <a:bodyPr/>
        <a:lstStyle/>
        <a:p>
          <a:endParaRPr lang="es-EC"/>
        </a:p>
      </dgm:t>
    </dgm:pt>
    <dgm:pt modelId="{33DF3A07-B3C7-408F-AEDA-9C611C8CD363}">
      <dgm:prSet phldrT="[Texto]" custT="1"/>
      <dgm:spPr/>
      <dgm:t>
        <a:bodyPr/>
        <a:lstStyle/>
        <a:p>
          <a:r>
            <a:rPr lang="es-EC" sz="1600" dirty="0" smtClean="0"/>
            <a:t>Búsqueda de activos estratégicos</a:t>
          </a:r>
          <a:endParaRPr lang="es-EC" sz="1600" dirty="0"/>
        </a:p>
      </dgm:t>
    </dgm:pt>
    <dgm:pt modelId="{86C02025-CF8B-469F-BE62-E6A03B3EC103}" type="parTrans" cxnId="{D8AC9523-6DF7-465F-809E-7F2000BC7997}">
      <dgm:prSet/>
      <dgm:spPr/>
      <dgm:t>
        <a:bodyPr/>
        <a:lstStyle/>
        <a:p>
          <a:endParaRPr lang="es-EC"/>
        </a:p>
      </dgm:t>
    </dgm:pt>
    <dgm:pt modelId="{E9DAB968-351F-42B0-A5C0-A0E7E6C1E7E3}" type="sibTrans" cxnId="{D8AC9523-6DF7-465F-809E-7F2000BC7997}">
      <dgm:prSet/>
      <dgm:spPr/>
      <dgm:t>
        <a:bodyPr/>
        <a:lstStyle/>
        <a:p>
          <a:endParaRPr lang="es-EC"/>
        </a:p>
      </dgm:t>
    </dgm:pt>
    <dgm:pt modelId="{5303C286-BC3E-42E8-B6B5-30BC9DF889CF}">
      <dgm:prSet phldrT="[Texto]" custT="1"/>
      <dgm:spPr/>
      <dgm:t>
        <a:bodyPr/>
        <a:lstStyle/>
        <a:p>
          <a:r>
            <a:rPr lang="es-EC" sz="1600" dirty="0" smtClean="0"/>
            <a:t>Diversificación del riesgo</a:t>
          </a:r>
          <a:endParaRPr lang="es-EC" sz="1600" dirty="0"/>
        </a:p>
      </dgm:t>
    </dgm:pt>
    <dgm:pt modelId="{ABCC6C6D-0EC7-4151-946E-6B51FD8DE9EF}" type="parTrans" cxnId="{4315A2D2-AA4F-402C-ABFD-3BED7515D70C}">
      <dgm:prSet/>
      <dgm:spPr/>
      <dgm:t>
        <a:bodyPr/>
        <a:lstStyle/>
        <a:p>
          <a:endParaRPr lang="es-EC"/>
        </a:p>
      </dgm:t>
    </dgm:pt>
    <dgm:pt modelId="{3BC97899-61DF-4783-92F8-C42275D57B8E}" type="sibTrans" cxnId="{4315A2D2-AA4F-402C-ABFD-3BED7515D70C}">
      <dgm:prSet/>
      <dgm:spPr/>
      <dgm:t>
        <a:bodyPr/>
        <a:lstStyle/>
        <a:p>
          <a:endParaRPr lang="es-EC"/>
        </a:p>
      </dgm:t>
    </dgm:pt>
    <dgm:pt modelId="{F1431B1D-FCDE-4D38-AA73-3F211D2CC017}">
      <dgm:prSet phldrT="[Texto]" custT="1"/>
      <dgm:spPr/>
      <dgm:t>
        <a:bodyPr/>
        <a:lstStyle/>
        <a:p>
          <a:r>
            <a:rPr lang="es-EC" sz="1600" dirty="0" smtClean="0"/>
            <a:t>Mejoramiento del control de mercado</a:t>
          </a:r>
          <a:endParaRPr lang="es-EC" sz="1600" dirty="0"/>
        </a:p>
      </dgm:t>
    </dgm:pt>
    <dgm:pt modelId="{6D164AFC-4D67-42EF-87F8-18C3865CDD22}" type="parTrans" cxnId="{4625642A-4365-47F6-9EAF-0FBD02A29E87}">
      <dgm:prSet/>
      <dgm:spPr/>
      <dgm:t>
        <a:bodyPr/>
        <a:lstStyle/>
        <a:p>
          <a:endParaRPr lang="es-EC"/>
        </a:p>
      </dgm:t>
    </dgm:pt>
    <dgm:pt modelId="{D051883D-0166-41A6-9A06-2B0F773CD031}" type="sibTrans" cxnId="{4625642A-4365-47F6-9EAF-0FBD02A29E87}">
      <dgm:prSet/>
      <dgm:spPr/>
      <dgm:t>
        <a:bodyPr/>
        <a:lstStyle/>
        <a:p>
          <a:endParaRPr lang="es-EC"/>
        </a:p>
      </dgm:t>
    </dgm:pt>
    <dgm:pt modelId="{AACC1AAC-81E5-436E-ADC4-7CCABA56E01B}" type="pres">
      <dgm:prSet presAssocID="{CBCE316E-18A0-43EE-969A-9E3C71591B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ED46DF-9A83-4AEA-A0D1-B0AB28B42B7B}" type="pres">
      <dgm:prSet presAssocID="{737399FD-8339-4220-85AF-67CA2919916B}" presName="dummy" presStyleCnt="0"/>
      <dgm:spPr/>
    </dgm:pt>
    <dgm:pt modelId="{A35577E2-F86B-4A67-9C82-64E652480E75}" type="pres">
      <dgm:prSet presAssocID="{737399FD-8339-4220-85AF-67CA2919916B}" presName="node" presStyleLbl="revTx" presStyleIdx="0" presStyleCnt="6" custScaleX="129008" custRadScaleRad="100341" custRadScaleInc="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7E1A0B-8890-4952-808E-93E90F70F203}" type="pres">
      <dgm:prSet presAssocID="{A6FC0167-EC53-448D-939A-C6A377FCA4C5}" presName="sibTrans" presStyleLbl="node1" presStyleIdx="0" presStyleCnt="6"/>
      <dgm:spPr/>
      <dgm:t>
        <a:bodyPr/>
        <a:lstStyle/>
        <a:p>
          <a:endParaRPr lang="es-EC"/>
        </a:p>
      </dgm:t>
    </dgm:pt>
    <dgm:pt modelId="{B33B6F7D-1637-4D3A-887B-A476A5C400E9}" type="pres">
      <dgm:prSet presAssocID="{314BAA34-0B96-4C6A-AF11-D956E29B3AF8}" presName="dummy" presStyleCnt="0"/>
      <dgm:spPr/>
    </dgm:pt>
    <dgm:pt modelId="{908AC06F-BDFA-421C-94A7-078763EE5F35}" type="pres">
      <dgm:prSet presAssocID="{314BAA34-0B96-4C6A-AF11-D956E29B3AF8}" presName="node" presStyleLbl="revTx" presStyleIdx="1" presStyleCnt="6" custScaleX="129008" custRadScaleRad="100261" custRadScaleInc="-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71136-309E-4D63-8015-E7DB3074CE25}" type="pres">
      <dgm:prSet presAssocID="{8DD0FE5E-C9C4-4A14-BB2C-7A3981251358}" presName="sibTrans" presStyleLbl="node1" presStyleIdx="1" presStyleCnt="6"/>
      <dgm:spPr/>
      <dgm:t>
        <a:bodyPr/>
        <a:lstStyle/>
        <a:p>
          <a:endParaRPr lang="es-EC"/>
        </a:p>
      </dgm:t>
    </dgm:pt>
    <dgm:pt modelId="{9933B076-C6BD-4F9F-9F66-AAEA11E45EA8}" type="pres">
      <dgm:prSet presAssocID="{31BEC69D-52F6-421E-BBB9-C3F95C17C61E}" presName="dummy" presStyleCnt="0"/>
      <dgm:spPr/>
    </dgm:pt>
    <dgm:pt modelId="{2B1CDD34-0477-44B7-B9AD-405685D950BF}" type="pres">
      <dgm:prSet presAssocID="{31BEC69D-52F6-421E-BBB9-C3F95C17C61E}" presName="node" presStyleLbl="revTx" presStyleIdx="2" presStyleCnt="6" custScaleX="129008" custRadScaleRad="99920" custRadScaleInc="-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64332B-DC93-47AE-9C4A-2F33FC2B23C1}" type="pres">
      <dgm:prSet presAssocID="{90070E1A-7C0F-42E3-9793-776C10F29F39}" presName="sibTrans" presStyleLbl="node1" presStyleIdx="2" presStyleCnt="6"/>
      <dgm:spPr/>
      <dgm:t>
        <a:bodyPr/>
        <a:lstStyle/>
        <a:p>
          <a:endParaRPr lang="es-EC"/>
        </a:p>
      </dgm:t>
    </dgm:pt>
    <dgm:pt modelId="{C184DD0D-66FC-478C-B9B6-729BD4BF5EEC}" type="pres">
      <dgm:prSet presAssocID="{33DF3A07-B3C7-408F-AEDA-9C611C8CD363}" presName="dummy" presStyleCnt="0"/>
      <dgm:spPr/>
    </dgm:pt>
    <dgm:pt modelId="{A22FD8B3-4E43-4B15-94A6-86B3BE9A7298}" type="pres">
      <dgm:prSet presAssocID="{33DF3A07-B3C7-408F-AEDA-9C611C8CD363}" presName="node" presStyleLbl="revTx" presStyleIdx="3" presStyleCnt="6" custScaleX="1290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89FDAA-DD06-43F5-AB65-A15F3FEB199C}" type="pres">
      <dgm:prSet presAssocID="{E9DAB968-351F-42B0-A5C0-A0E7E6C1E7E3}" presName="sibTrans" presStyleLbl="node1" presStyleIdx="3" presStyleCnt="6"/>
      <dgm:spPr/>
      <dgm:t>
        <a:bodyPr/>
        <a:lstStyle/>
        <a:p>
          <a:endParaRPr lang="es-EC"/>
        </a:p>
      </dgm:t>
    </dgm:pt>
    <dgm:pt modelId="{82F83AF6-F8F2-49C8-91FD-8EF674CA667B}" type="pres">
      <dgm:prSet presAssocID="{5303C286-BC3E-42E8-B6B5-30BC9DF889CF}" presName="dummy" presStyleCnt="0"/>
      <dgm:spPr/>
    </dgm:pt>
    <dgm:pt modelId="{6F604712-DA8B-4AD3-816F-766BE167EC0E}" type="pres">
      <dgm:prSet presAssocID="{5303C286-BC3E-42E8-B6B5-30BC9DF889CF}" presName="node" presStyleLbl="revTx" presStyleIdx="4" presStyleCnt="6" custScaleX="1290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347C25-8F44-4EF9-974F-3E52926F66F6}" type="pres">
      <dgm:prSet presAssocID="{3BC97899-61DF-4783-92F8-C42275D57B8E}" presName="sibTrans" presStyleLbl="node1" presStyleIdx="4" presStyleCnt="6"/>
      <dgm:spPr/>
      <dgm:t>
        <a:bodyPr/>
        <a:lstStyle/>
        <a:p>
          <a:endParaRPr lang="es-EC"/>
        </a:p>
      </dgm:t>
    </dgm:pt>
    <dgm:pt modelId="{1F2D8F58-0B48-4F7E-95EC-7BB57AB56A87}" type="pres">
      <dgm:prSet presAssocID="{F1431B1D-FCDE-4D38-AA73-3F211D2CC017}" presName="dummy" presStyleCnt="0"/>
      <dgm:spPr/>
    </dgm:pt>
    <dgm:pt modelId="{6CDC490A-D188-429B-9047-09D3C766EF06}" type="pres">
      <dgm:prSet presAssocID="{F1431B1D-FCDE-4D38-AA73-3F211D2CC017}" presName="node" presStyleLbl="revTx" presStyleIdx="5" presStyleCnt="6" custScaleX="129008" custRadScaleRad="100051" custRadScaleInc="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10F1EB-0F25-4390-85ED-E5C532D22150}" type="pres">
      <dgm:prSet presAssocID="{D051883D-0166-41A6-9A06-2B0F773CD031}" presName="sibTrans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9C042007-B274-4306-A52D-B76796638BF9}" type="presOf" srcId="{D051883D-0166-41A6-9A06-2B0F773CD031}" destId="{FF10F1EB-0F25-4390-85ED-E5C532D22150}" srcOrd="0" destOrd="0" presId="urn:microsoft.com/office/officeart/2005/8/layout/cycle1"/>
    <dgm:cxn modelId="{4A9D23D4-D781-4A04-BDF9-83D2CF74B13B}" type="presOf" srcId="{31BEC69D-52F6-421E-BBB9-C3F95C17C61E}" destId="{2B1CDD34-0477-44B7-B9AD-405685D950BF}" srcOrd="0" destOrd="0" presId="urn:microsoft.com/office/officeart/2005/8/layout/cycle1"/>
    <dgm:cxn modelId="{5864091D-8A64-408C-8417-B7A4F39B03C9}" srcId="{CBCE316E-18A0-43EE-969A-9E3C71591BFA}" destId="{31BEC69D-52F6-421E-BBB9-C3F95C17C61E}" srcOrd="2" destOrd="0" parTransId="{C5231670-8128-4642-8EBF-89B140DA0B2A}" sibTransId="{90070E1A-7C0F-42E3-9793-776C10F29F39}"/>
    <dgm:cxn modelId="{BCEF465E-8C93-47FF-9FF5-0695A57F156D}" type="presOf" srcId="{F1431B1D-FCDE-4D38-AA73-3F211D2CC017}" destId="{6CDC490A-D188-429B-9047-09D3C766EF06}" srcOrd="0" destOrd="0" presId="urn:microsoft.com/office/officeart/2005/8/layout/cycle1"/>
    <dgm:cxn modelId="{E2F45CCF-DD41-41A3-A4C0-1866B9FBE6DD}" type="presOf" srcId="{CBCE316E-18A0-43EE-969A-9E3C71591BFA}" destId="{AACC1AAC-81E5-436E-ADC4-7CCABA56E01B}" srcOrd="0" destOrd="0" presId="urn:microsoft.com/office/officeart/2005/8/layout/cycle1"/>
    <dgm:cxn modelId="{4DBCAF0C-BD19-43F8-B20A-ECC050015CBA}" srcId="{CBCE316E-18A0-43EE-969A-9E3C71591BFA}" destId="{737399FD-8339-4220-85AF-67CA2919916B}" srcOrd="0" destOrd="0" parTransId="{79FDD7B6-AFEE-4A23-A118-E6125978DF60}" sibTransId="{A6FC0167-EC53-448D-939A-C6A377FCA4C5}"/>
    <dgm:cxn modelId="{D031026F-3BC5-40DF-8D92-BCC0FDCF0D68}" type="presOf" srcId="{737399FD-8339-4220-85AF-67CA2919916B}" destId="{A35577E2-F86B-4A67-9C82-64E652480E75}" srcOrd="0" destOrd="0" presId="urn:microsoft.com/office/officeart/2005/8/layout/cycle1"/>
    <dgm:cxn modelId="{CEF1EE65-A5ED-40C7-A136-FBA7BD93A561}" srcId="{CBCE316E-18A0-43EE-969A-9E3C71591BFA}" destId="{314BAA34-0B96-4C6A-AF11-D956E29B3AF8}" srcOrd="1" destOrd="0" parTransId="{3162DFF1-C2F2-4D93-8890-BAA716DB7BF8}" sibTransId="{8DD0FE5E-C9C4-4A14-BB2C-7A3981251358}"/>
    <dgm:cxn modelId="{CF35E8F9-9090-49C7-ABD2-45CAC8BEDC94}" type="presOf" srcId="{5303C286-BC3E-42E8-B6B5-30BC9DF889CF}" destId="{6F604712-DA8B-4AD3-816F-766BE167EC0E}" srcOrd="0" destOrd="0" presId="urn:microsoft.com/office/officeart/2005/8/layout/cycle1"/>
    <dgm:cxn modelId="{70A4D073-6E03-4604-9ACD-63DF56E4B438}" type="presOf" srcId="{33DF3A07-B3C7-408F-AEDA-9C611C8CD363}" destId="{A22FD8B3-4E43-4B15-94A6-86B3BE9A7298}" srcOrd="0" destOrd="0" presId="urn:microsoft.com/office/officeart/2005/8/layout/cycle1"/>
    <dgm:cxn modelId="{6A9907B6-AB0E-46C2-A536-E91918975CA1}" type="presOf" srcId="{3BC97899-61DF-4783-92F8-C42275D57B8E}" destId="{12347C25-8F44-4EF9-974F-3E52926F66F6}" srcOrd="0" destOrd="0" presId="urn:microsoft.com/office/officeart/2005/8/layout/cycle1"/>
    <dgm:cxn modelId="{6809D32C-BA7C-4009-8BBA-D0B99FE6493F}" type="presOf" srcId="{90070E1A-7C0F-42E3-9793-776C10F29F39}" destId="{6864332B-DC93-47AE-9C4A-2F33FC2B23C1}" srcOrd="0" destOrd="0" presId="urn:microsoft.com/office/officeart/2005/8/layout/cycle1"/>
    <dgm:cxn modelId="{D8AC9523-6DF7-465F-809E-7F2000BC7997}" srcId="{CBCE316E-18A0-43EE-969A-9E3C71591BFA}" destId="{33DF3A07-B3C7-408F-AEDA-9C611C8CD363}" srcOrd="3" destOrd="0" parTransId="{86C02025-CF8B-469F-BE62-E6A03B3EC103}" sibTransId="{E9DAB968-351F-42B0-A5C0-A0E7E6C1E7E3}"/>
    <dgm:cxn modelId="{478318D1-46C1-47C7-B23D-53C6E651C489}" type="presOf" srcId="{314BAA34-0B96-4C6A-AF11-D956E29B3AF8}" destId="{908AC06F-BDFA-421C-94A7-078763EE5F35}" srcOrd="0" destOrd="0" presId="urn:microsoft.com/office/officeart/2005/8/layout/cycle1"/>
    <dgm:cxn modelId="{4625642A-4365-47F6-9EAF-0FBD02A29E87}" srcId="{CBCE316E-18A0-43EE-969A-9E3C71591BFA}" destId="{F1431B1D-FCDE-4D38-AA73-3F211D2CC017}" srcOrd="5" destOrd="0" parTransId="{6D164AFC-4D67-42EF-87F8-18C3865CDD22}" sibTransId="{D051883D-0166-41A6-9A06-2B0F773CD031}"/>
    <dgm:cxn modelId="{AE48C26C-6DEE-42DA-87B3-69DB11711D85}" type="presOf" srcId="{E9DAB968-351F-42B0-A5C0-A0E7E6C1E7E3}" destId="{2289FDAA-DD06-43F5-AB65-A15F3FEB199C}" srcOrd="0" destOrd="0" presId="urn:microsoft.com/office/officeart/2005/8/layout/cycle1"/>
    <dgm:cxn modelId="{4315A2D2-AA4F-402C-ABFD-3BED7515D70C}" srcId="{CBCE316E-18A0-43EE-969A-9E3C71591BFA}" destId="{5303C286-BC3E-42E8-B6B5-30BC9DF889CF}" srcOrd="4" destOrd="0" parTransId="{ABCC6C6D-0EC7-4151-946E-6B51FD8DE9EF}" sibTransId="{3BC97899-61DF-4783-92F8-C42275D57B8E}"/>
    <dgm:cxn modelId="{2BDCD539-6064-4E80-824D-0383D75E397D}" type="presOf" srcId="{8DD0FE5E-C9C4-4A14-BB2C-7A3981251358}" destId="{57E71136-309E-4D63-8015-E7DB3074CE25}" srcOrd="0" destOrd="0" presId="urn:microsoft.com/office/officeart/2005/8/layout/cycle1"/>
    <dgm:cxn modelId="{6240E5D1-B39C-4AF0-8092-A6AD4CEAA18C}" type="presOf" srcId="{A6FC0167-EC53-448D-939A-C6A377FCA4C5}" destId="{A77E1A0B-8890-4952-808E-93E90F70F203}" srcOrd="0" destOrd="0" presId="urn:microsoft.com/office/officeart/2005/8/layout/cycle1"/>
    <dgm:cxn modelId="{0E7A439E-2471-47D9-BE4E-67D1810EB523}" type="presParOf" srcId="{AACC1AAC-81E5-436E-ADC4-7CCABA56E01B}" destId="{29ED46DF-9A83-4AEA-A0D1-B0AB28B42B7B}" srcOrd="0" destOrd="0" presId="urn:microsoft.com/office/officeart/2005/8/layout/cycle1"/>
    <dgm:cxn modelId="{63379B22-93B5-409D-912B-DB903D0F383A}" type="presParOf" srcId="{AACC1AAC-81E5-436E-ADC4-7CCABA56E01B}" destId="{A35577E2-F86B-4A67-9C82-64E652480E75}" srcOrd="1" destOrd="0" presId="urn:microsoft.com/office/officeart/2005/8/layout/cycle1"/>
    <dgm:cxn modelId="{5871D004-101D-4E94-A9D9-D11CB9804847}" type="presParOf" srcId="{AACC1AAC-81E5-436E-ADC4-7CCABA56E01B}" destId="{A77E1A0B-8890-4952-808E-93E90F70F203}" srcOrd="2" destOrd="0" presId="urn:microsoft.com/office/officeart/2005/8/layout/cycle1"/>
    <dgm:cxn modelId="{B6F8120F-811B-4E33-BEDD-728CB8875F26}" type="presParOf" srcId="{AACC1AAC-81E5-436E-ADC4-7CCABA56E01B}" destId="{B33B6F7D-1637-4D3A-887B-A476A5C400E9}" srcOrd="3" destOrd="0" presId="urn:microsoft.com/office/officeart/2005/8/layout/cycle1"/>
    <dgm:cxn modelId="{9D6B73A2-B1EA-497F-A783-9E3FBE51441F}" type="presParOf" srcId="{AACC1AAC-81E5-436E-ADC4-7CCABA56E01B}" destId="{908AC06F-BDFA-421C-94A7-078763EE5F35}" srcOrd="4" destOrd="0" presId="urn:microsoft.com/office/officeart/2005/8/layout/cycle1"/>
    <dgm:cxn modelId="{F41567FE-748C-4FA6-AC6D-5E8B26AE3F05}" type="presParOf" srcId="{AACC1AAC-81E5-436E-ADC4-7CCABA56E01B}" destId="{57E71136-309E-4D63-8015-E7DB3074CE25}" srcOrd="5" destOrd="0" presId="urn:microsoft.com/office/officeart/2005/8/layout/cycle1"/>
    <dgm:cxn modelId="{F0457270-B9D7-466D-B942-615EAB9FA281}" type="presParOf" srcId="{AACC1AAC-81E5-436E-ADC4-7CCABA56E01B}" destId="{9933B076-C6BD-4F9F-9F66-AAEA11E45EA8}" srcOrd="6" destOrd="0" presId="urn:microsoft.com/office/officeart/2005/8/layout/cycle1"/>
    <dgm:cxn modelId="{BE9DBA6C-24E5-4C60-8C97-3AAFB11CF728}" type="presParOf" srcId="{AACC1AAC-81E5-436E-ADC4-7CCABA56E01B}" destId="{2B1CDD34-0477-44B7-B9AD-405685D950BF}" srcOrd="7" destOrd="0" presId="urn:microsoft.com/office/officeart/2005/8/layout/cycle1"/>
    <dgm:cxn modelId="{7C79CE78-202E-4D42-9DC4-35A2E9127FE8}" type="presParOf" srcId="{AACC1AAC-81E5-436E-ADC4-7CCABA56E01B}" destId="{6864332B-DC93-47AE-9C4A-2F33FC2B23C1}" srcOrd="8" destOrd="0" presId="urn:microsoft.com/office/officeart/2005/8/layout/cycle1"/>
    <dgm:cxn modelId="{30FED0DA-52C0-4CD3-AE96-8A9703E7C303}" type="presParOf" srcId="{AACC1AAC-81E5-436E-ADC4-7CCABA56E01B}" destId="{C184DD0D-66FC-478C-B9B6-729BD4BF5EEC}" srcOrd="9" destOrd="0" presId="urn:microsoft.com/office/officeart/2005/8/layout/cycle1"/>
    <dgm:cxn modelId="{ACE4966B-8FA7-4042-B4F9-A6F1AC26641C}" type="presParOf" srcId="{AACC1AAC-81E5-436E-ADC4-7CCABA56E01B}" destId="{A22FD8B3-4E43-4B15-94A6-86B3BE9A7298}" srcOrd="10" destOrd="0" presId="urn:microsoft.com/office/officeart/2005/8/layout/cycle1"/>
    <dgm:cxn modelId="{2C8580B3-5C65-4793-B49D-52CDE478011E}" type="presParOf" srcId="{AACC1AAC-81E5-436E-ADC4-7CCABA56E01B}" destId="{2289FDAA-DD06-43F5-AB65-A15F3FEB199C}" srcOrd="11" destOrd="0" presId="urn:microsoft.com/office/officeart/2005/8/layout/cycle1"/>
    <dgm:cxn modelId="{AA9A8EB4-E557-46EA-BAB4-9CCA83684579}" type="presParOf" srcId="{AACC1AAC-81E5-436E-ADC4-7CCABA56E01B}" destId="{82F83AF6-F8F2-49C8-91FD-8EF674CA667B}" srcOrd="12" destOrd="0" presId="urn:microsoft.com/office/officeart/2005/8/layout/cycle1"/>
    <dgm:cxn modelId="{1D59622D-5F05-4C76-9775-69D9FA5C8583}" type="presParOf" srcId="{AACC1AAC-81E5-436E-ADC4-7CCABA56E01B}" destId="{6F604712-DA8B-4AD3-816F-766BE167EC0E}" srcOrd="13" destOrd="0" presId="urn:microsoft.com/office/officeart/2005/8/layout/cycle1"/>
    <dgm:cxn modelId="{D867EC90-8E75-46D8-B9E6-774E017FFDCC}" type="presParOf" srcId="{AACC1AAC-81E5-436E-ADC4-7CCABA56E01B}" destId="{12347C25-8F44-4EF9-974F-3E52926F66F6}" srcOrd="14" destOrd="0" presId="urn:microsoft.com/office/officeart/2005/8/layout/cycle1"/>
    <dgm:cxn modelId="{E089CA22-5C0B-40B8-930C-2A253B001685}" type="presParOf" srcId="{AACC1AAC-81E5-436E-ADC4-7CCABA56E01B}" destId="{1F2D8F58-0B48-4F7E-95EC-7BB57AB56A87}" srcOrd="15" destOrd="0" presId="urn:microsoft.com/office/officeart/2005/8/layout/cycle1"/>
    <dgm:cxn modelId="{BC09B6CF-4A20-49BD-A3BA-0D18D9E65463}" type="presParOf" srcId="{AACC1AAC-81E5-436E-ADC4-7CCABA56E01B}" destId="{6CDC490A-D188-429B-9047-09D3C766EF06}" srcOrd="16" destOrd="0" presId="urn:microsoft.com/office/officeart/2005/8/layout/cycle1"/>
    <dgm:cxn modelId="{5E55E7C4-8B17-42AB-BB23-A09B50D6DE2B}" type="presParOf" srcId="{AACC1AAC-81E5-436E-ADC4-7CCABA56E01B}" destId="{FF10F1EB-0F25-4390-85ED-E5C532D2215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D2AD0-8A0C-41E1-8FDF-F94155C2543E}" type="doc">
      <dgm:prSet loTypeId="urn:microsoft.com/office/officeart/2008/layout/Squa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51B0D94-557C-42D1-BA54-7074DD5BF56D}">
      <dgm:prSet phldrT="[Texto]"/>
      <dgm:spPr/>
      <dgm:t>
        <a:bodyPr/>
        <a:lstStyle/>
        <a:p>
          <a:r>
            <a:rPr lang="es-EC" dirty="0" smtClean="0"/>
            <a:t>Marco Conceptual</a:t>
          </a:r>
          <a:endParaRPr lang="es-EC" dirty="0"/>
        </a:p>
      </dgm:t>
    </dgm:pt>
    <dgm:pt modelId="{BD32AF98-EC36-4290-991D-1E5BCAA02E2A}" type="parTrans" cxnId="{9D3C5E29-33BD-4AA6-A758-008FC0A3F98C}">
      <dgm:prSet/>
      <dgm:spPr/>
      <dgm:t>
        <a:bodyPr/>
        <a:lstStyle/>
        <a:p>
          <a:endParaRPr lang="es-EC"/>
        </a:p>
      </dgm:t>
    </dgm:pt>
    <dgm:pt modelId="{B6DE9EF6-4B9C-4A02-8541-3AEB183D43FD}" type="sibTrans" cxnId="{9D3C5E29-33BD-4AA6-A758-008FC0A3F98C}">
      <dgm:prSet/>
      <dgm:spPr/>
      <dgm:t>
        <a:bodyPr/>
        <a:lstStyle/>
        <a:p>
          <a:endParaRPr lang="es-EC"/>
        </a:p>
      </dgm:t>
    </dgm:pt>
    <dgm:pt modelId="{8B347F48-69F7-4EB8-AA21-CB9AAE812AF3}">
      <dgm:prSet phldrT="[Texto]"/>
      <dgm:spPr/>
      <dgm:t>
        <a:bodyPr/>
        <a:lstStyle/>
        <a:p>
          <a:r>
            <a:rPr lang="es-EC" dirty="0" smtClean="0"/>
            <a:t>Inversión</a:t>
          </a:r>
          <a:endParaRPr lang="es-EC" dirty="0"/>
        </a:p>
      </dgm:t>
    </dgm:pt>
    <dgm:pt modelId="{B30B0F85-DDAB-4C3A-9C05-9608FCC00E5A}" type="parTrans" cxnId="{07FBEE9C-27BC-4BE2-A75D-3A07D4640FA1}">
      <dgm:prSet/>
      <dgm:spPr/>
      <dgm:t>
        <a:bodyPr/>
        <a:lstStyle/>
        <a:p>
          <a:endParaRPr lang="es-EC"/>
        </a:p>
      </dgm:t>
    </dgm:pt>
    <dgm:pt modelId="{488DB01C-ECAD-4E7E-8605-CA226FC4C5FD}" type="sibTrans" cxnId="{07FBEE9C-27BC-4BE2-A75D-3A07D4640FA1}">
      <dgm:prSet/>
      <dgm:spPr/>
      <dgm:t>
        <a:bodyPr/>
        <a:lstStyle/>
        <a:p>
          <a:endParaRPr lang="es-EC"/>
        </a:p>
      </dgm:t>
    </dgm:pt>
    <dgm:pt modelId="{58733062-ED1A-46D2-B437-A473BBBB9371}">
      <dgm:prSet phldrT="[Texto]"/>
      <dgm:spPr/>
      <dgm:t>
        <a:bodyPr/>
        <a:lstStyle/>
        <a:p>
          <a:r>
            <a:rPr lang="es-EC" dirty="0" smtClean="0"/>
            <a:t>Productividad</a:t>
          </a:r>
          <a:endParaRPr lang="es-EC" dirty="0"/>
        </a:p>
      </dgm:t>
    </dgm:pt>
    <dgm:pt modelId="{D4FF4474-8D7A-4E62-B85A-2591CE0A803D}" type="parTrans" cxnId="{9155893A-C0E5-4FE0-A3E5-79DB71601B29}">
      <dgm:prSet/>
      <dgm:spPr/>
      <dgm:t>
        <a:bodyPr/>
        <a:lstStyle/>
        <a:p>
          <a:endParaRPr lang="es-EC"/>
        </a:p>
      </dgm:t>
    </dgm:pt>
    <dgm:pt modelId="{54227CB0-122C-45CC-9E23-03E2177DCCC2}" type="sibTrans" cxnId="{9155893A-C0E5-4FE0-A3E5-79DB71601B29}">
      <dgm:prSet/>
      <dgm:spPr/>
      <dgm:t>
        <a:bodyPr/>
        <a:lstStyle/>
        <a:p>
          <a:endParaRPr lang="es-EC"/>
        </a:p>
      </dgm:t>
    </dgm:pt>
    <dgm:pt modelId="{01DF693F-5B41-4045-9165-EA7BA4D73F40}">
      <dgm:prSet phldrT="[Texto]"/>
      <dgm:spPr/>
      <dgm:t>
        <a:bodyPr/>
        <a:lstStyle/>
        <a:p>
          <a:r>
            <a:rPr lang="es-EC" dirty="0" smtClean="0"/>
            <a:t>Libertad Económica</a:t>
          </a:r>
          <a:endParaRPr lang="es-EC" dirty="0"/>
        </a:p>
      </dgm:t>
    </dgm:pt>
    <dgm:pt modelId="{0467F467-FF34-4C12-9D2E-75D83163365D}" type="parTrans" cxnId="{4BDD2DEF-429A-4A8B-929B-048C959F9F31}">
      <dgm:prSet/>
      <dgm:spPr/>
      <dgm:t>
        <a:bodyPr/>
        <a:lstStyle/>
        <a:p>
          <a:endParaRPr lang="es-EC"/>
        </a:p>
      </dgm:t>
    </dgm:pt>
    <dgm:pt modelId="{59D3D65B-6B5F-47D0-A343-7B5E6EF42E56}" type="sibTrans" cxnId="{4BDD2DEF-429A-4A8B-929B-048C959F9F31}">
      <dgm:prSet/>
      <dgm:spPr/>
      <dgm:t>
        <a:bodyPr/>
        <a:lstStyle/>
        <a:p>
          <a:endParaRPr lang="es-EC"/>
        </a:p>
      </dgm:t>
    </dgm:pt>
    <dgm:pt modelId="{0813CC8A-72D5-418D-8A71-011EF9E74AF4}">
      <dgm:prSet phldrT="[Texto]"/>
      <dgm:spPr/>
      <dgm:t>
        <a:bodyPr/>
        <a:lstStyle/>
        <a:p>
          <a:r>
            <a:rPr lang="es-EC" dirty="0" smtClean="0"/>
            <a:t>Ventaja Comparativa</a:t>
          </a:r>
          <a:endParaRPr lang="es-EC" dirty="0"/>
        </a:p>
      </dgm:t>
    </dgm:pt>
    <dgm:pt modelId="{D0926DB9-18EA-43A9-BDE3-15770279FE68}" type="parTrans" cxnId="{E86C8BAB-06E0-4FBC-AB6C-B5E531A0C215}">
      <dgm:prSet/>
      <dgm:spPr/>
      <dgm:t>
        <a:bodyPr/>
        <a:lstStyle/>
        <a:p>
          <a:endParaRPr lang="es-EC"/>
        </a:p>
      </dgm:t>
    </dgm:pt>
    <dgm:pt modelId="{5BE63B41-84C9-45AF-8E97-C95B8C1604C9}" type="sibTrans" cxnId="{E86C8BAB-06E0-4FBC-AB6C-B5E531A0C215}">
      <dgm:prSet/>
      <dgm:spPr/>
      <dgm:t>
        <a:bodyPr/>
        <a:lstStyle/>
        <a:p>
          <a:endParaRPr lang="es-EC"/>
        </a:p>
      </dgm:t>
    </dgm:pt>
    <dgm:pt modelId="{FBA957C7-1071-4931-8C07-47E2212003A9}">
      <dgm:prSet phldrT="[Texto]"/>
      <dgm:spPr/>
      <dgm:t>
        <a:bodyPr/>
        <a:lstStyle/>
        <a:p>
          <a:r>
            <a:rPr lang="es-EC" dirty="0" smtClean="0"/>
            <a:t>Ventaja Competitiva</a:t>
          </a:r>
          <a:endParaRPr lang="es-EC" dirty="0"/>
        </a:p>
      </dgm:t>
    </dgm:pt>
    <dgm:pt modelId="{7F9E82A8-AAEC-4641-B9B1-8C48726B0BE5}" type="parTrans" cxnId="{BB6B6F39-2EE7-4110-940D-AEB7992B5328}">
      <dgm:prSet/>
      <dgm:spPr/>
      <dgm:t>
        <a:bodyPr/>
        <a:lstStyle/>
        <a:p>
          <a:endParaRPr lang="es-EC"/>
        </a:p>
      </dgm:t>
    </dgm:pt>
    <dgm:pt modelId="{DA757E02-E3DC-4537-A5FC-E3720B3463F8}" type="sibTrans" cxnId="{BB6B6F39-2EE7-4110-940D-AEB7992B5328}">
      <dgm:prSet/>
      <dgm:spPr/>
      <dgm:t>
        <a:bodyPr/>
        <a:lstStyle/>
        <a:p>
          <a:endParaRPr lang="es-EC"/>
        </a:p>
      </dgm:t>
    </dgm:pt>
    <dgm:pt modelId="{67427600-8601-4BD3-B3C1-6FFD5C86FF06}">
      <dgm:prSet phldrT="[Texto]"/>
      <dgm:spPr/>
      <dgm:t>
        <a:bodyPr/>
        <a:lstStyle/>
        <a:p>
          <a:r>
            <a:rPr lang="es-EC" dirty="0" smtClean="0"/>
            <a:t>Libre Comercio</a:t>
          </a:r>
          <a:endParaRPr lang="es-EC" dirty="0"/>
        </a:p>
      </dgm:t>
    </dgm:pt>
    <dgm:pt modelId="{5EA999F3-A001-4BB9-99F6-0780DEA63750}" type="parTrans" cxnId="{BF88F769-B4CE-47CA-9403-DC419EC10885}">
      <dgm:prSet/>
      <dgm:spPr/>
      <dgm:t>
        <a:bodyPr/>
        <a:lstStyle/>
        <a:p>
          <a:endParaRPr lang="es-EC"/>
        </a:p>
      </dgm:t>
    </dgm:pt>
    <dgm:pt modelId="{19A8D369-9653-4418-9F73-E347D5E00EE4}" type="sibTrans" cxnId="{BF88F769-B4CE-47CA-9403-DC419EC10885}">
      <dgm:prSet/>
      <dgm:spPr/>
      <dgm:t>
        <a:bodyPr/>
        <a:lstStyle/>
        <a:p>
          <a:endParaRPr lang="es-EC"/>
        </a:p>
      </dgm:t>
    </dgm:pt>
    <dgm:pt modelId="{8746ECCD-21D1-4623-9634-A0980470BE8F}" type="pres">
      <dgm:prSet presAssocID="{4C7D2AD0-8A0C-41E1-8FDF-F94155C2543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C412FA5-99F1-4735-BC64-C305A4F2EB67}" type="pres">
      <dgm:prSet presAssocID="{751B0D94-557C-42D1-BA54-7074DD5BF56D}" presName="root" presStyleCnt="0">
        <dgm:presLayoutVars>
          <dgm:chMax/>
          <dgm:chPref/>
        </dgm:presLayoutVars>
      </dgm:prSet>
      <dgm:spPr/>
    </dgm:pt>
    <dgm:pt modelId="{FD180F3B-6DE8-4E54-9809-5C44CF37B749}" type="pres">
      <dgm:prSet presAssocID="{751B0D94-557C-42D1-BA54-7074DD5BF56D}" presName="rootComposite" presStyleCnt="0">
        <dgm:presLayoutVars/>
      </dgm:prSet>
      <dgm:spPr/>
    </dgm:pt>
    <dgm:pt modelId="{A25290D3-8DCD-40FF-A73D-B593A30E5B1C}" type="pres">
      <dgm:prSet presAssocID="{751B0D94-557C-42D1-BA54-7074DD5BF56D}" presName="ParentAccent" presStyleLbl="alignNode1" presStyleIdx="0" presStyleCnt="1"/>
      <dgm:spPr/>
    </dgm:pt>
    <dgm:pt modelId="{0AE8BE77-FC9A-47ED-B64D-FF1486229161}" type="pres">
      <dgm:prSet presAssocID="{751B0D94-557C-42D1-BA54-7074DD5BF56D}" presName="ParentSmallAccent" presStyleLbl="fgAcc1" presStyleIdx="0" presStyleCnt="1"/>
      <dgm:spPr/>
    </dgm:pt>
    <dgm:pt modelId="{D1C099C2-FAF1-4E9C-801C-9DCBB4596BE8}" type="pres">
      <dgm:prSet presAssocID="{751B0D94-557C-42D1-BA54-7074DD5BF56D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A6A898-6B62-4DC5-A27E-6F18F8444DC6}" type="pres">
      <dgm:prSet presAssocID="{751B0D94-557C-42D1-BA54-7074DD5BF56D}" presName="childShape" presStyleCnt="0">
        <dgm:presLayoutVars>
          <dgm:chMax val="0"/>
          <dgm:chPref val="0"/>
        </dgm:presLayoutVars>
      </dgm:prSet>
      <dgm:spPr/>
    </dgm:pt>
    <dgm:pt modelId="{2CC5082E-E9F6-4E9A-8A56-81A7A2A6F583}" type="pres">
      <dgm:prSet presAssocID="{8B347F48-69F7-4EB8-AA21-CB9AAE812AF3}" presName="childComposite" presStyleCnt="0">
        <dgm:presLayoutVars>
          <dgm:chMax val="0"/>
          <dgm:chPref val="0"/>
        </dgm:presLayoutVars>
      </dgm:prSet>
      <dgm:spPr/>
    </dgm:pt>
    <dgm:pt modelId="{ACCA70D6-CCF7-4896-91B7-F529ECBDFA43}" type="pres">
      <dgm:prSet presAssocID="{8B347F48-69F7-4EB8-AA21-CB9AAE812AF3}" presName="ChildAccent" presStyleLbl="solidFgAcc1" presStyleIdx="0" presStyleCnt="6"/>
      <dgm:spPr/>
    </dgm:pt>
    <dgm:pt modelId="{007E6D61-1277-43FE-BA03-9D54FAF5EFB6}" type="pres">
      <dgm:prSet presAssocID="{8B347F48-69F7-4EB8-AA21-CB9AAE812AF3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FBB861-69A0-4051-B056-204FF7E34D0C}" type="pres">
      <dgm:prSet presAssocID="{58733062-ED1A-46D2-B437-A473BBBB9371}" presName="childComposite" presStyleCnt="0">
        <dgm:presLayoutVars>
          <dgm:chMax val="0"/>
          <dgm:chPref val="0"/>
        </dgm:presLayoutVars>
      </dgm:prSet>
      <dgm:spPr/>
    </dgm:pt>
    <dgm:pt modelId="{98653789-66C6-4E3E-AE7A-94960164EC73}" type="pres">
      <dgm:prSet presAssocID="{58733062-ED1A-46D2-B437-A473BBBB9371}" presName="ChildAccent" presStyleLbl="solidFgAcc1" presStyleIdx="1" presStyleCnt="6"/>
      <dgm:spPr/>
    </dgm:pt>
    <dgm:pt modelId="{67E09591-A8F4-4EDA-BA4E-61915A4D5EF3}" type="pres">
      <dgm:prSet presAssocID="{58733062-ED1A-46D2-B437-A473BBBB9371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BA139-746D-4362-9E77-A95C385338A9}" type="pres">
      <dgm:prSet presAssocID="{01DF693F-5B41-4045-9165-EA7BA4D73F40}" presName="childComposite" presStyleCnt="0">
        <dgm:presLayoutVars>
          <dgm:chMax val="0"/>
          <dgm:chPref val="0"/>
        </dgm:presLayoutVars>
      </dgm:prSet>
      <dgm:spPr/>
    </dgm:pt>
    <dgm:pt modelId="{6CFDFB2E-77F7-4E70-8398-9460BA1CA1BF}" type="pres">
      <dgm:prSet presAssocID="{01DF693F-5B41-4045-9165-EA7BA4D73F40}" presName="ChildAccent" presStyleLbl="solidFgAcc1" presStyleIdx="2" presStyleCnt="6"/>
      <dgm:spPr/>
    </dgm:pt>
    <dgm:pt modelId="{BF1261FB-5844-4B43-9F35-97BDD869EB91}" type="pres">
      <dgm:prSet presAssocID="{01DF693F-5B41-4045-9165-EA7BA4D73F40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E6E1ED-6CF5-4150-B60A-9D0E19CB467B}" type="pres">
      <dgm:prSet presAssocID="{0813CC8A-72D5-418D-8A71-011EF9E74AF4}" presName="childComposite" presStyleCnt="0">
        <dgm:presLayoutVars>
          <dgm:chMax val="0"/>
          <dgm:chPref val="0"/>
        </dgm:presLayoutVars>
      </dgm:prSet>
      <dgm:spPr/>
    </dgm:pt>
    <dgm:pt modelId="{A5DA6B25-8BA5-46EF-B61D-0CBC6A06849A}" type="pres">
      <dgm:prSet presAssocID="{0813CC8A-72D5-418D-8A71-011EF9E74AF4}" presName="ChildAccent" presStyleLbl="solidFgAcc1" presStyleIdx="3" presStyleCnt="6"/>
      <dgm:spPr/>
    </dgm:pt>
    <dgm:pt modelId="{5993ACC8-8E73-4A47-8C39-65913E1D03BD}" type="pres">
      <dgm:prSet presAssocID="{0813CC8A-72D5-418D-8A71-011EF9E74AF4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41C11-21FA-41EF-9540-26D415CB0654}" type="pres">
      <dgm:prSet presAssocID="{FBA957C7-1071-4931-8C07-47E2212003A9}" presName="childComposite" presStyleCnt="0">
        <dgm:presLayoutVars>
          <dgm:chMax val="0"/>
          <dgm:chPref val="0"/>
        </dgm:presLayoutVars>
      </dgm:prSet>
      <dgm:spPr/>
    </dgm:pt>
    <dgm:pt modelId="{A9863E12-A7FF-4320-9F66-CFC2E3A42E9B}" type="pres">
      <dgm:prSet presAssocID="{FBA957C7-1071-4931-8C07-47E2212003A9}" presName="ChildAccent" presStyleLbl="solidFgAcc1" presStyleIdx="4" presStyleCnt="6"/>
      <dgm:spPr/>
    </dgm:pt>
    <dgm:pt modelId="{C1B64A7D-A3BB-4FE5-960E-C865BD1BC6D9}" type="pres">
      <dgm:prSet presAssocID="{FBA957C7-1071-4931-8C07-47E2212003A9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B37E69-EF90-4A58-832B-0BDFA1FA704E}" type="pres">
      <dgm:prSet presAssocID="{67427600-8601-4BD3-B3C1-6FFD5C86FF06}" presName="childComposite" presStyleCnt="0">
        <dgm:presLayoutVars>
          <dgm:chMax val="0"/>
          <dgm:chPref val="0"/>
        </dgm:presLayoutVars>
      </dgm:prSet>
      <dgm:spPr/>
    </dgm:pt>
    <dgm:pt modelId="{4E2FD0C1-42D6-45B7-A532-90236836E558}" type="pres">
      <dgm:prSet presAssocID="{67427600-8601-4BD3-B3C1-6FFD5C86FF06}" presName="ChildAccent" presStyleLbl="solidFgAcc1" presStyleIdx="5" presStyleCnt="6"/>
      <dgm:spPr/>
    </dgm:pt>
    <dgm:pt modelId="{43B711C1-AE8D-4D67-B314-B5565DDFF7D7}" type="pres">
      <dgm:prSet presAssocID="{67427600-8601-4BD3-B3C1-6FFD5C86FF06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3C5E29-33BD-4AA6-A758-008FC0A3F98C}" srcId="{4C7D2AD0-8A0C-41E1-8FDF-F94155C2543E}" destId="{751B0D94-557C-42D1-BA54-7074DD5BF56D}" srcOrd="0" destOrd="0" parTransId="{BD32AF98-EC36-4290-991D-1E5BCAA02E2A}" sibTransId="{B6DE9EF6-4B9C-4A02-8541-3AEB183D43FD}"/>
    <dgm:cxn modelId="{4BDD2DEF-429A-4A8B-929B-048C959F9F31}" srcId="{751B0D94-557C-42D1-BA54-7074DD5BF56D}" destId="{01DF693F-5B41-4045-9165-EA7BA4D73F40}" srcOrd="2" destOrd="0" parTransId="{0467F467-FF34-4C12-9D2E-75D83163365D}" sibTransId="{59D3D65B-6B5F-47D0-A343-7B5E6EF42E56}"/>
    <dgm:cxn modelId="{8B1577DC-B1A8-43CA-AC71-31FB2A33C56B}" type="presOf" srcId="{FBA957C7-1071-4931-8C07-47E2212003A9}" destId="{C1B64A7D-A3BB-4FE5-960E-C865BD1BC6D9}" srcOrd="0" destOrd="0" presId="urn:microsoft.com/office/officeart/2008/layout/SquareAccentList"/>
    <dgm:cxn modelId="{1A8E4BEF-893D-4633-AF8F-732EBA08E218}" type="presOf" srcId="{01DF693F-5B41-4045-9165-EA7BA4D73F40}" destId="{BF1261FB-5844-4B43-9F35-97BDD869EB91}" srcOrd="0" destOrd="0" presId="urn:microsoft.com/office/officeart/2008/layout/SquareAccentList"/>
    <dgm:cxn modelId="{1B62E312-1A06-45E3-A5EF-D004E1F7EA24}" type="presOf" srcId="{58733062-ED1A-46D2-B437-A473BBBB9371}" destId="{67E09591-A8F4-4EDA-BA4E-61915A4D5EF3}" srcOrd="0" destOrd="0" presId="urn:microsoft.com/office/officeart/2008/layout/SquareAccentList"/>
    <dgm:cxn modelId="{2B5BB1F9-099D-4099-BF5E-1E9B09226896}" type="presOf" srcId="{67427600-8601-4BD3-B3C1-6FFD5C86FF06}" destId="{43B711C1-AE8D-4D67-B314-B5565DDFF7D7}" srcOrd="0" destOrd="0" presId="urn:microsoft.com/office/officeart/2008/layout/SquareAccentList"/>
    <dgm:cxn modelId="{9155893A-C0E5-4FE0-A3E5-79DB71601B29}" srcId="{751B0D94-557C-42D1-BA54-7074DD5BF56D}" destId="{58733062-ED1A-46D2-B437-A473BBBB9371}" srcOrd="1" destOrd="0" parTransId="{D4FF4474-8D7A-4E62-B85A-2591CE0A803D}" sibTransId="{54227CB0-122C-45CC-9E23-03E2177DCCC2}"/>
    <dgm:cxn modelId="{BF0F418A-1801-4AE7-A55A-F78429996C2D}" type="presOf" srcId="{4C7D2AD0-8A0C-41E1-8FDF-F94155C2543E}" destId="{8746ECCD-21D1-4623-9634-A0980470BE8F}" srcOrd="0" destOrd="0" presId="urn:microsoft.com/office/officeart/2008/layout/SquareAccentList"/>
    <dgm:cxn modelId="{DA1CCB54-445C-43C0-8F23-A6146A217805}" type="presOf" srcId="{0813CC8A-72D5-418D-8A71-011EF9E74AF4}" destId="{5993ACC8-8E73-4A47-8C39-65913E1D03BD}" srcOrd="0" destOrd="0" presId="urn:microsoft.com/office/officeart/2008/layout/SquareAccentList"/>
    <dgm:cxn modelId="{E86C8BAB-06E0-4FBC-AB6C-B5E531A0C215}" srcId="{751B0D94-557C-42D1-BA54-7074DD5BF56D}" destId="{0813CC8A-72D5-418D-8A71-011EF9E74AF4}" srcOrd="3" destOrd="0" parTransId="{D0926DB9-18EA-43A9-BDE3-15770279FE68}" sibTransId="{5BE63B41-84C9-45AF-8E97-C95B8C1604C9}"/>
    <dgm:cxn modelId="{BB6B6F39-2EE7-4110-940D-AEB7992B5328}" srcId="{751B0D94-557C-42D1-BA54-7074DD5BF56D}" destId="{FBA957C7-1071-4931-8C07-47E2212003A9}" srcOrd="4" destOrd="0" parTransId="{7F9E82A8-AAEC-4641-B9B1-8C48726B0BE5}" sibTransId="{DA757E02-E3DC-4537-A5FC-E3720B3463F8}"/>
    <dgm:cxn modelId="{BF88F769-B4CE-47CA-9403-DC419EC10885}" srcId="{751B0D94-557C-42D1-BA54-7074DD5BF56D}" destId="{67427600-8601-4BD3-B3C1-6FFD5C86FF06}" srcOrd="5" destOrd="0" parTransId="{5EA999F3-A001-4BB9-99F6-0780DEA63750}" sibTransId="{19A8D369-9653-4418-9F73-E347D5E00EE4}"/>
    <dgm:cxn modelId="{CEE22644-1589-4E5B-8813-8103DB09C4DE}" type="presOf" srcId="{751B0D94-557C-42D1-BA54-7074DD5BF56D}" destId="{D1C099C2-FAF1-4E9C-801C-9DCBB4596BE8}" srcOrd="0" destOrd="0" presId="urn:microsoft.com/office/officeart/2008/layout/SquareAccentList"/>
    <dgm:cxn modelId="{7D5C1854-06EA-4A08-A2F8-E3A79800D847}" type="presOf" srcId="{8B347F48-69F7-4EB8-AA21-CB9AAE812AF3}" destId="{007E6D61-1277-43FE-BA03-9D54FAF5EFB6}" srcOrd="0" destOrd="0" presId="urn:microsoft.com/office/officeart/2008/layout/SquareAccentList"/>
    <dgm:cxn modelId="{07FBEE9C-27BC-4BE2-A75D-3A07D4640FA1}" srcId="{751B0D94-557C-42D1-BA54-7074DD5BF56D}" destId="{8B347F48-69F7-4EB8-AA21-CB9AAE812AF3}" srcOrd="0" destOrd="0" parTransId="{B30B0F85-DDAB-4C3A-9C05-9608FCC00E5A}" sibTransId="{488DB01C-ECAD-4E7E-8605-CA226FC4C5FD}"/>
    <dgm:cxn modelId="{9E5337BB-311A-4B34-9156-6A1F2A0F2640}" type="presParOf" srcId="{8746ECCD-21D1-4623-9634-A0980470BE8F}" destId="{DC412FA5-99F1-4735-BC64-C305A4F2EB67}" srcOrd="0" destOrd="0" presId="urn:microsoft.com/office/officeart/2008/layout/SquareAccentList"/>
    <dgm:cxn modelId="{E487C7DA-A652-4B99-8904-A951EB09BE07}" type="presParOf" srcId="{DC412FA5-99F1-4735-BC64-C305A4F2EB67}" destId="{FD180F3B-6DE8-4E54-9809-5C44CF37B749}" srcOrd="0" destOrd="0" presId="urn:microsoft.com/office/officeart/2008/layout/SquareAccentList"/>
    <dgm:cxn modelId="{644E2375-C51D-4297-A314-A125D0D32D2C}" type="presParOf" srcId="{FD180F3B-6DE8-4E54-9809-5C44CF37B749}" destId="{A25290D3-8DCD-40FF-A73D-B593A30E5B1C}" srcOrd="0" destOrd="0" presId="urn:microsoft.com/office/officeart/2008/layout/SquareAccentList"/>
    <dgm:cxn modelId="{99859B1E-E02D-454D-A1FE-4F2FBBB6CDFE}" type="presParOf" srcId="{FD180F3B-6DE8-4E54-9809-5C44CF37B749}" destId="{0AE8BE77-FC9A-47ED-B64D-FF1486229161}" srcOrd="1" destOrd="0" presId="urn:microsoft.com/office/officeart/2008/layout/SquareAccentList"/>
    <dgm:cxn modelId="{8EA797D9-CF43-4AC2-90B1-18666DDA848A}" type="presParOf" srcId="{FD180F3B-6DE8-4E54-9809-5C44CF37B749}" destId="{D1C099C2-FAF1-4E9C-801C-9DCBB4596BE8}" srcOrd="2" destOrd="0" presId="urn:microsoft.com/office/officeart/2008/layout/SquareAccentList"/>
    <dgm:cxn modelId="{F5F03FE6-8D85-448D-9C1A-7240EB6B5480}" type="presParOf" srcId="{DC412FA5-99F1-4735-BC64-C305A4F2EB67}" destId="{CFA6A898-6B62-4DC5-A27E-6F18F8444DC6}" srcOrd="1" destOrd="0" presId="urn:microsoft.com/office/officeart/2008/layout/SquareAccentList"/>
    <dgm:cxn modelId="{B9DCD45C-EECF-45BD-BA66-21D6908C431F}" type="presParOf" srcId="{CFA6A898-6B62-4DC5-A27E-6F18F8444DC6}" destId="{2CC5082E-E9F6-4E9A-8A56-81A7A2A6F583}" srcOrd="0" destOrd="0" presId="urn:microsoft.com/office/officeart/2008/layout/SquareAccentList"/>
    <dgm:cxn modelId="{3F646B5E-75FA-49E7-9536-E6D91F3CC552}" type="presParOf" srcId="{2CC5082E-E9F6-4E9A-8A56-81A7A2A6F583}" destId="{ACCA70D6-CCF7-4896-91B7-F529ECBDFA43}" srcOrd="0" destOrd="0" presId="urn:microsoft.com/office/officeart/2008/layout/SquareAccentList"/>
    <dgm:cxn modelId="{FC99B483-ABC4-45BF-B1F1-3019E2EF67C7}" type="presParOf" srcId="{2CC5082E-E9F6-4E9A-8A56-81A7A2A6F583}" destId="{007E6D61-1277-43FE-BA03-9D54FAF5EFB6}" srcOrd="1" destOrd="0" presId="urn:microsoft.com/office/officeart/2008/layout/SquareAccentList"/>
    <dgm:cxn modelId="{64F85807-F1F3-4834-A391-69F6588BCC49}" type="presParOf" srcId="{CFA6A898-6B62-4DC5-A27E-6F18F8444DC6}" destId="{0AFBB861-69A0-4051-B056-204FF7E34D0C}" srcOrd="1" destOrd="0" presId="urn:microsoft.com/office/officeart/2008/layout/SquareAccentList"/>
    <dgm:cxn modelId="{1E2B080F-AC57-4C40-BF3F-E150A201A652}" type="presParOf" srcId="{0AFBB861-69A0-4051-B056-204FF7E34D0C}" destId="{98653789-66C6-4E3E-AE7A-94960164EC73}" srcOrd="0" destOrd="0" presId="urn:microsoft.com/office/officeart/2008/layout/SquareAccentList"/>
    <dgm:cxn modelId="{10A04EA9-B791-407E-89E6-FC7825E123C2}" type="presParOf" srcId="{0AFBB861-69A0-4051-B056-204FF7E34D0C}" destId="{67E09591-A8F4-4EDA-BA4E-61915A4D5EF3}" srcOrd="1" destOrd="0" presId="urn:microsoft.com/office/officeart/2008/layout/SquareAccentList"/>
    <dgm:cxn modelId="{8A55B2EC-CB4A-44CA-B90F-B13F3591642D}" type="presParOf" srcId="{CFA6A898-6B62-4DC5-A27E-6F18F8444DC6}" destId="{239BA139-746D-4362-9E77-A95C385338A9}" srcOrd="2" destOrd="0" presId="urn:microsoft.com/office/officeart/2008/layout/SquareAccentList"/>
    <dgm:cxn modelId="{566F7757-DE1B-44DA-93B8-08E7F0E01296}" type="presParOf" srcId="{239BA139-746D-4362-9E77-A95C385338A9}" destId="{6CFDFB2E-77F7-4E70-8398-9460BA1CA1BF}" srcOrd="0" destOrd="0" presId="urn:microsoft.com/office/officeart/2008/layout/SquareAccentList"/>
    <dgm:cxn modelId="{C47CF9DE-8DA8-4E59-B80E-4525E71FDD5F}" type="presParOf" srcId="{239BA139-746D-4362-9E77-A95C385338A9}" destId="{BF1261FB-5844-4B43-9F35-97BDD869EB91}" srcOrd="1" destOrd="0" presId="urn:microsoft.com/office/officeart/2008/layout/SquareAccentList"/>
    <dgm:cxn modelId="{3113B76F-2900-4F55-9DF6-5D734B8530D4}" type="presParOf" srcId="{CFA6A898-6B62-4DC5-A27E-6F18F8444DC6}" destId="{65E6E1ED-6CF5-4150-B60A-9D0E19CB467B}" srcOrd="3" destOrd="0" presId="urn:microsoft.com/office/officeart/2008/layout/SquareAccentList"/>
    <dgm:cxn modelId="{692EAFE6-FBE5-43C1-8AA9-F121BB81F7DF}" type="presParOf" srcId="{65E6E1ED-6CF5-4150-B60A-9D0E19CB467B}" destId="{A5DA6B25-8BA5-46EF-B61D-0CBC6A06849A}" srcOrd="0" destOrd="0" presId="urn:microsoft.com/office/officeart/2008/layout/SquareAccentList"/>
    <dgm:cxn modelId="{BB9EA9F2-C2C2-4FD7-9540-A7FBF50E4AEE}" type="presParOf" srcId="{65E6E1ED-6CF5-4150-B60A-9D0E19CB467B}" destId="{5993ACC8-8E73-4A47-8C39-65913E1D03BD}" srcOrd="1" destOrd="0" presId="urn:microsoft.com/office/officeart/2008/layout/SquareAccentList"/>
    <dgm:cxn modelId="{17BAD389-1141-45A6-B338-5E03842FF861}" type="presParOf" srcId="{CFA6A898-6B62-4DC5-A27E-6F18F8444DC6}" destId="{04B41C11-21FA-41EF-9540-26D415CB0654}" srcOrd="4" destOrd="0" presId="urn:microsoft.com/office/officeart/2008/layout/SquareAccentList"/>
    <dgm:cxn modelId="{06FCF513-D619-4129-A965-FC2F24244109}" type="presParOf" srcId="{04B41C11-21FA-41EF-9540-26D415CB0654}" destId="{A9863E12-A7FF-4320-9F66-CFC2E3A42E9B}" srcOrd="0" destOrd="0" presId="urn:microsoft.com/office/officeart/2008/layout/SquareAccentList"/>
    <dgm:cxn modelId="{B4F645F8-E186-48E9-95FB-40FD37F96AEF}" type="presParOf" srcId="{04B41C11-21FA-41EF-9540-26D415CB0654}" destId="{C1B64A7D-A3BB-4FE5-960E-C865BD1BC6D9}" srcOrd="1" destOrd="0" presId="urn:microsoft.com/office/officeart/2008/layout/SquareAccentList"/>
    <dgm:cxn modelId="{E601F8A2-DFAF-42AC-B244-DFFEA8BADE81}" type="presParOf" srcId="{CFA6A898-6B62-4DC5-A27E-6F18F8444DC6}" destId="{DFB37E69-EF90-4A58-832B-0BDFA1FA704E}" srcOrd="5" destOrd="0" presId="urn:microsoft.com/office/officeart/2008/layout/SquareAccentList"/>
    <dgm:cxn modelId="{1124B84B-4ED5-4E67-9C8A-C677D21FEC64}" type="presParOf" srcId="{DFB37E69-EF90-4A58-832B-0BDFA1FA704E}" destId="{4E2FD0C1-42D6-45B7-A532-90236836E558}" srcOrd="0" destOrd="0" presId="urn:microsoft.com/office/officeart/2008/layout/SquareAccentList"/>
    <dgm:cxn modelId="{D32F398C-4D02-4B6A-913D-309D3FD70467}" type="presParOf" srcId="{DFB37E69-EF90-4A58-832B-0BDFA1FA704E}" destId="{43B711C1-AE8D-4D67-B314-B5565DDFF7D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81A30-4B70-45EB-9A84-BC479EBAF22F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A03AB76-4E8B-46F5-82FB-E111EDAE524C}">
      <dgm:prSet phldrT="[Texto]"/>
      <dgm:spPr/>
      <dgm:t>
        <a:bodyPr/>
        <a:lstStyle/>
        <a:p>
          <a:r>
            <a:rPr lang="es-EC" dirty="0" smtClean="0"/>
            <a:t>Contexto y lugar donde se desarrollará el estudio</a:t>
          </a:r>
          <a:endParaRPr lang="es-EC" dirty="0"/>
        </a:p>
      </dgm:t>
    </dgm:pt>
    <dgm:pt modelId="{A2EB3DCD-F780-4BC6-9703-FD601469A787}" type="parTrans" cxnId="{9CD0858C-62E6-4787-9A13-D35E3E7DD5FC}">
      <dgm:prSet/>
      <dgm:spPr/>
      <dgm:t>
        <a:bodyPr/>
        <a:lstStyle/>
        <a:p>
          <a:endParaRPr lang="es-EC"/>
        </a:p>
      </dgm:t>
    </dgm:pt>
    <dgm:pt modelId="{92C54A10-BFA0-4200-B478-E0F90372C493}" type="sibTrans" cxnId="{9CD0858C-62E6-4787-9A13-D35E3E7DD5FC}">
      <dgm:prSet/>
      <dgm:spPr/>
      <dgm:t>
        <a:bodyPr/>
        <a:lstStyle/>
        <a:p>
          <a:endParaRPr lang="es-EC"/>
        </a:p>
      </dgm:t>
    </dgm:pt>
    <dgm:pt modelId="{BC0D4AA3-E93C-41A8-A11A-484DBE544F4B}">
      <dgm:prSet phldrT="[Texto]"/>
      <dgm:spPr/>
      <dgm:t>
        <a:bodyPr/>
        <a:lstStyle/>
        <a:p>
          <a:r>
            <a:rPr lang="es-EC" dirty="0" smtClean="0"/>
            <a:t>Delimitación temporal</a:t>
          </a:r>
          <a:endParaRPr lang="es-EC" dirty="0"/>
        </a:p>
      </dgm:t>
    </dgm:pt>
    <dgm:pt modelId="{4629F79B-38DD-4C3C-B9D0-9DAA6569F6A0}" type="parTrans" cxnId="{98ED8BBC-645B-4D97-A468-CA61C5317792}">
      <dgm:prSet/>
      <dgm:spPr/>
      <dgm:t>
        <a:bodyPr/>
        <a:lstStyle/>
        <a:p>
          <a:endParaRPr lang="es-EC"/>
        </a:p>
      </dgm:t>
    </dgm:pt>
    <dgm:pt modelId="{87D2E8B8-551B-44D2-9B8C-879708695536}" type="sibTrans" cxnId="{98ED8BBC-645B-4D97-A468-CA61C5317792}">
      <dgm:prSet/>
      <dgm:spPr/>
      <dgm:t>
        <a:bodyPr/>
        <a:lstStyle/>
        <a:p>
          <a:endParaRPr lang="es-EC"/>
        </a:p>
      </dgm:t>
    </dgm:pt>
    <dgm:pt modelId="{5C61AC3B-9C36-442D-A539-2BEBF324CAA8}" type="pres">
      <dgm:prSet presAssocID="{BAA81A30-4B70-45EB-9A84-BC479EBAF2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BED9D76-8022-4AD3-9551-2C6F6A3E88D9}" type="pres">
      <dgm:prSet presAssocID="{4A03AB76-4E8B-46F5-82FB-E111EDAE524C}" presName="composite" presStyleCnt="0"/>
      <dgm:spPr/>
    </dgm:pt>
    <dgm:pt modelId="{0C7EAF2A-5B3B-43C0-86B1-CFA93A508CCA}" type="pres">
      <dgm:prSet presAssocID="{4A03AB76-4E8B-46F5-82FB-E111EDAE524C}" presName="bentUpArrow1" presStyleLbl="alignImgPlace1" presStyleIdx="0" presStyleCnt="1"/>
      <dgm:spPr/>
    </dgm:pt>
    <dgm:pt modelId="{F42E6814-9334-4E47-BD73-83855F62E4F3}" type="pres">
      <dgm:prSet presAssocID="{4A03AB76-4E8B-46F5-82FB-E111EDAE524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DAF1C-7BB1-4BD5-9EBB-68DD414D26AE}" type="pres">
      <dgm:prSet presAssocID="{4A03AB76-4E8B-46F5-82FB-E111EDAE524C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3C687-59CD-45F9-A413-6ED2670EDCD1}" type="pres">
      <dgm:prSet presAssocID="{92C54A10-BFA0-4200-B478-E0F90372C493}" presName="sibTrans" presStyleCnt="0"/>
      <dgm:spPr/>
    </dgm:pt>
    <dgm:pt modelId="{F975B727-9B6E-4E8F-98BC-26500BE5B5AB}" type="pres">
      <dgm:prSet presAssocID="{BC0D4AA3-E93C-41A8-A11A-484DBE544F4B}" presName="composite" presStyleCnt="0"/>
      <dgm:spPr/>
    </dgm:pt>
    <dgm:pt modelId="{DDAFBFF8-1FD6-42EE-B056-543D822B02AC}" type="pres">
      <dgm:prSet presAssocID="{BC0D4AA3-E93C-41A8-A11A-484DBE544F4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6F8AB4-1749-4A73-9E65-70463AA85C95}" type="presOf" srcId="{4A03AB76-4E8B-46F5-82FB-E111EDAE524C}" destId="{F42E6814-9334-4E47-BD73-83855F62E4F3}" srcOrd="0" destOrd="0" presId="urn:microsoft.com/office/officeart/2005/8/layout/StepDownProcess"/>
    <dgm:cxn modelId="{98ED8BBC-645B-4D97-A468-CA61C5317792}" srcId="{BAA81A30-4B70-45EB-9A84-BC479EBAF22F}" destId="{BC0D4AA3-E93C-41A8-A11A-484DBE544F4B}" srcOrd="1" destOrd="0" parTransId="{4629F79B-38DD-4C3C-B9D0-9DAA6569F6A0}" sibTransId="{87D2E8B8-551B-44D2-9B8C-879708695536}"/>
    <dgm:cxn modelId="{9CD0858C-62E6-4787-9A13-D35E3E7DD5FC}" srcId="{BAA81A30-4B70-45EB-9A84-BC479EBAF22F}" destId="{4A03AB76-4E8B-46F5-82FB-E111EDAE524C}" srcOrd="0" destOrd="0" parTransId="{A2EB3DCD-F780-4BC6-9703-FD601469A787}" sibTransId="{92C54A10-BFA0-4200-B478-E0F90372C493}"/>
    <dgm:cxn modelId="{591C4507-B44F-4FD4-AEF7-4290894EFC7B}" type="presOf" srcId="{BAA81A30-4B70-45EB-9A84-BC479EBAF22F}" destId="{5C61AC3B-9C36-442D-A539-2BEBF324CAA8}" srcOrd="0" destOrd="0" presId="urn:microsoft.com/office/officeart/2005/8/layout/StepDownProcess"/>
    <dgm:cxn modelId="{02906826-F46B-4929-917F-45C269E10E95}" type="presOf" srcId="{BC0D4AA3-E93C-41A8-A11A-484DBE544F4B}" destId="{DDAFBFF8-1FD6-42EE-B056-543D822B02AC}" srcOrd="0" destOrd="0" presId="urn:microsoft.com/office/officeart/2005/8/layout/StepDownProcess"/>
    <dgm:cxn modelId="{FF9BE84E-9CC4-4182-B4AE-115910405EC4}" type="presParOf" srcId="{5C61AC3B-9C36-442D-A539-2BEBF324CAA8}" destId="{4BED9D76-8022-4AD3-9551-2C6F6A3E88D9}" srcOrd="0" destOrd="0" presId="urn:microsoft.com/office/officeart/2005/8/layout/StepDownProcess"/>
    <dgm:cxn modelId="{AF65F729-327C-485A-8FBA-0123DD86CB81}" type="presParOf" srcId="{4BED9D76-8022-4AD3-9551-2C6F6A3E88D9}" destId="{0C7EAF2A-5B3B-43C0-86B1-CFA93A508CCA}" srcOrd="0" destOrd="0" presId="urn:microsoft.com/office/officeart/2005/8/layout/StepDownProcess"/>
    <dgm:cxn modelId="{B091D332-BD9E-4997-A930-88AFB8A99E14}" type="presParOf" srcId="{4BED9D76-8022-4AD3-9551-2C6F6A3E88D9}" destId="{F42E6814-9334-4E47-BD73-83855F62E4F3}" srcOrd="1" destOrd="0" presId="urn:microsoft.com/office/officeart/2005/8/layout/StepDownProcess"/>
    <dgm:cxn modelId="{A25A73E6-84CF-4353-A055-DE2EEEF4843F}" type="presParOf" srcId="{4BED9D76-8022-4AD3-9551-2C6F6A3E88D9}" destId="{DA0DAF1C-7BB1-4BD5-9EBB-68DD414D26AE}" srcOrd="2" destOrd="0" presId="urn:microsoft.com/office/officeart/2005/8/layout/StepDownProcess"/>
    <dgm:cxn modelId="{999BEF26-33B8-4A46-820A-0F30D8D67734}" type="presParOf" srcId="{5C61AC3B-9C36-442D-A539-2BEBF324CAA8}" destId="{5BF3C687-59CD-45F9-A413-6ED2670EDCD1}" srcOrd="1" destOrd="0" presId="urn:microsoft.com/office/officeart/2005/8/layout/StepDownProcess"/>
    <dgm:cxn modelId="{5AD12B55-59D7-41F4-AF56-9F466D4F418E}" type="presParOf" srcId="{5C61AC3B-9C36-442D-A539-2BEBF324CAA8}" destId="{F975B727-9B6E-4E8F-98BC-26500BE5B5AB}" srcOrd="2" destOrd="0" presId="urn:microsoft.com/office/officeart/2005/8/layout/StepDownProcess"/>
    <dgm:cxn modelId="{FBD29F32-B979-40AF-A18E-8A4B5306E038}" type="presParOf" srcId="{F975B727-9B6E-4E8F-98BC-26500BE5B5AB}" destId="{DDAFBFF8-1FD6-42EE-B056-543D822B02A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BB803-FA5F-4BC1-92B5-7AAC1265D621}" type="doc">
      <dgm:prSet loTypeId="urn:microsoft.com/office/officeart/2005/8/layout/target3" loCatId="list" qsTypeId="urn:microsoft.com/office/officeart/2005/8/quickstyle/simple3" qsCatId="simple" csTypeId="urn:microsoft.com/office/officeart/2005/8/colors/colorful4" csCatId="colorful" phldr="1"/>
      <dgm:spPr/>
    </dgm:pt>
    <dgm:pt modelId="{B0963766-DEE5-4163-A03C-AAC2117B6974}">
      <dgm:prSet phldrT="[Texto]"/>
      <dgm:spPr/>
      <dgm:t>
        <a:bodyPr/>
        <a:lstStyle/>
        <a:p>
          <a:r>
            <a:rPr lang="es-EC" dirty="0" smtClean="0"/>
            <a:t>ENFOQUE MIXTO:</a:t>
          </a:r>
        </a:p>
        <a:p>
          <a:r>
            <a:rPr lang="es-EC" dirty="0" smtClean="0"/>
            <a:t>Cualitativo y cuantitativo</a:t>
          </a:r>
          <a:endParaRPr lang="es-EC" dirty="0"/>
        </a:p>
      </dgm:t>
    </dgm:pt>
    <dgm:pt modelId="{D0362677-496A-4180-844C-1E09CA55889F}" type="parTrans" cxnId="{000005F8-6DDA-4907-B19F-EDB8EA4657E0}">
      <dgm:prSet/>
      <dgm:spPr/>
      <dgm:t>
        <a:bodyPr/>
        <a:lstStyle/>
        <a:p>
          <a:endParaRPr lang="es-EC"/>
        </a:p>
      </dgm:t>
    </dgm:pt>
    <dgm:pt modelId="{11191777-5E3F-4677-93E0-F822CA8FF350}" type="sibTrans" cxnId="{000005F8-6DDA-4907-B19F-EDB8EA4657E0}">
      <dgm:prSet/>
      <dgm:spPr/>
      <dgm:t>
        <a:bodyPr/>
        <a:lstStyle/>
        <a:p>
          <a:endParaRPr lang="es-EC"/>
        </a:p>
      </dgm:t>
    </dgm:pt>
    <dgm:pt modelId="{FBBAD40D-A41A-473B-BF42-0CB92C109B72}" type="pres">
      <dgm:prSet presAssocID="{73ABB803-FA5F-4BC1-92B5-7AAC1265D62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B09483E-C190-4DB1-857C-8D88E57252D5}" type="pres">
      <dgm:prSet presAssocID="{B0963766-DEE5-4163-A03C-AAC2117B6974}" presName="circle1" presStyleLbl="node1" presStyleIdx="0" presStyleCnt="1"/>
      <dgm:spPr/>
    </dgm:pt>
    <dgm:pt modelId="{27DCC44E-E6D3-4496-B5CD-B0A6B7ECC800}" type="pres">
      <dgm:prSet presAssocID="{B0963766-DEE5-4163-A03C-AAC2117B6974}" presName="space" presStyleCnt="0"/>
      <dgm:spPr/>
    </dgm:pt>
    <dgm:pt modelId="{BB8CF0DB-9D6F-4156-9BC7-69653008409D}" type="pres">
      <dgm:prSet presAssocID="{B0963766-DEE5-4163-A03C-AAC2117B6974}" presName="rect1" presStyleLbl="alignAcc1" presStyleIdx="0" presStyleCnt="1" custLinFactNeighborX="-554" custLinFactNeighborY="-281"/>
      <dgm:spPr/>
      <dgm:t>
        <a:bodyPr/>
        <a:lstStyle/>
        <a:p>
          <a:endParaRPr lang="es-EC"/>
        </a:p>
      </dgm:t>
    </dgm:pt>
    <dgm:pt modelId="{B2039EA7-2305-4BAD-A20F-C7C87A750B7D}" type="pres">
      <dgm:prSet presAssocID="{B0963766-DEE5-4163-A03C-AAC2117B6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86DD0C-0A55-4E03-BC6C-03E93FDB2631}" type="presOf" srcId="{B0963766-DEE5-4163-A03C-AAC2117B6974}" destId="{B2039EA7-2305-4BAD-A20F-C7C87A750B7D}" srcOrd="1" destOrd="0" presId="urn:microsoft.com/office/officeart/2005/8/layout/target3"/>
    <dgm:cxn modelId="{C0AC43EF-B2A2-4B7A-A184-2A49DDD62B68}" type="presOf" srcId="{73ABB803-FA5F-4BC1-92B5-7AAC1265D621}" destId="{FBBAD40D-A41A-473B-BF42-0CB92C109B72}" srcOrd="0" destOrd="0" presId="urn:microsoft.com/office/officeart/2005/8/layout/target3"/>
    <dgm:cxn modelId="{000005F8-6DDA-4907-B19F-EDB8EA4657E0}" srcId="{73ABB803-FA5F-4BC1-92B5-7AAC1265D621}" destId="{B0963766-DEE5-4163-A03C-AAC2117B6974}" srcOrd="0" destOrd="0" parTransId="{D0362677-496A-4180-844C-1E09CA55889F}" sibTransId="{11191777-5E3F-4677-93E0-F822CA8FF350}"/>
    <dgm:cxn modelId="{363ACA67-A50C-47FB-90C2-F683254AE09D}" type="presOf" srcId="{B0963766-DEE5-4163-A03C-AAC2117B6974}" destId="{BB8CF0DB-9D6F-4156-9BC7-69653008409D}" srcOrd="0" destOrd="0" presId="urn:microsoft.com/office/officeart/2005/8/layout/target3"/>
    <dgm:cxn modelId="{0D8471F5-587D-42BC-AD35-D26FF1DA8496}" type="presParOf" srcId="{FBBAD40D-A41A-473B-BF42-0CB92C109B72}" destId="{CB09483E-C190-4DB1-857C-8D88E57252D5}" srcOrd="0" destOrd="0" presId="urn:microsoft.com/office/officeart/2005/8/layout/target3"/>
    <dgm:cxn modelId="{D2FF1C76-AAD9-492F-B6EE-25B931ADFCF2}" type="presParOf" srcId="{FBBAD40D-A41A-473B-BF42-0CB92C109B72}" destId="{27DCC44E-E6D3-4496-B5CD-B0A6B7ECC800}" srcOrd="1" destOrd="0" presId="urn:microsoft.com/office/officeart/2005/8/layout/target3"/>
    <dgm:cxn modelId="{E0C93E2A-65D1-4FB0-A085-C8BACDB5C8DA}" type="presParOf" srcId="{FBBAD40D-A41A-473B-BF42-0CB92C109B72}" destId="{BB8CF0DB-9D6F-4156-9BC7-69653008409D}" srcOrd="2" destOrd="0" presId="urn:microsoft.com/office/officeart/2005/8/layout/target3"/>
    <dgm:cxn modelId="{4B9A1107-7583-45A2-B0B6-B41B2BD6D352}" type="presParOf" srcId="{FBBAD40D-A41A-473B-BF42-0CB92C109B72}" destId="{B2039EA7-2305-4BAD-A20F-C7C87A750B7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219D02-4553-46A5-ADDB-6E003205A38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AEF8629-2C8D-46DB-A41A-752CFB2CFAE0}">
      <dgm:prSet phldrT="[Texto]"/>
      <dgm:spPr/>
      <dgm:t>
        <a:bodyPr/>
        <a:lstStyle/>
        <a:p>
          <a:r>
            <a:rPr lang="es-EC" dirty="0" smtClean="0"/>
            <a:t>Tipo de Investigación</a:t>
          </a:r>
          <a:endParaRPr lang="es-EC" dirty="0"/>
        </a:p>
      </dgm:t>
    </dgm:pt>
    <dgm:pt modelId="{9FB9A4EB-212D-48EB-A16B-055569F5D221}" type="parTrans" cxnId="{4F8E89F8-43F5-44C9-AEE4-038D2C3A2A56}">
      <dgm:prSet/>
      <dgm:spPr/>
      <dgm:t>
        <a:bodyPr/>
        <a:lstStyle/>
        <a:p>
          <a:endParaRPr lang="es-EC"/>
        </a:p>
      </dgm:t>
    </dgm:pt>
    <dgm:pt modelId="{90549151-45CB-42EA-A423-DE854A249F09}" type="sibTrans" cxnId="{4F8E89F8-43F5-44C9-AEE4-038D2C3A2A56}">
      <dgm:prSet/>
      <dgm:spPr/>
      <dgm:t>
        <a:bodyPr/>
        <a:lstStyle/>
        <a:p>
          <a:endParaRPr lang="es-EC"/>
        </a:p>
      </dgm:t>
    </dgm:pt>
    <dgm:pt modelId="{37CF1CE1-A4C0-445F-982D-0F6F46137B27}">
      <dgm:prSet phldrT="[Texto]" custT="1"/>
      <dgm:spPr/>
      <dgm:t>
        <a:bodyPr/>
        <a:lstStyle/>
        <a:p>
          <a:r>
            <a:rPr lang="es-EC" sz="2400" dirty="0" smtClean="0"/>
            <a:t>Básica</a:t>
          </a:r>
        </a:p>
      </dgm:t>
    </dgm:pt>
    <dgm:pt modelId="{57AFD7FE-101E-406E-BBF2-7CF8E77D12DB}" type="parTrans" cxnId="{C331E99C-F41E-4347-8252-78470EF1C4AC}">
      <dgm:prSet/>
      <dgm:spPr/>
      <dgm:t>
        <a:bodyPr/>
        <a:lstStyle/>
        <a:p>
          <a:endParaRPr lang="es-EC"/>
        </a:p>
      </dgm:t>
    </dgm:pt>
    <dgm:pt modelId="{351DDAC2-778F-4ED9-8161-6DBBEB3AAB14}" type="sibTrans" cxnId="{C331E99C-F41E-4347-8252-78470EF1C4AC}">
      <dgm:prSet/>
      <dgm:spPr/>
      <dgm:t>
        <a:bodyPr/>
        <a:lstStyle/>
        <a:p>
          <a:endParaRPr lang="es-EC"/>
        </a:p>
      </dgm:t>
    </dgm:pt>
    <dgm:pt modelId="{35CFF52A-0BA7-4EB0-81E8-989E16370572}">
      <dgm:prSet phldrT="[Texto]" custT="1"/>
      <dgm:spPr/>
      <dgm:t>
        <a:bodyPr/>
        <a:lstStyle/>
        <a:p>
          <a:r>
            <a:rPr lang="es-EC" sz="2400" dirty="0" smtClean="0"/>
            <a:t>Documental</a:t>
          </a:r>
          <a:endParaRPr lang="es-EC" sz="2400" dirty="0"/>
        </a:p>
      </dgm:t>
    </dgm:pt>
    <dgm:pt modelId="{0CDBF098-8A51-4707-BB4D-33669D4024CE}" type="parTrans" cxnId="{18D71034-6989-49DC-AB0F-381A7E6919E9}">
      <dgm:prSet/>
      <dgm:spPr/>
      <dgm:t>
        <a:bodyPr/>
        <a:lstStyle/>
        <a:p>
          <a:endParaRPr lang="es-EC"/>
        </a:p>
      </dgm:t>
    </dgm:pt>
    <dgm:pt modelId="{9C85196F-4BF4-48A4-909A-5597512FF99E}" type="sibTrans" cxnId="{18D71034-6989-49DC-AB0F-381A7E6919E9}">
      <dgm:prSet/>
      <dgm:spPr/>
      <dgm:t>
        <a:bodyPr/>
        <a:lstStyle/>
        <a:p>
          <a:endParaRPr lang="es-EC"/>
        </a:p>
      </dgm:t>
    </dgm:pt>
    <dgm:pt modelId="{B16486BF-5B57-4D4D-BBCA-5471D85E0027}">
      <dgm:prSet phldrT="[Texto]" custT="1"/>
      <dgm:spPr/>
      <dgm:t>
        <a:bodyPr/>
        <a:lstStyle/>
        <a:p>
          <a:endParaRPr lang="es-EC" sz="2400" dirty="0" smtClean="0"/>
        </a:p>
        <a:p>
          <a:r>
            <a:rPr lang="es-EC" sz="2400" dirty="0" smtClean="0"/>
            <a:t>Descriptivo</a:t>
          </a:r>
        </a:p>
        <a:p>
          <a:endParaRPr lang="es-EC" sz="2400" dirty="0"/>
        </a:p>
      </dgm:t>
    </dgm:pt>
    <dgm:pt modelId="{B027D8D9-EB28-4E2D-8ACB-B04B0E44673A}" type="parTrans" cxnId="{BF1729E8-52A7-4ACE-ACBB-F87DC8959DD3}">
      <dgm:prSet/>
      <dgm:spPr/>
      <dgm:t>
        <a:bodyPr/>
        <a:lstStyle/>
        <a:p>
          <a:endParaRPr lang="es-EC"/>
        </a:p>
      </dgm:t>
    </dgm:pt>
    <dgm:pt modelId="{7CA29148-00C8-4B4B-A03D-0304B7832B74}" type="sibTrans" cxnId="{BF1729E8-52A7-4ACE-ACBB-F87DC8959DD3}">
      <dgm:prSet/>
      <dgm:spPr/>
      <dgm:t>
        <a:bodyPr/>
        <a:lstStyle/>
        <a:p>
          <a:endParaRPr lang="es-EC"/>
        </a:p>
      </dgm:t>
    </dgm:pt>
    <dgm:pt modelId="{0693FD53-8AB9-413A-A84F-918F42BD0E54}">
      <dgm:prSet phldrT="[Texto]" custT="1"/>
      <dgm:spPr/>
      <dgm:t>
        <a:bodyPr/>
        <a:lstStyle/>
        <a:p>
          <a:r>
            <a:rPr lang="es-EC" sz="2400" dirty="0" smtClean="0"/>
            <a:t>De Laboratorio</a:t>
          </a:r>
          <a:endParaRPr lang="es-EC" sz="2400" dirty="0"/>
        </a:p>
      </dgm:t>
    </dgm:pt>
    <dgm:pt modelId="{42F19DC2-D9B4-4840-816E-5D349AA57964}" type="parTrans" cxnId="{85F57FBA-043F-4C30-8ED0-CAD88A73A0FA}">
      <dgm:prSet/>
      <dgm:spPr/>
      <dgm:t>
        <a:bodyPr/>
        <a:lstStyle/>
        <a:p>
          <a:endParaRPr lang="es-EC"/>
        </a:p>
      </dgm:t>
    </dgm:pt>
    <dgm:pt modelId="{C81507EC-BFCA-4EED-9F11-51817CB93634}" type="sibTrans" cxnId="{85F57FBA-043F-4C30-8ED0-CAD88A73A0FA}">
      <dgm:prSet/>
      <dgm:spPr/>
      <dgm:t>
        <a:bodyPr/>
        <a:lstStyle/>
        <a:p>
          <a:endParaRPr lang="es-EC"/>
        </a:p>
      </dgm:t>
    </dgm:pt>
    <dgm:pt modelId="{8B03EC5D-8950-4585-A44B-208B9E87CA1B}">
      <dgm:prSet phldrT="[Texto]" custT="1"/>
      <dgm:spPr/>
      <dgm:t>
        <a:bodyPr/>
        <a:lstStyle/>
        <a:p>
          <a:r>
            <a:rPr lang="es-EC" sz="2400" dirty="0" smtClean="0"/>
            <a:t>No experimental</a:t>
          </a:r>
          <a:endParaRPr lang="es-EC" sz="2400" dirty="0"/>
        </a:p>
      </dgm:t>
    </dgm:pt>
    <dgm:pt modelId="{1149B0A3-8BD2-429A-BFAE-576238E98686}" type="parTrans" cxnId="{1EDD36E6-8AFD-4703-BFFF-E36855F3CB8B}">
      <dgm:prSet/>
      <dgm:spPr/>
      <dgm:t>
        <a:bodyPr/>
        <a:lstStyle/>
        <a:p>
          <a:endParaRPr lang="es-EC"/>
        </a:p>
      </dgm:t>
    </dgm:pt>
    <dgm:pt modelId="{55440A5D-9B8A-4FEB-810C-1AF9E8687A94}" type="sibTrans" cxnId="{1EDD36E6-8AFD-4703-BFFF-E36855F3CB8B}">
      <dgm:prSet/>
      <dgm:spPr/>
      <dgm:t>
        <a:bodyPr/>
        <a:lstStyle/>
        <a:p>
          <a:endParaRPr lang="es-EC"/>
        </a:p>
      </dgm:t>
    </dgm:pt>
    <dgm:pt modelId="{37B6BEA0-97AB-4C4C-A4A2-D532AE531CEB}" type="pres">
      <dgm:prSet presAssocID="{2E219D02-4553-46A5-ADDB-6E003205A3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FAC988E-D744-49CA-8682-E07B51B43B3D}" type="pres">
      <dgm:prSet presAssocID="{CAEF8629-2C8D-46DB-A41A-752CFB2CFAE0}" presName="root" presStyleCnt="0"/>
      <dgm:spPr/>
    </dgm:pt>
    <dgm:pt modelId="{AF278109-73A4-4907-A413-37CB010413C8}" type="pres">
      <dgm:prSet presAssocID="{CAEF8629-2C8D-46DB-A41A-752CFB2CFAE0}" presName="rootComposite" presStyleCnt="0"/>
      <dgm:spPr/>
    </dgm:pt>
    <dgm:pt modelId="{DAF289BA-06D2-48C1-A652-EDA5D74B9ADC}" type="pres">
      <dgm:prSet presAssocID="{CAEF8629-2C8D-46DB-A41A-752CFB2CFAE0}" presName="rootText" presStyleLbl="node1" presStyleIdx="0" presStyleCnt="1" custScaleX="314404"/>
      <dgm:spPr/>
      <dgm:t>
        <a:bodyPr/>
        <a:lstStyle/>
        <a:p>
          <a:endParaRPr lang="es-EC"/>
        </a:p>
      </dgm:t>
    </dgm:pt>
    <dgm:pt modelId="{37A6BCEC-82D3-4F8E-959F-EC3964EA92F4}" type="pres">
      <dgm:prSet presAssocID="{CAEF8629-2C8D-46DB-A41A-752CFB2CFAE0}" presName="rootConnector" presStyleLbl="node1" presStyleIdx="0" presStyleCnt="1"/>
      <dgm:spPr/>
      <dgm:t>
        <a:bodyPr/>
        <a:lstStyle/>
        <a:p>
          <a:endParaRPr lang="es-EC"/>
        </a:p>
      </dgm:t>
    </dgm:pt>
    <dgm:pt modelId="{1AD73FEC-AC91-4C97-A5C4-3D487C5C6EEF}" type="pres">
      <dgm:prSet presAssocID="{CAEF8629-2C8D-46DB-A41A-752CFB2CFAE0}" presName="childShape" presStyleCnt="0"/>
      <dgm:spPr/>
    </dgm:pt>
    <dgm:pt modelId="{37851140-8F8C-4CEE-A5D2-FBAF91262D8B}" type="pres">
      <dgm:prSet presAssocID="{57AFD7FE-101E-406E-BBF2-7CF8E77D12DB}" presName="Name13" presStyleLbl="parChTrans1D2" presStyleIdx="0" presStyleCnt="5"/>
      <dgm:spPr/>
      <dgm:t>
        <a:bodyPr/>
        <a:lstStyle/>
        <a:p>
          <a:endParaRPr lang="es-EC"/>
        </a:p>
      </dgm:t>
    </dgm:pt>
    <dgm:pt modelId="{4CE1C5B6-AF28-46F0-8F65-302E5D99415B}" type="pres">
      <dgm:prSet presAssocID="{37CF1CE1-A4C0-445F-982D-0F6F46137B27}" presName="childText" presStyleLbl="bgAcc1" presStyleIdx="0" presStyleCnt="5" custScaleX="31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044D4-0BD7-4AF3-82CD-BE3DDC42E8FA}" type="pres">
      <dgm:prSet presAssocID="{0CDBF098-8A51-4707-BB4D-33669D4024CE}" presName="Name13" presStyleLbl="parChTrans1D2" presStyleIdx="1" presStyleCnt="5"/>
      <dgm:spPr/>
      <dgm:t>
        <a:bodyPr/>
        <a:lstStyle/>
        <a:p>
          <a:endParaRPr lang="es-EC"/>
        </a:p>
      </dgm:t>
    </dgm:pt>
    <dgm:pt modelId="{975E2D9F-AB4D-426C-A273-DB415A910476}" type="pres">
      <dgm:prSet presAssocID="{35CFF52A-0BA7-4EB0-81E8-989E16370572}" presName="childText" presStyleLbl="bgAcc1" presStyleIdx="1" presStyleCnt="5" custScaleX="31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01BAE1-D89E-4124-983F-F0D0D17F50F5}" type="pres">
      <dgm:prSet presAssocID="{42F19DC2-D9B4-4840-816E-5D349AA57964}" presName="Name13" presStyleLbl="parChTrans1D2" presStyleIdx="2" presStyleCnt="5"/>
      <dgm:spPr/>
      <dgm:t>
        <a:bodyPr/>
        <a:lstStyle/>
        <a:p>
          <a:endParaRPr lang="es-EC"/>
        </a:p>
      </dgm:t>
    </dgm:pt>
    <dgm:pt modelId="{E01AA0AC-E64E-4269-8F5A-935B1A665191}" type="pres">
      <dgm:prSet presAssocID="{0693FD53-8AB9-413A-A84F-918F42BD0E54}" presName="childText" presStyleLbl="bgAcc1" presStyleIdx="2" presStyleCnt="5" custScaleX="3144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7E96EF-16B8-433F-86F2-4A9190669C14}" type="pres">
      <dgm:prSet presAssocID="{1149B0A3-8BD2-429A-BFAE-576238E98686}" presName="Name13" presStyleLbl="parChTrans1D2" presStyleIdx="3" presStyleCnt="5"/>
      <dgm:spPr/>
      <dgm:t>
        <a:bodyPr/>
        <a:lstStyle/>
        <a:p>
          <a:endParaRPr lang="es-EC"/>
        </a:p>
      </dgm:t>
    </dgm:pt>
    <dgm:pt modelId="{8D6B6579-7156-474F-A43D-747107C4B3C9}" type="pres">
      <dgm:prSet presAssocID="{8B03EC5D-8950-4585-A44B-208B9E87CA1B}" presName="childText" presStyleLbl="bgAcc1" presStyleIdx="3" presStyleCnt="5" custScaleX="3175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3A4994-D17A-475F-AA18-269490F9AAB1}" type="pres">
      <dgm:prSet presAssocID="{B027D8D9-EB28-4E2D-8ACB-B04B0E44673A}" presName="Name13" presStyleLbl="parChTrans1D2" presStyleIdx="4" presStyleCnt="5"/>
      <dgm:spPr/>
      <dgm:t>
        <a:bodyPr/>
        <a:lstStyle/>
        <a:p>
          <a:endParaRPr lang="es-EC"/>
        </a:p>
      </dgm:t>
    </dgm:pt>
    <dgm:pt modelId="{18141595-1275-4D3E-9367-1C286C729C3E}" type="pres">
      <dgm:prSet presAssocID="{B16486BF-5B57-4D4D-BBCA-5471D85E0027}" presName="childText" presStyleLbl="bgAcc1" presStyleIdx="4" presStyleCnt="5" custScaleX="322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023E26-B840-4F39-92CB-A3E1B2DF4654}" type="presOf" srcId="{0693FD53-8AB9-413A-A84F-918F42BD0E54}" destId="{E01AA0AC-E64E-4269-8F5A-935B1A665191}" srcOrd="0" destOrd="0" presId="urn:microsoft.com/office/officeart/2005/8/layout/hierarchy3"/>
    <dgm:cxn modelId="{18D71034-6989-49DC-AB0F-381A7E6919E9}" srcId="{CAEF8629-2C8D-46DB-A41A-752CFB2CFAE0}" destId="{35CFF52A-0BA7-4EB0-81E8-989E16370572}" srcOrd="1" destOrd="0" parTransId="{0CDBF098-8A51-4707-BB4D-33669D4024CE}" sibTransId="{9C85196F-4BF4-48A4-909A-5597512FF99E}"/>
    <dgm:cxn modelId="{CDA685FD-1404-47FE-8318-0B0C9B2248CB}" type="presOf" srcId="{2E219D02-4553-46A5-ADDB-6E003205A38A}" destId="{37B6BEA0-97AB-4C4C-A4A2-D532AE531CEB}" srcOrd="0" destOrd="0" presId="urn:microsoft.com/office/officeart/2005/8/layout/hierarchy3"/>
    <dgm:cxn modelId="{EF0E2F91-E141-4BCB-9531-4A56EE286617}" type="presOf" srcId="{8B03EC5D-8950-4585-A44B-208B9E87CA1B}" destId="{8D6B6579-7156-474F-A43D-747107C4B3C9}" srcOrd="0" destOrd="0" presId="urn:microsoft.com/office/officeart/2005/8/layout/hierarchy3"/>
    <dgm:cxn modelId="{5CAEA9FB-596A-4D61-B27C-71D7B7A79F8E}" type="presOf" srcId="{CAEF8629-2C8D-46DB-A41A-752CFB2CFAE0}" destId="{DAF289BA-06D2-48C1-A652-EDA5D74B9ADC}" srcOrd="0" destOrd="0" presId="urn:microsoft.com/office/officeart/2005/8/layout/hierarchy3"/>
    <dgm:cxn modelId="{C331E99C-F41E-4347-8252-78470EF1C4AC}" srcId="{CAEF8629-2C8D-46DB-A41A-752CFB2CFAE0}" destId="{37CF1CE1-A4C0-445F-982D-0F6F46137B27}" srcOrd="0" destOrd="0" parTransId="{57AFD7FE-101E-406E-BBF2-7CF8E77D12DB}" sibTransId="{351DDAC2-778F-4ED9-8161-6DBBEB3AAB14}"/>
    <dgm:cxn modelId="{BF1729E8-52A7-4ACE-ACBB-F87DC8959DD3}" srcId="{CAEF8629-2C8D-46DB-A41A-752CFB2CFAE0}" destId="{B16486BF-5B57-4D4D-BBCA-5471D85E0027}" srcOrd="4" destOrd="0" parTransId="{B027D8D9-EB28-4E2D-8ACB-B04B0E44673A}" sibTransId="{7CA29148-00C8-4B4B-A03D-0304B7832B74}"/>
    <dgm:cxn modelId="{E918FD2D-E6AB-43A8-8C1B-F89D27AE8233}" type="presOf" srcId="{1149B0A3-8BD2-429A-BFAE-576238E98686}" destId="{F97E96EF-16B8-433F-86F2-4A9190669C14}" srcOrd="0" destOrd="0" presId="urn:microsoft.com/office/officeart/2005/8/layout/hierarchy3"/>
    <dgm:cxn modelId="{853849DB-465A-4D75-A651-E0B7F266F520}" type="presOf" srcId="{CAEF8629-2C8D-46DB-A41A-752CFB2CFAE0}" destId="{37A6BCEC-82D3-4F8E-959F-EC3964EA92F4}" srcOrd="1" destOrd="0" presId="urn:microsoft.com/office/officeart/2005/8/layout/hierarchy3"/>
    <dgm:cxn modelId="{052390F5-F9C5-4443-B27C-6E856A67E115}" type="presOf" srcId="{42F19DC2-D9B4-4840-816E-5D349AA57964}" destId="{2301BAE1-D89E-4124-983F-F0D0D17F50F5}" srcOrd="0" destOrd="0" presId="urn:microsoft.com/office/officeart/2005/8/layout/hierarchy3"/>
    <dgm:cxn modelId="{1639430B-F842-4DD0-A09A-FA5AD1056099}" type="presOf" srcId="{B027D8D9-EB28-4E2D-8ACB-B04B0E44673A}" destId="{D43A4994-D17A-475F-AA18-269490F9AAB1}" srcOrd="0" destOrd="0" presId="urn:microsoft.com/office/officeart/2005/8/layout/hierarchy3"/>
    <dgm:cxn modelId="{52B2812E-BE85-4E24-A682-448C9CCB55E9}" type="presOf" srcId="{57AFD7FE-101E-406E-BBF2-7CF8E77D12DB}" destId="{37851140-8F8C-4CEE-A5D2-FBAF91262D8B}" srcOrd="0" destOrd="0" presId="urn:microsoft.com/office/officeart/2005/8/layout/hierarchy3"/>
    <dgm:cxn modelId="{85F57FBA-043F-4C30-8ED0-CAD88A73A0FA}" srcId="{CAEF8629-2C8D-46DB-A41A-752CFB2CFAE0}" destId="{0693FD53-8AB9-413A-A84F-918F42BD0E54}" srcOrd="2" destOrd="0" parTransId="{42F19DC2-D9B4-4840-816E-5D349AA57964}" sibTransId="{C81507EC-BFCA-4EED-9F11-51817CB93634}"/>
    <dgm:cxn modelId="{64BBC600-4DB2-41DA-8E53-0531F516676C}" type="presOf" srcId="{37CF1CE1-A4C0-445F-982D-0F6F46137B27}" destId="{4CE1C5B6-AF28-46F0-8F65-302E5D99415B}" srcOrd="0" destOrd="0" presId="urn:microsoft.com/office/officeart/2005/8/layout/hierarchy3"/>
    <dgm:cxn modelId="{4EF9FFAB-2C79-444B-8966-6D2F32D9C10D}" type="presOf" srcId="{0CDBF098-8A51-4707-BB4D-33669D4024CE}" destId="{D5F044D4-0BD7-4AF3-82CD-BE3DDC42E8FA}" srcOrd="0" destOrd="0" presId="urn:microsoft.com/office/officeart/2005/8/layout/hierarchy3"/>
    <dgm:cxn modelId="{9B844166-DFC1-42E5-A527-94C5CD96F3AB}" type="presOf" srcId="{35CFF52A-0BA7-4EB0-81E8-989E16370572}" destId="{975E2D9F-AB4D-426C-A273-DB415A910476}" srcOrd="0" destOrd="0" presId="urn:microsoft.com/office/officeart/2005/8/layout/hierarchy3"/>
    <dgm:cxn modelId="{1EDD36E6-8AFD-4703-BFFF-E36855F3CB8B}" srcId="{CAEF8629-2C8D-46DB-A41A-752CFB2CFAE0}" destId="{8B03EC5D-8950-4585-A44B-208B9E87CA1B}" srcOrd="3" destOrd="0" parTransId="{1149B0A3-8BD2-429A-BFAE-576238E98686}" sibTransId="{55440A5D-9B8A-4FEB-810C-1AF9E8687A94}"/>
    <dgm:cxn modelId="{4471F1DF-58ED-46E2-80AA-C0226A8097F6}" type="presOf" srcId="{B16486BF-5B57-4D4D-BBCA-5471D85E0027}" destId="{18141595-1275-4D3E-9367-1C286C729C3E}" srcOrd="0" destOrd="0" presId="urn:microsoft.com/office/officeart/2005/8/layout/hierarchy3"/>
    <dgm:cxn modelId="{4F8E89F8-43F5-44C9-AEE4-038D2C3A2A56}" srcId="{2E219D02-4553-46A5-ADDB-6E003205A38A}" destId="{CAEF8629-2C8D-46DB-A41A-752CFB2CFAE0}" srcOrd="0" destOrd="0" parTransId="{9FB9A4EB-212D-48EB-A16B-055569F5D221}" sibTransId="{90549151-45CB-42EA-A423-DE854A249F09}"/>
    <dgm:cxn modelId="{F7184739-F1B3-49B6-A9B9-42743C4BA0AE}" type="presParOf" srcId="{37B6BEA0-97AB-4C4C-A4A2-D532AE531CEB}" destId="{DFAC988E-D744-49CA-8682-E07B51B43B3D}" srcOrd="0" destOrd="0" presId="urn:microsoft.com/office/officeart/2005/8/layout/hierarchy3"/>
    <dgm:cxn modelId="{AF36A269-B6EE-47D6-983E-CD9ED6C26EFB}" type="presParOf" srcId="{DFAC988E-D744-49CA-8682-E07B51B43B3D}" destId="{AF278109-73A4-4907-A413-37CB010413C8}" srcOrd="0" destOrd="0" presId="urn:microsoft.com/office/officeart/2005/8/layout/hierarchy3"/>
    <dgm:cxn modelId="{C15056A9-540F-473E-984C-232372D40228}" type="presParOf" srcId="{AF278109-73A4-4907-A413-37CB010413C8}" destId="{DAF289BA-06D2-48C1-A652-EDA5D74B9ADC}" srcOrd="0" destOrd="0" presId="urn:microsoft.com/office/officeart/2005/8/layout/hierarchy3"/>
    <dgm:cxn modelId="{8A0B8008-CEBB-4457-81A2-A2A891707F84}" type="presParOf" srcId="{AF278109-73A4-4907-A413-37CB010413C8}" destId="{37A6BCEC-82D3-4F8E-959F-EC3964EA92F4}" srcOrd="1" destOrd="0" presId="urn:microsoft.com/office/officeart/2005/8/layout/hierarchy3"/>
    <dgm:cxn modelId="{19F5EA86-DE7B-416A-BDCA-6BEDC0DBD4DD}" type="presParOf" srcId="{DFAC988E-D744-49CA-8682-E07B51B43B3D}" destId="{1AD73FEC-AC91-4C97-A5C4-3D487C5C6EEF}" srcOrd="1" destOrd="0" presId="urn:microsoft.com/office/officeart/2005/8/layout/hierarchy3"/>
    <dgm:cxn modelId="{BFC8DB44-13A8-4B5F-9182-B7CBE223F13B}" type="presParOf" srcId="{1AD73FEC-AC91-4C97-A5C4-3D487C5C6EEF}" destId="{37851140-8F8C-4CEE-A5D2-FBAF91262D8B}" srcOrd="0" destOrd="0" presId="urn:microsoft.com/office/officeart/2005/8/layout/hierarchy3"/>
    <dgm:cxn modelId="{030E40D1-A840-4995-A55A-8D1046E4584F}" type="presParOf" srcId="{1AD73FEC-AC91-4C97-A5C4-3D487C5C6EEF}" destId="{4CE1C5B6-AF28-46F0-8F65-302E5D99415B}" srcOrd="1" destOrd="0" presId="urn:microsoft.com/office/officeart/2005/8/layout/hierarchy3"/>
    <dgm:cxn modelId="{F152FA0C-5A48-4585-B473-30E6C36860FD}" type="presParOf" srcId="{1AD73FEC-AC91-4C97-A5C4-3D487C5C6EEF}" destId="{D5F044D4-0BD7-4AF3-82CD-BE3DDC42E8FA}" srcOrd="2" destOrd="0" presId="urn:microsoft.com/office/officeart/2005/8/layout/hierarchy3"/>
    <dgm:cxn modelId="{E3F5EF1F-EB2F-46FE-ABEE-8236B5B630DC}" type="presParOf" srcId="{1AD73FEC-AC91-4C97-A5C4-3D487C5C6EEF}" destId="{975E2D9F-AB4D-426C-A273-DB415A910476}" srcOrd="3" destOrd="0" presId="urn:microsoft.com/office/officeart/2005/8/layout/hierarchy3"/>
    <dgm:cxn modelId="{55777AEA-6FED-4C09-8660-5708623FD845}" type="presParOf" srcId="{1AD73FEC-AC91-4C97-A5C4-3D487C5C6EEF}" destId="{2301BAE1-D89E-4124-983F-F0D0D17F50F5}" srcOrd="4" destOrd="0" presId="urn:microsoft.com/office/officeart/2005/8/layout/hierarchy3"/>
    <dgm:cxn modelId="{D0882491-7B95-4B36-B27B-98731054824C}" type="presParOf" srcId="{1AD73FEC-AC91-4C97-A5C4-3D487C5C6EEF}" destId="{E01AA0AC-E64E-4269-8F5A-935B1A665191}" srcOrd="5" destOrd="0" presId="urn:microsoft.com/office/officeart/2005/8/layout/hierarchy3"/>
    <dgm:cxn modelId="{B2C6D8B5-FF86-4504-94AD-BEFC99A7604F}" type="presParOf" srcId="{1AD73FEC-AC91-4C97-A5C4-3D487C5C6EEF}" destId="{F97E96EF-16B8-433F-86F2-4A9190669C14}" srcOrd="6" destOrd="0" presId="urn:microsoft.com/office/officeart/2005/8/layout/hierarchy3"/>
    <dgm:cxn modelId="{85665461-0604-4AEB-A828-56EF17E3094B}" type="presParOf" srcId="{1AD73FEC-AC91-4C97-A5C4-3D487C5C6EEF}" destId="{8D6B6579-7156-474F-A43D-747107C4B3C9}" srcOrd="7" destOrd="0" presId="urn:microsoft.com/office/officeart/2005/8/layout/hierarchy3"/>
    <dgm:cxn modelId="{77A616C7-0D40-4EFE-932C-C94F9C520120}" type="presParOf" srcId="{1AD73FEC-AC91-4C97-A5C4-3D487C5C6EEF}" destId="{D43A4994-D17A-475F-AA18-269490F9AAB1}" srcOrd="8" destOrd="0" presId="urn:microsoft.com/office/officeart/2005/8/layout/hierarchy3"/>
    <dgm:cxn modelId="{312A81CD-E8B2-4687-B7D0-A215B1C02BEE}" type="presParOf" srcId="{1AD73FEC-AC91-4C97-A5C4-3D487C5C6EEF}" destId="{18141595-1275-4D3E-9367-1C286C729C3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073DD9-83B9-4430-98E0-D4C4E8405355}" type="doc">
      <dgm:prSet loTypeId="urn:microsoft.com/office/officeart/2005/8/layout/hProcess4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D00A8B5-D18A-4098-B070-F64D1937CA7F}">
      <dgm:prSet phldrT="[Texto]"/>
      <dgm:spPr/>
      <dgm:t>
        <a:bodyPr/>
        <a:lstStyle/>
        <a:p>
          <a:r>
            <a:rPr lang="es-EC" dirty="0" smtClean="0"/>
            <a:t>Económica</a:t>
          </a:r>
          <a:endParaRPr lang="es-EC" dirty="0"/>
        </a:p>
      </dgm:t>
    </dgm:pt>
    <dgm:pt modelId="{458B5129-B4E5-4152-8889-657F54FF612F}" type="parTrans" cxnId="{284124D5-01F1-4DDA-B16F-5611CEC8478E}">
      <dgm:prSet/>
      <dgm:spPr/>
      <dgm:t>
        <a:bodyPr/>
        <a:lstStyle/>
        <a:p>
          <a:endParaRPr lang="es-EC"/>
        </a:p>
      </dgm:t>
    </dgm:pt>
    <dgm:pt modelId="{42C2DF51-89F2-4B73-A7F8-37CFFDA0B3A5}" type="sibTrans" cxnId="{284124D5-01F1-4DDA-B16F-5611CEC8478E}">
      <dgm:prSet/>
      <dgm:spPr/>
      <dgm:t>
        <a:bodyPr/>
        <a:lstStyle/>
        <a:p>
          <a:endParaRPr lang="es-EC"/>
        </a:p>
      </dgm:t>
    </dgm:pt>
    <dgm:pt modelId="{EA47F8B7-F7F9-49FF-8FEB-BFDC24D96F18}">
      <dgm:prSet phldrT="[Texto]" custT="1"/>
      <dgm:spPr/>
      <dgm:t>
        <a:bodyPr/>
        <a:lstStyle/>
        <a:p>
          <a:r>
            <a:rPr lang="es-EC" sz="1800" dirty="0" smtClean="0"/>
            <a:t>Divisas al estado e ingresos para las familias cafetaleras.</a:t>
          </a:r>
          <a:endParaRPr lang="es-EC" sz="1800" dirty="0"/>
        </a:p>
      </dgm:t>
    </dgm:pt>
    <dgm:pt modelId="{1F02938B-EAD1-42FA-951F-05DB0486AABB}" type="parTrans" cxnId="{E5A8C1F3-24C3-460F-A1E7-019A9A6D0F05}">
      <dgm:prSet/>
      <dgm:spPr/>
      <dgm:t>
        <a:bodyPr/>
        <a:lstStyle/>
        <a:p>
          <a:endParaRPr lang="es-EC"/>
        </a:p>
      </dgm:t>
    </dgm:pt>
    <dgm:pt modelId="{4BB9F5B9-EE79-4ED7-9C4A-A1CF8A708237}" type="sibTrans" cxnId="{E5A8C1F3-24C3-460F-A1E7-019A9A6D0F05}">
      <dgm:prSet/>
      <dgm:spPr/>
      <dgm:t>
        <a:bodyPr/>
        <a:lstStyle/>
        <a:p>
          <a:endParaRPr lang="es-EC"/>
        </a:p>
      </dgm:t>
    </dgm:pt>
    <dgm:pt modelId="{05069082-6BB6-46DD-A2DA-0C3C6937D328}">
      <dgm:prSet phldrT="[Texto]" custT="1"/>
      <dgm:spPr/>
      <dgm:t>
        <a:bodyPr/>
        <a:lstStyle/>
        <a:p>
          <a:r>
            <a:rPr lang="es-EC" sz="1800" dirty="0" smtClean="0"/>
            <a:t>Actores de la cadena productiva</a:t>
          </a:r>
          <a:endParaRPr lang="es-EC" sz="1800" dirty="0"/>
        </a:p>
      </dgm:t>
    </dgm:pt>
    <dgm:pt modelId="{037FDD23-9E20-4399-927F-A5F5BA820030}" type="parTrans" cxnId="{C5A721D6-42A5-4FAA-96BF-AC3E6D98964D}">
      <dgm:prSet/>
      <dgm:spPr/>
      <dgm:t>
        <a:bodyPr/>
        <a:lstStyle/>
        <a:p>
          <a:endParaRPr lang="es-EC"/>
        </a:p>
      </dgm:t>
    </dgm:pt>
    <dgm:pt modelId="{C5626517-1F14-4160-BAFC-FB0848BB9958}" type="sibTrans" cxnId="{C5A721D6-42A5-4FAA-96BF-AC3E6D98964D}">
      <dgm:prSet/>
      <dgm:spPr/>
      <dgm:t>
        <a:bodyPr/>
        <a:lstStyle/>
        <a:p>
          <a:endParaRPr lang="es-EC"/>
        </a:p>
      </dgm:t>
    </dgm:pt>
    <dgm:pt modelId="{F9FD560C-B49F-4AFA-8689-5BC275356680}">
      <dgm:prSet phldrT="[Texto]"/>
      <dgm:spPr/>
      <dgm:t>
        <a:bodyPr/>
        <a:lstStyle/>
        <a:p>
          <a:r>
            <a:rPr lang="es-EC" dirty="0" smtClean="0"/>
            <a:t>Social</a:t>
          </a:r>
          <a:endParaRPr lang="es-EC" dirty="0"/>
        </a:p>
      </dgm:t>
    </dgm:pt>
    <dgm:pt modelId="{A14F8A4B-7BF4-4747-9FF2-B78DF225C14F}" type="parTrans" cxnId="{8E714698-AE21-438B-B59B-5AF6C46B1AA3}">
      <dgm:prSet/>
      <dgm:spPr/>
      <dgm:t>
        <a:bodyPr/>
        <a:lstStyle/>
        <a:p>
          <a:endParaRPr lang="es-EC"/>
        </a:p>
      </dgm:t>
    </dgm:pt>
    <dgm:pt modelId="{B78DF2CE-F383-4580-B40A-3781D9EC3BBD}" type="sibTrans" cxnId="{8E714698-AE21-438B-B59B-5AF6C46B1AA3}">
      <dgm:prSet/>
      <dgm:spPr/>
      <dgm:t>
        <a:bodyPr/>
        <a:lstStyle/>
        <a:p>
          <a:endParaRPr lang="es-EC"/>
        </a:p>
      </dgm:t>
    </dgm:pt>
    <dgm:pt modelId="{9E8EA471-69C7-4833-87CF-578ECC66AD3A}">
      <dgm:prSet phldrT="[Texto]" custT="1"/>
      <dgm:spPr/>
      <dgm:t>
        <a:bodyPr/>
        <a:lstStyle/>
        <a:p>
          <a:r>
            <a:rPr lang="es-EC" sz="1800" dirty="0" smtClean="0"/>
            <a:t>Empleo directo a 67mil familias productoras</a:t>
          </a:r>
          <a:endParaRPr lang="es-EC" sz="1800" dirty="0"/>
        </a:p>
      </dgm:t>
    </dgm:pt>
    <dgm:pt modelId="{2A8705F2-DCAC-48D7-844E-1CDC19F433F8}" type="parTrans" cxnId="{4097459F-4030-405D-8984-147E4C85D128}">
      <dgm:prSet/>
      <dgm:spPr/>
      <dgm:t>
        <a:bodyPr/>
        <a:lstStyle/>
        <a:p>
          <a:endParaRPr lang="es-EC"/>
        </a:p>
      </dgm:t>
    </dgm:pt>
    <dgm:pt modelId="{474CB0C0-3CB9-4E87-8C34-9A5303A05CA0}" type="sibTrans" cxnId="{4097459F-4030-405D-8984-147E4C85D128}">
      <dgm:prSet/>
      <dgm:spPr/>
      <dgm:t>
        <a:bodyPr/>
        <a:lstStyle/>
        <a:p>
          <a:endParaRPr lang="es-EC"/>
        </a:p>
      </dgm:t>
    </dgm:pt>
    <dgm:pt modelId="{BE3B636A-4147-4905-A2E2-02BF263E061E}">
      <dgm:prSet phldrT="[Texto]" custT="1"/>
      <dgm:spPr/>
      <dgm:t>
        <a:bodyPr/>
        <a:lstStyle/>
        <a:p>
          <a:r>
            <a:rPr lang="es-EC" sz="1800" dirty="0" smtClean="0"/>
            <a:t>Fuente de trabajo y practicas de agroindustria artesanal.</a:t>
          </a:r>
          <a:endParaRPr lang="es-EC" sz="1800" dirty="0"/>
        </a:p>
      </dgm:t>
    </dgm:pt>
    <dgm:pt modelId="{66A39A70-631A-4363-A31B-9C8290CA7557}" type="parTrans" cxnId="{63A2E412-93DB-42D7-9DE3-F84A95DE45B8}">
      <dgm:prSet/>
      <dgm:spPr/>
      <dgm:t>
        <a:bodyPr/>
        <a:lstStyle/>
        <a:p>
          <a:endParaRPr lang="es-EC"/>
        </a:p>
      </dgm:t>
    </dgm:pt>
    <dgm:pt modelId="{75F9D0A4-D480-47B8-AD11-9D5AB234BC58}" type="sibTrans" cxnId="{63A2E412-93DB-42D7-9DE3-F84A95DE45B8}">
      <dgm:prSet/>
      <dgm:spPr/>
      <dgm:t>
        <a:bodyPr/>
        <a:lstStyle/>
        <a:p>
          <a:endParaRPr lang="es-EC"/>
        </a:p>
      </dgm:t>
    </dgm:pt>
    <dgm:pt modelId="{82813285-8667-4EC1-A09B-410543734A1A}">
      <dgm:prSet phldrT="[Texto]"/>
      <dgm:spPr/>
      <dgm:t>
        <a:bodyPr/>
        <a:lstStyle/>
        <a:p>
          <a:r>
            <a:rPr lang="es-EC" dirty="0" smtClean="0"/>
            <a:t>Ecológica</a:t>
          </a:r>
          <a:endParaRPr lang="es-EC" dirty="0"/>
        </a:p>
      </dgm:t>
    </dgm:pt>
    <dgm:pt modelId="{D36B471D-904E-4838-B5ED-2BFA36881F9F}" type="parTrans" cxnId="{ED71C38C-160A-4C13-A64A-2BF3078A5104}">
      <dgm:prSet/>
      <dgm:spPr/>
      <dgm:t>
        <a:bodyPr/>
        <a:lstStyle/>
        <a:p>
          <a:endParaRPr lang="es-EC"/>
        </a:p>
      </dgm:t>
    </dgm:pt>
    <dgm:pt modelId="{D16EC043-11A5-4C79-99E1-A0C78E6FA21D}" type="sibTrans" cxnId="{ED71C38C-160A-4C13-A64A-2BF3078A5104}">
      <dgm:prSet/>
      <dgm:spPr/>
      <dgm:t>
        <a:bodyPr/>
        <a:lstStyle/>
        <a:p>
          <a:endParaRPr lang="es-EC"/>
        </a:p>
      </dgm:t>
    </dgm:pt>
    <dgm:pt modelId="{382BC1D7-6AD3-4729-9C14-76A5DCD0D9E0}">
      <dgm:prSet phldrT="[Texto]" custT="1"/>
      <dgm:spPr/>
      <dgm:t>
        <a:bodyPr/>
        <a:lstStyle/>
        <a:p>
          <a:r>
            <a:rPr lang="es-EC" sz="1800" dirty="0" smtClean="0"/>
            <a:t>Amplia adaptabilidad a distintos agro sistemas</a:t>
          </a:r>
          <a:endParaRPr lang="es-EC" sz="1800" dirty="0"/>
        </a:p>
      </dgm:t>
    </dgm:pt>
    <dgm:pt modelId="{8A950771-2098-4AC0-9CAB-4F80C1C43EB2}" type="parTrans" cxnId="{CDC81A21-A13C-4206-89B1-84529B9A7570}">
      <dgm:prSet/>
      <dgm:spPr/>
      <dgm:t>
        <a:bodyPr/>
        <a:lstStyle/>
        <a:p>
          <a:endParaRPr lang="es-EC"/>
        </a:p>
      </dgm:t>
    </dgm:pt>
    <dgm:pt modelId="{C61CCDB2-C51D-4AF7-A6E9-BDEF24FCEBA6}" type="sibTrans" cxnId="{CDC81A21-A13C-4206-89B1-84529B9A7570}">
      <dgm:prSet/>
      <dgm:spPr/>
      <dgm:t>
        <a:bodyPr/>
        <a:lstStyle/>
        <a:p>
          <a:endParaRPr lang="es-EC"/>
        </a:p>
      </dgm:t>
    </dgm:pt>
    <dgm:pt modelId="{ECCA6EC5-5085-42F3-87E3-FADE68CD015F}">
      <dgm:prSet phldrT="[Texto]" custT="1"/>
      <dgm:spPr/>
      <dgm:t>
        <a:bodyPr/>
        <a:lstStyle/>
        <a:p>
          <a:r>
            <a:rPr lang="es-EC" sz="1800" dirty="0" smtClean="0"/>
            <a:t>Conservación de los suelos, materia orgánica y previene erosión</a:t>
          </a:r>
          <a:endParaRPr lang="es-EC" sz="1800" dirty="0"/>
        </a:p>
      </dgm:t>
    </dgm:pt>
    <dgm:pt modelId="{05A4685A-A50E-4BB3-91EA-6C728DD7744F}" type="parTrans" cxnId="{1191E8B5-BF25-4B26-A6E9-B5119030AB09}">
      <dgm:prSet/>
      <dgm:spPr/>
      <dgm:t>
        <a:bodyPr/>
        <a:lstStyle/>
        <a:p>
          <a:endParaRPr lang="es-EC"/>
        </a:p>
      </dgm:t>
    </dgm:pt>
    <dgm:pt modelId="{D390C214-2D52-4EAD-BFBA-5417AB93058A}" type="sibTrans" cxnId="{1191E8B5-BF25-4B26-A6E9-B5119030AB09}">
      <dgm:prSet/>
      <dgm:spPr/>
      <dgm:t>
        <a:bodyPr/>
        <a:lstStyle/>
        <a:p>
          <a:endParaRPr lang="es-EC"/>
        </a:p>
      </dgm:t>
    </dgm:pt>
    <dgm:pt modelId="{B1E5FCC6-3B99-4308-A21C-28FE54902F11}">
      <dgm:prSet phldrT="[Texto]"/>
      <dgm:spPr/>
      <dgm:t>
        <a:bodyPr/>
        <a:lstStyle/>
        <a:p>
          <a:r>
            <a:rPr lang="es-EC" dirty="0" smtClean="0"/>
            <a:t>Gubernamental</a:t>
          </a:r>
          <a:endParaRPr lang="es-EC" dirty="0"/>
        </a:p>
      </dgm:t>
    </dgm:pt>
    <dgm:pt modelId="{E77CD530-7301-4D50-B898-AA4F31FCC272}" type="parTrans" cxnId="{DABAD2F5-ED26-4156-8E7F-2210103DD20D}">
      <dgm:prSet/>
      <dgm:spPr/>
      <dgm:t>
        <a:bodyPr/>
        <a:lstStyle/>
        <a:p>
          <a:endParaRPr lang="es-EC"/>
        </a:p>
      </dgm:t>
    </dgm:pt>
    <dgm:pt modelId="{BD5DFA52-6926-4D2E-82F0-9A109A4FEF90}" type="sibTrans" cxnId="{DABAD2F5-ED26-4156-8E7F-2210103DD20D}">
      <dgm:prSet/>
      <dgm:spPr/>
      <dgm:t>
        <a:bodyPr/>
        <a:lstStyle/>
        <a:p>
          <a:endParaRPr lang="es-EC"/>
        </a:p>
      </dgm:t>
    </dgm:pt>
    <dgm:pt modelId="{0E3D4E98-F6B2-4BB7-9FED-5FB35F0C235F}">
      <dgm:prSet phldrT="[Texto]" custT="1"/>
      <dgm:spPr/>
      <dgm:t>
        <a:bodyPr/>
        <a:lstStyle/>
        <a:p>
          <a:r>
            <a:rPr lang="es-EC" sz="1800" dirty="0" smtClean="0"/>
            <a:t>Proyecto beneficia al 83% de productores de café Arábigo y 58% del café Robusta</a:t>
          </a:r>
          <a:endParaRPr lang="es-EC" sz="1800" dirty="0"/>
        </a:p>
      </dgm:t>
    </dgm:pt>
    <dgm:pt modelId="{3DF52185-E780-4B51-8584-1002C2FCFDBB}" type="parTrans" cxnId="{1E59CBF5-82CB-4412-83BF-C0E737F32FDE}">
      <dgm:prSet/>
      <dgm:spPr/>
      <dgm:t>
        <a:bodyPr/>
        <a:lstStyle/>
        <a:p>
          <a:endParaRPr lang="es-EC"/>
        </a:p>
      </dgm:t>
    </dgm:pt>
    <dgm:pt modelId="{06585F8A-8F69-47EC-8D84-3C2E14DB2D63}" type="sibTrans" cxnId="{1E59CBF5-82CB-4412-83BF-C0E737F32FDE}">
      <dgm:prSet/>
      <dgm:spPr/>
      <dgm:t>
        <a:bodyPr/>
        <a:lstStyle/>
        <a:p>
          <a:endParaRPr lang="es-EC"/>
        </a:p>
      </dgm:t>
    </dgm:pt>
    <dgm:pt modelId="{66197961-28BB-4BE4-8048-28A75DE02AA2}" type="pres">
      <dgm:prSet presAssocID="{88073DD9-83B9-4430-98E0-D4C4E84053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678380-9208-492E-AB9E-2CE6581EB6D5}" type="pres">
      <dgm:prSet presAssocID="{88073DD9-83B9-4430-98E0-D4C4E8405355}" presName="tSp" presStyleCnt="0"/>
      <dgm:spPr/>
    </dgm:pt>
    <dgm:pt modelId="{4E5AA8B8-FF60-43C7-8206-ED661C85F2D8}" type="pres">
      <dgm:prSet presAssocID="{88073DD9-83B9-4430-98E0-D4C4E8405355}" presName="bSp" presStyleCnt="0"/>
      <dgm:spPr/>
    </dgm:pt>
    <dgm:pt modelId="{939E36E3-1632-4D09-8B7B-23584B064EF3}" type="pres">
      <dgm:prSet presAssocID="{88073DD9-83B9-4430-98E0-D4C4E8405355}" presName="process" presStyleCnt="0"/>
      <dgm:spPr/>
    </dgm:pt>
    <dgm:pt modelId="{4D6C2AD8-4C3A-47CC-9025-053BD1087768}" type="pres">
      <dgm:prSet presAssocID="{7D00A8B5-D18A-4098-B070-F64D1937CA7F}" presName="composite1" presStyleCnt="0"/>
      <dgm:spPr/>
    </dgm:pt>
    <dgm:pt modelId="{79E8DB1E-EC83-42CF-A824-173A47CF6B5C}" type="pres">
      <dgm:prSet presAssocID="{7D00A8B5-D18A-4098-B070-F64D1937CA7F}" presName="dummyNode1" presStyleLbl="node1" presStyleIdx="0" presStyleCnt="4"/>
      <dgm:spPr/>
    </dgm:pt>
    <dgm:pt modelId="{AD1C8DE9-FB03-4504-AE54-7A5000C196FE}" type="pres">
      <dgm:prSet presAssocID="{7D00A8B5-D18A-4098-B070-F64D1937CA7F}" presName="childNode1" presStyleLbl="bgAcc1" presStyleIdx="0" presStyleCnt="4" custScaleY="1272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D4A9B-E458-4709-A18F-7C3678A1CAFC}" type="pres">
      <dgm:prSet presAssocID="{7D00A8B5-D18A-4098-B070-F64D1937CA7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798129-E99C-4077-803E-47D3E5F36ABD}" type="pres">
      <dgm:prSet presAssocID="{7D00A8B5-D18A-4098-B070-F64D1937CA7F}" presName="parentNode1" presStyleLbl="node1" presStyleIdx="0" presStyleCnt="4" custLinFactNeighborX="13678" custLinFactNeighborY="4762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1645B9-CEE7-4BA9-B363-1364F52CC938}" type="pres">
      <dgm:prSet presAssocID="{7D00A8B5-D18A-4098-B070-F64D1937CA7F}" presName="connSite1" presStyleCnt="0"/>
      <dgm:spPr/>
    </dgm:pt>
    <dgm:pt modelId="{67A68FBE-912C-45EC-9A5B-CF999CCFACDA}" type="pres">
      <dgm:prSet presAssocID="{42C2DF51-89F2-4B73-A7F8-37CFFDA0B3A5}" presName="Name9" presStyleLbl="sibTrans2D1" presStyleIdx="0" presStyleCnt="3"/>
      <dgm:spPr/>
      <dgm:t>
        <a:bodyPr/>
        <a:lstStyle/>
        <a:p>
          <a:endParaRPr lang="es-EC"/>
        </a:p>
      </dgm:t>
    </dgm:pt>
    <dgm:pt modelId="{84B43A38-7761-4ECC-BE5D-866387CB0D43}" type="pres">
      <dgm:prSet presAssocID="{F9FD560C-B49F-4AFA-8689-5BC275356680}" presName="composite2" presStyleCnt="0"/>
      <dgm:spPr/>
    </dgm:pt>
    <dgm:pt modelId="{C5A12BF8-B7E1-4B9F-B557-9DA92DFDD4C0}" type="pres">
      <dgm:prSet presAssocID="{F9FD560C-B49F-4AFA-8689-5BC275356680}" presName="dummyNode2" presStyleLbl="node1" presStyleIdx="0" presStyleCnt="4"/>
      <dgm:spPr/>
    </dgm:pt>
    <dgm:pt modelId="{EDAE482E-3F6F-442F-96FE-4785D17943BE}" type="pres">
      <dgm:prSet presAssocID="{F9FD560C-B49F-4AFA-8689-5BC275356680}" presName="childNode2" presStyleLbl="bgAcc1" presStyleIdx="1" presStyleCnt="4" custScaleX="101638" custScaleY="1483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05213-C593-4760-8C5D-63E2FDBA536D}" type="pres">
      <dgm:prSet presAssocID="{F9FD560C-B49F-4AFA-8689-5BC27535668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B617D2-0A31-49B7-8C30-179E8DBE350C}" type="pres">
      <dgm:prSet presAssocID="{F9FD560C-B49F-4AFA-8689-5BC275356680}" presName="parentNode2" presStyleLbl="node1" presStyleIdx="1" presStyleCnt="4" custLinFactNeighborX="354" custLinFactNeighborY="-238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F0F7C1-9BA2-4498-BF14-D1ED8551F13D}" type="pres">
      <dgm:prSet presAssocID="{F9FD560C-B49F-4AFA-8689-5BC275356680}" presName="connSite2" presStyleCnt="0"/>
      <dgm:spPr/>
    </dgm:pt>
    <dgm:pt modelId="{9D4B1968-B334-4BD3-9921-5D853B835339}" type="pres">
      <dgm:prSet presAssocID="{B78DF2CE-F383-4580-B40A-3781D9EC3BBD}" presName="Name18" presStyleLbl="sibTrans2D1" presStyleIdx="1" presStyleCnt="3"/>
      <dgm:spPr/>
      <dgm:t>
        <a:bodyPr/>
        <a:lstStyle/>
        <a:p>
          <a:endParaRPr lang="es-EC"/>
        </a:p>
      </dgm:t>
    </dgm:pt>
    <dgm:pt modelId="{1B7AF3B4-4131-4ED0-8911-0062ED21BE5F}" type="pres">
      <dgm:prSet presAssocID="{82813285-8667-4EC1-A09B-410543734A1A}" presName="composite1" presStyleCnt="0"/>
      <dgm:spPr/>
    </dgm:pt>
    <dgm:pt modelId="{F1DEC2F8-5DC3-45D3-9A68-ADDF1021811D}" type="pres">
      <dgm:prSet presAssocID="{82813285-8667-4EC1-A09B-410543734A1A}" presName="dummyNode1" presStyleLbl="node1" presStyleIdx="1" presStyleCnt="4"/>
      <dgm:spPr/>
    </dgm:pt>
    <dgm:pt modelId="{B72E01B6-02CD-4D95-A2F7-47A2DC8635C3}" type="pres">
      <dgm:prSet presAssocID="{82813285-8667-4EC1-A09B-410543734A1A}" presName="childNode1" presStyleLbl="bgAcc1" presStyleIdx="2" presStyleCnt="4" custScaleY="1272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30FCEE-C4A0-4E5C-A430-449C54E4C6E6}" type="pres">
      <dgm:prSet presAssocID="{82813285-8667-4EC1-A09B-410543734A1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E00B0-31E3-4151-828D-CE1F8F9DCA3A}" type="pres">
      <dgm:prSet presAssocID="{82813285-8667-4EC1-A09B-410543734A1A}" presName="parentNode1" presStyleLbl="node1" presStyleIdx="2" presStyleCnt="4" custLinFactNeighborX="13678" custLinFactNeighborY="4762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765CB4-D91B-42F7-9C8D-3CF8CF1F69B5}" type="pres">
      <dgm:prSet presAssocID="{82813285-8667-4EC1-A09B-410543734A1A}" presName="connSite1" presStyleCnt="0"/>
      <dgm:spPr/>
    </dgm:pt>
    <dgm:pt modelId="{981B661B-3578-4017-A653-2EF31BA66064}" type="pres">
      <dgm:prSet presAssocID="{D16EC043-11A5-4C79-99E1-A0C78E6FA21D}" presName="Name9" presStyleLbl="sibTrans2D1" presStyleIdx="2" presStyleCnt="3"/>
      <dgm:spPr/>
      <dgm:t>
        <a:bodyPr/>
        <a:lstStyle/>
        <a:p>
          <a:endParaRPr lang="es-EC"/>
        </a:p>
      </dgm:t>
    </dgm:pt>
    <dgm:pt modelId="{15FCBBED-B383-4CF1-A656-63AC3BC4B563}" type="pres">
      <dgm:prSet presAssocID="{B1E5FCC6-3B99-4308-A21C-28FE54902F11}" presName="composite2" presStyleCnt="0"/>
      <dgm:spPr/>
    </dgm:pt>
    <dgm:pt modelId="{037AC88B-E3C0-4163-85DD-22D4C6FA2C03}" type="pres">
      <dgm:prSet presAssocID="{B1E5FCC6-3B99-4308-A21C-28FE54902F11}" presName="dummyNode2" presStyleLbl="node1" presStyleIdx="2" presStyleCnt="4"/>
      <dgm:spPr/>
    </dgm:pt>
    <dgm:pt modelId="{5B41E5CB-CFC3-454B-A29D-37547E3C4F71}" type="pres">
      <dgm:prSet presAssocID="{B1E5FCC6-3B99-4308-A21C-28FE54902F11}" presName="childNode2" presStyleLbl="bgAcc1" presStyleIdx="3" presStyleCnt="4" custScaleY="1272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B78C38-4F23-462A-AD74-02A11F7E38C0}" type="pres">
      <dgm:prSet presAssocID="{B1E5FCC6-3B99-4308-A21C-28FE54902F11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98E7F4-4F03-41DF-96BD-4D53109CC84F}" type="pres">
      <dgm:prSet presAssocID="{B1E5FCC6-3B99-4308-A21C-28FE54902F11}" presName="parentNode2" presStyleLbl="node1" presStyleIdx="3" presStyleCnt="4" custLinFactNeighborX="354" custLinFactNeighborY="-238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AEE7D-F0B7-4FC7-B457-3C1E96FD07C8}" type="pres">
      <dgm:prSet presAssocID="{B1E5FCC6-3B99-4308-A21C-28FE54902F11}" presName="connSite2" presStyleCnt="0"/>
      <dgm:spPr/>
    </dgm:pt>
  </dgm:ptLst>
  <dgm:cxnLst>
    <dgm:cxn modelId="{CDC81A21-A13C-4206-89B1-84529B9A7570}" srcId="{82813285-8667-4EC1-A09B-410543734A1A}" destId="{382BC1D7-6AD3-4729-9C14-76A5DCD0D9E0}" srcOrd="0" destOrd="0" parTransId="{8A950771-2098-4AC0-9CAB-4F80C1C43EB2}" sibTransId="{C61CCDB2-C51D-4AF7-A6E9-BDEF24FCEBA6}"/>
    <dgm:cxn modelId="{A1319391-49A5-4439-8C90-3ADD42BE9ACE}" type="presOf" srcId="{B1E5FCC6-3B99-4308-A21C-28FE54902F11}" destId="{C398E7F4-4F03-41DF-96BD-4D53109CC84F}" srcOrd="0" destOrd="0" presId="urn:microsoft.com/office/officeart/2005/8/layout/hProcess4"/>
    <dgm:cxn modelId="{63A2E412-93DB-42D7-9DE3-F84A95DE45B8}" srcId="{F9FD560C-B49F-4AFA-8689-5BC275356680}" destId="{BE3B636A-4147-4905-A2E2-02BF263E061E}" srcOrd="1" destOrd="0" parTransId="{66A39A70-631A-4363-A31B-9C8290CA7557}" sibTransId="{75F9D0A4-D480-47B8-AD11-9D5AB234BC58}"/>
    <dgm:cxn modelId="{C5A721D6-42A5-4FAA-96BF-AC3E6D98964D}" srcId="{7D00A8B5-D18A-4098-B070-F64D1937CA7F}" destId="{05069082-6BB6-46DD-A2DA-0C3C6937D328}" srcOrd="1" destOrd="0" parTransId="{037FDD23-9E20-4399-927F-A5F5BA820030}" sibTransId="{C5626517-1F14-4160-BAFC-FB0848BB9958}"/>
    <dgm:cxn modelId="{284124D5-01F1-4DDA-B16F-5611CEC8478E}" srcId="{88073DD9-83B9-4430-98E0-D4C4E8405355}" destId="{7D00A8B5-D18A-4098-B070-F64D1937CA7F}" srcOrd="0" destOrd="0" parTransId="{458B5129-B4E5-4152-8889-657F54FF612F}" sibTransId="{42C2DF51-89F2-4B73-A7F8-37CFFDA0B3A5}"/>
    <dgm:cxn modelId="{8E714698-AE21-438B-B59B-5AF6C46B1AA3}" srcId="{88073DD9-83B9-4430-98E0-D4C4E8405355}" destId="{F9FD560C-B49F-4AFA-8689-5BC275356680}" srcOrd="1" destOrd="0" parTransId="{A14F8A4B-7BF4-4747-9FF2-B78DF225C14F}" sibTransId="{B78DF2CE-F383-4580-B40A-3781D9EC3BBD}"/>
    <dgm:cxn modelId="{1191E8B5-BF25-4B26-A6E9-B5119030AB09}" srcId="{82813285-8667-4EC1-A09B-410543734A1A}" destId="{ECCA6EC5-5085-42F3-87E3-FADE68CD015F}" srcOrd="1" destOrd="0" parTransId="{05A4685A-A50E-4BB3-91EA-6C728DD7744F}" sibTransId="{D390C214-2D52-4EAD-BFBA-5417AB93058A}"/>
    <dgm:cxn modelId="{ED71C38C-160A-4C13-A64A-2BF3078A5104}" srcId="{88073DD9-83B9-4430-98E0-D4C4E8405355}" destId="{82813285-8667-4EC1-A09B-410543734A1A}" srcOrd="2" destOrd="0" parTransId="{D36B471D-904E-4838-B5ED-2BFA36881F9F}" sibTransId="{D16EC043-11A5-4C79-99E1-A0C78E6FA21D}"/>
    <dgm:cxn modelId="{E053C675-540A-4B5B-AEBF-3E2E925B9C9F}" type="presOf" srcId="{382BC1D7-6AD3-4729-9C14-76A5DCD0D9E0}" destId="{B72E01B6-02CD-4D95-A2F7-47A2DC8635C3}" srcOrd="0" destOrd="0" presId="urn:microsoft.com/office/officeart/2005/8/layout/hProcess4"/>
    <dgm:cxn modelId="{10C5818C-FA31-43F2-85E5-68045F2B46A3}" type="presOf" srcId="{BE3B636A-4147-4905-A2E2-02BF263E061E}" destId="{74105213-C593-4760-8C5D-63E2FDBA536D}" srcOrd="1" destOrd="1" presId="urn:microsoft.com/office/officeart/2005/8/layout/hProcess4"/>
    <dgm:cxn modelId="{4097459F-4030-405D-8984-147E4C85D128}" srcId="{F9FD560C-B49F-4AFA-8689-5BC275356680}" destId="{9E8EA471-69C7-4833-87CF-578ECC66AD3A}" srcOrd="0" destOrd="0" parTransId="{2A8705F2-DCAC-48D7-844E-1CDC19F433F8}" sibTransId="{474CB0C0-3CB9-4E87-8C34-9A5303A05CA0}"/>
    <dgm:cxn modelId="{D9C1976D-3B7F-4B15-AF05-115861799511}" type="presOf" srcId="{382BC1D7-6AD3-4729-9C14-76A5DCD0D9E0}" destId="{0030FCEE-C4A0-4E5C-A430-449C54E4C6E6}" srcOrd="1" destOrd="0" presId="urn:microsoft.com/office/officeart/2005/8/layout/hProcess4"/>
    <dgm:cxn modelId="{BCC2E202-DAEB-404F-80D8-E45F79CE9CAD}" type="presOf" srcId="{9E8EA471-69C7-4833-87CF-578ECC66AD3A}" destId="{74105213-C593-4760-8C5D-63E2FDBA536D}" srcOrd="1" destOrd="0" presId="urn:microsoft.com/office/officeart/2005/8/layout/hProcess4"/>
    <dgm:cxn modelId="{BBFE3C2E-26DB-4F00-B1F4-476DA2CBE6BD}" type="presOf" srcId="{F9FD560C-B49F-4AFA-8689-5BC275356680}" destId="{DEB617D2-0A31-49B7-8C30-179E8DBE350C}" srcOrd="0" destOrd="0" presId="urn:microsoft.com/office/officeart/2005/8/layout/hProcess4"/>
    <dgm:cxn modelId="{E50ABEBB-370B-448D-BFEF-BBF16BE5229C}" type="presOf" srcId="{05069082-6BB6-46DD-A2DA-0C3C6937D328}" destId="{59FD4A9B-E458-4709-A18F-7C3678A1CAFC}" srcOrd="1" destOrd="1" presId="urn:microsoft.com/office/officeart/2005/8/layout/hProcess4"/>
    <dgm:cxn modelId="{628AAFF6-256A-4E5D-B0D0-2691D1F4BA06}" type="presOf" srcId="{BE3B636A-4147-4905-A2E2-02BF263E061E}" destId="{EDAE482E-3F6F-442F-96FE-4785D17943BE}" srcOrd="0" destOrd="1" presId="urn:microsoft.com/office/officeart/2005/8/layout/hProcess4"/>
    <dgm:cxn modelId="{F3647FD6-6792-4E80-9375-2835F4BA431E}" type="presOf" srcId="{05069082-6BB6-46DD-A2DA-0C3C6937D328}" destId="{AD1C8DE9-FB03-4504-AE54-7A5000C196FE}" srcOrd="0" destOrd="1" presId="urn:microsoft.com/office/officeart/2005/8/layout/hProcess4"/>
    <dgm:cxn modelId="{FF5EA21E-2B71-431D-B24B-37D5FE3BA74D}" type="presOf" srcId="{ECCA6EC5-5085-42F3-87E3-FADE68CD015F}" destId="{B72E01B6-02CD-4D95-A2F7-47A2DC8635C3}" srcOrd="0" destOrd="1" presId="urn:microsoft.com/office/officeart/2005/8/layout/hProcess4"/>
    <dgm:cxn modelId="{F9534685-9E91-4429-A19C-628BE8F8888D}" type="presOf" srcId="{42C2DF51-89F2-4B73-A7F8-37CFFDA0B3A5}" destId="{67A68FBE-912C-45EC-9A5B-CF999CCFACDA}" srcOrd="0" destOrd="0" presId="urn:microsoft.com/office/officeart/2005/8/layout/hProcess4"/>
    <dgm:cxn modelId="{B8A15A82-C239-4831-B253-3BF50AA93680}" type="presOf" srcId="{82813285-8667-4EC1-A09B-410543734A1A}" destId="{F6BE00B0-31E3-4151-828D-CE1F8F9DCA3A}" srcOrd="0" destOrd="0" presId="urn:microsoft.com/office/officeart/2005/8/layout/hProcess4"/>
    <dgm:cxn modelId="{BCB9C19F-EDE7-4272-9EA8-518507B738F0}" type="presOf" srcId="{9E8EA471-69C7-4833-87CF-578ECC66AD3A}" destId="{EDAE482E-3F6F-442F-96FE-4785D17943BE}" srcOrd="0" destOrd="0" presId="urn:microsoft.com/office/officeart/2005/8/layout/hProcess4"/>
    <dgm:cxn modelId="{5C47D53C-46EF-453E-9804-8CA5159947AE}" type="presOf" srcId="{B78DF2CE-F383-4580-B40A-3781D9EC3BBD}" destId="{9D4B1968-B334-4BD3-9921-5D853B835339}" srcOrd="0" destOrd="0" presId="urn:microsoft.com/office/officeart/2005/8/layout/hProcess4"/>
    <dgm:cxn modelId="{2964A94E-12B5-437A-A670-BF273E8FE565}" type="presOf" srcId="{0E3D4E98-F6B2-4BB7-9FED-5FB35F0C235F}" destId="{0BB78C38-4F23-462A-AD74-02A11F7E38C0}" srcOrd="1" destOrd="0" presId="urn:microsoft.com/office/officeart/2005/8/layout/hProcess4"/>
    <dgm:cxn modelId="{1E59CBF5-82CB-4412-83BF-C0E737F32FDE}" srcId="{B1E5FCC6-3B99-4308-A21C-28FE54902F11}" destId="{0E3D4E98-F6B2-4BB7-9FED-5FB35F0C235F}" srcOrd="0" destOrd="0" parTransId="{3DF52185-E780-4B51-8584-1002C2FCFDBB}" sibTransId="{06585F8A-8F69-47EC-8D84-3C2E14DB2D63}"/>
    <dgm:cxn modelId="{88757489-DC32-425C-88CF-FF0844C06573}" type="presOf" srcId="{D16EC043-11A5-4C79-99E1-A0C78E6FA21D}" destId="{981B661B-3578-4017-A653-2EF31BA66064}" srcOrd="0" destOrd="0" presId="urn:microsoft.com/office/officeart/2005/8/layout/hProcess4"/>
    <dgm:cxn modelId="{C2333237-D1A4-4C5B-AD6B-3813A5E19A43}" type="presOf" srcId="{EA47F8B7-F7F9-49FF-8FEB-BFDC24D96F18}" destId="{AD1C8DE9-FB03-4504-AE54-7A5000C196FE}" srcOrd="0" destOrd="0" presId="urn:microsoft.com/office/officeart/2005/8/layout/hProcess4"/>
    <dgm:cxn modelId="{AE396196-472C-4101-8E3E-7EAB0C5E5BBA}" type="presOf" srcId="{7D00A8B5-D18A-4098-B070-F64D1937CA7F}" destId="{18798129-E99C-4077-803E-47D3E5F36ABD}" srcOrd="0" destOrd="0" presId="urn:microsoft.com/office/officeart/2005/8/layout/hProcess4"/>
    <dgm:cxn modelId="{DABAD2F5-ED26-4156-8E7F-2210103DD20D}" srcId="{88073DD9-83B9-4430-98E0-D4C4E8405355}" destId="{B1E5FCC6-3B99-4308-A21C-28FE54902F11}" srcOrd="3" destOrd="0" parTransId="{E77CD530-7301-4D50-B898-AA4F31FCC272}" sibTransId="{BD5DFA52-6926-4D2E-82F0-9A109A4FEF90}"/>
    <dgm:cxn modelId="{E5A8C1F3-24C3-460F-A1E7-019A9A6D0F05}" srcId="{7D00A8B5-D18A-4098-B070-F64D1937CA7F}" destId="{EA47F8B7-F7F9-49FF-8FEB-BFDC24D96F18}" srcOrd="0" destOrd="0" parTransId="{1F02938B-EAD1-42FA-951F-05DB0486AABB}" sibTransId="{4BB9F5B9-EE79-4ED7-9C4A-A1CF8A708237}"/>
    <dgm:cxn modelId="{66F4F93F-FC83-4B79-AA9E-2D019F097498}" type="presOf" srcId="{ECCA6EC5-5085-42F3-87E3-FADE68CD015F}" destId="{0030FCEE-C4A0-4E5C-A430-449C54E4C6E6}" srcOrd="1" destOrd="1" presId="urn:microsoft.com/office/officeart/2005/8/layout/hProcess4"/>
    <dgm:cxn modelId="{07704D93-56E7-4F24-9344-0556369B04CF}" type="presOf" srcId="{88073DD9-83B9-4430-98E0-D4C4E8405355}" destId="{66197961-28BB-4BE4-8048-28A75DE02AA2}" srcOrd="0" destOrd="0" presId="urn:microsoft.com/office/officeart/2005/8/layout/hProcess4"/>
    <dgm:cxn modelId="{35A8CDD7-DA62-4423-9B81-87668362C8E6}" type="presOf" srcId="{0E3D4E98-F6B2-4BB7-9FED-5FB35F0C235F}" destId="{5B41E5CB-CFC3-454B-A29D-37547E3C4F71}" srcOrd="0" destOrd="0" presId="urn:microsoft.com/office/officeart/2005/8/layout/hProcess4"/>
    <dgm:cxn modelId="{D315E572-068E-468E-B720-643974BA5E5A}" type="presOf" srcId="{EA47F8B7-F7F9-49FF-8FEB-BFDC24D96F18}" destId="{59FD4A9B-E458-4709-A18F-7C3678A1CAFC}" srcOrd="1" destOrd="0" presId="urn:microsoft.com/office/officeart/2005/8/layout/hProcess4"/>
    <dgm:cxn modelId="{37566EEF-3B0E-48E8-B72E-50F13C98D661}" type="presParOf" srcId="{66197961-28BB-4BE4-8048-28A75DE02AA2}" destId="{7D678380-9208-492E-AB9E-2CE6581EB6D5}" srcOrd="0" destOrd="0" presId="urn:microsoft.com/office/officeart/2005/8/layout/hProcess4"/>
    <dgm:cxn modelId="{F076C1FE-328C-4510-8D5A-3A0E8A5BB4CC}" type="presParOf" srcId="{66197961-28BB-4BE4-8048-28A75DE02AA2}" destId="{4E5AA8B8-FF60-43C7-8206-ED661C85F2D8}" srcOrd="1" destOrd="0" presId="urn:microsoft.com/office/officeart/2005/8/layout/hProcess4"/>
    <dgm:cxn modelId="{7E6C0A38-57BC-4F86-A433-B9450CA9A9D2}" type="presParOf" srcId="{66197961-28BB-4BE4-8048-28A75DE02AA2}" destId="{939E36E3-1632-4D09-8B7B-23584B064EF3}" srcOrd="2" destOrd="0" presId="urn:microsoft.com/office/officeart/2005/8/layout/hProcess4"/>
    <dgm:cxn modelId="{97F43ED9-9F36-4F6D-BC84-A889FFB48E9C}" type="presParOf" srcId="{939E36E3-1632-4D09-8B7B-23584B064EF3}" destId="{4D6C2AD8-4C3A-47CC-9025-053BD1087768}" srcOrd="0" destOrd="0" presId="urn:microsoft.com/office/officeart/2005/8/layout/hProcess4"/>
    <dgm:cxn modelId="{836D55BB-BC40-4A97-A3C8-60D04D2B22CC}" type="presParOf" srcId="{4D6C2AD8-4C3A-47CC-9025-053BD1087768}" destId="{79E8DB1E-EC83-42CF-A824-173A47CF6B5C}" srcOrd="0" destOrd="0" presId="urn:microsoft.com/office/officeart/2005/8/layout/hProcess4"/>
    <dgm:cxn modelId="{C32BAE65-17CC-4295-BE6A-ED953F384327}" type="presParOf" srcId="{4D6C2AD8-4C3A-47CC-9025-053BD1087768}" destId="{AD1C8DE9-FB03-4504-AE54-7A5000C196FE}" srcOrd="1" destOrd="0" presId="urn:microsoft.com/office/officeart/2005/8/layout/hProcess4"/>
    <dgm:cxn modelId="{59B93B06-6567-439F-81E3-05A5B3DF3282}" type="presParOf" srcId="{4D6C2AD8-4C3A-47CC-9025-053BD1087768}" destId="{59FD4A9B-E458-4709-A18F-7C3678A1CAFC}" srcOrd="2" destOrd="0" presId="urn:microsoft.com/office/officeart/2005/8/layout/hProcess4"/>
    <dgm:cxn modelId="{144480AE-2BB5-498F-AC2F-CDD8342C85D6}" type="presParOf" srcId="{4D6C2AD8-4C3A-47CC-9025-053BD1087768}" destId="{18798129-E99C-4077-803E-47D3E5F36ABD}" srcOrd="3" destOrd="0" presId="urn:microsoft.com/office/officeart/2005/8/layout/hProcess4"/>
    <dgm:cxn modelId="{C67A00F0-7263-4DD9-867E-7C8C678ABBDD}" type="presParOf" srcId="{4D6C2AD8-4C3A-47CC-9025-053BD1087768}" destId="{D91645B9-CEE7-4BA9-B363-1364F52CC938}" srcOrd="4" destOrd="0" presId="urn:microsoft.com/office/officeart/2005/8/layout/hProcess4"/>
    <dgm:cxn modelId="{7A154F42-CB90-4562-B354-5D57178E8A1B}" type="presParOf" srcId="{939E36E3-1632-4D09-8B7B-23584B064EF3}" destId="{67A68FBE-912C-45EC-9A5B-CF999CCFACDA}" srcOrd="1" destOrd="0" presId="urn:microsoft.com/office/officeart/2005/8/layout/hProcess4"/>
    <dgm:cxn modelId="{139434D8-B4C6-4C43-A058-925F09F020A6}" type="presParOf" srcId="{939E36E3-1632-4D09-8B7B-23584B064EF3}" destId="{84B43A38-7761-4ECC-BE5D-866387CB0D43}" srcOrd="2" destOrd="0" presId="urn:microsoft.com/office/officeart/2005/8/layout/hProcess4"/>
    <dgm:cxn modelId="{4852F3AF-97B4-4132-A8B9-4ADF7B4AAFD7}" type="presParOf" srcId="{84B43A38-7761-4ECC-BE5D-866387CB0D43}" destId="{C5A12BF8-B7E1-4B9F-B557-9DA92DFDD4C0}" srcOrd="0" destOrd="0" presId="urn:microsoft.com/office/officeart/2005/8/layout/hProcess4"/>
    <dgm:cxn modelId="{4ADB5865-4027-4D14-BB1D-467FA1DFE202}" type="presParOf" srcId="{84B43A38-7761-4ECC-BE5D-866387CB0D43}" destId="{EDAE482E-3F6F-442F-96FE-4785D17943BE}" srcOrd="1" destOrd="0" presId="urn:microsoft.com/office/officeart/2005/8/layout/hProcess4"/>
    <dgm:cxn modelId="{9EE92341-B66B-477F-8293-BCAF65E6BFBC}" type="presParOf" srcId="{84B43A38-7761-4ECC-BE5D-866387CB0D43}" destId="{74105213-C593-4760-8C5D-63E2FDBA536D}" srcOrd="2" destOrd="0" presId="urn:microsoft.com/office/officeart/2005/8/layout/hProcess4"/>
    <dgm:cxn modelId="{639684E5-72F9-4A74-8B5C-A3A8F9A23DD7}" type="presParOf" srcId="{84B43A38-7761-4ECC-BE5D-866387CB0D43}" destId="{DEB617D2-0A31-49B7-8C30-179E8DBE350C}" srcOrd="3" destOrd="0" presId="urn:microsoft.com/office/officeart/2005/8/layout/hProcess4"/>
    <dgm:cxn modelId="{47351914-E798-4B16-9A05-4C9B06E095BA}" type="presParOf" srcId="{84B43A38-7761-4ECC-BE5D-866387CB0D43}" destId="{85F0F7C1-9BA2-4498-BF14-D1ED8551F13D}" srcOrd="4" destOrd="0" presId="urn:microsoft.com/office/officeart/2005/8/layout/hProcess4"/>
    <dgm:cxn modelId="{6CC5FE73-1AFD-4E6A-8BA9-F1A67D3A044F}" type="presParOf" srcId="{939E36E3-1632-4D09-8B7B-23584B064EF3}" destId="{9D4B1968-B334-4BD3-9921-5D853B835339}" srcOrd="3" destOrd="0" presId="urn:microsoft.com/office/officeart/2005/8/layout/hProcess4"/>
    <dgm:cxn modelId="{B0384796-B1A1-46B8-B7C8-A8FA8D9D0883}" type="presParOf" srcId="{939E36E3-1632-4D09-8B7B-23584B064EF3}" destId="{1B7AF3B4-4131-4ED0-8911-0062ED21BE5F}" srcOrd="4" destOrd="0" presId="urn:microsoft.com/office/officeart/2005/8/layout/hProcess4"/>
    <dgm:cxn modelId="{47BBB048-DA9A-4ECB-915F-316049D69144}" type="presParOf" srcId="{1B7AF3B4-4131-4ED0-8911-0062ED21BE5F}" destId="{F1DEC2F8-5DC3-45D3-9A68-ADDF1021811D}" srcOrd="0" destOrd="0" presId="urn:microsoft.com/office/officeart/2005/8/layout/hProcess4"/>
    <dgm:cxn modelId="{93491C94-0445-4386-8698-51665D84057F}" type="presParOf" srcId="{1B7AF3B4-4131-4ED0-8911-0062ED21BE5F}" destId="{B72E01B6-02CD-4D95-A2F7-47A2DC8635C3}" srcOrd="1" destOrd="0" presId="urn:microsoft.com/office/officeart/2005/8/layout/hProcess4"/>
    <dgm:cxn modelId="{02E65773-6708-4282-95F5-87F146F7E84C}" type="presParOf" srcId="{1B7AF3B4-4131-4ED0-8911-0062ED21BE5F}" destId="{0030FCEE-C4A0-4E5C-A430-449C54E4C6E6}" srcOrd="2" destOrd="0" presId="urn:microsoft.com/office/officeart/2005/8/layout/hProcess4"/>
    <dgm:cxn modelId="{9DA93823-0079-4035-9008-EFB37F0896C1}" type="presParOf" srcId="{1B7AF3B4-4131-4ED0-8911-0062ED21BE5F}" destId="{F6BE00B0-31E3-4151-828D-CE1F8F9DCA3A}" srcOrd="3" destOrd="0" presId="urn:microsoft.com/office/officeart/2005/8/layout/hProcess4"/>
    <dgm:cxn modelId="{70DCEFD6-2ED6-4CCA-8E66-5584A1E3F078}" type="presParOf" srcId="{1B7AF3B4-4131-4ED0-8911-0062ED21BE5F}" destId="{EA765CB4-D91B-42F7-9C8D-3CF8CF1F69B5}" srcOrd="4" destOrd="0" presId="urn:microsoft.com/office/officeart/2005/8/layout/hProcess4"/>
    <dgm:cxn modelId="{C37CDDBD-2906-45FE-A714-24A78F345646}" type="presParOf" srcId="{939E36E3-1632-4D09-8B7B-23584B064EF3}" destId="{981B661B-3578-4017-A653-2EF31BA66064}" srcOrd="5" destOrd="0" presId="urn:microsoft.com/office/officeart/2005/8/layout/hProcess4"/>
    <dgm:cxn modelId="{CD8728EC-2582-4E0B-9819-069F6D300BED}" type="presParOf" srcId="{939E36E3-1632-4D09-8B7B-23584B064EF3}" destId="{15FCBBED-B383-4CF1-A656-63AC3BC4B563}" srcOrd="6" destOrd="0" presId="urn:microsoft.com/office/officeart/2005/8/layout/hProcess4"/>
    <dgm:cxn modelId="{C9C0AF13-92E9-4773-B4B8-952713B19549}" type="presParOf" srcId="{15FCBBED-B383-4CF1-A656-63AC3BC4B563}" destId="{037AC88B-E3C0-4163-85DD-22D4C6FA2C03}" srcOrd="0" destOrd="0" presId="urn:microsoft.com/office/officeart/2005/8/layout/hProcess4"/>
    <dgm:cxn modelId="{F8D443C8-E966-43F2-B84D-860A25905B1B}" type="presParOf" srcId="{15FCBBED-B383-4CF1-A656-63AC3BC4B563}" destId="{5B41E5CB-CFC3-454B-A29D-37547E3C4F71}" srcOrd="1" destOrd="0" presId="urn:microsoft.com/office/officeart/2005/8/layout/hProcess4"/>
    <dgm:cxn modelId="{877B4F54-F5B6-43E3-A24D-D1BDB9F9BC00}" type="presParOf" srcId="{15FCBBED-B383-4CF1-A656-63AC3BC4B563}" destId="{0BB78C38-4F23-462A-AD74-02A11F7E38C0}" srcOrd="2" destOrd="0" presId="urn:microsoft.com/office/officeart/2005/8/layout/hProcess4"/>
    <dgm:cxn modelId="{848CEA08-6CAC-4894-8EF8-52146D922171}" type="presParOf" srcId="{15FCBBED-B383-4CF1-A656-63AC3BC4B563}" destId="{C398E7F4-4F03-41DF-96BD-4D53109CC84F}" srcOrd="3" destOrd="0" presId="urn:microsoft.com/office/officeart/2005/8/layout/hProcess4"/>
    <dgm:cxn modelId="{3D0D6E82-7273-4EA6-A867-540AFBA52417}" type="presParOf" srcId="{15FCBBED-B383-4CF1-A656-63AC3BC4B563}" destId="{9F0AEE7D-F0B7-4FC7-B457-3C1E96FD07C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0293EA-450F-4C0E-BD7C-AEF6D9222FF6}" type="doc">
      <dgm:prSet loTypeId="urn:microsoft.com/office/officeart/2005/8/layout/hierarchy3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A90AB87-036F-4C86-9322-2246E0FC563A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 smtClean="0"/>
            <a:t>Inversión cafetera Ecuatoriana</a:t>
          </a:r>
          <a:endParaRPr lang="es-EC" dirty="0"/>
        </a:p>
      </dgm:t>
    </dgm:pt>
    <dgm:pt modelId="{86E44758-0A40-4D75-BBC0-CDBC3491ADB5}" type="parTrans" cxnId="{A5A8BD05-0C84-4263-B9AA-A198D830DA9E}">
      <dgm:prSet/>
      <dgm:spPr/>
      <dgm:t>
        <a:bodyPr/>
        <a:lstStyle/>
        <a:p>
          <a:endParaRPr lang="es-EC"/>
        </a:p>
      </dgm:t>
    </dgm:pt>
    <dgm:pt modelId="{F8FD6423-5CCD-42EB-8B6E-EDDCAC1614DE}" type="sibTrans" cxnId="{A5A8BD05-0C84-4263-B9AA-A198D830DA9E}">
      <dgm:prSet/>
      <dgm:spPr/>
      <dgm:t>
        <a:bodyPr/>
        <a:lstStyle/>
        <a:p>
          <a:endParaRPr lang="es-EC"/>
        </a:p>
      </dgm:t>
    </dgm:pt>
    <dgm:pt modelId="{765D6EC4-0DCC-4857-8724-2C0D60210E62}">
      <dgm:prSet phldrT="[Texto]"/>
      <dgm:spPr/>
      <dgm:t>
        <a:bodyPr/>
        <a:lstStyle/>
        <a:p>
          <a:r>
            <a:rPr lang="es-EC" dirty="0" smtClean="0"/>
            <a:t>“Proyecto de Reactivación de la Caficultura Ecuatoriana” costo de 60 millones para 10 años desde el 2012</a:t>
          </a:r>
          <a:endParaRPr lang="es-EC" dirty="0"/>
        </a:p>
      </dgm:t>
    </dgm:pt>
    <dgm:pt modelId="{25EC5E0E-9827-44A1-8607-DB2F8104D8FE}" type="parTrans" cxnId="{C01BB9B6-7344-434F-8C10-9E2A59912014}">
      <dgm:prSet/>
      <dgm:spPr/>
      <dgm:t>
        <a:bodyPr/>
        <a:lstStyle/>
        <a:p>
          <a:endParaRPr lang="es-EC"/>
        </a:p>
      </dgm:t>
    </dgm:pt>
    <dgm:pt modelId="{D125A0AB-341F-453B-9AB7-AB24D5483CBB}" type="sibTrans" cxnId="{C01BB9B6-7344-434F-8C10-9E2A59912014}">
      <dgm:prSet/>
      <dgm:spPr/>
      <dgm:t>
        <a:bodyPr/>
        <a:lstStyle/>
        <a:p>
          <a:endParaRPr lang="es-EC"/>
        </a:p>
      </dgm:t>
    </dgm:pt>
    <dgm:pt modelId="{56617EA7-4C86-4CCA-B760-D873BBD9D20F}">
      <dgm:prSet phldrT="[Texto]"/>
      <dgm:spPr/>
      <dgm:t>
        <a:bodyPr/>
        <a:lstStyle/>
        <a:p>
          <a:r>
            <a:rPr lang="es-EC" dirty="0" smtClean="0"/>
            <a:t>Producción aproximada 2 millones de quintales de café arábigo y 1.5 millones de café robusta</a:t>
          </a:r>
          <a:endParaRPr lang="es-EC" dirty="0"/>
        </a:p>
      </dgm:t>
    </dgm:pt>
    <dgm:pt modelId="{DFE5C17F-C30D-413C-8D3A-41479E40D6BA}" type="parTrans" cxnId="{D038E9C6-6928-42E4-B766-064163ED88D4}">
      <dgm:prSet/>
      <dgm:spPr/>
      <dgm:t>
        <a:bodyPr/>
        <a:lstStyle/>
        <a:p>
          <a:endParaRPr lang="es-EC"/>
        </a:p>
      </dgm:t>
    </dgm:pt>
    <dgm:pt modelId="{7E5F79B3-D2EE-4A00-9732-572B14DEB431}" type="sibTrans" cxnId="{D038E9C6-6928-42E4-B766-064163ED88D4}">
      <dgm:prSet/>
      <dgm:spPr/>
      <dgm:t>
        <a:bodyPr/>
        <a:lstStyle/>
        <a:p>
          <a:endParaRPr lang="es-EC"/>
        </a:p>
      </dgm:t>
    </dgm:pt>
    <dgm:pt modelId="{D02A5B7F-8003-42CC-B53B-13C81D24AD85}">
      <dgm:prSet phldrT="[Texto]"/>
      <dgm:spPr/>
      <dgm:t>
        <a:bodyPr/>
        <a:lstStyle/>
        <a:p>
          <a:r>
            <a:rPr lang="es-EC" dirty="0" smtClean="0"/>
            <a:t>Objetivos del proyecto</a:t>
          </a:r>
          <a:endParaRPr lang="es-EC" dirty="0"/>
        </a:p>
      </dgm:t>
    </dgm:pt>
    <dgm:pt modelId="{7577E562-8633-48EE-8960-A262B7AE6DFB}" type="parTrans" cxnId="{776383E7-4EEA-4106-9F1C-9909772B9390}">
      <dgm:prSet/>
      <dgm:spPr/>
      <dgm:t>
        <a:bodyPr/>
        <a:lstStyle/>
        <a:p>
          <a:endParaRPr lang="es-EC"/>
        </a:p>
      </dgm:t>
    </dgm:pt>
    <dgm:pt modelId="{504160DD-66CC-4B88-A20D-CD1C5C65689B}" type="sibTrans" cxnId="{776383E7-4EEA-4106-9F1C-9909772B9390}">
      <dgm:prSet/>
      <dgm:spPr/>
      <dgm:t>
        <a:bodyPr/>
        <a:lstStyle/>
        <a:p>
          <a:endParaRPr lang="es-EC"/>
        </a:p>
      </dgm:t>
    </dgm:pt>
    <dgm:pt modelId="{E63FD772-B1C2-471D-A38C-8EF705A4AACC}">
      <dgm:prSet phldrT="[Texto]"/>
      <dgm:spPr/>
      <dgm:t>
        <a:bodyPr/>
        <a:lstStyle/>
        <a:p>
          <a:r>
            <a:rPr lang="es-ES" dirty="0" smtClean="0"/>
            <a:t>Planta de producción y elaboración para el café en el Cantón </a:t>
          </a:r>
          <a:r>
            <a:rPr lang="es-ES" dirty="0" err="1" smtClean="0"/>
            <a:t>Zaruma</a:t>
          </a:r>
          <a:endParaRPr lang="es-EC" dirty="0"/>
        </a:p>
      </dgm:t>
    </dgm:pt>
    <dgm:pt modelId="{4F17021B-592C-4F63-B86A-702C1848EF78}" type="parTrans" cxnId="{63F597B7-9E1E-48E3-A237-B1C0F059F0D7}">
      <dgm:prSet/>
      <dgm:spPr/>
      <dgm:t>
        <a:bodyPr/>
        <a:lstStyle/>
        <a:p>
          <a:endParaRPr lang="es-EC"/>
        </a:p>
      </dgm:t>
    </dgm:pt>
    <dgm:pt modelId="{2AA944CF-81E0-4DF6-BF3C-A29B99F44EBD}" type="sibTrans" cxnId="{63F597B7-9E1E-48E3-A237-B1C0F059F0D7}">
      <dgm:prSet/>
      <dgm:spPr/>
      <dgm:t>
        <a:bodyPr/>
        <a:lstStyle/>
        <a:p>
          <a:endParaRPr lang="es-EC"/>
        </a:p>
      </dgm:t>
    </dgm:pt>
    <dgm:pt modelId="{A2F101FF-2DE9-49B8-8B67-87349A3F561A}">
      <dgm:prSet phldrT="[Texto]"/>
      <dgm:spPr/>
      <dgm:t>
        <a:bodyPr/>
        <a:lstStyle/>
        <a:p>
          <a:r>
            <a:rPr lang="es-ES" dirty="0" smtClean="0"/>
            <a:t>Plan de negocios para la comercialización de café orgánico</a:t>
          </a:r>
          <a:endParaRPr lang="es-EC" dirty="0"/>
        </a:p>
      </dgm:t>
    </dgm:pt>
    <dgm:pt modelId="{285CB139-CCD1-44C6-850E-B74F23619C44}" type="parTrans" cxnId="{925D7E30-26C3-4A48-8377-6620F4613352}">
      <dgm:prSet/>
      <dgm:spPr/>
      <dgm:t>
        <a:bodyPr/>
        <a:lstStyle/>
        <a:p>
          <a:endParaRPr lang="es-EC"/>
        </a:p>
      </dgm:t>
    </dgm:pt>
    <dgm:pt modelId="{EBDB4B86-7DFD-412B-801B-335600C1595D}" type="sibTrans" cxnId="{925D7E30-26C3-4A48-8377-6620F4613352}">
      <dgm:prSet/>
      <dgm:spPr/>
      <dgm:t>
        <a:bodyPr/>
        <a:lstStyle/>
        <a:p>
          <a:endParaRPr lang="es-EC"/>
        </a:p>
      </dgm:t>
    </dgm:pt>
    <dgm:pt modelId="{B4AFAA0D-6E7E-4332-8613-0B8AFD52D650}" type="pres">
      <dgm:prSet presAssocID="{5E0293EA-450F-4C0E-BD7C-AEF6D9222F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994F0E0-6EDC-4E23-863A-BA4F387FFB4D}" type="pres">
      <dgm:prSet presAssocID="{6A90AB87-036F-4C86-9322-2246E0FC563A}" presName="root" presStyleCnt="0"/>
      <dgm:spPr/>
    </dgm:pt>
    <dgm:pt modelId="{3BE11C8A-100B-4C76-BD0B-4875250A96F7}" type="pres">
      <dgm:prSet presAssocID="{6A90AB87-036F-4C86-9322-2246E0FC563A}" presName="rootComposite" presStyleCnt="0"/>
      <dgm:spPr/>
    </dgm:pt>
    <dgm:pt modelId="{D4AFCF2B-0ABF-425D-8A81-6314F3175ECC}" type="pres">
      <dgm:prSet presAssocID="{6A90AB87-036F-4C86-9322-2246E0FC563A}" presName="rootText" presStyleLbl="node1" presStyleIdx="0" presStyleCnt="1" custScaleX="597830" custScaleY="149600"/>
      <dgm:spPr/>
      <dgm:t>
        <a:bodyPr/>
        <a:lstStyle/>
        <a:p>
          <a:endParaRPr lang="es-EC"/>
        </a:p>
      </dgm:t>
    </dgm:pt>
    <dgm:pt modelId="{EB20CC64-CB27-475C-BC55-5FF0BB9DED6B}" type="pres">
      <dgm:prSet presAssocID="{6A90AB87-036F-4C86-9322-2246E0FC563A}" presName="rootConnector" presStyleLbl="node1" presStyleIdx="0" presStyleCnt="1"/>
      <dgm:spPr/>
      <dgm:t>
        <a:bodyPr/>
        <a:lstStyle/>
        <a:p>
          <a:endParaRPr lang="es-EC"/>
        </a:p>
      </dgm:t>
    </dgm:pt>
    <dgm:pt modelId="{2BE83A54-A8E0-4360-99B4-913094B34FF3}" type="pres">
      <dgm:prSet presAssocID="{6A90AB87-036F-4C86-9322-2246E0FC563A}" presName="childShape" presStyleCnt="0"/>
      <dgm:spPr/>
    </dgm:pt>
    <dgm:pt modelId="{A2B72747-E025-42B0-B536-144FACD663BB}" type="pres">
      <dgm:prSet presAssocID="{25EC5E0E-9827-44A1-8607-DB2F8104D8FE}" presName="Name13" presStyleLbl="parChTrans1D2" presStyleIdx="0" presStyleCnt="5"/>
      <dgm:spPr/>
      <dgm:t>
        <a:bodyPr/>
        <a:lstStyle/>
        <a:p>
          <a:endParaRPr lang="es-EC"/>
        </a:p>
      </dgm:t>
    </dgm:pt>
    <dgm:pt modelId="{EDFB4848-1D0C-4E30-9F68-F6943D03EFDC}" type="pres">
      <dgm:prSet presAssocID="{765D6EC4-0DCC-4857-8724-2C0D60210E62}" presName="childText" presStyleLbl="bgAcc1" presStyleIdx="0" presStyleCnt="5" custScaleX="744700" custScaleY="2128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F7B98F-2832-405B-A3E5-656A0474CCD2}" type="pres">
      <dgm:prSet presAssocID="{DFE5C17F-C30D-413C-8D3A-41479E40D6BA}" presName="Name13" presStyleLbl="parChTrans1D2" presStyleIdx="1" presStyleCnt="5"/>
      <dgm:spPr/>
      <dgm:t>
        <a:bodyPr/>
        <a:lstStyle/>
        <a:p>
          <a:endParaRPr lang="es-EC"/>
        </a:p>
      </dgm:t>
    </dgm:pt>
    <dgm:pt modelId="{FE63008F-123C-4CE0-8B50-4451CCB7A81C}" type="pres">
      <dgm:prSet presAssocID="{56617EA7-4C86-4CCA-B760-D873BBD9D20F}" presName="childText" presStyleLbl="bgAcc1" presStyleIdx="1" presStyleCnt="5" custScaleX="744700" custScaleY="2128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7ECEAC-D5B5-4A60-AC6D-6E0C483EFDB4}" type="pres">
      <dgm:prSet presAssocID="{7577E562-8633-48EE-8960-A262B7AE6DFB}" presName="Name13" presStyleLbl="parChTrans1D2" presStyleIdx="2" presStyleCnt="5"/>
      <dgm:spPr/>
      <dgm:t>
        <a:bodyPr/>
        <a:lstStyle/>
        <a:p>
          <a:endParaRPr lang="es-EC"/>
        </a:p>
      </dgm:t>
    </dgm:pt>
    <dgm:pt modelId="{07971835-FD7D-4D40-81E6-3C5354F354BA}" type="pres">
      <dgm:prSet presAssocID="{D02A5B7F-8003-42CC-B53B-13C81D24AD85}" presName="childText" presStyleLbl="bgAcc1" presStyleIdx="2" presStyleCnt="5" custScaleX="744700" custScaleY="2128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D2FE7-659D-48EE-85F2-AFC2475E4283}" type="pres">
      <dgm:prSet presAssocID="{4F17021B-592C-4F63-B86A-702C1848EF78}" presName="Name13" presStyleLbl="parChTrans1D2" presStyleIdx="3" presStyleCnt="5"/>
      <dgm:spPr/>
      <dgm:t>
        <a:bodyPr/>
        <a:lstStyle/>
        <a:p>
          <a:endParaRPr lang="es-EC"/>
        </a:p>
      </dgm:t>
    </dgm:pt>
    <dgm:pt modelId="{950BB0A1-1C3C-4E1E-B3A6-B2A93914BD7A}" type="pres">
      <dgm:prSet presAssocID="{E63FD772-B1C2-471D-A38C-8EF705A4AACC}" presName="childText" presStyleLbl="bgAcc1" presStyleIdx="3" presStyleCnt="5" custScaleX="744700" custScaleY="2128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97879A-AACC-4624-B587-3C9C9E256FED}" type="pres">
      <dgm:prSet presAssocID="{285CB139-CCD1-44C6-850E-B74F23619C44}" presName="Name13" presStyleLbl="parChTrans1D2" presStyleIdx="4" presStyleCnt="5"/>
      <dgm:spPr/>
      <dgm:t>
        <a:bodyPr/>
        <a:lstStyle/>
        <a:p>
          <a:endParaRPr lang="es-EC"/>
        </a:p>
      </dgm:t>
    </dgm:pt>
    <dgm:pt modelId="{ADFC7050-4663-402E-AB11-7B2CA32E77B7}" type="pres">
      <dgm:prSet presAssocID="{A2F101FF-2DE9-49B8-8B67-87349A3F561A}" presName="childText" presStyleLbl="bgAcc1" presStyleIdx="4" presStyleCnt="5" custScaleX="744700" custScaleY="2128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4BA2F7-A8F1-4548-81C6-A48F8783EAF4}" type="presOf" srcId="{56617EA7-4C86-4CCA-B760-D873BBD9D20F}" destId="{FE63008F-123C-4CE0-8B50-4451CCB7A81C}" srcOrd="0" destOrd="0" presId="urn:microsoft.com/office/officeart/2005/8/layout/hierarchy3"/>
    <dgm:cxn modelId="{FBDD41BA-3269-4BD5-8F81-5B704CDC1FB1}" type="presOf" srcId="{25EC5E0E-9827-44A1-8607-DB2F8104D8FE}" destId="{A2B72747-E025-42B0-B536-144FACD663BB}" srcOrd="0" destOrd="0" presId="urn:microsoft.com/office/officeart/2005/8/layout/hierarchy3"/>
    <dgm:cxn modelId="{5384A85E-F7E6-4749-8001-7B537BF3EC79}" type="presOf" srcId="{5E0293EA-450F-4C0E-BD7C-AEF6D9222FF6}" destId="{B4AFAA0D-6E7E-4332-8613-0B8AFD52D650}" srcOrd="0" destOrd="0" presId="urn:microsoft.com/office/officeart/2005/8/layout/hierarchy3"/>
    <dgm:cxn modelId="{A5A8BD05-0C84-4263-B9AA-A198D830DA9E}" srcId="{5E0293EA-450F-4C0E-BD7C-AEF6D9222FF6}" destId="{6A90AB87-036F-4C86-9322-2246E0FC563A}" srcOrd="0" destOrd="0" parTransId="{86E44758-0A40-4D75-BBC0-CDBC3491ADB5}" sibTransId="{F8FD6423-5CCD-42EB-8B6E-EDDCAC1614DE}"/>
    <dgm:cxn modelId="{D038E9C6-6928-42E4-B766-064163ED88D4}" srcId="{6A90AB87-036F-4C86-9322-2246E0FC563A}" destId="{56617EA7-4C86-4CCA-B760-D873BBD9D20F}" srcOrd="1" destOrd="0" parTransId="{DFE5C17F-C30D-413C-8D3A-41479E40D6BA}" sibTransId="{7E5F79B3-D2EE-4A00-9732-572B14DEB431}"/>
    <dgm:cxn modelId="{7AB2BE8F-2A20-41DD-9561-3CBFEB1A691B}" type="presOf" srcId="{6A90AB87-036F-4C86-9322-2246E0FC563A}" destId="{D4AFCF2B-0ABF-425D-8A81-6314F3175ECC}" srcOrd="0" destOrd="0" presId="urn:microsoft.com/office/officeart/2005/8/layout/hierarchy3"/>
    <dgm:cxn modelId="{776383E7-4EEA-4106-9F1C-9909772B9390}" srcId="{6A90AB87-036F-4C86-9322-2246E0FC563A}" destId="{D02A5B7F-8003-42CC-B53B-13C81D24AD85}" srcOrd="2" destOrd="0" parTransId="{7577E562-8633-48EE-8960-A262B7AE6DFB}" sibTransId="{504160DD-66CC-4B88-A20D-CD1C5C65689B}"/>
    <dgm:cxn modelId="{43715D73-8AAF-4322-880A-92DC3B17FA0E}" type="presOf" srcId="{4F17021B-592C-4F63-B86A-702C1848EF78}" destId="{53ED2FE7-659D-48EE-85F2-AFC2475E4283}" srcOrd="0" destOrd="0" presId="urn:microsoft.com/office/officeart/2005/8/layout/hierarchy3"/>
    <dgm:cxn modelId="{C01BB9B6-7344-434F-8C10-9E2A59912014}" srcId="{6A90AB87-036F-4C86-9322-2246E0FC563A}" destId="{765D6EC4-0DCC-4857-8724-2C0D60210E62}" srcOrd="0" destOrd="0" parTransId="{25EC5E0E-9827-44A1-8607-DB2F8104D8FE}" sibTransId="{D125A0AB-341F-453B-9AB7-AB24D5483CBB}"/>
    <dgm:cxn modelId="{AB5E66E2-58DC-4FE5-90B0-309098DC54A2}" type="presOf" srcId="{765D6EC4-0DCC-4857-8724-2C0D60210E62}" destId="{EDFB4848-1D0C-4E30-9F68-F6943D03EFDC}" srcOrd="0" destOrd="0" presId="urn:microsoft.com/office/officeart/2005/8/layout/hierarchy3"/>
    <dgm:cxn modelId="{47761F05-B97E-442F-92C8-24C092CFA76C}" type="presOf" srcId="{D02A5B7F-8003-42CC-B53B-13C81D24AD85}" destId="{07971835-FD7D-4D40-81E6-3C5354F354BA}" srcOrd="0" destOrd="0" presId="urn:microsoft.com/office/officeart/2005/8/layout/hierarchy3"/>
    <dgm:cxn modelId="{3BA4AE0E-6AD4-477B-B457-051099D1BD83}" type="presOf" srcId="{6A90AB87-036F-4C86-9322-2246E0FC563A}" destId="{EB20CC64-CB27-475C-BC55-5FF0BB9DED6B}" srcOrd="1" destOrd="0" presId="urn:microsoft.com/office/officeart/2005/8/layout/hierarchy3"/>
    <dgm:cxn modelId="{63F597B7-9E1E-48E3-A237-B1C0F059F0D7}" srcId="{6A90AB87-036F-4C86-9322-2246E0FC563A}" destId="{E63FD772-B1C2-471D-A38C-8EF705A4AACC}" srcOrd="3" destOrd="0" parTransId="{4F17021B-592C-4F63-B86A-702C1848EF78}" sibTransId="{2AA944CF-81E0-4DF6-BF3C-A29B99F44EBD}"/>
    <dgm:cxn modelId="{CD8C208D-757F-4113-8061-A1378E908AB6}" type="presOf" srcId="{285CB139-CCD1-44C6-850E-B74F23619C44}" destId="{4197879A-AACC-4624-B587-3C9C9E256FED}" srcOrd="0" destOrd="0" presId="urn:microsoft.com/office/officeart/2005/8/layout/hierarchy3"/>
    <dgm:cxn modelId="{B2B41229-35F4-482C-A70C-C328721AF2AA}" type="presOf" srcId="{E63FD772-B1C2-471D-A38C-8EF705A4AACC}" destId="{950BB0A1-1C3C-4E1E-B3A6-B2A93914BD7A}" srcOrd="0" destOrd="0" presId="urn:microsoft.com/office/officeart/2005/8/layout/hierarchy3"/>
    <dgm:cxn modelId="{925D7E30-26C3-4A48-8377-6620F4613352}" srcId="{6A90AB87-036F-4C86-9322-2246E0FC563A}" destId="{A2F101FF-2DE9-49B8-8B67-87349A3F561A}" srcOrd="4" destOrd="0" parTransId="{285CB139-CCD1-44C6-850E-B74F23619C44}" sibTransId="{EBDB4B86-7DFD-412B-801B-335600C1595D}"/>
    <dgm:cxn modelId="{82BC1B78-2558-49F2-B791-8A01F5A8B421}" type="presOf" srcId="{7577E562-8633-48EE-8960-A262B7AE6DFB}" destId="{5D7ECEAC-D5B5-4A60-AC6D-6E0C483EFDB4}" srcOrd="0" destOrd="0" presId="urn:microsoft.com/office/officeart/2005/8/layout/hierarchy3"/>
    <dgm:cxn modelId="{51852159-7CD1-445D-B2E6-367881EF4E43}" type="presOf" srcId="{A2F101FF-2DE9-49B8-8B67-87349A3F561A}" destId="{ADFC7050-4663-402E-AB11-7B2CA32E77B7}" srcOrd="0" destOrd="0" presId="urn:microsoft.com/office/officeart/2005/8/layout/hierarchy3"/>
    <dgm:cxn modelId="{ECF0CBAC-2657-433A-BFA6-34B38F07D25E}" type="presOf" srcId="{DFE5C17F-C30D-413C-8D3A-41479E40D6BA}" destId="{C4F7B98F-2832-405B-A3E5-656A0474CCD2}" srcOrd="0" destOrd="0" presId="urn:microsoft.com/office/officeart/2005/8/layout/hierarchy3"/>
    <dgm:cxn modelId="{4CF78D43-75EB-4604-AF1E-70636BCBE5E0}" type="presParOf" srcId="{B4AFAA0D-6E7E-4332-8613-0B8AFD52D650}" destId="{A994F0E0-6EDC-4E23-863A-BA4F387FFB4D}" srcOrd="0" destOrd="0" presId="urn:microsoft.com/office/officeart/2005/8/layout/hierarchy3"/>
    <dgm:cxn modelId="{DED2C595-BF16-43E6-9970-5729AA7677B5}" type="presParOf" srcId="{A994F0E0-6EDC-4E23-863A-BA4F387FFB4D}" destId="{3BE11C8A-100B-4C76-BD0B-4875250A96F7}" srcOrd="0" destOrd="0" presId="urn:microsoft.com/office/officeart/2005/8/layout/hierarchy3"/>
    <dgm:cxn modelId="{42D2B770-9942-4126-B84F-514FB292B6F4}" type="presParOf" srcId="{3BE11C8A-100B-4C76-BD0B-4875250A96F7}" destId="{D4AFCF2B-0ABF-425D-8A81-6314F3175ECC}" srcOrd="0" destOrd="0" presId="urn:microsoft.com/office/officeart/2005/8/layout/hierarchy3"/>
    <dgm:cxn modelId="{C2D3381F-DCBD-45D1-90C9-D02CBD281017}" type="presParOf" srcId="{3BE11C8A-100B-4C76-BD0B-4875250A96F7}" destId="{EB20CC64-CB27-475C-BC55-5FF0BB9DED6B}" srcOrd="1" destOrd="0" presId="urn:microsoft.com/office/officeart/2005/8/layout/hierarchy3"/>
    <dgm:cxn modelId="{1A74C304-8A60-4E65-AC08-1297A5E3BC98}" type="presParOf" srcId="{A994F0E0-6EDC-4E23-863A-BA4F387FFB4D}" destId="{2BE83A54-A8E0-4360-99B4-913094B34FF3}" srcOrd="1" destOrd="0" presId="urn:microsoft.com/office/officeart/2005/8/layout/hierarchy3"/>
    <dgm:cxn modelId="{19E974EA-FE44-467F-A015-84DA7902D200}" type="presParOf" srcId="{2BE83A54-A8E0-4360-99B4-913094B34FF3}" destId="{A2B72747-E025-42B0-B536-144FACD663BB}" srcOrd="0" destOrd="0" presId="urn:microsoft.com/office/officeart/2005/8/layout/hierarchy3"/>
    <dgm:cxn modelId="{A9B2C0E4-4015-4BB2-B064-A04F1ECCA24C}" type="presParOf" srcId="{2BE83A54-A8E0-4360-99B4-913094B34FF3}" destId="{EDFB4848-1D0C-4E30-9F68-F6943D03EFDC}" srcOrd="1" destOrd="0" presId="urn:microsoft.com/office/officeart/2005/8/layout/hierarchy3"/>
    <dgm:cxn modelId="{8DAAD4AF-3708-4A83-8CA7-C3AE4F44C60C}" type="presParOf" srcId="{2BE83A54-A8E0-4360-99B4-913094B34FF3}" destId="{C4F7B98F-2832-405B-A3E5-656A0474CCD2}" srcOrd="2" destOrd="0" presId="urn:microsoft.com/office/officeart/2005/8/layout/hierarchy3"/>
    <dgm:cxn modelId="{1FEDB464-694D-4241-AB9D-879400F1B185}" type="presParOf" srcId="{2BE83A54-A8E0-4360-99B4-913094B34FF3}" destId="{FE63008F-123C-4CE0-8B50-4451CCB7A81C}" srcOrd="3" destOrd="0" presId="urn:microsoft.com/office/officeart/2005/8/layout/hierarchy3"/>
    <dgm:cxn modelId="{E050EB0E-BEA1-4892-98E4-34B24E2F1C72}" type="presParOf" srcId="{2BE83A54-A8E0-4360-99B4-913094B34FF3}" destId="{5D7ECEAC-D5B5-4A60-AC6D-6E0C483EFDB4}" srcOrd="4" destOrd="0" presId="urn:microsoft.com/office/officeart/2005/8/layout/hierarchy3"/>
    <dgm:cxn modelId="{4ABE4F43-DD0C-4689-8FF9-40A0F35AE3A4}" type="presParOf" srcId="{2BE83A54-A8E0-4360-99B4-913094B34FF3}" destId="{07971835-FD7D-4D40-81E6-3C5354F354BA}" srcOrd="5" destOrd="0" presId="urn:microsoft.com/office/officeart/2005/8/layout/hierarchy3"/>
    <dgm:cxn modelId="{A038ACB5-D51F-4E52-B55B-1DB47980EC2A}" type="presParOf" srcId="{2BE83A54-A8E0-4360-99B4-913094B34FF3}" destId="{53ED2FE7-659D-48EE-85F2-AFC2475E4283}" srcOrd="6" destOrd="0" presId="urn:microsoft.com/office/officeart/2005/8/layout/hierarchy3"/>
    <dgm:cxn modelId="{38CF532C-0EBF-46A3-AFE5-03FA199F20E2}" type="presParOf" srcId="{2BE83A54-A8E0-4360-99B4-913094B34FF3}" destId="{950BB0A1-1C3C-4E1E-B3A6-B2A93914BD7A}" srcOrd="7" destOrd="0" presId="urn:microsoft.com/office/officeart/2005/8/layout/hierarchy3"/>
    <dgm:cxn modelId="{C2604D52-E196-4D85-8398-CF6457EAD388}" type="presParOf" srcId="{2BE83A54-A8E0-4360-99B4-913094B34FF3}" destId="{4197879A-AACC-4624-B587-3C9C9E256FED}" srcOrd="8" destOrd="0" presId="urn:microsoft.com/office/officeart/2005/8/layout/hierarchy3"/>
    <dgm:cxn modelId="{65916083-DF1F-4912-963C-883BFC4D2C96}" type="presParOf" srcId="{2BE83A54-A8E0-4360-99B4-913094B34FF3}" destId="{ADFC7050-4663-402E-AB11-7B2CA32E77B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9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1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8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60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1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6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90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26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44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6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5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99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03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9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90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21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9FE1-2B30-4A7A-830C-C555CD76643C}" type="datetimeFigureOut">
              <a:rPr lang="es-EC" smtClean="0"/>
              <a:t>01/02/2019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81CCDF-3AAA-4347-89E7-66BFFBF3D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069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31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" Type="http://schemas.openxmlformats.org/officeDocument/2006/relationships/diagramLayout" Target="../diagrams/layout17.xml"/><Relationship Id="rId21" Type="http://schemas.microsoft.com/office/2007/relationships/diagramDrawing" Target="../diagrams/drawing20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diagramData" Target="../diagrams/data20.xml"/><Relationship Id="rId25" Type="http://schemas.openxmlformats.org/officeDocument/2006/relationships/diagramColors" Target="../diagrams/colors21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20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24" Type="http://schemas.openxmlformats.org/officeDocument/2006/relationships/diagramQuickStyle" Target="../diagrams/quickStyle21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23" Type="http://schemas.openxmlformats.org/officeDocument/2006/relationships/diagramLayout" Target="../diagrams/layout21.xml"/><Relationship Id="rId10" Type="http://schemas.openxmlformats.org/officeDocument/2006/relationships/diagramColors" Target="../diagrams/colors18.xml"/><Relationship Id="rId19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openxmlformats.org/officeDocument/2006/relationships/diagramData" Target="../diagrams/data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44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38889" y="1706335"/>
            <a:ext cx="10320996" cy="316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 ADMINISTRATIVAS Y DE COMERCIO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INGENIERÍA EN COMERCIO EXTERIOR Y NEGOCIACIÓN INTERNACIONAL</a:t>
            </a:r>
            <a:endParaRPr lang="es-EC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es-EC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“ANÁLISIS COMPARATIVO DE LA INVERSIÓN EXTRANJERA DIRECTA EN LA PRODUCCIÓN DEL CAFÉ ENTRE ECUADOR Y COLOMBIA EN EL PERÍODO 2012-2017”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63892" y="5158427"/>
            <a:ext cx="696819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AUTOR(S): FARINANGO PULAMARIN, JONATHAN DAVID                              </a:t>
            </a:r>
            <a:endParaRPr lang="es-EC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NARVÁEZ PERALTA, MARÍA JOSÉ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3096" y="62577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DIRECTOR: MSC. SANTACRUZ PATRICIO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Resultado de imagen para cafe produ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50" y="4509252"/>
            <a:ext cx="3469665" cy="211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espe cen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17" y="309092"/>
            <a:ext cx="5884618" cy="11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1452" r="-1431" b="25976"/>
          <a:stretch/>
        </p:blipFill>
        <p:spPr bwMode="auto">
          <a:xfrm>
            <a:off x="8886423" y="289879"/>
            <a:ext cx="2520230" cy="1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27557395"/>
              </p:ext>
            </p:extLst>
          </p:nvPr>
        </p:nvGraphicFramePr>
        <p:xfrm>
          <a:off x="270108" y="304226"/>
          <a:ext cx="5818458" cy="618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6400208" y="1974107"/>
            <a:ext cx="5352679" cy="284321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74279" y="642233"/>
            <a:ext cx="48786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Rendimiento de los productores que se han calificado al programa</a:t>
            </a:r>
            <a:endParaRPr lang="es-EC" sz="2400" dirty="0"/>
          </a:p>
        </p:txBody>
      </p:sp>
      <p:pic>
        <p:nvPicPr>
          <p:cNvPr id="4102" name="Picture 6" descr="Resultado de imagen para capacitaciones al sector cafetero ecuatori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15" y="4948871"/>
            <a:ext cx="2519677" cy="167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13417833"/>
              </p:ext>
            </p:extLst>
          </p:nvPr>
        </p:nvGraphicFramePr>
        <p:xfrm>
          <a:off x="356839" y="1025911"/>
          <a:ext cx="5597912" cy="359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94129983"/>
              </p:ext>
            </p:extLst>
          </p:nvPr>
        </p:nvGraphicFramePr>
        <p:xfrm>
          <a:off x="6196360" y="1031488"/>
          <a:ext cx="5490118" cy="357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1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213"/>
              </p:ext>
            </p:extLst>
          </p:nvPr>
        </p:nvGraphicFramePr>
        <p:xfrm>
          <a:off x="263291" y="2527590"/>
          <a:ext cx="5535341" cy="384608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36946"/>
                <a:gridCol w="2513809"/>
                <a:gridCol w="1036946"/>
                <a:gridCol w="947640"/>
              </a:tblGrid>
              <a:tr h="30370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Año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Producción Nacional 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Variación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3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#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%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43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41810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639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43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42526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716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1,71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43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38218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-4308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-10,13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43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12214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-26004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-68,04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43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9060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-3154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-25,82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43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5000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-4060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-44,81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705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5283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283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5,66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36702" y="1369977"/>
            <a:ext cx="4451223" cy="8527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/>
              <a:t>Evolución de la producción del café en toneladas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92790" y="210250"/>
            <a:ext cx="23845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Exportaciones</a:t>
            </a:r>
            <a:endParaRPr lang="es-EC" sz="24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197073"/>
              </p:ext>
            </p:extLst>
          </p:nvPr>
        </p:nvGraphicFramePr>
        <p:xfrm>
          <a:off x="6029092" y="779307"/>
          <a:ext cx="5969620" cy="252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247574373"/>
              </p:ext>
            </p:extLst>
          </p:nvPr>
        </p:nvGraphicFramePr>
        <p:xfrm>
          <a:off x="6043960" y="3641291"/>
          <a:ext cx="5907157" cy="22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9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9553" y="492691"/>
            <a:ext cx="40253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4000" dirty="0" smtClean="0"/>
              <a:t>Importaciones</a:t>
            </a:r>
            <a:endParaRPr lang="es-EC" sz="4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8914595"/>
              </p:ext>
            </p:extLst>
          </p:nvPr>
        </p:nvGraphicFramePr>
        <p:xfrm>
          <a:off x="-183166" y="1367360"/>
          <a:ext cx="8115610" cy="482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085" y="1200577"/>
            <a:ext cx="2563387" cy="1825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454" y="3727061"/>
            <a:ext cx="3101613" cy="1536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8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567916121"/>
              </p:ext>
            </p:extLst>
          </p:nvPr>
        </p:nvGraphicFramePr>
        <p:xfrm>
          <a:off x="115910" y="1176140"/>
          <a:ext cx="5641144" cy="478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903407484"/>
              </p:ext>
            </p:extLst>
          </p:nvPr>
        </p:nvGraphicFramePr>
        <p:xfrm>
          <a:off x="7585854" y="800868"/>
          <a:ext cx="4149969" cy="56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Resultado de imagen para cafe producc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88" y="1470440"/>
            <a:ext cx="1814733" cy="1543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afe producc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88" y="3185128"/>
            <a:ext cx="1942001" cy="1619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cafe producc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88" y="4976016"/>
            <a:ext cx="1969477" cy="1543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ceso alternativo 7"/>
          <p:cNvSpPr/>
          <p:nvPr/>
        </p:nvSpPr>
        <p:spPr>
          <a:xfrm>
            <a:off x="5317588" y="220514"/>
            <a:ext cx="2712920" cy="63408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dirty="0" smtClean="0"/>
              <a:t>Colombia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6434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01" y="861701"/>
            <a:ext cx="11106150" cy="31195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65632" y="351692"/>
            <a:ext cx="387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Intervención Gubernamental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74968" y="4423986"/>
            <a:ext cx="1111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PIB </a:t>
            </a:r>
            <a:endParaRPr lang="es-EC" sz="4000" dirty="0">
              <a:solidFill>
                <a:srgbClr val="00B0F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992" y="4423986"/>
            <a:ext cx="8780759" cy="17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53" y="892273"/>
            <a:ext cx="5292209" cy="27857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2" y="892273"/>
            <a:ext cx="5615573" cy="27857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0671" y="3933650"/>
            <a:ext cx="465640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EC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producción de café ha tenido un incremento del 45.77%</a:t>
            </a:r>
            <a:endParaRPr lang="es-EC" sz="2000" dirty="0"/>
          </a:p>
        </p:txBody>
      </p:sp>
      <p:sp>
        <p:nvSpPr>
          <p:cNvPr id="5" name="Rectángulo 4"/>
          <p:cNvSpPr/>
          <p:nvPr/>
        </p:nvSpPr>
        <p:spPr>
          <a:xfrm>
            <a:off x="970668" y="4767999"/>
            <a:ext cx="46564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2015-2016 la cifra de producción se ha mantiene - fenómeno del niño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70668" y="5581748"/>
            <a:ext cx="46564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s-EC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alor de la cosecha fue una de las más altas superando los $7 billones</a:t>
            </a:r>
            <a:endParaRPr lang="es-EC" sz="20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6644053" y="3826412"/>
            <a:ext cx="4881489" cy="2463222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0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86701" y="4240968"/>
            <a:ext cx="36022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fectos de programas de renovación 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116305" y="4729300"/>
            <a:ext cx="274305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ncremento fue del 80,55%.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94144" y="960999"/>
            <a:ext cx="5294581" cy="29920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35" t="4423" r="1852" b="1700"/>
          <a:stretch/>
        </p:blipFill>
        <p:spPr bwMode="auto">
          <a:xfrm>
            <a:off x="1009063" y="960998"/>
            <a:ext cx="4927503" cy="299202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508973" y="4287135"/>
            <a:ext cx="3576367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EC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afé exportado – Café Colombia</a:t>
            </a:r>
          </a:p>
          <a:p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Menor calidad –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enor precio</a:t>
            </a:r>
            <a:r>
              <a:rPr lang="es-EC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7212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0302" y="478301"/>
            <a:ext cx="299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IMPORTACIONES</a:t>
            </a:r>
            <a:endParaRPr lang="es-EC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1823935"/>
              </p:ext>
            </p:extLst>
          </p:nvPr>
        </p:nvGraphicFramePr>
        <p:xfrm>
          <a:off x="625229" y="590844"/>
          <a:ext cx="11107226" cy="266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0021756"/>
              </p:ext>
            </p:extLst>
          </p:nvPr>
        </p:nvGraphicFramePr>
        <p:xfrm>
          <a:off x="986302" y="4121835"/>
          <a:ext cx="10535138" cy="229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0427" y="2783425"/>
            <a:ext cx="2809875" cy="1628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7297" y="2783425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-30489" y="1251131"/>
          <a:ext cx="5334715" cy="507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513" y="2703634"/>
            <a:ext cx="978672" cy="600947"/>
          </a:xfrm>
          <a:prstGeom prst="rect">
            <a:avLst/>
          </a:prstGeom>
        </p:spPr>
      </p:pic>
      <p:pic>
        <p:nvPicPr>
          <p:cNvPr id="1028" name="Picture 4" descr="Resultado de imagen para riesgo pa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2" y="3711231"/>
            <a:ext cx="1164725" cy="5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271" y="4795665"/>
            <a:ext cx="978672" cy="7434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281" y="1540562"/>
            <a:ext cx="6426056" cy="394348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42703" y="1217397"/>
            <a:ext cx="296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Ecuador </a:t>
            </a:r>
            <a:r>
              <a:rPr lang="es-EC" dirty="0" smtClean="0"/>
              <a:t>no tiene ni promedio </a:t>
            </a:r>
            <a:r>
              <a:rPr lang="es-EC" dirty="0"/>
              <a:t>bajo </a:t>
            </a:r>
            <a:r>
              <a:rPr lang="es-EC" dirty="0" smtClean="0"/>
              <a:t>de </a:t>
            </a:r>
            <a:r>
              <a:rPr lang="es-EC" dirty="0"/>
              <a:t>inversión al año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58112" y="2179467"/>
            <a:ext cx="342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</a:t>
            </a:r>
            <a:r>
              <a:rPr lang="es-EC" dirty="0" smtClean="0"/>
              <a:t>romedio </a:t>
            </a:r>
            <a:r>
              <a:rPr lang="es-EC" dirty="0"/>
              <a:t>cercano a $700 millones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071721" y="3081382"/>
            <a:ext cx="2868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</a:t>
            </a:r>
            <a:r>
              <a:rPr lang="es-EC" dirty="0" smtClean="0"/>
              <a:t>ango </a:t>
            </a:r>
            <a:r>
              <a:rPr lang="es-EC" dirty="0"/>
              <a:t>bajo debe contar </a:t>
            </a:r>
            <a:endParaRPr lang="es-EC" dirty="0" smtClean="0"/>
          </a:p>
          <a:p>
            <a:r>
              <a:rPr lang="es-EC" dirty="0" smtClean="0"/>
              <a:t>con </a:t>
            </a:r>
            <a:r>
              <a:rPr lang="es-EC" dirty="0"/>
              <a:t>un ingreso de inversión </a:t>
            </a:r>
            <a:endParaRPr lang="es-EC" dirty="0" smtClean="0"/>
          </a:p>
          <a:p>
            <a:r>
              <a:rPr lang="es-EC" dirty="0" smtClean="0"/>
              <a:t>de </a:t>
            </a:r>
            <a:r>
              <a:rPr lang="es-EC" dirty="0"/>
              <a:t>$2.000 y $3.000 millones </a:t>
            </a:r>
            <a:endParaRPr lang="es-EC" dirty="0" smtClean="0"/>
          </a:p>
          <a:p>
            <a:r>
              <a:rPr lang="es-EC" dirty="0" smtClean="0"/>
              <a:t>al </a:t>
            </a:r>
            <a:r>
              <a:rPr lang="es-EC" dirty="0"/>
              <a:t>año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9424619" y="4645811"/>
            <a:ext cx="2515195" cy="1416987"/>
            <a:chOff x="644" y="2835093"/>
            <a:chExt cx="2515195" cy="150911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ctángulo 14"/>
            <p:cNvSpPr/>
            <p:nvPr/>
          </p:nvSpPr>
          <p:spPr>
            <a:xfrm>
              <a:off x="644" y="2835093"/>
              <a:ext cx="2515195" cy="15091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644" y="2835093"/>
              <a:ext cx="2515195" cy="15091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Gobierno de Lenin Moreno, propuso eliminar el 5% al ISD,</a:t>
              </a:r>
              <a:r>
                <a:rPr lang="es-EC" sz="1400" dirty="0"/>
                <a:t> </a:t>
              </a:r>
              <a:r>
                <a:rPr lang="es-EC" sz="1600" dirty="0"/>
                <a:t>inversiones en tecnología productiva</a:t>
              </a:r>
              <a:endParaRPr lang="es-EC" sz="1600" kern="1200" dirty="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016748" y="176982"/>
            <a:ext cx="1061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3.2 Riesgo que representa el invertir en el mercado de café de acuerdo a las políticas comerciales ecuatorianas</a:t>
            </a:r>
          </a:p>
        </p:txBody>
      </p:sp>
    </p:spTree>
    <p:extLst>
      <p:ext uri="{BB962C8B-B14F-4D97-AF65-F5344CB8AC3E}">
        <p14:creationId xmlns:p14="http://schemas.microsoft.com/office/powerpoint/2010/main" val="40855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08060" y="649697"/>
            <a:ext cx="3902224" cy="634082"/>
          </a:xfrm>
        </p:spPr>
        <p:txBody>
          <a:bodyPr>
            <a:noAutofit/>
          </a:bodyPr>
          <a:lstStyle/>
          <a:p>
            <a:r>
              <a:rPr lang="es-EC" sz="4800" dirty="0" smtClean="0"/>
              <a:t>CAPITULO I</a:t>
            </a:r>
            <a:endParaRPr lang="es-EC" sz="4800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263352" y="1601438"/>
          <a:ext cx="6250904" cy="418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roceso alternativo 12"/>
          <p:cNvSpPr/>
          <p:nvPr/>
        </p:nvSpPr>
        <p:spPr>
          <a:xfrm>
            <a:off x="6834120" y="1601438"/>
            <a:ext cx="4896544" cy="73407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JUSTIFICACIÓN</a:t>
            </a:r>
            <a:endParaRPr lang="es-EC" sz="2800" dirty="0"/>
          </a:p>
        </p:txBody>
      </p:sp>
      <p:sp>
        <p:nvSpPr>
          <p:cNvPr id="16" name="Proceso alternativo 15"/>
          <p:cNvSpPr/>
          <p:nvPr/>
        </p:nvSpPr>
        <p:spPr>
          <a:xfrm>
            <a:off x="8310284" y="2970208"/>
            <a:ext cx="2212350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Comparar</a:t>
            </a:r>
            <a:endParaRPr lang="es-EC" sz="2800" dirty="0"/>
          </a:p>
        </p:txBody>
      </p:sp>
      <p:sp>
        <p:nvSpPr>
          <p:cNvPr id="17" name="Proceso alternativo 16"/>
          <p:cNvSpPr/>
          <p:nvPr/>
        </p:nvSpPr>
        <p:spPr>
          <a:xfrm>
            <a:off x="9786448" y="4273965"/>
            <a:ext cx="2212350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Desarrollo</a:t>
            </a:r>
            <a:endParaRPr lang="es-EC" sz="2800" dirty="0"/>
          </a:p>
        </p:txBody>
      </p:sp>
      <p:sp>
        <p:nvSpPr>
          <p:cNvPr id="18" name="Proceso alternativo 17"/>
          <p:cNvSpPr/>
          <p:nvPr/>
        </p:nvSpPr>
        <p:spPr>
          <a:xfrm>
            <a:off x="6834119" y="4273964"/>
            <a:ext cx="2550137" cy="66905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Crecimiento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746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28057" y="3151730"/>
            <a:ext cx="7662930" cy="305993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891048" y="6211669"/>
            <a:ext cx="8955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de la inversión extranjera directa entre Ecuador y Colombia (millones de $)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40913" y="296213"/>
          <a:ext cx="11526591" cy="376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29170" y="3909691"/>
            <a:ext cx="2716939" cy="1871971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9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/>
          </p:nvPr>
        </p:nvGraphicFramePr>
        <p:xfrm>
          <a:off x="-1484538" y="908050"/>
          <a:ext cx="940309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2693988" y="233363"/>
            <a:ext cx="9498012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3.3 Opciones de inversión</a:t>
            </a:r>
            <a:endParaRPr lang="es-EC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6348128" y="908050"/>
          <a:ext cx="5376597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3 Diagrama"/>
          <p:cNvGraphicFramePr/>
          <p:nvPr>
            <p:extLst/>
          </p:nvPr>
        </p:nvGraphicFramePr>
        <p:xfrm>
          <a:off x="-1050088" y="3732828"/>
          <a:ext cx="86725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6178105" y="3146199"/>
          <a:ext cx="4992555" cy="6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66869708"/>
              </p:ext>
            </p:extLst>
          </p:nvPr>
        </p:nvGraphicFramePr>
        <p:xfrm>
          <a:off x="6542468" y="4539007"/>
          <a:ext cx="5293217" cy="2106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2460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029523"/>
            <a:ext cx="10151098" cy="578177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906535" y="102459"/>
            <a:ext cx="3825341" cy="67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Capitulo IV: Propuesta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4688" y="534003"/>
            <a:ext cx="399458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u="sng" dirty="0" smtClean="0"/>
              <a:t>Introducción a la propuesta</a:t>
            </a:r>
            <a:endParaRPr lang="es-EC" b="1" u="sng" dirty="0"/>
          </a:p>
        </p:txBody>
      </p:sp>
    </p:spTree>
    <p:extLst>
      <p:ext uri="{BB962C8B-B14F-4D97-AF65-F5344CB8AC3E}">
        <p14:creationId xmlns:p14="http://schemas.microsoft.com/office/powerpoint/2010/main" val="18270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ROYECTO CA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 b="18693"/>
          <a:stretch/>
        </p:blipFill>
        <p:spPr bwMode="auto">
          <a:xfrm>
            <a:off x="6994256" y="154546"/>
            <a:ext cx="3192933" cy="151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ROYECTO C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4" y="189787"/>
            <a:ext cx="2858082" cy="1486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18" y="1808073"/>
            <a:ext cx="10965288" cy="47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9303528"/>
              </p:ext>
            </p:extLst>
          </p:nvPr>
        </p:nvGraphicFramePr>
        <p:xfrm>
          <a:off x="2404770" y="964315"/>
          <a:ext cx="85937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442436" y="944443"/>
            <a:ext cx="222923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 smtClean="0"/>
              <a:t>Propuesta</a:t>
            </a:r>
            <a:endParaRPr lang="es-EC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986532" y="3312009"/>
            <a:ext cx="17084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 smtClean="0"/>
              <a:t>Ejes IED</a:t>
            </a:r>
            <a:endParaRPr lang="es-EC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951" y="2081399"/>
            <a:ext cx="2100528" cy="1601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9751" y="756894"/>
            <a:ext cx="1854557" cy="220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1128" y="4238525"/>
            <a:ext cx="179318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Resultado de imagen para formacion profesional agricol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6" y="4585797"/>
            <a:ext cx="1933928" cy="1448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44638" y="417140"/>
            <a:ext cx="8757633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 smtClean="0"/>
              <a:t>Conclusiones</a:t>
            </a:r>
            <a:endParaRPr lang="es-EC" sz="48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9367080"/>
              </p:ext>
            </p:extLst>
          </p:nvPr>
        </p:nvGraphicFramePr>
        <p:xfrm>
          <a:off x="825336" y="1104737"/>
          <a:ext cx="102860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mayor produccion caf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3" y="2609445"/>
            <a:ext cx="1896559" cy="12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apacitaciÃ³n caf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50" y="2631913"/>
            <a:ext cx="1708759" cy="12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apacitaciÃ³n caf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2" y="5540104"/>
            <a:ext cx="2342926" cy="13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80088" y="1957590"/>
            <a:ext cx="82734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7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</a:p>
          <a:p>
            <a:pPr algn="ctr"/>
            <a:r>
              <a:rPr lang="es-EC" sz="7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 SU ATENCIÓN</a:t>
            </a:r>
            <a:endParaRPr lang="es-EC" sz="7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o alternativo 6"/>
          <p:cNvSpPr/>
          <p:nvPr/>
        </p:nvSpPr>
        <p:spPr>
          <a:xfrm>
            <a:off x="4655840" y="246658"/>
            <a:ext cx="2880320" cy="73407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Marco Teórico</a:t>
            </a:r>
            <a:endParaRPr lang="es-EC" sz="2800" dirty="0"/>
          </a:p>
        </p:txBody>
      </p:sp>
      <p:graphicFrame>
        <p:nvGraphicFramePr>
          <p:cNvPr id="12" name="Diagrama 11"/>
          <p:cNvGraphicFramePr/>
          <p:nvPr/>
        </p:nvGraphicFramePr>
        <p:xfrm>
          <a:off x="3359696" y="971951"/>
          <a:ext cx="4536504" cy="562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248128" y="148478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Abundancia de factores de producción.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Intensidad del uso de los factores y eficiencia.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95400" y="268511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Impacto de las decisiones políticas en inversión extranjera.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Importancia del índice de libertad económica.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270760" y="3885442"/>
            <a:ext cx="350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¿Qué es la no transparencia?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Acceso a información económica y política.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95400" y="5085771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Factores principales para realizar una 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Propiedad, localización e </a:t>
            </a:r>
            <a:r>
              <a:rPr lang="es-EC" dirty="0" smtClean="0"/>
              <a:t>internalización.</a:t>
            </a:r>
            <a:endParaRPr lang="es-EC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259" y="1268760"/>
            <a:ext cx="2152650" cy="11906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160" y="2761402"/>
            <a:ext cx="2664296" cy="10477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918" y="3881466"/>
            <a:ext cx="2295525" cy="1152525"/>
          </a:xfrm>
          <a:prstGeom prst="rect">
            <a:avLst/>
          </a:prstGeom>
        </p:spPr>
      </p:pic>
      <p:pic>
        <p:nvPicPr>
          <p:cNvPr id="1028" name="Picture 4" descr="Resultado de imagen para inversion extranjera directa en ecuad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89" y="4943119"/>
            <a:ext cx="1381637" cy="14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alternativo 3"/>
          <p:cNvSpPr/>
          <p:nvPr/>
        </p:nvSpPr>
        <p:spPr>
          <a:xfrm>
            <a:off x="1005878" y="976144"/>
            <a:ext cx="3650527" cy="73407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Inversión extranjera directa</a:t>
            </a:r>
            <a:endParaRPr lang="es-EC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3007" y="1931367"/>
            <a:ext cx="131366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UNCTAD</a:t>
            </a:r>
            <a:endParaRPr lang="es-EC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58893" y="1918419"/>
            <a:ext cx="72175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FMI</a:t>
            </a:r>
            <a:endParaRPr lang="es-EC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32393" y="2494742"/>
            <a:ext cx="21807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Banco Mundial</a:t>
            </a:r>
            <a:endParaRPr lang="es-EC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86013" y="1914204"/>
            <a:ext cx="94836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OMC</a:t>
            </a:r>
            <a:endParaRPr lang="es-EC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92" y="3690924"/>
            <a:ext cx="2880320" cy="180020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/>
        </p:nvGraphicFramePr>
        <p:xfrm>
          <a:off x="3862912" y="9815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oceso alternativo 10"/>
          <p:cNvSpPr/>
          <p:nvPr/>
        </p:nvSpPr>
        <p:spPr>
          <a:xfrm>
            <a:off x="6600056" y="3049748"/>
            <a:ext cx="2880320" cy="95531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Motivaciones de la IED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5053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767408" y="908720"/>
          <a:ext cx="49685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6384032" y="2348880"/>
          <a:ext cx="4320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Proceso alternativo 10"/>
          <p:cNvSpPr/>
          <p:nvPr/>
        </p:nvSpPr>
        <p:spPr>
          <a:xfrm>
            <a:off x="6960096" y="1124744"/>
            <a:ext cx="3600400" cy="73407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Marco Contextual o situacional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9789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51410641"/>
              </p:ext>
            </p:extLst>
          </p:nvPr>
        </p:nvGraphicFramePr>
        <p:xfrm>
          <a:off x="1146906" y="1853585"/>
          <a:ext cx="4824438" cy="1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638378994"/>
              </p:ext>
            </p:extLst>
          </p:nvPr>
        </p:nvGraphicFramePr>
        <p:xfrm>
          <a:off x="3227753" y="1659987"/>
          <a:ext cx="10642991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56" y="3949799"/>
            <a:ext cx="3010072" cy="226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983958" y="887658"/>
            <a:ext cx="8757633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dirty="0"/>
              <a:t>Capítulo II: 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2243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58" y="2940243"/>
            <a:ext cx="8233665" cy="227881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09551" y="951770"/>
            <a:ext cx="8757633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/>
              <a:t>Capítulo III: Resultados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7383" y="1787831"/>
            <a:ext cx="11834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3.1 Evidenciar </a:t>
            </a: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margen de inversión y capacidad productiva que tiene Ecuador en contraste con Colombia en la cosecha del café en grano</a:t>
            </a:r>
          </a:p>
        </p:txBody>
      </p:sp>
    </p:spTree>
    <p:extLst>
      <p:ext uri="{BB962C8B-B14F-4D97-AF65-F5344CB8AC3E}">
        <p14:creationId xmlns:p14="http://schemas.microsoft.com/office/powerpoint/2010/main" val="4231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42549036"/>
              </p:ext>
            </p:extLst>
          </p:nvPr>
        </p:nvGraphicFramePr>
        <p:xfrm>
          <a:off x="0" y="1605776"/>
          <a:ext cx="11998712" cy="521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roceso alternativo 12"/>
          <p:cNvSpPr/>
          <p:nvPr/>
        </p:nvSpPr>
        <p:spPr>
          <a:xfrm>
            <a:off x="4446165" y="1632603"/>
            <a:ext cx="2712920" cy="63408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Importancia</a:t>
            </a:r>
            <a:endParaRPr lang="es-EC" sz="2800" dirty="0"/>
          </a:p>
        </p:txBody>
      </p:sp>
      <p:sp>
        <p:nvSpPr>
          <p:cNvPr id="14" name="Proceso alternativo 13"/>
          <p:cNvSpPr/>
          <p:nvPr/>
        </p:nvSpPr>
        <p:spPr>
          <a:xfrm>
            <a:off x="4597937" y="207634"/>
            <a:ext cx="2712920" cy="63408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dirty="0" smtClean="0"/>
              <a:t>Ecuador</a:t>
            </a:r>
            <a:endParaRPr lang="es-EC" sz="4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03480" y="841716"/>
            <a:ext cx="1942838" cy="1229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Producción de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Arábigo 65%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Robusta 35%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133895" y="714754"/>
            <a:ext cx="2148395" cy="14964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dirty="0"/>
              <a:t>Proyecto de Reactivación de la Caficultura Ecuatoriana ($60 millones</a:t>
            </a:r>
            <a:r>
              <a:rPr lang="es-EC" dirty="0" smtClean="0"/>
              <a:t>)</a:t>
            </a:r>
            <a:endParaRPr lang="es-EC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212" y="5724525"/>
            <a:ext cx="20288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1447" y="315534"/>
            <a:ext cx="27217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Producción de café Arábigo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6"/>
          <a:stretch/>
        </p:blipFill>
        <p:spPr bwMode="auto">
          <a:xfrm>
            <a:off x="143651" y="707508"/>
            <a:ext cx="7841250" cy="2838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81447" y="3547752"/>
            <a:ext cx="28376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Producción de café Robusta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3"/>
          <a:stretch/>
        </p:blipFill>
        <p:spPr bwMode="auto">
          <a:xfrm>
            <a:off x="298198" y="3918823"/>
            <a:ext cx="7686703" cy="2798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603287" y="384342"/>
            <a:ext cx="26107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Mecanización (% de productores)</a:t>
            </a:r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8136997" y="1442822"/>
            <a:ext cx="3543300" cy="1757680"/>
          </a:xfrm>
          <a:prstGeom prst="rect">
            <a:avLst/>
          </a:prstGeom>
        </p:spPr>
      </p:pic>
      <p:pic>
        <p:nvPicPr>
          <p:cNvPr id="1026" name="Picture 2" descr="Resultado de imagen para cafe arabica vs robu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96" y="3547752"/>
            <a:ext cx="2467962" cy="16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1116</Words>
  <Application>Microsoft Office PowerPoint</Application>
  <PresentationFormat>Panorámica</PresentationFormat>
  <Paragraphs>222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CAPITULO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NARVAEZ</dc:creator>
  <cp:lastModifiedBy>MARIA JOSE NARVAEZ</cp:lastModifiedBy>
  <cp:revision>38</cp:revision>
  <dcterms:created xsi:type="dcterms:W3CDTF">2019-02-01T05:01:22Z</dcterms:created>
  <dcterms:modified xsi:type="dcterms:W3CDTF">2019-02-01T15:42:48Z</dcterms:modified>
</cp:coreProperties>
</file>