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8" r:id="rId5"/>
    <p:sldId id="277" r:id="rId6"/>
    <p:sldId id="287" r:id="rId7"/>
    <p:sldId id="289" r:id="rId8"/>
    <p:sldId id="279" r:id="rId9"/>
    <p:sldId id="305" r:id="rId10"/>
    <p:sldId id="304" r:id="rId11"/>
    <p:sldId id="276" r:id="rId12"/>
    <p:sldId id="292" r:id="rId13"/>
    <p:sldId id="308" r:id="rId14"/>
    <p:sldId id="309" r:id="rId15"/>
    <p:sldId id="310" r:id="rId16"/>
    <p:sldId id="281" r:id="rId17"/>
    <p:sldId id="298" r:id="rId18"/>
    <p:sldId id="299" r:id="rId19"/>
    <p:sldId id="297" r:id="rId20"/>
    <p:sldId id="300" r:id="rId21"/>
    <p:sldId id="296" r:id="rId22"/>
    <p:sldId id="284" r:id="rId23"/>
    <p:sldId id="267" r:id="rId24"/>
    <p:sldId id="311" r:id="rId25"/>
    <p:sldId id="312" r:id="rId26"/>
    <p:sldId id="313" r:id="rId27"/>
    <p:sldId id="260" r:id="rId28"/>
    <p:sldId id="302" r:id="rId29"/>
    <p:sldId id="303" r:id="rId30"/>
    <p:sldId id="272" r:id="rId31"/>
    <p:sldId id="273" r:id="rId32"/>
    <p:sldId id="315" r:id="rId33"/>
    <p:sldId id="306" r:id="rId34"/>
    <p:sldId id="274" r:id="rId35"/>
    <p:sldId id="316" r:id="rId36"/>
    <p:sldId id="318" r:id="rId37"/>
    <p:sldId id="317" r:id="rId38"/>
    <p:sldId id="271" r:id="rId39"/>
    <p:sldId id="275" r:id="rId40"/>
    <p:sldId id="319" r:id="rId41"/>
    <p:sldId id="320" r:id="rId42"/>
    <p:sldId id="321" r:id="rId43"/>
    <p:sldId id="324" r:id="rId44"/>
    <p:sldId id="323" r:id="rId45"/>
    <p:sldId id="325" r:id="rId46"/>
    <p:sldId id="261" r:id="rId47"/>
    <p:sldId id="283" r:id="rId48"/>
    <p:sldId id="326" r:id="rId49"/>
    <p:sldId id="291" r:id="rId50"/>
    <p:sldId id="327" r:id="rId51"/>
    <p:sldId id="328" r:id="rId52"/>
    <p:sldId id="262" r:id="rId53"/>
    <p:sldId id="269" r:id="rId5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2" autoAdjust="0"/>
    <p:restoredTop sz="94660"/>
  </p:normalViewPr>
  <p:slideViewPr>
    <p:cSldViewPr snapToGrid="0">
      <p:cViewPr varScale="1">
        <p:scale>
          <a:sx n="73" d="100"/>
          <a:sy n="73"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AVI\Desktop\Tablas%20&amp;%20Diagramas%20de%20Q,%20P,%20Fe%20(Correci&#243;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(a) Grupo I: </a:t>
            </a:r>
            <a:r>
              <a:rPr lang="es-ES" sz="1000" b="1" i="0" kern="1200" spc="0" baseline="0">
                <a:solidFill>
                  <a:srgbClr val="000000"/>
                </a:solidFill>
                <a:effectLst/>
              </a:rPr>
              <a:t>Comparación de velocidades normales del trayecto de una burbuja con caudal mínimo</a:t>
            </a:r>
            <a:endParaRPr lang="es-ES" sz="1000">
              <a:effectLst/>
            </a:endParaRPr>
          </a:p>
          <a:p>
            <a:pPr marL="0" marR="0" indent="0" algn="ctr" defTabSz="914400" rtl="0" eaLnBrk="1" fontAlgn="auto" latinLnBrk="0" hangingPunct="1">
              <a:lnSpc>
                <a:spcPct val="100000"/>
              </a:lnSpc>
              <a:spcBef>
                <a:spcPts val="0"/>
              </a:spcBef>
              <a:spcAft>
                <a:spcPts val="0"/>
              </a:spcAft>
              <a:buClrTx/>
              <a:buSzTx/>
              <a:buFontTx/>
              <a:buNone/>
              <a:tabLst/>
              <a:defRPr sz="1000"/>
            </a:pPr>
            <a:endParaRPr lang="es-ES" sz="1000"/>
          </a:p>
        </c:rich>
      </c:tx>
      <c:layout>
        <c:manualLayout>
          <c:xMode val="edge"/>
          <c:yMode val="edge"/>
          <c:x val="0.16698659663438906"/>
          <c:y val="2.6086274099458497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7460025830104567"/>
          <c:w val="0.80110337376527208"/>
          <c:h val="0.67962921301503976"/>
        </c:manualLayout>
      </c:layout>
      <c:scatterChart>
        <c:scatterStyle val="smoothMarker"/>
        <c:varyColors val="0"/>
        <c:ser>
          <c:idx val="0"/>
          <c:order val="0"/>
          <c:tx>
            <c:strRef>
              <c:f>'GRUPO I Pcte-Qvar-B0,3'!$Z$15</c:f>
              <c:strCache>
                <c:ptCount val="1"/>
                <c:pt idx="0">
                  <c:v>Vexp_Qmín</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 Pcte-Qvar-B0,3'!$C$17:$C$23</c:f>
              <c:numCache>
                <c:formatCode>0.0</c:formatCode>
                <c:ptCount val="7"/>
                <c:pt idx="0">
                  <c:v>0</c:v>
                </c:pt>
                <c:pt idx="1">
                  <c:v>1.5</c:v>
                </c:pt>
                <c:pt idx="2">
                  <c:v>3</c:v>
                </c:pt>
                <c:pt idx="3">
                  <c:v>4.5</c:v>
                </c:pt>
                <c:pt idx="4">
                  <c:v>6</c:v>
                </c:pt>
                <c:pt idx="5">
                  <c:v>7.5</c:v>
                </c:pt>
                <c:pt idx="6">
                  <c:v>9</c:v>
                </c:pt>
              </c:numCache>
            </c:numRef>
          </c:xVal>
          <c:yVal>
            <c:numRef>
              <c:f>'GRUPO I Pcte-Qvar-B0,3'!$Z$17:$Z$23</c:f>
              <c:numCache>
                <c:formatCode>0.00</c:formatCode>
                <c:ptCount val="7"/>
                <c:pt idx="0">
                  <c:v>151.17111111111109</c:v>
                </c:pt>
                <c:pt idx="1">
                  <c:v>277.72820512820516</c:v>
                </c:pt>
                <c:pt idx="2">
                  <c:v>283.39999999999998</c:v>
                </c:pt>
                <c:pt idx="3">
                  <c:v>289.1952</c:v>
                </c:pt>
                <c:pt idx="4">
                  <c:v>295.57980000000003</c:v>
                </c:pt>
                <c:pt idx="5">
                  <c:v>302.60399999999998</c:v>
                </c:pt>
                <c:pt idx="6">
                  <c:v>304.92249999999996</c:v>
                </c:pt>
              </c:numCache>
            </c:numRef>
          </c:yVal>
          <c:smooth val="1"/>
          <c:extLst>
            <c:ext xmlns:c16="http://schemas.microsoft.com/office/drawing/2014/chart" uri="{C3380CC4-5D6E-409C-BE32-E72D297353CC}">
              <c16:uniqueId val="{00000000-F635-4E6E-9F9E-06F9BB52E22C}"/>
            </c:ext>
          </c:extLst>
        </c:ser>
        <c:ser>
          <c:idx val="1"/>
          <c:order val="1"/>
          <c:tx>
            <c:strRef>
              <c:f>'GRUPO I Pcte-Qvar-B0,3'!$AG$29</c:f>
              <c:strCache>
                <c:ptCount val="1"/>
                <c:pt idx="0">
                  <c:v>Vteo_Qmín</c:v>
                </c:pt>
              </c:strCache>
            </c:strRef>
          </c:tx>
          <c:spPr>
            <a:ln w="19050" cap="rnd">
              <a:solidFill>
                <a:srgbClr val="0070C0">
                  <a:alpha val="50000"/>
                </a:srgbClr>
              </a:solidFill>
              <a:round/>
            </a:ln>
            <a:effectLst/>
          </c:spPr>
          <c:marker>
            <c:symbol val="circle"/>
            <c:size val="6"/>
            <c:spPr>
              <a:solidFill>
                <a:srgbClr val="0070C0"/>
              </a:solidFill>
              <a:ln w="19050">
                <a:solidFill>
                  <a:srgbClr val="0070C0">
                    <a:alpha val="50000"/>
                  </a:srgbClr>
                </a:solidFill>
                <a:round/>
              </a:ln>
              <a:effectLst/>
            </c:spPr>
          </c:marker>
          <c:xVal>
            <c:numRef>
              <c:f>'GRUPO I Pcte-Qvar-B0,3'!$C$17:$C$23</c:f>
              <c:numCache>
                <c:formatCode>0.0</c:formatCode>
                <c:ptCount val="7"/>
                <c:pt idx="0">
                  <c:v>0</c:v>
                </c:pt>
                <c:pt idx="1">
                  <c:v>1.5</c:v>
                </c:pt>
                <c:pt idx="2">
                  <c:v>3</c:v>
                </c:pt>
                <c:pt idx="3">
                  <c:v>4.5</c:v>
                </c:pt>
                <c:pt idx="4">
                  <c:v>6</c:v>
                </c:pt>
                <c:pt idx="5">
                  <c:v>7.5</c:v>
                </c:pt>
                <c:pt idx="6">
                  <c:v>9</c:v>
                </c:pt>
              </c:numCache>
            </c:numRef>
          </c:xVal>
          <c:yVal>
            <c:numRef>
              <c:f>'GRUPO I Pcte-Qvar-B0,3'!$AG$31:$AG$37</c:f>
              <c:numCache>
                <c:formatCode>0.00</c:formatCode>
                <c:ptCount val="7"/>
                <c:pt idx="0">
                  <c:v>160.21881148189451</c:v>
                </c:pt>
                <c:pt idx="1">
                  <c:v>280.82081351820153</c:v>
                </c:pt>
                <c:pt idx="2">
                  <c:v>282.81240880125807</c:v>
                </c:pt>
                <c:pt idx="3">
                  <c:v>285.50492570591734</c:v>
                </c:pt>
                <c:pt idx="4">
                  <c:v>287.37884615987508</c:v>
                </c:pt>
                <c:pt idx="5">
                  <c:v>288.61344187843792</c:v>
                </c:pt>
                <c:pt idx="6">
                  <c:v>290.47966660743231</c:v>
                </c:pt>
              </c:numCache>
            </c:numRef>
          </c:yVal>
          <c:smooth val="1"/>
          <c:extLst>
            <c:ext xmlns:c16="http://schemas.microsoft.com/office/drawing/2014/chart" uri="{C3380CC4-5D6E-409C-BE32-E72D297353CC}">
              <c16:uniqueId val="{00000001-F635-4E6E-9F9E-06F9BB52E22C}"/>
            </c:ext>
          </c:extLst>
        </c:ser>
        <c:dLbls>
          <c:showLegendKey val="0"/>
          <c:showVal val="0"/>
          <c:showCatName val="0"/>
          <c:showSerName val="0"/>
          <c:showPercent val="0"/>
          <c:showBubbleSize val="0"/>
        </c:dLbls>
        <c:axId val="248227560"/>
        <c:axId val="248226384"/>
      </c:scatterChart>
      <c:valAx>
        <c:axId val="248227560"/>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554455445544556"/>
              <c:y val="0.91955005624296959"/>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248226384"/>
        <c:crosses val="autoZero"/>
        <c:crossBetween val="midCat"/>
        <c:majorUnit val="1.5"/>
      </c:valAx>
      <c:valAx>
        <c:axId val="248226384"/>
        <c:scaling>
          <c:orientation val="minMax"/>
          <c:max val="330"/>
          <c:min val="14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1.3123986367375719E-2"/>
              <c:y val="0.3085054411803176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248227560"/>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7055644275415163"/>
          <c:y val="0.52622524655348313"/>
          <c:w val="0.25859019861323307"/>
          <c:h val="0.1638954762447289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(a) Grupo IV: Comparación de velocidades normales del trayecto de una burbuja con presión mínima</a:t>
            </a:r>
            <a:endParaRPr lang="es-ES" sz="1000">
              <a:effectLst/>
            </a:endParaRPr>
          </a:p>
        </c:rich>
      </c:tx>
      <c:layout>
        <c:manualLayout>
          <c:xMode val="edge"/>
          <c:yMode val="edge"/>
          <c:x val="0.17868670765258074"/>
          <c:y val="2.6086108199095862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6605136788328176"/>
          <c:w val="0.80110337376527208"/>
          <c:h val="0.68293590120823688"/>
        </c:manualLayout>
      </c:layout>
      <c:scatterChart>
        <c:scatterStyle val="smoothMarker"/>
        <c:varyColors val="0"/>
        <c:ser>
          <c:idx val="0"/>
          <c:order val="0"/>
          <c:tx>
            <c:strRef>
              <c:f>'GRUPO IV Qcte-Pvar-B0,5'!$Z$15</c:f>
              <c:strCache>
                <c:ptCount val="1"/>
                <c:pt idx="0">
                  <c:v>Vexp_Pmín</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IV Qcte-Pvar-B0,5'!$C$17:$C$23</c:f>
              <c:numCache>
                <c:formatCode>0.0</c:formatCode>
                <c:ptCount val="7"/>
                <c:pt idx="0">
                  <c:v>0</c:v>
                </c:pt>
                <c:pt idx="1">
                  <c:v>1.5</c:v>
                </c:pt>
                <c:pt idx="2">
                  <c:v>3</c:v>
                </c:pt>
                <c:pt idx="3">
                  <c:v>4.5</c:v>
                </c:pt>
                <c:pt idx="4">
                  <c:v>6</c:v>
                </c:pt>
                <c:pt idx="5">
                  <c:v>7.5</c:v>
                </c:pt>
                <c:pt idx="6">
                  <c:v>9</c:v>
                </c:pt>
              </c:numCache>
            </c:numRef>
          </c:xVal>
          <c:yVal>
            <c:numRef>
              <c:f>'GRUPO IV Qcte-Pvar-B0,5'!$Z$17:$Z$23</c:f>
              <c:numCache>
                <c:formatCode>0.00</c:formatCode>
                <c:ptCount val="7"/>
                <c:pt idx="0">
                  <c:v>149.23125000000002</c:v>
                </c:pt>
                <c:pt idx="1">
                  <c:v>281.43150000000003</c:v>
                </c:pt>
                <c:pt idx="2">
                  <c:v>286.68400000000003</c:v>
                </c:pt>
                <c:pt idx="3">
                  <c:v>289.88330000000002</c:v>
                </c:pt>
                <c:pt idx="4">
                  <c:v>292.08974358974365</c:v>
                </c:pt>
                <c:pt idx="5">
                  <c:v>296.45000000000005</c:v>
                </c:pt>
                <c:pt idx="6">
                  <c:v>301.11079999999998</c:v>
                </c:pt>
              </c:numCache>
            </c:numRef>
          </c:yVal>
          <c:smooth val="1"/>
          <c:extLst>
            <c:ext xmlns:c16="http://schemas.microsoft.com/office/drawing/2014/chart" uri="{C3380CC4-5D6E-409C-BE32-E72D297353CC}">
              <c16:uniqueId val="{00000000-C47D-401A-AC4B-C477ACC94C70}"/>
            </c:ext>
          </c:extLst>
        </c:ser>
        <c:ser>
          <c:idx val="1"/>
          <c:order val="1"/>
          <c:tx>
            <c:strRef>
              <c:f>'GRUPO IV Qcte-Pvar-B0,5'!$AG$30</c:f>
              <c:strCache>
                <c:ptCount val="1"/>
                <c:pt idx="0">
                  <c:v>Vteo_Pmín</c:v>
                </c:pt>
              </c:strCache>
            </c:strRef>
          </c:tx>
          <c:spPr>
            <a:ln w="19050" cap="rnd">
              <a:solidFill>
                <a:srgbClr val="0070C0">
                  <a:alpha val="50000"/>
                </a:srgbClr>
              </a:solidFill>
              <a:round/>
            </a:ln>
            <a:effectLst/>
          </c:spPr>
          <c:marker>
            <c:symbol val="circle"/>
            <c:size val="6"/>
            <c:spPr>
              <a:solidFill>
                <a:srgbClr val="0070C0"/>
              </a:solidFill>
              <a:ln w="19050">
                <a:solidFill>
                  <a:srgbClr val="0070C0">
                    <a:alpha val="50000"/>
                  </a:srgbClr>
                </a:solidFill>
                <a:round/>
              </a:ln>
              <a:effectLst/>
            </c:spPr>
          </c:marker>
          <c:xVal>
            <c:numRef>
              <c:f>'GRUPO IV Qcte-Pvar-B0,5'!$C$17:$C$23</c:f>
              <c:numCache>
                <c:formatCode>0.0</c:formatCode>
                <c:ptCount val="7"/>
                <c:pt idx="0">
                  <c:v>0</c:v>
                </c:pt>
                <c:pt idx="1">
                  <c:v>1.5</c:v>
                </c:pt>
                <c:pt idx="2">
                  <c:v>3</c:v>
                </c:pt>
                <c:pt idx="3">
                  <c:v>4.5</c:v>
                </c:pt>
                <c:pt idx="4">
                  <c:v>6</c:v>
                </c:pt>
                <c:pt idx="5">
                  <c:v>7.5</c:v>
                </c:pt>
                <c:pt idx="6">
                  <c:v>9</c:v>
                </c:pt>
              </c:numCache>
            </c:numRef>
          </c:xVal>
          <c:yVal>
            <c:numRef>
              <c:f>'GRUPO IV Qcte-Pvar-B0,5'!$AG$32:$AG$38</c:f>
              <c:numCache>
                <c:formatCode>0.00</c:formatCode>
                <c:ptCount val="7"/>
                <c:pt idx="0">
                  <c:v>150.21794297152735</c:v>
                </c:pt>
                <c:pt idx="1">
                  <c:v>285.15859133641243</c:v>
                </c:pt>
                <c:pt idx="2">
                  <c:v>290.62815505804599</c:v>
                </c:pt>
                <c:pt idx="3">
                  <c:v>291.1933207152702</c:v>
                </c:pt>
                <c:pt idx="4">
                  <c:v>280.42890347178928</c:v>
                </c:pt>
                <c:pt idx="5">
                  <c:v>292.0887726816195</c:v>
                </c:pt>
                <c:pt idx="6">
                  <c:v>291.68876613231953</c:v>
                </c:pt>
              </c:numCache>
            </c:numRef>
          </c:yVal>
          <c:smooth val="1"/>
          <c:extLst>
            <c:ext xmlns:c16="http://schemas.microsoft.com/office/drawing/2014/chart" uri="{C3380CC4-5D6E-409C-BE32-E72D297353CC}">
              <c16:uniqueId val="{00000001-C47D-401A-AC4B-C477ACC94C70}"/>
            </c:ext>
          </c:extLst>
        </c:ser>
        <c:dLbls>
          <c:showLegendKey val="0"/>
          <c:showVal val="0"/>
          <c:showCatName val="0"/>
          <c:showSerName val="0"/>
          <c:showPercent val="0"/>
          <c:showBubbleSize val="0"/>
        </c:dLbls>
        <c:axId val="573844968"/>
        <c:axId val="573847320"/>
      </c:scatterChart>
      <c:valAx>
        <c:axId val="573844968"/>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919102933915446"/>
              <c:y val="0.91494101270736339"/>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73847320"/>
        <c:crossesAt val="0"/>
        <c:crossBetween val="midCat"/>
        <c:majorUnit val="1.5"/>
      </c:valAx>
      <c:valAx>
        <c:axId val="573847320"/>
        <c:scaling>
          <c:orientation val="minMax"/>
          <c:max val="330"/>
          <c:min val="13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1.9279885048162693E-2"/>
              <c:y val="0.3209641948893305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73844968"/>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8475337879268174"/>
          <c:y val="0.5349701880956903"/>
          <c:w val="0.25816350926431225"/>
          <c:h val="0.1426922747829063"/>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(b) Grupo IV: Comparación de velocidades normales del trayecto de una burbuja con presión intermedio</a:t>
            </a:r>
            <a:endParaRPr lang="es-ES" sz="1000">
              <a:effectLst/>
            </a:endParaRPr>
          </a:p>
        </c:rich>
      </c:tx>
      <c:layout>
        <c:manualLayout>
          <c:xMode val="edge"/>
          <c:yMode val="edge"/>
          <c:x val="0.18750247204709611"/>
          <c:y val="2.608613591020784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5544972462857728"/>
          <c:w val="0.80110337376527208"/>
          <c:h val="0.68293590120823688"/>
        </c:manualLayout>
      </c:layout>
      <c:scatterChart>
        <c:scatterStyle val="smoothMarker"/>
        <c:varyColors val="0"/>
        <c:ser>
          <c:idx val="0"/>
          <c:order val="0"/>
          <c:tx>
            <c:strRef>
              <c:f>'GRUPO IV Qcte-Pvar-B0,5'!$AA$15</c:f>
              <c:strCache>
                <c:ptCount val="1"/>
                <c:pt idx="0">
                  <c:v>Vexp_Pint</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IV Qcte-Pvar-B0,5'!$C$17:$C$23</c:f>
              <c:numCache>
                <c:formatCode>0.0</c:formatCode>
                <c:ptCount val="7"/>
                <c:pt idx="0">
                  <c:v>0</c:v>
                </c:pt>
                <c:pt idx="1">
                  <c:v>1.5</c:v>
                </c:pt>
                <c:pt idx="2">
                  <c:v>3</c:v>
                </c:pt>
                <c:pt idx="3">
                  <c:v>4.5</c:v>
                </c:pt>
                <c:pt idx="4">
                  <c:v>6</c:v>
                </c:pt>
                <c:pt idx="5">
                  <c:v>7.5</c:v>
                </c:pt>
                <c:pt idx="6">
                  <c:v>9</c:v>
                </c:pt>
              </c:numCache>
            </c:numRef>
          </c:xVal>
          <c:yVal>
            <c:numRef>
              <c:f>'GRUPO IV Qcte-Pvar-B0,5'!$AA$17:$AA$23</c:f>
              <c:numCache>
                <c:formatCode>0.00</c:formatCode>
                <c:ptCount val="7"/>
                <c:pt idx="0">
                  <c:v>196.15309999999999</c:v>
                </c:pt>
                <c:pt idx="1">
                  <c:v>314.13935483870966</c:v>
                </c:pt>
                <c:pt idx="2">
                  <c:v>316.61340000000001</c:v>
                </c:pt>
                <c:pt idx="3">
                  <c:v>315.96662999999995</c:v>
                </c:pt>
                <c:pt idx="4">
                  <c:v>320.88335999999998</c:v>
                </c:pt>
                <c:pt idx="5">
                  <c:v>325.46324999999996</c:v>
                </c:pt>
                <c:pt idx="6">
                  <c:v>330.73699999999997</c:v>
                </c:pt>
              </c:numCache>
            </c:numRef>
          </c:yVal>
          <c:smooth val="1"/>
          <c:extLst>
            <c:ext xmlns:c16="http://schemas.microsoft.com/office/drawing/2014/chart" uri="{C3380CC4-5D6E-409C-BE32-E72D297353CC}">
              <c16:uniqueId val="{00000000-629A-4DD1-AC80-D7C42A3BC378}"/>
            </c:ext>
          </c:extLst>
        </c:ser>
        <c:ser>
          <c:idx val="1"/>
          <c:order val="1"/>
          <c:tx>
            <c:strRef>
              <c:f>'GRUPO IV Qcte-Pvar-B0,5'!$AH$30</c:f>
              <c:strCache>
                <c:ptCount val="1"/>
                <c:pt idx="0">
                  <c:v>Vteo_Pint</c:v>
                </c:pt>
              </c:strCache>
            </c:strRef>
          </c:tx>
          <c:spPr>
            <a:ln w="19050" cap="rnd">
              <a:solidFill>
                <a:srgbClr val="0070C0"/>
              </a:solidFill>
              <a:round/>
            </a:ln>
            <a:effectLst/>
          </c:spPr>
          <c:marker>
            <c:symbol val="circle"/>
            <c:size val="6"/>
            <c:spPr>
              <a:solidFill>
                <a:srgbClr val="0070C0"/>
              </a:solidFill>
              <a:ln w="19050">
                <a:solidFill>
                  <a:srgbClr val="0070C0"/>
                </a:solidFill>
                <a:round/>
              </a:ln>
              <a:effectLst/>
            </c:spPr>
          </c:marker>
          <c:xVal>
            <c:numRef>
              <c:f>'GRUPO IV Qcte-Pvar-B0,5'!$C$17:$C$23</c:f>
              <c:numCache>
                <c:formatCode>0.0</c:formatCode>
                <c:ptCount val="7"/>
                <c:pt idx="0">
                  <c:v>0</c:v>
                </c:pt>
                <c:pt idx="1">
                  <c:v>1.5</c:v>
                </c:pt>
                <c:pt idx="2">
                  <c:v>3</c:v>
                </c:pt>
                <c:pt idx="3">
                  <c:v>4.5</c:v>
                </c:pt>
                <c:pt idx="4">
                  <c:v>6</c:v>
                </c:pt>
                <c:pt idx="5">
                  <c:v>7.5</c:v>
                </c:pt>
                <c:pt idx="6">
                  <c:v>9</c:v>
                </c:pt>
              </c:numCache>
            </c:numRef>
          </c:xVal>
          <c:yVal>
            <c:numRef>
              <c:f>'GRUPO IV Qcte-Pvar-B0,5'!$AH$32:$AH$38</c:f>
              <c:numCache>
                <c:formatCode>0.00</c:formatCode>
                <c:ptCount val="7"/>
                <c:pt idx="0">
                  <c:v>199.23933784019735</c:v>
                </c:pt>
                <c:pt idx="1">
                  <c:v>318.32760619726832</c:v>
                </c:pt>
                <c:pt idx="2">
                  <c:v>314.56981796843718</c:v>
                </c:pt>
                <c:pt idx="3">
                  <c:v>329.5758528164593</c:v>
                </c:pt>
                <c:pt idx="4">
                  <c:v>330.80155625702287</c:v>
                </c:pt>
                <c:pt idx="5">
                  <c:v>320.86638641364124</c:v>
                </c:pt>
                <c:pt idx="6">
                  <c:v>321.61396287743935</c:v>
                </c:pt>
              </c:numCache>
            </c:numRef>
          </c:yVal>
          <c:smooth val="1"/>
          <c:extLst>
            <c:ext xmlns:c16="http://schemas.microsoft.com/office/drawing/2014/chart" uri="{C3380CC4-5D6E-409C-BE32-E72D297353CC}">
              <c16:uniqueId val="{00000001-629A-4DD1-AC80-D7C42A3BC378}"/>
            </c:ext>
          </c:extLst>
        </c:ser>
        <c:dLbls>
          <c:showLegendKey val="0"/>
          <c:showVal val="0"/>
          <c:showCatName val="0"/>
          <c:showSerName val="0"/>
          <c:showPercent val="0"/>
          <c:showBubbleSize val="0"/>
        </c:dLbls>
        <c:axId val="537691224"/>
        <c:axId val="537691616"/>
      </c:scatterChart>
      <c:valAx>
        <c:axId val="537691224"/>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6212546451495545"/>
              <c:y val="0.91494101270736339"/>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37691616"/>
        <c:crossesAt val="0"/>
        <c:crossBetween val="midCat"/>
        <c:majorUnit val="1.5"/>
      </c:valAx>
      <c:valAx>
        <c:axId val="537691616"/>
        <c:scaling>
          <c:orientation val="minMax"/>
          <c:max val="360"/>
          <c:min val="18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2.2212111002666349E-2"/>
              <c:y val="0.3461636908994103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37691224"/>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9689976871702921"/>
          <c:y val="0.54357379724565968"/>
          <c:w val="0.24053195083287859"/>
          <c:h val="0.1214889882734973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(c) Grupo IV: Comparación de velocidades normales del trayecto de una burbuja con presión máxima</a:t>
            </a:r>
            <a:endParaRPr lang="es-ES" sz="1000">
              <a:effectLst/>
            </a:endParaRPr>
          </a:p>
        </c:rich>
      </c:tx>
      <c:layout>
        <c:manualLayout>
          <c:xMode val="edge"/>
          <c:yMode val="edge"/>
          <c:x val="0.18750247204709611"/>
          <c:y val="2.608613591020784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6075054625592952"/>
          <c:w val="0.80110337376527208"/>
          <c:h val="0.68293590120823688"/>
        </c:manualLayout>
      </c:layout>
      <c:scatterChart>
        <c:scatterStyle val="smoothMarker"/>
        <c:varyColors val="0"/>
        <c:ser>
          <c:idx val="0"/>
          <c:order val="0"/>
          <c:tx>
            <c:strRef>
              <c:f>'GRUPO IV Qcte-Pvar-B0,5'!$AB$15</c:f>
              <c:strCache>
                <c:ptCount val="1"/>
                <c:pt idx="0">
                  <c:v>Vexp_Pmáx</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IV Qcte-Pvar-B0,5'!$C$17:$C$23</c:f>
              <c:numCache>
                <c:formatCode>0.0</c:formatCode>
                <c:ptCount val="7"/>
                <c:pt idx="0">
                  <c:v>0</c:v>
                </c:pt>
                <c:pt idx="1">
                  <c:v>1.5</c:v>
                </c:pt>
                <c:pt idx="2">
                  <c:v>3</c:v>
                </c:pt>
                <c:pt idx="3">
                  <c:v>4.5</c:v>
                </c:pt>
                <c:pt idx="4">
                  <c:v>6</c:v>
                </c:pt>
                <c:pt idx="5">
                  <c:v>7.5</c:v>
                </c:pt>
                <c:pt idx="6">
                  <c:v>9</c:v>
                </c:pt>
              </c:numCache>
            </c:numRef>
          </c:xVal>
          <c:yVal>
            <c:numRef>
              <c:f>'GRUPO IV Qcte-Pvar-B0,5'!$AB$17:$AB$23</c:f>
              <c:numCache>
                <c:formatCode>0.00</c:formatCode>
                <c:ptCount val="7"/>
                <c:pt idx="0">
                  <c:v>193.62254999999999</c:v>
                </c:pt>
                <c:pt idx="1">
                  <c:v>324.58460000000002</c:v>
                </c:pt>
                <c:pt idx="2">
                  <c:v>331.96277500000002</c:v>
                </c:pt>
                <c:pt idx="3">
                  <c:v>332.92581000000001</c:v>
                </c:pt>
                <c:pt idx="4">
                  <c:v>333.682975</c:v>
                </c:pt>
                <c:pt idx="5">
                  <c:v>336.90987124463516</c:v>
                </c:pt>
                <c:pt idx="6">
                  <c:v>339.78964864864867</c:v>
                </c:pt>
              </c:numCache>
            </c:numRef>
          </c:yVal>
          <c:smooth val="1"/>
          <c:extLst>
            <c:ext xmlns:c16="http://schemas.microsoft.com/office/drawing/2014/chart" uri="{C3380CC4-5D6E-409C-BE32-E72D297353CC}">
              <c16:uniqueId val="{00000000-1C42-4002-A65F-2BB17159C0FA}"/>
            </c:ext>
          </c:extLst>
        </c:ser>
        <c:ser>
          <c:idx val="1"/>
          <c:order val="1"/>
          <c:tx>
            <c:strRef>
              <c:f>'GRUPO IV Qcte-Pvar-B0,5'!$AI$30</c:f>
              <c:strCache>
                <c:ptCount val="1"/>
                <c:pt idx="0">
                  <c:v>Vteo_Pmáx</c:v>
                </c:pt>
              </c:strCache>
            </c:strRef>
          </c:tx>
          <c:spPr>
            <a:ln w="19050" cap="rnd">
              <a:solidFill>
                <a:srgbClr val="0070C0"/>
              </a:solidFill>
              <a:round/>
            </a:ln>
            <a:effectLst/>
          </c:spPr>
          <c:marker>
            <c:symbol val="circle"/>
            <c:size val="6"/>
            <c:spPr>
              <a:solidFill>
                <a:srgbClr val="0070C0"/>
              </a:solidFill>
              <a:ln w="19050">
                <a:solidFill>
                  <a:srgbClr val="0070C0"/>
                </a:solidFill>
                <a:round/>
              </a:ln>
              <a:effectLst/>
            </c:spPr>
          </c:marker>
          <c:xVal>
            <c:numRef>
              <c:f>'GRUPO IV Qcte-Pvar-B0,5'!$C$17:$C$23</c:f>
              <c:numCache>
                <c:formatCode>0.0</c:formatCode>
                <c:ptCount val="7"/>
                <c:pt idx="0">
                  <c:v>0</c:v>
                </c:pt>
                <c:pt idx="1">
                  <c:v>1.5</c:v>
                </c:pt>
                <c:pt idx="2">
                  <c:v>3</c:v>
                </c:pt>
                <c:pt idx="3">
                  <c:v>4.5</c:v>
                </c:pt>
                <c:pt idx="4">
                  <c:v>6</c:v>
                </c:pt>
                <c:pt idx="5">
                  <c:v>7.5</c:v>
                </c:pt>
                <c:pt idx="6">
                  <c:v>9</c:v>
                </c:pt>
              </c:numCache>
            </c:numRef>
          </c:xVal>
          <c:yVal>
            <c:numRef>
              <c:f>'GRUPO IV Qcte-Pvar-B0,5'!$AI$32:$AI$38</c:f>
              <c:numCache>
                <c:formatCode>0.00</c:formatCode>
                <c:ptCount val="7"/>
                <c:pt idx="0">
                  <c:v>200.67671165169827</c:v>
                </c:pt>
                <c:pt idx="1">
                  <c:v>325.72527221471029</c:v>
                </c:pt>
                <c:pt idx="2">
                  <c:v>331.60126847690123</c:v>
                </c:pt>
                <c:pt idx="3">
                  <c:v>326.78818337465623</c:v>
                </c:pt>
                <c:pt idx="4">
                  <c:v>329.2541501327907</c:v>
                </c:pt>
                <c:pt idx="5">
                  <c:v>329.16245642360747</c:v>
                </c:pt>
                <c:pt idx="6">
                  <c:v>329.37321368100231</c:v>
                </c:pt>
              </c:numCache>
            </c:numRef>
          </c:yVal>
          <c:smooth val="1"/>
          <c:extLst>
            <c:ext xmlns:c16="http://schemas.microsoft.com/office/drawing/2014/chart" uri="{C3380CC4-5D6E-409C-BE32-E72D297353CC}">
              <c16:uniqueId val="{00000001-1C42-4002-A65F-2BB17159C0FA}"/>
            </c:ext>
          </c:extLst>
        </c:ser>
        <c:dLbls>
          <c:showLegendKey val="0"/>
          <c:showVal val="0"/>
          <c:showCatName val="0"/>
          <c:showSerName val="0"/>
          <c:showPercent val="0"/>
          <c:showBubbleSize val="0"/>
        </c:dLbls>
        <c:axId val="537156208"/>
        <c:axId val="537162088"/>
      </c:scatterChart>
      <c:valAx>
        <c:axId val="537156208"/>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6800680855487131"/>
              <c:y val="0.91494101270736339"/>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37162088"/>
        <c:crossesAt val="0"/>
        <c:crossBetween val="midCat"/>
        <c:majorUnit val="1.5"/>
      </c:valAx>
      <c:valAx>
        <c:axId val="537162088"/>
        <c:scaling>
          <c:orientation val="minMax"/>
          <c:max val="370"/>
          <c:min val="18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2.2209380026937731E-2"/>
              <c:y val="0.3209641948893305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37156208"/>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8514539642940677"/>
          <c:y val="0.56677511785980372"/>
          <c:w val="0.27877290091213847"/>
          <c:h val="0.1161881666461451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60" b="1" i="0" u="none" strike="noStrike" kern="1200" cap="none" spc="0" normalizeH="0" baseline="0">
                <a:solidFill>
                  <a:sysClr val="windowText" lastClr="000000"/>
                </a:solidFill>
                <a:latin typeface="+mj-lt"/>
                <a:ea typeface="+mj-ea"/>
                <a:cs typeface="+mj-cs"/>
              </a:defRPr>
            </a:pPr>
            <a:r>
              <a:rPr lang="es-ES"/>
              <a:t>(a)  Esfuerzos eléctricos alrededor de una burbuja </a:t>
            </a:r>
          </a:p>
        </c:rich>
      </c:tx>
      <c:layout>
        <c:manualLayout>
          <c:xMode val="edge"/>
          <c:yMode val="edge"/>
          <c:x val="0.20428821142774667"/>
          <c:y val="3.2221335245761103E-2"/>
        </c:manualLayout>
      </c:layout>
      <c:overlay val="0"/>
      <c:spPr>
        <a:noFill/>
        <a:ln>
          <a:noFill/>
        </a:ln>
        <a:effectLst/>
      </c:spPr>
      <c:txPr>
        <a:bodyPr rot="0" spcFirstLastPara="1" vertOverflow="ellipsis" vert="horz" wrap="square" anchor="ctr" anchorCtr="1"/>
        <a:lstStyle/>
        <a:p>
          <a:pPr>
            <a:defRPr sz="156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4271041136729382"/>
          <c:y val="0.13354894259978181"/>
          <c:w val="0.80629695275246027"/>
          <c:h val="0.70419031922184627"/>
        </c:manualLayout>
      </c:layout>
      <c:scatterChart>
        <c:scatterStyle val="smoothMarker"/>
        <c:varyColors val="0"/>
        <c:ser>
          <c:idx val="0"/>
          <c:order val="0"/>
          <c:tx>
            <c:strRef>
              <c:f>Hoja3!$BY$15</c:f>
              <c:strCache>
                <c:ptCount val="1"/>
                <c:pt idx="0">
                  <c:v>T(DEP)</c:v>
                </c:pt>
              </c:strCache>
            </c:strRef>
          </c:tx>
          <c:spPr>
            <a:ln w="12700" cap="rnd">
              <a:solidFill>
                <a:schemeClr val="bg1"/>
              </a:solidFill>
              <a:prstDash val="sysDot"/>
              <a:round/>
            </a:ln>
            <a:effectLst/>
          </c:spPr>
          <c:marker>
            <c:symbol val="none"/>
          </c:marker>
          <c:dLbls>
            <c:delete val="1"/>
          </c:dLbls>
          <c:trendline>
            <c:spPr>
              <a:ln w="12700" cap="rnd">
                <a:solidFill>
                  <a:srgbClr val="FF0000"/>
                </a:solidFill>
                <a:prstDash val="sysDot"/>
              </a:ln>
              <a:effectLst/>
            </c:spPr>
            <c:trendlineType val="poly"/>
            <c:order val="3"/>
            <c:dispRSqr val="0"/>
            <c:dispEq val="0"/>
          </c:trendline>
          <c:xVal>
            <c:numRef>
              <c:f>Hoja3!$CI$17:$CI$54</c:f>
              <c:numCache>
                <c:formatCode>0.00</c:formatCode>
                <c:ptCount val="38"/>
                <c:pt idx="0">
                  <c:v>5.7295779513082323E-3</c:v>
                </c:pt>
                <c:pt idx="1">
                  <c:v>12.530586979511105</c:v>
                </c:pt>
                <c:pt idx="2">
                  <c:v>15.94541543849081</c:v>
                </c:pt>
                <c:pt idx="3">
                  <c:v>19.176897403028654</c:v>
                </c:pt>
                <c:pt idx="4">
                  <c:v>20.855663742761966</c:v>
                </c:pt>
                <c:pt idx="5">
                  <c:v>24.625726034722785</c:v>
                </c:pt>
                <c:pt idx="6">
                  <c:v>25.771641624984426</c:v>
                </c:pt>
                <c:pt idx="7">
                  <c:v>26.562323382264964</c:v>
                </c:pt>
                <c:pt idx="8">
                  <c:v>27.822830531552775</c:v>
                </c:pt>
                <c:pt idx="9">
                  <c:v>30.412599765544101</c:v>
                </c:pt>
                <c:pt idx="10">
                  <c:v>31.908019610835542</c:v>
                </c:pt>
                <c:pt idx="11">
                  <c:v>34.853022677807971</c:v>
                </c:pt>
                <c:pt idx="12">
                  <c:v>35.706729792552899</c:v>
                </c:pt>
                <c:pt idx="13">
                  <c:v>38.451197631229547</c:v>
                </c:pt>
                <c:pt idx="14">
                  <c:v>41.476414789520291</c:v>
                </c:pt>
                <c:pt idx="15">
                  <c:v>45.000105229574856</c:v>
                </c:pt>
                <c:pt idx="16">
                  <c:v>48.500877357824187</c:v>
                </c:pt>
                <c:pt idx="17">
                  <c:v>52.305317117492855</c:v>
                </c:pt>
                <c:pt idx="18">
                  <c:v>55.76598220008303</c:v>
                </c:pt>
                <c:pt idx="19">
                  <c:v>63.283188472199427</c:v>
                </c:pt>
                <c:pt idx="20">
                  <c:v>79.452057450791258</c:v>
                </c:pt>
                <c:pt idx="21">
                  <c:v>81.302711129063823</c:v>
                </c:pt>
                <c:pt idx="22">
                  <c:v>89.954373835539243</c:v>
                </c:pt>
                <c:pt idx="23">
                  <c:v>98.061726636640401</c:v>
                </c:pt>
                <c:pt idx="24">
                  <c:v>106.65036398565144</c:v>
                </c:pt>
                <c:pt idx="25">
                  <c:v>110.34594176424524</c:v>
                </c:pt>
                <c:pt idx="26">
                  <c:v>117.88033677021556</c:v>
                </c:pt>
                <c:pt idx="27">
                  <c:v>120.54459051757389</c:v>
                </c:pt>
                <c:pt idx="28">
                  <c:v>125.73558814145916</c:v>
                </c:pt>
                <c:pt idx="29">
                  <c:v>136.7592961197762</c:v>
                </c:pt>
                <c:pt idx="30">
                  <c:v>138.52400612877912</c:v>
                </c:pt>
                <c:pt idx="31">
                  <c:v>144.46557846428576</c:v>
                </c:pt>
                <c:pt idx="32">
                  <c:v>146.10423775835991</c:v>
                </c:pt>
                <c:pt idx="33">
                  <c:v>147.97780974843772</c:v>
                </c:pt>
                <c:pt idx="34">
                  <c:v>148.82005770728003</c:v>
                </c:pt>
                <c:pt idx="35">
                  <c:v>151.14626635551116</c:v>
                </c:pt>
                <c:pt idx="36">
                  <c:v>166.69061133741039</c:v>
                </c:pt>
                <c:pt idx="37">
                  <c:v>180.1952265686439</c:v>
                </c:pt>
              </c:numCache>
            </c:numRef>
          </c:xVal>
          <c:yVal>
            <c:numRef>
              <c:f>Hoja3!$BY$17:$BY$54</c:f>
              <c:numCache>
                <c:formatCode>0.00</c:formatCode>
                <c:ptCount val="38"/>
                <c:pt idx="0">
                  <c:v>-25</c:v>
                </c:pt>
                <c:pt idx="1">
                  <c:v>-73.607797963759637</c:v>
                </c:pt>
                <c:pt idx="2">
                  <c:v>-85</c:v>
                </c:pt>
                <c:pt idx="3">
                  <c:v>-50</c:v>
                </c:pt>
                <c:pt idx="4">
                  <c:v>-84.904005264563196</c:v>
                </c:pt>
                <c:pt idx="5">
                  <c:v>-85.719940119547914</c:v>
                </c:pt>
                <c:pt idx="6">
                  <c:v>-70.54091648585802</c:v>
                </c:pt>
                <c:pt idx="7">
                  <c:v>-56.639171945448602</c:v>
                </c:pt>
                <c:pt idx="8">
                  <c:v>-48.543599519089312</c:v>
                </c:pt>
                <c:pt idx="9">
                  <c:v>-45.271212930041237</c:v>
                </c:pt>
                <c:pt idx="10">
                  <c:v>-41.646474214486453</c:v>
                </c:pt>
                <c:pt idx="11">
                  <c:v>-39.449324949772027</c:v>
                </c:pt>
                <c:pt idx="12">
                  <c:v>-33.321630391319758</c:v>
                </c:pt>
                <c:pt idx="13">
                  <c:v>-31.356210548334548</c:v>
                </c:pt>
                <c:pt idx="14">
                  <c:v>-31.31824335758683</c:v>
                </c:pt>
                <c:pt idx="15">
                  <c:v>-30.340314495601795</c:v>
                </c:pt>
                <c:pt idx="16">
                  <c:v>-29.322916005283126</c:v>
                </c:pt>
                <c:pt idx="17">
                  <c:v>-28.812603852225983</c:v>
                </c:pt>
                <c:pt idx="18">
                  <c:v>-28.871435298146721</c:v>
                </c:pt>
                <c:pt idx="19">
                  <c:v>-80</c:v>
                </c:pt>
                <c:pt idx="20">
                  <c:v>-95</c:v>
                </c:pt>
                <c:pt idx="21">
                  <c:v>-96</c:v>
                </c:pt>
                <c:pt idx="22">
                  <c:v>-81.395572620098847</c:v>
                </c:pt>
                <c:pt idx="23">
                  <c:v>-71.286893738259664</c:v>
                </c:pt>
                <c:pt idx="24">
                  <c:v>-61.038269792660103</c:v>
                </c:pt>
                <c:pt idx="25">
                  <c:v>-82.403156401857473</c:v>
                </c:pt>
                <c:pt idx="26">
                  <c:v>-81.76555082416948</c:v>
                </c:pt>
                <c:pt idx="27">
                  <c:v>-58.659665075196941</c:v>
                </c:pt>
                <c:pt idx="28">
                  <c:v>-46.354150542725876</c:v>
                </c:pt>
                <c:pt idx="29">
                  <c:v>-29.477327292559398</c:v>
                </c:pt>
                <c:pt idx="30">
                  <c:v>-24.874244507152063</c:v>
                </c:pt>
                <c:pt idx="31">
                  <c:v>-16.721658269076073</c:v>
                </c:pt>
                <c:pt idx="32">
                  <c:v>-14.572273142721935</c:v>
                </c:pt>
                <c:pt idx="33">
                  <c:v>-12.38799895697813</c:v>
                </c:pt>
                <c:pt idx="34">
                  <c:v>-10.985341566532185</c:v>
                </c:pt>
                <c:pt idx="35">
                  <c:v>-87</c:v>
                </c:pt>
                <c:pt idx="36">
                  <c:v>-89</c:v>
                </c:pt>
                <c:pt idx="37">
                  <c:v>-95</c:v>
                </c:pt>
              </c:numCache>
            </c:numRef>
          </c:yVal>
          <c:smooth val="1"/>
          <c:extLst>
            <c:ext xmlns:c16="http://schemas.microsoft.com/office/drawing/2014/chart" uri="{C3380CC4-5D6E-409C-BE32-E72D297353CC}">
              <c16:uniqueId val="{00000000-C638-4241-B623-2E75A7F9358A}"/>
            </c:ext>
          </c:extLst>
        </c:ser>
        <c:ser>
          <c:idx val="2"/>
          <c:order val="1"/>
          <c:tx>
            <c:strRef>
              <c:f>Hoja3!$CA$15</c:f>
              <c:strCache>
                <c:ptCount val="1"/>
                <c:pt idx="0">
                  <c:v>T(EHD)</c:v>
                </c:pt>
              </c:strCache>
            </c:strRef>
          </c:tx>
          <c:spPr>
            <a:ln w="12700" cap="rnd">
              <a:solidFill>
                <a:schemeClr val="bg1"/>
              </a:solidFill>
              <a:prstDash val="sysDash"/>
              <a:round/>
            </a:ln>
            <a:effectLst/>
          </c:spPr>
          <c:marker>
            <c:symbol val="none"/>
          </c:marker>
          <c:dLbls>
            <c:delete val="1"/>
          </c:dLbls>
          <c:trendline>
            <c:spPr>
              <a:ln w="12700" cap="rnd">
                <a:solidFill>
                  <a:srgbClr val="0070C0"/>
                </a:solidFill>
                <a:prstDash val="sysDash"/>
              </a:ln>
              <a:effectLst/>
            </c:spPr>
            <c:trendlineType val="poly"/>
            <c:order val="3"/>
            <c:dispRSqr val="0"/>
            <c:dispEq val="0"/>
          </c:trendline>
          <c:xVal>
            <c:numRef>
              <c:f>Hoja3!$CI$17:$CI$54</c:f>
              <c:numCache>
                <c:formatCode>0.00</c:formatCode>
                <c:ptCount val="38"/>
                <c:pt idx="0">
                  <c:v>5.7295779513082323E-3</c:v>
                </c:pt>
                <c:pt idx="1">
                  <c:v>12.530586979511105</c:v>
                </c:pt>
                <c:pt idx="2">
                  <c:v>15.94541543849081</c:v>
                </c:pt>
                <c:pt idx="3">
                  <c:v>19.176897403028654</c:v>
                </c:pt>
                <c:pt idx="4">
                  <c:v>20.855663742761966</c:v>
                </c:pt>
                <c:pt idx="5">
                  <c:v>24.625726034722785</c:v>
                </c:pt>
                <c:pt idx="6">
                  <c:v>25.771641624984426</c:v>
                </c:pt>
                <c:pt idx="7">
                  <c:v>26.562323382264964</c:v>
                </c:pt>
                <c:pt idx="8">
                  <c:v>27.822830531552775</c:v>
                </c:pt>
                <c:pt idx="9">
                  <c:v>30.412599765544101</c:v>
                </c:pt>
                <c:pt idx="10">
                  <c:v>31.908019610835542</c:v>
                </c:pt>
                <c:pt idx="11">
                  <c:v>34.853022677807971</c:v>
                </c:pt>
                <c:pt idx="12">
                  <c:v>35.706729792552899</c:v>
                </c:pt>
                <c:pt idx="13">
                  <c:v>38.451197631229547</c:v>
                </c:pt>
                <c:pt idx="14">
                  <c:v>41.476414789520291</c:v>
                </c:pt>
                <c:pt idx="15">
                  <c:v>45.000105229574856</c:v>
                </c:pt>
                <c:pt idx="16">
                  <c:v>48.500877357824187</c:v>
                </c:pt>
                <c:pt idx="17">
                  <c:v>52.305317117492855</c:v>
                </c:pt>
                <c:pt idx="18">
                  <c:v>55.76598220008303</c:v>
                </c:pt>
                <c:pt idx="19">
                  <c:v>63.283188472199427</c:v>
                </c:pt>
                <c:pt idx="20">
                  <c:v>79.452057450791258</c:v>
                </c:pt>
                <c:pt idx="21">
                  <c:v>81.302711129063823</c:v>
                </c:pt>
                <c:pt idx="22">
                  <c:v>89.954373835539243</c:v>
                </c:pt>
                <c:pt idx="23">
                  <c:v>98.061726636640401</c:v>
                </c:pt>
                <c:pt idx="24">
                  <c:v>106.65036398565144</c:v>
                </c:pt>
                <c:pt idx="25">
                  <c:v>110.34594176424524</c:v>
                </c:pt>
                <c:pt idx="26">
                  <c:v>117.88033677021556</c:v>
                </c:pt>
                <c:pt idx="27">
                  <c:v>120.54459051757389</c:v>
                </c:pt>
                <c:pt idx="28">
                  <c:v>125.73558814145916</c:v>
                </c:pt>
                <c:pt idx="29">
                  <c:v>136.7592961197762</c:v>
                </c:pt>
                <c:pt idx="30">
                  <c:v>138.52400612877912</c:v>
                </c:pt>
                <c:pt idx="31">
                  <c:v>144.46557846428576</c:v>
                </c:pt>
                <c:pt idx="32">
                  <c:v>146.10423775835991</c:v>
                </c:pt>
                <c:pt idx="33">
                  <c:v>147.97780974843772</c:v>
                </c:pt>
                <c:pt idx="34">
                  <c:v>148.82005770728003</c:v>
                </c:pt>
                <c:pt idx="35">
                  <c:v>151.14626635551116</c:v>
                </c:pt>
                <c:pt idx="36">
                  <c:v>166.69061133741039</c:v>
                </c:pt>
                <c:pt idx="37">
                  <c:v>180.1952265686439</c:v>
                </c:pt>
              </c:numCache>
            </c:numRef>
          </c:xVal>
          <c:yVal>
            <c:numRef>
              <c:f>Hoja3!$CA$17:$CA$54</c:f>
              <c:numCache>
                <c:formatCode>0.00</c:formatCode>
                <c:ptCount val="38"/>
                <c:pt idx="0">
                  <c:v>0</c:v>
                </c:pt>
                <c:pt idx="1">
                  <c:v>0</c:v>
                </c:pt>
                <c:pt idx="2">
                  <c:v>0</c:v>
                </c:pt>
                <c:pt idx="3">
                  <c:v>0</c:v>
                </c:pt>
                <c:pt idx="4">
                  <c:v>0</c:v>
                </c:pt>
                <c:pt idx="5">
                  <c:v>0</c:v>
                </c:pt>
                <c:pt idx="6">
                  <c:v>0</c:v>
                </c:pt>
                <c:pt idx="7">
                  <c:v>0</c:v>
                </c:pt>
                <c:pt idx="8">
                  <c:v>0</c:v>
                </c:pt>
                <c:pt idx="9">
                  <c:v>0</c:v>
                </c:pt>
                <c:pt idx="10">
                  <c:v>0</c:v>
                </c:pt>
                <c:pt idx="11">
                  <c:v>60.325968858800962</c:v>
                </c:pt>
                <c:pt idx="12">
                  <c:v>46.759199075848741</c:v>
                </c:pt>
                <c:pt idx="13">
                  <c:v>33.13437989741967</c:v>
                </c:pt>
                <c:pt idx="14">
                  <c:v>23.666382500180941</c:v>
                </c:pt>
                <c:pt idx="15">
                  <c:v>14.650373845681743</c:v>
                </c:pt>
                <c:pt idx="16">
                  <c:v>7.9833176289544365</c:v>
                </c:pt>
                <c:pt idx="17">
                  <c:v>2.6888291629223189</c:v>
                </c:pt>
                <c:pt idx="18">
                  <c:v>-1.0236504070839016</c:v>
                </c:pt>
                <c:pt idx="19">
                  <c:v>-6.9370232928637341</c:v>
                </c:pt>
                <c:pt idx="20">
                  <c:v>-13.939713174369933</c:v>
                </c:pt>
                <c:pt idx="21">
                  <c:v>-13.146655843508929</c:v>
                </c:pt>
                <c:pt idx="22">
                  <c:v>-12.936573177058674</c:v>
                </c:pt>
                <c:pt idx="23">
                  <c:v>-10.878113645081793</c:v>
                </c:pt>
                <c:pt idx="24">
                  <c:v>-7.9746799969206839</c:v>
                </c:pt>
                <c:pt idx="25">
                  <c:v>-5.7067904529023963</c:v>
                </c:pt>
                <c:pt idx="26">
                  <c:v>-2.8706941191748294</c:v>
                </c:pt>
                <c:pt idx="27">
                  <c:v>-1.7056367386141746</c:v>
                </c:pt>
                <c:pt idx="28">
                  <c:v>0.15752482056340886</c:v>
                </c:pt>
                <c:pt idx="29">
                  <c:v>3.5973134723255269</c:v>
                </c:pt>
                <c:pt idx="30">
                  <c:v>3.7595485295597824</c:v>
                </c:pt>
                <c:pt idx="31">
                  <c:v>4.7754158933806297</c:v>
                </c:pt>
                <c:pt idx="32">
                  <c:v>4.9038832884020742</c:v>
                </c:pt>
                <c:pt idx="33">
                  <c:v>5.0205720565219565</c:v>
                </c:pt>
                <c:pt idx="34">
                  <c:v>4.8399326685318034</c:v>
                </c:pt>
                <c:pt idx="35">
                  <c:v>5.1005305798106253</c:v>
                </c:pt>
                <c:pt idx="36">
                  <c:v>6.8772965868347145</c:v>
                </c:pt>
                <c:pt idx="37">
                  <c:v>6.9030294368254923</c:v>
                </c:pt>
              </c:numCache>
            </c:numRef>
          </c:yVal>
          <c:smooth val="1"/>
          <c:extLst>
            <c:ext xmlns:c16="http://schemas.microsoft.com/office/drawing/2014/chart" uri="{C3380CC4-5D6E-409C-BE32-E72D297353CC}">
              <c16:uniqueId val="{00000001-C638-4241-B623-2E75A7F9358A}"/>
            </c:ext>
          </c:extLst>
        </c:ser>
        <c:ser>
          <c:idx val="1"/>
          <c:order val="2"/>
          <c:tx>
            <c:strRef>
              <c:f>Hoja3!$BZ$15</c:f>
              <c:strCache>
                <c:ptCount val="1"/>
                <c:pt idx="0">
                  <c:v>T(STR)</c:v>
                </c:pt>
              </c:strCache>
            </c:strRef>
          </c:tx>
          <c:spPr>
            <a:ln w="9525" cap="rnd">
              <a:solidFill>
                <a:schemeClr val="bg1"/>
              </a:solidFill>
              <a:round/>
            </a:ln>
            <a:effectLst/>
          </c:spPr>
          <c:marker>
            <c:symbol val="none"/>
          </c:marker>
          <c:dLbls>
            <c:delete val="1"/>
          </c:dLbls>
          <c:trendline>
            <c:spPr>
              <a:ln w="12700" cap="rnd">
                <a:solidFill>
                  <a:schemeClr val="tx1"/>
                </a:solidFill>
              </a:ln>
              <a:effectLst/>
            </c:spPr>
            <c:trendlineType val="poly"/>
            <c:order val="3"/>
            <c:dispRSqr val="0"/>
            <c:dispEq val="0"/>
          </c:trendline>
          <c:xVal>
            <c:numRef>
              <c:f>Hoja3!$CI$17:$CI$54</c:f>
              <c:numCache>
                <c:formatCode>0.00</c:formatCode>
                <c:ptCount val="38"/>
                <c:pt idx="0">
                  <c:v>5.7295779513082323E-3</c:v>
                </c:pt>
                <c:pt idx="1">
                  <c:v>12.530586979511105</c:v>
                </c:pt>
                <c:pt idx="2">
                  <c:v>15.94541543849081</c:v>
                </c:pt>
                <c:pt idx="3">
                  <c:v>19.176897403028654</c:v>
                </c:pt>
                <c:pt idx="4">
                  <c:v>20.855663742761966</c:v>
                </c:pt>
                <c:pt idx="5">
                  <c:v>24.625726034722785</c:v>
                </c:pt>
                <c:pt idx="6">
                  <c:v>25.771641624984426</c:v>
                </c:pt>
                <c:pt idx="7">
                  <c:v>26.562323382264964</c:v>
                </c:pt>
                <c:pt idx="8">
                  <c:v>27.822830531552775</c:v>
                </c:pt>
                <c:pt idx="9">
                  <c:v>30.412599765544101</c:v>
                </c:pt>
                <c:pt idx="10">
                  <c:v>31.908019610835542</c:v>
                </c:pt>
                <c:pt idx="11">
                  <c:v>34.853022677807971</c:v>
                </c:pt>
                <c:pt idx="12">
                  <c:v>35.706729792552899</c:v>
                </c:pt>
                <c:pt idx="13">
                  <c:v>38.451197631229547</c:v>
                </c:pt>
                <c:pt idx="14">
                  <c:v>41.476414789520291</c:v>
                </c:pt>
                <c:pt idx="15">
                  <c:v>45.000105229574856</c:v>
                </c:pt>
                <c:pt idx="16">
                  <c:v>48.500877357824187</c:v>
                </c:pt>
                <c:pt idx="17">
                  <c:v>52.305317117492855</c:v>
                </c:pt>
                <c:pt idx="18">
                  <c:v>55.76598220008303</c:v>
                </c:pt>
                <c:pt idx="19">
                  <c:v>63.283188472199427</c:v>
                </c:pt>
                <c:pt idx="20">
                  <c:v>79.452057450791258</c:v>
                </c:pt>
                <c:pt idx="21">
                  <c:v>81.302711129063823</c:v>
                </c:pt>
                <c:pt idx="22">
                  <c:v>89.954373835539243</c:v>
                </c:pt>
                <c:pt idx="23">
                  <c:v>98.061726636640401</c:v>
                </c:pt>
                <c:pt idx="24">
                  <c:v>106.65036398565144</c:v>
                </c:pt>
                <c:pt idx="25">
                  <c:v>110.34594176424524</c:v>
                </c:pt>
                <c:pt idx="26">
                  <c:v>117.88033677021556</c:v>
                </c:pt>
                <c:pt idx="27">
                  <c:v>120.54459051757389</c:v>
                </c:pt>
                <c:pt idx="28">
                  <c:v>125.73558814145916</c:v>
                </c:pt>
                <c:pt idx="29">
                  <c:v>136.7592961197762</c:v>
                </c:pt>
                <c:pt idx="30">
                  <c:v>138.52400612877912</c:v>
                </c:pt>
                <c:pt idx="31">
                  <c:v>144.46557846428576</c:v>
                </c:pt>
                <c:pt idx="32">
                  <c:v>146.10423775835991</c:v>
                </c:pt>
                <c:pt idx="33">
                  <c:v>147.97780974843772</c:v>
                </c:pt>
                <c:pt idx="34">
                  <c:v>148.82005770728003</c:v>
                </c:pt>
                <c:pt idx="35">
                  <c:v>151.14626635551116</c:v>
                </c:pt>
                <c:pt idx="36">
                  <c:v>166.69061133741039</c:v>
                </c:pt>
                <c:pt idx="37">
                  <c:v>180.1952265686439</c:v>
                </c:pt>
              </c:numCache>
            </c:numRef>
          </c:xVal>
          <c:yVal>
            <c:numRef>
              <c:f>Hoja3!$BZ$17:$BZ$54</c:f>
              <c:numCache>
                <c:formatCode>0.00</c:formatCode>
                <c:ptCount val="38"/>
                <c:pt idx="0">
                  <c:v>0</c:v>
                </c:pt>
                <c:pt idx="1">
                  <c:v>84</c:v>
                </c:pt>
                <c:pt idx="2">
                  <c:v>85</c:v>
                </c:pt>
                <c:pt idx="3">
                  <c:v>0</c:v>
                </c:pt>
                <c:pt idx="4">
                  <c:v>88.740185530259382</c:v>
                </c:pt>
                <c:pt idx="5">
                  <c:v>87.01131317195329</c:v>
                </c:pt>
                <c:pt idx="6">
                  <c:v>71.151630288646899</c:v>
                </c:pt>
                <c:pt idx="7">
                  <c:v>56.908376355012109</c:v>
                </c:pt>
                <c:pt idx="8">
                  <c:v>48.507528988492652</c:v>
                </c:pt>
                <c:pt idx="9">
                  <c:v>44.826488572196133</c:v>
                </c:pt>
                <c:pt idx="10">
                  <c:v>41.062293105942786</c:v>
                </c:pt>
                <c:pt idx="11">
                  <c:v>77.266077343401292</c:v>
                </c:pt>
                <c:pt idx="12">
                  <c:v>65.156758812270269</c:v>
                </c:pt>
                <c:pt idx="13">
                  <c:v>61.035166383590742</c:v>
                </c:pt>
                <c:pt idx="14">
                  <c:v>60.719699897519519</c:v>
                </c:pt>
                <c:pt idx="15">
                  <c:v>58.611619550646985</c:v>
                </c:pt>
                <c:pt idx="16">
                  <c:v>56.487965176109256</c:v>
                </c:pt>
                <c:pt idx="17">
                  <c:v>55.372797993283307</c:v>
                </c:pt>
                <c:pt idx="18">
                  <c:v>55.390599191397669</c:v>
                </c:pt>
                <c:pt idx="19">
                  <c:v>56.246780316585244</c:v>
                </c:pt>
                <c:pt idx="20">
                  <c:v>65</c:v>
                </c:pt>
                <c:pt idx="21">
                  <c:v>78</c:v>
                </c:pt>
                <c:pt idx="22">
                  <c:v>87</c:v>
                </c:pt>
                <c:pt idx="23">
                  <c:v>85</c:v>
                </c:pt>
                <c:pt idx="24">
                  <c:v>77.697313902428448</c:v>
                </c:pt>
                <c:pt idx="25">
                  <c:v>85</c:v>
                </c:pt>
                <c:pt idx="26">
                  <c:v>90</c:v>
                </c:pt>
                <c:pt idx="27">
                  <c:v>95</c:v>
                </c:pt>
                <c:pt idx="28">
                  <c:v>85</c:v>
                </c:pt>
                <c:pt idx="29">
                  <c:v>80</c:v>
                </c:pt>
                <c:pt idx="30">
                  <c:v>75</c:v>
                </c:pt>
                <c:pt idx="31">
                  <c:v>71</c:v>
                </c:pt>
                <c:pt idx="32">
                  <c:v>85</c:v>
                </c:pt>
                <c:pt idx="33">
                  <c:v>95</c:v>
                </c:pt>
                <c:pt idx="34">
                  <c:v>75</c:v>
                </c:pt>
                <c:pt idx="35">
                  <c:v>84</c:v>
                </c:pt>
                <c:pt idx="36">
                  <c:v>85</c:v>
                </c:pt>
                <c:pt idx="37">
                  <c:v>81</c:v>
                </c:pt>
              </c:numCache>
            </c:numRef>
          </c:yVal>
          <c:smooth val="1"/>
          <c:extLst>
            <c:ext xmlns:c16="http://schemas.microsoft.com/office/drawing/2014/chart" uri="{C3380CC4-5D6E-409C-BE32-E72D297353CC}">
              <c16:uniqueId val="{00000002-C638-4241-B623-2E75A7F9358A}"/>
            </c:ext>
          </c:extLst>
        </c:ser>
        <c:dLbls>
          <c:dLblPos val="t"/>
          <c:showLegendKey val="0"/>
          <c:showVal val="1"/>
          <c:showCatName val="0"/>
          <c:showSerName val="0"/>
          <c:showPercent val="0"/>
          <c:showBubbleSize val="0"/>
        </c:dLbls>
        <c:axId val="677324584"/>
        <c:axId val="677317920"/>
      </c:scatterChart>
      <c:valAx>
        <c:axId val="677324584"/>
        <c:scaling>
          <c:orientation val="minMax"/>
          <c:max val="18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r>
                  <a:rPr lang="es-ES"/>
                  <a:t>Ángulo alrededor de la burbuja (º)</a:t>
                </a:r>
              </a:p>
            </c:rich>
          </c:tx>
          <c:layout>
            <c:manualLayout>
              <c:xMode val="edge"/>
              <c:yMode val="edge"/>
              <c:x val="0.33580586227442233"/>
              <c:y val="0.92349723552174801"/>
            </c:manualLayout>
          </c:layout>
          <c:overlay val="0"/>
          <c:spPr>
            <a:noFill/>
            <a:ln>
              <a:noFill/>
            </a:ln>
            <a:effectLst/>
          </c:spPr>
          <c:txPr>
            <a:bodyPr rot="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s-EC"/>
          </a:p>
        </c:txPr>
        <c:crossAx val="677317920"/>
        <c:crossesAt val="0"/>
        <c:crossBetween val="midCat"/>
        <c:majorUnit val="20"/>
      </c:valAx>
      <c:valAx>
        <c:axId val="677317920"/>
        <c:scaling>
          <c:orientation val="minMax"/>
          <c:max val="150"/>
          <c:min val="-15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r>
                  <a:rPr lang="es-ES"/>
                  <a:t>Esfuerzos elèctricos normales (N/m2)</a:t>
                </a:r>
              </a:p>
            </c:rich>
          </c:tx>
          <c:layout>
            <c:manualLayout>
              <c:xMode val="edge"/>
              <c:yMode val="edge"/>
              <c:x val="1.6617713636492604E-2"/>
              <c:y val="0.1073121655774481"/>
            </c:manualLayout>
          </c:layout>
          <c:overlay val="0"/>
          <c:spPr>
            <a:noFill/>
            <a:ln>
              <a:noFill/>
            </a:ln>
            <a:effectLst/>
          </c:spPr>
          <c:txPr>
            <a:bodyPr rot="-540000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s-EC"/>
          </a:p>
        </c:txPr>
        <c:crossAx val="677324584"/>
        <c:crossesAt val="0"/>
        <c:crossBetween val="midCat"/>
        <c:majorUnit val="50"/>
        <c:minorUnit val="5.000000000000001E-2"/>
      </c:valAx>
      <c:spPr>
        <a:noFill/>
        <a:ln>
          <a:noFill/>
        </a:ln>
        <a:effectLst/>
      </c:spPr>
    </c:plotArea>
    <c:plotVisOnly val="1"/>
    <c:dispBlanksAs val="gap"/>
    <c:showDLblsOverMax val="0"/>
  </c:chart>
  <c:spPr>
    <a:solidFill>
      <a:schemeClr val="lt1"/>
    </a:solidFill>
    <a:ln w="9525" cap="flat" cmpd="sng" algn="ctr">
      <a:noFill/>
      <a:round/>
    </a:ln>
    <a:effectLst/>
  </c:spPr>
  <c:txPr>
    <a:bodyPr/>
    <a:lstStyle/>
    <a:p>
      <a:pPr>
        <a:defRPr sz="1300">
          <a:solidFill>
            <a:sysClr val="windowText" lastClr="000000"/>
          </a:solidFill>
        </a:defRPr>
      </a:pPr>
      <a:endParaRPr lang="es-EC"/>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60" b="1" i="0" u="none" strike="noStrike" kern="1200" cap="none" spc="0" normalizeH="0" baseline="0">
                <a:solidFill>
                  <a:sysClr val="windowText" lastClr="000000"/>
                </a:solidFill>
                <a:latin typeface="+mj-lt"/>
                <a:ea typeface="+mj-ea"/>
                <a:cs typeface="+mj-cs"/>
              </a:defRPr>
            </a:pPr>
            <a:r>
              <a:rPr lang="es-ES"/>
              <a:t>(b) Fuerza eléctrica a lo largo del contorno de la burbuja </a:t>
            </a:r>
          </a:p>
        </c:rich>
      </c:tx>
      <c:layout>
        <c:manualLayout>
          <c:xMode val="edge"/>
          <c:yMode val="edge"/>
          <c:x val="0.19488797318481624"/>
          <c:y val="3.2221518887008277E-2"/>
        </c:manualLayout>
      </c:layout>
      <c:overlay val="0"/>
      <c:spPr>
        <a:noFill/>
        <a:ln>
          <a:noFill/>
        </a:ln>
        <a:effectLst/>
      </c:spPr>
      <c:txPr>
        <a:bodyPr rot="0" spcFirstLastPara="1" vertOverflow="ellipsis" vert="horz" wrap="square" anchor="ctr" anchorCtr="1"/>
        <a:lstStyle/>
        <a:p>
          <a:pPr>
            <a:defRPr sz="156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4271052167358916"/>
          <c:y val="0.13354891163071955"/>
          <c:w val="0.80629695275246027"/>
          <c:h val="0.70419031922184627"/>
        </c:manualLayout>
      </c:layout>
      <c:scatterChart>
        <c:scatterStyle val="smoothMarker"/>
        <c:varyColors val="0"/>
        <c:ser>
          <c:idx val="1"/>
          <c:order val="1"/>
          <c:tx>
            <c:strRef>
              <c:f>Hoja3!$CR$16</c:f>
              <c:strCache>
                <c:ptCount val="1"/>
                <c:pt idx="0">
                  <c:v>Fe</c:v>
                </c:pt>
              </c:strCache>
            </c:strRef>
          </c:tx>
          <c:spPr>
            <a:ln w="12700" cap="rnd">
              <a:solidFill>
                <a:schemeClr val="bg1"/>
              </a:solidFill>
              <a:round/>
            </a:ln>
            <a:effectLst/>
          </c:spPr>
          <c:marker>
            <c:symbol val="circle"/>
            <c:size val="4"/>
            <c:spPr>
              <a:noFill/>
              <a:ln w="12700">
                <a:solidFill>
                  <a:schemeClr val="bg1"/>
                </a:solidFill>
                <a:round/>
              </a:ln>
              <a:effectLst/>
            </c:spPr>
          </c:marker>
          <c:dLbls>
            <c:delete val="1"/>
          </c:dLbls>
          <c:trendline>
            <c:spPr>
              <a:ln w="12700" cap="rnd">
                <a:solidFill>
                  <a:srgbClr val="0070C0"/>
                </a:solidFill>
                <a:prstDash val="sysDash"/>
              </a:ln>
              <a:effectLst/>
            </c:spPr>
            <c:trendlineType val="log"/>
            <c:dispRSqr val="0"/>
            <c:dispEq val="0"/>
          </c:trendline>
          <c:xVal>
            <c:numRef>
              <c:f>Hoja3!$CI$17:$CI$54</c:f>
              <c:numCache>
                <c:formatCode>0.00</c:formatCode>
                <c:ptCount val="38"/>
                <c:pt idx="0">
                  <c:v>5.7295779513082323E-3</c:v>
                </c:pt>
                <c:pt idx="1">
                  <c:v>12.530586979511105</c:v>
                </c:pt>
                <c:pt idx="2">
                  <c:v>15.94541543849081</c:v>
                </c:pt>
                <c:pt idx="3">
                  <c:v>19.176897403028654</c:v>
                </c:pt>
                <c:pt idx="4">
                  <c:v>20.855663742761966</c:v>
                </c:pt>
                <c:pt idx="5">
                  <c:v>24.625726034722785</c:v>
                </c:pt>
                <c:pt idx="6">
                  <c:v>25.771641624984426</c:v>
                </c:pt>
                <c:pt idx="7">
                  <c:v>26.562323382264964</c:v>
                </c:pt>
                <c:pt idx="8">
                  <c:v>27.822830531552775</c:v>
                </c:pt>
                <c:pt idx="9">
                  <c:v>30.412599765544101</c:v>
                </c:pt>
                <c:pt idx="10">
                  <c:v>31.908019610835542</c:v>
                </c:pt>
                <c:pt idx="11">
                  <c:v>34.853022677807971</c:v>
                </c:pt>
                <c:pt idx="12">
                  <c:v>35.706729792552899</c:v>
                </c:pt>
                <c:pt idx="13">
                  <c:v>38.451197631229547</c:v>
                </c:pt>
                <c:pt idx="14">
                  <c:v>41.476414789520291</c:v>
                </c:pt>
                <c:pt idx="15">
                  <c:v>45.000105229574856</c:v>
                </c:pt>
                <c:pt idx="16">
                  <c:v>48.500877357824187</c:v>
                </c:pt>
                <c:pt idx="17">
                  <c:v>52.305317117492855</c:v>
                </c:pt>
                <c:pt idx="18">
                  <c:v>55.76598220008303</c:v>
                </c:pt>
                <c:pt idx="19">
                  <c:v>63.283188472199427</c:v>
                </c:pt>
                <c:pt idx="20">
                  <c:v>79.452057450791258</c:v>
                </c:pt>
                <c:pt idx="21">
                  <c:v>81.302711129063823</c:v>
                </c:pt>
                <c:pt idx="22">
                  <c:v>89.954373835539243</c:v>
                </c:pt>
                <c:pt idx="23">
                  <c:v>98.061726636640401</c:v>
                </c:pt>
                <c:pt idx="24">
                  <c:v>106.65036398565144</c:v>
                </c:pt>
                <c:pt idx="25">
                  <c:v>110.34594176424524</c:v>
                </c:pt>
                <c:pt idx="26">
                  <c:v>117.88033677021556</c:v>
                </c:pt>
                <c:pt idx="27">
                  <c:v>120.54459051757389</c:v>
                </c:pt>
                <c:pt idx="28">
                  <c:v>125.73558814145916</c:v>
                </c:pt>
                <c:pt idx="29">
                  <c:v>136.7592961197762</c:v>
                </c:pt>
                <c:pt idx="30">
                  <c:v>138.52400612877912</c:v>
                </c:pt>
                <c:pt idx="31">
                  <c:v>144.46557846428576</c:v>
                </c:pt>
                <c:pt idx="32">
                  <c:v>146.10423775835991</c:v>
                </c:pt>
                <c:pt idx="33">
                  <c:v>147.97780974843772</c:v>
                </c:pt>
                <c:pt idx="34">
                  <c:v>148.82005770728003</c:v>
                </c:pt>
                <c:pt idx="35">
                  <c:v>151.14626635551116</c:v>
                </c:pt>
                <c:pt idx="36">
                  <c:v>166.69061133741039</c:v>
                </c:pt>
                <c:pt idx="37">
                  <c:v>180.1952265686439</c:v>
                </c:pt>
              </c:numCache>
            </c:numRef>
          </c:xVal>
          <c:yVal>
            <c:numRef>
              <c:f>Hoja3!$CR$17:$CR$54</c:f>
              <c:numCache>
                <c:formatCode>0.00</c:formatCode>
                <c:ptCount val="38"/>
                <c:pt idx="0">
                  <c:v>0</c:v>
                </c:pt>
                <c:pt idx="1">
                  <c:v>0</c:v>
                </c:pt>
                <c:pt idx="2">
                  <c:v>0</c:v>
                </c:pt>
                <c:pt idx="3">
                  <c:v>0</c:v>
                </c:pt>
                <c:pt idx="4">
                  <c:v>0</c:v>
                </c:pt>
                <c:pt idx="5">
                  <c:v>0</c:v>
                </c:pt>
                <c:pt idx="6">
                  <c:v>0</c:v>
                </c:pt>
                <c:pt idx="7">
                  <c:v>0</c:v>
                </c:pt>
                <c:pt idx="8">
                  <c:v>0</c:v>
                </c:pt>
                <c:pt idx="9">
                  <c:v>0</c:v>
                </c:pt>
                <c:pt idx="10">
                  <c:v>0</c:v>
                </c:pt>
                <c:pt idx="11">
                  <c:v>0</c:v>
                </c:pt>
                <c:pt idx="12">
                  <c:v>85</c:v>
                </c:pt>
                <c:pt idx="13">
                  <c:v>78</c:v>
                </c:pt>
                <c:pt idx="14">
                  <c:v>53.067839040113626</c:v>
                </c:pt>
                <c:pt idx="15">
                  <c:v>42.921678900726931</c:v>
                </c:pt>
                <c:pt idx="16">
                  <c:v>89</c:v>
                </c:pt>
                <c:pt idx="17">
                  <c:v>292.49023303979641</c:v>
                </c:pt>
                <c:pt idx="18">
                  <c:v>65</c:v>
                </c:pt>
                <c:pt idx="19">
                  <c:v>15</c:v>
                </c:pt>
                <c:pt idx="20">
                  <c:v>10</c:v>
                </c:pt>
                <c:pt idx="21">
                  <c:v>5</c:v>
                </c:pt>
                <c:pt idx="22">
                  <c:v>10</c:v>
                </c:pt>
                <c:pt idx="23">
                  <c:v>15</c:v>
                </c:pt>
                <c:pt idx="24">
                  <c:v>20</c:v>
                </c:pt>
                <c:pt idx="25">
                  <c:v>25</c:v>
                </c:pt>
                <c:pt idx="26">
                  <c:v>30</c:v>
                </c:pt>
                <c:pt idx="27">
                  <c:v>35</c:v>
                </c:pt>
                <c:pt idx="28">
                  <c:v>80</c:v>
                </c:pt>
                <c:pt idx="29">
                  <c:v>84</c:v>
                </c:pt>
                <c:pt idx="30">
                  <c:v>75</c:v>
                </c:pt>
                <c:pt idx="31">
                  <c:v>78</c:v>
                </c:pt>
                <c:pt idx="32">
                  <c:v>86</c:v>
                </c:pt>
                <c:pt idx="33">
                  <c:v>88</c:v>
                </c:pt>
                <c:pt idx="34">
                  <c:v>75.14</c:v>
                </c:pt>
                <c:pt idx="35">
                  <c:v>78</c:v>
                </c:pt>
                <c:pt idx="36">
                  <c:v>81</c:v>
                </c:pt>
                <c:pt idx="37">
                  <c:v>86</c:v>
                </c:pt>
              </c:numCache>
            </c:numRef>
          </c:yVal>
          <c:smooth val="1"/>
          <c:extLst>
            <c:ext xmlns:c16="http://schemas.microsoft.com/office/drawing/2014/chart" uri="{C3380CC4-5D6E-409C-BE32-E72D297353CC}">
              <c16:uniqueId val="{00000000-5EBA-4E31-851B-69D0990494B8}"/>
            </c:ext>
          </c:extLst>
        </c:ser>
        <c:dLbls>
          <c:dLblPos val="t"/>
          <c:showLegendKey val="0"/>
          <c:showVal val="1"/>
          <c:showCatName val="0"/>
          <c:showSerName val="0"/>
          <c:showPercent val="0"/>
          <c:showBubbleSize val="0"/>
        </c:dLbls>
        <c:axId val="746029336"/>
        <c:axId val="746028160"/>
        <c:extLst>
          <c:ext xmlns:c15="http://schemas.microsoft.com/office/drawing/2012/chart" uri="{02D57815-91ED-43cb-92C2-25804820EDAC}">
            <c15:filteredScatterSeries>
              <c15:ser>
                <c:idx val="0"/>
                <c:order val="0"/>
                <c:tx>
                  <c:strRef>
                    <c:extLst>
                      <c:ext uri="{02D57815-91ED-43cb-92C2-25804820EDAC}">
                        <c15:formulaRef>
                          <c15:sqref>'GRUPO IV Qcte-Pvar-B0,5'!$CQ$16</c15:sqref>
                        </c15:formulaRef>
                      </c:ext>
                    </c:extLst>
                    <c:strCache>
                      <c:ptCount val="1"/>
                      <c:pt idx="0">
                        <c:v>Fsnx</c:v>
                      </c:pt>
                    </c:strCache>
                  </c:strRef>
                </c:tx>
                <c:spPr>
                  <a:ln w="12700" cap="rnd">
                    <a:noFill/>
                    <a:prstDash val="sysDash"/>
                    <a:round/>
                  </a:ln>
                  <a:effectLst/>
                </c:spPr>
                <c:marker>
                  <c:symbol val="circle"/>
                  <c:size val="4"/>
                  <c:spPr>
                    <a:noFill/>
                    <a:ln w="12700">
                      <a:noFill/>
                      <a:prstDash val="solid"/>
                      <a:round/>
                    </a:ln>
                    <a:effectLst/>
                  </c:spPr>
                </c:marker>
                <c:dLbls>
                  <c:dLbl>
                    <c:idx val="0"/>
                    <c:delete val="1"/>
                    <c:extLst>
                      <c:ext uri="{CE6537A1-D6FC-4f65-9D91-7224C49458BB}"/>
                      <c:ext xmlns:c16="http://schemas.microsoft.com/office/drawing/2014/chart" uri="{C3380CC4-5D6E-409C-BE32-E72D297353CC}">
                        <c16:uniqueId val="{00000001-5EBA-4E31-851B-69D0990494B8}"/>
                      </c:ext>
                    </c:extLst>
                  </c:dLbl>
                  <c:dLbl>
                    <c:idx val="1"/>
                    <c:delete val="1"/>
                    <c:extLst>
                      <c:ext uri="{CE6537A1-D6FC-4f65-9D91-7224C49458BB}"/>
                      <c:ext xmlns:c16="http://schemas.microsoft.com/office/drawing/2014/chart" uri="{C3380CC4-5D6E-409C-BE32-E72D297353CC}">
                        <c16:uniqueId val="{00000002-5EBA-4E31-851B-69D0990494B8}"/>
                      </c:ext>
                    </c:extLst>
                  </c:dLbl>
                  <c:dLbl>
                    <c:idx val="2"/>
                    <c:delete val="1"/>
                    <c:extLst>
                      <c:ext uri="{CE6537A1-D6FC-4f65-9D91-7224C49458BB}"/>
                      <c:ext xmlns:c16="http://schemas.microsoft.com/office/drawing/2014/chart" uri="{C3380CC4-5D6E-409C-BE32-E72D297353CC}">
                        <c16:uniqueId val="{00000003-5EBA-4E31-851B-69D0990494B8}"/>
                      </c:ext>
                    </c:extLst>
                  </c:dLbl>
                  <c:dLbl>
                    <c:idx val="3"/>
                    <c:dLblPos val="t"/>
                    <c:showLegendKey val="0"/>
                    <c:showVal val="0"/>
                    <c:showCatName val="0"/>
                    <c:showSerName val="1"/>
                    <c:showPercent val="0"/>
                    <c:showBubbleSize val="0"/>
                    <c:extLst>
                      <c:ext uri="{CE6537A1-D6FC-4f65-9D91-7224C49458BB}"/>
                      <c:ext xmlns:c16="http://schemas.microsoft.com/office/drawing/2014/chart" uri="{C3380CC4-5D6E-409C-BE32-E72D297353CC}">
                        <c16:uniqueId val="{00000004-5EBA-4E31-851B-69D0990494B8}"/>
                      </c:ext>
                    </c:extLst>
                  </c:dLbl>
                  <c:dLbl>
                    <c:idx val="4"/>
                    <c:delete val="1"/>
                    <c:extLst>
                      <c:ext uri="{CE6537A1-D6FC-4f65-9D91-7224C49458BB}"/>
                      <c:ext xmlns:c16="http://schemas.microsoft.com/office/drawing/2014/chart" uri="{C3380CC4-5D6E-409C-BE32-E72D297353CC}">
                        <c16:uniqueId val="{00000005-5EBA-4E31-851B-69D0990494B8}"/>
                      </c:ext>
                    </c:extLst>
                  </c:dLbl>
                  <c:dLbl>
                    <c:idx val="5"/>
                    <c:delete val="1"/>
                    <c:extLst>
                      <c:ext uri="{CE6537A1-D6FC-4f65-9D91-7224C49458BB}"/>
                      <c:ext xmlns:c16="http://schemas.microsoft.com/office/drawing/2014/chart" uri="{C3380CC4-5D6E-409C-BE32-E72D297353CC}">
                        <c16:uniqueId val="{00000006-5EBA-4E31-851B-69D0990494B8}"/>
                      </c:ext>
                    </c:extLst>
                  </c:dLbl>
                  <c:dLbl>
                    <c:idx val="6"/>
                    <c:delete val="1"/>
                    <c:extLst>
                      <c:ext uri="{CE6537A1-D6FC-4f65-9D91-7224C49458BB}"/>
                      <c:ext xmlns:c16="http://schemas.microsoft.com/office/drawing/2014/chart" uri="{C3380CC4-5D6E-409C-BE32-E72D297353CC}">
                        <c16:uniqueId val="{00000007-5EBA-4E31-851B-69D0990494B8}"/>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ysClr val="windowText" lastClr="000000"/>
                          </a:solidFill>
                          <a:latin typeface="+mn-lt"/>
                          <a:ea typeface="+mn-ea"/>
                          <a:cs typeface="+mn-cs"/>
                        </a:defRPr>
                      </a:pPr>
                      <a:endParaRPr lang="es-EC"/>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dk1">
                                <a:lumMod val="35000"/>
                                <a:lumOff val="65000"/>
                              </a:schemeClr>
                            </a:solidFill>
                            <a:round/>
                          </a:ln>
                          <a:effectLst/>
                        </c:spPr>
                      </c15:leaderLines>
                    </c:ext>
                  </c:extLst>
                </c:dLbls>
                <c:trendline>
                  <c:spPr>
                    <a:ln w="12700" cap="rnd">
                      <a:solidFill>
                        <a:srgbClr val="FF0000"/>
                      </a:solidFill>
                      <a:prstDash val="sysDot"/>
                    </a:ln>
                    <a:effectLst/>
                  </c:spPr>
                  <c:trendlineType val="poly"/>
                  <c:order val="4"/>
                  <c:dispRSqr val="0"/>
                  <c:dispEq val="0"/>
                </c:trendline>
                <c:xVal>
                  <c:numRef>
                    <c:extLst>
                      <c:ext uri="{02D57815-91ED-43cb-92C2-25804820EDAC}">
                        <c15:formulaRef>
                          <c15:sqref>'GRUPO IV Qcte-Pvar-B0,5'!$CI$17:$CI$23</c15:sqref>
                        </c15:formulaRef>
                      </c:ext>
                    </c:extLst>
                    <c:numCache>
                      <c:formatCode>0.00</c:formatCode>
                      <c:ptCount val="7"/>
                      <c:pt idx="0">
                        <c:v>31.51267873219528</c:v>
                      </c:pt>
                      <c:pt idx="1">
                        <c:v>33.231552117587746</c:v>
                      </c:pt>
                      <c:pt idx="2">
                        <c:v>36.669298888372687</c:v>
                      </c:pt>
                      <c:pt idx="3">
                        <c:v>39.534087864026802</c:v>
                      </c:pt>
                      <c:pt idx="4">
                        <c:v>42.971834634811742</c:v>
                      </c:pt>
                      <c:pt idx="5">
                        <c:v>44.690708020204212</c:v>
                      </c:pt>
                      <c:pt idx="6">
                        <c:v>137.43538631803057</c:v>
                      </c:pt>
                    </c:numCache>
                  </c:numRef>
                </c:xVal>
                <c:yVal>
                  <c:numRef>
                    <c:extLst>
                      <c:ext uri="{02D57815-91ED-43cb-92C2-25804820EDAC}">
                        <c15:formulaRef>
                          <c15:sqref>'GRUPO IV Qcte-Pvar-B0,5'!$CQ$17:$CQ$23</c15:sqref>
                        </c15:formulaRef>
                      </c:ext>
                    </c:extLst>
                    <c:numCache>
                      <c:formatCode>General</c:formatCode>
                      <c:ptCount val="7"/>
                    </c:numCache>
                  </c:numRef>
                </c:yVal>
                <c:smooth val="1"/>
                <c:extLst>
                  <c:ext xmlns:c16="http://schemas.microsoft.com/office/drawing/2014/chart" uri="{C3380CC4-5D6E-409C-BE32-E72D297353CC}">
                    <c16:uniqueId val="{00000008-5EBA-4E31-851B-69D0990494B8}"/>
                  </c:ext>
                </c:extLst>
              </c15:ser>
            </c15:filteredScatterSeries>
            <c15:filteredScatterSeries>
              <c15:ser>
                <c:idx val="2"/>
                <c:order val="2"/>
                <c:tx>
                  <c:v>eje</c:v>
                </c:tx>
                <c:spPr>
                  <a:ln w="9525" cap="rnd">
                    <a:solidFill>
                      <a:schemeClr val="tx1"/>
                    </a:solidFill>
                    <a:round/>
                  </a:ln>
                  <a:effectLst/>
                </c:spPr>
                <c:marker>
                  <c:symbol val="none"/>
                </c:marker>
                <c:dLbls>
                  <c:delete val="1"/>
                </c:dLbls>
                <c:xVal>
                  <c:numRef>
                    <c:extLst xmlns:c15="http://schemas.microsoft.com/office/drawing/2012/chart">
                      <c:ext xmlns:c15="http://schemas.microsoft.com/office/drawing/2012/chart" uri="{02D57815-91ED-43cb-92C2-25804820EDAC}">
                        <c15:formulaRef>
                          <c15:sqref>'GRUPO IV Qcte-Pvar-B0,5'!$CI$17:$CI$23</c15:sqref>
                        </c15:formulaRef>
                      </c:ext>
                    </c:extLst>
                    <c:numCache>
                      <c:formatCode>0.00</c:formatCode>
                      <c:ptCount val="7"/>
                      <c:pt idx="0">
                        <c:v>31.51267873219528</c:v>
                      </c:pt>
                      <c:pt idx="1">
                        <c:v>33.231552117587746</c:v>
                      </c:pt>
                      <c:pt idx="2">
                        <c:v>36.669298888372687</c:v>
                      </c:pt>
                      <c:pt idx="3">
                        <c:v>39.534087864026802</c:v>
                      </c:pt>
                      <c:pt idx="4">
                        <c:v>42.971834634811742</c:v>
                      </c:pt>
                      <c:pt idx="5">
                        <c:v>44.690708020204212</c:v>
                      </c:pt>
                      <c:pt idx="6">
                        <c:v>137.43538631803057</c:v>
                      </c:pt>
                    </c:numCache>
                  </c:numRef>
                </c:xVal>
                <c:yVal>
                  <c:numRef>
                    <c:extLst xmlns:c15="http://schemas.microsoft.com/office/drawing/2012/chart">
                      <c:ext xmlns:c15="http://schemas.microsoft.com/office/drawing/2012/chart" uri="{02D57815-91ED-43cb-92C2-25804820EDAC}">
                        <c15:formulaRef>
                          <c15:sqref>'GRUPO IV Qcte-Pvar-B0,5'!$DB$17:$DB$23</c15:sqref>
                        </c15:formulaRef>
                      </c:ext>
                    </c:extLst>
                    <c:numCache>
                      <c:formatCode>General</c:formatCode>
                      <c:ptCount val="7"/>
                    </c:numCache>
                  </c:numRef>
                </c:yVal>
                <c:smooth val="1"/>
                <c:extLst>
                  <c:ext xmlns:c16="http://schemas.microsoft.com/office/drawing/2014/chart" uri="{C3380CC4-5D6E-409C-BE32-E72D297353CC}">
                    <c16:uniqueId val="{00000009-5EBA-4E31-851B-69D0990494B8}"/>
                  </c:ext>
                </c:extLst>
              </c15:ser>
            </c15:filteredScatterSeries>
          </c:ext>
        </c:extLst>
      </c:scatterChart>
      <c:valAx>
        <c:axId val="746029336"/>
        <c:scaling>
          <c:orientation val="minMax"/>
          <c:max val="18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r>
                  <a:rPr lang="es-ES"/>
                  <a:t>Ángulo alrededor de la burbuja (o)</a:t>
                </a:r>
              </a:p>
            </c:rich>
          </c:tx>
          <c:layout>
            <c:manualLayout>
              <c:xMode val="edge"/>
              <c:yMode val="edge"/>
              <c:x val="0.36070344332448023"/>
              <c:y val="0.9328627236978192"/>
            </c:manualLayout>
          </c:layout>
          <c:overlay val="0"/>
          <c:spPr>
            <a:noFill/>
            <a:ln>
              <a:noFill/>
            </a:ln>
            <a:effectLst/>
          </c:spPr>
          <c:txPr>
            <a:bodyPr rot="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s-EC"/>
          </a:p>
        </c:txPr>
        <c:crossAx val="746028160"/>
        <c:crossesAt val="0"/>
        <c:crossBetween val="midCat"/>
        <c:majorUnit val="30"/>
      </c:valAx>
      <c:valAx>
        <c:axId val="746028160"/>
        <c:scaling>
          <c:orientation val="minMax"/>
          <c:max val="60"/>
          <c:min val="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r>
                  <a:rPr lang="es-ES"/>
                  <a:t>Fuerza eléctrica en la normal (N/m2)</a:t>
                </a:r>
              </a:p>
            </c:rich>
          </c:tx>
          <c:layout>
            <c:manualLayout>
              <c:xMode val="edge"/>
              <c:yMode val="edge"/>
              <c:x val="1.9751117966820674E-2"/>
              <c:y val="0.1382239114421191"/>
            </c:manualLayout>
          </c:layout>
          <c:overlay val="0"/>
          <c:spPr>
            <a:noFill/>
            <a:ln>
              <a:noFill/>
            </a:ln>
            <a:effectLst/>
          </c:spPr>
          <c:txPr>
            <a:bodyPr rot="-540000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s-EC"/>
          </a:p>
        </c:txPr>
        <c:crossAx val="746029336"/>
        <c:crossesAt val="0"/>
        <c:crossBetween val="midCat"/>
        <c:majorUnit val="10"/>
        <c:minorUnit val="5.000000000000001E-2"/>
      </c:valAx>
      <c:spPr>
        <a:noFill/>
        <a:ln>
          <a:noFill/>
        </a:ln>
        <a:effectLst/>
      </c:spPr>
    </c:plotArea>
    <c:plotVisOnly val="1"/>
    <c:dispBlanksAs val="gap"/>
    <c:showDLblsOverMax val="0"/>
  </c:chart>
  <c:spPr>
    <a:solidFill>
      <a:schemeClr val="lt1"/>
    </a:solidFill>
    <a:ln w="9525" cap="flat" cmpd="sng" algn="ctr">
      <a:noFill/>
      <a:round/>
    </a:ln>
    <a:effectLst/>
  </c:spPr>
  <c:txPr>
    <a:bodyPr/>
    <a:lstStyle/>
    <a:p>
      <a:pPr>
        <a:defRPr sz="1300">
          <a:solidFill>
            <a:sysClr val="windowText" lastClr="000000"/>
          </a:solidFill>
        </a:defRPr>
      </a:pPr>
      <a:endParaRPr lang="es-EC"/>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(b) Grupo I: Comparación de velocidades normales del trayecto de una burbuja con caudal intermedio</a:t>
            </a:r>
            <a:endParaRPr lang="es-ES" sz="1000"/>
          </a:p>
        </c:rich>
      </c:tx>
      <c:layout>
        <c:manualLayout>
          <c:xMode val="edge"/>
          <c:yMode val="edge"/>
          <c:x val="0.16405234264374435"/>
          <c:y val="2.6086274099458497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6348792846998714"/>
          <c:w val="0.80110337376527208"/>
          <c:h val="0.68293590120823688"/>
        </c:manualLayout>
      </c:layout>
      <c:scatterChart>
        <c:scatterStyle val="smoothMarker"/>
        <c:varyColors val="0"/>
        <c:ser>
          <c:idx val="0"/>
          <c:order val="0"/>
          <c:tx>
            <c:strRef>
              <c:f>'GRUPO I Pcte-Qvar-B0,3'!$AA$15</c:f>
              <c:strCache>
                <c:ptCount val="1"/>
                <c:pt idx="0">
                  <c:v>Vexp_Qint</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 Pcte-Qvar-B0,3'!$C$17:$C$23</c:f>
              <c:numCache>
                <c:formatCode>0.0</c:formatCode>
                <c:ptCount val="7"/>
                <c:pt idx="0">
                  <c:v>0</c:v>
                </c:pt>
                <c:pt idx="1">
                  <c:v>1.5</c:v>
                </c:pt>
                <c:pt idx="2">
                  <c:v>3</c:v>
                </c:pt>
                <c:pt idx="3">
                  <c:v>4.5</c:v>
                </c:pt>
                <c:pt idx="4">
                  <c:v>6</c:v>
                </c:pt>
                <c:pt idx="5">
                  <c:v>7.5</c:v>
                </c:pt>
                <c:pt idx="6">
                  <c:v>9</c:v>
                </c:pt>
              </c:numCache>
            </c:numRef>
          </c:xVal>
          <c:yVal>
            <c:numRef>
              <c:f>'GRUPO I Pcte-Qvar-B0,3'!$AA$17:$AA$23</c:f>
              <c:numCache>
                <c:formatCode>0.00</c:formatCode>
                <c:ptCount val="7"/>
                <c:pt idx="0">
                  <c:v>154.52941176470588</c:v>
                </c:pt>
                <c:pt idx="1">
                  <c:v>281.476</c:v>
                </c:pt>
                <c:pt idx="2">
                  <c:v>288.48750000000001</c:v>
                </c:pt>
                <c:pt idx="3">
                  <c:v>291.58480000000003</c:v>
                </c:pt>
                <c:pt idx="4">
                  <c:v>300.89058999999992</c:v>
                </c:pt>
                <c:pt idx="5">
                  <c:v>305.25749999999999</c:v>
                </c:pt>
                <c:pt idx="6">
                  <c:v>310.63499999999999</c:v>
                </c:pt>
              </c:numCache>
            </c:numRef>
          </c:yVal>
          <c:smooth val="1"/>
          <c:extLst>
            <c:ext xmlns:c16="http://schemas.microsoft.com/office/drawing/2014/chart" uri="{C3380CC4-5D6E-409C-BE32-E72D297353CC}">
              <c16:uniqueId val="{00000000-3516-40B9-979B-15F4CA6FD256}"/>
            </c:ext>
          </c:extLst>
        </c:ser>
        <c:ser>
          <c:idx val="1"/>
          <c:order val="1"/>
          <c:tx>
            <c:strRef>
              <c:f>'GRUPO I Pcte-Qvar-B0,3'!$AH$29</c:f>
              <c:strCache>
                <c:ptCount val="1"/>
                <c:pt idx="0">
                  <c:v>Vteo_Qint</c:v>
                </c:pt>
              </c:strCache>
            </c:strRef>
          </c:tx>
          <c:spPr>
            <a:ln w="19050" cap="rnd">
              <a:solidFill>
                <a:srgbClr val="0070C0"/>
              </a:solidFill>
              <a:round/>
            </a:ln>
            <a:effectLst/>
          </c:spPr>
          <c:marker>
            <c:symbol val="circle"/>
            <c:size val="6"/>
            <c:spPr>
              <a:solidFill>
                <a:srgbClr val="0070C0"/>
              </a:solidFill>
              <a:ln w="19050">
                <a:solidFill>
                  <a:srgbClr val="0070C0"/>
                </a:solidFill>
                <a:round/>
              </a:ln>
              <a:effectLst/>
            </c:spPr>
          </c:marker>
          <c:xVal>
            <c:numRef>
              <c:f>'GRUPO I Pcte-Qvar-B0,3'!$C$17:$C$23</c:f>
              <c:numCache>
                <c:formatCode>0.0</c:formatCode>
                <c:ptCount val="7"/>
                <c:pt idx="0">
                  <c:v>0</c:v>
                </c:pt>
                <c:pt idx="1">
                  <c:v>1.5</c:v>
                </c:pt>
                <c:pt idx="2">
                  <c:v>3</c:v>
                </c:pt>
                <c:pt idx="3">
                  <c:v>4.5</c:v>
                </c:pt>
                <c:pt idx="4">
                  <c:v>6</c:v>
                </c:pt>
                <c:pt idx="5">
                  <c:v>7.5</c:v>
                </c:pt>
                <c:pt idx="6">
                  <c:v>9</c:v>
                </c:pt>
              </c:numCache>
            </c:numRef>
          </c:xVal>
          <c:yVal>
            <c:numRef>
              <c:f>'GRUPO I Pcte-Qvar-B0,3'!$AH$31:$AH$37</c:f>
              <c:numCache>
                <c:formatCode>0.00</c:formatCode>
                <c:ptCount val="7"/>
                <c:pt idx="0">
                  <c:v>162.31920441711435</c:v>
                </c:pt>
                <c:pt idx="1">
                  <c:v>291.29566544594473</c:v>
                </c:pt>
                <c:pt idx="2">
                  <c:v>292.00146606745938</c:v>
                </c:pt>
                <c:pt idx="3">
                  <c:v>292.20019823716405</c:v>
                </c:pt>
                <c:pt idx="4">
                  <c:v>291.94320435719169</c:v>
                </c:pt>
                <c:pt idx="5">
                  <c:v>291.27827431314546</c:v>
                </c:pt>
                <c:pt idx="6">
                  <c:v>292.15459158723235</c:v>
                </c:pt>
              </c:numCache>
            </c:numRef>
          </c:yVal>
          <c:smooth val="1"/>
          <c:extLst>
            <c:ext xmlns:c16="http://schemas.microsoft.com/office/drawing/2014/chart" uri="{C3380CC4-5D6E-409C-BE32-E72D297353CC}">
              <c16:uniqueId val="{00000001-3516-40B9-979B-15F4CA6FD256}"/>
            </c:ext>
          </c:extLst>
        </c:ser>
        <c:dLbls>
          <c:showLegendKey val="0"/>
          <c:showVal val="0"/>
          <c:showCatName val="0"/>
          <c:showSerName val="0"/>
          <c:showPercent val="0"/>
          <c:showBubbleSize val="0"/>
        </c:dLbls>
        <c:axId val="248224816"/>
        <c:axId val="248225208"/>
      </c:scatterChart>
      <c:valAx>
        <c:axId val="248224816"/>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810581845586135"/>
              <c:y val="0.9149765964419869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248225208"/>
        <c:crossesAt val="0"/>
        <c:crossBetween val="midCat"/>
        <c:majorUnit val="1.5"/>
      </c:valAx>
      <c:valAx>
        <c:axId val="248225208"/>
        <c:scaling>
          <c:orientation val="minMax"/>
          <c:max val="330"/>
          <c:min val="14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1.9110068388567249E-2"/>
              <c:y val="0.3209639129411149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248224816"/>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8522093368527173"/>
          <c:y val="0.53453089439401458"/>
          <c:w val="0.23765866276702"/>
          <c:h val="0.1638954762447289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(c) Grupo I: Comparación de velocidades normales del trayecto de una burbuja con caudal máximo</a:t>
            </a:r>
            <a:endParaRPr lang="es-ES" sz="1000">
              <a:effectLst/>
            </a:endParaRPr>
          </a:p>
        </c:rich>
      </c:tx>
      <c:layout>
        <c:manualLayout>
          <c:xMode val="edge"/>
          <c:yMode val="edge"/>
          <c:x val="0.16694439626764715"/>
          <c:y val="2.6086274099458497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5550469090299884"/>
          <c:w val="0.80110337376527208"/>
          <c:h val="0.68293590120823688"/>
        </c:manualLayout>
      </c:layout>
      <c:scatterChart>
        <c:scatterStyle val="smoothMarker"/>
        <c:varyColors val="0"/>
        <c:ser>
          <c:idx val="0"/>
          <c:order val="0"/>
          <c:tx>
            <c:strRef>
              <c:f>'GRUPO I Pcte-Qvar-B0,3'!$AB$15</c:f>
              <c:strCache>
                <c:ptCount val="1"/>
                <c:pt idx="0">
                  <c:v>Vexp_Qmáx</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 Pcte-Qvar-B0,3'!$C$17:$C$23</c:f>
              <c:numCache>
                <c:formatCode>0.0</c:formatCode>
                <c:ptCount val="7"/>
                <c:pt idx="0">
                  <c:v>0</c:v>
                </c:pt>
                <c:pt idx="1">
                  <c:v>1.5</c:v>
                </c:pt>
                <c:pt idx="2">
                  <c:v>3</c:v>
                </c:pt>
                <c:pt idx="3">
                  <c:v>4.5</c:v>
                </c:pt>
                <c:pt idx="4">
                  <c:v>6</c:v>
                </c:pt>
                <c:pt idx="5">
                  <c:v>7.5</c:v>
                </c:pt>
                <c:pt idx="6">
                  <c:v>9</c:v>
                </c:pt>
              </c:numCache>
            </c:numRef>
          </c:xVal>
          <c:yVal>
            <c:numRef>
              <c:f>'GRUPO I Pcte-Qvar-B0,3'!$AB$17:$AB$23</c:f>
              <c:numCache>
                <c:formatCode>0.00</c:formatCode>
                <c:ptCount val="7"/>
                <c:pt idx="0">
                  <c:v>162.26595744680853</c:v>
                </c:pt>
                <c:pt idx="1">
                  <c:v>287.786</c:v>
                </c:pt>
                <c:pt idx="2">
                  <c:v>291.07142857142856</c:v>
                </c:pt>
                <c:pt idx="3">
                  <c:v>295.95454545454544</c:v>
                </c:pt>
                <c:pt idx="4">
                  <c:v>303.21653189577722</c:v>
                </c:pt>
                <c:pt idx="5">
                  <c:v>309.27289048473961</c:v>
                </c:pt>
                <c:pt idx="6">
                  <c:v>315.00980392156862</c:v>
                </c:pt>
              </c:numCache>
            </c:numRef>
          </c:yVal>
          <c:smooth val="1"/>
          <c:extLst>
            <c:ext xmlns:c16="http://schemas.microsoft.com/office/drawing/2014/chart" uri="{C3380CC4-5D6E-409C-BE32-E72D297353CC}">
              <c16:uniqueId val="{00000000-73D1-4A07-8E34-9EAB40C4D0CA}"/>
            </c:ext>
          </c:extLst>
        </c:ser>
        <c:ser>
          <c:idx val="1"/>
          <c:order val="1"/>
          <c:tx>
            <c:strRef>
              <c:f>'GRUPO I Pcte-Qvar-B0,3'!$AI$29</c:f>
              <c:strCache>
                <c:ptCount val="1"/>
                <c:pt idx="0">
                  <c:v>Vteo_Qmáx</c:v>
                </c:pt>
              </c:strCache>
            </c:strRef>
          </c:tx>
          <c:spPr>
            <a:ln w="19050" cap="rnd">
              <a:solidFill>
                <a:srgbClr val="0070C0"/>
              </a:solidFill>
              <a:round/>
            </a:ln>
            <a:effectLst/>
          </c:spPr>
          <c:marker>
            <c:symbol val="circle"/>
            <c:size val="6"/>
            <c:spPr>
              <a:solidFill>
                <a:srgbClr val="0070C0"/>
              </a:solidFill>
              <a:ln w="19050">
                <a:solidFill>
                  <a:srgbClr val="0070C0"/>
                </a:solidFill>
                <a:round/>
              </a:ln>
              <a:effectLst/>
            </c:spPr>
          </c:marker>
          <c:xVal>
            <c:numRef>
              <c:f>'GRUPO I Pcte-Qvar-B0,3'!$C$17:$C$23</c:f>
              <c:numCache>
                <c:formatCode>0.0</c:formatCode>
                <c:ptCount val="7"/>
                <c:pt idx="0">
                  <c:v>0</c:v>
                </c:pt>
                <c:pt idx="1">
                  <c:v>1.5</c:v>
                </c:pt>
                <c:pt idx="2">
                  <c:v>3</c:v>
                </c:pt>
                <c:pt idx="3">
                  <c:v>4.5</c:v>
                </c:pt>
                <c:pt idx="4">
                  <c:v>6</c:v>
                </c:pt>
                <c:pt idx="5">
                  <c:v>7.5</c:v>
                </c:pt>
                <c:pt idx="6">
                  <c:v>9</c:v>
                </c:pt>
              </c:numCache>
            </c:numRef>
          </c:xVal>
          <c:yVal>
            <c:numRef>
              <c:f>'GRUPO I Pcte-Qvar-B0,3'!$AI$31:$AI$37</c:f>
              <c:numCache>
                <c:formatCode>0.00</c:formatCode>
                <c:ptCount val="7"/>
                <c:pt idx="0">
                  <c:v>162.32719032621938</c:v>
                </c:pt>
                <c:pt idx="1">
                  <c:v>289.74548830371072</c:v>
                </c:pt>
                <c:pt idx="2">
                  <c:v>290.37856069264956</c:v>
                </c:pt>
                <c:pt idx="3">
                  <c:v>292.42259039336597</c:v>
                </c:pt>
                <c:pt idx="4">
                  <c:v>295.54402775174202</c:v>
                </c:pt>
                <c:pt idx="5">
                  <c:v>298.28977286106942</c:v>
                </c:pt>
                <c:pt idx="6">
                  <c:v>302.62747245535564</c:v>
                </c:pt>
              </c:numCache>
            </c:numRef>
          </c:yVal>
          <c:smooth val="1"/>
          <c:extLst>
            <c:ext xmlns:c16="http://schemas.microsoft.com/office/drawing/2014/chart" uri="{C3380CC4-5D6E-409C-BE32-E72D297353CC}">
              <c16:uniqueId val="{00000001-73D1-4A07-8E34-9EAB40C4D0CA}"/>
            </c:ext>
          </c:extLst>
        </c:ser>
        <c:dLbls>
          <c:showLegendKey val="0"/>
          <c:showVal val="0"/>
          <c:showCatName val="0"/>
          <c:showSerName val="0"/>
          <c:showPercent val="0"/>
          <c:showBubbleSize val="0"/>
        </c:dLbls>
        <c:axId val="187860488"/>
        <c:axId val="187860880"/>
      </c:scatterChart>
      <c:valAx>
        <c:axId val="187860488"/>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6616046342224843"/>
              <c:y val="0.90963997210931791"/>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187860880"/>
        <c:crossesAt val="0"/>
        <c:crossBetween val="midCat"/>
        <c:majorUnit val="1.5"/>
      </c:valAx>
      <c:valAx>
        <c:axId val="187860880"/>
        <c:scaling>
          <c:orientation val="minMax"/>
          <c:max val="330"/>
          <c:min val="15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1.6349971672043193E-2"/>
              <c:y val="0.3168110890208491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187860488"/>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7592401170118057"/>
          <c:y val="0.51791959871295157"/>
          <c:w val="0.25488200538809302"/>
          <c:h val="0.1638954762447289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(a) Grupo II: Comparación de velocidades normales del trayecto de una burbuja con presión mínima</a:t>
            </a:r>
            <a:endParaRPr lang="es-ES" sz="1000">
              <a:effectLst/>
            </a:endParaRPr>
          </a:p>
        </c:rich>
      </c:tx>
      <c:layout>
        <c:manualLayout>
          <c:xMode val="edge"/>
          <c:yMode val="edge"/>
          <c:x val="0.16687181343711346"/>
          <c:y val="2.6086050523511026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6606510105091279"/>
          <c:w val="0.80110337376527208"/>
          <c:h val="0.68293590120823688"/>
        </c:manualLayout>
      </c:layout>
      <c:scatterChart>
        <c:scatterStyle val="smoothMarker"/>
        <c:varyColors val="0"/>
        <c:ser>
          <c:idx val="0"/>
          <c:order val="0"/>
          <c:tx>
            <c:strRef>
              <c:f>'GRUPO II Qcte-Pvar-B0,3'!$Z$15</c:f>
              <c:strCache>
                <c:ptCount val="1"/>
                <c:pt idx="0">
                  <c:v>Vexp_Pmín</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II Qcte-Pvar-B0,3'!$C$17:$C$23</c:f>
              <c:numCache>
                <c:formatCode>0.0</c:formatCode>
                <c:ptCount val="7"/>
                <c:pt idx="0">
                  <c:v>0</c:v>
                </c:pt>
                <c:pt idx="1">
                  <c:v>1.5</c:v>
                </c:pt>
                <c:pt idx="2">
                  <c:v>3</c:v>
                </c:pt>
                <c:pt idx="3">
                  <c:v>4.5</c:v>
                </c:pt>
                <c:pt idx="4">
                  <c:v>6</c:v>
                </c:pt>
                <c:pt idx="5">
                  <c:v>7.5</c:v>
                </c:pt>
                <c:pt idx="6">
                  <c:v>9</c:v>
                </c:pt>
              </c:numCache>
            </c:numRef>
          </c:xVal>
          <c:yVal>
            <c:numRef>
              <c:f>'GRUPO II Qcte-Pvar-B0,3'!$Z$17:$Z$23</c:f>
              <c:numCache>
                <c:formatCode>0.00</c:formatCode>
                <c:ptCount val="7"/>
                <c:pt idx="0">
                  <c:v>165.7</c:v>
                </c:pt>
                <c:pt idx="1">
                  <c:v>268.68571428571425</c:v>
                </c:pt>
                <c:pt idx="2">
                  <c:v>289.64</c:v>
                </c:pt>
                <c:pt idx="3">
                  <c:v>294.8</c:v>
                </c:pt>
                <c:pt idx="4">
                  <c:v>301.12875000000003</c:v>
                </c:pt>
                <c:pt idx="5">
                  <c:v>311.86799999999999</c:v>
                </c:pt>
                <c:pt idx="6">
                  <c:v>314.53719999999998</c:v>
                </c:pt>
              </c:numCache>
            </c:numRef>
          </c:yVal>
          <c:smooth val="1"/>
          <c:extLst>
            <c:ext xmlns:c16="http://schemas.microsoft.com/office/drawing/2014/chart" uri="{C3380CC4-5D6E-409C-BE32-E72D297353CC}">
              <c16:uniqueId val="{00000000-57AA-45E6-9649-06384EB97A2D}"/>
            </c:ext>
          </c:extLst>
        </c:ser>
        <c:ser>
          <c:idx val="1"/>
          <c:order val="1"/>
          <c:tx>
            <c:strRef>
              <c:f>'GRUPO II Qcte-Pvar-B0,3'!$AG$29</c:f>
              <c:strCache>
                <c:ptCount val="1"/>
                <c:pt idx="0">
                  <c:v>Vteo_Pmín</c:v>
                </c:pt>
              </c:strCache>
            </c:strRef>
          </c:tx>
          <c:spPr>
            <a:ln w="19050" cap="rnd">
              <a:solidFill>
                <a:srgbClr val="0070C0">
                  <a:alpha val="50000"/>
                </a:srgbClr>
              </a:solidFill>
              <a:round/>
            </a:ln>
            <a:effectLst/>
          </c:spPr>
          <c:marker>
            <c:symbol val="circle"/>
            <c:size val="6"/>
            <c:spPr>
              <a:solidFill>
                <a:srgbClr val="0070C0"/>
              </a:solidFill>
              <a:ln w="19050">
                <a:solidFill>
                  <a:srgbClr val="0070C0">
                    <a:alpha val="50000"/>
                  </a:srgbClr>
                </a:solidFill>
                <a:round/>
              </a:ln>
              <a:effectLst/>
            </c:spPr>
          </c:marker>
          <c:xVal>
            <c:numRef>
              <c:f>'GRUPO II Qcte-Pvar-B0,3'!$C$17:$C$23</c:f>
              <c:numCache>
                <c:formatCode>0.0</c:formatCode>
                <c:ptCount val="7"/>
                <c:pt idx="0">
                  <c:v>0</c:v>
                </c:pt>
                <c:pt idx="1">
                  <c:v>1.5</c:v>
                </c:pt>
                <c:pt idx="2">
                  <c:v>3</c:v>
                </c:pt>
                <c:pt idx="3">
                  <c:v>4.5</c:v>
                </c:pt>
                <c:pt idx="4">
                  <c:v>6</c:v>
                </c:pt>
                <c:pt idx="5">
                  <c:v>7.5</c:v>
                </c:pt>
                <c:pt idx="6">
                  <c:v>9</c:v>
                </c:pt>
              </c:numCache>
            </c:numRef>
          </c:xVal>
          <c:yVal>
            <c:numRef>
              <c:f>'GRUPO II Qcte-Pvar-B0,3'!$AG$31:$AG$37</c:f>
              <c:numCache>
                <c:formatCode>0.00</c:formatCode>
                <c:ptCount val="7"/>
                <c:pt idx="0">
                  <c:v>158.48033447881485</c:v>
                </c:pt>
                <c:pt idx="1">
                  <c:v>285.77375204124473</c:v>
                </c:pt>
                <c:pt idx="2">
                  <c:v>286.23916730885401</c:v>
                </c:pt>
                <c:pt idx="3">
                  <c:v>291.96975430380428</c:v>
                </c:pt>
                <c:pt idx="4">
                  <c:v>290.97401461388125</c:v>
                </c:pt>
                <c:pt idx="5">
                  <c:v>291.99773661829346</c:v>
                </c:pt>
                <c:pt idx="6">
                  <c:v>292.2116225626113</c:v>
                </c:pt>
              </c:numCache>
            </c:numRef>
          </c:yVal>
          <c:smooth val="1"/>
          <c:extLst>
            <c:ext xmlns:c16="http://schemas.microsoft.com/office/drawing/2014/chart" uri="{C3380CC4-5D6E-409C-BE32-E72D297353CC}">
              <c16:uniqueId val="{00000001-57AA-45E6-9649-06384EB97A2D}"/>
            </c:ext>
          </c:extLst>
        </c:ser>
        <c:dLbls>
          <c:showLegendKey val="0"/>
          <c:showVal val="0"/>
          <c:showCatName val="0"/>
          <c:showSerName val="0"/>
          <c:showPercent val="0"/>
          <c:showBubbleSize val="0"/>
        </c:dLbls>
        <c:axId val="574564632"/>
        <c:axId val="574561104"/>
      </c:scatterChart>
      <c:valAx>
        <c:axId val="574564632"/>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951820378888281"/>
              <c:y val="0.91494392556539006"/>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74561104"/>
        <c:crossesAt val="0"/>
        <c:crossBetween val="midCat"/>
        <c:majorUnit val="1.5"/>
      </c:valAx>
      <c:valAx>
        <c:axId val="574561104"/>
        <c:scaling>
          <c:orientation val="minMax"/>
          <c:max val="340"/>
          <c:min val="14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2.2192517712474265E-2"/>
              <c:y val="0.3209639236271936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74564632"/>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8225461916270371"/>
          <c:y val="0.55741433275494501"/>
          <c:w val="0.25503781523330804"/>
          <c:h val="0.1638954762447289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(b) Grupo II: Comparación de velocidades normales del trayecto de una burbuja con presión intermedio</a:t>
            </a:r>
            <a:endParaRPr lang="es-ES" sz="1000">
              <a:effectLst/>
            </a:endParaRPr>
          </a:p>
        </c:rich>
      </c:tx>
      <c:layout>
        <c:manualLayout>
          <c:xMode val="edge"/>
          <c:yMode val="edge"/>
          <c:x val="0.18750247204709611"/>
          <c:y val="2.608613591020784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6080652687481298"/>
          <c:w val="0.80110337376527208"/>
          <c:h val="0.68293590120823688"/>
        </c:manualLayout>
      </c:layout>
      <c:scatterChart>
        <c:scatterStyle val="smoothMarker"/>
        <c:varyColors val="0"/>
        <c:ser>
          <c:idx val="0"/>
          <c:order val="0"/>
          <c:tx>
            <c:strRef>
              <c:f>'GRUPO II Qcte-Pvar-B0,3'!$AA$15</c:f>
              <c:strCache>
                <c:ptCount val="1"/>
                <c:pt idx="0">
                  <c:v>Vexp_Pint</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II Qcte-Pvar-B0,3'!$C$17:$C$23</c:f>
              <c:numCache>
                <c:formatCode>0.0</c:formatCode>
                <c:ptCount val="7"/>
                <c:pt idx="0">
                  <c:v>0</c:v>
                </c:pt>
                <c:pt idx="1">
                  <c:v>1.5</c:v>
                </c:pt>
                <c:pt idx="2">
                  <c:v>3</c:v>
                </c:pt>
                <c:pt idx="3">
                  <c:v>4.5</c:v>
                </c:pt>
                <c:pt idx="4">
                  <c:v>6</c:v>
                </c:pt>
                <c:pt idx="5">
                  <c:v>7.5</c:v>
                </c:pt>
                <c:pt idx="6">
                  <c:v>9</c:v>
                </c:pt>
              </c:numCache>
            </c:numRef>
          </c:xVal>
          <c:yVal>
            <c:numRef>
              <c:f>'GRUPO II Qcte-Pvar-B0,3'!$AA$17:$AA$23</c:f>
              <c:numCache>
                <c:formatCode>General</c:formatCode>
                <c:ptCount val="7"/>
                <c:pt idx="0" formatCode="0.00">
                  <c:v>184.87</c:v>
                </c:pt>
                <c:pt idx="1">
                  <c:v>292.48</c:v>
                </c:pt>
                <c:pt idx="2" formatCode="0.00">
                  <c:v>299.08444444444444</c:v>
                </c:pt>
                <c:pt idx="3" formatCode="0.00">
                  <c:v>305.8381</c:v>
                </c:pt>
                <c:pt idx="4" formatCode="0.00">
                  <c:v>310.22000000000003</c:v>
                </c:pt>
                <c:pt idx="5" formatCode="0.00">
                  <c:v>316.33030000000002</c:v>
                </c:pt>
                <c:pt idx="6" formatCode="0.00">
                  <c:v>319.58519999999999</c:v>
                </c:pt>
              </c:numCache>
            </c:numRef>
          </c:yVal>
          <c:smooth val="1"/>
          <c:extLst>
            <c:ext xmlns:c16="http://schemas.microsoft.com/office/drawing/2014/chart" uri="{C3380CC4-5D6E-409C-BE32-E72D297353CC}">
              <c16:uniqueId val="{00000000-89DC-49EC-9231-F83DF8A05424}"/>
            </c:ext>
          </c:extLst>
        </c:ser>
        <c:ser>
          <c:idx val="1"/>
          <c:order val="1"/>
          <c:tx>
            <c:strRef>
              <c:f>'GRUPO II Qcte-Pvar-B0,3'!$AH$29</c:f>
              <c:strCache>
                <c:ptCount val="1"/>
                <c:pt idx="0">
                  <c:v>Vteo_Pint</c:v>
                </c:pt>
              </c:strCache>
            </c:strRef>
          </c:tx>
          <c:spPr>
            <a:ln w="19050" cap="rnd">
              <a:solidFill>
                <a:srgbClr val="0070C0"/>
              </a:solidFill>
              <a:round/>
            </a:ln>
            <a:effectLst/>
          </c:spPr>
          <c:marker>
            <c:symbol val="circle"/>
            <c:size val="6"/>
            <c:spPr>
              <a:solidFill>
                <a:srgbClr val="0070C0"/>
              </a:solidFill>
              <a:ln w="19050">
                <a:solidFill>
                  <a:srgbClr val="0070C0"/>
                </a:solidFill>
                <a:round/>
              </a:ln>
              <a:effectLst/>
            </c:spPr>
          </c:marker>
          <c:xVal>
            <c:numRef>
              <c:f>'GRUPO II Qcte-Pvar-B0,3'!$C$17:$C$23</c:f>
              <c:numCache>
                <c:formatCode>0.0</c:formatCode>
                <c:ptCount val="7"/>
                <c:pt idx="0">
                  <c:v>0</c:v>
                </c:pt>
                <c:pt idx="1">
                  <c:v>1.5</c:v>
                </c:pt>
                <c:pt idx="2">
                  <c:v>3</c:v>
                </c:pt>
                <c:pt idx="3">
                  <c:v>4.5</c:v>
                </c:pt>
                <c:pt idx="4">
                  <c:v>6</c:v>
                </c:pt>
                <c:pt idx="5">
                  <c:v>7.5</c:v>
                </c:pt>
                <c:pt idx="6">
                  <c:v>9</c:v>
                </c:pt>
              </c:numCache>
            </c:numRef>
          </c:xVal>
          <c:yVal>
            <c:numRef>
              <c:f>'GRUPO II Qcte-Pvar-B0,3'!$AH$31:$AH$37</c:f>
              <c:numCache>
                <c:formatCode>0.00</c:formatCode>
                <c:ptCount val="7"/>
                <c:pt idx="0">
                  <c:v>190.02831076469897</c:v>
                </c:pt>
                <c:pt idx="1">
                  <c:v>319.94626491953869</c:v>
                </c:pt>
                <c:pt idx="2">
                  <c:v>317.46812298114571</c:v>
                </c:pt>
                <c:pt idx="3">
                  <c:v>308.1282512474329</c:v>
                </c:pt>
                <c:pt idx="4">
                  <c:v>297.91693256462815</c:v>
                </c:pt>
                <c:pt idx="5">
                  <c:v>308.28460283857862</c:v>
                </c:pt>
                <c:pt idx="6">
                  <c:v>313.16917968442516</c:v>
                </c:pt>
              </c:numCache>
            </c:numRef>
          </c:yVal>
          <c:smooth val="1"/>
          <c:extLst>
            <c:ext xmlns:c16="http://schemas.microsoft.com/office/drawing/2014/chart" uri="{C3380CC4-5D6E-409C-BE32-E72D297353CC}">
              <c16:uniqueId val="{00000001-89DC-49EC-9231-F83DF8A05424}"/>
            </c:ext>
          </c:extLst>
        </c:ser>
        <c:dLbls>
          <c:showLegendKey val="0"/>
          <c:showVal val="0"/>
          <c:showCatName val="0"/>
          <c:showSerName val="0"/>
          <c:showPercent val="0"/>
          <c:showBubbleSize val="0"/>
        </c:dLbls>
        <c:axId val="538138016"/>
        <c:axId val="538143504"/>
      </c:scatterChart>
      <c:valAx>
        <c:axId val="538138016"/>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480548842285801"/>
              <c:y val="0.9149551894639266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38143504"/>
        <c:crossesAt val="0"/>
        <c:crossBetween val="midCat"/>
        <c:majorUnit val="1.5"/>
      </c:valAx>
      <c:valAx>
        <c:axId val="538143504"/>
        <c:scaling>
          <c:orientation val="minMax"/>
          <c:max val="350"/>
          <c:min val="17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2.2234104720482834E-2"/>
              <c:y val="0.308643632071658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38138016"/>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9056339492216936"/>
          <c:y val="0.53502629205630459"/>
          <c:w val="0.23723162079987525"/>
          <c:h val="0.15326563451426128"/>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(c) Grupo II: Comparación de velocidades normales del trayecto de una burbuja con presión máximo</a:t>
            </a:r>
            <a:endParaRPr lang="es-ES" sz="1000">
              <a:effectLst/>
            </a:endParaRPr>
          </a:p>
        </c:rich>
      </c:tx>
      <c:layout>
        <c:manualLayout>
          <c:xMode val="edge"/>
          <c:yMode val="edge"/>
          <c:x val="0.18750247204709611"/>
          <c:y val="2.608613591020784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6073335112771919"/>
          <c:w val="0.80110337376527208"/>
          <c:h val="0.68293590120823688"/>
        </c:manualLayout>
      </c:layout>
      <c:scatterChart>
        <c:scatterStyle val="smoothMarker"/>
        <c:varyColors val="0"/>
        <c:ser>
          <c:idx val="0"/>
          <c:order val="0"/>
          <c:tx>
            <c:strRef>
              <c:f>'GRUPO II Qcte-Pvar-B0,3'!$AB$15</c:f>
              <c:strCache>
                <c:ptCount val="1"/>
                <c:pt idx="0">
                  <c:v>Vexp_Pmáx</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II Qcte-Pvar-B0,3'!$C$17:$C$23</c:f>
              <c:numCache>
                <c:formatCode>0.0</c:formatCode>
                <c:ptCount val="7"/>
                <c:pt idx="0">
                  <c:v>0</c:v>
                </c:pt>
                <c:pt idx="1">
                  <c:v>1.5</c:v>
                </c:pt>
                <c:pt idx="2">
                  <c:v>3</c:v>
                </c:pt>
                <c:pt idx="3">
                  <c:v>4.5</c:v>
                </c:pt>
                <c:pt idx="4">
                  <c:v>6</c:v>
                </c:pt>
                <c:pt idx="5">
                  <c:v>7.5</c:v>
                </c:pt>
                <c:pt idx="6">
                  <c:v>9</c:v>
                </c:pt>
              </c:numCache>
            </c:numRef>
          </c:xVal>
          <c:yVal>
            <c:numRef>
              <c:f>'GRUPO II Qcte-Pvar-B0,3'!$AB$17:$AB$23</c:f>
              <c:numCache>
                <c:formatCode>0.00</c:formatCode>
                <c:ptCount val="7"/>
                <c:pt idx="0">
                  <c:v>217.9</c:v>
                </c:pt>
                <c:pt idx="1">
                  <c:v>301.6832</c:v>
                </c:pt>
                <c:pt idx="2">
                  <c:v>305.34100000000001</c:v>
                </c:pt>
                <c:pt idx="3">
                  <c:v>308.37240000000003</c:v>
                </c:pt>
                <c:pt idx="4">
                  <c:v>312.32720000000006</c:v>
                </c:pt>
                <c:pt idx="5">
                  <c:v>320.93109999999996</c:v>
                </c:pt>
                <c:pt idx="6">
                  <c:v>329.26319999999998</c:v>
                </c:pt>
              </c:numCache>
            </c:numRef>
          </c:yVal>
          <c:smooth val="1"/>
          <c:extLst>
            <c:ext xmlns:c16="http://schemas.microsoft.com/office/drawing/2014/chart" uri="{C3380CC4-5D6E-409C-BE32-E72D297353CC}">
              <c16:uniqueId val="{00000000-054C-45E3-B2BE-25AE4B56FAF0}"/>
            </c:ext>
          </c:extLst>
        </c:ser>
        <c:ser>
          <c:idx val="1"/>
          <c:order val="1"/>
          <c:tx>
            <c:strRef>
              <c:f>'GRUPO II Qcte-Pvar-B0,3'!$AI$29</c:f>
              <c:strCache>
                <c:ptCount val="1"/>
                <c:pt idx="0">
                  <c:v>Vteo_Pmáx</c:v>
                </c:pt>
              </c:strCache>
            </c:strRef>
          </c:tx>
          <c:spPr>
            <a:ln w="19050" cap="rnd">
              <a:solidFill>
                <a:srgbClr val="0070C0"/>
              </a:solidFill>
              <a:round/>
            </a:ln>
            <a:effectLst/>
          </c:spPr>
          <c:marker>
            <c:symbol val="circle"/>
            <c:size val="6"/>
            <c:spPr>
              <a:solidFill>
                <a:srgbClr val="0070C0"/>
              </a:solidFill>
              <a:ln w="19050">
                <a:solidFill>
                  <a:srgbClr val="0070C0"/>
                </a:solidFill>
                <a:round/>
              </a:ln>
              <a:effectLst/>
            </c:spPr>
          </c:marker>
          <c:xVal>
            <c:numRef>
              <c:f>'GRUPO II Qcte-Pvar-B0,3'!$C$17:$C$23</c:f>
              <c:numCache>
                <c:formatCode>0.0</c:formatCode>
                <c:ptCount val="7"/>
                <c:pt idx="0">
                  <c:v>0</c:v>
                </c:pt>
                <c:pt idx="1">
                  <c:v>1.5</c:v>
                </c:pt>
                <c:pt idx="2">
                  <c:v>3</c:v>
                </c:pt>
                <c:pt idx="3">
                  <c:v>4.5</c:v>
                </c:pt>
                <c:pt idx="4">
                  <c:v>6</c:v>
                </c:pt>
                <c:pt idx="5">
                  <c:v>7.5</c:v>
                </c:pt>
                <c:pt idx="6">
                  <c:v>9</c:v>
                </c:pt>
              </c:numCache>
            </c:numRef>
          </c:xVal>
          <c:yVal>
            <c:numRef>
              <c:f>'GRUPO II Qcte-Pvar-B0,3'!$AI$31:$AI$37</c:f>
              <c:numCache>
                <c:formatCode>0.00</c:formatCode>
                <c:ptCount val="7"/>
                <c:pt idx="0">
                  <c:v>220.43857791506741</c:v>
                </c:pt>
                <c:pt idx="1">
                  <c:v>280.01518854457402</c:v>
                </c:pt>
                <c:pt idx="2">
                  <c:v>286.12798591148584</c:v>
                </c:pt>
                <c:pt idx="3">
                  <c:v>300.43897963221485</c:v>
                </c:pt>
                <c:pt idx="4">
                  <c:v>301.80483403413979</c:v>
                </c:pt>
                <c:pt idx="5">
                  <c:v>304.06433917262643</c:v>
                </c:pt>
                <c:pt idx="6">
                  <c:v>308.21737978464</c:v>
                </c:pt>
              </c:numCache>
            </c:numRef>
          </c:yVal>
          <c:smooth val="1"/>
          <c:extLst>
            <c:ext xmlns:c16="http://schemas.microsoft.com/office/drawing/2014/chart" uri="{C3380CC4-5D6E-409C-BE32-E72D297353CC}">
              <c16:uniqueId val="{00000001-054C-45E3-B2BE-25AE4B56FAF0}"/>
            </c:ext>
          </c:extLst>
        </c:ser>
        <c:dLbls>
          <c:showLegendKey val="0"/>
          <c:showVal val="0"/>
          <c:showCatName val="0"/>
          <c:showSerName val="0"/>
          <c:showPercent val="0"/>
          <c:showBubbleSize val="0"/>
        </c:dLbls>
        <c:axId val="539217144"/>
        <c:axId val="539218712"/>
      </c:scatterChart>
      <c:valAx>
        <c:axId val="539217144"/>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588446246199421"/>
              <c:y val="0.914936857733885"/>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39218712"/>
        <c:crossesAt val="0"/>
        <c:crossBetween val="midCat"/>
        <c:majorUnit val="1.5"/>
      </c:valAx>
      <c:valAx>
        <c:axId val="539218712"/>
        <c:scaling>
          <c:orientation val="minMax"/>
          <c:max val="350"/>
          <c:min val="2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2.2212111002666353E-2"/>
              <c:y val="0.32096410332488901"/>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39217144"/>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9359943868402587"/>
          <c:y val="0.57661901107700519"/>
          <c:w val="0.26477716275564561"/>
          <c:h val="0.1374124182570399"/>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(a) Grupo III: Comparación de velocidades normales del trayecto de una burbuja con caudal mínimo</a:t>
            </a:r>
            <a:endParaRPr lang="es-ES" sz="1000">
              <a:effectLst/>
            </a:endParaRPr>
          </a:p>
        </c:rich>
      </c:tx>
      <c:layout>
        <c:manualLayout>
          <c:xMode val="edge"/>
          <c:yMode val="edge"/>
          <c:x val="0.18750247204709611"/>
          <c:y val="2.608613591020784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6640011164018031"/>
          <c:w val="0.80110337376527208"/>
          <c:h val="0.68293590120823688"/>
        </c:manualLayout>
      </c:layout>
      <c:scatterChart>
        <c:scatterStyle val="smoothMarker"/>
        <c:varyColors val="0"/>
        <c:ser>
          <c:idx val="0"/>
          <c:order val="0"/>
          <c:tx>
            <c:strRef>
              <c:f>'GRUPO III Pcte-Qvar-B0,5'!$Z$15</c:f>
              <c:strCache>
                <c:ptCount val="1"/>
                <c:pt idx="0">
                  <c:v>Vexp_Qmín</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III Pcte-Qvar-B0,5'!$C$17:$C$23</c:f>
              <c:numCache>
                <c:formatCode>0.0</c:formatCode>
                <c:ptCount val="7"/>
                <c:pt idx="0">
                  <c:v>0</c:v>
                </c:pt>
                <c:pt idx="1">
                  <c:v>1.5</c:v>
                </c:pt>
                <c:pt idx="2">
                  <c:v>3</c:v>
                </c:pt>
                <c:pt idx="3">
                  <c:v>4.5</c:v>
                </c:pt>
                <c:pt idx="4">
                  <c:v>6</c:v>
                </c:pt>
                <c:pt idx="5">
                  <c:v>7.5</c:v>
                </c:pt>
                <c:pt idx="6">
                  <c:v>9</c:v>
                </c:pt>
              </c:numCache>
            </c:numRef>
          </c:xVal>
          <c:yVal>
            <c:numRef>
              <c:f>'GRUPO III Pcte-Qvar-B0,5'!$Z$17:$Z$23</c:f>
              <c:numCache>
                <c:formatCode>0.00</c:formatCode>
                <c:ptCount val="7"/>
                <c:pt idx="0">
                  <c:v>126.74899999999998</c:v>
                </c:pt>
                <c:pt idx="1">
                  <c:v>274.3494</c:v>
                </c:pt>
                <c:pt idx="2">
                  <c:v>285.85750000000002</c:v>
                </c:pt>
                <c:pt idx="3">
                  <c:v>290.84317460317459</c:v>
                </c:pt>
                <c:pt idx="4">
                  <c:v>297.05661000000003</c:v>
                </c:pt>
                <c:pt idx="5">
                  <c:v>302.9683</c:v>
                </c:pt>
                <c:pt idx="6">
                  <c:v>306.17372093023261</c:v>
                </c:pt>
              </c:numCache>
            </c:numRef>
          </c:yVal>
          <c:smooth val="1"/>
          <c:extLst>
            <c:ext xmlns:c16="http://schemas.microsoft.com/office/drawing/2014/chart" uri="{C3380CC4-5D6E-409C-BE32-E72D297353CC}">
              <c16:uniqueId val="{00000000-E1DC-48FC-87D6-29AA0A10450E}"/>
            </c:ext>
          </c:extLst>
        </c:ser>
        <c:ser>
          <c:idx val="1"/>
          <c:order val="1"/>
          <c:tx>
            <c:strRef>
              <c:f>'GRUPO III Pcte-Qvar-B0,5'!$AG$29</c:f>
              <c:strCache>
                <c:ptCount val="1"/>
                <c:pt idx="0">
                  <c:v>Vteo_Qmín</c:v>
                </c:pt>
              </c:strCache>
            </c:strRef>
          </c:tx>
          <c:spPr>
            <a:ln w="19050" cap="rnd">
              <a:solidFill>
                <a:srgbClr val="0070C0">
                  <a:alpha val="50000"/>
                </a:srgbClr>
              </a:solidFill>
              <a:round/>
            </a:ln>
            <a:effectLst/>
          </c:spPr>
          <c:marker>
            <c:symbol val="circle"/>
            <c:size val="6"/>
            <c:spPr>
              <a:solidFill>
                <a:srgbClr val="0070C0"/>
              </a:solidFill>
              <a:ln w="19050">
                <a:solidFill>
                  <a:srgbClr val="0070C0">
                    <a:alpha val="50000"/>
                  </a:srgbClr>
                </a:solidFill>
                <a:round/>
              </a:ln>
              <a:effectLst/>
            </c:spPr>
          </c:marker>
          <c:xVal>
            <c:numRef>
              <c:f>'GRUPO III Pcte-Qvar-B0,5'!$C$17:$C$23</c:f>
              <c:numCache>
                <c:formatCode>0.0</c:formatCode>
                <c:ptCount val="7"/>
                <c:pt idx="0">
                  <c:v>0</c:v>
                </c:pt>
                <c:pt idx="1">
                  <c:v>1.5</c:v>
                </c:pt>
                <c:pt idx="2">
                  <c:v>3</c:v>
                </c:pt>
                <c:pt idx="3">
                  <c:v>4.5</c:v>
                </c:pt>
                <c:pt idx="4">
                  <c:v>6</c:v>
                </c:pt>
                <c:pt idx="5">
                  <c:v>7.5</c:v>
                </c:pt>
                <c:pt idx="6">
                  <c:v>9</c:v>
                </c:pt>
              </c:numCache>
            </c:numRef>
          </c:xVal>
          <c:yVal>
            <c:numRef>
              <c:f>'GRUPO III Pcte-Qvar-B0,5'!$AG$31:$AG$37</c:f>
              <c:numCache>
                <c:formatCode>0.00</c:formatCode>
                <c:ptCount val="7"/>
                <c:pt idx="0">
                  <c:v>128.12409168755516</c:v>
                </c:pt>
                <c:pt idx="1">
                  <c:v>279.37321076352498</c:v>
                </c:pt>
                <c:pt idx="2">
                  <c:v>289.02918347039156</c:v>
                </c:pt>
                <c:pt idx="3">
                  <c:v>291.07856112222055</c:v>
                </c:pt>
                <c:pt idx="4">
                  <c:v>291.34089256257579</c:v>
                </c:pt>
                <c:pt idx="5">
                  <c:v>289.97243931987589</c:v>
                </c:pt>
                <c:pt idx="6">
                  <c:v>292.22840090324968</c:v>
                </c:pt>
              </c:numCache>
            </c:numRef>
          </c:yVal>
          <c:smooth val="1"/>
          <c:extLst>
            <c:ext xmlns:c16="http://schemas.microsoft.com/office/drawing/2014/chart" uri="{C3380CC4-5D6E-409C-BE32-E72D297353CC}">
              <c16:uniqueId val="{00000001-E1DC-48FC-87D6-29AA0A10450E}"/>
            </c:ext>
          </c:extLst>
        </c:ser>
        <c:dLbls>
          <c:showLegendKey val="0"/>
          <c:showVal val="0"/>
          <c:showCatName val="0"/>
          <c:showSerName val="0"/>
          <c:showPercent val="0"/>
          <c:showBubbleSize val="0"/>
        </c:dLbls>
        <c:axId val="580623288"/>
        <c:axId val="580622896"/>
      </c:scatterChart>
      <c:valAx>
        <c:axId val="580623288"/>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546373534991297"/>
              <c:y val="0.91501095257829634"/>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80622896"/>
        <c:crossesAt val="0"/>
        <c:crossBetween val="midCat"/>
        <c:majorUnit val="1.5"/>
      </c:valAx>
      <c:valAx>
        <c:axId val="580622896"/>
        <c:scaling>
          <c:orientation val="minMax"/>
          <c:max val="330"/>
          <c:min val="11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1.9148913769525652E-2"/>
              <c:y val="0.3209641772482128"/>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80623288"/>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8841402250461272"/>
          <c:y val="0.58519372108561618"/>
          <c:w val="0.25440165276370152"/>
          <c:h val="0.1316719808520175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(b) Grupo III: Comparación de velocidades normales del trayecto de una burbuja con caudal intermedio</a:t>
            </a:r>
            <a:endParaRPr lang="es-ES" sz="1000">
              <a:effectLst/>
            </a:endParaRPr>
          </a:p>
        </c:rich>
      </c:tx>
      <c:layout>
        <c:manualLayout>
          <c:xMode val="edge"/>
          <c:yMode val="edge"/>
          <c:x val="0.18750247204709611"/>
          <c:y val="2.608613591020784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6072245866037524"/>
          <c:w val="0.80110337376527208"/>
          <c:h val="0.68293590120823688"/>
        </c:manualLayout>
      </c:layout>
      <c:scatterChart>
        <c:scatterStyle val="smoothMarker"/>
        <c:varyColors val="0"/>
        <c:ser>
          <c:idx val="0"/>
          <c:order val="0"/>
          <c:tx>
            <c:strRef>
              <c:f>'GRUPO III Pcte-Qvar-B0,5'!$AA$15</c:f>
              <c:strCache>
                <c:ptCount val="1"/>
                <c:pt idx="0">
                  <c:v>Vexp_Qint</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III Pcte-Qvar-B0,5'!$C$17:$C$23</c:f>
              <c:numCache>
                <c:formatCode>0.0</c:formatCode>
                <c:ptCount val="7"/>
                <c:pt idx="0">
                  <c:v>0</c:v>
                </c:pt>
                <c:pt idx="1">
                  <c:v>1.5</c:v>
                </c:pt>
                <c:pt idx="2">
                  <c:v>3</c:v>
                </c:pt>
                <c:pt idx="3">
                  <c:v>4.5</c:v>
                </c:pt>
                <c:pt idx="4">
                  <c:v>6</c:v>
                </c:pt>
                <c:pt idx="5">
                  <c:v>7.5</c:v>
                </c:pt>
                <c:pt idx="6">
                  <c:v>9</c:v>
                </c:pt>
              </c:numCache>
            </c:numRef>
          </c:xVal>
          <c:yVal>
            <c:numRef>
              <c:f>'GRUPO III Pcte-Qvar-B0,5'!$AA$17:$AA$23</c:f>
              <c:numCache>
                <c:formatCode>0.00</c:formatCode>
                <c:ptCount val="7"/>
                <c:pt idx="0">
                  <c:v>148.37785714285715</c:v>
                </c:pt>
                <c:pt idx="1">
                  <c:v>281.13249999999999</c:v>
                </c:pt>
                <c:pt idx="2">
                  <c:v>295.62911399999996</c:v>
                </c:pt>
                <c:pt idx="3">
                  <c:v>297.65002499999997</c:v>
                </c:pt>
                <c:pt idx="4">
                  <c:v>304.43760000000003</c:v>
                </c:pt>
                <c:pt idx="5">
                  <c:v>305.98804999999999</c:v>
                </c:pt>
                <c:pt idx="6">
                  <c:v>309.94026000000002</c:v>
                </c:pt>
              </c:numCache>
            </c:numRef>
          </c:yVal>
          <c:smooth val="1"/>
          <c:extLst>
            <c:ext xmlns:c16="http://schemas.microsoft.com/office/drawing/2014/chart" uri="{C3380CC4-5D6E-409C-BE32-E72D297353CC}">
              <c16:uniqueId val="{00000000-D35F-430E-BAEF-29CF8F7CB31C}"/>
            </c:ext>
          </c:extLst>
        </c:ser>
        <c:ser>
          <c:idx val="1"/>
          <c:order val="1"/>
          <c:tx>
            <c:strRef>
              <c:f>'GRUPO III Pcte-Qvar-B0,5'!$AH$29</c:f>
              <c:strCache>
                <c:ptCount val="1"/>
                <c:pt idx="0">
                  <c:v>Vteo_Qint</c:v>
                </c:pt>
              </c:strCache>
            </c:strRef>
          </c:tx>
          <c:spPr>
            <a:ln w="19050" cap="rnd">
              <a:solidFill>
                <a:srgbClr val="0070C0">
                  <a:alpha val="50000"/>
                </a:srgbClr>
              </a:solidFill>
              <a:round/>
            </a:ln>
            <a:effectLst/>
          </c:spPr>
          <c:marker>
            <c:symbol val="circle"/>
            <c:size val="6"/>
            <c:spPr>
              <a:solidFill>
                <a:srgbClr val="0070C0"/>
              </a:solidFill>
              <a:ln w="19050">
                <a:solidFill>
                  <a:srgbClr val="0070C0">
                    <a:alpha val="50000"/>
                  </a:srgbClr>
                </a:solidFill>
                <a:round/>
              </a:ln>
              <a:effectLst/>
            </c:spPr>
          </c:marker>
          <c:xVal>
            <c:numRef>
              <c:f>'GRUPO III Pcte-Qvar-B0,5'!$C$17:$C$23</c:f>
              <c:numCache>
                <c:formatCode>0.0</c:formatCode>
                <c:ptCount val="7"/>
                <c:pt idx="0">
                  <c:v>0</c:v>
                </c:pt>
                <c:pt idx="1">
                  <c:v>1.5</c:v>
                </c:pt>
                <c:pt idx="2">
                  <c:v>3</c:v>
                </c:pt>
                <c:pt idx="3">
                  <c:v>4.5</c:v>
                </c:pt>
                <c:pt idx="4">
                  <c:v>6</c:v>
                </c:pt>
                <c:pt idx="5">
                  <c:v>7.5</c:v>
                </c:pt>
                <c:pt idx="6">
                  <c:v>9</c:v>
                </c:pt>
              </c:numCache>
            </c:numRef>
          </c:xVal>
          <c:yVal>
            <c:numRef>
              <c:f>'GRUPO III Pcte-Qvar-B0,5'!$AH$31:$AH$37</c:f>
              <c:numCache>
                <c:formatCode>0.00</c:formatCode>
                <c:ptCount val="7"/>
                <c:pt idx="0">
                  <c:v>150.29622881749302</c:v>
                </c:pt>
                <c:pt idx="1">
                  <c:v>285.00176915365813</c:v>
                </c:pt>
                <c:pt idx="2">
                  <c:v>292.16162425144768</c:v>
                </c:pt>
                <c:pt idx="3">
                  <c:v>290.76841785391622</c:v>
                </c:pt>
                <c:pt idx="4">
                  <c:v>291.95610223905578</c:v>
                </c:pt>
                <c:pt idx="5">
                  <c:v>290.90189002320108</c:v>
                </c:pt>
                <c:pt idx="6">
                  <c:v>292.18985495651219</c:v>
                </c:pt>
              </c:numCache>
            </c:numRef>
          </c:yVal>
          <c:smooth val="1"/>
          <c:extLst>
            <c:ext xmlns:c16="http://schemas.microsoft.com/office/drawing/2014/chart" uri="{C3380CC4-5D6E-409C-BE32-E72D297353CC}">
              <c16:uniqueId val="{00000001-D35F-430E-BAEF-29CF8F7CB31C}"/>
            </c:ext>
          </c:extLst>
        </c:ser>
        <c:dLbls>
          <c:showLegendKey val="0"/>
          <c:showVal val="0"/>
          <c:showCatName val="0"/>
          <c:showSerName val="0"/>
          <c:showPercent val="0"/>
          <c:showBubbleSize val="0"/>
        </c:dLbls>
        <c:axId val="550422224"/>
        <c:axId val="550423400"/>
      </c:scatterChart>
      <c:valAx>
        <c:axId val="550422224"/>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960967750318338"/>
              <c:y val="0.91493395247245757"/>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50423400"/>
        <c:crossesAt val="0"/>
        <c:crossBetween val="midCat"/>
        <c:majorUnit val="1.5"/>
      </c:valAx>
      <c:valAx>
        <c:axId val="550423400"/>
        <c:scaling>
          <c:orientation val="minMax"/>
          <c:max val="340"/>
          <c:min val="13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1.6412354801606809E-2"/>
              <c:y val="0.3042940376357935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50422224"/>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9323328395831709"/>
          <c:y val="0.56959562823307752"/>
          <c:w val="0.25373327096489179"/>
          <c:h val="0.1321325702471415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r>
              <a:rPr lang="es-ES" sz="1000" b="1" i="0" baseline="0">
                <a:effectLst/>
              </a:rPr>
              <a:t>(c) Grupo III: Comparación de velocidades normales del trayecto de una burbuja con caudal máximo</a:t>
            </a:r>
            <a:endParaRPr lang="es-ES" sz="1000">
              <a:effectLst/>
            </a:endParaRPr>
          </a:p>
        </c:rich>
      </c:tx>
      <c:layout>
        <c:manualLayout>
          <c:xMode val="edge"/>
          <c:yMode val="edge"/>
          <c:x val="0.18750247204709611"/>
          <c:y val="2.608613591020784E-2"/>
        </c:manualLayout>
      </c:layout>
      <c:overlay val="0"/>
      <c:spPr>
        <a:noFill/>
        <a:ln>
          <a:noFill/>
        </a:ln>
        <a:effectLst/>
      </c:spPr>
      <c:txPr>
        <a:bodyPr rot="0" spcFirstLastPara="1" vertOverflow="ellipsis" vert="horz" wrap="square" anchor="ctr" anchorCtr="0"/>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cap="none" spc="0" normalizeH="0" baseline="0">
              <a:solidFill>
                <a:sysClr val="windowText" lastClr="000000"/>
              </a:solidFill>
              <a:latin typeface="+mj-lt"/>
              <a:ea typeface="+mj-ea"/>
              <a:cs typeface="+mj-cs"/>
            </a:defRPr>
          </a:pPr>
          <a:endParaRPr lang="es-EC"/>
        </a:p>
      </c:txPr>
    </c:title>
    <c:autoTitleDeleted val="0"/>
    <c:plotArea>
      <c:layout>
        <c:manualLayout>
          <c:layoutTarget val="inner"/>
          <c:xMode val="edge"/>
          <c:yMode val="edge"/>
          <c:x val="0.16034042774356175"/>
          <c:y val="0.15403934090028051"/>
          <c:w val="0.80110337376527208"/>
          <c:h val="0.68293590120823688"/>
        </c:manualLayout>
      </c:layout>
      <c:scatterChart>
        <c:scatterStyle val="smoothMarker"/>
        <c:varyColors val="0"/>
        <c:ser>
          <c:idx val="0"/>
          <c:order val="0"/>
          <c:tx>
            <c:strRef>
              <c:f>'GRUPO III Pcte-Qvar-B0,5'!$AB$15</c:f>
              <c:strCache>
                <c:ptCount val="1"/>
                <c:pt idx="0">
                  <c:v>Vexp_Qmáx</c:v>
                </c:pt>
              </c:strCache>
            </c:strRef>
          </c:tx>
          <c:spPr>
            <a:ln w="19050" cap="rnd">
              <a:solidFill>
                <a:srgbClr val="FF0000"/>
              </a:solidFill>
              <a:prstDash val="sysDash"/>
              <a:round/>
            </a:ln>
            <a:effectLst/>
          </c:spPr>
          <c:marker>
            <c:symbol val="circle"/>
            <c:size val="6"/>
            <c:spPr>
              <a:solidFill>
                <a:srgbClr val="FF0000"/>
              </a:solidFill>
              <a:ln w="19050">
                <a:solidFill>
                  <a:srgbClr val="FF0000"/>
                </a:solidFill>
                <a:prstDash val="solid"/>
                <a:round/>
              </a:ln>
              <a:effectLst/>
            </c:spPr>
          </c:marker>
          <c:xVal>
            <c:numRef>
              <c:f>'GRUPO III Pcte-Qvar-B0,5'!$C$17:$C$23</c:f>
              <c:numCache>
                <c:formatCode>0.0</c:formatCode>
                <c:ptCount val="7"/>
                <c:pt idx="0">
                  <c:v>0</c:v>
                </c:pt>
                <c:pt idx="1">
                  <c:v>1.5</c:v>
                </c:pt>
                <c:pt idx="2">
                  <c:v>3</c:v>
                </c:pt>
                <c:pt idx="3">
                  <c:v>4.5</c:v>
                </c:pt>
                <c:pt idx="4">
                  <c:v>6</c:v>
                </c:pt>
                <c:pt idx="5">
                  <c:v>7.5</c:v>
                </c:pt>
                <c:pt idx="6">
                  <c:v>9</c:v>
                </c:pt>
              </c:numCache>
            </c:numRef>
          </c:xVal>
          <c:yVal>
            <c:numRef>
              <c:f>'GRUPO III Pcte-Qvar-B0,5'!$AB$17:$AB$23</c:f>
              <c:numCache>
                <c:formatCode>0.00</c:formatCode>
                <c:ptCount val="7"/>
                <c:pt idx="0">
                  <c:v>157.59975</c:v>
                </c:pt>
                <c:pt idx="1">
                  <c:v>291.98440000000005</c:v>
                </c:pt>
                <c:pt idx="2">
                  <c:v>298.94029999999998</c:v>
                </c:pt>
                <c:pt idx="3">
                  <c:v>302.92849999999999</c:v>
                </c:pt>
                <c:pt idx="4">
                  <c:v>307.408725</c:v>
                </c:pt>
                <c:pt idx="5">
                  <c:v>310.03159557661928</c:v>
                </c:pt>
                <c:pt idx="6">
                  <c:v>318.28397468354433</c:v>
                </c:pt>
              </c:numCache>
            </c:numRef>
          </c:yVal>
          <c:smooth val="1"/>
          <c:extLst>
            <c:ext xmlns:c16="http://schemas.microsoft.com/office/drawing/2014/chart" uri="{C3380CC4-5D6E-409C-BE32-E72D297353CC}">
              <c16:uniqueId val="{00000000-18AD-4210-9FA8-858BB6864BD4}"/>
            </c:ext>
          </c:extLst>
        </c:ser>
        <c:ser>
          <c:idx val="1"/>
          <c:order val="1"/>
          <c:tx>
            <c:strRef>
              <c:f>'GRUPO III Pcte-Qvar-B0,5'!$AI$29</c:f>
              <c:strCache>
                <c:ptCount val="1"/>
                <c:pt idx="0">
                  <c:v>Vteo_Qmáx</c:v>
                </c:pt>
              </c:strCache>
            </c:strRef>
          </c:tx>
          <c:spPr>
            <a:ln w="19050" cap="rnd">
              <a:solidFill>
                <a:srgbClr val="0070C0"/>
              </a:solidFill>
              <a:round/>
            </a:ln>
            <a:effectLst/>
          </c:spPr>
          <c:marker>
            <c:symbol val="circle"/>
            <c:size val="6"/>
            <c:spPr>
              <a:solidFill>
                <a:srgbClr val="0070C0"/>
              </a:solidFill>
              <a:ln w="19050">
                <a:solidFill>
                  <a:srgbClr val="0070C0"/>
                </a:solidFill>
                <a:round/>
              </a:ln>
              <a:effectLst/>
            </c:spPr>
          </c:marker>
          <c:xVal>
            <c:numRef>
              <c:f>'GRUPO III Pcte-Qvar-B0,5'!$C$17:$C$23</c:f>
              <c:numCache>
                <c:formatCode>0.0</c:formatCode>
                <c:ptCount val="7"/>
                <c:pt idx="0">
                  <c:v>0</c:v>
                </c:pt>
                <c:pt idx="1">
                  <c:v>1.5</c:v>
                </c:pt>
                <c:pt idx="2">
                  <c:v>3</c:v>
                </c:pt>
                <c:pt idx="3">
                  <c:v>4.5</c:v>
                </c:pt>
                <c:pt idx="4">
                  <c:v>6</c:v>
                </c:pt>
                <c:pt idx="5">
                  <c:v>7.5</c:v>
                </c:pt>
                <c:pt idx="6">
                  <c:v>9</c:v>
                </c:pt>
              </c:numCache>
            </c:numRef>
          </c:xVal>
          <c:yVal>
            <c:numRef>
              <c:f>'GRUPO III Pcte-Qvar-B0,5'!$AI$31:$AI$37</c:f>
              <c:numCache>
                <c:formatCode>0.00</c:formatCode>
                <c:ptCount val="7"/>
                <c:pt idx="0">
                  <c:v>155.55991163122007</c:v>
                </c:pt>
                <c:pt idx="1">
                  <c:v>291.77492916392515</c:v>
                </c:pt>
                <c:pt idx="2">
                  <c:v>292.07802694589594</c:v>
                </c:pt>
                <c:pt idx="3">
                  <c:v>292.01864704966607</c:v>
                </c:pt>
                <c:pt idx="4">
                  <c:v>292.11721844784847</c:v>
                </c:pt>
                <c:pt idx="5">
                  <c:v>292.14668319379723</c:v>
                </c:pt>
                <c:pt idx="6">
                  <c:v>292.1849933608209</c:v>
                </c:pt>
              </c:numCache>
            </c:numRef>
          </c:yVal>
          <c:smooth val="1"/>
          <c:extLst>
            <c:ext xmlns:c16="http://schemas.microsoft.com/office/drawing/2014/chart" uri="{C3380CC4-5D6E-409C-BE32-E72D297353CC}">
              <c16:uniqueId val="{00000001-18AD-4210-9FA8-858BB6864BD4}"/>
            </c:ext>
          </c:extLst>
        </c:ser>
        <c:dLbls>
          <c:showLegendKey val="0"/>
          <c:showVal val="0"/>
          <c:showCatName val="0"/>
          <c:showSerName val="0"/>
          <c:showPercent val="0"/>
          <c:showBubbleSize val="0"/>
        </c:dLbls>
        <c:axId val="577420264"/>
        <c:axId val="577421048"/>
      </c:scatterChart>
      <c:valAx>
        <c:axId val="577420264"/>
        <c:scaling>
          <c:orientation val="minMax"/>
          <c:max val="9.5"/>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Voltaje (kV)</a:t>
                </a:r>
              </a:p>
            </c:rich>
          </c:tx>
          <c:layout>
            <c:manualLayout>
              <c:xMode val="edge"/>
              <c:yMode val="edge"/>
              <c:x val="0.45844234817182505"/>
              <c:y val="0.91493395247245757"/>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none"/>
        <c:minorTickMark val="none"/>
        <c:tickLblPos val="low"/>
        <c:spPr>
          <a:noFill/>
          <a:ln w="9525" cap="flat" cmpd="sng" algn="ctr">
            <a:solidFill>
              <a:schemeClr val="dk1">
                <a:lumMod val="15000"/>
                <a:lumOff val="85000"/>
                <a:alpha val="54000"/>
              </a:schemeClr>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s-EC"/>
          </a:p>
        </c:txPr>
        <c:crossAx val="577421048"/>
        <c:crossesAt val="0"/>
        <c:crossBetween val="midCat"/>
        <c:majorUnit val="1.5"/>
      </c:valAx>
      <c:valAx>
        <c:axId val="577421048"/>
        <c:scaling>
          <c:orientation val="minMax"/>
          <c:max val="340"/>
          <c:min val="14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S" sz="1000"/>
                  <a:t>Velociidad (mm/s)</a:t>
                </a:r>
              </a:p>
            </c:rich>
          </c:tx>
          <c:layout>
            <c:manualLayout>
              <c:xMode val="edge"/>
              <c:yMode val="edge"/>
              <c:x val="2.2142693781534571E-2"/>
              <c:y val="0.3209641772482128"/>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 sourceLinked="0"/>
        <c:majorTickMark val="none"/>
        <c:minorTickMark val="none"/>
        <c:tickLblPos val="low"/>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577420264"/>
        <c:crosses val="autoZero"/>
        <c:crossBetween val="midCat"/>
        <c:majorUnit val="30"/>
        <c:minorUnit val="5.000000000000001E-2"/>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57882603886132489"/>
          <c:y val="0.56595373963643636"/>
          <c:w val="0.26256022452638966"/>
          <c:h val="0.12683876400045019"/>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1.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2.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3.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diagrams/_rels/data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32.png"/></Relationships>
</file>

<file path=ppt/diagrams/_rels/data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diagrams/_rels/data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3.png"/><Relationship Id="rId1" Type="http://schemas.openxmlformats.org/officeDocument/2006/relationships/image" Target="../media/image44.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ata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diagrams/_rels/data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4" Type="http://schemas.openxmlformats.org/officeDocument/2006/relationships/image" Target="../media/image65.png"/></Relationships>
</file>

<file path=ppt/diagrams/_rels/data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ata4.xml.rels><?xml version="1.0" encoding="UTF-8" standalone="yes"?>
<Relationships xmlns="http://schemas.openxmlformats.org/package/2006/relationships"><Relationship Id="rId1" Type="http://schemas.openxmlformats.org/officeDocument/2006/relationships/image" Target="../media/image5.png"/></Relationships>
</file>

<file path=ppt/diagrams/_rels/data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29.png"/><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31.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3.png"/><Relationship Id="rId9" Type="http://schemas.openxmlformats.org/officeDocument/2006/relationships/image" Target="../media/image3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image" Target="../media/image44.png"/><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6.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29.png"/><Relationship Id="rId5" Type="http://schemas.openxmlformats.org/officeDocument/2006/relationships/image" Target="../media/image55.png"/><Relationship Id="rId4" Type="http://schemas.openxmlformats.org/officeDocument/2006/relationships/image" Target="../media/image53.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4" Type="http://schemas.openxmlformats.org/officeDocument/2006/relationships/image" Target="../media/image65.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D5FF63-55F6-4D8C-9BCA-24EB74634090}"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s-ES"/>
        </a:p>
      </dgm:t>
    </dgm:pt>
    <dgm:pt modelId="{B0376770-40CB-4F6C-A9FC-615DBEC3CDE6}">
      <dgm:prSet phldrT="[Texto]" custT="1"/>
      <dgm:spPr/>
      <dgm:t>
        <a:bodyPr/>
        <a:lstStyle/>
        <a:p>
          <a:pPr algn="ctr"/>
          <a:r>
            <a:rPr lang="es-ES" sz="3200" b="1" dirty="0" smtClean="0"/>
            <a:t>Objetivo general</a:t>
          </a:r>
          <a:endParaRPr lang="es-ES" sz="3200" b="1" dirty="0"/>
        </a:p>
      </dgm:t>
    </dgm:pt>
    <dgm:pt modelId="{B07478DD-B1E2-4656-933C-188B94839BF6}" type="parTrans" cxnId="{2D09FC83-0E98-4981-AD57-1BFDF254023F}">
      <dgm:prSet/>
      <dgm:spPr/>
      <dgm:t>
        <a:bodyPr/>
        <a:lstStyle/>
        <a:p>
          <a:pPr algn="just"/>
          <a:endParaRPr lang="es-ES"/>
        </a:p>
      </dgm:t>
    </dgm:pt>
    <dgm:pt modelId="{21857778-2321-4234-9CAB-C48502D2B1DD}" type="sibTrans" cxnId="{2D09FC83-0E98-4981-AD57-1BFDF254023F}">
      <dgm:prSet/>
      <dgm:spPr/>
      <dgm:t>
        <a:bodyPr/>
        <a:lstStyle/>
        <a:p>
          <a:pPr algn="just"/>
          <a:endParaRPr lang="es-ES"/>
        </a:p>
      </dgm:t>
    </dgm:pt>
    <dgm:pt modelId="{C0206D70-496A-495B-8283-BD8C84548ED5}">
      <dgm:prSet phldrT="[Texto]" custT="1"/>
      <dgm:spPr/>
      <dgm:t>
        <a:bodyPr/>
        <a:lstStyle/>
        <a:p>
          <a:pPr algn="just"/>
          <a:r>
            <a:rPr lang="es-ES" sz="3200" dirty="0" smtClean="0"/>
            <a:t>Desarrollar y construir un reactor de burbujas para el laboratorio de fluidos de la Universidad de las Fuerza Armadas – ESPE.</a:t>
          </a:r>
          <a:endParaRPr lang="es-ES" sz="3200" dirty="0"/>
        </a:p>
      </dgm:t>
    </dgm:pt>
    <dgm:pt modelId="{D8828FC9-52BA-4A52-BAAF-100B5F806D89}" type="parTrans" cxnId="{8DB467DD-F6F3-4935-A8CD-087F18E09D4D}">
      <dgm:prSet/>
      <dgm:spPr/>
      <dgm:t>
        <a:bodyPr/>
        <a:lstStyle/>
        <a:p>
          <a:pPr algn="just"/>
          <a:endParaRPr lang="es-ES"/>
        </a:p>
      </dgm:t>
    </dgm:pt>
    <dgm:pt modelId="{2996E102-C27A-460B-92EF-065CB35D43B5}" type="sibTrans" cxnId="{8DB467DD-F6F3-4935-A8CD-087F18E09D4D}">
      <dgm:prSet/>
      <dgm:spPr/>
      <dgm:t>
        <a:bodyPr/>
        <a:lstStyle/>
        <a:p>
          <a:pPr algn="just"/>
          <a:endParaRPr lang="es-ES"/>
        </a:p>
      </dgm:t>
    </dgm:pt>
    <dgm:pt modelId="{34D19263-FE1C-47D7-A67D-CD81AB1EFE43}">
      <dgm:prSet phldrT="[Texto]"/>
      <dgm:spPr/>
      <dgm:t>
        <a:bodyPr/>
        <a:lstStyle/>
        <a:p>
          <a:pPr algn="just"/>
          <a:endParaRPr lang="es-ES" sz="3100" dirty="0"/>
        </a:p>
      </dgm:t>
    </dgm:pt>
    <dgm:pt modelId="{1B4A1BDC-0255-4B75-B797-B4AAA2D050BB}" type="parTrans" cxnId="{6604949B-62FD-4E15-9EFD-036C40ECAC39}">
      <dgm:prSet/>
      <dgm:spPr/>
      <dgm:t>
        <a:bodyPr/>
        <a:lstStyle/>
        <a:p>
          <a:pPr algn="just"/>
          <a:endParaRPr lang="es-ES"/>
        </a:p>
      </dgm:t>
    </dgm:pt>
    <dgm:pt modelId="{4401971A-4F3F-41D1-9D8E-7DB715D6159D}" type="sibTrans" cxnId="{6604949B-62FD-4E15-9EFD-036C40ECAC39}">
      <dgm:prSet/>
      <dgm:spPr/>
      <dgm:t>
        <a:bodyPr/>
        <a:lstStyle/>
        <a:p>
          <a:pPr algn="just"/>
          <a:endParaRPr lang="es-ES"/>
        </a:p>
      </dgm:t>
    </dgm:pt>
    <dgm:pt modelId="{6E9D092D-04B7-4D97-A3EE-456F5A937DE3}" type="pres">
      <dgm:prSet presAssocID="{97D5FF63-55F6-4D8C-9BCA-24EB74634090}" presName="linear" presStyleCnt="0">
        <dgm:presLayoutVars>
          <dgm:dir/>
          <dgm:animLvl val="lvl"/>
          <dgm:resizeHandles val="exact"/>
        </dgm:presLayoutVars>
      </dgm:prSet>
      <dgm:spPr/>
      <dgm:t>
        <a:bodyPr/>
        <a:lstStyle/>
        <a:p>
          <a:endParaRPr lang="es-ES"/>
        </a:p>
      </dgm:t>
    </dgm:pt>
    <dgm:pt modelId="{4E8A3840-71A3-4DF1-8454-85F34AA36D15}" type="pres">
      <dgm:prSet presAssocID="{B0376770-40CB-4F6C-A9FC-615DBEC3CDE6}" presName="parentLin" presStyleCnt="0"/>
      <dgm:spPr/>
    </dgm:pt>
    <dgm:pt modelId="{1012F25F-DB9D-469C-BFD9-E771D883507D}" type="pres">
      <dgm:prSet presAssocID="{B0376770-40CB-4F6C-A9FC-615DBEC3CDE6}" presName="parentLeftMargin" presStyleLbl="node1" presStyleIdx="0" presStyleCnt="1"/>
      <dgm:spPr/>
      <dgm:t>
        <a:bodyPr/>
        <a:lstStyle/>
        <a:p>
          <a:endParaRPr lang="es-ES"/>
        </a:p>
      </dgm:t>
    </dgm:pt>
    <dgm:pt modelId="{15D23989-5321-4106-A613-5FE04707AB3A}" type="pres">
      <dgm:prSet presAssocID="{B0376770-40CB-4F6C-A9FC-615DBEC3CDE6}" presName="parentText" presStyleLbl="node1" presStyleIdx="0" presStyleCnt="1" custScaleX="84085" custScaleY="584793" custLinFactX="14338" custLinFactNeighborX="100000" custLinFactNeighborY="63883">
        <dgm:presLayoutVars>
          <dgm:chMax val="0"/>
          <dgm:bulletEnabled val="1"/>
        </dgm:presLayoutVars>
      </dgm:prSet>
      <dgm:spPr/>
      <dgm:t>
        <a:bodyPr/>
        <a:lstStyle/>
        <a:p>
          <a:endParaRPr lang="es-ES"/>
        </a:p>
      </dgm:t>
    </dgm:pt>
    <dgm:pt modelId="{F30096F0-C523-46EF-8136-768A4D554AF0}" type="pres">
      <dgm:prSet presAssocID="{B0376770-40CB-4F6C-A9FC-615DBEC3CDE6}" presName="negativeSpace" presStyleCnt="0"/>
      <dgm:spPr/>
    </dgm:pt>
    <dgm:pt modelId="{DD6DCF66-741A-4533-B138-F6178728B365}" type="pres">
      <dgm:prSet presAssocID="{B0376770-40CB-4F6C-A9FC-615DBEC3CDE6}" presName="childText" presStyleLbl="conFgAcc1" presStyleIdx="0" presStyleCnt="1">
        <dgm:presLayoutVars>
          <dgm:bulletEnabled val="1"/>
        </dgm:presLayoutVars>
      </dgm:prSet>
      <dgm:spPr/>
      <dgm:t>
        <a:bodyPr/>
        <a:lstStyle/>
        <a:p>
          <a:endParaRPr lang="es-ES"/>
        </a:p>
      </dgm:t>
    </dgm:pt>
  </dgm:ptLst>
  <dgm:cxnLst>
    <dgm:cxn modelId="{43E7AE4E-3933-4FC1-BA1C-78E99260BAE0}" type="presOf" srcId="{B0376770-40CB-4F6C-A9FC-615DBEC3CDE6}" destId="{15D23989-5321-4106-A613-5FE04707AB3A}" srcOrd="1" destOrd="0" presId="urn:microsoft.com/office/officeart/2005/8/layout/list1"/>
    <dgm:cxn modelId="{FCC70DEB-5DB6-4C0F-9744-392E60822D27}" type="presOf" srcId="{C0206D70-496A-495B-8283-BD8C84548ED5}" destId="{DD6DCF66-741A-4533-B138-F6178728B365}" srcOrd="0" destOrd="1" presId="urn:microsoft.com/office/officeart/2005/8/layout/list1"/>
    <dgm:cxn modelId="{D60F885C-FFD0-4BBF-9E18-F48D88E5E9F8}" type="presOf" srcId="{97D5FF63-55F6-4D8C-9BCA-24EB74634090}" destId="{6E9D092D-04B7-4D97-A3EE-456F5A937DE3}" srcOrd="0" destOrd="0" presId="urn:microsoft.com/office/officeart/2005/8/layout/list1"/>
    <dgm:cxn modelId="{8DB467DD-F6F3-4935-A8CD-087F18E09D4D}" srcId="{B0376770-40CB-4F6C-A9FC-615DBEC3CDE6}" destId="{C0206D70-496A-495B-8283-BD8C84548ED5}" srcOrd="1" destOrd="0" parTransId="{D8828FC9-52BA-4A52-BAAF-100B5F806D89}" sibTransId="{2996E102-C27A-460B-92EF-065CB35D43B5}"/>
    <dgm:cxn modelId="{6604949B-62FD-4E15-9EFD-036C40ECAC39}" srcId="{B0376770-40CB-4F6C-A9FC-615DBEC3CDE6}" destId="{34D19263-FE1C-47D7-A67D-CD81AB1EFE43}" srcOrd="0" destOrd="0" parTransId="{1B4A1BDC-0255-4B75-B797-B4AAA2D050BB}" sibTransId="{4401971A-4F3F-41D1-9D8E-7DB715D6159D}"/>
    <dgm:cxn modelId="{48AD2F3A-CA41-4601-966F-17AC754C4B78}" type="presOf" srcId="{34D19263-FE1C-47D7-A67D-CD81AB1EFE43}" destId="{DD6DCF66-741A-4533-B138-F6178728B365}" srcOrd="0" destOrd="0" presId="urn:microsoft.com/office/officeart/2005/8/layout/list1"/>
    <dgm:cxn modelId="{2D09FC83-0E98-4981-AD57-1BFDF254023F}" srcId="{97D5FF63-55F6-4D8C-9BCA-24EB74634090}" destId="{B0376770-40CB-4F6C-A9FC-615DBEC3CDE6}" srcOrd="0" destOrd="0" parTransId="{B07478DD-B1E2-4656-933C-188B94839BF6}" sibTransId="{21857778-2321-4234-9CAB-C48502D2B1DD}"/>
    <dgm:cxn modelId="{38512057-EFB3-4508-BB45-4A4CFC6CF245}" type="presOf" srcId="{B0376770-40CB-4F6C-A9FC-615DBEC3CDE6}" destId="{1012F25F-DB9D-469C-BFD9-E771D883507D}" srcOrd="0" destOrd="0" presId="urn:microsoft.com/office/officeart/2005/8/layout/list1"/>
    <dgm:cxn modelId="{8D994C60-CC11-4BA0-85AF-EA4B5F68FA3F}" type="presParOf" srcId="{6E9D092D-04B7-4D97-A3EE-456F5A937DE3}" destId="{4E8A3840-71A3-4DF1-8454-85F34AA36D15}" srcOrd="0" destOrd="0" presId="urn:microsoft.com/office/officeart/2005/8/layout/list1"/>
    <dgm:cxn modelId="{D826ED11-2F9F-40D7-86AB-89E6EDFED536}" type="presParOf" srcId="{4E8A3840-71A3-4DF1-8454-85F34AA36D15}" destId="{1012F25F-DB9D-469C-BFD9-E771D883507D}" srcOrd="0" destOrd="0" presId="urn:microsoft.com/office/officeart/2005/8/layout/list1"/>
    <dgm:cxn modelId="{04161C0F-4A26-40ED-8169-49C80562D835}" type="presParOf" srcId="{4E8A3840-71A3-4DF1-8454-85F34AA36D15}" destId="{15D23989-5321-4106-A613-5FE04707AB3A}" srcOrd="1" destOrd="0" presId="urn:microsoft.com/office/officeart/2005/8/layout/list1"/>
    <dgm:cxn modelId="{76C65BAA-B56C-47E7-980D-23C8F76E01D3}" type="presParOf" srcId="{6E9D092D-04B7-4D97-A3EE-456F5A937DE3}" destId="{F30096F0-C523-46EF-8136-768A4D554AF0}" srcOrd="1" destOrd="0" presId="urn:microsoft.com/office/officeart/2005/8/layout/list1"/>
    <dgm:cxn modelId="{B17D2BC5-AF69-4E1E-9FF6-899606E204C0}" type="presParOf" srcId="{6E9D092D-04B7-4D97-A3EE-456F5A937DE3}" destId="{DD6DCF66-741A-4533-B138-F6178728B3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E1F3D70-4AF5-4428-81E6-68A4EF2ED28D}" type="doc">
      <dgm:prSet loTypeId="urn:microsoft.com/office/officeart/2008/layout/VerticalCurvedList" loCatId="list" qsTypeId="urn:microsoft.com/office/officeart/2005/8/quickstyle/simple5" qsCatId="simple" csTypeId="urn:microsoft.com/office/officeart/2005/8/colors/accent1_2" csCatId="accent1" phldr="1"/>
      <dgm:spPr/>
      <dgm:t>
        <a:bodyPr/>
        <a:lstStyle/>
        <a:p>
          <a:endParaRPr lang="es-ES"/>
        </a:p>
      </dgm:t>
    </dgm:pt>
    <dgm:pt modelId="{AA26F706-D448-41F3-B74E-C0E48D2383AF}">
      <dgm:prSet phldrT="[Texto]"/>
      <dgm:spPr>
        <a:xfrm>
          <a:off x="1618419" y="2397991"/>
          <a:ext cx="6092210" cy="453136"/>
        </a:xfrm>
        <a:prstGeom prst="rect">
          <a:avLst/>
        </a:prstGeom>
        <a:solidFill>
          <a:srgbClr val="ED7D31"/>
        </a:solidFill>
        <a:ln>
          <a:noFill/>
        </a:ln>
        <a:effectLst>
          <a:outerShdw blurRad="57150" dist="19050" dir="5400000" algn="ctr" rotWithShape="0">
            <a:srgbClr val="000000">
              <a:alpha val="63000"/>
            </a:srgbClr>
          </a:outerShdw>
        </a:effectLst>
      </dgm:spPr>
      <dgm:t>
        <a:bodyPr/>
        <a:lstStyle/>
        <a:p>
          <a:r>
            <a:rPr lang="es-ES" dirty="0" smtClean="0">
              <a:solidFill>
                <a:sysClr val="window" lastClr="FFFFFF"/>
              </a:solidFill>
              <a:latin typeface="Calibri" panose="020F0502020204030204"/>
              <a:ea typeface="+mn-ea"/>
              <a:cs typeface="+mn-cs"/>
            </a:rPr>
            <a:t>Fabricación del sistema hidráulico de los fluidos</a:t>
          </a:r>
          <a:endParaRPr lang="es-ES" dirty="0">
            <a:solidFill>
              <a:sysClr val="window" lastClr="FFFFFF"/>
            </a:solidFill>
            <a:latin typeface="Calibri" panose="020F0502020204030204"/>
            <a:ea typeface="+mn-ea"/>
            <a:cs typeface="+mn-cs"/>
          </a:endParaRPr>
        </a:p>
      </dgm:t>
    </dgm:pt>
    <dgm:pt modelId="{50113892-689A-45D3-A586-4F7D68AA5085}" type="parTrans" cxnId="{5A71EBF3-ABDF-42EB-841B-68E69FBFF1DD}">
      <dgm:prSet/>
      <dgm:spPr/>
      <dgm:t>
        <a:bodyPr/>
        <a:lstStyle/>
        <a:p>
          <a:endParaRPr lang="es-ES"/>
        </a:p>
      </dgm:t>
    </dgm:pt>
    <dgm:pt modelId="{299CDCEF-87FD-4B93-A6E9-5C595089FC43}" type="sibTrans" cxnId="{5A71EBF3-ABDF-42EB-841B-68E69FBFF1DD}">
      <dgm:prSet/>
      <dgm:spPr/>
      <dgm:t>
        <a:bodyPr/>
        <a:lstStyle/>
        <a:p>
          <a:endParaRPr lang="es-ES"/>
        </a:p>
      </dgm:t>
    </dgm:pt>
    <dgm:pt modelId="{08621A46-1AB2-42A1-9FA2-1E6381F24623}">
      <dgm:prSet phldrT="[Texto]"/>
      <dgm:spPr>
        <a:xfrm>
          <a:off x="1384126" y="3417706"/>
          <a:ext cx="6346548" cy="426180"/>
        </a:xfrm>
        <a:prstGeom prst="rect">
          <a:avLst/>
        </a:prstGeom>
        <a:solidFill>
          <a:srgbClr val="ED7D31"/>
        </a:solidFill>
        <a:ln>
          <a:noFill/>
        </a:ln>
        <a:effectLst>
          <a:outerShdw blurRad="57150" dist="19050" dir="5400000" algn="ctr" rotWithShape="0">
            <a:srgbClr val="000000">
              <a:alpha val="63000"/>
            </a:srgbClr>
          </a:outerShdw>
        </a:effectLst>
      </dgm:spPr>
      <dgm:t>
        <a:bodyPr/>
        <a:lstStyle/>
        <a:p>
          <a:r>
            <a:rPr lang="es-ES" dirty="0" smtClean="0">
              <a:solidFill>
                <a:sysClr val="window" lastClr="FFFFFF"/>
              </a:solidFill>
              <a:latin typeface="Calibri" panose="020F0502020204030204"/>
              <a:ea typeface="+mn-ea"/>
              <a:cs typeface="+mn-cs"/>
            </a:rPr>
            <a:t>Fabricación del sistema generador del campo eléctrico</a:t>
          </a:r>
          <a:endParaRPr lang="es-ES" dirty="0">
            <a:solidFill>
              <a:sysClr val="window" lastClr="FFFFFF"/>
            </a:solidFill>
            <a:latin typeface="Calibri" panose="020F0502020204030204"/>
            <a:ea typeface="+mn-ea"/>
            <a:cs typeface="+mn-cs"/>
          </a:endParaRPr>
        </a:p>
      </dgm:t>
    </dgm:pt>
    <dgm:pt modelId="{EFB501F1-9B31-4B1E-A972-4F421586FA55}" type="parTrans" cxnId="{82B5E586-7044-4A1B-BC98-11E4A44717EE}">
      <dgm:prSet/>
      <dgm:spPr/>
      <dgm:t>
        <a:bodyPr/>
        <a:lstStyle/>
        <a:p>
          <a:endParaRPr lang="es-ES"/>
        </a:p>
      </dgm:t>
    </dgm:pt>
    <dgm:pt modelId="{E53747E9-89D4-4E42-95F1-840113AAA0C8}" type="sibTrans" cxnId="{82B5E586-7044-4A1B-BC98-11E4A44717EE}">
      <dgm:prSet/>
      <dgm:spPr/>
      <dgm:t>
        <a:bodyPr/>
        <a:lstStyle/>
        <a:p>
          <a:endParaRPr lang="es-ES"/>
        </a:p>
      </dgm:t>
    </dgm:pt>
    <dgm:pt modelId="{C8BD79FC-F9FC-4CC4-8C8B-B189DA488C2D}">
      <dgm:prSet phldrT="[Texto]"/>
      <dgm:spPr>
        <a:xfrm>
          <a:off x="1029185" y="1438302"/>
          <a:ext cx="6728756" cy="451419"/>
        </a:xfrm>
        <a:prstGeom prst="rect">
          <a:avLst/>
        </a:prstGeom>
        <a:solidFill>
          <a:srgbClr val="ED7D31"/>
        </a:solidFill>
        <a:ln>
          <a:noFill/>
        </a:ln>
        <a:effectLst>
          <a:outerShdw blurRad="57150" dist="19050" dir="5400000" algn="ctr" rotWithShape="0">
            <a:srgbClr val="000000">
              <a:alpha val="63000"/>
            </a:srgbClr>
          </a:outerShdw>
        </a:effectLst>
      </dgm:spPr>
      <dgm:t>
        <a:bodyPr/>
        <a:lstStyle/>
        <a:p>
          <a:r>
            <a:rPr lang="es-ES" dirty="0" smtClean="0">
              <a:solidFill>
                <a:sysClr val="window" lastClr="FFFFFF"/>
              </a:solidFill>
              <a:latin typeface="Calibri" panose="020F0502020204030204"/>
              <a:ea typeface="+mn-ea"/>
              <a:cs typeface="+mn-cs"/>
            </a:rPr>
            <a:t>       Fabricación de recipiente de ensayos</a:t>
          </a:r>
          <a:endParaRPr lang="es-ES" dirty="0">
            <a:solidFill>
              <a:sysClr val="window" lastClr="FFFFFF"/>
            </a:solidFill>
            <a:latin typeface="Calibri" panose="020F0502020204030204"/>
            <a:ea typeface="+mn-ea"/>
            <a:cs typeface="+mn-cs"/>
          </a:endParaRPr>
        </a:p>
      </dgm:t>
    </dgm:pt>
    <dgm:pt modelId="{F0FA3C71-AEBF-4BDE-961E-DA0A772CA887}" type="sibTrans" cxnId="{5401ED8F-E0A5-48E0-B277-FB2975B63C40}">
      <dgm:prSet/>
      <dgm:spPr/>
      <dgm:t>
        <a:bodyPr/>
        <a:lstStyle/>
        <a:p>
          <a:endParaRPr lang="es-ES"/>
        </a:p>
      </dgm:t>
    </dgm:pt>
    <dgm:pt modelId="{72FD320F-F727-48F1-9EFF-2A273E47C29F}" type="parTrans" cxnId="{5401ED8F-E0A5-48E0-B277-FB2975B63C40}">
      <dgm:prSet/>
      <dgm:spPr/>
      <dgm:t>
        <a:bodyPr/>
        <a:lstStyle/>
        <a:p>
          <a:endParaRPr lang="es-ES"/>
        </a:p>
      </dgm:t>
    </dgm:pt>
    <dgm:pt modelId="{E9C010C8-39C4-4504-BBDD-F4A62B781381}">
      <dgm:prSet/>
      <dgm:spPr>
        <a:xfrm>
          <a:off x="728736" y="4434354"/>
          <a:ext cx="7020192" cy="427904"/>
        </a:xfrm>
        <a:prstGeom prst="rect">
          <a:avLst/>
        </a:prstGeom>
        <a:solidFill>
          <a:srgbClr val="ED7D31"/>
        </a:solidFill>
        <a:ln>
          <a:noFill/>
        </a:ln>
        <a:effectLst>
          <a:outerShdw blurRad="57150" dist="19050" dir="5400000" algn="ctr" rotWithShape="0">
            <a:srgbClr val="000000">
              <a:alpha val="63000"/>
            </a:srgbClr>
          </a:outerShdw>
        </a:effectLst>
      </dgm:spPr>
      <dgm:t>
        <a:bodyPr/>
        <a:lstStyle/>
        <a:p>
          <a:r>
            <a:rPr lang="es-ES" dirty="0" smtClean="0">
              <a:solidFill>
                <a:sysClr val="window" lastClr="FFFFFF"/>
              </a:solidFill>
              <a:latin typeface="Calibri" panose="020F0502020204030204"/>
              <a:ea typeface="+mn-ea"/>
              <a:cs typeface="+mn-cs"/>
            </a:rPr>
            <a:t>  Fabricación del sistema mecánico</a:t>
          </a:r>
          <a:endParaRPr lang="es-ES" dirty="0">
            <a:solidFill>
              <a:sysClr val="window" lastClr="FFFFFF"/>
            </a:solidFill>
            <a:latin typeface="Calibri" panose="020F0502020204030204"/>
            <a:ea typeface="+mn-ea"/>
            <a:cs typeface="+mn-cs"/>
          </a:endParaRPr>
        </a:p>
      </dgm:t>
    </dgm:pt>
    <dgm:pt modelId="{36A9E94F-C1C1-4D2E-8706-0CB547250574}" type="parTrans" cxnId="{50C61C20-F41A-4287-B7B3-4C238F225B38}">
      <dgm:prSet/>
      <dgm:spPr/>
      <dgm:t>
        <a:bodyPr/>
        <a:lstStyle/>
        <a:p>
          <a:endParaRPr lang="es-ES"/>
        </a:p>
      </dgm:t>
    </dgm:pt>
    <dgm:pt modelId="{8295FA20-5C54-4216-8D21-3BD30B2D0599}" type="sibTrans" cxnId="{50C61C20-F41A-4287-B7B3-4C238F225B38}">
      <dgm:prSet/>
      <dgm:spPr/>
      <dgm:t>
        <a:bodyPr/>
        <a:lstStyle/>
        <a:p>
          <a:endParaRPr lang="es-ES"/>
        </a:p>
      </dgm:t>
    </dgm:pt>
    <dgm:pt modelId="{89ADE694-C8F3-4BC0-A0A7-0F04617086A8}">
      <dgm:prSet/>
      <dgm:spPr>
        <a:xfrm>
          <a:off x="979100" y="434606"/>
          <a:ext cx="6765232" cy="478375"/>
        </a:xfrm>
        <a:prstGeom prst="rect">
          <a:avLst/>
        </a:prstGeom>
        <a:solidFill>
          <a:srgbClr val="ED7D31"/>
        </a:solidFill>
        <a:ln>
          <a:noFill/>
        </a:ln>
        <a:effectLst>
          <a:outerShdw blurRad="57150" dist="19050" dir="5400000" algn="ctr" rotWithShape="0">
            <a:srgbClr val="000000">
              <a:alpha val="63000"/>
            </a:srgbClr>
          </a:outerShdw>
        </a:effectLst>
      </dgm:spPr>
      <dgm:t>
        <a:bodyPr/>
        <a:lstStyle/>
        <a:p>
          <a:r>
            <a:rPr lang="es-ES" dirty="0" smtClean="0">
              <a:solidFill>
                <a:sysClr val="window" lastClr="FFFFFF"/>
              </a:solidFill>
              <a:latin typeface="Calibri" panose="020F0502020204030204"/>
              <a:ea typeface="+mn-ea"/>
              <a:cs typeface="+mn-cs"/>
            </a:rPr>
            <a:t>Fabricación de la base del reactor</a:t>
          </a:r>
          <a:endParaRPr lang="es-ES" dirty="0">
            <a:solidFill>
              <a:sysClr val="window" lastClr="FFFFFF"/>
            </a:solidFill>
            <a:latin typeface="Calibri" panose="020F0502020204030204"/>
            <a:ea typeface="+mn-ea"/>
            <a:cs typeface="+mn-cs"/>
          </a:endParaRPr>
        </a:p>
      </dgm:t>
    </dgm:pt>
    <dgm:pt modelId="{6CC6CCB4-779C-4E16-8EBF-9880F073C6D1}" type="parTrans" cxnId="{F2E6B0AD-DE5F-4334-B043-9AC548F4AE07}">
      <dgm:prSet/>
      <dgm:spPr/>
      <dgm:t>
        <a:bodyPr/>
        <a:lstStyle/>
        <a:p>
          <a:endParaRPr lang="es-ES"/>
        </a:p>
      </dgm:t>
    </dgm:pt>
    <dgm:pt modelId="{273C9E0E-BD8F-4F22-AE86-DF7667BBFE51}" type="sibTrans" cxnId="{F2E6B0AD-DE5F-4334-B043-9AC548F4AE07}">
      <dgm:prSet/>
      <dgm:spPr>
        <a:xfrm>
          <a:off x="-5719734" y="-913759"/>
          <a:ext cx="7108677" cy="7108677"/>
        </a:xfrm>
        <a:prstGeom prst="blockArc">
          <a:avLst>
            <a:gd name="adj1" fmla="val 18900000"/>
            <a:gd name="adj2" fmla="val 2700000"/>
            <a:gd name="adj3" fmla="val 304"/>
          </a:avLst>
        </a:prstGeom>
        <a:noFill/>
        <a:ln w="12700" cap="flat" cmpd="sng" algn="ctr">
          <a:solidFill>
            <a:srgbClr val="4472C4">
              <a:shade val="60000"/>
              <a:hueOff val="0"/>
              <a:satOff val="0"/>
              <a:lumOff val="0"/>
              <a:alphaOff val="0"/>
            </a:srgbClr>
          </a:solidFill>
          <a:prstDash val="solid"/>
          <a:miter lim="800000"/>
        </a:ln>
        <a:effectLst/>
      </dgm:spPr>
      <dgm:t>
        <a:bodyPr/>
        <a:lstStyle/>
        <a:p>
          <a:endParaRPr lang="es-ES"/>
        </a:p>
      </dgm:t>
    </dgm:pt>
    <dgm:pt modelId="{59BC0C38-7052-4B11-97DA-E8D9217DFC66}" type="pres">
      <dgm:prSet presAssocID="{0E1F3D70-4AF5-4428-81E6-68A4EF2ED28D}" presName="Name0" presStyleCnt="0">
        <dgm:presLayoutVars>
          <dgm:chMax val="7"/>
          <dgm:chPref val="7"/>
          <dgm:dir/>
        </dgm:presLayoutVars>
      </dgm:prSet>
      <dgm:spPr/>
      <dgm:t>
        <a:bodyPr/>
        <a:lstStyle/>
        <a:p>
          <a:endParaRPr lang="es-ES"/>
        </a:p>
      </dgm:t>
    </dgm:pt>
    <dgm:pt modelId="{202C9525-0A84-454D-926D-7073D925FDA3}" type="pres">
      <dgm:prSet presAssocID="{0E1F3D70-4AF5-4428-81E6-68A4EF2ED28D}" presName="Name1" presStyleCnt="0"/>
      <dgm:spPr/>
    </dgm:pt>
    <dgm:pt modelId="{719DD415-7DE4-46EC-BE6F-CAE438256254}" type="pres">
      <dgm:prSet presAssocID="{0E1F3D70-4AF5-4428-81E6-68A4EF2ED28D}" presName="cycle" presStyleCnt="0"/>
      <dgm:spPr/>
    </dgm:pt>
    <dgm:pt modelId="{A35DD7A8-5836-422A-A5A9-94C3F4B4A33C}" type="pres">
      <dgm:prSet presAssocID="{0E1F3D70-4AF5-4428-81E6-68A4EF2ED28D}" presName="srcNode" presStyleLbl="node1" presStyleIdx="0" presStyleCnt="5"/>
      <dgm:spPr/>
    </dgm:pt>
    <dgm:pt modelId="{A635E214-0895-4E46-A208-9740C9AE2EE8}" type="pres">
      <dgm:prSet presAssocID="{0E1F3D70-4AF5-4428-81E6-68A4EF2ED28D}" presName="conn" presStyleLbl="parChTrans1D2" presStyleIdx="0" presStyleCnt="1"/>
      <dgm:spPr/>
      <dgm:t>
        <a:bodyPr/>
        <a:lstStyle/>
        <a:p>
          <a:endParaRPr lang="es-ES"/>
        </a:p>
      </dgm:t>
    </dgm:pt>
    <dgm:pt modelId="{FFF1E687-9932-4412-ACCB-10836EDFA377}" type="pres">
      <dgm:prSet presAssocID="{0E1F3D70-4AF5-4428-81E6-68A4EF2ED28D}" presName="extraNode" presStyleLbl="node1" presStyleIdx="0" presStyleCnt="5"/>
      <dgm:spPr/>
    </dgm:pt>
    <dgm:pt modelId="{6C6EA74C-B24A-43B7-B8BC-09F4ACFADF47}" type="pres">
      <dgm:prSet presAssocID="{0E1F3D70-4AF5-4428-81E6-68A4EF2ED28D}" presName="dstNode" presStyleLbl="node1" presStyleIdx="0" presStyleCnt="5"/>
      <dgm:spPr/>
    </dgm:pt>
    <dgm:pt modelId="{3A58B9FB-4EBF-4793-BE39-A57F30D28648}" type="pres">
      <dgm:prSet presAssocID="{89ADE694-C8F3-4BC0-A0A7-0F04617086A8}" presName="text_1" presStyleLbl="node1" presStyleIdx="0" presStyleCnt="5" custScaleX="82416" custScaleY="72442" custLinFactNeighborX="-5985" custLinFactNeighborY="2067">
        <dgm:presLayoutVars>
          <dgm:bulletEnabled val="1"/>
        </dgm:presLayoutVars>
      </dgm:prSet>
      <dgm:spPr/>
      <dgm:t>
        <a:bodyPr/>
        <a:lstStyle/>
        <a:p>
          <a:endParaRPr lang="es-ES"/>
        </a:p>
      </dgm:t>
    </dgm:pt>
    <dgm:pt modelId="{623C9D03-941C-4E41-8998-1BE02E4F8CE0}" type="pres">
      <dgm:prSet presAssocID="{89ADE694-C8F3-4BC0-A0A7-0F04617086A8}" presName="accent_1" presStyleCnt="0"/>
      <dgm:spPr/>
    </dgm:pt>
    <dgm:pt modelId="{9BE045F0-CDB2-4F0E-8314-77CBF7092C22}" type="pres">
      <dgm:prSet presAssocID="{89ADE694-C8F3-4BC0-A0A7-0F04617086A8}" presName="accentRepeatNode" presStyleLbl="solidFgAcc1" presStyleIdx="0" presStyleCnt="5"/>
      <dgm:spPr>
        <a:xfrm>
          <a:off x="335961" y="247422"/>
          <a:ext cx="825445" cy="825445"/>
        </a:xfrm>
        <a:prstGeom prst="ellipse">
          <a:avLst/>
        </a:prstGeom>
        <a:blipFill rotWithShape="0">
          <a:blip xmlns:r="http://schemas.openxmlformats.org/officeDocument/2006/relationships" r:embed="rId1"/>
          <a:stretch>
            <a:fillRect/>
          </a:stretch>
        </a:blipFill>
        <a:ln w="6350" cap="flat" cmpd="sng" algn="ctr">
          <a:solidFill>
            <a:srgbClr val="4472C4">
              <a:hueOff val="0"/>
              <a:satOff val="0"/>
              <a:lumOff val="0"/>
              <a:alphaOff val="0"/>
            </a:srgbClr>
          </a:solidFill>
          <a:prstDash val="solid"/>
          <a:miter lim="800000"/>
        </a:ln>
        <a:effectLst/>
      </dgm:spPr>
    </dgm:pt>
    <dgm:pt modelId="{F2038DD5-1C07-4DB1-8171-ECB9EFF18AF0}" type="pres">
      <dgm:prSet presAssocID="{C8BD79FC-F9FC-4CC4-8C8B-B189DA488C2D}" presName="text_2" presStyleLbl="node1" presStyleIdx="1" presStyleCnt="5" custScaleX="86986" custScaleY="68360" custLinFactNeighborX="-8998" custLinFactNeighborY="2067">
        <dgm:presLayoutVars>
          <dgm:bulletEnabled val="1"/>
        </dgm:presLayoutVars>
      </dgm:prSet>
      <dgm:spPr/>
      <dgm:t>
        <a:bodyPr/>
        <a:lstStyle/>
        <a:p>
          <a:endParaRPr lang="es-ES"/>
        </a:p>
      </dgm:t>
    </dgm:pt>
    <dgm:pt modelId="{9650968D-AE58-4C84-90A6-2F4DB0C8A3AF}" type="pres">
      <dgm:prSet presAssocID="{C8BD79FC-F9FC-4CC4-8C8B-B189DA488C2D}" presName="accent_2" presStyleCnt="0"/>
      <dgm:spPr/>
    </dgm:pt>
    <dgm:pt modelId="{9F8D539C-BC59-4D81-A92C-271623A65236}" type="pres">
      <dgm:prSet presAssocID="{C8BD79FC-F9FC-4CC4-8C8B-B189DA488C2D}" presName="accentRepeatNode" presStyleLbl="solidFgAcc1" presStyleIdx="1" presStyleCnt="5"/>
      <dgm:spPr>
        <a:xfrm>
          <a:off x="809153" y="1237639"/>
          <a:ext cx="825445" cy="825445"/>
        </a:xfrm>
        <a:prstGeom prst="ellipse">
          <a:avLst/>
        </a:prstGeom>
        <a:blipFill rotWithShape="0">
          <a:blip xmlns:r="http://schemas.openxmlformats.org/officeDocument/2006/relationships" r:embed="rId2"/>
          <a:stretch>
            <a:fillRect/>
          </a:stretch>
        </a:blipFill>
        <a:ln w="6350" cap="flat" cmpd="sng" algn="ctr">
          <a:solidFill>
            <a:srgbClr val="4472C4">
              <a:hueOff val="0"/>
              <a:satOff val="0"/>
              <a:lumOff val="0"/>
              <a:alphaOff val="0"/>
            </a:srgbClr>
          </a:solidFill>
          <a:prstDash val="solid"/>
          <a:miter lim="800000"/>
        </a:ln>
        <a:effectLst/>
      </dgm:spPr>
    </dgm:pt>
    <dgm:pt modelId="{39BB5EDE-FE26-46FA-AD67-723C3E1AF607}" type="pres">
      <dgm:prSet presAssocID="{AA26F706-D448-41F3-B74E-C0E48D2383AF}" presName="text_3" presStyleLbl="node1" presStyleIdx="2" presStyleCnt="5" custScaleX="80264" custScaleY="68620" custLinFactNeighborX="-6557" custLinFactNeighborY="-2426">
        <dgm:presLayoutVars>
          <dgm:bulletEnabled val="1"/>
        </dgm:presLayoutVars>
      </dgm:prSet>
      <dgm:spPr/>
      <dgm:t>
        <a:bodyPr/>
        <a:lstStyle/>
        <a:p>
          <a:endParaRPr lang="es-ES"/>
        </a:p>
      </dgm:t>
    </dgm:pt>
    <dgm:pt modelId="{EC77DADB-CA13-4946-98A9-057B94FD9CA8}" type="pres">
      <dgm:prSet presAssocID="{AA26F706-D448-41F3-B74E-C0E48D2383AF}" presName="accent_3" presStyleCnt="0"/>
      <dgm:spPr/>
    </dgm:pt>
    <dgm:pt modelId="{305AC79C-9543-4460-B827-E3486DFCF8EF}" type="pres">
      <dgm:prSet presAssocID="{AA26F706-D448-41F3-B74E-C0E48D2383AF}" presName="accentRepeatNode" presStyleLbl="solidFgAcc1" presStyleIdx="2" presStyleCnt="5"/>
      <dgm:spPr>
        <a:xfrm>
          <a:off x="954385" y="2227856"/>
          <a:ext cx="825445" cy="825445"/>
        </a:xfrm>
        <a:prstGeom prst="ellipse">
          <a:avLst/>
        </a:prstGeom>
        <a:blipFill rotWithShape="0">
          <a:blip xmlns:r="http://schemas.openxmlformats.org/officeDocument/2006/relationships" r:embed="rId3"/>
          <a:stretch>
            <a:fillRect/>
          </a:stretch>
        </a:blipFill>
        <a:ln w="6350" cap="flat" cmpd="sng" algn="ctr">
          <a:solidFill>
            <a:srgbClr val="4472C4">
              <a:hueOff val="0"/>
              <a:satOff val="0"/>
              <a:lumOff val="0"/>
              <a:alphaOff val="0"/>
            </a:srgbClr>
          </a:solidFill>
          <a:prstDash val="solid"/>
          <a:miter lim="800000"/>
        </a:ln>
        <a:effectLst/>
      </dgm:spPr>
    </dgm:pt>
    <dgm:pt modelId="{B7DF84F7-68AF-40D1-88D7-B9F99D79E4F9}" type="pres">
      <dgm:prSet presAssocID="{08621A46-1AB2-42A1-9FA2-1E6381F24623}" presName="text_4" presStyleLbl="node1" presStyleIdx="3" presStyleCnt="5" custScaleX="82045" custScaleY="64538" custLinFactNeighborX="-6880">
        <dgm:presLayoutVars>
          <dgm:bulletEnabled val="1"/>
        </dgm:presLayoutVars>
      </dgm:prSet>
      <dgm:spPr/>
      <dgm:t>
        <a:bodyPr/>
        <a:lstStyle/>
        <a:p>
          <a:endParaRPr lang="es-ES"/>
        </a:p>
      </dgm:t>
    </dgm:pt>
    <dgm:pt modelId="{99B19213-1DE7-4B7D-93F4-933E3A46B62A}" type="pres">
      <dgm:prSet presAssocID="{08621A46-1AB2-42A1-9FA2-1E6381F24623}" presName="accent_4" presStyleCnt="0"/>
      <dgm:spPr/>
    </dgm:pt>
    <dgm:pt modelId="{EACC01B1-A011-47F0-B9A5-EEE84BFEC666}" type="pres">
      <dgm:prSet presAssocID="{08621A46-1AB2-42A1-9FA2-1E6381F24623}" presName="accentRepeatNode" presStyleLbl="solidFgAcc1" presStyleIdx="3" presStyleCnt="5"/>
      <dgm:spPr>
        <a:xfrm>
          <a:off x="809153" y="3218074"/>
          <a:ext cx="825445" cy="825445"/>
        </a:xfrm>
        <a:prstGeom prst="ellipse">
          <a:avLst/>
        </a:prstGeom>
        <a:blipFill rotWithShape="0">
          <a:blip xmlns:r="http://schemas.openxmlformats.org/officeDocument/2006/relationships" r:embed="rId4"/>
          <a:stretch>
            <a:fillRect/>
          </a:stretch>
        </a:blipFill>
        <a:ln w="6350" cap="flat" cmpd="sng" algn="ctr">
          <a:solidFill>
            <a:srgbClr val="4472C4">
              <a:hueOff val="0"/>
              <a:satOff val="0"/>
              <a:lumOff val="0"/>
              <a:alphaOff val="0"/>
            </a:srgbClr>
          </a:solidFill>
          <a:prstDash val="solid"/>
          <a:miter lim="800000"/>
        </a:ln>
        <a:effectLst/>
      </dgm:spPr>
      <dgm:t>
        <a:bodyPr/>
        <a:lstStyle/>
        <a:p>
          <a:endParaRPr lang="es-ES"/>
        </a:p>
      </dgm:t>
    </dgm:pt>
    <dgm:pt modelId="{A7A5BA13-30E2-4C5E-96BC-EE414803336E}" type="pres">
      <dgm:prSet presAssocID="{E9C010C8-39C4-4504-BBDD-F4A62B781381}" presName="text_5" presStyleLbl="node1" presStyleIdx="4" presStyleCnt="5" custScaleX="85522" custScaleY="64799" custLinFactNeighborX="-7482" custLinFactNeighborY="4133">
        <dgm:presLayoutVars>
          <dgm:bulletEnabled val="1"/>
        </dgm:presLayoutVars>
      </dgm:prSet>
      <dgm:spPr/>
      <dgm:t>
        <a:bodyPr/>
        <a:lstStyle/>
        <a:p>
          <a:endParaRPr lang="es-ES"/>
        </a:p>
      </dgm:t>
    </dgm:pt>
    <dgm:pt modelId="{B5DF4135-6316-4C2F-A396-F2D16118BF4D}" type="pres">
      <dgm:prSet presAssocID="{E9C010C8-39C4-4504-BBDD-F4A62B781381}" presName="accent_5" presStyleCnt="0"/>
      <dgm:spPr/>
    </dgm:pt>
    <dgm:pt modelId="{5B52080B-93FF-49B2-B05C-C53E09ADC86A}" type="pres">
      <dgm:prSet presAssocID="{E9C010C8-39C4-4504-BBDD-F4A62B781381}" presName="accentRepeatNode" presStyleLbl="solidFgAcc1" presStyleIdx="4" presStyleCnt="5"/>
      <dgm:spPr>
        <a:xfrm>
          <a:off x="335961" y="4208291"/>
          <a:ext cx="825445" cy="825445"/>
        </a:xfrm>
        <a:prstGeom prst="ellipse">
          <a:avLst/>
        </a:prstGeom>
        <a:blipFill rotWithShape="0">
          <a:blip xmlns:r="http://schemas.openxmlformats.org/officeDocument/2006/relationships" r:embed="rId5"/>
          <a:stretch>
            <a:fillRect/>
          </a:stretch>
        </a:blipFill>
        <a:ln w="6350" cap="flat" cmpd="sng" algn="ctr">
          <a:solidFill>
            <a:srgbClr val="4472C4">
              <a:hueOff val="0"/>
              <a:satOff val="0"/>
              <a:lumOff val="0"/>
              <a:alphaOff val="0"/>
            </a:srgbClr>
          </a:solidFill>
          <a:prstDash val="solid"/>
          <a:miter lim="800000"/>
        </a:ln>
        <a:effectLst/>
      </dgm:spPr>
    </dgm:pt>
  </dgm:ptLst>
  <dgm:cxnLst>
    <dgm:cxn modelId="{4E1BBC4D-FA31-44E5-8DFD-FEBFAA0537CF}" type="presOf" srcId="{273C9E0E-BD8F-4F22-AE86-DF7667BBFE51}" destId="{A635E214-0895-4E46-A208-9740C9AE2EE8}" srcOrd="0" destOrd="0" presId="urn:microsoft.com/office/officeart/2008/layout/VerticalCurvedList"/>
    <dgm:cxn modelId="{B4975D79-9112-4C9A-B487-289502EF2F4B}" type="presOf" srcId="{08621A46-1AB2-42A1-9FA2-1E6381F24623}" destId="{B7DF84F7-68AF-40D1-88D7-B9F99D79E4F9}" srcOrd="0" destOrd="0" presId="urn:microsoft.com/office/officeart/2008/layout/VerticalCurvedList"/>
    <dgm:cxn modelId="{82B5E586-7044-4A1B-BC98-11E4A44717EE}" srcId="{0E1F3D70-4AF5-4428-81E6-68A4EF2ED28D}" destId="{08621A46-1AB2-42A1-9FA2-1E6381F24623}" srcOrd="3" destOrd="0" parTransId="{EFB501F1-9B31-4B1E-A972-4F421586FA55}" sibTransId="{E53747E9-89D4-4E42-95F1-840113AAA0C8}"/>
    <dgm:cxn modelId="{CBCF228B-BE02-48BF-A64A-7A6895ACC000}" type="presOf" srcId="{89ADE694-C8F3-4BC0-A0A7-0F04617086A8}" destId="{3A58B9FB-4EBF-4793-BE39-A57F30D28648}" srcOrd="0" destOrd="0" presId="urn:microsoft.com/office/officeart/2008/layout/VerticalCurvedList"/>
    <dgm:cxn modelId="{B7BD6CF2-F952-4210-8138-449D3A9D4CCC}" type="presOf" srcId="{AA26F706-D448-41F3-B74E-C0E48D2383AF}" destId="{39BB5EDE-FE26-46FA-AD67-723C3E1AF607}" srcOrd="0" destOrd="0" presId="urn:microsoft.com/office/officeart/2008/layout/VerticalCurvedList"/>
    <dgm:cxn modelId="{F2E6B0AD-DE5F-4334-B043-9AC548F4AE07}" srcId="{0E1F3D70-4AF5-4428-81E6-68A4EF2ED28D}" destId="{89ADE694-C8F3-4BC0-A0A7-0F04617086A8}" srcOrd="0" destOrd="0" parTransId="{6CC6CCB4-779C-4E16-8EBF-9880F073C6D1}" sibTransId="{273C9E0E-BD8F-4F22-AE86-DF7667BBFE51}"/>
    <dgm:cxn modelId="{5A71EBF3-ABDF-42EB-841B-68E69FBFF1DD}" srcId="{0E1F3D70-4AF5-4428-81E6-68A4EF2ED28D}" destId="{AA26F706-D448-41F3-B74E-C0E48D2383AF}" srcOrd="2" destOrd="0" parTransId="{50113892-689A-45D3-A586-4F7D68AA5085}" sibTransId="{299CDCEF-87FD-4B93-A6E9-5C595089FC43}"/>
    <dgm:cxn modelId="{57C52462-ACD7-4D32-85AB-5498F61C1AA5}" type="presOf" srcId="{C8BD79FC-F9FC-4CC4-8C8B-B189DA488C2D}" destId="{F2038DD5-1C07-4DB1-8171-ECB9EFF18AF0}" srcOrd="0" destOrd="0" presId="urn:microsoft.com/office/officeart/2008/layout/VerticalCurvedList"/>
    <dgm:cxn modelId="{5401ED8F-E0A5-48E0-B277-FB2975B63C40}" srcId="{0E1F3D70-4AF5-4428-81E6-68A4EF2ED28D}" destId="{C8BD79FC-F9FC-4CC4-8C8B-B189DA488C2D}" srcOrd="1" destOrd="0" parTransId="{72FD320F-F727-48F1-9EFF-2A273E47C29F}" sibTransId="{F0FA3C71-AEBF-4BDE-961E-DA0A772CA887}"/>
    <dgm:cxn modelId="{84376CE7-D248-4963-9305-DAD8AD62B301}" type="presOf" srcId="{E9C010C8-39C4-4504-BBDD-F4A62B781381}" destId="{A7A5BA13-30E2-4C5E-96BC-EE414803336E}" srcOrd="0" destOrd="0" presId="urn:microsoft.com/office/officeart/2008/layout/VerticalCurvedList"/>
    <dgm:cxn modelId="{D2CA272C-07FC-48A7-BDED-84F4D36612AB}" type="presOf" srcId="{0E1F3D70-4AF5-4428-81E6-68A4EF2ED28D}" destId="{59BC0C38-7052-4B11-97DA-E8D9217DFC66}" srcOrd="0" destOrd="0" presId="urn:microsoft.com/office/officeart/2008/layout/VerticalCurvedList"/>
    <dgm:cxn modelId="{50C61C20-F41A-4287-B7B3-4C238F225B38}" srcId="{0E1F3D70-4AF5-4428-81E6-68A4EF2ED28D}" destId="{E9C010C8-39C4-4504-BBDD-F4A62B781381}" srcOrd="4" destOrd="0" parTransId="{36A9E94F-C1C1-4D2E-8706-0CB547250574}" sibTransId="{8295FA20-5C54-4216-8D21-3BD30B2D0599}"/>
    <dgm:cxn modelId="{A07A5D10-BD34-4920-A42D-373FF9F1023E}" type="presParOf" srcId="{59BC0C38-7052-4B11-97DA-E8D9217DFC66}" destId="{202C9525-0A84-454D-926D-7073D925FDA3}" srcOrd="0" destOrd="0" presId="urn:microsoft.com/office/officeart/2008/layout/VerticalCurvedList"/>
    <dgm:cxn modelId="{B5E98381-A35A-45C4-92E9-1155A715C949}" type="presParOf" srcId="{202C9525-0A84-454D-926D-7073D925FDA3}" destId="{719DD415-7DE4-46EC-BE6F-CAE438256254}" srcOrd="0" destOrd="0" presId="urn:microsoft.com/office/officeart/2008/layout/VerticalCurvedList"/>
    <dgm:cxn modelId="{106D7DCF-BBA8-4605-814E-4DFB83F42FEE}" type="presParOf" srcId="{719DD415-7DE4-46EC-BE6F-CAE438256254}" destId="{A35DD7A8-5836-422A-A5A9-94C3F4B4A33C}" srcOrd="0" destOrd="0" presId="urn:microsoft.com/office/officeart/2008/layout/VerticalCurvedList"/>
    <dgm:cxn modelId="{AC2547C3-D530-4A3F-9E25-42A48FA9B19A}" type="presParOf" srcId="{719DD415-7DE4-46EC-BE6F-CAE438256254}" destId="{A635E214-0895-4E46-A208-9740C9AE2EE8}" srcOrd="1" destOrd="0" presId="urn:microsoft.com/office/officeart/2008/layout/VerticalCurvedList"/>
    <dgm:cxn modelId="{875CE076-B44D-4950-B2D6-41AC1D68C165}" type="presParOf" srcId="{719DD415-7DE4-46EC-BE6F-CAE438256254}" destId="{FFF1E687-9932-4412-ACCB-10836EDFA377}" srcOrd="2" destOrd="0" presId="urn:microsoft.com/office/officeart/2008/layout/VerticalCurvedList"/>
    <dgm:cxn modelId="{F19A0CE3-7A06-4614-B8CB-69FBB52D3A98}" type="presParOf" srcId="{719DD415-7DE4-46EC-BE6F-CAE438256254}" destId="{6C6EA74C-B24A-43B7-B8BC-09F4ACFADF47}" srcOrd="3" destOrd="0" presId="urn:microsoft.com/office/officeart/2008/layout/VerticalCurvedList"/>
    <dgm:cxn modelId="{27E232A7-4D41-43AB-B7D9-EEA3DB11AAE5}" type="presParOf" srcId="{202C9525-0A84-454D-926D-7073D925FDA3}" destId="{3A58B9FB-4EBF-4793-BE39-A57F30D28648}" srcOrd="1" destOrd="0" presId="urn:microsoft.com/office/officeart/2008/layout/VerticalCurvedList"/>
    <dgm:cxn modelId="{EEF185D3-9D9A-4EC8-8229-41A32C24536A}" type="presParOf" srcId="{202C9525-0A84-454D-926D-7073D925FDA3}" destId="{623C9D03-941C-4E41-8998-1BE02E4F8CE0}" srcOrd="2" destOrd="0" presId="urn:microsoft.com/office/officeart/2008/layout/VerticalCurvedList"/>
    <dgm:cxn modelId="{CC7B493F-5885-48DA-9AE1-506652223DBA}" type="presParOf" srcId="{623C9D03-941C-4E41-8998-1BE02E4F8CE0}" destId="{9BE045F0-CDB2-4F0E-8314-77CBF7092C22}" srcOrd="0" destOrd="0" presId="urn:microsoft.com/office/officeart/2008/layout/VerticalCurvedList"/>
    <dgm:cxn modelId="{CB0BCAFC-BA06-419E-B029-193E9578A1D7}" type="presParOf" srcId="{202C9525-0A84-454D-926D-7073D925FDA3}" destId="{F2038DD5-1C07-4DB1-8171-ECB9EFF18AF0}" srcOrd="3" destOrd="0" presId="urn:microsoft.com/office/officeart/2008/layout/VerticalCurvedList"/>
    <dgm:cxn modelId="{B68F1EA8-6E98-4DCE-91B4-25FA1B3DF4B1}" type="presParOf" srcId="{202C9525-0A84-454D-926D-7073D925FDA3}" destId="{9650968D-AE58-4C84-90A6-2F4DB0C8A3AF}" srcOrd="4" destOrd="0" presId="urn:microsoft.com/office/officeart/2008/layout/VerticalCurvedList"/>
    <dgm:cxn modelId="{C283C65D-67D8-4C5B-B1B7-0C54EFD07BE5}" type="presParOf" srcId="{9650968D-AE58-4C84-90A6-2F4DB0C8A3AF}" destId="{9F8D539C-BC59-4D81-A92C-271623A65236}" srcOrd="0" destOrd="0" presId="urn:microsoft.com/office/officeart/2008/layout/VerticalCurvedList"/>
    <dgm:cxn modelId="{7A17B9EA-F8D7-4367-A006-2A734B67815E}" type="presParOf" srcId="{202C9525-0A84-454D-926D-7073D925FDA3}" destId="{39BB5EDE-FE26-46FA-AD67-723C3E1AF607}" srcOrd="5" destOrd="0" presId="urn:microsoft.com/office/officeart/2008/layout/VerticalCurvedList"/>
    <dgm:cxn modelId="{AA1D0D5F-6BE9-448C-BF89-5D8AF64254A3}" type="presParOf" srcId="{202C9525-0A84-454D-926D-7073D925FDA3}" destId="{EC77DADB-CA13-4946-98A9-057B94FD9CA8}" srcOrd="6" destOrd="0" presId="urn:microsoft.com/office/officeart/2008/layout/VerticalCurvedList"/>
    <dgm:cxn modelId="{44A0B1D4-75EC-455B-B559-A80D1F22C56B}" type="presParOf" srcId="{EC77DADB-CA13-4946-98A9-057B94FD9CA8}" destId="{305AC79C-9543-4460-B827-E3486DFCF8EF}" srcOrd="0" destOrd="0" presId="urn:microsoft.com/office/officeart/2008/layout/VerticalCurvedList"/>
    <dgm:cxn modelId="{1144417A-EE07-4654-84E0-F9B34074F765}" type="presParOf" srcId="{202C9525-0A84-454D-926D-7073D925FDA3}" destId="{B7DF84F7-68AF-40D1-88D7-B9F99D79E4F9}" srcOrd="7" destOrd="0" presId="urn:microsoft.com/office/officeart/2008/layout/VerticalCurvedList"/>
    <dgm:cxn modelId="{345D5D60-758D-4895-B200-02B9A8B1F77C}" type="presParOf" srcId="{202C9525-0A84-454D-926D-7073D925FDA3}" destId="{99B19213-1DE7-4B7D-93F4-933E3A46B62A}" srcOrd="8" destOrd="0" presId="urn:microsoft.com/office/officeart/2008/layout/VerticalCurvedList"/>
    <dgm:cxn modelId="{C09DA2DA-3553-4E22-9D52-D904206BCF1C}" type="presParOf" srcId="{99B19213-1DE7-4B7D-93F4-933E3A46B62A}" destId="{EACC01B1-A011-47F0-B9A5-EEE84BFEC666}" srcOrd="0" destOrd="0" presId="urn:microsoft.com/office/officeart/2008/layout/VerticalCurvedList"/>
    <dgm:cxn modelId="{E359F3B5-727D-44CB-8112-C346252090D5}" type="presParOf" srcId="{202C9525-0A84-454D-926D-7073D925FDA3}" destId="{A7A5BA13-30E2-4C5E-96BC-EE414803336E}" srcOrd="9" destOrd="0" presId="urn:microsoft.com/office/officeart/2008/layout/VerticalCurvedList"/>
    <dgm:cxn modelId="{C5FD09D1-B5D8-4FAA-8A9F-17259DBBFE01}" type="presParOf" srcId="{202C9525-0A84-454D-926D-7073D925FDA3}" destId="{B5DF4135-6316-4C2F-A396-F2D16118BF4D}" srcOrd="10" destOrd="0" presId="urn:microsoft.com/office/officeart/2008/layout/VerticalCurvedList"/>
    <dgm:cxn modelId="{3FE8703C-2341-41A7-8596-3287BE2355BD}" type="presParOf" srcId="{B5DF4135-6316-4C2F-A396-F2D16118BF4D}" destId="{5B52080B-93FF-49B2-B05C-C53E09ADC8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B0DDD2D-31C5-487A-BCCE-72DCEC11E4C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936C47B7-7104-4C13-9303-313818BAED01}">
      <dgm:prSet phldrT="[Texto]"/>
      <dgm:spPr>
        <a:xfrm>
          <a:off x="3351609" y="1996942"/>
          <a:ext cx="1424781" cy="1424781"/>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0E8EFEB1-2D37-4C2C-9E7C-A5ADE2B5BFA6}" type="parTrans" cxnId="{3E953130-5C2E-4116-A08D-7B79DD218AD6}">
      <dgm:prSet/>
      <dgm:spPr/>
      <dgm:t>
        <a:bodyPr/>
        <a:lstStyle/>
        <a:p>
          <a:endParaRPr lang="es-ES"/>
        </a:p>
      </dgm:t>
    </dgm:pt>
    <dgm:pt modelId="{2CC562AB-F3AB-458F-B442-DD66C18C339A}" type="sibTrans" cxnId="{3E953130-5C2E-4116-A08D-7B79DD218AD6}">
      <dgm:prSet/>
      <dgm:spPr/>
      <dgm:t>
        <a:bodyPr/>
        <a:lstStyle/>
        <a:p>
          <a:endParaRPr lang="es-ES"/>
        </a:p>
      </dgm:t>
    </dgm:pt>
    <dgm:pt modelId="{EFB75EE8-A8DA-4E33-B489-2064F90E98DE}">
      <dgm:prSet phldrT="[Texto]"/>
      <dgm:spPr>
        <a:xfrm>
          <a:off x="5078422" y="999966"/>
          <a:ext cx="1424781" cy="1424781"/>
        </a:xfrm>
        <a:prstGeom prst="ellipse">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91DE0F1B-CDB7-44FC-881C-027F56233991}" type="parTrans" cxnId="{A422EA66-DC5F-4CA9-B6CE-E787E3E7819A}">
      <dgm:prSet/>
      <dgm:spPr>
        <a:xfrm rot="19800000">
          <a:off x="4769182" y="1972901"/>
          <a:ext cx="301660" cy="484425"/>
        </a:xfrm>
        <a:prstGeom prst="rightArrow">
          <a:avLst>
            <a:gd name="adj1" fmla="val 60000"/>
            <a:gd name="adj2" fmla="val 50000"/>
          </a:avLst>
        </a:prstGeom>
        <a:solidFill>
          <a:srgbClr val="ED7D31"/>
        </a:solidFill>
        <a:ln>
          <a:noFill/>
        </a:ln>
        <a:effectLst/>
      </dgm:spPr>
      <dgm:t>
        <a:bodyPr/>
        <a:lstStyle/>
        <a:p>
          <a:endParaRPr lang="es-ES">
            <a:solidFill>
              <a:sysClr val="window" lastClr="FFFFFF"/>
            </a:solidFill>
            <a:latin typeface="Calibri" panose="020F0502020204030204"/>
            <a:ea typeface="+mn-ea"/>
            <a:cs typeface="+mn-cs"/>
          </a:endParaRPr>
        </a:p>
      </dgm:t>
    </dgm:pt>
    <dgm:pt modelId="{6E0F82F7-6740-4B12-B12F-2E5A508D6FB5}" type="sibTrans" cxnId="{A422EA66-DC5F-4CA9-B6CE-E787E3E7819A}">
      <dgm:prSet/>
      <dgm:spPr/>
      <dgm:t>
        <a:bodyPr/>
        <a:lstStyle/>
        <a:p>
          <a:endParaRPr lang="es-ES"/>
        </a:p>
      </dgm:t>
    </dgm:pt>
    <dgm:pt modelId="{18A62C8C-D07F-40D0-819C-DFB30A3289A9}">
      <dgm:prSet phldrT="[Texto]"/>
      <dgm:spPr>
        <a:xfrm>
          <a:off x="5078422" y="2993918"/>
          <a:ext cx="1424781" cy="1424781"/>
        </a:xfrm>
        <a:prstGeom prst="ellipse">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F15CDA78-FFB5-4C9E-91FB-8ACAD04A09EB}" type="parTrans" cxnId="{8F8DE64E-2C53-406C-A1FA-270DEDF24AF5}">
      <dgm:prSet/>
      <dgm:spPr>
        <a:xfrm rot="1800000">
          <a:off x="4769182" y="2961339"/>
          <a:ext cx="301660" cy="484425"/>
        </a:xfrm>
        <a:prstGeom prst="rightArrow">
          <a:avLst>
            <a:gd name="adj1" fmla="val 60000"/>
            <a:gd name="adj2" fmla="val 50000"/>
          </a:avLst>
        </a:prstGeom>
        <a:solidFill>
          <a:srgbClr val="ED7D31"/>
        </a:solidFill>
        <a:ln>
          <a:noFill/>
        </a:ln>
        <a:effectLst/>
      </dgm:spPr>
      <dgm:t>
        <a:bodyPr/>
        <a:lstStyle/>
        <a:p>
          <a:endParaRPr lang="es-ES">
            <a:solidFill>
              <a:sysClr val="window" lastClr="FFFFFF"/>
            </a:solidFill>
            <a:latin typeface="Calibri" panose="020F0502020204030204"/>
            <a:ea typeface="+mn-ea"/>
            <a:cs typeface="+mn-cs"/>
          </a:endParaRPr>
        </a:p>
      </dgm:t>
    </dgm:pt>
    <dgm:pt modelId="{64943BE4-E67E-46A0-8B6B-98222150B558}" type="sibTrans" cxnId="{8F8DE64E-2C53-406C-A1FA-270DEDF24AF5}">
      <dgm:prSet/>
      <dgm:spPr/>
      <dgm:t>
        <a:bodyPr/>
        <a:lstStyle/>
        <a:p>
          <a:endParaRPr lang="es-ES"/>
        </a:p>
      </dgm:t>
    </dgm:pt>
    <dgm:pt modelId="{9BFDDA4D-1CCA-4914-9F43-30E326D9E20E}">
      <dgm:prSet phldrT="[Texto]"/>
      <dgm:spPr>
        <a:xfrm>
          <a:off x="1624796" y="999966"/>
          <a:ext cx="1424781" cy="1424781"/>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93535824-782F-4C44-B94B-EAD10308D2FE}" type="parTrans" cxnId="{ED6CDE11-4416-488A-9736-03E7AD09586D}">
      <dgm:prSet/>
      <dgm:spPr>
        <a:xfrm rot="12600000">
          <a:off x="3057156" y="1972901"/>
          <a:ext cx="301660" cy="484425"/>
        </a:xfrm>
        <a:prstGeom prst="rightArrow">
          <a:avLst>
            <a:gd name="adj1" fmla="val 60000"/>
            <a:gd name="adj2" fmla="val 50000"/>
          </a:avLst>
        </a:prstGeom>
        <a:solidFill>
          <a:srgbClr val="ED7D31"/>
        </a:solidFill>
        <a:ln>
          <a:noFill/>
        </a:ln>
        <a:effectLst/>
      </dgm:spPr>
      <dgm:t>
        <a:bodyPr/>
        <a:lstStyle/>
        <a:p>
          <a:endParaRPr lang="es-ES">
            <a:solidFill>
              <a:sysClr val="window" lastClr="FFFFFF"/>
            </a:solidFill>
            <a:latin typeface="Calibri" panose="020F0502020204030204"/>
            <a:ea typeface="+mn-ea"/>
            <a:cs typeface="+mn-cs"/>
          </a:endParaRPr>
        </a:p>
      </dgm:t>
    </dgm:pt>
    <dgm:pt modelId="{79AF5660-44C8-4CE7-8CCE-190AF72ED024}" type="sibTrans" cxnId="{ED6CDE11-4416-488A-9736-03E7AD09586D}">
      <dgm:prSet/>
      <dgm:spPr/>
      <dgm:t>
        <a:bodyPr/>
        <a:lstStyle/>
        <a:p>
          <a:endParaRPr lang="es-ES"/>
        </a:p>
      </dgm:t>
    </dgm:pt>
    <dgm:pt modelId="{D18616D2-178C-494D-8569-8FC2E0037A5D}">
      <dgm:prSet phldrT="[Texto]"/>
      <dgm:spPr>
        <a:xfrm>
          <a:off x="3351609" y="3990894"/>
          <a:ext cx="1424781" cy="1424781"/>
        </a:xfrm>
        <a:prstGeom prst="ellipse">
          <a:avLst/>
        </a:prstGeo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0E55FF8D-B1E4-4BC5-A3EC-725676373D11}" type="parTrans" cxnId="{D12046F4-E386-4CA0-A170-AF865F2D9DD7}">
      <dgm:prSet/>
      <dgm:spPr>
        <a:xfrm rot="5400000">
          <a:off x="3913169" y="3455559"/>
          <a:ext cx="301660" cy="484425"/>
        </a:xfrm>
        <a:prstGeom prst="rightArrow">
          <a:avLst>
            <a:gd name="adj1" fmla="val 60000"/>
            <a:gd name="adj2" fmla="val 50000"/>
          </a:avLst>
        </a:prstGeom>
        <a:solidFill>
          <a:srgbClr val="ED7D31"/>
        </a:solidFill>
        <a:ln>
          <a:noFill/>
        </a:ln>
        <a:effectLst/>
      </dgm:spPr>
      <dgm:t>
        <a:bodyPr/>
        <a:lstStyle/>
        <a:p>
          <a:endParaRPr lang="es-ES">
            <a:solidFill>
              <a:sysClr val="window" lastClr="FFFFFF"/>
            </a:solidFill>
            <a:latin typeface="Calibri" panose="020F0502020204030204"/>
            <a:ea typeface="+mn-ea"/>
            <a:cs typeface="+mn-cs"/>
          </a:endParaRPr>
        </a:p>
      </dgm:t>
    </dgm:pt>
    <dgm:pt modelId="{2FDDBF02-43BB-463D-9800-8E43828B4319}" type="sibTrans" cxnId="{D12046F4-E386-4CA0-A170-AF865F2D9DD7}">
      <dgm:prSet/>
      <dgm:spPr/>
      <dgm:t>
        <a:bodyPr/>
        <a:lstStyle/>
        <a:p>
          <a:endParaRPr lang="es-ES"/>
        </a:p>
      </dgm:t>
    </dgm:pt>
    <dgm:pt modelId="{C470EA15-3C6A-4FA7-BB20-1E53C8561BD6}">
      <dgm:prSet phldrT="[Texto]"/>
      <dgm:spPr>
        <a:xfrm>
          <a:off x="5078422" y="999966"/>
          <a:ext cx="1424781" cy="1424781"/>
        </a:xfrm>
        <a:blipFill rotWithShape="0">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E99ABB3A-5020-457E-AFBF-73AC70401ECC}" type="parTrans" cxnId="{BE8CA79A-A103-4F25-9643-F49203D8089C}">
      <dgm:prSet/>
      <dgm:spPr>
        <a:solidFill>
          <a:schemeClr val="accent2"/>
        </a:solidFill>
      </dgm:spPr>
      <dgm:t>
        <a:bodyPr/>
        <a:lstStyle/>
        <a:p>
          <a:endParaRPr lang="es-ES"/>
        </a:p>
      </dgm:t>
    </dgm:pt>
    <dgm:pt modelId="{DAD633D8-2FA2-4BC1-94DD-3BAB6AD90A11}" type="sibTrans" cxnId="{BE8CA79A-A103-4F25-9643-F49203D8089C}">
      <dgm:prSet/>
      <dgm:spPr/>
      <dgm:t>
        <a:bodyPr/>
        <a:lstStyle/>
        <a:p>
          <a:endParaRPr lang="es-ES"/>
        </a:p>
      </dgm:t>
    </dgm:pt>
    <dgm:pt modelId="{91B89A30-FEB3-4BD7-9046-04FB1E4E7429}">
      <dgm:prSet phldrT="[Texto]"/>
      <dgm:spPr>
        <a:xfrm>
          <a:off x="1624796" y="999966"/>
          <a:ext cx="1424781" cy="1424781"/>
        </a:xfrm>
        <a:prstGeom prst="ellipse">
          <a:avLst/>
        </a:prstGeom>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057E38AE-CC91-4B38-B716-BF4665AD9DD5}" type="parTrans" cxnId="{A23FEE7D-5651-499B-926E-F0E79090D43C}">
      <dgm:prSet/>
      <dgm:spPr>
        <a:prstGeom prst="rightArrow">
          <a:avLst>
            <a:gd name="adj1" fmla="val 60000"/>
            <a:gd name="adj2" fmla="val 50000"/>
          </a:avLst>
        </a:prstGeom>
      </dgm:spPr>
      <dgm:t>
        <a:bodyPr/>
        <a:lstStyle/>
        <a:p>
          <a:endParaRPr lang="es-ES"/>
        </a:p>
      </dgm:t>
    </dgm:pt>
    <dgm:pt modelId="{0D123200-3D40-4814-9C4C-9568C48292DA}" type="sibTrans" cxnId="{A23FEE7D-5651-499B-926E-F0E79090D43C}">
      <dgm:prSet/>
      <dgm:spPr/>
      <dgm:t>
        <a:bodyPr/>
        <a:lstStyle/>
        <a:p>
          <a:endParaRPr lang="es-ES"/>
        </a:p>
      </dgm:t>
    </dgm:pt>
    <dgm:pt modelId="{8F2EDD69-22CC-4D17-B94C-4A902357E790}">
      <dgm:prSet phldrT="[Texto]"/>
      <dgm:spPr>
        <a:xfrm>
          <a:off x="1624796" y="2993918"/>
          <a:ext cx="1424781" cy="1424781"/>
        </a:xfrm>
        <a:blipFill rotWithShape="0">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82E8F2A4-34DD-4A18-A9C3-07ED17F44069}" type="parTrans" cxnId="{056A44E8-0876-4612-AB7C-9C01641EBBEE}">
      <dgm:prSet/>
      <dgm:spPr>
        <a:solidFill>
          <a:schemeClr val="accent2"/>
        </a:solidFill>
      </dgm:spPr>
      <dgm:t>
        <a:bodyPr/>
        <a:lstStyle/>
        <a:p>
          <a:endParaRPr lang="es-ES"/>
        </a:p>
      </dgm:t>
    </dgm:pt>
    <dgm:pt modelId="{C15470B8-F922-445C-82BA-D122EFBCDDD7}" type="sibTrans" cxnId="{056A44E8-0876-4612-AB7C-9C01641EBBEE}">
      <dgm:prSet/>
      <dgm:spPr/>
      <dgm:t>
        <a:bodyPr/>
        <a:lstStyle/>
        <a:p>
          <a:endParaRPr lang="es-ES"/>
        </a:p>
      </dgm:t>
    </dgm:pt>
    <dgm:pt modelId="{7F4AACDF-56A5-4E8D-BDFA-1A465D25BCFC}" type="pres">
      <dgm:prSet presAssocID="{0B0DDD2D-31C5-487A-BCCE-72DCEC11E4C6}" presName="Name0" presStyleCnt="0">
        <dgm:presLayoutVars>
          <dgm:chMax val="1"/>
          <dgm:dir val="rev"/>
          <dgm:animLvl val="ctr"/>
          <dgm:resizeHandles val="exact"/>
        </dgm:presLayoutVars>
      </dgm:prSet>
      <dgm:spPr/>
      <dgm:t>
        <a:bodyPr/>
        <a:lstStyle/>
        <a:p>
          <a:endParaRPr lang="es-ES"/>
        </a:p>
      </dgm:t>
    </dgm:pt>
    <dgm:pt modelId="{695FAD63-4098-408F-8FCC-804B2883EA95}" type="pres">
      <dgm:prSet presAssocID="{936C47B7-7104-4C13-9303-313818BAED01}" presName="centerShape" presStyleLbl="node0" presStyleIdx="0" presStyleCnt="1"/>
      <dgm:spPr>
        <a:prstGeom prst="ellipse">
          <a:avLst/>
        </a:prstGeom>
      </dgm:spPr>
      <dgm:t>
        <a:bodyPr/>
        <a:lstStyle/>
        <a:p>
          <a:endParaRPr lang="es-ES"/>
        </a:p>
      </dgm:t>
    </dgm:pt>
    <dgm:pt modelId="{CC6161FA-5639-4C0F-A0A1-45B0C7F991D3}" type="pres">
      <dgm:prSet presAssocID="{E99ABB3A-5020-457E-AFBF-73AC70401ECC}" presName="parTrans" presStyleLbl="sibTrans2D1" presStyleIdx="0" presStyleCnt="6"/>
      <dgm:spPr>
        <a:prstGeom prst="rightArrow">
          <a:avLst>
            <a:gd name="adj1" fmla="val 60000"/>
            <a:gd name="adj2" fmla="val 50000"/>
          </a:avLst>
        </a:prstGeom>
      </dgm:spPr>
      <dgm:t>
        <a:bodyPr/>
        <a:lstStyle/>
        <a:p>
          <a:endParaRPr lang="es-ES"/>
        </a:p>
      </dgm:t>
    </dgm:pt>
    <dgm:pt modelId="{29B352F1-82BC-4E8A-8953-A6726DB95F00}" type="pres">
      <dgm:prSet presAssocID="{E99ABB3A-5020-457E-AFBF-73AC70401ECC}" presName="connectorText" presStyleLbl="sibTrans2D1" presStyleIdx="0" presStyleCnt="6"/>
      <dgm:spPr/>
      <dgm:t>
        <a:bodyPr/>
        <a:lstStyle/>
        <a:p>
          <a:endParaRPr lang="es-ES"/>
        </a:p>
      </dgm:t>
    </dgm:pt>
    <dgm:pt modelId="{CA24BE6C-6A0A-4E08-B248-A2098B29BFAE}" type="pres">
      <dgm:prSet presAssocID="{C470EA15-3C6A-4FA7-BB20-1E53C8561BD6}" presName="node" presStyleLbl="node1" presStyleIdx="0" presStyleCnt="6">
        <dgm:presLayoutVars>
          <dgm:bulletEnabled val="1"/>
        </dgm:presLayoutVars>
      </dgm:prSet>
      <dgm:spPr>
        <a:prstGeom prst="ellipse">
          <a:avLst/>
        </a:prstGeom>
      </dgm:spPr>
      <dgm:t>
        <a:bodyPr/>
        <a:lstStyle/>
        <a:p>
          <a:endParaRPr lang="es-ES"/>
        </a:p>
      </dgm:t>
    </dgm:pt>
    <dgm:pt modelId="{9A114A60-BEF6-4252-A346-272425F15C9D}" type="pres">
      <dgm:prSet presAssocID="{91DE0F1B-CDB7-44FC-881C-027F56233991}" presName="parTrans" presStyleLbl="sibTrans2D1" presStyleIdx="1" presStyleCnt="6"/>
      <dgm:spPr>
        <a:prstGeom prst="rightArrow">
          <a:avLst>
            <a:gd name="adj1" fmla="val 60000"/>
            <a:gd name="adj2" fmla="val 50000"/>
          </a:avLst>
        </a:prstGeom>
      </dgm:spPr>
      <dgm:t>
        <a:bodyPr/>
        <a:lstStyle/>
        <a:p>
          <a:endParaRPr lang="es-ES"/>
        </a:p>
      </dgm:t>
    </dgm:pt>
    <dgm:pt modelId="{56347080-C4A6-4338-B220-221A3A25A0C2}" type="pres">
      <dgm:prSet presAssocID="{91DE0F1B-CDB7-44FC-881C-027F56233991}" presName="connectorText" presStyleLbl="sibTrans2D1" presStyleIdx="1" presStyleCnt="6"/>
      <dgm:spPr/>
      <dgm:t>
        <a:bodyPr/>
        <a:lstStyle/>
        <a:p>
          <a:endParaRPr lang="es-ES"/>
        </a:p>
      </dgm:t>
    </dgm:pt>
    <dgm:pt modelId="{0F83B7F6-39EB-4693-BC92-A78CDB078608}" type="pres">
      <dgm:prSet presAssocID="{EFB75EE8-A8DA-4E33-B489-2064F90E98DE}" presName="node" presStyleLbl="node1" presStyleIdx="1" presStyleCnt="6">
        <dgm:presLayoutVars>
          <dgm:bulletEnabled val="1"/>
        </dgm:presLayoutVars>
      </dgm:prSet>
      <dgm:spPr>
        <a:prstGeom prst="ellipse">
          <a:avLst/>
        </a:prstGeom>
      </dgm:spPr>
      <dgm:t>
        <a:bodyPr/>
        <a:lstStyle/>
        <a:p>
          <a:endParaRPr lang="es-ES"/>
        </a:p>
      </dgm:t>
    </dgm:pt>
    <dgm:pt modelId="{CC18A9A7-F001-4519-BC65-A843CDDE4CB1}" type="pres">
      <dgm:prSet presAssocID="{F15CDA78-FFB5-4C9E-91FB-8ACAD04A09EB}" presName="parTrans" presStyleLbl="sibTrans2D1" presStyleIdx="2" presStyleCnt="6"/>
      <dgm:spPr>
        <a:prstGeom prst="rightArrow">
          <a:avLst>
            <a:gd name="adj1" fmla="val 60000"/>
            <a:gd name="adj2" fmla="val 50000"/>
          </a:avLst>
        </a:prstGeom>
      </dgm:spPr>
      <dgm:t>
        <a:bodyPr/>
        <a:lstStyle/>
        <a:p>
          <a:endParaRPr lang="es-ES"/>
        </a:p>
      </dgm:t>
    </dgm:pt>
    <dgm:pt modelId="{D60A4BAF-F42B-4DE4-A509-59D0A64A44DD}" type="pres">
      <dgm:prSet presAssocID="{F15CDA78-FFB5-4C9E-91FB-8ACAD04A09EB}" presName="connectorText" presStyleLbl="sibTrans2D1" presStyleIdx="2" presStyleCnt="6"/>
      <dgm:spPr/>
      <dgm:t>
        <a:bodyPr/>
        <a:lstStyle/>
        <a:p>
          <a:endParaRPr lang="es-ES"/>
        </a:p>
      </dgm:t>
    </dgm:pt>
    <dgm:pt modelId="{472634BA-7DD2-484F-9C4F-A6068793B607}" type="pres">
      <dgm:prSet presAssocID="{18A62C8C-D07F-40D0-819C-DFB30A3289A9}" presName="node" presStyleLbl="node1" presStyleIdx="2" presStyleCnt="6">
        <dgm:presLayoutVars>
          <dgm:bulletEnabled val="1"/>
        </dgm:presLayoutVars>
      </dgm:prSet>
      <dgm:spPr>
        <a:prstGeom prst="ellipse">
          <a:avLst/>
        </a:prstGeom>
      </dgm:spPr>
      <dgm:t>
        <a:bodyPr/>
        <a:lstStyle/>
        <a:p>
          <a:endParaRPr lang="es-ES"/>
        </a:p>
      </dgm:t>
    </dgm:pt>
    <dgm:pt modelId="{091C5762-DC99-4208-841D-E46B04F498BF}" type="pres">
      <dgm:prSet presAssocID="{0E55FF8D-B1E4-4BC5-A3EC-725676373D11}" presName="parTrans" presStyleLbl="sibTrans2D1" presStyleIdx="3" presStyleCnt="6"/>
      <dgm:spPr>
        <a:prstGeom prst="rightArrow">
          <a:avLst>
            <a:gd name="adj1" fmla="val 60000"/>
            <a:gd name="adj2" fmla="val 50000"/>
          </a:avLst>
        </a:prstGeom>
      </dgm:spPr>
      <dgm:t>
        <a:bodyPr/>
        <a:lstStyle/>
        <a:p>
          <a:endParaRPr lang="es-ES"/>
        </a:p>
      </dgm:t>
    </dgm:pt>
    <dgm:pt modelId="{0940BB02-9A3F-4255-A925-3397FF44EAC3}" type="pres">
      <dgm:prSet presAssocID="{0E55FF8D-B1E4-4BC5-A3EC-725676373D11}" presName="connectorText" presStyleLbl="sibTrans2D1" presStyleIdx="3" presStyleCnt="6"/>
      <dgm:spPr/>
      <dgm:t>
        <a:bodyPr/>
        <a:lstStyle/>
        <a:p>
          <a:endParaRPr lang="es-ES"/>
        </a:p>
      </dgm:t>
    </dgm:pt>
    <dgm:pt modelId="{C5820519-D41A-4D1B-84D5-1275769F74EB}" type="pres">
      <dgm:prSet presAssocID="{D18616D2-178C-494D-8569-8FC2E0037A5D}" presName="node" presStyleLbl="node1" presStyleIdx="3" presStyleCnt="6">
        <dgm:presLayoutVars>
          <dgm:bulletEnabled val="1"/>
        </dgm:presLayoutVars>
      </dgm:prSet>
      <dgm:spPr>
        <a:prstGeom prst="ellipse">
          <a:avLst/>
        </a:prstGeom>
      </dgm:spPr>
      <dgm:t>
        <a:bodyPr/>
        <a:lstStyle/>
        <a:p>
          <a:endParaRPr lang="es-ES"/>
        </a:p>
      </dgm:t>
    </dgm:pt>
    <dgm:pt modelId="{D90CA592-CFA8-47EA-AE38-C48BB445697E}" type="pres">
      <dgm:prSet presAssocID="{93535824-782F-4C44-B94B-EAD10308D2FE}" presName="parTrans" presStyleLbl="sibTrans2D1" presStyleIdx="4" presStyleCnt="6"/>
      <dgm:spPr>
        <a:prstGeom prst="rightArrow">
          <a:avLst>
            <a:gd name="adj1" fmla="val 60000"/>
            <a:gd name="adj2" fmla="val 50000"/>
          </a:avLst>
        </a:prstGeom>
      </dgm:spPr>
      <dgm:t>
        <a:bodyPr/>
        <a:lstStyle/>
        <a:p>
          <a:endParaRPr lang="es-ES"/>
        </a:p>
      </dgm:t>
    </dgm:pt>
    <dgm:pt modelId="{07E30A11-80C3-4959-9E71-E892B980573A}" type="pres">
      <dgm:prSet presAssocID="{93535824-782F-4C44-B94B-EAD10308D2FE}" presName="connectorText" presStyleLbl="sibTrans2D1" presStyleIdx="4" presStyleCnt="6"/>
      <dgm:spPr/>
      <dgm:t>
        <a:bodyPr/>
        <a:lstStyle/>
        <a:p>
          <a:endParaRPr lang="es-ES"/>
        </a:p>
      </dgm:t>
    </dgm:pt>
    <dgm:pt modelId="{DE6CD00D-7720-4CC9-8DAC-5118F0334DD8}" type="pres">
      <dgm:prSet presAssocID="{9BFDDA4D-1CCA-4914-9F43-30E326D9E20E}" presName="node" presStyleLbl="node1" presStyleIdx="4" presStyleCnt="6">
        <dgm:presLayoutVars>
          <dgm:bulletEnabled val="1"/>
        </dgm:presLayoutVars>
      </dgm:prSet>
      <dgm:spPr>
        <a:prstGeom prst="ellipse">
          <a:avLst/>
        </a:prstGeom>
      </dgm:spPr>
      <dgm:t>
        <a:bodyPr/>
        <a:lstStyle/>
        <a:p>
          <a:endParaRPr lang="es-ES"/>
        </a:p>
      </dgm:t>
    </dgm:pt>
    <dgm:pt modelId="{1C274624-A822-4E5F-B2C2-93039C2E9B53}" type="pres">
      <dgm:prSet presAssocID="{82E8F2A4-34DD-4A18-A9C3-07ED17F44069}" presName="parTrans" presStyleLbl="sibTrans2D1" presStyleIdx="5" presStyleCnt="6"/>
      <dgm:spPr>
        <a:prstGeom prst="rightArrow">
          <a:avLst>
            <a:gd name="adj1" fmla="val 60000"/>
            <a:gd name="adj2" fmla="val 50000"/>
          </a:avLst>
        </a:prstGeom>
      </dgm:spPr>
      <dgm:t>
        <a:bodyPr/>
        <a:lstStyle/>
        <a:p>
          <a:endParaRPr lang="es-ES"/>
        </a:p>
      </dgm:t>
    </dgm:pt>
    <dgm:pt modelId="{574535DA-A7DE-42E6-8E75-F97179555663}" type="pres">
      <dgm:prSet presAssocID="{82E8F2A4-34DD-4A18-A9C3-07ED17F44069}" presName="connectorText" presStyleLbl="sibTrans2D1" presStyleIdx="5" presStyleCnt="6"/>
      <dgm:spPr/>
      <dgm:t>
        <a:bodyPr/>
        <a:lstStyle/>
        <a:p>
          <a:endParaRPr lang="es-ES"/>
        </a:p>
      </dgm:t>
    </dgm:pt>
    <dgm:pt modelId="{40216066-0FF4-4478-AA5A-4A5D08E5FCBB}" type="pres">
      <dgm:prSet presAssocID="{8F2EDD69-22CC-4D17-B94C-4A902357E790}" presName="node" presStyleLbl="node1" presStyleIdx="5" presStyleCnt="6">
        <dgm:presLayoutVars>
          <dgm:bulletEnabled val="1"/>
        </dgm:presLayoutVars>
      </dgm:prSet>
      <dgm:spPr>
        <a:prstGeom prst="ellipse">
          <a:avLst/>
        </a:prstGeom>
      </dgm:spPr>
      <dgm:t>
        <a:bodyPr/>
        <a:lstStyle/>
        <a:p>
          <a:endParaRPr lang="es-ES"/>
        </a:p>
      </dgm:t>
    </dgm:pt>
  </dgm:ptLst>
  <dgm:cxnLst>
    <dgm:cxn modelId="{5674B31F-9545-4E1C-94D7-74009F239B16}" type="presOf" srcId="{0E55FF8D-B1E4-4BC5-A3EC-725676373D11}" destId="{091C5762-DC99-4208-841D-E46B04F498BF}" srcOrd="0" destOrd="0" presId="urn:microsoft.com/office/officeart/2005/8/layout/radial5"/>
    <dgm:cxn modelId="{056A44E8-0876-4612-AB7C-9C01641EBBEE}" srcId="{936C47B7-7104-4C13-9303-313818BAED01}" destId="{8F2EDD69-22CC-4D17-B94C-4A902357E790}" srcOrd="5" destOrd="0" parTransId="{82E8F2A4-34DD-4A18-A9C3-07ED17F44069}" sibTransId="{C15470B8-F922-445C-82BA-D122EFBCDDD7}"/>
    <dgm:cxn modelId="{0C9057B1-8439-4899-AF71-D3E4B3F7CCE9}" type="presOf" srcId="{9BFDDA4D-1CCA-4914-9F43-30E326D9E20E}" destId="{DE6CD00D-7720-4CC9-8DAC-5118F0334DD8}" srcOrd="0" destOrd="0" presId="urn:microsoft.com/office/officeart/2005/8/layout/radial5"/>
    <dgm:cxn modelId="{441A8E65-F4D4-4ADB-B58F-D18A71180222}" type="presOf" srcId="{F15CDA78-FFB5-4C9E-91FB-8ACAD04A09EB}" destId="{CC18A9A7-F001-4519-BC65-A843CDDE4CB1}" srcOrd="0" destOrd="0" presId="urn:microsoft.com/office/officeart/2005/8/layout/radial5"/>
    <dgm:cxn modelId="{743DDB0A-6D1A-4E97-B7A9-21DC5505B4B9}" type="presOf" srcId="{E99ABB3A-5020-457E-AFBF-73AC70401ECC}" destId="{29B352F1-82BC-4E8A-8953-A6726DB95F00}" srcOrd="1" destOrd="0" presId="urn:microsoft.com/office/officeart/2005/8/layout/radial5"/>
    <dgm:cxn modelId="{5C1B0964-4B9D-44F3-9D90-D5C89CD382E5}" type="presOf" srcId="{91DE0F1B-CDB7-44FC-881C-027F56233991}" destId="{9A114A60-BEF6-4252-A346-272425F15C9D}" srcOrd="0" destOrd="0" presId="urn:microsoft.com/office/officeart/2005/8/layout/radial5"/>
    <dgm:cxn modelId="{8F8DE64E-2C53-406C-A1FA-270DEDF24AF5}" srcId="{936C47B7-7104-4C13-9303-313818BAED01}" destId="{18A62C8C-D07F-40D0-819C-DFB30A3289A9}" srcOrd="2" destOrd="0" parTransId="{F15CDA78-FFB5-4C9E-91FB-8ACAD04A09EB}" sibTransId="{64943BE4-E67E-46A0-8B6B-98222150B558}"/>
    <dgm:cxn modelId="{DDD25254-0D67-4EBD-948C-3BD34C3A4E4A}" type="presOf" srcId="{936C47B7-7104-4C13-9303-313818BAED01}" destId="{695FAD63-4098-408F-8FCC-804B2883EA95}" srcOrd="0" destOrd="0" presId="urn:microsoft.com/office/officeart/2005/8/layout/radial5"/>
    <dgm:cxn modelId="{3E953130-5C2E-4116-A08D-7B79DD218AD6}" srcId="{0B0DDD2D-31C5-487A-BCCE-72DCEC11E4C6}" destId="{936C47B7-7104-4C13-9303-313818BAED01}" srcOrd="0" destOrd="0" parTransId="{0E8EFEB1-2D37-4C2C-9E7C-A5ADE2B5BFA6}" sibTransId="{2CC562AB-F3AB-458F-B442-DD66C18C339A}"/>
    <dgm:cxn modelId="{5EAC078E-7B53-4683-8CD0-EB3FD764FF1C}" type="presOf" srcId="{C470EA15-3C6A-4FA7-BB20-1E53C8561BD6}" destId="{CA24BE6C-6A0A-4E08-B248-A2098B29BFAE}" srcOrd="0" destOrd="0" presId="urn:microsoft.com/office/officeart/2005/8/layout/radial5"/>
    <dgm:cxn modelId="{DD64D8C3-FA30-4C52-9EA2-08E95ACBA463}" type="presOf" srcId="{0E55FF8D-B1E4-4BC5-A3EC-725676373D11}" destId="{0940BB02-9A3F-4255-A925-3397FF44EAC3}" srcOrd="1" destOrd="0" presId="urn:microsoft.com/office/officeart/2005/8/layout/radial5"/>
    <dgm:cxn modelId="{BE8CA79A-A103-4F25-9643-F49203D8089C}" srcId="{936C47B7-7104-4C13-9303-313818BAED01}" destId="{C470EA15-3C6A-4FA7-BB20-1E53C8561BD6}" srcOrd="0" destOrd="0" parTransId="{E99ABB3A-5020-457E-AFBF-73AC70401ECC}" sibTransId="{DAD633D8-2FA2-4BC1-94DD-3BAB6AD90A11}"/>
    <dgm:cxn modelId="{DB5A45D5-41B6-42FC-9D3C-B530CFB33A1F}" type="presOf" srcId="{82E8F2A4-34DD-4A18-A9C3-07ED17F44069}" destId="{1C274624-A822-4E5F-B2C2-93039C2E9B53}" srcOrd="0" destOrd="0" presId="urn:microsoft.com/office/officeart/2005/8/layout/radial5"/>
    <dgm:cxn modelId="{A422EA66-DC5F-4CA9-B6CE-E787E3E7819A}" srcId="{936C47B7-7104-4C13-9303-313818BAED01}" destId="{EFB75EE8-A8DA-4E33-B489-2064F90E98DE}" srcOrd="1" destOrd="0" parTransId="{91DE0F1B-CDB7-44FC-881C-027F56233991}" sibTransId="{6E0F82F7-6740-4B12-B12F-2E5A508D6FB5}"/>
    <dgm:cxn modelId="{66586CDE-5245-483C-8AA0-903CF202BF4B}" type="presOf" srcId="{18A62C8C-D07F-40D0-819C-DFB30A3289A9}" destId="{472634BA-7DD2-484F-9C4F-A6068793B607}" srcOrd="0" destOrd="0" presId="urn:microsoft.com/office/officeart/2005/8/layout/radial5"/>
    <dgm:cxn modelId="{456D434A-D0EF-48ED-8C93-C902605A6F72}" type="presOf" srcId="{93535824-782F-4C44-B94B-EAD10308D2FE}" destId="{D90CA592-CFA8-47EA-AE38-C48BB445697E}" srcOrd="0" destOrd="0" presId="urn:microsoft.com/office/officeart/2005/8/layout/radial5"/>
    <dgm:cxn modelId="{128A4C4D-E361-44F4-B01E-AB8E9ECF0D15}" type="presOf" srcId="{8F2EDD69-22CC-4D17-B94C-4A902357E790}" destId="{40216066-0FF4-4478-AA5A-4A5D08E5FCBB}" srcOrd="0" destOrd="0" presId="urn:microsoft.com/office/officeart/2005/8/layout/radial5"/>
    <dgm:cxn modelId="{34FDE772-5334-4CB8-99EE-39D21EEABD6D}" type="presOf" srcId="{93535824-782F-4C44-B94B-EAD10308D2FE}" destId="{07E30A11-80C3-4959-9E71-E892B980573A}" srcOrd="1" destOrd="0" presId="urn:microsoft.com/office/officeart/2005/8/layout/radial5"/>
    <dgm:cxn modelId="{876F5D21-3CDB-450F-AFDA-65F558BBE6A1}" type="presOf" srcId="{EFB75EE8-A8DA-4E33-B489-2064F90E98DE}" destId="{0F83B7F6-39EB-4693-BC92-A78CDB078608}" srcOrd="0" destOrd="0" presId="urn:microsoft.com/office/officeart/2005/8/layout/radial5"/>
    <dgm:cxn modelId="{C94D3AE6-7751-4CAC-90EC-7B13DE4047A1}" type="presOf" srcId="{82E8F2A4-34DD-4A18-A9C3-07ED17F44069}" destId="{574535DA-A7DE-42E6-8E75-F97179555663}" srcOrd="1" destOrd="0" presId="urn:microsoft.com/office/officeart/2005/8/layout/radial5"/>
    <dgm:cxn modelId="{ED6CDE11-4416-488A-9736-03E7AD09586D}" srcId="{936C47B7-7104-4C13-9303-313818BAED01}" destId="{9BFDDA4D-1CCA-4914-9F43-30E326D9E20E}" srcOrd="4" destOrd="0" parTransId="{93535824-782F-4C44-B94B-EAD10308D2FE}" sibTransId="{79AF5660-44C8-4CE7-8CCE-190AF72ED024}"/>
    <dgm:cxn modelId="{59599D5F-6520-4B32-A82E-387D97C4D3BF}" type="presOf" srcId="{91DE0F1B-CDB7-44FC-881C-027F56233991}" destId="{56347080-C4A6-4338-B220-221A3A25A0C2}" srcOrd="1" destOrd="0" presId="urn:microsoft.com/office/officeart/2005/8/layout/radial5"/>
    <dgm:cxn modelId="{ADCEA9B3-7911-4D19-874D-CD1861D032E8}" type="presOf" srcId="{F15CDA78-FFB5-4C9E-91FB-8ACAD04A09EB}" destId="{D60A4BAF-F42B-4DE4-A509-59D0A64A44DD}" srcOrd="1" destOrd="0" presId="urn:microsoft.com/office/officeart/2005/8/layout/radial5"/>
    <dgm:cxn modelId="{A23FEE7D-5651-499B-926E-F0E79090D43C}" srcId="{0B0DDD2D-31C5-487A-BCCE-72DCEC11E4C6}" destId="{91B89A30-FEB3-4BD7-9046-04FB1E4E7429}" srcOrd="1" destOrd="0" parTransId="{057E38AE-CC91-4B38-B716-BF4665AD9DD5}" sibTransId="{0D123200-3D40-4814-9C4C-9568C48292DA}"/>
    <dgm:cxn modelId="{FDED68E6-B396-4048-8B61-05961C0AA04F}" type="presOf" srcId="{D18616D2-178C-494D-8569-8FC2E0037A5D}" destId="{C5820519-D41A-4D1B-84D5-1275769F74EB}" srcOrd="0" destOrd="0" presId="urn:microsoft.com/office/officeart/2005/8/layout/radial5"/>
    <dgm:cxn modelId="{208AC2F5-52BF-4150-AA74-96FDAE6BF972}" type="presOf" srcId="{0B0DDD2D-31C5-487A-BCCE-72DCEC11E4C6}" destId="{7F4AACDF-56A5-4E8D-BDFA-1A465D25BCFC}" srcOrd="0" destOrd="0" presId="urn:microsoft.com/office/officeart/2005/8/layout/radial5"/>
    <dgm:cxn modelId="{D12046F4-E386-4CA0-A170-AF865F2D9DD7}" srcId="{936C47B7-7104-4C13-9303-313818BAED01}" destId="{D18616D2-178C-494D-8569-8FC2E0037A5D}" srcOrd="3" destOrd="0" parTransId="{0E55FF8D-B1E4-4BC5-A3EC-725676373D11}" sibTransId="{2FDDBF02-43BB-463D-9800-8E43828B4319}"/>
    <dgm:cxn modelId="{26E4C3E1-E1D7-483B-B4B9-1E277FF73509}" type="presOf" srcId="{E99ABB3A-5020-457E-AFBF-73AC70401ECC}" destId="{CC6161FA-5639-4C0F-A0A1-45B0C7F991D3}" srcOrd="0" destOrd="0" presId="urn:microsoft.com/office/officeart/2005/8/layout/radial5"/>
    <dgm:cxn modelId="{C6026164-B74C-4390-9082-D2D57F712AE5}" type="presParOf" srcId="{7F4AACDF-56A5-4E8D-BDFA-1A465D25BCFC}" destId="{695FAD63-4098-408F-8FCC-804B2883EA95}" srcOrd="0" destOrd="0" presId="urn:microsoft.com/office/officeart/2005/8/layout/radial5"/>
    <dgm:cxn modelId="{05514B68-5E80-4663-B9CF-34B65C2AC565}" type="presParOf" srcId="{7F4AACDF-56A5-4E8D-BDFA-1A465D25BCFC}" destId="{CC6161FA-5639-4C0F-A0A1-45B0C7F991D3}" srcOrd="1" destOrd="0" presId="urn:microsoft.com/office/officeart/2005/8/layout/radial5"/>
    <dgm:cxn modelId="{8810C2C7-8BBA-4118-8E0B-C9EFC9BBAF8D}" type="presParOf" srcId="{CC6161FA-5639-4C0F-A0A1-45B0C7F991D3}" destId="{29B352F1-82BC-4E8A-8953-A6726DB95F00}" srcOrd="0" destOrd="0" presId="urn:microsoft.com/office/officeart/2005/8/layout/radial5"/>
    <dgm:cxn modelId="{32A7B566-1048-4114-8D03-C5219DB30952}" type="presParOf" srcId="{7F4AACDF-56A5-4E8D-BDFA-1A465D25BCFC}" destId="{CA24BE6C-6A0A-4E08-B248-A2098B29BFAE}" srcOrd="2" destOrd="0" presId="urn:microsoft.com/office/officeart/2005/8/layout/radial5"/>
    <dgm:cxn modelId="{0EA4B3F1-73BC-4B22-B994-7CF960BF6935}" type="presParOf" srcId="{7F4AACDF-56A5-4E8D-BDFA-1A465D25BCFC}" destId="{9A114A60-BEF6-4252-A346-272425F15C9D}" srcOrd="3" destOrd="0" presId="urn:microsoft.com/office/officeart/2005/8/layout/radial5"/>
    <dgm:cxn modelId="{4208DA4F-53CB-4589-987D-A7C1B8C3DF7A}" type="presParOf" srcId="{9A114A60-BEF6-4252-A346-272425F15C9D}" destId="{56347080-C4A6-4338-B220-221A3A25A0C2}" srcOrd="0" destOrd="0" presId="urn:microsoft.com/office/officeart/2005/8/layout/radial5"/>
    <dgm:cxn modelId="{1BD5B02F-2EF6-45E1-96F2-63F41B541582}" type="presParOf" srcId="{7F4AACDF-56A5-4E8D-BDFA-1A465D25BCFC}" destId="{0F83B7F6-39EB-4693-BC92-A78CDB078608}" srcOrd="4" destOrd="0" presId="urn:microsoft.com/office/officeart/2005/8/layout/radial5"/>
    <dgm:cxn modelId="{A3020BFC-93A0-44D5-8667-4804519294CC}" type="presParOf" srcId="{7F4AACDF-56A5-4E8D-BDFA-1A465D25BCFC}" destId="{CC18A9A7-F001-4519-BC65-A843CDDE4CB1}" srcOrd="5" destOrd="0" presId="urn:microsoft.com/office/officeart/2005/8/layout/radial5"/>
    <dgm:cxn modelId="{A3C8B1AD-BEB9-4A79-8DBD-2CEB25FC15E6}" type="presParOf" srcId="{CC18A9A7-F001-4519-BC65-A843CDDE4CB1}" destId="{D60A4BAF-F42B-4DE4-A509-59D0A64A44DD}" srcOrd="0" destOrd="0" presId="urn:microsoft.com/office/officeart/2005/8/layout/radial5"/>
    <dgm:cxn modelId="{5606B290-768E-4D80-96AC-505CAC007D35}" type="presParOf" srcId="{7F4AACDF-56A5-4E8D-BDFA-1A465D25BCFC}" destId="{472634BA-7DD2-484F-9C4F-A6068793B607}" srcOrd="6" destOrd="0" presId="urn:microsoft.com/office/officeart/2005/8/layout/radial5"/>
    <dgm:cxn modelId="{24DFBA90-3413-496D-9398-69D1E8D72929}" type="presParOf" srcId="{7F4AACDF-56A5-4E8D-BDFA-1A465D25BCFC}" destId="{091C5762-DC99-4208-841D-E46B04F498BF}" srcOrd="7" destOrd="0" presId="urn:microsoft.com/office/officeart/2005/8/layout/radial5"/>
    <dgm:cxn modelId="{16829383-C83D-4CF8-92D2-A118A5302636}" type="presParOf" srcId="{091C5762-DC99-4208-841D-E46B04F498BF}" destId="{0940BB02-9A3F-4255-A925-3397FF44EAC3}" srcOrd="0" destOrd="0" presId="urn:microsoft.com/office/officeart/2005/8/layout/radial5"/>
    <dgm:cxn modelId="{997F2060-E07D-4139-95AB-0177A1E132DF}" type="presParOf" srcId="{7F4AACDF-56A5-4E8D-BDFA-1A465D25BCFC}" destId="{C5820519-D41A-4D1B-84D5-1275769F74EB}" srcOrd="8" destOrd="0" presId="urn:microsoft.com/office/officeart/2005/8/layout/radial5"/>
    <dgm:cxn modelId="{D65DE60E-DD9E-498D-9C80-A61BDA125F2B}" type="presParOf" srcId="{7F4AACDF-56A5-4E8D-BDFA-1A465D25BCFC}" destId="{D90CA592-CFA8-47EA-AE38-C48BB445697E}" srcOrd="9" destOrd="0" presId="urn:microsoft.com/office/officeart/2005/8/layout/radial5"/>
    <dgm:cxn modelId="{BA178947-8D5D-4D31-8886-87021F33FD5F}" type="presParOf" srcId="{D90CA592-CFA8-47EA-AE38-C48BB445697E}" destId="{07E30A11-80C3-4959-9E71-E892B980573A}" srcOrd="0" destOrd="0" presId="urn:microsoft.com/office/officeart/2005/8/layout/radial5"/>
    <dgm:cxn modelId="{4CF4BE09-4AC8-4A4B-8AE5-CA01846DAB2A}" type="presParOf" srcId="{7F4AACDF-56A5-4E8D-BDFA-1A465D25BCFC}" destId="{DE6CD00D-7720-4CC9-8DAC-5118F0334DD8}" srcOrd="10" destOrd="0" presId="urn:microsoft.com/office/officeart/2005/8/layout/radial5"/>
    <dgm:cxn modelId="{9A514203-5E38-4FF5-A98B-AC475DB050B5}" type="presParOf" srcId="{7F4AACDF-56A5-4E8D-BDFA-1A465D25BCFC}" destId="{1C274624-A822-4E5F-B2C2-93039C2E9B53}" srcOrd="11" destOrd="0" presId="urn:microsoft.com/office/officeart/2005/8/layout/radial5"/>
    <dgm:cxn modelId="{C985A03F-14F7-4867-A054-72475D155603}" type="presParOf" srcId="{1C274624-A822-4E5F-B2C2-93039C2E9B53}" destId="{574535DA-A7DE-42E6-8E75-F97179555663}" srcOrd="0" destOrd="0" presId="urn:microsoft.com/office/officeart/2005/8/layout/radial5"/>
    <dgm:cxn modelId="{A17F68DB-31C8-4DB1-A4C2-03FDC733F95E}" type="presParOf" srcId="{7F4AACDF-56A5-4E8D-BDFA-1A465D25BCFC}" destId="{40216066-0FF4-4478-AA5A-4A5D08E5FCBB}"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0DDD2D-31C5-487A-BCCE-72DCEC11E4C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936C47B7-7104-4C13-9303-313818BAED01}">
      <dgm:prSet phldrT="[Texto]"/>
      <dgm:spPr>
        <a:xfrm>
          <a:off x="3351609" y="1996942"/>
          <a:ext cx="1424781" cy="1424781"/>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0E8EFEB1-2D37-4C2C-9E7C-A5ADE2B5BFA6}" type="parTrans" cxnId="{3E953130-5C2E-4116-A08D-7B79DD218AD6}">
      <dgm:prSet/>
      <dgm:spPr/>
      <dgm:t>
        <a:bodyPr/>
        <a:lstStyle/>
        <a:p>
          <a:endParaRPr lang="es-ES"/>
        </a:p>
      </dgm:t>
    </dgm:pt>
    <dgm:pt modelId="{2CC562AB-F3AB-458F-B442-DD66C18C339A}" type="sibTrans" cxnId="{3E953130-5C2E-4116-A08D-7B79DD218AD6}">
      <dgm:prSet/>
      <dgm:spPr/>
      <dgm:t>
        <a:bodyPr/>
        <a:lstStyle/>
        <a:p>
          <a:endParaRPr lang="es-ES"/>
        </a:p>
      </dgm:t>
    </dgm:pt>
    <dgm:pt modelId="{F5FEE989-8D34-4A3D-BFDA-9F4E532F862D}">
      <dgm:prSet phldrT="[Texto]"/>
      <dgm:spPr>
        <a:xfrm>
          <a:off x="3351609" y="2990"/>
          <a:ext cx="1424781" cy="1424781"/>
        </a:xfrm>
        <a:prstGeom prst="ellipse">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DA612D11-C336-4955-90EF-2B8ADBC32357}" type="parTrans" cxnId="{374ABFCC-9E11-4CD8-896C-976DF56D9CF8}">
      <dgm:prSet/>
      <dgm:spPr>
        <a:xfrm rot="16200000">
          <a:off x="3913169" y="1478682"/>
          <a:ext cx="301660" cy="484425"/>
        </a:xfrm>
        <a:prstGeom prst="rightArrow">
          <a:avLst>
            <a:gd name="adj1" fmla="val 60000"/>
            <a:gd name="adj2" fmla="val 50000"/>
          </a:avLst>
        </a:prstGeom>
        <a:solidFill>
          <a:srgbClr val="ED7D31"/>
        </a:solidFill>
        <a:ln>
          <a:noFill/>
        </a:ln>
        <a:effectLst/>
      </dgm:spPr>
      <dgm:t>
        <a:bodyPr/>
        <a:lstStyle/>
        <a:p>
          <a:endParaRPr lang="es-ES">
            <a:solidFill>
              <a:sysClr val="window" lastClr="FFFFFF"/>
            </a:solidFill>
            <a:latin typeface="Calibri" panose="020F0502020204030204"/>
            <a:ea typeface="+mn-ea"/>
            <a:cs typeface="+mn-cs"/>
          </a:endParaRPr>
        </a:p>
      </dgm:t>
    </dgm:pt>
    <dgm:pt modelId="{CF8E0B56-F471-436A-9387-B39EA2FF9EC3}" type="sibTrans" cxnId="{374ABFCC-9E11-4CD8-896C-976DF56D9CF8}">
      <dgm:prSet/>
      <dgm:spPr/>
      <dgm:t>
        <a:bodyPr/>
        <a:lstStyle/>
        <a:p>
          <a:endParaRPr lang="es-ES"/>
        </a:p>
      </dgm:t>
    </dgm:pt>
    <dgm:pt modelId="{EFB75EE8-A8DA-4E33-B489-2064F90E98DE}">
      <dgm:prSet phldrT="[Texto]"/>
      <dgm:spPr>
        <a:xfrm>
          <a:off x="5078422" y="999966"/>
          <a:ext cx="1424781" cy="1424781"/>
        </a:xfrm>
        <a:prstGeom prst="ellipse">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91DE0F1B-CDB7-44FC-881C-027F56233991}" type="parTrans" cxnId="{A422EA66-DC5F-4CA9-B6CE-E787E3E7819A}">
      <dgm:prSet/>
      <dgm:spPr>
        <a:xfrm rot="19800000">
          <a:off x="4769182" y="1972901"/>
          <a:ext cx="301660" cy="484425"/>
        </a:xfrm>
        <a:prstGeom prst="rightArrow">
          <a:avLst>
            <a:gd name="adj1" fmla="val 60000"/>
            <a:gd name="adj2" fmla="val 50000"/>
          </a:avLst>
        </a:prstGeom>
        <a:solidFill>
          <a:srgbClr val="ED7D31"/>
        </a:solidFill>
        <a:ln>
          <a:noFill/>
        </a:ln>
        <a:effectLst/>
      </dgm:spPr>
      <dgm:t>
        <a:bodyPr/>
        <a:lstStyle/>
        <a:p>
          <a:endParaRPr lang="es-ES">
            <a:solidFill>
              <a:sysClr val="window" lastClr="FFFFFF"/>
            </a:solidFill>
            <a:latin typeface="Calibri" panose="020F0502020204030204"/>
            <a:ea typeface="+mn-ea"/>
            <a:cs typeface="+mn-cs"/>
          </a:endParaRPr>
        </a:p>
      </dgm:t>
    </dgm:pt>
    <dgm:pt modelId="{6E0F82F7-6740-4B12-B12F-2E5A508D6FB5}" type="sibTrans" cxnId="{A422EA66-DC5F-4CA9-B6CE-E787E3E7819A}">
      <dgm:prSet/>
      <dgm:spPr/>
      <dgm:t>
        <a:bodyPr/>
        <a:lstStyle/>
        <a:p>
          <a:endParaRPr lang="es-ES"/>
        </a:p>
      </dgm:t>
    </dgm:pt>
    <dgm:pt modelId="{18A62C8C-D07F-40D0-819C-DFB30A3289A9}">
      <dgm:prSet phldrT="[Texto]"/>
      <dgm:spPr>
        <a:xfrm>
          <a:off x="5078422" y="2993918"/>
          <a:ext cx="1424781" cy="1424781"/>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F15CDA78-FFB5-4C9E-91FB-8ACAD04A09EB}" type="parTrans" cxnId="{8F8DE64E-2C53-406C-A1FA-270DEDF24AF5}">
      <dgm:prSet/>
      <dgm:spPr>
        <a:xfrm rot="1800000">
          <a:off x="4769182" y="2961339"/>
          <a:ext cx="301660" cy="484425"/>
        </a:xfrm>
        <a:prstGeom prst="rightArrow">
          <a:avLst>
            <a:gd name="adj1" fmla="val 60000"/>
            <a:gd name="adj2" fmla="val 50000"/>
          </a:avLst>
        </a:prstGeom>
        <a:solidFill>
          <a:srgbClr val="ED7D31"/>
        </a:solidFill>
        <a:ln>
          <a:noFill/>
        </a:ln>
        <a:effectLst/>
      </dgm:spPr>
      <dgm:t>
        <a:bodyPr/>
        <a:lstStyle/>
        <a:p>
          <a:endParaRPr lang="es-ES">
            <a:solidFill>
              <a:sysClr val="window" lastClr="FFFFFF"/>
            </a:solidFill>
            <a:latin typeface="Calibri" panose="020F0502020204030204"/>
            <a:ea typeface="+mn-ea"/>
            <a:cs typeface="+mn-cs"/>
          </a:endParaRPr>
        </a:p>
      </dgm:t>
    </dgm:pt>
    <dgm:pt modelId="{64943BE4-E67E-46A0-8B6B-98222150B558}" type="sibTrans" cxnId="{8F8DE64E-2C53-406C-A1FA-270DEDF24AF5}">
      <dgm:prSet/>
      <dgm:spPr/>
      <dgm:t>
        <a:bodyPr/>
        <a:lstStyle/>
        <a:p>
          <a:endParaRPr lang="es-ES"/>
        </a:p>
      </dgm:t>
    </dgm:pt>
    <dgm:pt modelId="{9BFDDA4D-1CCA-4914-9F43-30E326D9E20E}">
      <dgm:prSet phldrT="[Texto]"/>
      <dgm:spPr>
        <a:xfrm>
          <a:off x="1624796" y="999966"/>
          <a:ext cx="1424781" cy="1424781"/>
        </a:xfrm>
        <a:prstGeom prst="ellipse">
          <a:avLst/>
        </a:prstGeo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93535824-782F-4C44-B94B-EAD10308D2FE}" type="parTrans" cxnId="{ED6CDE11-4416-488A-9736-03E7AD09586D}">
      <dgm:prSet/>
      <dgm:spPr>
        <a:xfrm rot="12600000">
          <a:off x="3057156" y="1972901"/>
          <a:ext cx="301660" cy="484425"/>
        </a:xfrm>
        <a:prstGeom prst="rightArrow">
          <a:avLst>
            <a:gd name="adj1" fmla="val 60000"/>
            <a:gd name="adj2" fmla="val 50000"/>
          </a:avLst>
        </a:prstGeom>
        <a:solidFill>
          <a:srgbClr val="ED7D31"/>
        </a:solidFill>
        <a:ln>
          <a:noFill/>
        </a:ln>
        <a:effectLst/>
      </dgm:spPr>
      <dgm:t>
        <a:bodyPr/>
        <a:lstStyle/>
        <a:p>
          <a:endParaRPr lang="es-ES">
            <a:solidFill>
              <a:sysClr val="window" lastClr="FFFFFF"/>
            </a:solidFill>
            <a:latin typeface="Calibri" panose="020F0502020204030204"/>
            <a:ea typeface="+mn-ea"/>
            <a:cs typeface="+mn-cs"/>
          </a:endParaRPr>
        </a:p>
      </dgm:t>
    </dgm:pt>
    <dgm:pt modelId="{79AF5660-44C8-4CE7-8CCE-190AF72ED024}" type="sibTrans" cxnId="{ED6CDE11-4416-488A-9736-03E7AD09586D}">
      <dgm:prSet/>
      <dgm:spPr/>
      <dgm:t>
        <a:bodyPr/>
        <a:lstStyle/>
        <a:p>
          <a:endParaRPr lang="es-ES"/>
        </a:p>
      </dgm:t>
    </dgm:pt>
    <dgm:pt modelId="{91BEADE0-0334-4104-8058-D3A9F060FDEF}">
      <dgm:prSet phldrT="[Texto]"/>
      <dgm:spPr>
        <a:xfrm>
          <a:off x="1624796" y="2993918"/>
          <a:ext cx="1424781" cy="1424781"/>
        </a:xfrm>
        <a:blipFill rotWithShape="0">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1F102819-4977-4806-9480-0C3F3D379F3F}" type="parTrans" cxnId="{7E2D2C1B-078F-4023-9802-CDF270D2DB4D}">
      <dgm:prSet/>
      <dgm:spPr>
        <a:solidFill>
          <a:schemeClr val="accent2"/>
        </a:solidFill>
      </dgm:spPr>
      <dgm:t>
        <a:bodyPr/>
        <a:lstStyle/>
        <a:p>
          <a:endParaRPr lang="es-ES"/>
        </a:p>
      </dgm:t>
    </dgm:pt>
    <dgm:pt modelId="{13DC1CA1-9A71-4F75-A4D7-798AC724CAB3}" type="sibTrans" cxnId="{7E2D2C1B-078F-4023-9802-CDF270D2DB4D}">
      <dgm:prSet/>
      <dgm:spPr/>
      <dgm:t>
        <a:bodyPr/>
        <a:lstStyle/>
        <a:p>
          <a:endParaRPr lang="es-ES"/>
        </a:p>
      </dgm:t>
    </dgm:pt>
    <dgm:pt modelId="{F1EF00FE-3C96-42A8-A7A2-F536B5235878}">
      <dgm:prSet phldrT="[Texto]"/>
      <dgm:spPr>
        <a:xfrm>
          <a:off x="3351609" y="3990894"/>
          <a:ext cx="1424781" cy="1424781"/>
        </a:xfrm>
        <a:blipFill rotWithShape="0">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18BD9C4D-B2AB-4707-870E-A4CEB4FA5266}" type="parTrans" cxnId="{28838524-62CD-4032-B366-BBE50A116683}">
      <dgm:prSet/>
      <dgm:spPr>
        <a:solidFill>
          <a:schemeClr val="accent2"/>
        </a:solidFill>
      </dgm:spPr>
      <dgm:t>
        <a:bodyPr/>
        <a:lstStyle/>
        <a:p>
          <a:endParaRPr lang="es-ES"/>
        </a:p>
      </dgm:t>
    </dgm:pt>
    <dgm:pt modelId="{7046AE8A-D9E5-4454-8389-00F7576BFEC8}" type="sibTrans" cxnId="{28838524-62CD-4032-B366-BBE50A116683}">
      <dgm:prSet/>
      <dgm:spPr/>
      <dgm:t>
        <a:bodyPr/>
        <a:lstStyle/>
        <a:p>
          <a:endParaRPr lang="es-ES"/>
        </a:p>
      </dgm:t>
    </dgm:pt>
    <dgm:pt modelId="{8C3ADF4A-DA1D-49F5-826C-9290DAE854B3}">
      <dgm:prSet phldrT="[Texto]"/>
      <dgm:spPr>
        <a:xfrm>
          <a:off x="3351609" y="1996942"/>
          <a:ext cx="1424781" cy="1424781"/>
        </a:xfrm>
        <a:blipFill rotWithShape="0">
          <a:blip xmlns:r="http://schemas.openxmlformats.org/officeDocument/2006/relationships" r:embed="rId8"/>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295060C3-64CE-4D5A-B55E-486CC6BB7ECA}" type="parTrans" cxnId="{4B0768F8-DDD5-453E-B555-39B46F54F075}">
      <dgm:prSet/>
      <dgm:spPr>
        <a:solidFill>
          <a:schemeClr val="accent2"/>
        </a:solidFill>
      </dgm:spPr>
      <dgm:t>
        <a:bodyPr/>
        <a:lstStyle/>
        <a:p>
          <a:endParaRPr lang="es-ES"/>
        </a:p>
      </dgm:t>
    </dgm:pt>
    <dgm:pt modelId="{CE2EDBEF-EE87-4E2E-9CDE-D8BE52E1BDE8}" type="sibTrans" cxnId="{4B0768F8-DDD5-453E-B555-39B46F54F075}">
      <dgm:prSet/>
      <dgm:spPr/>
      <dgm:t>
        <a:bodyPr/>
        <a:lstStyle/>
        <a:p>
          <a:endParaRPr lang="es-ES"/>
        </a:p>
      </dgm:t>
    </dgm:pt>
    <dgm:pt modelId="{9068E2DC-FEF9-4589-A6B6-CA2A128BF5BC}">
      <dgm:prSet phldrT="[Texto]"/>
      <dgm:spPr>
        <a:xfrm>
          <a:off x="3351609" y="2990"/>
          <a:ext cx="1424781" cy="1424781"/>
        </a:xfrm>
        <a:blipFill rotWithShape="0">
          <a:blip xmlns:r="http://schemas.openxmlformats.org/officeDocument/2006/relationships" r:embed="rId9"/>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17E0AA53-EE45-4F4E-8C9E-3B250281DD45}" type="parTrans" cxnId="{A4D11850-616D-47C5-B007-BD1AB9CA5400}">
      <dgm:prSet/>
      <dgm:spPr>
        <a:solidFill>
          <a:schemeClr val="accent2"/>
        </a:solidFill>
      </dgm:spPr>
      <dgm:t>
        <a:bodyPr/>
        <a:lstStyle/>
        <a:p>
          <a:endParaRPr lang="es-ES"/>
        </a:p>
      </dgm:t>
    </dgm:pt>
    <dgm:pt modelId="{C6764696-1A55-443A-92A0-749A054065C5}" type="sibTrans" cxnId="{A4D11850-616D-47C5-B007-BD1AB9CA5400}">
      <dgm:prSet/>
      <dgm:spPr/>
      <dgm:t>
        <a:bodyPr/>
        <a:lstStyle/>
        <a:p>
          <a:endParaRPr lang="es-ES"/>
        </a:p>
      </dgm:t>
    </dgm:pt>
    <dgm:pt modelId="{7F4AACDF-56A5-4E8D-BDFA-1A465D25BCFC}" type="pres">
      <dgm:prSet presAssocID="{0B0DDD2D-31C5-487A-BCCE-72DCEC11E4C6}" presName="Name0" presStyleCnt="0">
        <dgm:presLayoutVars>
          <dgm:chMax val="1"/>
          <dgm:dir/>
          <dgm:animLvl val="ctr"/>
          <dgm:resizeHandles val="exact"/>
        </dgm:presLayoutVars>
      </dgm:prSet>
      <dgm:spPr/>
      <dgm:t>
        <a:bodyPr/>
        <a:lstStyle/>
        <a:p>
          <a:endParaRPr lang="es-ES"/>
        </a:p>
      </dgm:t>
    </dgm:pt>
    <dgm:pt modelId="{695FAD63-4098-408F-8FCC-804B2883EA95}" type="pres">
      <dgm:prSet presAssocID="{936C47B7-7104-4C13-9303-313818BAED01}" presName="centerShape" presStyleLbl="node0" presStyleIdx="0" presStyleCnt="1"/>
      <dgm:spPr>
        <a:prstGeom prst="ellipse">
          <a:avLst/>
        </a:prstGeom>
      </dgm:spPr>
      <dgm:t>
        <a:bodyPr/>
        <a:lstStyle/>
        <a:p>
          <a:endParaRPr lang="es-ES"/>
        </a:p>
      </dgm:t>
    </dgm:pt>
    <dgm:pt modelId="{174DF711-0308-4EB4-826A-6B77425D7CC5}" type="pres">
      <dgm:prSet presAssocID="{DA612D11-C336-4955-90EF-2B8ADBC32357}" presName="parTrans" presStyleLbl="sibTrans2D1" presStyleIdx="0" presStyleCnt="8"/>
      <dgm:spPr>
        <a:prstGeom prst="rightArrow">
          <a:avLst>
            <a:gd name="adj1" fmla="val 60000"/>
            <a:gd name="adj2" fmla="val 50000"/>
          </a:avLst>
        </a:prstGeom>
      </dgm:spPr>
      <dgm:t>
        <a:bodyPr/>
        <a:lstStyle/>
        <a:p>
          <a:endParaRPr lang="es-ES"/>
        </a:p>
      </dgm:t>
    </dgm:pt>
    <dgm:pt modelId="{62ED9B8E-3D3F-4D74-933D-17F86E74AA70}" type="pres">
      <dgm:prSet presAssocID="{DA612D11-C336-4955-90EF-2B8ADBC32357}" presName="connectorText" presStyleLbl="sibTrans2D1" presStyleIdx="0" presStyleCnt="8"/>
      <dgm:spPr/>
      <dgm:t>
        <a:bodyPr/>
        <a:lstStyle/>
        <a:p>
          <a:endParaRPr lang="es-ES"/>
        </a:p>
      </dgm:t>
    </dgm:pt>
    <dgm:pt modelId="{FFCBEDD8-757A-4B8C-A1BD-25C2A9A09CEC}" type="pres">
      <dgm:prSet presAssocID="{F5FEE989-8D34-4A3D-BFDA-9F4E532F862D}" presName="node" presStyleLbl="node1" presStyleIdx="0" presStyleCnt="8">
        <dgm:presLayoutVars>
          <dgm:bulletEnabled val="1"/>
        </dgm:presLayoutVars>
      </dgm:prSet>
      <dgm:spPr>
        <a:prstGeom prst="ellipse">
          <a:avLst/>
        </a:prstGeom>
      </dgm:spPr>
      <dgm:t>
        <a:bodyPr/>
        <a:lstStyle/>
        <a:p>
          <a:endParaRPr lang="es-ES"/>
        </a:p>
      </dgm:t>
    </dgm:pt>
    <dgm:pt modelId="{9A114A60-BEF6-4252-A346-272425F15C9D}" type="pres">
      <dgm:prSet presAssocID="{91DE0F1B-CDB7-44FC-881C-027F56233991}" presName="parTrans" presStyleLbl="sibTrans2D1" presStyleIdx="1" presStyleCnt="8"/>
      <dgm:spPr>
        <a:prstGeom prst="rightArrow">
          <a:avLst>
            <a:gd name="adj1" fmla="val 60000"/>
            <a:gd name="adj2" fmla="val 50000"/>
          </a:avLst>
        </a:prstGeom>
      </dgm:spPr>
      <dgm:t>
        <a:bodyPr/>
        <a:lstStyle/>
        <a:p>
          <a:endParaRPr lang="es-ES"/>
        </a:p>
      </dgm:t>
    </dgm:pt>
    <dgm:pt modelId="{56347080-C4A6-4338-B220-221A3A25A0C2}" type="pres">
      <dgm:prSet presAssocID="{91DE0F1B-CDB7-44FC-881C-027F56233991}" presName="connectorText" presStyleLbl="sibTrans2D1" presStyleIdx="1" presStyleCnt="8"/>
      <dgm:spPr/>
      <dgm:t>
        <a:bodyPr/>
        <a:lstStyle/>
        <a:p>
          <a:endParaRPr lang="es-ES"/>
        </a:p>
      </dgm:t>
    </dgm:pt>
    <dgm:pt modelId="{0F83B7F6-39EB-4693-BC92-A78CDB078608}" type="pres">
      <dgm:prSet presAssocID="{EFB75EE8-A8DA-4E33-B489-2064F90E98DE}" presName="node" presStyleLbl="node1" presStyleIdx="1" presStyleCnt="8">
        <dgm:presLayoutVars>
          <dgm:bulletEnabled val="1"/>
        </dgm:presLayoutVars>
      </dgm:prSet>
      <dgm:spPr>
        <a:prstGeom prst="ellipse">
          <a:avLst/>
        </a:prstGeom>
      </dgm:spPr>
      <dgm:t>
        <a:bodyPr/>
        <a:lstStyle/>
        <a:p>
          <a:endParaRPr lang="es-ES"/>
        </a:p>
      </dgm:t>
    </dgm:pt>
    <dgm:pt modelId="{B989077F-F62B-4FC1-AA21-45E6DE4948EE}" type="pres">
      <dgm:prSet presAssocID="{17E0AA53-EE45-4F4E-8C9E-3B250281DD45}" presName="parTrans" presStyleLbl="sibTrans2D1" presStyleIdx="2" presStyleCnt="8"/>
      <dgm:spPr/>
      <dgm:t>
        <a:bodyPr/>
        <a:lstStyle/>
        <a:p>
          <a:endParaRPr lang="es-ES"/>
        </a:p>
      </dgm:t>
    </dgm:pt>
    <dgm:pt modelId="{C9240C7D-4E4F-4A36-BFD1-74B1D2F645A9}" type="pres">
      <dgm:prSet presAssocID="{17E0AA53-EE45-4F4E-8C9E-3B250281DD45}" presName="connectorText" presStyleLbl="sibTrans2D1" presStyleIdx="2" presStyleCnt="8"/>
      <dgm:spPr/>
      <dgm:t>
        <a:bodyPr/>
        <a:lstStyle/>
        <a:p>
          <a:endParaRPr lang="es-ES"/>
        </a:p>
      </dgm:t>
    </dgm:pt>
    <dgm:pt modelId="{B56E7344-1EC3-4768-B969-03DCECB6061E}" type="pres">
      <dgm:prSet presAssocID="{9068E2DC-FEF9-4589-A6B6-CA2A128BF5BC}" presName="node" presStyleLbl="node1" presStyleIdx="2" presStyleCnt="8">
        <dgm:presLayoutVars>
          <dgm:bulletEnabled val="1"/>
        </dgm:presLayoutVars>
      </dgm:prSet>
      <dgm:spPr>
        <a:prstGeom prst="ellipse">
          <a:avLst/>
        </a:prstGeom>
      </dgm:spPr>
      <dgm:t>
        <a:bodyPr/>
        <a:lstStyle/>
        <a:p>
          <a:endParaRPr lang="es-ES"/>
        </a:p>
      </dgm:t>
    </dgm:pt>
    <dgm:pt modelId="{3CD7F8E0-115E-453B-8BC9-108F18BED9C3}" type="pres">
      <dgm:prSet presAssocID="{295060C3-64CE-4D5A-B55E-486CC6BB7ECA}" presName="parTrans" presStyleLbl="sibTrans2D1" presStyleIdx="3" presStyleCnt="8"/>
      <dgm:spPr/>
      <dgm:t>
        <a:bodyPr/>
        <a:lstStyle/>
        <a:p>
          <a:endParaRPr lang="es-ES"/>
        </a:p>
      </dgm:t>
    </dgm:pt>
    <dgm:pt modelId="{4002D2D5-21A7-4F43-B5B5-DFD8D75F5998}" type="pres">
      <dgm:prSet presAssocID="{295060C3-64CE-4D5A-B55E-486CC6BB7ECA}" presName="connectorText" presStyleLbl="sibTrans2D1" presStyleIdx="3" presStyleCnt="8"/>
      <dgm:spPr/>
      <dgm:t>
        <a:bodyPr/>
        <a:lstStyle/>
        <a:p>
          <a:endParaRPr lang="es-ES"/>
        </a:p>
      </dgm:t>
    </dgm:pt>
    <dgm:pt modelId="{55D10F38-930E-4645-9295-859EB128FD13}" type="pres">
      <dgm:prSet presAssocID="{8C3ADF4A-DA1D-49F5-826C-9290DAE854B3}" presName="node" presStyleLbl="node1" presStyleIdx="3" presStyleCnt="8">
        <dgm:presLayoutVars>
          <dgm:bulletEnabled val="1"/>
        </dgm:presLayoutVars>
      </dgm:prSet>
      <dgm:spPr>
        <a:prstGeom prst="ellipse">
          <a:avLst/>
        </a:prstGeom>
      </dgm:spPr>
      <dgm:t>
        <a:bodyPr/>
        <a:lstStyle/>
        <a:p>
          <a:endParaRPr lang="es-ES"/>
        </a:p>
      </dgm:t>
    </dgm:pt>
    <dgm:pt modelId="{CC18A9A7-F001-4519-BC65-A843CDDE4CB1}" type="pres">
      <dgm:prSet presAssocID="{F15CDA78-FFB5-4C9E-91FB-8ACAD04A09EB}" presName="parTrans" presStyleLbl="sibTrans2D1" presStyleIdx="4" presStyleCnt="8"/>
      <dgm:spPr>
        <a:prstGeom prst="rightArrow">
          <a:avLst>
            <a:gd name="adj1" fmla="val 60000"/>
            <a:gd name="adj2" fmla="val 50000"/>
          </a:avLst>
        </a:prstGeom>
      </dgm:spPr>
      <dgm:t>
        <a:bodyPr/>
        <a:lstStyle/>
        <a:p>
          <a:endParaRPr lang="es-ES"/>
        </a:p>
      </dgm:t>
    </dgm:pt>
    <dgm:pt modelId="{D60A4BAF-F42B-4DE4-A509-59D0A64A44DD}" type="pres">
      <dgm:prSet presAssocID="{F15CDA78-FFB5-4C9E-91FB-8ACAD04A09EB}" presName="connectorText" presStyleLbl="sibTrans2D1" presStyleIdx="4" presStyleCnt="8"/>
      <dgm:spPr/>
      <dgm:t>
        <a:bodyPr/>
        <a:lstStyle/>
        <a:p>
          <a:endParaRPr lang="es-ES"/>
        </a:p>
      </dgm:t>
    </dgm:pt>
    <dgm:pt modelId="{472634BA-7DD2-484F-9C4F-A6068793B607}" type="pres">
      <dgm:prSet presAssocID="{18A62C8C-D07F-40D0-819C-DFB30A3289A9}" presName="node" presStyleLbl="node1" presStyleIdx="4" presStyleCnt="8">
        <dgm:presLayoutVars>
          <dgm:bulletEnabled val="1"/>
        </dgm:presLayoutVars>
      </dgm:prSet>
      <dgm:spPr>
        <a:prstGeom prst="ellipse">
          <a:avLst/>
        </a:prstGeom>
      </dgm:spPr>
      <dgm:t>
        <a:bodyPr/>
        <a:lstStyle/>
        <a:p>
          <a:endParaRPr lang="es-ES"/>
        </a:p>
      </dgm:t>
    </dgm:pt>
    <dgm:pt modelId="{582A8DD1-94AB-4E79-9242-9CDEDF52FE9D}" type="pres">
      <dgm:prSet presAssocID="{1F102819-4977-4806-9480-0C3F3D379F3F}" presName="parTrans" presStyleLbl="sibTrans2D1" presStyleIdx="5" presStyleCnt="8"/>
      <dgm:spPr>
        <a:prstGeom prst="rightArrow">
          <a:avLst>
            <a:gd name="adj1" fmla="val 60000"/>
            <a:gd name="adj2" fmla="val 50000"/>
          </a:avLst>
        </a:prstGeom>
      </dgm:spPr>
      <dgm:t>
        <a:bodyPr/>
        <a:lstStyle/>
        <a:p>
          <a:endParaRPr lang="es-ES"/>
        </a:p>
      </dgm:t>
    </dgm:pt>
    <dgm:pt modelId="{3B760FE5-327C-474E-97FC-D0B06427BBA9}" type="pres">
      <dgm:prSet presAssocID="{1F102819-4977-4806-9480-0C3F3D379F3F}" presName="connectorText" presStyleLbl="sibTrans2D1" presStyleIdx="5" presStyleCnt="8"/>
      <dgm:spPr/>
      <dgm:t>
        <a:bodyPr/>
        <a:lstStyle/>
        <a:p>
          <a:endParaRPr lang="es-ES"/>
        </a:p>
      </dgm:t>
    </dgm:pt>
    <dgm:pt modelId="{945A26C2-AF73-46F6-8760-0AA774E312A6}" type="pres">
      <dgm:prSet presAssocID="{91BEADE0-0334-4104-8058-D3A9F060FDEF}" presName="node" presStyleLbl="node1" presStyleIdx="5" presStyleCnt="8">
        <dgm:presLayoutVars>
          <dgm:bulletEnabled val="1"/>
        </dgm:presLayoutVars>
      </dgm:prSet>
      <dgm:spPr>
        <a:prstGeom prst="ellipse">
          <a:avLst/>
        </a:prstGeom>
      </dgm:spPr>
      <dgm:t>
        <a:bodyPr/>
        <a:lstStyle/>
        <a:p>
          <a:endParaRPr lang="es-ES"/>
        </a:p>
      </dgm:t>
    </dgm:pt>
    <dgm:pt modelId="{2E621613-8906-4E44-8636-E4618BA1AF0F}" type="pres">
      <dgm:prSet presAssocID="{18BD9C4D-B2AB-4707-870E-A4CEB4FA5266}" presName="parTrans" presStyleLbl="sibTrans2D1" presStyleIdx="6" presStyleCnt="8"/>
      <dgm:spPr>
        <a:prstGeom prst="rightArrow">
          <a:avLst>
            <a:gd name="adj1" fmla="val 60000"/>
            <a:gd name="adj2" fmla="val 50000"/>
          </a:avLst>
        </a:prstGeom>
      </dgm:spPr>
      <dgm:t>
        <a:bodyPr/>
        <a:lstStyle/>
        <a:p>
          <a:endParaRPr lang="es-ES"/>
        </a:p>
      </dgm:t>
    </dgm:pt>
    <dgm:pt modelId="{3E7BB1AD-BC51-4C51-B7D4-C54A9276084F}" type="pres">
      <dgm:prSet presAssocID="{18BD9C4D-B2AB-4707-870E-A4CEB4FA5266}" presName="connectorText" presStyleLbl="sibTrans2D1" presStyleIdx="6" presStyleCnt="8"/>
      <dgm:spPr/>
      <dgm:t>
        <a:bodyPr/>
        <a:lstStyle/>
        <a:p>
          <a:endParaRPr lang="es-ES"/>
        </a:p>
      </dgm:t>
    </dgm:pt>
    <dgm:pt modelId="{CE4A81B1-0CFE-43E8-A704-9F4C2B7DFCBF}" type="pres">
      <dgm:prSet presAssocID="{F1EF00FE-3C96-42A8-A7A2-F536B5235878}" presName="node" presStyleLbl="node1" presStyleIdx="6" presStyleCnt="8">
        <dgm:presLayoutVars>
          <dgm:bulletEnabled val="1"/>
        </dgm:presLayoutVars>
      </dgm:prSet>
      <dgm:spPr>
        <a:prstGeom prst="ellipse">
          <a:avLst/>
        </a:prstGeom>
      </dgm:spPr>
      <dgm:t>
        <a:bodyPr/>
        <a:lstStyle/>
        <a:p>
          <a:endParaRPr lang="es-ES"/>
        </a:p>
      </dgm:t>
    </dgm:pt>
    <dgm:pt modelId="{D90CA592-CFA8-47EA-AE38-C48BB445697E}" type="pres">
      <dgm:prSet presAssocID="{93535824-782F-4C44-B94B-EAD10308D2FE}" presName="parTrans" presStyleLbl="sibTrans2D1" presStyleIdx="7" presStyleCnt="8"/>
      <dgm:spPr>
        <a:prstGeom prst="rightArrow">
          <a:avLst>
            <a:gd name="adj1" fmla="val 60000"/>
            <a:gd name="adj2" fmla="val 50000"/>
          </a:avLst>
        </a:prstGeom>
      </dgm:spPr>
      <dgm:t>
        <a:bodyPr/>
        <a:lstStyle/>
        <a:p>
          <a:endParaRPr lang="es-ES"/>
        </a:p>
      </dgm:t>
    </dgm:pt>
    <dgm:pt modelId="{07E30A11-80C3-4959-9E71-E892B980573A}" type="pres">
      <dgm:prSet presAssocID="{93535824-782F-4C44-B94B-EAD10308D2FE}" presName="connectorText" presStyleLbl="sibTrans2D1" presStyleIdx="7" presStyleCnt="8"/>
      <dgm:spPr/>
      <dgm:t>
        <a:bodyPr/>
        <a:lstStyle/>
        <a:p>
          <a:endParaRPr lang="es-ES"/>
        </a:p>
      </dgm:t>
    </dgm:pt>
    <dgm:pt modelId="{DE6CD00D-7720-4CC9-8DAC-5118F0334DD8}" type="pres">
      <dgm:prSet presAssocID="{9BFDDA4D-1CCA-4914-9F43-30E326D9E20E}" presName="node" presStyleLbl="node1" presStyleIdx="7" presStyleCnt="8">
        <dgm:presLayoutVars>
          <dgm:bulletEnabled val="1"/>
        </dgm:presLayoutVars>
      </dgm:prSet>
      <dgm:spPr>
        <a:prstGeom prst="ellipse">
          <a:avLst/>
        </a:prstGeom>
      </dgm:spPr>
      <dgm:t>
        <a:bodyPr/>
        <a:lstStyle/>
        <a:p>
          <a:endParaRPr lang="es-ES"/>
        </a:p>
      </dgm:t>
    </dgm:pt>
  </dgm:ptLst>
  <dgm:cxnLst>
    <dgm:cxn modelId="{4B0768F8-DDD5-453E-B555-39B46F54F075}" srcId="{936C47B7-7104-4C13-9303-313818BAED01}" destId="{8C3ADF4A-DA1D-49F5-826C-9290DAE854B3}" srcOrd="3" destOrd="0" parTransId="{295060C3-64CE-4D5A-B55E-486CC6BB7ECA}" sibTransId="{CE2EDBEF-EE87-4E2E-9CDE-D8BE52E1BDE8}"/>
    <dgm:cxn modelId="{930896C6-B84A-4E59-B7FC-C73EC1F76C4F}" type="presOf" srcId="{91BEADE0-0334-4104-8058-D3A9F060FDEF}" destId="{945A26C2-AF73-46F6-8760-0AA774E312A6}" srcOrd="0" destOrd="0" presId="urn:microsoft.com/office/officeart/2005/8/layout/radial5"/>
    <dgm:cxn modelId="{6A989083-165C-4938-BA19-AFA6DA9D056D}" type="presOf" srcId="{1F102819-4977-4806-9480-0C3F3D379F3F}" destId="{582A8DD1-94AB-4E79-9242-9CDEDF52FE9D}" srcOrd="0" destOrd="0" presId="urn:microsoft.com/office/officeart/2005/8/layout/radial5"/>
    <dgm:cxn modelId="{35146B0A-9157-4F6A-A97E-C3708272A3C5}" type="presOf" srcId="{F15CDA78-FFB5-4C9E-91FB-8ACAD04A09EB}" destId="{D60A4BAF-F42B-4DE4-A509-59D0A64A44DD}" srcOrd="1" destOrd="0" presId="urn:microsoft.com/office/officeart/2005/8/layout/radial5"/>
    <dgm:cxn modelId="{B2942358-F15E-4D7C-973B-BCA0B90BF0A9}" type="presOf" srcId="{17E0AA53-EE45-4F4E-8C9E-3B250281DD45}" destId="{C9240C7D-4E4F-4A36-BFD1-74B1D2F645A9}" srcOrd="1" destOrd="0" presId="urn:microsoft.com/office/officeart/2005/8/layout/radial5"/>
    <dgm:cxn modelId="{7C7D726C-50F1-4431-B7B8-A67CEFE466CD}" type="presOf" srcId="{295060C3-64CE-4D5A-B55E-486CC6BB7ECA}" destId="{4002D2D5-21A7-4F43-B5B5-DFD8D75F5998}" srcOrd="1" destOrd="0" presId="urn:microsoft.com/office/officeart/2005/8/layout/radial5"/>
    <dgm:cxn modelId="{8F8DE64E-2C53-406C-A1FA-270DEDF24AF5}" srcId="{936C47B7-7104-4C13-9303-313818BAED01}" destId="{18A62C8C-D07F-40D0-819C-DFB30A3289A9}" srcOrd="4" destOrd="0" parTransId="{F15CDA78-FFB5-4C9E-91FB-8ACAD04A09EB}" sibTransId="{64943BE4-E67E-46A0-8B6B-98222150B558}"/>
    <dgm:cxn modelId="{28838524-62CD-4032-B366-BBE50A116683}" srcId="{936C47B7-7104-4C13-9303-313818BAED01}" destId="{F1EF00FE-3C96-42A8-A7A2-F536B5235878}" srcOrd="6" destOrd="0" parTransId="{18BD9C4D-B2AB-4707-870E-A4CEB4FA5266}" sibTransId="{7046AE8A-D9E5-4454-8389-00F7576BFEC8}"/>
    <dgm:cxn modelId="{F82C07B8-4D3B-4A2B-B83A-E3F88B0BE986}" type="presOf" srcId="{8C3ADF4A-DA1D-49F5-826C-9290DAE854B3}" destId="{55D10F38-930E-4645-9295-859EB128FD13}" srcOrd="0" destOrd="0" presId="urn:microsoft.com/office/officeart/2005/8/layout/radial5"/>
    <dgm:cxn modelId="{3E953130-5C2E-4116-A08D-7B79DD218AD6}" srcId="{0B0DDD2D-31C5-487A-BCCE-72DCEC11E4C6}" destId="{936C47B7-7104-4C13-9303-313818BAED01}" srcOrd="0" destOrd="0" parTransId="{0E8EFEB1-2D37-4C2C-9E7C-A5ADE2B5BFA6}" sibTransId="{2CC562AB-F3AB-458F-B442-DD66C18C339A}"/>
    <dgm:cxn modelId="{DE2DE5F5-5C70-4006-89CA-2C86A1E09D21}" type="presOf" srcId="{936C47B7-7104-4C13-9303-313818BAED01}" destId="{695FAD63-4098-408F-8FCC-804B2883EA95}" srcOrd="0" destOrd="0" presId="urn:microsoft.com/office/officeart/2005/8/layout/radial5"/>
    <dgm:cxn modelId="{3B9B25EA-A1C1-4A66-8096-9FFE4A20ABEA}" type="presOf" srcId="{F15CDA78-FFB5-4C9E-91FB-8ACAD04A09EB}" destId="{CC18A9A7-F001-4519-BC65-A843CDDE4CB1}" srcOrd="0" destOrd="0" presId="urn:microsoft.com/office/officeart/2005/8/layout/radial5"/>
    <dgm:cxn modelId="{636172F4-E600-4EDA-B331-A31C3F0854C6}" type="presOf" srcId="{18A62C8C-D07F-40D0-819C-DFB30A3289A9}" destId="{472634BA-7DD2-484F-9C4F-A6068793B607}" srcOrd="0" destOrd="0" presId="urn:microsoft.com/office/officeart/2005/8/layout/radial5"/>
    <dgm:cxn modelId="{C49D93BE-378D-4347-A17D-8CE61B0EB624}" type="presOf" srcId="{EFB75EE8-A8DA-4E33-B489-2064F90E98DE}" destId="{0F83B7F6-39EB-4693-BC92-A78CDB078608}" srcOrd="0" destOrd="0" presId="urn:microsoft.com/office/officeart/2005/8/layout/radial5"/>
    <dgm:cxn modelId="{A4D11850-616D-47C5-B007-BD1AB9CA5400}" srcId="{936C47B7-7104-4C13-9303-313818BAED01}" destId="{9068E2DC-FEF9-4589-A6B6-CA2A128BF5BC}" srcOrd="2" destOrd="0" parTransId="{17E0AA53-EE45-4F4E-8C9E-3B250281DD45}" sibTransId="{C6764696-1A55-443A-92A0-749A054065C5}"/>
    <dgm:cxn modelId="{7B92D53C-E11A-4769-9ED8-D5E89076EAE5}" type="presOf" srcId="{91DE0F1B-CDB7-44FC-881C-027F56233991}" destId="{9A114A60-BEF6-4252-A346-272425F15C9D}" srcOrd="0" destOrd="0" presId="urn:microsoft.com/office/officeart/2005/8/layout/radial5"/>
    <dgm:cxn modelId="{6E42F407-13AB-45CD-8C9A-F434D744E7CE}" type="presOf" srcId="{93535824-782F-4C44-B94B-EAD10308D2FE}" destId="{D90CA592-CFA8-47EA-AE38-C48BB445697E}" srcOrd="0" destOrd="0" presId="urn:microsoft.com/office/officeart/2005/8/layout/radial5"/>
    <dgm:cxn modelId="{A422EA66-DC5F-4CA9-B6CE-E787E3E7819A}" srcId="{936C47B7-7104-4C13-9303-313818BAED01}" destId="{EFB75EE8-A8DA-4E33-B489-2064F90E98DE}" srcOrd="1" destOrd="0" parTransId="{91DE0F1B-CDB7-44FC-881C-027F56233991}" sibTransId="{6E0F82F7-6740-4B12-B12F-2E5A508D6FB5}"/>
    <dgm:cxn modelId="{374ABFCC-9E11-4CD8-896C-976DF56D9CF8}" srcId="{936C47B7-7104-4C13-9303-313818BAED01}" destId="{F5FEE989-8D34-4A3D-BFDA-9F4E532F862D}" srcOrd="0" destOrd="0" parTransId="{DA612D11-C336-4955-90EF-2B8ADBC32357}" sibTransId="{CF8E0B56-F471-436A-9387-B39EA2FF9EC3}"/>
    <dgm:cxn modelId="{796319F8-453A-406A-8963-D994FF019825}" type="presOf" srcId="{91DE0F1B-CDB7-44FC-881C-027F56233991}" destId="{56347080-C4A6-4338-B220-221A3A25A0C2}" srcOrd="1" destOrd="0" presId="urn:microsoft.com/office/officeart/2005/8/layout/radial5"/>
    <dgm:cxn modelId="{BF220056-134C-4CDF-845B-54E5F7882507}" type="presOf" srcId="{F5FEE989-8D34-4A3D-BFDA-9F4E532F862D}" destId="{FFCBEDD8-757A-4B8C-A1BD-25C2A9A09CEC}" srcOrd="0" destOrd="0" presId="urn:microsoft.com/office/officeart/2005/8/layout/radial5"/>
    <dgm:cxn modelId="{DDC58BBC-5F56-4010-884D-E0DDB9649F05}" type="presOf" srcId="{18BD9C4D-B2AB-4707-870E-A4CEB4FA5266}" destId="{2E621613-8906-4E44-8636-E4618BA1AF0F}" srcOrd="0" destOrd="0" presId="urn:microsoft.com/office/officeart/2005/8/layout/radial5"/>
    <dgm:cxn modelId="{A02141A0-8EA0-4E18-B970-084A5818A182}" type="presOf" srcId="{93535824-782F-4C44-B94B-EAD10308D2FE}" destId="{07E30A11-80C3-4959-9E71-E892B980573A}" srcOrd="1" destOrd="0" presId="urn:microsoft.com/office/officeart/2005/8/layout/radial5"/>
    <dgm:cxn modelId="{2F64F6DD-65D3-4250-9548-3D303B24CB9E}" type="presOf" srcId="{9BFDDA4D-1CCA-4914-9F43-30E326D9E20E}" destId="{DE6CD00D-7720-4CC9-8DAC-5118F0334DD8}" srcOrd="0" destOrd="0" presId="urn:microsoft.com/office/officeart/2005/8/layout/radial5"/>
    <dgm:cxn modelId="{97D8F6EB-344B-4BF1-9238-A73D9A49EB0C}" type="presOf" srcId="{DA612D11-C336-4955-90EF-2B8ADBC32357}" destId="{174DF711-0308-4EB4-826A-6B77425D7CC5}" srcOrd="0" destOrd="0" presId="urn:microsoft.com/office/officeart/2005/8/layout/radial5"/>
    <dgm:cxn modelId="{B4F92468-75C4-4D85-9672-F6DE061EC1A0}" type="presOf" srcId="{295060C3-64CE-4D5A-B55E-486CC6BB7ECA}" destId="{3CD7F8E0-115E-453B-8BC9-108F18BED9C3}" srcOrd="0" destOrd="0" presId="urn:microsoft.com/office/officeart/2005/8/layout/radial5"/>
    <dgm:cxn modelId="{034AB14C-5BB7-4836-8312-18566D40E0EE}" type="presOf" srcId="{17E0AA53-EE45-4F4E-8C9E-3B250281DD45}" destId="{B989077F-F62B-4FC1-AA21-45E6DE4948EE}" srcOrd="0" destOrd="0" presId="urn:microsoft.com/office/officeart/2005/8/layout/radial5"/>
    <dgm:cxn modelId="{ED6CDE11-4416-488A-9736-03E7AD09586D}" srcId="{936C47B7-7104-4C13-9303-313818BAED01}" destId="{9BFDDA4D-1CCA-4914-9F43-30E326D9E20E}" srcOrd="7" destOrd="0" parTransId="{93535824-782F-4C44-B94B-EAD10308D2FE}" sibTransId="{79AF5660-44C8-4CE7-8CCE-190AF72ED024}"/>
    <dgm:cxn modelId="{7E2D2C1B-078F-4023-9802-CDF270D2DB4D}" srcId="{936C47B7-7104-4C13-9303-313818BAED01}" destId="{91BEADE0-0334-4104-8058-D3A9F060FDEF}" srcOrd="5" destOrd="0" parTransId="{1F102819-4977-4806-9480-0C3F3D379F3F}" sibTransId="{13DC1CA1-9A71-4F75-A4D7-798AC724CAB3}"/>
    <dgm:cxn modelId="{85315195-4217-4BCD-9A8C-4639C8FE3D0C}" type="presOf" srcId="{9068E2DC-FEF9-4589-A6B6-CA2A128BF5BC}" destId="{B56E7344-1EC3-4768-B969-03DCECB6061E}" srcOrd="0" destOrd="0" presId="urn:microsoft.com/office/officeart/2005/8/layout/radial5"/>
    <dgm:cxn modelId="{78D23D4B-56A3-483E-823E-B8AC08221955}" type="presOf" srcId="{DA612D11-C336-4955-90EF-2B8ADBC32357}" destId="{62ED9B8E-3D3F-4D74-933D-17F86E74AA70}" srcOrd="1" destOrd="0" presId="urn:microsoft.com/office/officeart/2005/8/layout/radial5"/>
    <dgm:cxn modelId="{856A1476-7926-4B82-9DF8-227874AB59DF}" type="presOf" srcId="{1F102819-4977-4806-9480-0C3F3D379F3F}" destId="{3B760FE5-327C-474E-97FC-D0B06427BBA9}" srcOrd="1" destOrd="0" presId="urn:microsoft.com/office/officeart/2005/8/layout/radial5"/>
    <dgm:cxn modelId="{32C620A7-C0D8-46F3-9622-2A33B51CB1D6}" type="presOf" srcId="{18BD9C4D-B2AB-4707-870E-A4CEB4FA5266}" destId="{3E7BB1AD-BC51-4C51-B7D4-C54A9276084F}" srcOrd="1" destOrd="0" presId="urn:microsoft.com/office/officeart/2005/8/layout/radial5"/>
    <dgm:cxn modelId="{258DFAEF-0506-4924-BF0A-421F39AE2075}" type="presOf" srcId="{0B0DDD2D-31C5-487A-BCCE-72DCEC11E4C6}" destId="{7F4AACDF-56A5-4E8D-BDFA-1A465D25BCFC}" srcOrd="0" destOrd="0" presId="urn:microsoft.com/office/officeart/2005/8/layout/radial5"/>
    <dgm:cxn modelId="{3CD92A60-83BB-4308-A798-1D0CBCBAFA34}" type="presOf" srcId="{F1EF00FE-3C96-42A8-A7A2-F536B5235878}" destId="{CE4A81B1-0CFE-43E8-A704-9F4C2B7DFCBF}" srcOrd="0" destOrd="0" presId="urn:microsoft.com/office/officeart/2005/8/layout/radial5"/>
    <dgm:cxn modelId="{D06F608A-30ED-44F5-A538-D9C82F29668B}" type="presParOf" srcId="{7F4AACDF-56A5-4E8D-BDFA-1A465D25BCFC}" destId="{695FAD63-4098-408F-8FCC-804B2883EA95}" srcOrd="0" destOrd="0" presId="urn:microsoft.com/office/officeart/2005/8/layout/radial5"/>
    <dgm:cxn modelId="{C1E0CF23-FD0A-4FCA-A35B-68E93EAFE749}" type="presParOf" srcId="{7F4AACDF-56A5-4E8D-BDFA-1A465D25BCFC}" destId="{174DF711-0308-4EB4-826A-6B77425D7CC5}" srcOrd="1" destOrd="0" presId="urn:microsoft.com/office/officeart/2005/8/layout/radial5"/>
    <dgm:cxn modelId="{B5D13F5A-0EA2-49B5-B5AE-272A3DE98D6B}" type="presParOf" srcId="{174DF711-0308-4EB4-826A-6B77425D7CC5}" destId="{62ED9B8E-3D3F-4D74-933D-17F86E74AA70}" srcOrd="0" destOrd="0" presId="urn:microsoft.com/office/officeart/2005/8/layout/radial5"/>
    <dgm:cxn modelId="{17084D7B-1D23-4547-B252-C028AADAE620}" type="presParOf" srcId="{7F4AACDF-56A5-4E8D-BDFA-1A465D25BCFC}" destId="{FFCBEDD8-757A-4B8C-A1BD-25C2A9A09CEC}" srcOrd="2" destOrd="0" presId="urn:microsoft.com/office/officeart/2005/8/layout/radial5"/>
    <dgm:cxn modelId="{DF5EF0A8-5853-447B-B3CA-39F9951FCF13}" type="presParOf" srcId="{7F4AACDF-56A5-4E8D-BDFA-1A465D25BCFC}" destId="{9A114A60-BEF6-4252-A346-272425F15C9D}" srcOrd="3" destOrd="0" presId="urn:microsoft.com/office/officeart/2005/8/layout/radial5"/>
    <dgm:cxn modelId="{49A74637-4948-414F-B3C6-DC3C14522D18}" type="presParOf" srcId="{9A114A60-BEF6-4252-A346-272425F15C9D}" destId="{56347080-C4A6-4338-B220-221A3A25A0C2}" srcOrd="0" destOrd="0" presId="urn:microsoft.com/office/officeart/2005/8/layout/radial5"/>
    <dgm:cxn modelId="{E29AAAC3-9D80-40B5-974B-F02590C4B95D}" type="presParOf" srcId="{7F4AACDF-56A5-4E8D-BDFA-1A465D25BCFC}" destId="{0F83B7F6-39EB-4693-BC92-A78CDB078608}" srcOrd="4" destOrd="0" presId="urn:microsoft.com/office/officeart/2005/8/layout/radial5"/>
    <dgm:cxn modelId="{061FB874-01CC-4684-B72C-02D4D6602B9D}" type="presParOf" srcId="{7F4AACDF-56A5-4E8D-BDFA-1A465D25BCFC}" destId="{B989077F-F62B-4FC1-AA21-45E6DE4948EE}" srcOrd="5" destOrd="0" presId="urn:microsoft.com/office/officeart/2005/8/layout/radial5"/>
    <dgm:cxn modelId="{FA1F340E-DBCE-4CCC-9EE2-6035D66A7679}" type="presParOf" srcId="{B989077F-F62B-4FC1-AA21-45E6DE4948EE}" destId="{C9240C7D-4E4F-4A36-BFD1-74B1D2F645A9}" srcOrd="0" destOrd="0" presId="urn:microsoft.com/office/officeart/2005/8/layout/radial5"/>
    <dgm:cxn modelId="{F10D4993-7C65-4660-B879-100D3CB4F117}" type="presParOf" srcId="{7F4AACDF-56A5-4E8D-BDFA-1A465D25BCFC}" destId="{B56E7344-1EC3-4768-B969-03DCECB6061E}" srcOrd="6" destOrd="0" presId="urn:microsoft.com/office/officeart/2005/8/layout/radial5"/>
    <dgm:cxn modelId="{4B846DDC-99C0-40B7-AC48-202EBAC7E3B1}" type="presParOf" srcId="{7F4AACDF-56A5-4E8D-BDFA-1A465D25BCFC}" destId="{3CD7F8E0-115E-453B-8BC9-108F18BED9C3}" srcOrd="7" destOrd="0" presId="urn:microsoft.com/office/officeart/2005/8/layout/radial5"/>
    <dgm:cxn modelId="{606BF3D2-0769-466B-A3AD-570D3AB22166}" type="presParOf" srcId="{3CD7F8E0-115E-453B-8BC9-108F18BED9C3}" destId="{4002D2D5-21A7-4F43-B5B5-DFD8D75F5998}" srcOrd="0" destOrd="0" presId="urn:microsoft.com/office/officeart/2005/8/layout/radial5"/>
    <dgm:cxn modelId="{79D63DEE-A8AD-44EC-9B87-FFCCD2CB9635}" type="presParOf" srcId="{7F4AACDF-56A5-4E8D-BDFA-1A465D25BCFC}" destId="{55D10F38-930E-4645-9295-859EB128FD13}" srcOrd="8" destOrd="0" presId="urn:microsoft.com/office/officeart/2005/8/layout/radial5"/>
    <dgm:cxn modelId="{1E471236-E049-4925-B648-175DB9CDDABA}" type="presParOf" srcId="{7F4AACDF-56A5-4E8D-BDFA-1A465D25BCFC}" destId="{CC18A9A7-F001-4519-BC65-A843CDDE4CB1}" srcOrd="9" destOrd="0" presId="urn:microsoft.com/office/officeart/2005/8/layout/radial5"/>
    <dgm:cxn modelId="{03AA9E4F-E998-4063-901F-BCB04633EE4D}" type="presParOf" srcId="{CC18A9A7-F001-4519-BC65-A843CDDE4CB1}" destId="{D60A4BAF-F42B-4DE4-A509-59D0A64A44DD}" srcOrd="0" destOrd="0" presId="urn:microsoft.com/office/officeart/2005/8/layout/radial5"/>
    <dgm:cxn modelId="{361C081C-8B5F-4246-A41F-EB659EC60F83}" type="presParOf" srcId="{7F4AACDF-56A5-4E8D-BDFA-1A465D25BCFC}" destId="{472634BA-7DD2-484F-9C4F-A6068793B607}" srcOrd="10" destOrd="0" presId="urn:microsoft.com/office/officeart/2005/8/layout/radial5"/>
    <dgm:cxn modelId="{B19B390D-E389-4E59-93C9-BBF8E5D40696}" type="presParOf" srcId="{7F4AACDF-56A5-4E8D-BDFA-1A465D25BCFC}" destId="{582A8DD1-94AB-4E79-9242-9CDEDF52FE9D}" srcOrd="11" destOrd="0" presId="urn:microsoft.com/office/officeart/2005/8/layout/radial5"/>
    <dgm:cxn modelId="{3035F4DB-5898-4C2C-9938-2D5AFC2C4A93}" type="presParOf" srcId="{582A8DD1-94AB-4E79-9242-9CDEDF52FE9D}" destId="{3B760FE5-327C-474E-97FC-D0B06427BBA9}" srcOrd="0" destOrd="0" presId="urn:microsoft.com/office/officeart/2005/8/layout/radial5"/>
    <dgm:cxn modelId="{E0D8A27E-1951-471D-B9EB-3F0A39C1D2FD}" type="presParOf" srcId="{7F4AACDF-56A5-4E8D-BDFA-1A465D25BCFC}" destId="{945A26C2-AF73-46F6-8760-0AA774E312A6}" srcOrd="12" destOrd="0" presId="urn:microsoft.com/office/officeart/2005/8/layout/radial5"/>
    <dgm:cxn modelId="{5BDE23DC-8E58-4F1E-ABBC-5D90404DF102}" type="presParOf" srcId="{7F4AACDF-56A5-4E8D-BDFA-1A465D25BCFC}" destId="{2E621613-8906-4E44-8636-E4618BA1AF0F}" srcOrd="13" destOrd="0" presId="urn:microsoft.com/office/officeart/2005/8/layout/radial5"/>
    <dgm:cxn modelId="{E97B2905-CDBA-406F-BDFD-D07AC49C39B7}" type="presParOf" srcId="{2E621613-8906-4E44-8636-E4618BA1AF0F}" destId="{3E7BB1AD-BC51-4C51-B7D4-C54A9276084F}" srcOrd="0" destOrd="0" presId="urn:microsoft.com/office/officeart/2005/8/layout/radial5"/>
    <dgm:cxn modelId="{95ADCC46-9B70-4FD7-BE3B-89FB52DBE48A}" type="presParOf" srcId="{7F4AACDF-56A5-4E8D-BDFA-1A465D25BCFC}" destId="{CE4A81B1-0CFE-43E8-A704-9F4C2B7DFCBF}" srcOrd="14" destOrd="0" presId="urn:microsoft.com/office/officeart/2005/8/layout/radial5"/>
    <dgm:cxn modelId="{9015FD8C-22EA-4794-821D-5CE6F44FD1FC}" type="presParOf" srcId="{7F4AACDF-56A5-4E8D-BDFA-1A465D25BCFC}" destId="{D90CA592-CFA8-47EA-AE38-C48BB445697E}" srcOrd="15" destOrd="0" presId="urn:microsoft.com/office/officeart/2005/8/layout/radial5"/>
    <dgm:cxn modelId="{BCDA5852-9D59-4491-99AA-2FA44D406F73}" type="presParOf" srcId="{D90CA592-CFA8-47EA-AE38-C48BB445697E}" destId="{07E30A11-80C3-4959-9E71-E892B980573A}" srcOrd="0" destOrd="0" presId="urn:microsoft.com/office/officeart/2005/8/layout/radial5"/>
    <dgm:cxn modelId="{466D0042-2530-43B8-9DA3-AC093CA9B37F}" type="presParOf" srcId="{7F4AACDF-56A5-4E8D-BDFA-1A465D25BCFC}" destId="{DE6CD00D-7720-4CC9-8DAC-5118F0334DD8}"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B0DDD2D-31C5-487A-BCCE-72DCEC11E4C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936C47B7-7104-4C13-9303-313818BAED01}">
      <dgm:prSet phldrT="[Texto]"/>
      <dgm:spPr>
        <a:xfrm>
          <a:off x="3351609" y="1996942"/>
          <a:ext cx="1424781" cy="1424781"/>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0E8EFEB1-2D37-4C2C-9E7C-A5ADE2B5BFA6}" type="parTrans" cxnId="{3E953130-5C2E-4116-A08D-7B79DD218AD6}">
      <dgm:prSet/>
      <dgm:spPr/>
      <dgm:t>
        <a:bodyPr/>
        <a:lstStyle/>
        <a:p>
          <a:endParaRPr lang="es-ES"/>
        </a:p>
      </dgm:t>
    </dgm:pt>
    <dgm:pt modelId="{2CC562AB-F3AB-458F-B442-DD66C18C339A}" type="sibTrans" cxnId="{3E953130-5C2E-4116-A08D-7B79DD218AD6}">
      <dgm:prSet/>
      <dgm:spPr/>
      <dgm:t>
        <a:bodyPr/>
        <a:lstStyle/>
        <a:p>
          <a:endParaRPr lang="es-ES"/>
        </a:p>
      </dgm:t>
    </dgm:pt>
    <dgm:pt modelId="{F5FEE989-8D34-4A3D-BFDA-9F4E532F862D}">
      <dgm:prSet phldrT="[Texto]"/>
      <dgm:spPr>
        <a:xfrm>
          <a:off x="3351609" y="2990"/>
          <a:ext cx="1424781" cy="1424781"/>
        </a:xfrm>
        <a:prstGeom prst="ellipse">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DA612D11-C336-4955-90EF-2B8ADBC32357}" type="parTrans" cxnId="{374ABFCC-9E11-4CD8-896C-976DF56D9CF8}">
      <dgm:prSet/>
      <dgm:spPr>
        <a:xfrm rot="16200000">
          <a:off x="3913169" y="1478682"/>
          <a:ext cx="301660" cy="484425"/>
        </a:xfrm>
        <a:prstGeom prst="rightArrow">
          <a:avLst>
            <a:gd name="adj1" fmla="val 60000"/>
            <a:gd name="adj2" fmla="val 50000"/>
          </a:avLst>
        </a:prstGeo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CF8E0B56-F471-436A-9387-B39EA2FF9EC3}" type="sibTrans" cxnId="{374ABFCC-9E11-4CD8-896C-976DF56D9CF8}">
      <dgm:prSet/>
      <dgm:spPr/>
      <dgm:t>
        <a:bodyPr/>
        <a:lstStyle/>
        <a:p>
          <a:endParaRPr lang="es-ES"/>
        </a:p>
      </dgm:t>
    </dgm:pt>
    <dgm:pt modelId="{EFB75EE8-A8DA-4E33-B489-2064F90E98DE}">
      <dgm:prSet phldrT="[Texto]"/>
      <dgm:spPr>
        <a:xfrm>
          <a:off x="5078422" y="999966"/>
          <a:ext cx="1424781" cy="1424781"/>
        </a:xfrm>
        <a:prstGeom prst="ellipse">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91DE0F1B-CDB7-44FC-881C-027F56233991}" type="parTrans" cxnId="{A422EA66-DC5F-4CA9-B6CE-E787E3E7819A}">
      <dgm:prSet/>
      <dgm:spPr>
        <a:xfrm rot="19800000">
          <a:off x="4769182" y="1972901"/>
          <a:ext cx="301660" cy="484425"/>
        </a:xfrm>
        <a:prstGeom prst="rightArrow">
          <a:avLst>
            <a:gd name="adj1" fmla="val 60000"/>
            <a:gd name="adj2" fmla="val 50000"/>
          </a:avLst>
        </a:prstGeo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6E0F82F7-6740-4B12-B12F-2E5A508D6FB5}" type="sibTrans" cxnId="{A422EA66-DC5F-4CA9-B6CE-E787E3E7819A}">
      <dgm:prSet/>
      <dgm:spPr/>
      <dgm:t>
        <a:bodyPr/>
        <a:lstStyle/>
        <a:p>
          <a:endParaRPr lang="es-ES"/>
        </a:p>
      </dgm:t>
    </dgm:pt>
    <dgm:pt modelId="{18A62C8C-D07F-40D0-819C-DFB30A3289A9}">
      <dgm:prSet phldrT="[Texto]"/>
      <dgm:spPr>
        <a:xfrm>
          <a:off x="5078422" y="2993918"/>
          <a:ext cx="1424781" cy="1424781"/>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F15CDA78-FFB5-4C9E-91FB-8ACAD04A09EB}" type="parTrans" cxnId="{8F8DE64E-2C53-406C-A1FA-270DEDF24AF5}">
      <dgm:prSet/>
      <dgm:spPr>
        <a:xfrm rot="1800000">
          <a:off x="4769182" y="2961339"/>
          <a:ext cx="301660" cy="484425"/>
        </a:xfrm>
        <a:prstGeom prst="rightArrow">
          <a:avLst>
            <a:gd name="adj1" fmla="val 60000"/>
            <a:gd name="adj2" fmla="val 50000"/>
          </a:avLst>
        </a:prstGeo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64943BE4-E67E-46A0-8B6B-98222150B558}" type="sibTrans" cxnId="{8F8DE64E-2C53-406C-A1FA-270DEDF24AF5}">
      <dgm:prSet/>
      <dgm:spPr/>
      <dgm:t>
        <a:bodyPr/>
        <a:lstStyle/>
        <a:p>
          <a:endParaRPr lang="es-ES"/>
        </a:p>
      </dgm:t>
    </dgm:pt>
    <dgm:pt modelId="{9BFDDA4D-1CCA-4914-9F43-30E326D9E20E}">
      <dgm:prSet phldrT="[Texto]"/>
      <dgm:spPr>
        <a:xfrm>
          <a:off x="1624796" y="999966"/>
          <a:ext cx="1424781" cy="1424781"/>
        </a:xfrm>
        <a:prstGeom prst="ellipse">
          <a:avLst/>
        </a:prstGeo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93535824-782F-4C44-B94B-EAD10308D2FE}" type="parTrans" cxnId="{ED6CDE11-4416-488A-9736-03E7AD09586D}">
      <dgm:prSet/>
      <dgm:spPr>
        <a:xfrm rot="12600000">
          <a:off x="3057156" y="1972901"/>
          <a:ext cx="301660" cy="484425"/>
        </a:xfrm>
        <a:prstGeom prst="rightArrow">
          <a:avLst>
            <a:gd name="adj1" fmla="val 60000"/>
            <a:gd name="adj2" fmla="val 50000"/>
          </a:avLst>
        </a:prstGeo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79AF5660-44C8-4CE7-8CCE-190AF72ED024}" type="sibTrans" cxnId="{ED6CDE11-4416-488A-9736-03E7AD09586D}">
      <dgm:prSet/>
      <dgm:spPr/>
      <dgm:t>
        <a:bodyPr/>
        <a:lstStyle/>
        <a:p>
          <a:endParaRPr lang="es-ES"/>
        </a:p>
      </dgm:t>
    </dgm:pt>
    <dgm:pt modelId="{D18616D2-178C-494D-8569-8FC2E0037A5D}">
      <dgm:prSet phldrT="[Texto]"/>
      <dgm:spPr>
        <a:xfrm>
          <a:off x="3351609" y="3990894"/>
          <a:ext cx="1424781" cy="1424781"/>
        </a:xfrm>
        <a:prstGeom prst="ellipse">
          <a:avLst/>
        </a:prstGeom>
        <a:blipFill rotWithShape="0">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0E55FF8D-B1E4-4BC5-A3EC-725676373D11}" type="parTrans" cxnId="{D12046F4-E386-4CA0-A170-AF865F2D9DD7}">
      <dgm:prSet/>
      <dgm:spPr>
        <a:xfrm rot="5400000">
          <a:off x="3913169" y="3455559"/>
          <a:ext cx="301660" cy="484425"/>
        </a:xfrm>
        <a:prstGeom prst="rightArrow">
          <a:avLst>
            <a:gd name="adj1" fmla="val 60000"/>
            <a:gd name="adj2" fmla="val 50000"/>
          </a:avLst>
        </a:prstGeo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2FDDBF02-43BB-463D-9800-8E43828B4319}" type="sibTrans" cxnId="{D12046F4-E386-4CA0-A170-AF865F2D9DD7}">
      <dgm:prSet/>
      <dgm:spPr/>
      <dgm:t>
        <a:bodyPr/>
        <a:lstStyle/>
        <a:p>
          <a:endParaRPr lang="es-ES"/>
        </a:p>
      </dgm:t>
    </dgm:pt>
    <dgm:pt modelId="{F1A99D88-679F-4E54-A1D3-8B50F015C237}">
      <dgm:prSet phldrT="[Texto]"/>
      <dgm:spPr>
        <a:xfrm>
          <a:off x="1624796" y="2993918"/>
          <a:ext cx="1424781" cy="1424781"/>
        </a:xfrm>
        <a:prstGeom prst="ellipse">
          <a:avLst/>
        </a:prstGeom>
        <a:blipFill rotWithShape="0">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844B89DA-CBF3-4188-8A79-9D0DBD00FD06}" type="parTrans" cxnId="{454ACEC8-B1DB-4A1D-9C6C-C24C3620A1B3}">
      <dgm:prSet/>
      <dgm:spPr>
        <a:xfrm rot="9000000">
          <a:off x="3057156" y="2961339"/>
          <a:ext cx="301660" cy="484425"/>
        </a:xfrm>
        <a:prstGeom prst="rightArrow">
          <a:avLst>
            <a:gd name="adj1" fmla="val 60000"/>
            <a:gd name="adj2" fmla="val 50000"/>
          </a:avLst>
        </a:prstGeo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4F6C7363-BE34-499D-AD89-52250AA82391}" type="sibTrans" cxnId="{454ACEC8-B1DB-4A1D-9C6C-C24C3620A1B3}">
      <dgm:prSet/>
      <dgm:spPr/>
      <dgm:t>
        <a:bodyPr/>
        <a:lstStyle/>
        <a:p>
          <a:endParaRPr lang="es-ES"/>
        </a:p>
      </dgm:t>
    </dgm:pt>
    <dgm:pt modelId="{7F4AACDF-56A5-4E8D-BDFA-1A465D25BCFC}" type="pres">
      <dgm:prSet presAssocID="{0B0DDD2D-31C5-487A-BCCE-72DCEC11E4C6}" presName="Name0" presStyleCnt="0">
        <dgm:presLayoutVars>
          <dgm:chMax val="1"/>
          <dgm:dir/>
          <dgm:animLvl val="ctr"/>
          <dgm:resizeHandles val="exact"/>
        </dgm:presLayoutVars>
      </dgm:prSet>
      <dgm:spPr/>
      <dgm:t>
        <a:bodyPr/>
        <a:lstStyle/>
        <a:p>
          <a:endParaRPr lang="es-ES"/>
        </a:p>
      </dgm:t>
    </dgm:pt>
    <dgm:pt modelId="{695FAD63-4098-408F-8FCC-804B2883EA95}" type="pres">
      <dgm:prSet presAssocID="{936C47B7-7104-4C13-9303-313818BAED01}" presName="centerShape" presStyleLbl="node0" presStyleIdx="0" presStyleCnt="1"/>
      <dgm:spPr/>
      <dgm:t>
        <a:bodyPr/>
        <a:lstStyle/>
        <a:p>
          <a:endParaRPr lang="es-ES"/>
        </a:p>
      </dgm:t>
    </dgm:pt>
    <dgm:pt modelId="{174DF711-0308-4EB4-826A-6B77425D7CC5}" type="pres">
      <dgm:prSet presAssocID="{DA612D11-C336-4955-90EF-2B8ADBC32357}" presName="parTrans" presStyleLbl="sibTrans2D1" presStyleIdx="0" presStyleCnt="6"/>
      <dgm:spPr/>
      <dgm:t>
        <a:bodyPr/>
        <a:lstStyle/>
        <a:p>
          <a:endParaRPr lang="es-ES"/>
        </a:p>
      </dgm:t>
    </dgm:pt>
    <dgm:pt modelId="{62ED9B8E-3D3F-4D74-933D-17F86E74AA70}" type="pres">
      <dgm:prSet presAssocID="{DA612D11-C336-4955-90EF-2B8ADBC32357}" presName="connectorText" presStyleLbl="sibTrans2D1" presStyleIdx="0" presStyleCnt="6"/>
      <dgm:spPr/>
      <dgm:t>
        <a:bodyPr/>
        <a:lstStyle/>
        <a:p>
          <a:endParaRPr lang="es-ES"/>
        </a:p>
      </dgm:t>
    </dgm:pt>
    <dgm:pt modelId="{FFCBEDD8-757A-4B8C-A1BD-25C2A9A09CEC}" type="pres">
      <dgm:prSet presAssocID="{F5FEE989-8D34-4A3D-BFDA-9F4E532F862D}" presName="node" presStyleLbl="node1" presStyleIdx="0" presStyleCnt="6">
        <dgm:presLayoutVars>
          <dgm:bulletEnabled val="1"/>
        </dgm:presLayoutVars>
      </dgm:prSet>
      <dgm:spPr/>
      <dgm:t>
        <a:bodyPr/>
        <a:lstStyle/>
        <a:p>
          <a:endParaRPr lang="es-ES"/>
        </a:p>
      </dgm:t>
    </dgm:pt>
    <dgm:pt modelId="{9A114A60-BEF6-4252-A346-272425F15C9D}" type="pres">
      <dgm:prSet presAssocID="{91DE0F1B-CDB7-44FC-881C-027F56233991}" presName="parTrans" presStyleLbl="sibTrans2D1" presStyleIdx="1" presStyleCnt="6"/>
      <dgm:spPr/>
      <dgm:t>
        <a:bodyPr/>
        <a:lstStyle/>
        <a:p>
          <a:endParaRPr lang="es-ES"/>
        </a:p>
      </dgm:t>
    </dgm:pt>
    <dgm:pt modelId="{56347080-C4A6-4338-B220-221A3A25A0C2}" type="pres">
      <dgm:prSet presAssocID="{91DE0F1B-CDB7-44FC-881C-027F56233991}" presName="connectorText" presStyleLbl="sibTrans2D1" presStyleIdx="1" presStyleCnt="6"/>
      <dgm:spPr/>
      <dgm:t>
        <a:bodyPr/>
        <a:lstStyle/>
        <a:p>
          <a:endParaRPr lang="es-ES"/>
        </a:p>
      </dgm:t>
    </dgm:pt>
    <dgm:pt modelId="{0F83B7F6-39EB-4693-BC92-A78CDB078608}" type="pres">
      <dgm:prSet presAssocID="{EFB75EE8-A8DA-4E33-B489-2064F90E98DE}" presName="node" presStyleLbl="node1" presStyleIdx="1" presStyleCnt="6">
        <dgm:presLayoutVars>
          <dgm:bulletEnabled val="1"/>
        </dgm:presLayoutVars>
      </dgm:prSet>
      <dgm:spPr/>
      <dgm:t>
        <a:bodyPr/>
        <a:lstStyle/>
        <a:p>
          <a:endParaRPr lang="es-ES"/>
        </a:p>
      </dgm:t>
    </dgm:pt>
    <dgm:pt modelId="{CC18A9A7-F001-4519-BC65-A843CDDE4CB1}" type="pres">
      <dgm:prSet presAssocID="{F15CDA78-FFB5-4C9E-91FB-8ACAD04A09EB}" presName="parTrans" presStyleLbl="sibTrans2D1" presStyleIdx="2" presStyleCnt="6"/>
      <dgm:spPr/>
      <dgm:t>
        <a:bodyPr/>
        <a:lstStyle/>
        <a:p>
          <a:endParaRPr lang="es-ES"/>
        </a:p>
      </dgm:t>
    </dgm:pt>
    <dgm:pt modelId="{D60A4BAF-F42B-4DE4-A509-59D0A64A44DD}" type="pres">
      <dgm:prSet presAssocID="{F15CDA78-FFB5-4C9E-91FB-8ACAD04A09EB}" presName="connectorText" presStyleLbl="sibTrans2D1" presStyleIdx="2" presStyleCnt="6"/>
      <dgm:spPr/>
      <dgm:t>
        <a:bodyPr/>
        <a:lstStyle/>
        <a:p>
          <a:endParaRPr lang="es-ES"/>
        </a:p>
      </dgm:t>
    </dgm:pt>
    <dgm:pt modelId="{472634BA-7DD2-484F-9C4F-A6068793B607}" type="pres">
      <dgm:prSet presAssocID="{18A62C8C-D07F-40D0-819C-DFB30A3289A9}" presName="node" presStyleLbl="node1" presStyleIdx="2" presStyleCnt="6">
        <dgm:presLayoutVars>
          <dgm:bulletEnabled val="1"/>
        </dgm:presLayoutVars>
      </dgm:prSet>
      <dgm:spPr/>
      <dgm:t>
        <a:bodyPr/>
        <a:lstStyle/>
        <a:p>
          <a:endParaRPr lang="es-ES"/>
        </a:p>
      </dgm:t>
    </dgm:pt>
    <dgm:pt modelId="{091C5762-DC99-4208-841D-E46B04F498BF}" type="pres">
      <dgm:prSet presAssocID="{0E55FF8D-B1E4-4BC5-A3EC-725676373D11}" presName="parTrans" presStyleLbl="sibTrans2D1" presStyleIdx="3" presStyleCnt="6"/>
      <dgm:spPr/>
      <dgm:t>
        <a:bodyPr/>
        <a:lstStyle/>
        <a:p>
          <a:endParaRPr lang="es-ES"/>
        </a:p>
      </dgm:t>
    </dgm:pt>
    <dgm:pt modelId="{0940BB02-9A3F-4255-A925-3397FF44EAC3}" type="pres">
      <dgm:prSet presAssocID="{0E55FF8D-B1E4-4BC5-A3EC-725676373D11}" presName="connectorText" presStyleLbl="sibTrans2D1" presStyleIdx="3" presStyleCnt="6"/>
      <dgm:spPr/>
      <dgm:t>
        <a:bodyPr/>
        <a:lstStyle/>
        <a:p>
          <a:endParaRPr lang="es-ES"/>
        </a:p>
      </dgm:t>
    </dgm:pt>
    <dgm:pt modelId="{C5820519-D41A-4D1B-84D5-1275769F74EB}" type="pres">
      <dgm:prSet presAssocID="{D18616D2-178C-494D-8569-8FC2E0037A5D}" presName="node" presStyleLbl="node1" presStyleIdx="3" presStyleCnt="6">
        <dgm:presLayoutVars>
          <dgm:bulletEnabled val="1"/>
        </dgm:presLayoutVars>
      </dgm:prSet>
      <dgm:spPr>
        <a:prstGeom prst="ellipse">
          <a:avLst/>
        </a:prstGeom>
      </dgm:spPr>
      <dgm:t>
        <a:bodyPr/>
        <a:lstStyle/>
        <a:p>
          <a:endParaRPr lang="es-ES"/>
        </a:p>
      </dgm:t>
    </dgm:pt>
    <dgm:pt modelId="{65401E6E-BFE7-4D6D-98C8-D00935AE6331}" type="pres">
      <dgm:prSet presAssocID="{844B89DA-CBF3-4188-8A79-9D0DBD00FD06}" presName="parTrans" presStyleLbl="sibTrans2D1" presStyleIdx="4" presStyleCnt="6"/>
      <dgm:spPr/>
      <dgm:t>
        <a:bodyPr/>
        <a:lstStyle/>
        <a:p>
          <a:endParaRPr lang="es-ES"/>
        </a:p>
      </dgm:t>
    </dgm:pt>
    <dgm:pt modelId="{A76BC61D-084B-441D-857B-544F6042FF34}" type="pres">
      <dgm:prSet presAssocID="{844B89DA-CBF3-4188-8A79-9D0DBD00FD06}" presName="connectorText" presStyleLbl="sibTrans2D1" presStyleIdx="4" presStyleCnt="6"/>
      <dgm:spPr/>
      <dgm:t>
        <a:bodyPr/>
        <a:lstStyle/>
        <a:p>
          <a:endParaRPr lang="es-ES"/>
        </a:p>
      </dgm:t>
    </dgm:pt>
    <dgm:pt modelId="{E2B020C1-8E9D-4211-B2A6-A28A932E5567}" type="pres">
      <dgm:prSet presAssocID="{F1A99D88-679F-4E54-A1D3-8B50F015C237}" presName="node" presStyleLbl="node1" presStyleIdx="4" presStyleCnt="6">
        <dgm:presLayoutVars>
          <dgm:bulletEnabled val="1"/>
        </dgm:presLayoutVars>
      </dgm:prSet>
      <dgm:spPr>
        <a:prstGeom prst="ellipse">
          <a:avLst/>
        </a:prstGeom>
      </dgm:spPr>
      <dgm:t>
        <a:bodyPr/>
        <a:lstStyle/>
        <a:p>
          <a:endParaRPr lang="es-ES"/>
        </a:p>
      </dgm:t>
    </dgm:pt>
    <dgm:pt modelId="{D90CA592-CFA8-47EA-AE38-C48BB445697E}" type="pres">
      <dgm:prSet presAssocID="{93535824-782F-4C44-B94B-EAD10308D2FE}" presName="parTrans" presStyleLbl="sibTrans2D1" presStyleIdx="5" presStyleCnt="6"/>
      <dgm:spPr/>
      <dgm:t>
        <a:bodyPr/>
        <a:lstStyle/>
        <a:p>
          <a:endParaRPr lang="es-ES"/>
        </a:p>
      </dgm:t>
    </dgm:pt>
    <dgm:pt modelId="{07E30A11-80C3-4959-9E71-E892B980573A}" type="pres">
      <dgm:prSet presAssocID="{93535824-782F-4C44-B94B-EAD10308D2FE}" presName="connectorText" presStyleLbl="sibTrans2D1" presStyleIdx="5" presStyleCnt="6"/>
      <dgm:spPr/>
      <dgm:t>
        <a:bodyPr/>
        <a:lstStyle/>
        <a:p>
          <a:endParaRPr lang="es-ES"/>
        </a:p>
      </dgm:t>
    </dgm:pt>
    <dgm:pt modelId="{DE6CD00D-7720-4CC9-8DAC-5118F0334DD8}" type="pres">
      <dgm:prSet presAssocID="{9BFDDA4D-1CCA-4914-9F43-30E326D9E20E}" presName="node" presStyleLbl="node1" presStyleIdx="5" presStyleCnt="6">
        <dgm:presLayoutVars>
          <dgm:bulletEnabled val="1"/>
        </dgm:presLayoutVars>
      </dgm:prSet>
      <dgm:spPr/>
      <dgm:t>
        <a:bodyPr/>
        <a:lstStyle/>
        <a:p>
          <a:endParaRPr lang="es-ES"/>
        </a:p>
      </dgm:t>
    </dgm:pt>
  </dgm:ptLst>
  <dgm:cxnLst>
    <dgm:cxn modelId="{374ABFCC-9E11-4CD8-896C-976DF56D9CF8}" srcId="{936C47B7-7104-4C13-9303-313818BAED01}" destId="{F5FEE989-8D34-4A3D-BFDA-9F4E532F862D}" srcOrd="0" destOrd="0" parTransId="{DA612D11-C336-4955-90EF-2B8ADBC32357}" sibTransId="{CF8E0B56-F471-436A-9387-B39EA2FF9EC3}"/>
    <dgm:cxn modelId="{B4050430-BD78-4F66-BCD9-34D8D7761AF3}" type="presOf" srcId="{18A62C8C-D07F-40D0-819C-DFB30A3289A9}" destId="{472634BA-7DD2-484F-9C4F-A6068793B607}" srcOrd="0" destOrd="0" presId="urn:microsoft.com/office/officeart/2005/8/layout/radial5"/>
    <dgm:cxn modelId="{05BB957B-EF0D-4A2A-90DF-74D4FEFACF0F}" type="presOf" srcId="{844B89DA-CBF3-4188-8A79-9D0DBD00FD06}" destId="{A76BC61D-084B-441D-857B-544F6042FF34}" srcOrd="1" destOrd="0" presId="urn:microsoft.com/office/officeart/2005/8/layout/radial5"/>
    <dgm:cxn modelId="{F4E6EBF7-22ED-4FDD-9855-F1F4608CF630}" type="presOf" srcId="{0B0DDD2D-31C5-487A-BCCE-72DCEC11E4C6}" destId="{7F4AACDF-56A5-4E8D-BDFA-1A465D25BCFC}" srcOrd="0" destOrd="0" presId="urn:microsoft.com/office/officeart/2005/8/layout/radial5"/>
    <dgm:cxn modelId="{3E306F4D-D6F0-4CFA-8721-47E1C2D5C262}" type="presOf" srcId="{F1A99D88-679F-4E54-A1D3-8B50F015C237}" destId="{E2B020C1-8E9D-4211-B2A6-A28A932E5567}" srcOrd="0" destOrd="0" presId="urn:microsoft.com/office/officeart/2005/8/layout/radial5"/>
    <dgm:cxn modelId="{F0208609-A7CB-4211-94A4-6462DD4E7078}" type="presOf" srcId="{93535824-782F-4C44-B94B-EAD10308D2FE}" destId="{07E30A11-80C3-4959-9E71-E892B980573A}" srcOrd="1" destOrd="0" presId="urn:microsoft.com/office/officeart/2005/8/layout/radial5"/>
    <dgm:cxn modelId="{44BC8420-7EBF-492E-9890-BA1E4D007C3E}" type="presOf" srcId="{93535824-782F-4C44-B94B-EAD10308D2FE}" destId="{D90CA592-CFA8-47EA-AE38-C48BB445697E}" srcOrd="0" destOrd="0" presId="urn:microsoft.com/office/officeart/2005/8/layout/radial5"/>
    <dgm:cxn modelId="{CEDCCA29-08A7-4F18-843E-A67FB146D51E}" type="presOf" srcId="{936C47B7-7104-4C13-9303-313818BAED01}" destId="{695FAD63-4098-408F-8FCC-804B2883EA95}" srcOrd="0" destOrd="0" presId="urn:microsoft.com/office/officeart/2005/8/layout/radial5"/>
    <dgm:cxn modelId="{BDC7D6A3-04B3-4BC6-9D49-B9D443290088}" type="presOf" srcId="{0E55FF8D-B1E4-4BC5-A3EC-725676373D11}" destId="{0940BB02-9A3F-4255-A925-3397FF44EAC3}" srcOrd="1" destOrd="0" presId="urn:microsoft.com/office/officeart/2005/8/layout/radial5"/>
    <dgm:cxn modelId="{7D433188-198C-4195-985F-3255E0B6FDA9}" type="presOf" srcId="{EFB75EE8-A8DA-4E33-B489-2064F90E98DE}" destId="{0F83B7F6-39EB-4693-BC92-A78CDB078608}" srcOrd="0" destOrd="0" presId="urn:microsoft.com/office/officeart/2005/8/layout/radial5"/>
    <dgm:cxn modelId="{BA79882E-68EE-47D1-9B76-62279CBA0CD8}" type="presOf" srcId="{DA612D11-C336-4955-90EF-2B8ADBC32357}" destId="{174DF711-0308-4EB4-826A-6B77425D7CC5}" srcOrd="0" destOrd="0" presId="urn:microsoft.com/office/officeart/2005/8/layout/radial5"/>
    <dgm:cxn modelId="{A422EA66-DC5F-4CA9-B6CE-E787E3E7819A}" srcId="{936C47B7-7104-4C13-9303-313818BAED01}" destId="{EFB75EE8-A8DA-4E33-B489-2064F90E98DE}" srcOrd="1" destOrd="0" parTransId="{91DE0F1B-CDB7-44FC-881C-027F56233991}" sibTransId="{6E0F82F7-6740-4B12-B12F-2E5A508D6FB5}"/>
    <dgm:cxn modelId="{1F8600A1-3830-4D8F-8610-C801250020DC}" type="presOf" srcId="{D18616D2-178C-494D-8569-8FC2E0037A5D}" destId="{C5820519-D41A-4D1B-84D5-1275769F74EB}" srcOrd="0" destOrd="0" presId="urn:microsoft.com/office/officeart/2005/8/layout/radial5"/>
    <dgm:cxn modelId="{693A2BE7-F8B1-4974-9A87-99BB446C8E5F}" type="presOf" srcId="{DA612D11-C336-4955-90EF-2B8ADBC32357}" destId="{62ED9B8E-3D3F-4D74-933D-17F86E74AA70}" srcOrd="1" destOrd="0" presId="urn:microsoft.com/office/officeart/2005/8/layout/radial5"/>
    <dgm:cxn modelId="{3E953130-5C2E-4116-A08D-7B79DD218AD6}" srcId="{0B0DDD2D-31C5-487A-BCCE-72DCEC11E4C6}" destId="{936C47B7-7104-4C13-9303-313818BAED01}" srcOrd="0" destOrd="0" parTransId="{0E8EFEB1-2D37-4C2C-9E7C-A5ADE2B5BFA6}" sibTransId="{2CC562AB-F3AB-458F-B442-DD66C18C339A}"/>
    <dgm:cxn modelId="{6CEFD2B7-71BE-4EED-9502-2E404F560695}" type="presOf" srcId="{9BFDDA4D-1CCA-4914-9F43-30E326D9E20E}" destId="{DE6CD00D-7720-4CC9-8DAC-5118F0334DD8}" srcOrd="0" destOrd="0" presId="urn:microsoft.com/office/officeart/2005/8/layout/radial5"/>
    <dgm:cxn modelId="{4BE715F8-DB81-49CF-95DD-15B0730ABE3E}" type="presOf" srcId="{F5FEE989-8D34-4A3D-BFDA-9F4E532F862D}" destId="{FFCBEDD8-757A-4B8C-A1BD-25C2A9A09CEC}" srcOrd="0" destOrd="0" presId="urn:microsoft.com/office/officeart/2005/8/layout/radial5"/>
    <dgm:cxn modelId="{9EDB7ACF-C8C6-49FD-B2BB-ABDB777C9339}" type="presOf" srcId="{844B89DA-CBF3-4188-8A79-9D0DBD00FD06}" destId="{65401E6E-BFE7-4D6D-98C8-D00935AE6331}" srcOrd="0" destOrd="0" presId="urn:microsoft.com/office/officeart/2005/8/layout/radial5"/>
    <dgm:cxn modelId="{FE9E7632-5079-4C88-9B1D-0FC0CCCCEADE}" type="presOf" srcId="{91DE0F1B-CDB7-44FC-881C-027F56233991}" destId="{56347080-C4A6-4338-B220-221A3A25A0C2}" srcOrd="1" destOrd="0" presId="urn:microsoft.com/office/officeart/2005/8/layout/radial5"/>
    <dgm:cxn modelId="{F84B4ACD-BE0A-4D97-893B-4070A94C7EB2}" type="presOf" srcId="{91DE0F1B-CDB7-44FC-881C-027F56233991}" destId="{9A114A60-BEF6-4252-A346-272425F15C9D}" srcOrd="0" destOrd="0" presId="urn:microsoft.com/office/officeart/2005/8/layout/radial5"/>
    <dgm:cxn modelId="{454ACEC8-B1DB-4A1D-9C6C-C24C3620A1B3}" srcId="{936C47B7-7104-4C13-9303-313818BAED01}" destId="{F1A99D88-679F-4E54-A1D3-8B50F015C237}" srcOrd="4" destOrd="0" parTransId="{844B89DA-CBF3-4188-8A79-9D0DBD00FD06}" sibTransId="{4F6C7363-BE34-499D-AD89-52250AA82391}"/>
    <dgm:cxn modelId="{ED6CDE11-4416-488A-9736-03E7AD09586D}" srcId="{936C47B7-7104-4C13-9303-313818BAED01}" destId="{9BFDDA4D-1CCA-4914-9F43-30E326D9E20E}" srcOrd="5" destOrd="0" parTransId="{93535824-782F-4C44-B94B-EAD10308D2FE}" sibTransId="{79AF5660-44C8-4CE7-8CCE-190AF72ED024}"/>
    <dgm:cxn modelId="{C803EB05-DCA9-40BC-9665-F197A34CC964}" type="presOf" srcId="{0E55FF8D-B1E4-4BC5-A3EC-725676373D11}" destId="{091C5762-DC99-4208-841D-E46B04F498BF}" srcOrd="0" destOrd="0" presId="urn:microsoft.com/office/officeart/2005/8/layout/radial5"/>
    <dgm:cxn modelId="{D12046F4-E386-4CA0-A170-AF865F2D9DD7}" srcId="{936C47B7-7104-4C13-9303-313818BAED01}" destId="{D18616D2-178C-494D-8569-8FC2E0037A5D}" srcOrd="3" destOrd="0" parTransId="{0E55FF8D-B1E4-4BC5-A3EC-725676373D11}" sibTransId="{2FDDBF02-43BB-463D-9800-8E43828B4319}"/>
    <dgm:cxn modelId="{62ED825E-E091-4169-B79B-F47B8EFE7E60}" type="presOf" srcId="{F15CDA78-FFB5-4C9E-91FB-8ACAD04A09EB}" destId="{CC18A9A7-F001-4519-BC65-A843CDDE4CB1}" srcOrd="0" destOrd="0" presId="urn:microsoft.com/office/officeart/2005/8/layout/radial5"/>
    <dgm:cxn modelId="{3AA51E59-2D71-42E2-9B08-A92F0C3708DF}" type="presOf" srcId="{F15CDA78-FFB5-4C9E-91FB-8ACAD04A09EB}" destId="{D60A4BAF-F42B-4DE4-A509-59D0A64A44DD}" srcOrd="1" destOrd="0" presId="urn:microsoft.com/office/officeart/2005/8/layout/radial5"/>
    <dgm:cxn modelId="{8F8DE64E-2C53-406C-A1FA-270DEDF24AF5}" srcId="{936C47B7-7104-4C13-9303-313818BAED01}" destId="{18A62C8C-D07F-40D0-819C-DFB30A3289A9}" srcOrd="2" destOrd="0" parTransId="{F15CDA78-FFB5-4C9E-91FB-8ACAD04A09EB}" sibTransId="{64943BE4-E67E-46A0-8B6B-98222150B558}"/>
    <dgm:cxn modelId="{8DE92376-E20C-45DF-9CE9-97B61BDC7EF6}" type="presParOf" srcId="{7F4AACDF-56A5-4E8D-BDFA-1A465D25BCFC}" destId="{695FAD63-4098-408F-8FCC-804B2883EA95}" srcOrd="0" destOrd="0" presId="urn:microsoft.com/office/officeart/2005/8/layout/radial5"/>
    <dgm:cxn modelId="{38ED7CB3-3A57-46B3-8568-33D7D438929C}" type="presParOf" srcId="{7F4AACDF-56A5-4E8D-BDFA-1A465D25BCFC}" destId="{174DF711-0308-4EB4-826A-6B77425D7CC5}" srcOrd="1" destOrd="0" presId="urn:microsoft.com/office/officeart/2005/8/layout/radial5"/>
    <dgm:cxn modelId="{018D4763-75BE-4A8E-B6C2-423E3B5B88A5}" type="presParOf" srcId="{174DF711-0308-4EB4-826A-6B77425D7CC5}" destId="{62ED9B8E-3D3F-4D74-933D-17F86E74AA70}" srcOrd="0" destOrd="0" presId="urn:microsoft.com/office/officeart/2005/8/layout/radial5"/>
    <dgm:cxn modelId="{1DACBEDB-8B8C-45A4-BCA8-67A87BC0A55F}" type="presParOf" srcId="{7F4AACDF-56A5-4E8D-BDFA-1A465D25BCFC}" destId="{FFCBEDD8-757A-4B8C-A1BD-25C2A9A09CEC}" srcOrd="2" destOrd="0" presId="urn:microsoft.com/office/officeart/2005/8/layout/radial5"/>
    <dgm:cxn modelId="{267D4EEA-FB5B-491F-B7F7-E1533A400FBA}" type="presParOf" srcId="{7F4AACDF-56A5-4E8D-BDFA-1A465D25BCFC}" destId="{9A114A60-BEF6-4252-A346-272425F15C9D}" srcOrd="3" destOrd="0" presId="urn:microsoft.com/office/officeart/2005/8/layout/radial5"/>
    <dgm:cxn modelId="{28569411-5E5E-4FDE-953C-95E61E865AE0}" type="presParOf" srcId="{9A114A60-BEF6-4252-A346-272425F15C9D}" destId="{56347080-C4A6-4338-B220-221A3A25A0C2}" srcOrd="0" destOrd="0" presId="urn:microsoft.com/office/officeart/2005/8/layout/radial5"/>
    <dgm:cxn modelId="{D5E5B376-A4E3-407E-AE91-1ED9EF94AAE0}" type="presParOf" srcId="{7F4AACDF-56A5-4E8D-BDFA-1A465D25BCFC}" destId="{0F83B7F6-39EB-4693-BC92-A78CDB078608}" srcOrd="4" destOrd="0" presId="urn:microsoft.com/office/officeart/2005/8/layout/radial5"/>
    <dgm:cxn modelId="{2D062E80-7503-4499-8818-6AFFBF701773}" type="presParOf" srcId="{7F4AACDF-56A5-4E8D-BDFA-1A465D25BCFC}" destId="{CC18A9A7-F001-4519-BC65-A843CDDE4CB1}" srcOrd="5" destOrd="0" presId="urn:microsoft.com/office/officeart/2005/8/layout/radial5"/>
    <dgm:cxn modelId="{862F89D3-A8FF-4ECC-A302-E8E543873339}" type="presParOf" srcId="{CC18A9A7-F001-4519-BC65-A843CDDE4CB1}" destId="{D60A4BAF-F42B-4DE4-A509-59D0A64A44DD}" srcOrd="0" destOrd="0" presId="urn:microsoft.com/office/officeart/2005/8/layout/radial5"/>
    <dgm:cxn modelId="{59C86215-E7DD-4235-A760-E35C97A240FD}" type="presParOf" srcId="{7F4AACDF-56A5-4E8D-BDFA-1A465D25BCFC}" destId="{472634BA-7DD2-484F-9C4F-A6068793B607}" srcOrd="6" destOrd="0" presId="urn:microsoft.com/office/officeart/2005/8/layout/radial5"/>
    <dgm:cxn modelId="{6AF3DDEF-67A2-424D-A38B-836E59891F3B}" type="presParOf" srcId="{7F4AACDF-56A5-4E8D-BDFA-1A465D25BCFC}" destId="{091C5762-DC99-4208-841D-E46B04F498BF}" srcOrd="7" destOrd="0" presId="urn:microsoft.com/office/officeart/2005/8/layout/radial5"/>
    <dgm:cxn modelId="{F89E7070-6ADF-4CD4-B746-D2DAB9873E70}" type="presParOf" srcId="{091C5762-DC99-4208-841D-E46B04F498BF}" destId="{0940BB02-9A3F-4255-A925-3397FF44EAC3}" srcOrd="0" destOrd="0" presId="urn:microsoft.com/office/officeart/2005/8/layout/radial5"/>
    <dgm:cxn modelId="{87D1A5BD-6AD2-4AF3-BFE5-B905AF36ECDC}" type="presParOf" srcId="{7F4AACDF-56A5-4E8D-BDFA-1A465D25BCFC}" destId="{C5820519-D41A-4D1B-84D5-1275769F74EB}" srcOrd="8" destOrd="0" presId="urn:microsoft.com/office/officeart/2005/8/layout/radial5"/>
    <dgm:cxn modelId="{32976337-48C5-4279-BF22-CE955A78CA6F}" type="presParOf" srcId="{7F4AACDF-56A5-4E8D-BDFA-1A465D25BCFC}" destId="{65401E6E-BFE7-4D6D-98C8-D00935AE6331}" srcOrd="9" destOrd="0" presId="urn:microsoft.com/office/officeart/2005/8/layout/radial5"/>
    <dgm:cxn modelId="{CA9EDF07-A072-4451-B54C-5F559C73983A}" type="presParOf" srcId="{65401E6E-BFE7-4D6D-98C8-D00935AE6331}" destId="{A76BC61D-084B-441D-857B-544F6042FF34}" srcOrd="0" destOrd="0" presId="urn:microsoft.com/office/officeart/2005/8/layout/radial5"/>
    <dgm:cxn modelId="{92458103-0105-4CAA-8B34-ECBFC7CDF285}" type="presParOf" srcId="{7F4AACDF-56A5-4E8D-BDFA-1A465D25BCFC}" destId="{E2B020C1-8E9D-4211-B2A6-A28A932E5567}" srcOrd="10" destOrd="0" presId="urn:microsoft.com/office/officeart/2005/8/layout/radial5"/>
    <dgm:cxn modelId="{534CFC81-812F-43D1-A4BA-90E665722B5E}" type="presParOf" srcId="{7F4AACDF-56A5-4E8D-BDFA-1A465D25BCFC}" destId="{D90CA592-CFA8-47EA-AE38-C48BB445697E}" srcOrd="11" destOrd="0" presId="urn:microsoft.com/office/officeart/2005/8/layout/radial5"/>
    <dgm:cxn modelId="{053C301A-42C9-439F-899E-9FDF135DF6CE}" type="presParOf" srcId="{D90CA592-CFA8-47EA-AE38-C48BB445697E}" destId="{07E30A11-80C3-4959-9E71-E892B980573A}" srcOrd="0" destOrd="0" presId="urn:microsoft.com/office/officeart/2005/8/layout/radial5"/>
    <dgm:cxn modelId="{E6B41D2F-85FE-49EE-8CE7-1A920E99E372}" type="presParOf" srcId="{7F4AACDF-56A5-4E8D-BDFA-1A465D25BCFC}" destId="{DE6CD00D-7720-4CC9-8DAC-5118F0334DD8}"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B0DDD2D-31C5-487A-BCCE-72DCEC11E4C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936C47B7-7104-4C13-9303-313818BAED01}">
      <dgm:prSet phldrT="[Texto]"/>
      <dgm:spPr>
        <a:xfrm>
          <a:off x="3351609" y="1996942"/>
          <a:ext cx="1424781" cy="1424781"/>
        </a:xfr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0E8EFEB1-2D37-4C2C-9E7C-A5ADE2B5BFA6}" type="parTrans" cxnId="{3E953130-5C2E-4116-A08D-7B79DD218AD6}">
      <dgm:prSet/>
      <dgm:spPr/>
      <dgm:t>
        <a:bodyPr/>
        <a:lstStyle/>
        <a:p>
          <a:endParaRPr lang="es-ES"/>
        </a:p>
      </dgm:t>
    </dgm:pt>
    <dgm:pt modelId="{2CC562AB-F3AB-458F-B442-DD66C18C339A}" type="sibTrans" cxnId="{3E953130-5C2E-4116-A08D-7B79DD218AD6}">
      <dgm:prSet/>
      <dgm:spPr/>
      <dgm:t>
        <a:bodyPr/>
        <a:lstStyle/>
        <a:p>
          <a:endParaRPr lang="es-ES"/>
        </a:p>
      </dgm:t>
    </dgm:pt>
    <dgm:pt modelId="{F5FEE989-8D34-4A3D-BFDA-9F4E532F862D}">
      <dgm:prSet phldrT="[Texto]"/>
      <dgm:spPr>
        <a:xfrm>
          <a:off x="3351609" y="2990"/>
          <a:ext cx="1424781" cy="1424781"/>
        </a:xfr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DA612D11-C336-4955-90EF-2B8ADBC32357}" type="parTrans" cxnId="{374ABFCC-9E11-4CD8-896C-976DF56D9CF8}">
      <dgm:prSet/>
      <dgm:spPr>
        <a:xfrm rot="16200000">
          <a:off x="3913169" y="1478682"/>
          <a:ext cx="301660" cy="484425"/>
        </a:xfr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CF8E0B56-F471-436A-9387-B39EA2FF9EC3}" type="sibTrans" cxnId="{374ABFCC-9E11-4CD8-896C-976DF56D9CF8}">
      <dgm:prSet/>
      <dgm:spPr/>
      <dgm:t>
        <a:bodyPr/>
        <a:lstStyle/>
        <a:p>
          <a:endParaRPr lang="es-ES"/>
        </a:p>
      </dgm:t>
    </dgm:pt>
    <dgm:pt modelId="{EFB75EE8-A8DA-4E33-B489-2064F90E98DE}">
      <dgm:prSet phldrT="[Texto]"/>
      <dgm:spPr>
        <a:xfrm>
          <a:off x="5078422" y="999966"/>
          <a:ext cx="1424781" cy="1424781"/>
        </a:xfr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solidFill>
              <a:sysClr val="window" lastClr="FFFFFF"/>
            </a:solidFill>
            <a:latin typeface="Calibri" panose="020F0502020204030204"/>
            <a:ea typeface="+mn-ea"/>
            <a:cs typeface="+mn-cs"/>
          </a:endParaRPr>
        </a:p>
      </dgm:t>
    </dgm:pt>
    <dgm:pt modelId="{91DE0F1B-CDB7-44FC-881C-027F56233991}" type="parTrans" cxnId="{A422EA66-DC5F-4CA9-B6CE-E787E3E7819A}">
      <dgm:prSet/>
      <dgm:spPr>
        <a:xfrm rot="19800000">
          <a:off x="4769182" y="1972901"/>
          <a:ext cx="301660" cy="484425"/>
        </a:xfr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6E0F82F7-6740-4B12-B12F-2E5A508D6FB5}" type="sibTrans" cxnId="{A422EA66-DC5F-4CA9-B6CE-E787E3E7819A}">
      <dgm:prSet/>
      <dgm:spPr/>
      <dgm:t>
        <a:bodyPr/>
        <a:lstStyle/>
        <a:p>
          <a:endParaRPr lang="es-ES"/>
        </a:p>
      </dgm:t>
    </dgm:pt>
    <dgm:pt modelId="{18A62C8C-D07F-40D0-819C-DFB30A3289A9}">
      <dgm:prSet phldrT="[Texto]"/>
      <dgm:spPr>
        <a:xfrm>
          <a:off x="5078422" y="2993918"/>
          <a:ext cx="1424781" cy="1424781"/>
        </a:xfr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F15CDA78-FFB5-4C9E-91FB-8ACAD04A09EB}" type="parTrans" cxnId="{8F8DE64E-2C53-406C-A1FA-270DEDF24AF5}">
      <dgm:prSet/>
      <dgm:spPr>
        <a:xfrm rot="1800000">
          <a:off x="4769182" y="2961339"/>
          <a:ext cx="301660" cy="484425"/>
        </a:xfr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64943BE4-E67E-46A0-8B6B-98222150B558}" type="sibTrans" cxnId="{8F8DE64E-2C53-406C-A1FA-270DEDF24AF5}">
      <dgm:prSet/>
      <dgm:spPr/>
      <dgm:t>
        <a:bodyPr/>
        <a:lstStyle/>
        <a:p>
          <a:endParaRPr lang="es-ES"/>
        </a:p>
      </dgm:t>
    </dgm:pt>
    <dgm:pt modelId="{9BFDDA4D-1CCA-4914-9F43-30E326D9E20E}">
      <dgm:prSet phldrT="[Texto]"/>
      <dgm:spPr>
        <a:xfrm>
          <a:off x="1624796" y="999966"/>
          <a:ext cx="1424781" cy="1424781"/>
        </a:xfr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93535824-782F-4C44-B94B-EAD10308D2FE}" type="parTrans" cxnId="{ED6CDE11-4416-488A-9736-03E7AD09586D}">
      <dgm:prSet/>
      <dgm:spPr>
        <a:xfrm rot="12600000">
          <a:off x="3057156" y="1972901"/>
          <a:ext cx="301660" cy="484425"/>
        </a:xfr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79AF5660-44C8-4CE7-8CCE-190AF72ED024}" type="sibTrans" cxnId="{ED6CDE11-4416-488A-9736-03E7AD09586D}">
      <dgm:prSet/>
      <dgm:spPr/>
      <dgm:t>
        <a:bodyPr/>
        <a:lstStyle/>
        <a:p>
          <a:endParaRPr lang="es-ES"/>
        </a:p>
      </dgm:t>
    </dgm:pt>
    <dgm:pt modelId="{D18616D2-178C-494D-8569-8FC2E0037A5D}">
      <dgm:prSet phldrT="[Texto]"/>
      <dgm:spPr>
        <a:xfrm>
          <a:off x="3351609" y="3990894"/>
          <a:ext cx="1424781" cy="1424781"/>
        </a:xfrm>
        <a:blipFill rotWithShape="0">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0E55FF8D-B1E4-4BC5-A3EC-725676373D11}" type="parTrans" cxnId="{D12046F4-E386-4CA0-A170-AF865F2D9DD7}">
      <dgm:prSet/>
      <dgm:spPr>
        <a:xfrm rot="5400000">
          <a:off x="3913169" y="3455559"/>
          <a:ext cx="301660" cy="484425"/>
        </a:xfr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2FDDBF02-43BB-463D-9800-8E43828B4319}" type="sibTrans" cxnId="{D12046F4-E386-4CA0-A170-AF865F2D9DD7}">
      <dgm:prSet/>
      <dgm:spPr/>
      <dgm:t>
        <a:bodyPr/>
        <a:lstStyle/>
        <a:p>
          <a:endParaRPr lang="es-ES"/>
        </a:p>
      </dgm:t>
    </dgm:pt>
    <dgm:pt modelId="{F1A99D88-679F-4E54-A1D3-8B50F015C237}">
      <dgm:prSet phldrT="[Texto]"/>
      <dgm:spPr>
        <a:xfrm>
          <a:off x="1624796" y="2993918"/>
          <a:ext cx="1424781" cy="1424781"/>
        </a:xfrm>
        <a:blipFill rotWithShape="0">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844B89DA-CBF3-4188-8A79-9D0DBD00FD06}" type="parTrans" cxnId="{454ACEC8-B1DB-4A1D-9C6C-C24C3620A1B3}">
      <dgm:prSet/>
      <dgm:spPr>
        <a:xfrm rot="9000000">
          <a:off x="3057156" y="2961339"/>
          <a:ext cx="301660" cy="484425"/>
        </a:xfrm>
        <a:solidFill>
          <a:schemeClr val="accent2"/>
        </a:solidFill>
        <a:ln>
          <a:noFill/>
        </a:ln>
        <a:effectLst/>
      </dgm:spPr>
      <dgm:t>
        <a:bodyPr/>
        <a:lstStyle/>
        <a:p>
          <a:endParaRPr lang="es-ES">
            <a:solidFill>
              <a:sysClr val="window" lastClr="FFFFFF"/>
            </a:solidFill>
            <a:latin typeface="Calibri" panose="020F0502020204030204"/>
            <a:ea typeface="+mn-ea"/>
            <a:cs typeface="+mn-cs"/>
          </a:endParaRPr>
        </a:p>
      </dgm:t>
    </dgm:pt>
    <dgm:pt modelId="{4F6C7363-BE34-499D-AD89-52250AA82391}" type="sibTrans" cxnId="{454ACEC8-B1DB-4A1D-9C6C-C24C3620A1B3}">
      <dgm:prSet/>
      <dgm:spPr/>
      <dgm:t>
        <a:bodyPr/>
        <a:lstStyle/>
        <a:p>
          <a:endParaRPr lang="es-ES"/>
        </a:p>
      </dgm:t>
    </dgm:pt>
    <dgm:pt modelId="{9B3F926E-F8F6-4CBF-9CC8-BE640F11F8E3}">
      <dgm:prSet phldrT="[Texto]"/>
      <dgm:spPr>
        <a:xfrm>
          <a:off x="1624796" y="2993918"/>
          <a:ext cx="1424781" cy="1424781"/>
        </a:xfrm>
        <a:prstGeom prst="ellipse">
          <a:avLst/>
        </a:prstGeom>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441EB237-B68E-4C25-96D5-AB3E819F2C72}" type="parTrans" cxnId="{831D9695-B146-48F8-829B-13E45C6BC967}">
      <dgm:prSet/>
      <dgm:spPr>
        <a:prstGeom prst="rightArrow">
          <a:avLst>
            <a:gd name="adj1" fmla="val 60000"/>
            <a:gd name="adj2" fmla="val 50000"/>
          </a:avLst>
        </a:prstGeom>
      </dgm:spPr>
      <dgm:t>
        <a:bodyPr/>
        <a:lstStyle/>
        <a:p>
          <a:endParaRPr lang="es-ES"/>
        </a:p>
      </dgm:t>
    </dgm:pt>
    <dgm:pt modelId="{FD47D87D-8C2A-40F8-9121-10FE4CC1FEC6}" type="sibTrans" cxnId="{831D9695-B146-48F8-829B-13E45C6BC967}">
      <dgm:prSet/>
      <dgm:spPr/>
      <dgm:t>
        <a:bodyPr/>
        <a:lstStyle/>
        <a:p>
          <a:endParaRPr lang="es-ES"/>
        </a:p>
      </dgm:t>
    </dgm:pt>
    <dgm:pt modelId="{2CA5E0EB-82CE-4772-9FA8-B3AEC21C8666}">
      <dgm:prSet phldrT="[Texto]"/>
      <dgm:spPr>
        <a:xfrm>
          <a:off x="1624796" y="2993918"/>
          <a:ext cx="1424781" cy="1424781"/>
        </a:xfrm>
        <a:blipFill rotWithShape="0">
          <a:blip xmlns:r="http://schemas.openxmlformats.org/officeDocument/2006/relationships" r:embed="rId8"/>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E9CE572F-6BE8-4DCE-88D3-21ADA8DDF57C}" type="parTrans" cxnId="{E12A1A43-F420-45A1-A87C-606FCD212AFE}">
      <dgm:prSet/>
      <dgm:spPr>
        <a:solidFill>
          <a:schemeClr val="accent2"/>
        </a:solidFill>
      </dgm:spPr>
      <dgm:t>
        <a:bodyPr/>
        <a:lstStyle/>
        <a:p>
          <a:endParaRPr lang="es-ES"/>
        </a:p>
      </dgm:t>
    </dgm:pt>
    <dgm:pt modelId="{88ABDAA0-90A5-4EFD-BCD2-C80F3BDC6F28}" type="sibTrans" cxnId="{E12A1A43-F420-45A1-A87C-606FCD212AFE}">
      <dgm:prSet/>
      <dgm:spPr/>
      <dgm:t>
        <a:bodyPr/>
        <a:lstStyle/>
        <a:p>
          <a:endParaRPr lang="es-ES"/>
        </a:p>
      </dgm:t>
    </dgm:pt>
    <dgm:pt modelId="{7F4AACDF-56A5-4E8D-BDFA-1A465D25BCFC}" type="pres">
      <dgm:prSet presAssocID="{0B0DDD2D-31C5-487A-BCCE-72DCEC11E4C6}" presName="Name0" presStyleCnt="0">
        <dgm:presLayoutVars>
          <dgm:chMax val="1"/>
          <dgm:dir/>
          <dgm:animLvl val="ctr"/>
          <dgm:resizeHandles val="exact"/>
        </dgm:presLayoutVars>
      </dgm:prSet>
      <dgm:spPr/>
      <dgm:t>
        <a:bodyPr/>
        <a:lstStyle/>
        <a:p>
          <a:endParaRPr lang="es-ES"/>
        </a:p>
      </dgm:t>
    </dgm:pt>
    <dgm:pt modelId="{695FAD63-4098-408F-8FCC-804B2883EA95}" type="pres">
      <dgm:prSet presAssocID="{936C47B7-7104-4C13-9303-313818BAED01}" presName="centerShape" presStyleLbl="node0" presStyleIdx="0" presStyleCnt="1" custScaleX="135164" custScaleY="129523"/>
      <dgm:spPr>
        <a:prstGeom prst="ellipse">
          <a:avLst/>
        </a:prstGeom>
      </dgm:spPr>
      <dgm:t>
        <a:bodyPr/>
        <a:lstStyle/>
        <a:p>
          <a:endParaRPr lang="es-ES"/>
        </a:p>
      </dgm:t>
    </dgm:pt>
    <dgm:pt modelId="{174DF711-0308-4EB4-826A-6B77425D7CC5}" type="pres">
      <dgm:prSet presAssocID="{DA612D11-C336-4955-90EF-2B8ADBC32357}" presName="parTrans" presStyleLbl="sibTrans2D1" presStyleIdx="0" presStyleCnt="7"/>
      <dgm:spPr>
        <a:prstGeom prst="rightArrow">
          <a:avLst>
            <a:gd name="adj1" fmla="val 60000"/>
            <a:gd name="adj2" fmla="val 50000"/>
          </a:avLst>
        </a:prstGeom>
      </dgm:spPr>
      <dgm:t>
        <a:bodyPr/>
        <a:lstStyle/>
        <a:p>
          <a:endParaRPr lang="es-ES"/>
        </a:p>
      </dgm:t>
    </dgm:pt>
    <dgm:pt modelId="{62ED9B8E-3D3F-4D74-933D-17F86E74AA70}" type="pres">
      <dgm:prSet presAssocID="{DA612D11-C336-4955-90EF-2B8ADBC32357}" presName="connectorText" presStyleLbl="sibTrans2D1" presStyleIdx="0" presStyleCnt="7"/>
      <dgm:spPr/>
      <dgm:t>
        <a:bodyPr/>
        <a:lstStyle/>
        <a:p>
          <a:endParaRPr lang="es-ES"/>
        </a:p>
      </dgm:t>
    </dgm:pt>
    <dgm:pt modelId="{FFCBEDD8-757A-4B8C-A1BD-25C2A9A09CEC}" type="pres">
      <dgm:prSet presAssocID="{F5FEE989-8D34-4A3D-BFDA-9F4E532F862D}" presName="node" presStyleLbl="node1" presStyleIdx="0" presStyleCnt="7">
        <dgm:presLayoutVars>
          <dgm:bulletEnabled val="1"/>
        </dgm:presLayoutVars>
      </dgm:prSet>
      <dgm:spPr>
        <a:prstGeom prst="ellipse">
          <a:avLst/>
        </a:prstGeom>
      </dgm:spPr>
      <dgm:t>
        <a:bodyPr/>
        <a:lstStyle/>
        <a:p>
          <a:endParaRPr lang="es-ES"/>
        </a:p>
      </dgm:t>
    </dgm:pt>
    <dgm:pt modelId="{9A114A60-BEF6-4252-A346-272425F15C9D}" type="pres">
      <dgm:prSet presAssocID="{91DE0F1B-CDB7-44FC-881C-027F56233991}" presName="parTrans" presStyleLbl="sibTrans2D1" presStyleIdx="1" presStyleCnt="7"/>
      <dgm:spPr>
        <a:prstGeom prst="rightArrow">
          <a:avLst>
            <a:gd name="adj1" fmla="val 60000"/>
            <a:gd name="adj2" fmla="val 50000"/>
          </a:avLst>
        </a:prstGeom>
      </dgm:spPr>
      <dgm:t>
        <a:bodyPr/>
        <a:lstStyle/>
        <a:p>
          <a:endParaRPr lang="es-ES"/>
        </a:p>
      </dgm:t>
    </dgm:pt>
    <dgm:pt modelId="{56347080-C4A6-4338-B220-221A3A25A0C2}" type="pres">
      <dgm:prSet presAssocID="{91DE0F1B-CDB7-44FC-881C-027F56233991}" presName="connectorText" presStyleLbl="sibTrans2D1" presStyleIdx="1" presStyleCnt="7"/>
      <dgm:spPr/>
      <dgm:t>
        <a:bodyPr/>
        <a:lstStyle/>
        <a:p>
          <a:endParaRPr lang="es-ES"/>
        </a:p>
      </dgm:t>
    </dgm:pt>
    <dgm:pt modelId="{0F83B7F6-39EB-4693-BC92-A78CDB078608}" type="pres">
      <dgm:prSet presAssocID="{EFB75EE8-A8DA-4E33-B489-2064F90E98DE}" presName="node" presStyleLbl="node1" presStyleIdx="1" presStyleCnt="7">
        <dgm:presLayoutVars>
          <dgm:bulletEnabled val="1"/>
        </dgm:presLayoutVars>
      </dgm:prSet>
      <dgm:spPr>
        <a:prstGeom prst="ellipse">
          <a:avLst/>
        </a:prstGeom>
      </dgm:spPr>
      <dgm:t>
        <a:bodyPr/>
        <a:lstStyle/>
        <a:p>
          <a:endParaRPr lang="es-ES"/>
        </a:p>
      </dgm:t>
    </dgm:pt>
    <dgm:pt modelId="{CC18A9A7-F001-4519-BC65-A843CDDE4CB1}" type="pres">
      <dgm:prSet presAssocID="{F15CDA78-FFB5-4C9E-91FB-8ACAD04A09EB}" presName="parTrans" presStyleLbl="sibTrans2D1" presStyleIdx="2" presStyleCnt="7"/>
      <dgm:spPr>
        <a:prstGeom prst="rightArrow">
          <a:avLst>
            <a:gd name="adj1" fmla="val 60000"/>
            <a:gd name="adj2" fmla="val 50000"/>
          </a:avLst>
        </a:prstGeom>
      </dgm:spPr>
      <dgm:t>
        <a:bodyPr/>
        <a:lstStyle/>
        <a:p>
          <a:endParaRPr lang="es-ES"/>
        </a:p>
      </dgm:t>
    </dgm:pt>
    <dgm:pt modelId="{D60A4BAF-F42B-4DE4-A509-59D0A64A44DD}" type="pres">
      <dgm:prSet presAssocID="{F15CDA78-FFB5-4C9E-91FB-8ACAD04A09EB}" presName="connectorText" presStyleLbl="sibTrans2D1" presStyleIdx="2" presStyleCnt="7"/>
      <dgm:spPr/>
      <dgm:t>
        <a:bodyPr/>
        <a:lstStyle/>
        <a:p>
          <a:endParaRPr lang="es-ES"/>
        </a:p>
      </dgm:t>
    </dgm:pt>
    <dgm:pt modelId="{472634BA-7DD2-484F-9C4F-A6068793B607}" type="pres">
      <dgm:prSet presAssocID="{18A62C8C-D07F-40D0-819C-DFB30A3289A9}" presName="node" presStyleLbl="node1" presStyleIdx="2" presStyleCnt="7">
        <dgm:presLayoutVars>
          <dgm:bulletEnabled val="1"/>
        </dgm:presLayoutVars>
      </dgm:prSet>
      <dgm:spPr>
        <a:prstGeom prst="ellipse">
          <a:avLst/>
        </a:prstGeom>
      </dgm:spPr>
      <dgm:t>
        <a:bodyPr/>
        <a:lstStyle/>
        <a:p>
          <a:endParaRPr lang="es-ES"/>
        </a:p>
      </dgm:t>
    </dgm:pt>
    <dgm:pt modelId="{091C5762-DC99-4208-841D-E46B04F498BF}" type="pres">
      <dgm:prSet presAssocID="{0E55FF8D-B1E4-4BC5-A3EC-725676373D11}" presName="parTrans" presStyleLbl="sibTrans2D1" presStyleIdx="3" presStyleCnt="7"/>
      <dgm:spPr>
        <a:prstGeom prst="rightArrow">
          <a:avLst>
            <a:gd name="adj1" fmla="val 60000"/>
            <a:gd name="adj2" fmla="val 50000"/>
          </a:avLst>
        </a:prstGeom>
      </dgm:spPr>
      <dgm:t>
        <a:bodyPr/>
        <a:lstStyle/>
        <a:p>
          <a:endParaRPr lang="es-ES"/>
        </a:p>
      </dgm:t>
    </dgm:pt>
    <dgm:pt modelId="{0940BB02-9A3F-4255-A925-3397FF44EAC3}" type="pres">
      <dgm:prSet presAssocID="{0E55FF8D-B1E4-4BC5-A3EC-725676373D11}" presName="connectorText" presStyleLbl="sibTrans2D1" presStyleIdx="3" presStyleCnt="7"/>
      <dgm:spPr/>
      <dgm:t>
        <a:bodyPr/>
        <a:lstStyle/>
        <a:p>
          <a:endParaRPr lang="es-ES"/>
        </a:p>
      </dgm:t>
    </dgm:pt>
    <dgm:pt modelId="{C5820519-D41A-4D1B-84D5-1275769F74EB}" type="pres">
      <dgm:prSet presAssocID="{D18616D2-178C-494D-8569-8FC2E0037A5D}" presName="node" presStyleLbl="node1" presStyleIdx="3" presStyleCnt="7">
        <dgm:presLayoutVars>
          <dgm:bulletEnabled val="1"/>
        </dgm:presLayoutVars>
      </dgm:prSet>
      <dgm:spPr>
        <a:prstGeom prst="ellipse">
          <a:avLst/>
        </a:prstGeom>
      </dgm:spPr>
      <dgm:t>
        <a:bodyPr/>
        <a:lstStyle/>
        <a:p>
          <a:endParaRPr lang="es-ES"/>
        </a:p>
      </dgm:t>
    </dgm:pt>
    <dgm:pt modelId="{19B277A3-E45D-4A82-9B7C-1029155AB51B}" type="pres">
      <dgm:prSet presAssocID="{E9CE572F-6BE8-4DCE-88D3-21ADA8DDF57C}" presName="parTrans" presStyleLbl="sibTrans2D1" presStyleIdx="4" presStyleCnt="7"/>
      <dgm:spPr/>
      <dgm:t>
        <a:bodyPr/>
        <a:lstStyle/>
        <a:p>
          <a:endParaRPr lang="es-ES"/>
        </a:p>
      </dgm:t>
    </dgm:pt>
    <dgm:pt modelId="{056C25A2-BE6A-4776-8C6E-A55199988569}" type="pres">
      <dgm:prSet presAssocID="{E9CE572F-6BE8-4DCE-88D3-21ADA8DDF57C}" presName="connectorText" presStyleLbl="sibTrans2D1" presStyleIdx="4" presStyleCnt="7"/>
      <dgm:spPr/>
      <dgm:t>
        <a:bodyPr/>
        <a:lstStyle/>
        <a:p>
          <a:endParaRPr lang="es-ES"/>
        </a:p>
      </dgm:t>
    </dgm:pt>
    <dgm:pt modelId="{CC2887AC-3571-4E6F-BA73-F979E3ADD678}" type="pres">
      <dgm:prSet presAssocID="{2CA5E0EB-82CE-4772-9FA8-B3AEC21C8666}" presName="node" presStyleLbl="node1" presStyleIdx="4" presStyleCnt="7">
        <dgm:presLayoutVars>
          <dgm:bulletEnabled val="1"/>
        </dgm:presLayoutVars>
      </dgm:prSet>
      <dgm:spPr/>
      <dgm:t>
        <a:bodyPr/>
        <a:lstStyle/>
        <a:p>
          <a:endParaRPr lang="es-ES"/>
        </a:p>
      </dgm:t>
    </dgm:pt>
    <dgm:pt modelId="{65401E6E-BFE7-4D6D-98C8-D00935AE6331}" type="pres">
      <dgm:prSet presAssocID="{844B89DA-CBF3-4188-8A79-9D0DBD00FD06}" presName="parTrans" presStyleLbl="sibTrans2D1" presStyleIdx="5" presStyleCnt="7"/>
      <dgm:spPr>
        <a:prstGeom prst="rightArrow">
          <a:avLst>
            <a:gd name="adj1" fmla="val 60000"/>
            <a:gd name="adj2" fmla="val 50000"/>
          </a:avLst>
        </a:prstGeom>
      </dgm:spPr>
      <dgm:t>
        <a:bodyPr/>
        <a:lstStyle/>
        <a:p>
          <a:endParaRPr lang="es-ES"/>
        </a:p>
      </dgm:t>
    </dgm:pt>
    <dgm:pt modelId="{A76BC61D-084B-441D-857B-544F6042FF34}" type="pres">
      <dgm:prSet presAssocID="{844B89DA-CBF3-4188-8A79-9D0DBD00FD06}" presName="connectorText" presStyleLbl="sibTrans2D1" presStyleIdx="5" presStyleCnt="7"/>
      <dgm:spPr/>
      <dgm:t>
        <a:bodyPr/>
        <a:lstStyle/>
        <a:p>
          <a:endParaRPr lang="es-ES"/>
        </a:p>
      </dgm:t>
    </dgm:pt>
    <dgm:pt modelId="{E2B020C1-8E9D-4211-B2A6-A28A932E5567}" type="pres">
      <dgm:prSet presAssocID="{F1A99D88-679F-4E54-A1D3-8B50F015C237}" presName="node" presStyleLbl="node1" presStyleIdx="5" presStyleCnt="7">
        <dgm:presLayoutVars>
          <dgm:bulletEnabled val="1"/>
        </dgm:presLayoutVars>
      </dgm:prSet>
      <dgm:spPr>
        <a:prstGeom prst="ellipse">
          <a:avLst/>
        </a:prstGeom>
      </dgm:spPr>
      <dgm:t>
        <a:bodyPr/>
        <a:lstStyle/>
        <a:p>
          <a:endParaRPr lang="es-ES"/>
        </a:p>
      </dgm:t>
    </dgm:pt>
    <dgm:pt modelId="{D90CA592-CFA8-47EA-AE38-C48BB445697E}" type="pres">
      <dgm:prSet presAssocID="{93535824-782F-4C44-B94B-EAD10308D2FE}" presName="parTrans" presStyleLbl="sibTrans2D1" presStyleIdx="6" presStyleCnt="7"/>
      <dgm:spPr>
        <a:prstGeom prst="rightArrow">
          <a:avLst>
            <a:gd name="adj1" fmla="val 60000"/>
            <a:gd name="adj2" fmla="val 50000"/>
          </a:avLst>
        </a:prstGeom>
      </dgm:spPr>
      <dgm:t>
        <a:bodyPr/>
        <a:lstStyle/>
        <a:p>
          <a:endParaRPr lang="es-ES"/>
        </a:p>
      </dgm:t>
    </dgm:pt>
    <dgm:pt modelId="{07E30A11-80C3-4959-9E71-E892B980573A}" type="pres">
      <dgm:prSet presAssocID="{93535824-782F-4C44-B94B-EAD10308D2FE}" presName="connectorText" presStyleLbl="sibTrans2D1" presStyleIdx="6" presStyleCnt="7"/>
      <dgm:spPr/>
      <dgm:t>
        <a:bodyPr/>
        <a:lstStyle/>
        <a:p>
          <a:endParaRPr lang="es-ES"/>
        </a:p>
      </dgm:t>
    </dgm:pt>
    <dgm:pt modelId="{DE6CD00D-7720-4CC9-8DAC-5118F0334DD8}" type="pres">
      <dgm:prSet presAssocID="{9BFDDA4D-1CCA-4914-9F43-30E326D9E20E}" presName="node" presStyleLbl="node1" presStyleIdx="6" presStyleCnt="7">
        <dgm:presLayoutVars>
          <dgm:bulletEnabled val="1"/>
        </dgm:presLayoutVars>
      </dgm:prSet>
      <dgm:spPr>
        <a:prstGeom prst="ellipse">
          <a:avLst/>
        </a:prstGeom>
      </dgm:spPr>
      <dgm:t>
        <a:bodyPr/>
        <a:lstStyle/>
        <a:p>
          <a:endParaRPr lang="es-ES"/>
        </a:p>
      </dgm:t>
    </dgm:pt>
  </dgm:ptLst>
  <dgm:cxnLst>
    <dgm:cxn modelId="{F22AD219-1FF8-4765-81AD-D7789BF5D003}" type="presOf" srcId="{F5FEE989-8D34-4A3D-BFDA-9F4E532F862D}" destId="{FFCBEDD8-757A-4B8C-A1BD-25C2A9A09CEC}" srcOrd="0" destOrd="0" presId="urn:microsoft.com/office/officeart/2005/8/layout/radial5"/>
    <dgm:cxn modelId="{A0230890-14D8-4D34-8343-E3B59F051B53}" type="presOf" srcId="{2CA5E0EB-82CE-4772-9FA8-B3AEC21C8666}" destId="{CC2887AC-3571-4E6F-BA73-F979E3ADD678}" srcOrd="0" destOrd="0" presId="urn:microsoft.com/office/officeart/2005/8/layout/radial5"/>
    <dgm:cxn modelId="{454ACEC8-B1DB-4A1D-9C6C-C24C3620A1B3}" srcId="{936C47B7-7104-4C13-9303-313818BAED01}" destId="{F1A99D88-679F-4E54-A1D3-8B50F015C237}" srcOrd="5" destOrd="0" parTransId="{844B89DA-CBF3-4188-8A79-9D0DBD00FD06}" sibTransId="{4F6C7363-BE34-499D-AD89-52250AA82391}"/>
    <dgm:cxn modelId="{3F154CC1-1C06-4275-B492-165EFA3274B8}" type="presOf" srcId="{91DE0F1B-CDB7-44FC-881C-027F56233991}" destId="{56347080-C4A6-4338-B220-221A3A25A0C2}" srcOrd="1" destOrd="0" presId="urn:microsoft.com/office/officeart/2005/8/layout/radial5"/>
    <dgm:cxn modelId="{EB9F865A-73A9-4A01-90CB-1B438A2EB255}" type="presOf" srcId="{93535824-782F-4C44-B94B-EAD10308D2FE}" destId="{07E30A11-80C3-4959-9E71-E892B980573A}" srcOrd="1" destOrd="0" presId="urn:microsoft.com/office/officeart/2005/8/layout/radial5"/>
    <dgm:cxn modelId="{30D1DF92-C775-446E-BA9F-C87D3FA173B3}" type="presOf" srcId="{E9CE572F-6BE8-4DCE-88D3-21ADA8DDF57C}" destId="{056C25A2-BE6A-4776-8C6E-A55199988569}" srcOrd="1" destOrd="0" presId="urn:microsoft.com/office/officeart/2005/8/layout/radial5"/>
    <dgm:cxn modelId="{8F8DE64E-2C53-406C-A1FA-270DEDF24AF5}" srcId="{936C47B7-7104-4C13-9303-313818BAED01}" destId="{18A62C8C-D07F-40D0-819C-DFB30A3289A9}" srcOrd="2" destOrd="0" parTransId="{F15CDA78-FFB5-4C9E-91FB-8ACAD04A09EB}" sibTransId="{64943BE4-E67E-46A0-8B6B-98222150B558}"/>
    <dgm:cxn modelId="{B6CBB632-EEC1-49F0-8D23-F133192BD334}" type="presOf" srcId="{0B0DDD2D-31C5-487A-BCCE-72DCEC11E4C6}" destId="{7F4AACDF-56A5-4E8D-BDFA-1A465D25BCFC}" srcOrd="0" destOrd="0" presId="urn:microsoft.com/office/officeart/2005/8/layout/radial5"/>
    <dgm:cxn modelId="{831D9695-B146-48F8-829B-13E45C6BC967}" srcId="{0B0DDD2D-31C5-487A-BCCE-72DCEC11E4C6}" destId="{9B3F926E-F8F6-4CBF-9CC8-BE640F11F8E3}" srcOrd="1" destOrd="0" parTransId="{441EB237-B68E-4C25-96D5-AB3E819F2C72}" sibTransId="{FD47D87D-8C2A-40F8-9121-10FE4CC1FEC6}"/>
    <dgm:cxn modelId="{ABE61431-326F-482F-8D68-0E532DF52786}" type="presOf" srcId="{0E55FF8D-B1E4-4BC5-A3EC-725676373D11}" destId="{0940BB02-9A3F-4255-A925-3397FF44EAC3}" srcOrd="1" destOrd="0" presId="urn:microsoft.com/office/officeart/2005/8/layout/radial5"/>
    <dgm:cxn modelId="{59D18436-24F9-4F6C-9721-0E9169BBC917}" type="presOf" srcId="{844B89DA-CBF3-4188-8A79-9D0DBD00FD06}" destId="{A76BC61D-084B-441D-857B-544F6042FF34}" srcOrd="1" destOrd="0" presId="urn:microsoft.com/office/officeart/2005/8/layout/radial5"/>
    <dgm:cxn modelId="{11C42F72-6A8C-4D9A-BE75-239F92180884}" type="presOf" srcId="{F1A99D88-679F-4E54-A1D3-8B50F015C237}" destId="{E2B020C1-8E9D-4211-B2A6-A28A932E5567}" srcOrd="0" destOrd="0" presId="urn:microsoft.com/office/officeart/2005/8/layout/radial5"/>
    <dgm:cxn modelId="{E12A1A43-F420-45A1-A87C-606FCD212AFE}" srcId="{936C47B7-7104-4C13-9303-313818BAED01}" destId="{2CA5E0EB-82CE-4772-9FA8-B3AEC21C8666}" srcOrd="4" destOrd="0" parTransId="{E9CE572F-6BE8-4DCE-88D3-21ADA8DDF57C}" sibTransId="{88ABDAA0-90A5-4EFD-BCD2-C80F3BDC6F28}"/>
    <dgm:cxn modelId="{AFDA339E-9AB3-4A9E-A329-C6381D66AB6A}" type="presOf" srcId="{F15CDA78-FFB5-4C9E-91FB-8ACAD04A09EB}" destId="{D60A4BAF-F42B-4DE4-A509-59D0A64A44DD}" srcOrd="1" destOrd="0" presId="urn:microsoft.com/office/officeart/2005/8/layout/radial5"/>
    <dgm:cxn modelId="{3E953130-5C2E-4116-A08D-7B79DD218AD6}" srcId="{0B0DDD2D-31C5-487A-BCCE-72DCEC11E4C6}" destId="{936C47B7-7104-4C13-9303-313818BAED01}" srcOrd="0" destOrd="0" parTransId="{0E8EFEB1-2D37-4C2C-9E7C-A5ADE2B5BFA6}" sibTransId="{2CC562AB-F3AB-458F-B442-DD66C18C339A}"/>
    <dgm:cxn modelId="{6944139C-9356-4AED-BB50-D4FE862F551C}" type="presOf" srcId="{91DE0F1B-CDB7-44FC-881C-027F56233991}" destId="{9A114A60-BEF6-4252-A346-272425F15C9D}" srcOrd="0" destOrd="0" presId="urn:microsoft.com/office/officeart/2005/8/layout/radial5"/>
    <dgm:cxn modelId="{4B9AC05D-34DE-4403-A0C2-807F519CB28D}" type="presOf" srcId="{93535824-782F-4C44-B94B-EAD10308D2FE}" destId="{D90CA592-CFA8-47EA-AE38-C48BB445697E}" srcOrd="0" destOrd="0" presId="urn:microsoft.com/office/officeart/2005/8/layout/radial5"/>
    <dgm:cxn modelId="{1D1FA3BD-E281-4EA5-B427-F2A1837483D6}" type="presOf" srcId="{F15CDA78-FFB5-4C9E-91FB-8ACAD04A09EB}" destId="{CC18A9A7-F001-4519-BC65-A843CDDE4CB1}" srcOrd="0" destOrd="0" presId="urn:microsoft.com/office/officeart/2005/8/layout/radial5"/>
    <dgm:cxn modelId="{D4BED2D9-461C-4DB5-AEA9-16A0275598BF}" type="presOf" srcId="{E9CE572F-6BE8-4DCE-88D3-21ADA8DDF57C}" destId="{19B277A3-E45D-4A82-9B7C-1029155AB51B}" srcOrd="0" destOrd="0" presId="urn:microsoft.com/office/officeart/2005/8/layout/radial5"/>
    <dgm:cxn modelId="{A422EA66-DC5F-4CA9-B6CE-E787E3E7819A}" srcId="{936C47B7-7104-4C13-9303-313818BAED01}" destId="{EFB75EE8-A8DA-4E33-B489-2064F90E98DE}" srcOrd="1" destOrd="0" parTransId="{91DE0F1B-CDB7-44FC-881C-027F56233991}" sibTransId="{6E0F82F7-6740-4B12-B12F-2E5A508D6FB5}"/>
    <dgm:cxn modelId="{20ED0FA7-E53A-4C2D-8EC2-E9607A63D5B7}" type="presOf" srcId="{18A62C8C-D07F-40D0-819C-DFB30A3289A9}" destId="{472634BA-7DD2-484F-9C4F-A6068793B607}" srcOrd="0" destOrd="0" presId="urn:microsoft.com/office/officeart/2005/8/layout/radial5"/>
    <dgm:cxn modelId="{374ABFCC-9E11-4CD8-896C-976DF56D9CF8}" srcId="{936C47B7-7104-4C13-9303-313818BAED01}" destId="{F5FEE989-8D34-4A3D-BFDA-9F4E532F862D}" srcOrd="0" destOrd="0" parTransId="{DA612D11-C336-4955-90EF-2B8ADBC32357}" sibTransId="{CF8E0B56-F471-436A-9387-B39EA2FF9EC3}"/>
    <dgm:cxn modelId="{178D84CF-CB92-42DD-9A53-FD70701DFAFB}" type="presOf" srcId="{DA612D11-C336-4955-90EF-2B8ADBC32357}" destId="{62ED9B8E-3D3F-4D74-933D-17F86E74AA70}" srcOrd="1" destOrd="0" presId="urn:microsoft.com/office/officeart/2005/8/layout/radial5"/>
    <dgm:cxn modelId="{A75C1380-29DA-4500-BBA7-66333C92D666}" type="presOf" srcId="{EFB75EE8-A8DA-4E33-B489-2064F90E98DE}" destId="{0F83B7F6-39EB-4693-BC92-A78CDB078608}" srcOrd="0" destOrd="0" presId="urn:microsoft.com/office/officeart/2005/8/layout/radial5"/>
    <dgm:cxn modelId="{E4C57CD2-7E00-4978-BE37-A03E7A15D54E}" type="presOf" srcId="{0E55FF8D-B1E4-4BC5-A3EC-725676373D11}" destId="{091C5762-DC99-4208-841D-E46B04F498BF}" srcOrd="0" destOrd="0" presId="urn:microsoft.com/office/officeart/2005/8/layout/radial5"/>
    <dgm:cxn modelId="{D1F3F2DB-BD46-4A69-8E86-590379878DD3}" type="presOf" srcId="{844B89DA-CBF3-4188-8A79-9D0DBD00FD06}" destId="{65401E6E-BFE7-4D6D-98C8-D00935AE6331}" srcOrd="0" destOrd="0" presId="urn:microsoft.com/office/officeart/2005/8/layout/radial5"/>
    <dgm:cxn modelId="{5D0D7F5A-42E4-482B-ADE5-84DE8007EF4A}" type="presOf" srcId="{DA612D11-C336-4955-90EF-2B8ADBC32357}" destId="{174DF711-0308-4EB4-826A-6B77425D7CC5}" srcOrd="0" destOrd="0" presId="urn:microsoft.com/office/officeart/2005/8/layout/radial5"/>
    <dgm:cxn modelId="{F3D51F67-7195-4D50-914F-04FDB7EF698E}" type="presOf" srcId="{9BFDDA4D-1CCA-4914-9F43-30E326D9E20E}" destId="{DE6CD00D-7720-4CC9-8DAC-5118F0334DD8}" srcOrd="0" destOrd="0" presId="urn:microsoft.com/office/officeart/2005/8/layout/radial5"/>
    <dgm:cxn modelId="{5D3CF423-77D7-4B6A-8E08-5B1278FB0F4A}" type="presOf" srcId="{D18616D2-178C-494D-8569-8FC2E0037A5D}" destId="{C5820519-D41A-4D1B-84D5-1275769F74EB}" srcOrd="0" destOrd="0" presId="urn:microsoft.com/office/officeart/2005/8/layout/radial5"/>
    <dgm:cxn modelId="{ED6CDE11-4416-488A-9736-03E7AD09586D}" srcId="{936C47B7-7104-4C13-9303-313818BAED01}" destId="{9BFDDA4D-1CCA-4914-9F43-30E326D9E20E}" srcOrd="6" destOrd="0" parTransId="{93535824-782F-4C44-B94B-EAD10308D2FE}" sibTransId="{79AF5660-44C8-4CE7-8CCE-190AF72ED024}"/>
    <dgm:cxn modelId="{41BF6CEB-A509-4B4A-B4AA-7C3BF1EEA1E1}" type="presOf" srcId="{936C47B7-7104-4C13-9303-313818BAED01}" destId="{695FAD63-4098-408F-8FCC-804B2883EA95}" srcOrd="0" destOrd="0" presId="urn:microsoft.com/office/officeart/2005/8/layout/radial5"/>
    <dgm:cxn modelId="{D12046F4-E386-4CA0-A170-AF865F2D9DD7}" srcId="{936C47B7-7104-4C13-9303-313818BAED01}" destId="{D18616D2-178C-494D-8569-8FC2E0037A5D}" srcOrd="3" destOrd="0" parTransId="{0E55FF8D-B1E4-4BC5-A3EC-725676373D11}" sibTransId="{2FDDBF02-43BB-463D-9800-8E43828B4319}"/>
    <dgm:cxn modelId="{B58B8996-DBC1-4DB8-85EF-FFD398BB49CF}" type="presParOf" srcId="{7F4AACDF-56A5-4E8D-BDFA-1A465D25BCFC}" destId="{695FAD63-4098-408F-8FCC-804B2883EA95}" srcOrd="0" destOrd="0" presId="urn:microsoft.com/office/officeart/2005/8/layout/radial5"/>
    <dgm:cxn modelId="{F61F01EE-733B-4634-B858-6BDBED92521E}" type="presParOf" srcId="{7F4AACDF-56A5-4E8D-BDFA-1A465D25BCFC}" destId="{174DF711-0308-4EB4-826A-6B77425D7CC5}" srcOrd="1" destOrd="0" presId="urn:microsoft.com/office/officeart/2005/8/layout/radial5"/>
    <dgm:cxn modelId="{0255B50C-AF20-4F3C-94D0-80E334BE5DA4}" type="presParOf" srcId="{174DF711-0308-4EB4-826A-6B77425D7CC5}" destId="{62ED9B8E-3D3F-4D74-933D-17F86E74AA70}" srcOrd="0" destOrd="0" presId="urn:microsoft.com/office/officeart/2005/8/layout/radial5"/>
    <dgm:cxn modelId="{12217656-B995-4064-8F91-1B28566BEB96}" type="presParOf" srcId="{7F4AACDF-56A5-4E8D-BDFA-1A465D25BCFC}" destId="{FFCBEDD8-757A-4B8C-A1BD-25C2A9A09CEC}" srcOrd="2" destOrd="0" presId="urn:microsoft.com/office/officeart/2005/8/layout/radial5"/>
    <dgm:cxn modelId="{81F80274-B2EB-4EAA-A1C1-A8C735C60DFF}" type="presParOf" srcId="{7F4AACDF-56A5-4E8D-BDFA-1A465D25BCFC}" destId="{9A114A60-BEF6-4252-A346-272425F15C9D}" srcOrd="3" destOrd="0" presId="urn:microsoft.com/office/officeart/2005/8/layout/radial5"/>
    <dgm:cxn modelId="{1B675D10-27DD-417A-9D23-39115FFEBC2F}" type="presParOf" srcId="{9A114A60-BEF6-4252-A346-272425F15C9D}" destId="{56347080-C4A6-4338-B220-221A3A25A0C2}" srcOrd="0" destOrd="0" presId="urn:microsoft.com/office/officeart/2005/8/layout/radial5"/>
    <dgm:cxn modelId="{70AE7D2B-9441-4BF5-923E-1CAFAB474C4E}" type="presParOf" srcId="{7F4AACDF-56A5-4E8D-BDFA-1A465D25BCFC}" destId="{0F83B7F6-39EB-4693-BC92-A78CDB078608}" srcOrd="4" destOrd="0" presId="urn:microsoft.com/office/officeart/2005/8/layout/radial5"/>
    <dgm:cxn modelId="{B0BA3A77-408F-4442-961A-1CA2CED4F9AD}" type="presParOf" srcId="{7F4AACDF-56A5-4E8D-BDFA-1A465D25BCFC}" destId="{CC18A9A7-F001-4519-BC65-A843CDDE4CB1}" srcOrd="5" destOrd="0" presId="urn:microsoft.com/office/officeart/2005/8/layout/radial5"/>
    <dgm:cxn modelId="{5B1983DA-7300-413B-838F-E289E0FD63EA}" type="presParOf" srcId="{CC18A9A7-F001-4519-BC65-A843CDDE4CB1}" destId="{D60A4BAF-F42B-4DE4-A509-59D0A64A44DD}" srcOrd="0" destOrd="0" presId="urn:microsoft.com/office/officeart/2005/8/layout/radial5"/>
    <dgm:cxn modelId="{3A2B6E88-D121-4515-BEDC-BC413A09DE6B}" type="presParOf" srcId="{7F4AACDF-56A5-4E8D-BDFA-1A465D25BCFC}" destId="{472634BA-7DD2-484F-9C4F-A6068793B607}" srcOrd="6" destOrd="0" presId="urn:microsoft.com/office/officeart/2005/8/layout/radial5"/>
    <dgm:cxn modelId="{019B09D9-D4B0-48A6-9365-FBC011F012CC}" type="presParOf" srcId="{7F4AACDF-56A5-4E8D-BDFA-1A465D25BCFC}" destId="{091C5762-DC99-4208-841D-E46B04F498BF}" srcOrd="7" destOrd="0" presId="urn:microsoft.com/office/officeart/2005/8/layout/radial5"/>
    <dgm:cxn modelId="{129F96A0-408E-4078-A3DC-8467C26851C6}" type="presParOf" srcId="{091C5762-DC99-4208-841D-E46B04F498BF}" destId="{0940BB02-9A3F-4255-A925-3397FF44EAC3}" srcOrd="0" destOrd="0" presId="urn:microsoft.com/office/officeart/2005/8/layout/radial5"/>
    <dgm:cxn modelId="{BBA982D6-B4F0-43C8-9AEB-6A591A21F9E4}" type="presParOf" srcId="{7F4AACDF-56A5-4E8D-BDFA-1A465D25BCFC}" destId="{C5820519-D41A-4D1B-84D5-1275769F74EB}" srcOrd="8" destOrd="0" presId="urn:microsoft.com/office/officeart/2005/8/layout/radial5"/>
    <dgm:cxn modelId="{B95D7661-CE12-47C3-BD95-88C668C2F77A}" type="presParOf" srcId="{7F4AACDF-56A5-4E8D-BDFA-1A465D25BCFC}" destId="{19B277A3-E45D-4A82-9B7C-1029155AB51B}" srcOrd="9" destOrd="0" presId="urn:microsoft.com/office/officeart/2005/8/layout/radial5"/>
    <dgm:cxn modelId="{F6165EFA-55AF-4E82-852D-396B69D91979}" type="presParOf" srcId="{19B277A3-E45D-4A82-9B7C-1029155AB51B}" destId="{056C25A2-BE6A-4776-8C6E-A55199988569}" srcOrd="0" destOrd="0" presId="urn:microsoft.com/office/officeart/2005/8/layout/radial5"/>
    <dgm:cxn modelId="{CBE51C62-05FA-4005-A3FC-C2B29C465EE6}" type="presParOf" srcId="{7F4AACDF-56A5-4E8D-BDFA-1A465D25BCFC}" destId="{CC2887AC-3571-4E6F-BA73-F979E3ADD678}" srcOrd="10" destOrd="0" presId="urn:microsoft.com/office/officeart/2005/8/layout/radial5"/>
    <dgm:cxn modelId="{117421A9-52B9-4C54-ACBA-E14D0CAD2755}" type="presParOf" srcId="{7F4AACDF-56A5-4E8D-BDFA-1A465D25BCFC}" destId="{65401E6E-BFE7-4D6D-98C8-D00935AE6331}" srcOrd="11" destOrd="0" presId="urn:microsoft.com/office/officeart/2005/8/layout/radial5"/>
    <dgm:cxn modelId="{AE513DFD-4ABD-491F-8CB5-73DF04CC19CF}" type="presParOf" srcId="{65401E6E-BFE7-4D6D-98C8-D00935AE6331}" destId="{A76BC61D-084B-441D-857B-544F6042FF34}" srcOrd="0" destOrd="0" presId="urn:microsoft.com/office/officeart/2005/8/layout/radial5"/>
    <dgm:cxn modelId="{D8286685-E339-476C-998A-B10BF1F77B42}" type="presParOf" srcId="{7F4AACDF-56A5-4E8D-BDFA-1A465D25BCFC}" destId="{E2B020C1-8E9D-4211-B2A6-A28A932E5567}" srcOrd="12" destOrd="0" presId="urn:microsoft.com/office/officeart/2005/8/layout/radial5"/>
    <dgm:cxn modelId="{EF51DD3E-3A8B-4D65-AF16-457943C5B235}" type="presParOf" srcId="{7F4AACDF-56A5-4E8D-BDFA-1A465D25BCFC}" destId="{D90CA592-CFA8-47EA-AE38-C48BB445697E}" srcOrd="13" destOrd="0" presId="urn:microsoft.com/office/officeart/2005/8/layout/radial5"/>
    <dgm:cxn modelId="{81C99426-78E9-4DA0-9F92-2C8DB7FDA919}" type="presParOf" srcId="{D90CA592-CFA8-47EA-AE38-C48BB445697E}" destId="{07E30A11-80C3-4959-9E71-E892B980573A}" srcOrd="0" destOrd="0" presId="urn:microsoft.com/office/officeart/2005/8/layout/radial5"/>
    <dgm:cxn modelId="{50B93547-EEDF-438A-9933-3A36A72028DA}" type="presParOf" srcId="{7F4AACDF-56A5-4E8D-BDFA-1A465D25BCFC}" destId="{DE6CD00D-7720-4CC9-8DAC-5118F0334DD8}"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1ACE414-6183-4336-9E2D-CF4453C85A4C}" type="doc">
      <dgm:prSet loTypeId="urn:microsoft.com/office/officeart/2005/8/layout/bList2" loCatId="picture" qsTypeId="urn:microsoft.com/office/officeart/2005/8/quickstyle/simple1" qsCatId="simple" csTypeId="urn:microsoft.com/office/officeart/2005/8/colors/accent1_2" csCatId="accent1" phldr="1"/>
      <dgm:spPr/>
    </dgm:pt>
    <dgm:pt modelId="{1649F1B6-1674-4F4A-9B0D-0464E1CC07DC}">
      <dgm:prSet phldrT="[Texto]" custT="1"/>
      <dgm:spPr>
        <a:xfrm>
          <a:off x="2660240" y="1742458"/>
          <a:ext cx="1939437" cy="622532"/>
        </a:xfrm>
        <a:prstGeom prst="rect">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r>
            <a:rPr lang="es-ES" sz="1600" dirty="0" smtClean="0">
              <a:solidFill>
                <a:sysClr val="window" lastClr="FFFFFF"/>
              </a:solidFill>
              <a:latin typeface="Calibri" panose="020F0502020204030204"/>
              <a:ea typeface="+mn-ea"/>
              <a:cs typeface="+mn-cs"/>
            </a:rPr>
            <a:t>Conexión al generador de voltaje</a:t>
          </a:r>
          <a:endParaRPr lang="es-ES" sz="1600" dirty="0">
            <a:solidFill>
              <a:sysClr val="window" lastClr="FFFFFF"/>
            </a:solidFill>
            <a:latin typeface="Calibri" panose="020F0502020204030204"/>
            <a:ea typeface="+mn-ea"/>
            <a:cs typeface="+mn-cs"/>
          </a:endParaRPr>
        </a:p>
      </dgm:t>
    </dgm:pt>
    <dgm:pt modelId="{FC8D4C3A-4CDE-4254-91B5-C0CEF38C0111}" type="parTrans" cxnId="{330DE394-7A62-48ED-81DD-D8985CE608FE}">
      <dgm:prSet/>
      <dgm:spPr/>
      <dgm:t>
        <a:bodyPr/>
        <a:lstStyle/>
        <a:p>
          <a:endParaRPr lang="es-ES"/>
        </a:p>
      </dgm:t>
    </dgm:pt>
    <dgm:pt modelId="{C8D120E6-C411-4103-BE63-3CA5C32BA213}" type="sibTrans" cxnId="{330DE394-7A62-48ED-81DD-D8985CE608FE}">
      <dgm:prSet/>
      <dgm:spPr/>
      <dgm:t>
        <a:bodyPr/>
        <a:lstStyle/>
        <a:p>
          <a:endParaRPr lang="es-ES"/>
        </a:p>
      </dgm:t>
    </dgm:pt>
    <dgm:pt modelId="{6A5555F2-96AE-4216-844A-9B0BB2406FF7}">
      <dgm:prSet phldrT="[Texto]" custT="1"/>
      <dgm:spPr>
        <a:xfrm>
          <a:off x="2660240" y="4638817"/>
          <a:ext cx="1939437" cy="622532"/>
        </a:xfrm>
        <a:prstGeom prst="rect">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a:lstStyle/>
        <a:p>
          <a:r>
            <a:rPr lang="es-ES" sz="1500" dirty="0" smtClean="0">
              <a:solidFill>
                <a:sysClr val="window" lastClr="FFFFFF"/>
              </a:solidFill>
              <a:latin typeface="Calibri" panose="020F0502020204030204"/>
              <a:ea typeface="+mn-ea"/>
              <a:cs typeface="+mn-cs"/>
            </a:rPr>
            <a:t>Colocación fija de la cámara de alta velocidad</a:t>
          </a:r>
          <a:endParaRPr lang="es-ES" sz="1500" dirty="0">
            <a:solidFill>
              <a:sysClr val="window" lastClr="FFFFFF"/>
            </a:solidFill>
            <a:latin typeface="Calibri" panose="020F0502020204030204"/>
            <a:ea typeface="+mn-ea"/>
            <a:cs typeface="+mn-cs"/>
          </a:endParaRPr>
        </a:p>
      </dgm:t>
    </dgm:pt>
    <dgm:pt modelId="{1EF3E123-410D-4AF8-A945-42D9C7753610}" type="parTrans" cxnId="{E16DDFB4-BFFD-4610-BB8E-F4B181338AA1}">
      <dgm:prSet/>
      <dgm:spPr/>
      <dgm:t>
        <a:bodyPr/>
        <a:lstStyle/>
        <a:p>
          <a:endParaRPr lang="es-ES"/>
        </a:p>
      </dgm:t>
    </dgm:pt>
    <dgm:pt modelId="{F817924F-3358-479A-8F43-D1F2948DBA96}" type="sibTrans" cxnId="{E16DDFB4-BFFD-4610-BB8E-F4B181338AA1}">
      <dgm:prSet/>
      <dgm:spPr/>
      <dgm:t>
        <a:bodyPr/>
        <a:lstStyle/>
        <a:p>
          <a:endParaRPr lang="es-ES"/>
        </a:p>
      </dgm:t>
    </dgm:pt>
    <dgm:pt modelId="{44BA189B-DC48-4F9F-90FC-4CA7656D3F9F}" type="pres">
      <dgm:prSet presAssocID="{C1ACE414-6183-4336-9E2D-CF4453C85A4C}" presName="diagram" presStyleCnt="0">
        <dgm:presLayoutVars>
          <dgm:dir/>
          <dgm:animLvl val="lvl"/>
          <dgm:resizeHandles val="exact"/>
        </dgm:presLayoutVars>
      </dgm:prSet>
      <dgm:spPr/>
    </dgm:pt>
    <dgm:pt modelId="{12D44C79-00CA-4901-806D-92D091474B23}" type="pres">
      <dgm:prSet presAssocID="{1649F1B6-1674-4F4A-9B0D-0464E1CC07DC}" presName="compNode" presStyleCnt="0"/>
      <dgm:spPr/>
    </dgm:pt>
    <dgm:pt modelId="{074737FD-0BD0-4985-AE8D-0F3ED715A3F0}" type="pres">
      <dgm:prSet presAssocID="{1649F1B6-1674-4F4A-9B0D-0464E1CC07DC}" presName="childRect" presStyleLbl="bgAcc1" presStyleIdx="0" presStyleCnt="2" custScaleX="292916" custScaleY="140414">
        <dgm:presLayoutVars>
          <dgm:bulletEnabled val="1"/>
        </dgm:presLayoutVars>
      </dgm:prSet>
      <dgm:spPr>
        <a:xfrm>
          <a:off x="1089257" y="2163"/>
          <a:ext cx="5081402" cy="2032842"/>
        </a:xfrm>
        <a:prstGeom prst="round2SameRect">
          <a:avLst>
            <a:gd name="adj1" fmla="val 8000"/>
            <a:gd name="adj2" fmla="val 0"/>
          </a:avLst>
        </a:prstGeom>
        <a:blipFill rotWithShape="0">
          <a:blip xmlns:r="http://schemas.openxmlformats.org/officeDocument/2006/relationships" r:embed="rId1"/>
          <a:stretch>
            <a:fillRect/>
          </a:stretch>
        </a:blipFill>
        <a:ln w="12700" cap="flat" cmpd="sng" algn="ctr">
          <a:solidFill>
            <a:srgbClr val="4472C4">
              <a:hueOff val="0"/>
              <a:satOff val="0"/>
              <a:lumOff val="0"/>
              <a:alphaOff val="0"/>
            </a:srgbClr>
          </a:solidFill>
          <a:prstDash val="solid"/>
          <a:miter lim="800000"/>
        </a:ln>
        <a:effectLst/>
      </dgm:spPr>
    </dgm:pt>
    <dgm:pt modelId="{90A31F25-04B1-445E-ABA3-C72633EA443A}" type="pres">
      <dgm:prSet presAssocID="{1649F1B6-1674-4F4A-9B0D-0464E1CC07DC}" presName="parentText" presStyleLbl="node1" presStyleIdx="0" presStyleCnt="0">
        <dgm:presLayoutVars>
          <dgm:chMax val="0"/>
          <dgm:bulletEnabled val="1"/>
        </dgm:presLayoutVars>
      </dgm:prSet>
      <dgm:spPr/>
      <dgm:t>
        <a:bodyPr/>
        <a:lstStyle/>
        <a:p>
          <a:endParaRPr lang="es-ES"/>
        </a:p>
      </dgm:t>
    </dgm:pt>
    <dgm:pt modelId="{E8E2CD19-3317-4548-AC40-334A65848B59}" type="pres">
      <dgm:prSet presAssocID="{1649F1B6-1674-4F4A-9B0D-0464E1CC07DC}" presName="parentRect" presStyleLbl="alignNode1" presStyleIdx="0" presStyleCnt="2"/>
      <dgm:spPr/>
      <dgm:t>
        <a:bodyPr/>
        <a:lstStyle/>
        <a:p>
          <a:endParaRPr lang="es-ES"/>
        </a:p>
      </dgm:t>
    </dgm:pt>
    <dgm:pt modelId="{AC4E816E-F94B-4E31-8D5C-5499C0030CAC}" type="pres">
      <dgm:prSet presAssocID="{1649F1B6-1674-4F4A-9B0D-0464E1CC07DC}" presName="adorn" presStyleLbl="fgAccFollowNode1" presStyleIdx="0" presStyleCnt="2" custScaleX="114000" custScaleY="111423"/>
      <dgm:spPr>
        <a:xfrm>
          <a:off x="4033388" y="1802572"/>
          <a:ext cx="773835" cy="756342"/>
        </a:xfrm>
        <a:prstGeom prst="ellipse">
          <a:avLst/>
        </a:prstGeom>
        <a:blipFill rotWithShape="1">
          <a:blip xmlns:r="http://schemas.openxmlformats.org/officeDocument/2006/relationships" r:embed="rId2"/>
          <a:stretch>
            <a:fillRect/>
          </a:stretch>
        </a:blipFill>
        <a:ln w="12700" cap="flat" cmpd="sng" algn="ctr">
          <a:solidFill>
            <a:srgbClr val="4472C4">
              <a:alpha val="90000"/>
              <a:tint val="40000"/>
              <a:hueOff val="0"/>
              <a:satOff val="0"/>
              <a:lumOff val="0"/>
              <a:alphaOff val="0"/>
            </a:srgbClr>
          </a:solidFill>
          <a:prstDash val="solid"/>
          <a:miter lim="800000"/>
        </a:ln>
        <a:effectLst/>
      </dgm:spPr>
    </dgm:pt>
    <dgm:pt modelId="{4F9EABB3-33F3-44FF-BA15-7C7E61061FC1}" type="pres">
      <dgm:prSet presAssocID="{C8D120E6-C411-4103-BE63-3CA5C32BA213}" presName="sibTrans" presStyleLbl="sibTrans2D1" presStyleIdx="0" presStyleCnt="0"/>
      <dgm:spPr/>
      <dgm:t>
        <a:bodyPr/>
        <a:lstStyle/>
        <a:p>
          <a:endParaRPr lang="es-ES"/>
        </a:p>
      </dgm:t>
    </dgm:pt>
    <dgm:pt modelId="{C3981916-7E0E-444E-8EA2-3EB7E43186F9}" type="pres">
      <dgm:prSet presAssocID="{6A5555F2-96AE-4216-844A-9B0BB2406FF7}" presName="compNode" presStyleCnt="0"/>
      <dgm:spPr/>
    </dgm:pt>
    <dgm:pt modelId="{B5750906-69C5-4CF1-A483-BD5E1F71A36D}" type="pres">
      <dgm:prSet presAssocID="{6A5555F2-96AE-4216-844A-9B0BB2406FF7}" presName="childRect" presStyleLbl="bgAcc1" presStyleIdx="1" presStyleCnt="2" custScaleX="276262" custScaleY="156138">
        <dgm:presLayoutVars>
          <dgm:bulletEnabled val="1"/>
        </dgm:presLayoutVars>
      </dgm:prSet>
      <dgm:spPr>
        <a:xfrm>
          <a:off x="1062890" y="2895112"/>
          <a:ext cx="5134136" cy="2039661"/>
        </a:xfrm>
        <a:prstGeom prst="round2SameRect">
          <a:avLst>
            <a:gd name="adj1" fmla="val 8000"/>
            <a:gd name="adj2" fmla="val 0"/>
          </a:avLst>
        </a:prstGeom>
        <a:blipFill rotWithShape="0">
          <a:blip xmlns:r="http://schemas.openxmlformats.org/officeDocument/2006/relationships" r:embed="rId3"/>
          <a:stretch>
            <a:fillRect/>
          </a:stretch>
        </a:blipFill>
        <a:ln w="12700" cap="flat" cmpd="sng" algn="ctr">
          <a:solidFill>
            <a:srgbClr val="4472C4">
              <a:hueOff val="0"/>
              <a:satOff val="0"/>
              <a:lumOff val="0"/>
              <a:alphaOff val="0"/>
            </a:srgbClr>
          </a:solidFill>
          <a:prstDash val="solid"/>
          <a:miter lim="800000"/>
        </a:ln>
        <a:effectLst/>
      </dgm:spPr>
    </dgm:pt>
    <dgm:pt modelId="{1E59C22D-86B9-41DE-BE24-AF8EF20CCF82}" type="pres">
      <dgm:prSet presAssocID="{6A5555F2-96AE-4216-844A-9B0BB2406FF7}" presName="parentText" presStyleLbl="node1" presStyleIdx="0" presStyleCnt="0">
        <dgm:presLayoutVars>
          <dgm:chMax val="0"/>
          <dgm:bulletEnabled val="1"/>
        </dgm:presLayoutVars>
      </dgm:prSet>
      <dgm:spPr/>
      <dgm:t>
        <a:bodyPr/>
        <a:lstStyle/>
        <a:p>
          <a:endParaRPr lang="es-ES"/>
        </a:p>
      </dgm:t>
    </dgm:pt>
    <dgm:pt modelId="{4E8154D4-094C-4D0F-B81A-70B0629AD67D}" type="pres">
      <dgm:prSet presAssocID="{6A5555F2-96AE-4216-844A-9B0BB2406FF7}" presName="parentRect" presStyleLbl="alignNode1" presStyleIdx="1" presStyleCnt="2"/>
      <dgm:spPr/>
      <dgm:t>
        <a:bodyPr/>
        <a:lstStyle/>
        <a:p>
          <a:endParaRPr lang="es-ES"/>
        </a:p>
      </dgm:t>
    </dgm:pt>
    <dgm:pt modelId="{2F2330BB-ABC3-4B69-93F7-FD23B683F707}" type="pres">
      <dgm:prSet presAssocID="{6A5555F2-96AE-4216-844A-9B0BB2406FF7}" presName="adorn" presStyleLbl="fgAccFollowNode1" presStyleIdx="1" presStyleCnt="2" custScaleX="111609" custScaleY="98730"/>
      <dgm:spPr>
        <a:xfrm>
          <a:off x="4080904" y="4737700"/>
          <a:ext cx="678803" cy="678803"/>
        </a:xfrm>
        <a:prstGeom prst="ellipse">
          <a:avLst/>
        </a:prstGeom>
        <a:blipFill rotWithShape="1">
          <a:blip xmlns:r="http://schemas.openxmlformats.org/officeDocument/2006/relationships" r:embed="rId4"/>
          <a:stretch>
            <a:fillRect/>
          </a:stretch>
        </a:blipFill>
        <a:ln w="12700" cap="flat" cmpd="sng" algn="ctr">
          <a:solidFill>
            <a:srgbClr val="4472C4">
              <a:alpha val="90000"/>
              <a:tint val="40000"/>
              <a:hueOff val="0"/>
              <a:satOff val="0"/>
              <a:lumOff val="0"/>
              <a:alphaOff val="0"/>
            </a:srgbClr>
          </a:solidFill>
          <a:prstDash val="solid"/>
          <a:miter lim="800000"/>
        </a:ln>
        <a:effectLst/>
      </dgm:spPr>
    </dgm:pt>
  </dgm:ptLst>
  <dgm:cxnLst>
    <dgm:cxn modelId="{E16DDFB4-BFFD-4610-BB8E-F4B181338AA1}" srcId="{C1ACE414-6183-4336-9E2D-CF4453C85A4C}" destId="{6A5555F2-96AE-4216-844A-9B0BB2406FF7}" srcOrd="1" destOrd="0" parTransId="{1EF3E123-410D-4AF8-A945-42D9C7753610}" sibTransId="{F817924F-3358-479A-8F43-D1F2948DBA96}"/>
    <dgm:cxn modelId="{5E3A0DFA-FF24-4191-ACF2-FA31AB36C2F5}" type="presOf" srcId="{6A5555F2-96AE-4216-844A-9B0BB2406FF7}" destId="{4E8154D4-094C-4D0F-B81A-70B0629AD67D}" srcOrd="1" destOrd="0" presId="urn:microsoft.com/office/officeart/2005/8/layout/bList2"/>
    <dgm:cxn modelId="{17D9611F-F73F-4228-A368-9492B2D63D7B}" type="presOf" srcId="{6A5555F2-96AE-4216-844A-9B0BB2406FF7}" destId="{1E59C22D-86B9-41DE-BE24-AF8EF20CCF82}" srcOrd="0" destOrd="0" presId="urn:microsoft.com/office/officeart/2005/8/layout/bList2"/>
    <dgm:cxn modelId="{CBBDF1EE-6DE2-4BCA-BE56-EE38BF139991}" type="presOf" srcId="{1649F1B6-1674-4F4A-9B0D-0464E1CC07DC}" destId="{90A31F25-04B1-445E-ABA3-C72633EA443A}" srcOrd="0" destOrd="0" presId="urn:microsoft.com/office/officeart/2005/8/layout/bList2"/>
    <dgm:cxn modelId="{21A7F7EE-4C53-49CA-8DE4-59DC08940A81}" type="presOf" srcId="{C8D120E6-C411-4103-BE63-3CA5C32BA213}" destId="{4F9EABB3-33F3-44FF-BA15-7C7E61061FC1}" srcOrd="0" destOrd="0" presId="urn:microsoft.com/office/officeart/2005/8/layout/bList2"/>
    <dgm:cxn modelId="{330DE394-7A62-48ED-81DD-D8985CE608FE}" srcId="{C1ACE414-6183-4336-9E2D-CF4453C85A4C}" destId="{1649F1B6-1674-4F4A-9B0D-0464E1CC07DC}" srcOrd="0" destOrd="0" parTransId="{FC8D4C3A-4CDE-4254-91B5-C0CEF38C0111}" sibTransId="{C8D120E6-C411-4103-BE63-3CA5C32BA213}"/>
    <dgm:cxn modelId="{6E37234A-C15E-4685-ACD7-D516CB43609F}" type="presOf" srcId="{1649F1B6-1674-4F4A-9B0D-0464E1CC07DC}" destId="{E8E2CD19-3317-4548-AC40-334A65848B59}" srcOrd="1" destOrd="0" presId="urn:microsoft.com/office/officeart/2005/8/layout/bList2"/>
    <dgm:cxn modelId="{3ED88CA8-24E7-4919-AEB6-45B5075210DB}" type="presOf" srcId="{C1ACE414-6183-4336-9E2D-CF4453C85A4C}" destId="{44BA189B-DC48-4F9F-90FC-4CA7656D3F9F}" srcOrd="0" destOrd="0" presId="urn:microsoft.com/office/officeart/2005/8/layout/bList2"/>
    <dgm:cxn modelId="{CBA9C769-83C2-4D8E-BFF4-E50417FB5A08}" type="presParOf" srcId="{44BA189B-DC48-4F9F-90FC-4CA7656D3F9F}" destId="{12D44C79-00CA-4901-806D-92D091474B23}" srcOrd="0" destOrd="0" presId="urn:microsoft.com/office/officeart/2005/8/layout/bList2"/>
    <dgm:cxn modelId="{A6DDA206-16AA-4865-B927-5C1A99853C6D}" type="presParOf" srcId="{12D44C79-00CA-4901-806D-92D091474B23}" destId="{074737FD-0BD0-4985-AE8D-0F3ED715A3F0}" srcOrd="0" destOrd="0" presId="urn:microsoft.com/office/officeart/2005/8/layout/bList2"/>
    <dgm:cxn modelId="{090C434F-653D-449B-A968-DFD2CBC15E39}" type="presParOf" srcId="{12D44C79-00CA-4901-806D-92D091474B23}" destId="{90A31F25-04B1-445E-ABA3-C72633EA443A}" srcOrd="1" destOrd="0" presId="urn:microsoft.com/office/officeart/2005/8/layout/bList2"/>
    <dgm:cxn modelId="{C18B3D92-4911-464C-A422-12C9D79A2864}" type="presParOf" srcId="{12D44C79-00CA-4901-806D-92D091474B23}" destId="{E8E2CD19-3317-4548-AC40-334A65848B59}" srcOrd="2" destOrd="0" presId="urn:microsoft.com/office/officeart/2005/8/layout/bList2"/>
    <dgm:cxn modelId="{A70D044D-B23B-4BE2-BFFD-E2EADD65E7D4}" type="presParOf" srcId="{12D44C79-00CA-4901-806D-92D091474B23}" destId="{AC4E816E-F94B-4E31-8D5C-5499C0030CAC}" srcOrd="3" destOrd="0" presId="urn:microsoft.com/office/officeart/2005/8/layout/bList2"/>
    <dgm:cxn modelId="{7B4EB6B1-51A6-4607-87F5-438065BAF493}" type="presParOf" srcId="{44BA189B-DC48-4F9F-90FC-4CA7656D3F9F}" destId="{4F9EABB3-33F3-44FF-BA15-7C7E61061FC1}" srcOrd="1" destOrd="0" presId="urn:microsoft.com/office/officeart/2005/8/layout/bList2"/>
    <dgm:cxn modelId="{955911F1-06CA-4C8E-8EA7-F3B1F25DD2D4}" type="presParOf" srcId="{44BA189B-DC48-4F9F-90FC-4CA7656D3F9F}" destId="{C3981916-7E0E-444E-8EA2-3EB7E43186F9}" srcOrd="2" destOrd="0" presId="urn:microsoft.com/office/officeart/2005/8/layout/bList2"/>
    <dgm:cxn modelId="{32A9440A-7027-4FF2-9351-091EFEBD1F7E}" type="presParOf" srcId="{C3981916-7E0E-444E-8EA2-3EB7E43186F9}" destId="{B5750906-69C5-4CF1-A483-BD5E1F71A36D}" srcOrd="0" destOrd="0" presId="urn:microsoft.com/office/officeart/2005/8/layout/bList2"/>
    <dgm:cxn modelId="{EF94B3F0-F926-4F31-80CA-83A2271B16C6}" type="presParOf" srcId="{C3981916-7E0E-444E-8EA2-3EB7E43186F9}" destId="{1E59C22D-86B9-41DE-BE24-AF8EF20CCF82}" srcOrd="1" destOrd="0" presId="urn:microsoft.com/office/officeart/2005/8/layout/bList2"/>
    <dgm:cxn modelId="{E27F5F62-F166-4528-8C00-B0807A52A245}" type="presParOf" srcId="{C3981916-7E0E-444E-8EA2-3EB7E43186F9}" destId="{4E8154D4-094C-4D0F-B81A-70B0629AD67D}" srcOrd="2" destOrd="0" presId="urn:microsoft.com/office/officeart/2005/8/layout/bList2"/>
    <dgm:cxn modelId="{2DB52122-E7A9-4440-BD9A-D592C7A7F4EF}" type="presParOf" srcId="{C3981916-7E0E-444E-8EA2-3EB7E43186F9}" destId="{2F2330BB-ABC3-4B69-93F7-FD23B683F707}"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ED66AD4-7059-41B6-95BD-604B0C2617F2}" type="doc">
      <dgm:prSet loTypeId="urn:microsoft.com/office/officeart/2005/8/layout/hList7" loCatId="relationship" qsTypeId="urn:microsoft.com/office/officeart/2005/8/quickstyle/simple5" qsCatId="simple" csTypeId="urn:microsoft.com/office/officeart/2005/8/colors/accent1_2" csCatId="accent1" phldr="1"/>
      <dgm:spPr/>
    </dgm:pt>
    <dgm:pt modelId="{0CBAAC70-E2BA-4DEC-BE82-9BD49D6ECB41}">
      <dgm:prSet phldrT="[Texto]" custT="1"/>
      <dgm:spPr>
        <a:xfrm>
          <a:off x="1706" y="0"/>
          <a:ext cx="2655093" cy="5418667"/>
        </a:xfrm>
        <a:solidFill>
          <a:schemeClr val="accent2"/>
        </a:solidFill>
      </dgm:spPr>
      <dgm:t>
        <a:bodyPr/>
        <a:lstStyle/>
        <a:p>
          <a:endParaRPr lang="es-ES" sz="2500" dirty="0" smtClean="0">
            <a:solidFill>
              <a:sysClr val="window" lastClr="FFFFFF"/>
            </a:solidFill>
            <a:latin typeface="Calibri" panose="020F0502020204030204"/>
            <a:ea typeface="+mn-ea"/>
            <a:cs typeface="+mn-cs"/>
          </a:endParaRPr>
        </a:p>
        <a:p>
          <a:endParaRPr lang="es-ES" sz="2500" dirty="0" smtClean="0">
            <a:solidFill>
              <a:sysClr val="window" lastClr="FFFFFF"/>
            </a:solidFill>
            <a:latin typeface="Calibri" panose="020F0502020204030204"/>
            <a:ea typeface="+mn-ea"/>
            <a:cs typeface="+mn-cs"/>
          </a:endParaRPr>
        </a:p>
        <a:p>
          <a:r>
            <a:rPr lang="es-ES" sz="2500" dirty="0" smtClean="0">
              <a:solidFill>
                <a:schemeClr val="tx1"/>
              </a:solidFill>
              <a:latin typeface="Calibri" panose="020F0502020204030204"/>
              <a:ea typeface="+mn-ea"/>
              <a:cs typeface="+mn-cs"/>
            </a:rPr>
            <a:t>SIN CAMPO ELÉCTRICO</a:t>
          </a:r>
        </a:p>
        <a:p>
          <a:r>
            <a:rPr lang="es-ES" sz="2500" dirty="0" smtClean="0"/>
            <a:t>El contorno de la burbuja siempre se mantiene casi esférico</a:t>
          </a:r>
          <a:r>
            <a:rPr lang="es-ES" sz="2500" dirty="0" smtClean="0">
              <a:solidFill>
                <a:sysClr val="window" lastClr="FFFFFF"/>
              </a:solidFill>
              <a:latin typeface="Calibri" panose="020F0502020204030204"/>
              <a:ea typeface="+mn-ea"/>
              <a:cs typeface="+mn-cs"/>
            </a:rPr>
            <a:t> </a:t>
          </a:r>
          <a:endParaRPr lang="es-ES" sz="2500" dirty="0">
            <a:solidFill>
              <a:sysClr val="window" lastClr="FFFFFF"/>
            </a:solidFill>
            <a:latin typeface="Calibri" panose="020F0502020204030204"/>
            <a:ea typeface="+mn-ea"/>
            <a:cs typeface="+mn-cs"/>
          </a:endParaRPr>
        </a:p>
      </dgm:t>
    </dgm:pt>
    <dgm:pt modelId="{F0C10CF0-3DD3-4AA7-B542-A5A502844279}" type="parTrans" cxnId="{39414EF6-BBF3-44D9-96BC-E6B1BB2B5940}">
      <dgm:prSet/>
      <dgm:spPr/>
      <dgm:t>
        <a:bodyPr/>
        <a:lstStyle/>
        <a:p>
          <a:endParaRPr lang="es-ES" sz="2500"/>
        </a:p>
      </dgm:t>
    </dgm:pt>
    <dgm:pt modelId="{6598165A-CC9F-44D2-A605-F7EF4518F1A3}" type="sibTrans" cxnId="{39414EF6-BBF3-44D9-96BC-E6B1BB2B5940}">
      <dgm:prSet/>
      <dgm:spPr/>
      <dgm:t>
        <a:bodyPr/>
        <a:lstStyle/>
        <a:p>
          <a:endParaRPr lang="es-ES" sz="2500"/>
        </a:p>
      </dgm:t>
    </dgm:pt>
    <dgm:pt modelId="{C4B0ADF4-F85D-478E-9354-12A1C92397C9}">
      <dgm:prSet phldrT="[Texto]" custT="1"/>
      <dgm:spPr>
        <a:xfrm>
          <a:off x="2736453" y="0"/>
          <a:ext cx="2655093" cy="5418667"/>
        </a:xfrm>
        <a:solidFill>
          <a:schemeClr val="accent2"/>
        </a:solidFill>
      </dgm:spPr>
      <dgm:t>
        <a:bodyPr/>
        <a:lstStyle/>
        <a:p>
          <a:endParaRPr lang="es-ES" sz="2500" dirty="0" smtClean="0">
            <a:solidFill>
              <a:sysClr val="window" lastClr="FFFFFF"/>
            </a:solidFill>
            <a:latin typeface="Calibri" panose="020F0502020204030204"/>
            <a:ea typeface="+mn-ea"/>
            <a:cs typeface="+mn-cs"/>
          </a:endParaRPr>
        </a:p>
        <a:p>
          <a:endParaRPr lang="es-ES" sz="2500" dirty="0" smtClean="0">
            <a:solidFill>
              <a:sysClr val="window" lastClr="FFFFFF"/>
            </a:solidFill>
            <a:latin typeface="Calibri" panose="020F0502020204030204"/>
            <a:ea typeface="+mn-ea"/>
            <a:cs typeface="+mn-cs"/>
          </a:endParaRPr>
        </a:p>
        <a:p>
          <a:r>
            <a:rPr lang="es-ES" sz="2500" dirty="0" smtClean="0">
              <a:solidFill>
                <a:schemeClr val="tx1"/>
              </a:solidFill>
              <a:latin typeface="Calibri" panose="020F0502020204030204"/>
              <a:ea typeface="+mn-ea"/>
              <a:cs typeface="+mn-cs"/>
            </a:rPr>
            <a:t>CON CAMPO ELÉCTRICO</a:t>
          </a:r>
        </a:p>
        <a:p>
          <a:r>
            <a:rPr lang="es-ES" sz="2500" dirty="0" smtClean="0"/>
            <a:t>el contorno de la burbuja se alarga en dirección de la corriente</a:t>
          </a:r>
          <a:endParaRPr lang="es-ES" sz="2500" dirty="0">
            <a:solidFill>
              <a:sysClr val="window" lastClr="FFFFFF"/>
            </a:solidFill>
            <a:latin typeface="Calibri" panose="020F0502020204030204"/>
            <a:ea typeface="+mn-ea"/>
            <a:cs typeface="+mn-cs"/>
          </a:endParaRPr>
        </a:p>
      </dgm:t>
    </dgm:pt>
    <dgm:pt modelId="{0877CE3A-5574-4452-A501-0C2A38BB1A7D}" type="parTrans" cxnId="{C35E95CA-D236-4B9B-842C-B4B0C8E4A7C7}">
      <dgm:prSet/>
      <dgm:spPr/>
      <dgm:t>
        <a:bodyPr/>
        <a:lstStyle/>
        <a:p>
          <a:endParaRPr lang="es-ES" sz="2500"/>
        </a:p>
      </dgm:t>
    </dgm:pt>
    <dgm:pt modelId="{C98E3C9C-9D8D-4DB7-8A31-7EBF215F3844}" type="sibTrans" cxnId="{C35E95CA-D236-4B9B-842C-B4B0C8E4A7C7}">
      <dgm:prSet/>
      <dgm:spPr/>
      <dgm:t>
        <a:bodyPr/>
        <a:lstStyle/>
        <a:p>
          <a:endParaRPr lang="es-ES" sz="2500"/>
        </a:p>
      </dgm:t>
    </dgm:pt>
    <dgm:pt modelId="{A1D5F2F4-00E9-455D-9CED-8AAF475C19B5}" type="pres">
      <dgm:prSet presAssocID="{9ED66AD4-7059-41B6-95BD-604B0C2617F2}" presName="Name0" presStyleCnt="0">
        <dgm:presLayoutVars>
          <dgm:dir/>
          <dgm:resizeHandles val="exact"/>
        </dgm:presLayoutVars>
      </dgm:prSet>
      <dgm:spPr/>
    </dgm:pt>
    <dgm:pt modelId="{5EC3C92A-06DF-490E-B226-42B54AE34E3B}" type="pres">
      <dgm:prSet presAssocID="{9ED66AD4-7059-41B6-95BD-604B0C2617F2}" presName="fgShape" presStyleLbl="fgShp" presStyleIdx="0" presStyleCnt="1" custLinFactNeighborX="394" custLinFactNeighborY="29242"/>
      <dgm:spPr>
        <a:xfrm>
          <a:off x="325119" y="4334933"/>
          <a:ext cx="7477760" cy="812800"/>
        </a:xfrm>
        <a:prstGeom prst="leftRightArrow">
          <a:avLst/>
        </a:prstGeom>
        <a:solidFill>
          <a:srgbClr val="0070C0"/>
        </a:solidFill>
      </dgm:spPr>
    </dgm:pt>
    <dgm:pt modelId="{E8F5EC6C-3699-4AEC-A9F6-AF9558B37747}" type="pres">
      <dgm:prSet presAssocID="{9ED66AD4-7059-41B6-95BD-604B0C2617F2}" presName="linComp" presStyleCnt="0"/>
      <dgm:spPr/>
    </dgm:pt>
    <dgm:pt modelId="{321EC69B-7FB0-4DE1-8728-6F9B772D0DB0}" type="pres">
      <dgm:prSet presAssocID="{0CBAAC70-E2BA-4DEC-BE82-9BD49D6ECB41}" presName="compNode" presStyleCnt="0"/>
      <dgm:spPr/>
    </dgm:pt>
    <dgm:pt modelId="{D3D7DC64-B1EB-47D9-9864-916201B3EC91}" type="pres">
      <dgm:prSet presAssocID="{0CBAAC70-E2BA-4DEC-BE82-9BD49D6ECB41}" presName="bkgdShape" presStyleLbl="node1" presStyleIdx="0" presStyleCnt="2" custLinFactNeighborX="-1023" custLinFactNeighborY="-756"/>
      <dgm:spPr>
        <a:prstGeom prst="roundRect">
          <a:avLst>
            <a:gd name="adj" fmla="val 10000"/>
          </a:avLst>
        </a:prstGeom>
      </dgm:spPr>
      <dgm:t>
        <a:bodyPr/>
        <a:lstStyle/>
        <a:p>
          <a:endParaRPr lang="es-ES"/>
        </a:p>
      </dgm:t>
    </dgm:pt>
    <dgm:pt modelId="{B3B7481C-D367-449F-BE8C-DB7A813B93F2}" type="pres">
      <dgm:prSet presAssocID="{0CBAAC70-E2BA-4DEC-BE82-9BD49D6ECB41}" presName="nodeTx" presStyleLbl="node1" presStyleIdx="0" presStyleCnt="2">
        <dgm:presLayoutVars>
          <dgm:bulletEnabled val="1"/>
        </dgm:presLayoutVars>
      </dgm:prSet>
      <dgm:spPr/>
      <dgm:t>
        <a:bodyPr/>
        <a:lstStyle/>
        <a:p>
          <a:endParaRPr lang="es-ES"/>
        </a:p>
      </dgm:t>
    </dgm:pt>
    <dgm:pt modelId="{4CC01D27-8186-4D40-8C48-0AA6255F8415}" type="pres">
      <dgm:prSet presAssocID="{0CBAAC70-E2BA-4DEC-BE82-9BD49D6ECB41}" presName="invisiNode" presStyleLbl="node1" presStyleIdx="0" presStyleCnt="2"/>
      <dgm:spPr/>
    </dgm:pt>
    <dgm:pt modelId="{7B022466-3EA0-4BDB-866E-FF8871D31734}" type="pres">
      <dgm:prSet presAssocID="{0CBAAC70-E2BA-4DEC-BE82-9BD49D6ECB41}" presName="imagNode" presStyleLbl="fgImgPlace1" presStyleIdx="0" presStyleCnt="2" custScaleX="156283" custScaleY="146415" custLinFactNeighborX="2269" custLinFactNeighborY="14371"/>
      <dgm:spPr>
        <a:xfrm>
          <a:off x="427045" y="325120"/>
          <a:ext cx="1804416" cy="1804416"/>
        </a:xfrm>
        <a:prstGeom prst="ellipse">
          <a:avLst/>
        </a:prstGeom>
        <a:blipFill rotWithShape="1">
          <a:blip xmlns:r="http://schemas.openxmlformats.org/officeDocument/2006/relationships" r:embed="rId1"/>
          <a:stretch>
            <a:fillRect/>
          </a:stretch>
        </a:blipFill>
      </dgm:spPr>
    </dgm:pt>
    <dgm:pt modelId="{E58D90C8-5EFE-4822-AE1C-9746380B568A}" type="pres">
      <dgm:prSet presAssocID="{6598165A-CC9F-44D2-A605-F7EF4518F1A3}" presName="sibTrans" presStyleLbl="sibTrans2D1" presStyleIdx="0" presStyleCnt="0"/>
      <dgm:spPr/>
      <dgm:t>
        <a:bodyPr/>
        <a:lstStyle/>
        <a:p>
          <a:endParaRPr lang="es-ES"/>
        </a:p>
      </dgm:t>
    </dgm:pt>
    <dgm:pt modelId="{813624CF-AB0B-4940-96C5-AE7FCC8B571D}" type="pres">
      <dgm:prSet presAssocID="{C4B0ADF4-F85D-478E-9354-12A1C92397C9}" presName="compNode" presStyleCnt="0"/>
      <dgm:spPr/>
    </dgm:pt>
    <dgm:pt modelId="{474A8B26-BCA1-4763-80B8-5739B7850436}" type="pres">
      <dgm:prSet presAssocID="{C4B0ADF4-F85D-478E-9354-12A1C92397C9}" presName="bkgdShape" presStyleLbl="node1" presStyleIdx="1" presStyleCnt="2" custLinFactNeighborY="-1645"/>
      <dgm:spPr>
        <a:prstGeom prst="roundRect">
          <a:avLst>
            <a:gd name="adj" fmla="val 10000"/>
          </a:avLst>
        </a:prstGeom>
      </dgm:spPr>
      <dgm:t>
        <a:bodyPr/>
        <a:lstStyle/>
        <a:p>
          <a:endParaRPr lang="es-ES"/>
        </a:p>
      </dgm:t>
    </dgm:pt>
    <dgm:pt modelId="{273ED25B-4096-4727-A04C-AB68501ED527}" type="pres">
      <dgm:prSet presAssocID="{C4B0ADF4-F85D-478E-9354-12A1C92397C9}" presName="nodeTx" presStyleLbl="node1" presStyleIdx="1" presStyleCnt="2">
        <dgm:presLayoutVars>
          <dgm:bulletEnabled val="1"/>
        </dgm:presLayoutVars>
      </dgm:prSet>
      <dgm:spPr/>
      <dgm:t>
        <a:bodyPr/>
        <a:lstStyle/>
        <a:p>
          <a:endParaRPr lang="es-ES"/>
        </a:p>
      </dgm:t>
    </dgm:pt>
    <dgm:pt modelId="{CDFFF278-05A1-49F1-8DA6-1FC3D12F6F38}" type="pres">
      <dgm:prSet presAssocID="{C4B0ADF4-F85D-478E-9354-12A1C92397C9}" presName="invisiNode" presStyleLbl="node1" presStyleIdx="1" presStyleCnt="2"/>
      <dgm:spPr/>
    </dgm:pt>
    <dgm:pt modelId="{7575DC91-8B8A-4AA1-9504-F525E1093CCD}" type="pres">
      <dgm:prSet presAssocID="{C4B0ADF4-F85D-478E-9354-12A1C92397C9}" presName="imagNode" presStyleLbl="fgImgPlace1" presStyleIdx="1" presStyleCnt="2" custScaleX="161552" custScaleY="135681" custLinFactNeighborY="14638"/>
      <dgm:spPr>
        <a:xfrm>
          <a:off x="3161791" y="325120"/>
          <a:ext cx="1804416" cy="1804416"/>
        </a:xfrm>
        <a:prstGeom prst="ellipse">
          <a:avLst/>
        </a:prstGeom>
        <a:blipFill rotWithShape="1">
          <a:blip xmlns:r="http://schemas.openxmlformats.org/officeDocument/2006/relationships" r:embed="rId2"/>
          <a:stretch>
            <a:fillRect/>
          </a:stretch>
        </a:blipFill>
      </dgm:spPr>
    </dgm:pt>
  </dgm:ptLst>
  <dgm:cxnLst>
    <dgm:cxn modelId="{ADF98816-F7DD-420C-A91A-7489CBD5FA95}" type="presOf" srcId="{6598165A-CC9F-44D2-A605-F7EF4518F1A3}" destId="{E58D90C8-5EFE-4822-AE1C-9746380B568A}" srcOrd="0" destOrd="0" presId="urn:microsoft.com/office/officeart/2005/8/layout/hList7"/>
    <dgm:cxn modelId="{E7033E21-ADAF-477F-8548-7296DE518DF8}" type="presOf" srcId="{0CBAAC70-E2BA-4DEC-BE82-9BD49D6ECB41}" destId="{B3B7481C-D367-449F-BE8C-DB7A813B93F2}" srcOrd="1" destOrd="0" presId="urn:microsoft.com/office/officeart/2005/8/layout/hList7"/>
    <dgm:cxn modelId="{C35E95CA-D236-4B9B-842C-B4B0C8E4A7C7}" srcId="{9ED66AD4-7059-41B6-95BD-604B0C2617F2}" destId="{C4B0ADF4-F85D-478E-9354-12A1C92397C9}" srcOrd="1" destOrd="0" parTransId="{0877CE3A-5574-4452-A501-0C2A38BB1A7D}" sibTransId="{C98E3C9C-9D8D-4DB7-8A31-7EBF215F3844}"/>
    <dgm:cxn modelId="{F0499D19-76E1-469F-82B6-7415ABDCDE75}" type="presOf" srcId="{C4B0ADF4-F85D-478E-9354-12A1C92397C9}" destId="{273ED25B-4096-4727-A04C-AB68501ED527}" srcOrd="1" destOrd="0" presId="urn:microsoft.com/office/officeart/2005/8/layout/hList7"/>
    <dgm:cxn modelId="{3C51ED2E-CDE3-43C7-B198-7C6B505C5B95}" type="presOf" srcId="{9ED66AD4-7059-41B6-95BD-604B0C2617F2}" destId="{A1D5F2F4-00E9-455D-9CED-8AAF475C19B5}" srcOrd="0" destOrd="0" presId="urn:microsoft.com/office/officeart/2005/8/layout/hList7"/>
    <dgm:cxn modelId="{39414EF6-BBF3-44D9-96BC-E6B1BB2B5940}" srcId="{9ED66AD4-7059-41B6-95BD-604B0C2617F2}" destId="{0CBAAC70-E2BA-4DEC-BE82-9BD49D6ECB41}" srcOrd="0" destOrd="0" parTransId="{F0C10CF0-3DD3-4AA7-B542-A5A502844279}" sibTransId="{6598165A-CC9F-44D2-A605-F7EF4518F1A3}"/>
    <dgm:cxn modelId="{8981CD9C-AD3C-4311-8F06-DC303A736D7E}" type="presOf" srcId="{0CBAAC70-E2BA-4DEC-BE82-9BD49D6ECB41}" destId="{D3D7DC64-B1EB-47D9-9864-916201B3EC91}" srcOrd="0" destOrd="0" presId="urn:microsoft.com/office/officeart/2005/8/layout/hList7"/>
    <dgm:cxn modelId="{078AFDA9-9301-462B-B3BF-36B3FBDEFE27}" type="presOf" srcId="{C4B0ADF4-F85D-478E-9354-12A1C92397C9}" destId="{474A8B26-BCA1-4763-80B8-5739B7850436}" srcOrd="0" destOrd="0" presId="urn:microsoft.com/office/officeart/2005/8/layout/hList7"/>
    <dgm:cxn modelId="{7CAA34F5-2843-4949-9EE2-6CBB58640062}" type="presParOf" srcId="{A1D5F2F4-00E9-455D-9CED-8AAF475C19B5}" destId="{5EC3C92A-06DF-490E-B226-42B54AE34E3B}" srcOrd="0" destOrd="0" presId="urn:microsoft.com/office/officeart/2005/8/layout/hList7"/>
    <dgm:cxn modelId="{92AFB4E1-75AC-46C1-B072-5F1259E6E055}" type="presParOf" srcId="{A1D5F2F4-00E9-455D-9CED-8AAF475C19B5}" destId="{E8F5EC6C-3699-4AEC-A9F6-AF9558B37747}" srcOrd="1" destOrd="0" presId="urn:microsoft.com/office/officeart/2005/8/layout/hList7"/>
    <dgm:cxn modelId="{49CEDEB8-2FFC-4195-95E1-BF91224F5948}" type="presParOf" srcId="{E8F5EC6C-3699-4AEC-A9F6-AF9558B37747}" destId="{321EC69B-7FB0-4DE1-8728-6F9B772D0DB0}" srcOrd="0" destOrd="0" presId="urn:microsoft.com/office/officeart/2005/8/layout/hList7"/>
    <dgm:cxn modelId="{943CECC9-2041-403B-891A-C1A0BD4E1960}" type="presParOf" srcId="{321EC69B-7FB0-4DE1-8728-6F9B772D0DB0}" destId="{D3D7DC64-B1EB-47D9-9864-916201B3EC91}" srcOrd="0" destOrd="0" presId="urn:microsoft.com/office/officeart/2005/8/layout/hList7"/>
    <dgm:cxn modelId="{17618468-FCF5-4FDE-8621-AF64654D2FCE}" type="presParOf" srcId="{321EC69B-7FB0-4DE1-8728-6F9B772D0DB0}" destId="{B3B7481C-D367-449F-BE8C-DB7A813B93F2}" srcOrd="1" destOrd="0" presId="urn:microsoft.com/office/officeart/2005/8/layout/hList7"/>
    <dgm:cxn modelId="{D2DEEA76-EF01-43AF-80C6-368D7AE47495}" type="presParOf" srcId="{321EC69B-7FB0-4DE1-8728-6F9B772D0DB0}" destId="{4CC01D27-8186-4D40-8C48-0AA6255F8415}" srcOrd="2" destOrd="0" presId="urn:microsoft.com/office/officeart/2005/8/layout/hList7"/>
    <dgm:cxn modelId="{57CD4D5D-682F-4671-9E56-F52146D02EB0}" type="presParOf" srcId="{321EC69B-7FB0-4DE1-8728-6F9B772D0DB0}" destId="{7B022466-3EA0-4BDB-866E-FF8871D31734}" srcOrd="3" destOrd="0" presId="urn:microsoft.com/office/officeart/2005/8/layout/hList7"/>
    <dgm:cxn modelId="{5D5895D8-C172-4FD8-9AD4-AA323C2FDC82}" type="presParOf" srcId="{E8F5EC6C-3699-4AEC-A9F6-AF9558B37747}" destId="{E58D90C8-5EFE-4822-AE1C-9746380B568A}" srcOrd="1" destOrd="0" presId="urn:microsoft.com/office/officeart/2005/8/layout/hList7"/>
    <dgm:cxn modelId="{E5E1F7E8-8168-4D91-984A-BCE43317BB57}" type="presParOf" srcId="{E8F5EC6C-3699-4AEC-A9F6-AF9558B37747}" destId="{813624CF-AB0B-4940-96C5-AE7FCC8B571D}" srcOrd="2" destOrd="0" presId="urn:microsoft.com/office/officeart/2005/8/layout/hList7"/>
    <dgm:cxn modelId="{16787A33-3BD4-42CE-BBED-401ACA8950F1}" type="presParOf" srcId="{813624CF-AB0B-4940-96C5-AE7FCC8B571D}" destId="{474A8B26-BCA1-4763-80B8-5739B7850436}" srcOrd="0" destOrd="0" presId="urn:microsoft.com/office/officeart/2005/8/layout/hList7"/>
    <dgm:cxn modelId="{8D5D95DA-49B8-4C54-864E-EAA6D309523F}" type="presParOf" srcId="{813624CF-AB0B-4940-96C5-AE7FCC8B571D}" destId="{273ED25B-4096-4727-A04C-AB68501ED527}" srcOrd="1" destOrd="0" presId="urn:microsoft.com/office/officeart/2005/8/layout/hList7"/>
    <dgm:cxn modelId="{6F59F4C8-ABB9-4C59-BC0E-0C1C18A23D57}" type="presParOf" srcId="{813624CF-AB0B-4940-96C5-AE7FCC8B571D}" destId="{CDFFF278-05A1-49F1-8DA6-1FC3D12F6F38}" srcOrd="2" destOrd="0" presId="urn:microsoft.com/office/officeart/2005/8/layout/hList7"/>
    <dgm:cxn modelId="{DAADEC08-CB13-4C61-A51C-51DBE69C7FE2}" type="presParOf" srcId="{813624CF-AB0B-4940-96C5-AE7FCC8B571D}" destId="{7575DC91-8B8A-4AA1-9504-F525E1093CC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0009FBE-E821-410E-9F78-A78C6A468EE3}"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s-ES"/>
        </a:p>
      </dgm:t>
    </dgm:pt>
    <dgm:pt modelId="{B3E24008-FAB5-4073-B592-D3983119B682}">
      <dgm:prSet phldrT="[Texto]"/>
      <dgm:spPr>
        <a:solidFill>
          <a:schemeClr val="accent1"/>
        </a:solidFill>
      </dgm:spPr>
      <dgm:t>
        <a:bodyPr/>
        <a:lstStyle/>
        <a:p>
          <a:r>
            <a:rPr lang="es-ES" dirty="0" smtClean="0"/>
            <a:t>CAUDAL</a:t>
          </a:r>
          <a:endParaRPr lang="es-ES" dirty="0"/>
        </a:p>
      </dgm:t>
    </dgm:pt>
    <dgm:pt modelId="{D802C783-BAB4-4387-982F-315876BEA8E0}" type="parTrans" cxnId="{463B2AAF-7124-4DB9-BF89-4E74E23D16C9}">
      <dgm:prSet/>
      <dgm:spPr/>
      <dgm:t>
        <a:bodyPr/>
        <a:lstStyle/>
        <a:p>
          <a:endParaRPr lang="es-ES"/>
        </a:p>
      </dgm:t>
    </dgm:pt>
    <dgm:pt modelId="{7DBED6A2-31D4-4BA7-9FA1-3CC3D2ADE43C}" type="sibTrans" cxnId="{463B2AAF-7124-4DB9-BF89-4E74E23D16C9}">
      <dgm:prSet/>
      <dgm:spPr/>
      <dgm:t>
        <a:bodyPr/>
        <a:lstStyle/>
        <a:p>
          <a:endParaRPr lang="es-ES"/>
        </a:p>
      </dgm:t>
    </dgm:pt>
    <dgm:pt modelId="{3874F1D8-D6FD-490E-8FAD-BCF4AF39C8B8}">
      <dgm:prSet phldrT="[Texto]"/>
      <dgm:spPr/>
      <dgm:t>
        <a:bodyPr/>
        <a:lstStyle/>
        <a:p>
          <a:r>
            <a:rPr lang="es-ES" dirty="0" smtClean="0"/>
            <a:t>Influye en la velocidad de la burbuja</a:t>
          </a:r>
          <a:endParaRPr lang="es-ES" dirty="0"/>
        </a:p>
      </dgm:t>
    </dgm:pt>
    <dgm:pt modelId="{C222EDF6-9159-4E4F-8020-4CFA5FBFAB5C}" type="parTrans" cxnId="{BE6A3397-5B0C-4EBC-B55B-EE4C49C8A965}">
      <dgm:prSet/>
      <dgm:spPr/>
      <dgm:t>
        <a:bodyPr/>
        <a:lstStyle/>
        <a:p>
          <a:endParaRPr lang="es-ES"/>
        </a:p>
      </dgm:t>
    </dgm:pt>
    <dgm:pt modelId="{40630EE1-92E0-4347-8B97-037243D75E20}" type="sibTrans" cxnId="{BE6A3397-5B0C-4EBC-B55B-EE4C49C8A965}">
      <dgm:prSet/>
      <dgm:spPr/>
      <dgm:t>
        <a:bodyPr/>
        <a:lstStyle/>
        <a:p>
          <a:endParaRPr lang="es-ES"/>
        </a:p>
      </dgm:t>
    </dgm:pt>
    <dgm:pt modelId="{156F5A17-44DF-48FF-8B7A-AF04C046C770}">
      <dgm:prSet phldrT="[Texto]"/>
      <dgm:spPr>
        <a:solidFill>
          <a:schemeClr val="accent1"/>
        </a:solidFill>
      </dgm:spPr>
      <dgm:t>
        <a:bodyPr/>
        <a:lstStyle/>
        <a:p>
          <a:r>
            <a:rPr lang="es-ES" dirty="0" smtClean="0"/>
            <a:t>PRESIÓN</a:t>
          </a:r>
          <a:endParaRPr lang="es-ES" dirty="0"/>
        </a:p>
      </dgm:t>
    </dgm:pt>
    <dgm:pt modelId="{AFB8D81A-D6FF-42C6-A57B-351EF2ADA478}" type="parTrans" cxnId="{DAE65F33-228B-45EE-8B0D-7D65F8443BED}">
      <dgm:prSet/>
      <dgm:spPr/>
      <dgm:t>
        <a:bodyPr/>
        <a:lstStyle/>
        <a:p>
          <a:endParaRPr lang="es-ES"/>
        </a:p>
      </dgm:t>
    </dgm:pt>
    <dgm:pt modelId="{ADC0E76E-3837-49AB-BA1C-1F47E3B7D98A}" type="sibTrans" cxnId="{DAE65F33-228B-45EE-8B0D-7D65F8443BED}">
      <dgm:prSet/>
      <dgm:spPr/>
      <dgm:t>
        <a:bodyPr/>
        <a:lstStyle/>
        <a:p>
          <a:endParaRPr lang="es-ES"/>
        </a:p>
      </dgm:t>
    </dgm:pt>
    <dgm:pt modelId="{1029A8B0-D82F-49A6-95CA-4F982783B367}">
      <dgm:prSet phldrT="[Texto]"/>
      <dgm:spPr/>
      <dgm:t>
        <a:bodyPr/>
        <a:lstStyle/>
        <a:p>
          <a:r>
            <a:rPr lang="es-ES" dirty="0" smtClean="0"/>
            <a:t>Influye en el contorno de la burbuja</a:t>
          </a:r>
          <a:endParaRPr lang="es-ES" dirty="0"/>
        </a:p>
      </dgm:t>
    </dgm:pt>
    <dgm:pt modelId="{E656A301-6C74-4E76-BFC6-2D5017D26308}" type="parTrans" cxnId="{CC1C4173-3CAA-4DF3-9CA1-D1BF3FB2BA01}">
      <dgm:prSet/>
      <dgm:spPr/>
      <dgm:t>
        <a:bodyPr/>
        <a:lstStyle/>
        <a:p>
          <a:endParaRPr lang="es-ES"/>
        </a:p>
      </dgm:t>
    </dgm:pt>
    <dgm:pt modelId="{3FAC1939-9ADC-418E-B1B2-7E0BEEAE8DD1}" type="sibTrans" cxnId="{CC1C4173-3CAA-4DF3-9CA1-D1BF3FB2BA01}">
      <dgm:prSet/>
      <dgm:spPr/>
      <dgm:t>
        <a:bodyPr/>
        <a:lstStyle/>
        <a:p>
          <a:endParaRPr lang="es-ES"/>
        </a:p>
      </dgm:t>
    </dgm:pt>
    <dgm:pt modelId="{038F1D08-BB23-451D-AE8D-65E07797B47F}">
      <dgm:prSet phldrT="[Texto]"/>
      <dgm:spPr>
        <a:solidFill>
          <a:schemeClr val="accent1"/>
        </a:solidFill>
      </dgm:spPr>
      <dgm:t>
        <a:bodyPr/>
        <a:lstStyle/>
        <a:p>
          <a:r>
            <a:rPr lang="es-ES" dirty="0" smtClean="0"/>
            <a:t>VOLTAJE</a:t>
          </a:r>
          <a:endParaRPr lang="es-ES" dirty="0"/>
        </a:p>
      </dgm:t>
    </dgm:pt>
    <dgm:pt modelId="{8B33DE9C-7F43-430E-BB64-7547ED1BA94D}" type="parTrans" cxnId="{9FEDC9EC-688B-4E44-BB9F-8ACAB1E0D8F1}">
      <dgm:prSet/>
      <dgm:spPr/>
      <dgm:t>
        <a:bodyPr/>
        <a:lstStyle/>
        <a:p>
          <a:endParaRPr lang="es-ES"/>
        </a:p>
      </dgm:t>
    </dgm:pt>
    <dgm:pt modelId="{6B9D2C7B-A92A-4D2E-BB40-51673C222091}" type="sibTrans" cxnId="{9FEDC9EC-688B-4E44-BB9F-8ACAB1E0D8F1}">
      <dgm:prSet/>
      <dgm:spPr/>
      <dgm:t>
        <a:bodyPr/>
        <a:lstStyle/>
        <a:p>
          <a:endParaRPr lang="es-ES"/>
        </a:p>
      </dgm:t>
    </dgm:pt>
    <dgm:pt modelId="{499FA892-FDF0-4387-B04E-0732C75E0E83}">
      <dgm:prSet phldrT="[Texto]"/>
      <dgm:spPr/>
      <dgm:t>
        <a:bodyPr/>
        <a:lstStyle/>
        <a:p>
          <a:r>
            <a:rPr lang="es-ES" dirty="0" smtClean="0"/>
            <a:t>Permite la deformación constante de la burbuja</a:t>
          </a:r>
          <a:endParaRPr lang="es-ES" dirty="0"/>
        </a:p>
      </dgm:t>
    </dgm:pt>
    <dgm:pt modelId="{9A5A0EDF-5C3A-4B26-ADB4-0B7CF9A356FB}" type="parTrans" cxnId="{D24D5DE3-E40E-42D9-B906-570731E33617}">
      <dgm:prSet/>
      <dgm:spPr/>
      <dgm:t>
        <a:bodyPr/>
        <a:lstStyle/>
        <a:p>
          <a:endParaRPr lang="es-ES"/>
        </a:p>
      </dgm:t>
    </dgm:pt>
    <dgm:pt modelId="{3003CC88-EB0C-4CCE-8F9C-4CB79858FB9A}" type="sibTrans" cxnId="{D24D5DE3-E40E-42D9-B906-570731E33617}">
      <dgm:prSet/>
      <dgm:spPr/>
      <dgm:t>
        <a:bodyPr/>
        <a:lstStyle/>
        <a:p>
          <a:endParaRPr lang="es-ES"/>
        </a:p>
      </dgm:t>
    </dgm:pt>
    <dgm:pt modelId="{191B26E7-E04C-4FFE-BF82-FDA3FB1C08AC}">
      <dgm:prSet/>
      <dgm:spPr>
        <a:solidFill>
          <a:schemeClr val="accent1"/>
        </a:solidFill>
      </dgm:spPr>
      <dgm:t>
        <a:bodyPr/>
        <a:lstStyle/>
        <a:p>
          <a:r>
            <a:rPr lang="es-ES" dirty="0" smtClean="0"/>
            <a:t>DIÁMETRO BOQUILLA</a:t>
          </a:r>
          <a:endParaRPr lang="es-ES" dirty="0"/>
        </a:p>
      </dgm:t>
    </dgm:pt>
    <dgm:pt modelId="{A2DED975-B41C-473D-964A-5F9ED96FC4E5}" type="parTrans" cxnId="{4EAA997F-334C-4246-A1E5-A5A9B58C995B}">
      <dgm:prSet/>
      <dgm:spPr/>
      <dgm:t>
        <a:bodyPr/>
        <a:lstStyle/>
        <a:p>
          <a:endParaRPr lang="es-ES"/>
        </a:p>
      </dgm:t>
    </dgm:pt>
    <dgm:pt modelId="{CC77FF66-780E-424F-AB89-A6408F078950}" type="sibTrans" cxnId="{4EAA997F-334C-4246-A1E5-A5A9B58C995B}">
      <dgm:prSet/>
      <dgm:spPr/>
      <dgm:t>
        <a:bodyPr/>
        <a:lstStyle/>
        <a:p>
          <a:endParaRPr lang="es-ES"/>
        </a:p>
      </dgm:t>
    </dgm:pt>
    <dgm:pt modelId="{A2288526-0640-45A7-AAD8-AF53A9314D3A}">
      <dgm:prSet/>
      <dgm:spPr/>
      <dgm:t>
        <a:bodyPr/>
        <a:lstStyle/>
        <a:p>
          <a:r>
            <a:rPr lang="es-ES" dirty="0" smtClean="0"/>
            <a:t>Caracterización de la burbuja</a:t>
          </a:r>
          <a:endParaRPr lang="es-ES" dirty="0"/>
        </a:p>
      </dgm:t>
    </dgm:pt>
    <dgm:pt modelId="{8C4979FE-C4E6-4AC4-8E47-ABCCBC8C22A8}" type="parTrans" cxnId="{C6385359-11E0-4E86-A8B7-323338085204}">
      <dgm:prSet/>
      <dgm:spPr/>
      <dgm:t>
        <a:bodyPr/>
        <a:lstStyle/>
        <a:p>
          <a:endParaRPr lang="es-ES"/>
        </a:p>
      </dgm:t>
    </dgm:pt>
    <dgm:pt modelId="{0554FBB7-A9DE-4DB5-B3F1-71A299DA4276}" type="sibTrans" cxnId="{C6385359-11E0-4E86-A8B7-323338085204}">
      <dgm:prSet/>
      <dgm:spPr/>
      <dgm:t>
        <a:bodyPr/>
        <a:lstStyle/>
        <a:p>
          <a:endParaRPr lang="es-ES"/>
        </a:p>
      </dgm:t>
    </dgm:pt>
    <dgm:pt modelId="{B7A94748-5360-4EC5-A8F9-7745D468D54E}" type="pres">
      <dgm:prSet presAssocID="{A0009FBE-E821-410E-9F78-A78C6A468EE3}" presName="theList" presStyleCnt="0">
        <dgm:presLayoutVars>
          <dgm:dir/>
          <dgm:animLvl val="lvl"/>
          <dgm:resizeHandles val="exact"/>
        </dgm:presLayoutVars>
      </dgm:prSet>
      <dgm:spPr/>
      <dgm:t>
        <a:bodyPr/>
        <a:lstStyle/>
        <a:p>
          <a:endParaRPr lang="es-ES"/>
        </a:p>
      </dgm:t>
    </dgm:pt>
    <dgm:pt modelId="{CBB3A54F-0CF9-4A1B-9543-C4063A025E77}" type="pres">
      <dgm:prSet presAssocID="{B3E24008-FAB5-4073-B592-D3983119B682}" presName="compNode" presStyleCnt="0"/>
      <dgm:spPr/>
    </dgm:pt>
    <dgm:pt modelId="{0D5DA8D7-6CAC-42F0-A2BF-724C511EBB6D}" type="pres">
      <dgm:prSet presAssocID="{B3E24008-FAB5-4073-B592-D3983119B682}" presName="aNode" presStyleLbl="bgShp" presStyleIdx="0" presStyleCnt="4" custLinFactNeighborX="699"/>
      <dgm:spPr/>
      <dgm:t>
        <a:bodyPr/>
        <a:lstStyle/>
        <a:p>
          <a:endParaRPr lang="es-ES"/>
        </a:p>
      </dgm:t>
    </dgm:pt>
    <dgm:pt modelId="{336D9A27-8398-4BA1-8033-2BE7BC716B6A}" type="pres">
      <dgm:prSet presAssocID="{B3E24008-FAB5-4073-B592-D3983119B682}" presName="textNode" presStyleLbl="bgShp" presStyleIdx="0" presStyleCnt="4"/>
      <dgm:spPr/>
      <dgm:t>
        <a:bodyPr/>
        <a:lstStyle/>
        <a:p>
          <a:endParaRPr lang="es-ES"/>
        </a:p>
      </dgm:t>
    </dgm:pt>
    <dgm:pt modelId="{CE622D28-0136-4529-B786-6145FE1F904A}" type="pres">
      <dgm:prSet presAssocID="{B3E24008-FAB5-4073-B592-D3983119B682}" presName="compChildNode" presStyleCnt="0"/>
      <dgm:spPr/>
    </dgm:pt>
    <dgm:pt modelId="{F3F84477-C722-431A-8A02-EF504D76E5B3}" type="pres">
      <dgm:prSet presAssocID="{B3E24008-FAB5-4073-B592-D3983119B682}" presName="theInnerList" presStyleCnt="0"/>
      <dgm:spPr/>
    </dgm:pt>
    <dgm:pt modelId="{AA59BE2B-F436-4E59-9A03-A0D4FCA1AE98}" type="pres">
      <dgm:prSet presAssocID="{3874F1D8-D6FD-490E-8FAD-BCF4AF39C8B8}" presName="childNode" presStyleLbl="node1" presStyleIdx="0" presStyleCnt="4">
        <dgm:presLayoutVars>
          <dgm:bulletEnabled val="1"/>
        </dgm:presLayoutVars>
      </dgm:prSet>
      <dgm:spPr/>
      <dgm:t>
        <a:bodyPr/>
        <a:lstStyle/>
        <a:p>
          <a:endParaRPr lang="es-ES"/>
        </a:p>
      </dgm:t>
    </dgm:pt>
    <dgm:pt modelId="{B5C0BDA8-3745-4007-B36A-9A5703BACCC7}" type="pres">
      <dgm:prSet presAssocID="{B3E24008-FAB5-4073-B592-D3983119B682}" presName="aSpace" presStyleCnt="0"/>
      <dgm:spPr/>
    </dgm:pt>
    <dgm:pt modelId="{075801FC-4033-43D5-A52F-5B4893CA6672}" type="pres">
      <dgm:prSet presAssocID="{156F5A17-44DF-48FF-8B7A-AF04C046C770}" presName="compNode" presStyleCnt="0"/>
      <dgm:spPr/>
    </dgm:pt>
    <dgm:pt modelId="{7BFBEB2C-3E4D-44BB-9FE8-10A2EA1C27ED}" type="pres">
      <dgm:prSet presAssocID="{156F5A17-44DF-48FF-8B7A-AF04C046C770}" presName="aNode" presStyleLbl="bgShp" presStyleIdx="1" presStyleCnt="4"/>
      <dgm:spPr/>
      <dgm:t>
        <a:bodyPr/>
        <a:lstStyle/>
        <a:p>
          <a:endParaRPr lang="es-ES"/>
        </a:p>
      </dgm:t>
    </dgm:pt>
    <dgm:pt modelId="{3F95E16C-5037-43F7-AAAB-178AB00F4139}" type="pres">
      <dgm:prSet presAssocID="{156F5A17-44DF-48FF-8B7A-AF04C046C770}" presName="textNode" presStyleLbl="bgShp" presStyleIdx="1" presStyleCnt="4"/>
      <dgm:spPr/>
      <dgm:t>
        <a:bodyPr/>
        <a:lstStyle/>
        <a:p>
          <a:endParaRPr lang="es-ES"/>
        </a:p>
      </dgm:t>
    </dgm:pt>
    <dgm:pt modelId="{1CDF0FC7-57CF-4710-A5A1-E3613AAF07BE}" type="pres">
      <dgm:prSet presAssocID="{156F5A17-44DF-48FF-8B7A-AF04C046C770}" presName="compChildNode" presStyleCnt="0"/>
      <dgm:spPr/>
    </dgm:pt>
    <dgm:pt modelId="{F95281E7-F788-4AEE-B12C-0116256785FC}" type="pres">
      <dgm:prSet presAssocID="{156F5A17-44DF-48FF-8B7A-AF04C046C770}" presName="theInnerList" presStyleCnt="0"/>
      <dgm:spPr/>
    </dgm:pt>
    <dgm:pt modelId="{E2B35D07-C9D6-49E2-9D14-62AD1418A2B5}" type="pres">
      <dgm:prSet presAssocID="{1029A8B0-D82F-49A6-95CA-4F982783B367}" presName="childNode" presStyleLbl="node1" presStyleIdx="1" presStyleCnt="4">
        <dgm:presLayoutVars>
          <dgm:bulletEnabled val="1"/>
        </dgm:presLayoutVars>
      </dgm:prSet>
      <dgm:spPr/>
      <dgm:t>
        <a:bodyPr/>
        <a:lstStyle/>
        <a:p>
          <a:endParaRPr lang="es-ES"/>
        </a:p>
      </dgm:t>
    </dgm:pt>
    <dgm:pt modelId="{CA0589F8-2700-4883-AF17-6A01DFF86390}" type="pres">
      <dgm:prSet presAssocID="{156F5A17-44DF-48FF-8B7A-AF04C046C770}" presName="aSpace" presStyleCnt="0"/>
      <dgm:spPr/>
    </dgm:pt>
    <dgm:pt modelId="{6A268651-3CFC-4B7E-A24D-A6AFC0D8DCC9}" type="pres">
      <dgm:prSet presAssocID="{038F1D08-BB23-451D-AE8D-65E07797B47F}" presName="compNode" presStyleCnt="0"/>
      <dgm:spPr/>
    </dgm:pt>
    <dgm:pt modelId="{44FDCD9A-5C57-461E-8913-88DD7774D7CC}" type="pres">
      <dgm:prSet presAssocID="{038F1D08-BB23-451D-AE8D-65E07797B47F}" presName="aNode" presStyleLbl="bgShp" presStyleIdx="2" presStyleCnt="4"/>
      <dgm:spPr/>
      <dgm:t>
        <a:bodyPr/>
        <a:lstStyle/>
        <a:p>
          <a:endParaRPr lang="es-ES"/>
        </a:p>
      </dgm:t>
    </dgm:pt>
    <dgm:pt modelId="{8973671C-E41E-4B08-A692-4BC6D5674349}" type="pres">
      <dgm:prSet presAssocID="{038F1D08-BB23-451D-AE8D-65E07797B47F}" presName="textNode" presStyleLbl="bgShp" presStyleIdx="2" presStyleCnt="4"/>
      <dgm:spPr/>
      <dgm:t>
        <a:bodyPr/>
        <a:lstStyle/>
        <a:p>
          <a:endParaRPr lang="es-ES"/>
        </a:p>
      </dgm:t>
    </dgm:pt>
    <dgm:pt modelId="{BB4D014A-EF1F-4E9A-82EC-0FDD2D38C2B6}" type="pres">
      <dgm:prSet presAssocID="{038F1D08-BB23-451D-AE8D-65E07797B47F}" presName="compChildNode" presStyleCnt="0"/>
      <dgm:spPr/>
    </dgm:pt>
    <dgm:pt modelId="{26053495-C48F-40AA-AE1F-128B077D0AE0}" type="pres">
      <dgm:prSet presAssocID="{038F1D08-BB23-451D-AE8D-65E07797B47F}" presName="theInnerList" presStyleCnt="0"/>
      <dgm:spPr/>
    </dgm:pt>
    <dgm:pt modelId="{B4C43EB8-C19A-4F51-9E06-24598A32A738}" type="pres">
      <dgm:prSet presAssocID="{499FA892-FDF0-4387-B04E-0732C75E0E83}" presName="childNode" presStyleLbl="node1" presStyleIdx="2" presStyleCnt="4">
        <dgm:presLayoutVars>
          <dgm:bulletEnabled val="1"/>
        </dgm:presLayoutVars>
      </dgm:prSet>
      <dgm:spPr/>
      <dgm:t>
        <a:bodyPr/>
        <a:lstStyle/>
        <a:p>
          <a:endParaRPr lang="es-ES"/>
        </a:p>
      </dgm:t>
    </dgm:pt>
    <dgm:pt modelId="{F2337B46-80EB-46A9-92F2-4ACBEA8EB301}" type="pres">
      <dgm:prSet presAssocID="{038F1D08-BB23-451D-AE8D-65E07797B47F}" presName="aSpace" presStyleCnt="0"/>
      <dgm:spPr/>
    </dgm:pt>
    <dgm:pt modelId="{1604406F-8E5F-417C-8BD0-780B4EE87CC5}" type="pres">
      <dgm:prSet presAssocID="{191B26E7-E04C-4FFE-BF82-FDA3FB1C08AC}" presName="compNode" presStyleCnt="0"/>
      <dgm:spPr/>
    </dgm:pt>
    <dgm:pt modelId="{E9E5BC73-C08C-4492-94DA-472011AE8DE2}" type="pres">
      <dgm:prSet presAssocID="{191B26E7-E04C-4FFE-BF82-FDA3FB1C08AC}" presName="aNode" presStyleLbl="bgShp" presStyleIdx="3" presStyleCnt="4"/>
      <dgm:spPr/>
      <dgm:t>
        <a:bodyPr/>
        <a:lstStyle/>
        <a:p>
          <a:endParaRPr lang="es-ES"/>
        </a:p>
      </dgm:t>
    </dgm:pt>
    <dgm:pt modelId="{FB38AD46-8304-4253-B053-9BB8C1EC2528}" type="pres">
      <dgm:prSet presAssocID="{191B26E7-E04C-4FFE-BF82-FDA3FB1C08AC}" presName="textNode" presStyleLbl="bgShp" presStyleIdx="3" presStyleCnt="4"/>
      <dgm:spPr/>
      <dgm:t>
        <a:bodyPr/>
        <a:lstStyle/>
        <a:p>
          <a:endParaRPr lang="es-ES"/>
        </a:p>
      </dgm:t>
    </dgm:pt>
    <dgm:pt modelId="{D99E58D7-7BE5-43FF-B1DC-6F0022822072}" type="pres">
      <dgm:prSet presAssocID="{191B26E7-E04C-4FFE-BF82-FDA3FB1C08AC}" presName="compChildNode" presStyleCnt="0"/>
      <dgm:spPr/>
    </dgm:pt>
    <dgm:pt modelId="{0E1CCC54-5B1B-4FAF-9DB4-8867A72E28A3}" type="pres">
      <dgm:prSet presAssocID="{191B26E7-E04C-4FFE-BF82-FDA3FB1C08AC}" presName="theInnerList" presStyleCnt="0"/>
      <dgm:spPr/>
    </dgm:pt>
    <dgm:pt modelId="{12467592-F757-45E4-9AD1-202F1D839F07}" type="pres">
      <dgm:prSet presAssocID="{A2288526-0640-45A7-AAD8-AF53A9314D3A}" presName="childNode" presStyleLbl="node1" presStyleIdx="3" presStyleCnt="4">
        <dgm:presLayoutVars>
          <dgm:bulletEnabled val="1"/>
        </dgm:presLayoutVars>
      </dgm:prSet>
      <dgm:spPr/>
      <dgm:t>
        <a:bodyPr/>
        <a:lstStyle/>
        <a:p>
          <a:endParaRPr lang="es-ES"/>
        </a:p>
      </dgm:t>
    </dgm:pt>
  </dgm:ptLst>
  <dgm:cxnLst>
    <dgm:cxn modelId="{8EE65B9B-C03B-42B6-8806-180667D5D235}" type="presOf" srcId="{191B26E7-E04C-4FFE-BF82-FDA3FB1C08AC}" destId="{E9E5BC73-C08C-4492-94DA-472011AE8DE2}" srcOrd="0" destOrd="0" presId="urn:microsoft.com/office/officeart/2005/8/layout/lProcess2"/>
    <dgm:cxn modelId="{129B2C96-2F28-4276-8E40-E2B2030FF3F2}" type="presOf" srcId="{B3E24008-FAB5-4073-B592-D3983119B682}" destId="{0D5DA8D7-6CAC-42F0-A2BF-724C511EBB6D}" srcOrd="0" destOrd="0" presId="urn:microsoft.com/office/officeart/2005/8/layout/lProcess2"/>
    <dgm:cxn modelId="{1DEC4571-8D57-4A68-8557-FF0105EDFE00}" type="presOf" srcId="{191B26E7-E04C-4FFE-BF82-FDA3FB1C08AC}" destId="{FB38AD46-8304-4253-B053-9BB8C1EC2528}" srcOrd="1" destOrd="0" presId="urn:microsoft.com/office/officeart/2005/8/layout/lProcess2"/>
    <dgm:cxn modelId="{DAE65F33-228B-45EE-8B0D-7D65F8443BED}" srcId="{A0009FBE-E821-410E-9F78-A78C6A468EE3}" destId="{156F5A17-44DF-48FF-8B7A-AF04C046C770}" srcOrd="1" destOrd="0" parTransId="{AFB8D81A-D6FF-42C6-A57B-351EF2ADA478}" sibTransId="{ADC0E76E-3837-49AB-BA1C-1F47E3B7D98A}"/>
    <dgm:cxn modelId="{DBA63EC1-D117-4579-AE9B-F7299D680F99}" type="presOf" srcId="{A2288526-0640-45A7-AAD8-AF53A9314D3A}" destId="{12467592-F757-45E4-9AD1-202F1D839F07}" srcOrd="0" destOrd="0" presId="urn:microsoft.com/office/officeart/2005/8/layout/lProcess2"/>
    <dgm:cxn modelId="{4D998945-BA53-4B92-B07E-A16B3E9B20E0}" type="presOf" srcId="{038F1D08-BB23-451D-AE8D-65E07797B47F}" destId="{44FDCD9A-5C57-461E-8913-88DD7774D7CC}" srcOrd="0" destOrd="0" presId="urn:microsoft.com/office/officeart/2005/8/layout/lProcess2"/>
    <dgm:cxn modelId="{D24D5DE3-E40E-42D9-B906-570731E33617}" srcId="{038F1D08-BB23-451D-AE8D-65E07797B47F}" destId="{499FA892-FDF0-4387-B04E-0732C75E0E83}" srcOrd="0" destOrd="0" parTransId="{9A5A0EDF-5C3A-4B26-ADB4-0B7CF9A356FB}" sibTransId="{3003CC88-EB0C-4CCE-8F9C-4CB79858FB9A}"/>
    <dgm:cxn modelId="{4EAA997F-334C-4246-A1E5-A5A9B58C995B}" srcId="{A0009FBE-E821-410E-9F78-A78C6A468EE3}" destId="{191B26E7-E04C-4FFE-BF82-FDA3FB1C08AC}" srcOrd="3" destOrd="0" parTransId="{A2DED975-B41C-473D-964A-5F9ED96FC4E5}" sibTransId="{CC77FF66-780E-424F-AB89-A6408F078950}"/>
    <dgm:cxn modelId="{2CAB6D9A-6E27-4518-B317-B83D8F8C785D}" type="presOf" srcId="{499FA892-FDF0-4387-B04E-0732C75E0E83}" destId="{B4C43EB8-C19A-4F51-9E06-24598A32A738}" srcOrd="0" destOrd="0" presId="urn:microsoft.com/office/officeart/2005/8/layout/lProcess2"/>
    <dgm:cxn modelId="{5340BC48-80F2-4DA6-A1D2-0EBDAE92ADE6}" type="presOf" srcId="{A0009FBE-E821-410E-9F78-A78C6A468EE3}" destId="{B7A94748-5360-4EC5-A8F9-7745D468D54E}" srcOrd="0" destOrd="0" presId="urn:microsoft.com/office/officeart/2005/8/layout/lProcess2"/>
    <dgm:cxn modelId="{4901D46A-A41C-40F4-9E47-DEFE3F856F94}" type="presOf" srcId="{038F1D08-BB23-451D-AE8D-65E07797B47F}" destId="{8973671C-E41E-4B08-A692-4BC6D5674349}" srcOrd="1" destOrd="0" presId="urn:microsoft.com/office/officeart/2005/8/layout/lProcess2"/>
    <dgm:cxn modelId="{A407093D-2BA2-4FD8-9439-996AF022AF7A}" type="presOf" srcId="{3874F1D8-D6FD-490E-8FAD-BCF4AF39C8B8}" destId="{AA59BE2B-F436-4E59-9A03-A0D4FCA1AE98}" srcOrd="0" destOrd="0" presId="urn:microsoft.com/office/officeart/2005/8/layout/lProcess2"/>
    <dgm:cxn modelId="{463B2AAF-7124-4DB9-BF89-4E74E23D16C9}" srcId="{A0009FBE-E821-410E-9F78-A78C6A468EE3}" destId="{B3E24008-FAB5-4073-B592-D3983119B682}" srcOrd="0" destOrd="0" parTransId="{D802C783-BAB4-4387-982F-315876BEA8E0}" sibTransId="{7DBED6A2-31D4-4BA7-9FA1-3CC3D2ADE43C}"/>
    <dgm:cxn modelId="{C6385359-11E0-4E86-A8B7-323338085204}" srcId="{191B26E7-E04C-4FFE-BF82-FDA3FB1C08AC}" destId="{A2288526-0640-45A7-AAD8-AF53A9314D3A}" srcOrd="0" destOrd="0" parTransId="{8C4979FE-C4E6-4AC4-8E47-ABCCBC8C22A8}" sibTransId="{0554FBB7-A9DE-4DB5-B3F1-71A299DA4276}"/>
    <dgm:cxn modelId="{56C81203-9DC4-4F5C-BED3-0EB04A8B79B3}" type="presOf" srcId="{156F5A17-44DF-48FF-8B7A-AF04C046C770}" destId="{3F95E16C-5037-43F7-AAAB-178AB00F4139}" srcOrd="1" destOrd="0" presId="urn:microsoft.com/office/officeart/2005/8/layout/lProcess2"/>
    <dgm:cxn modelId="{BE6A3397-5B0C-4EBC-B55B-EE4C49C8A965}" srcId="{B3E24008-FAB5-4073-B592-D3983119B682}" destId="{3874F1D8-D6FD-490E-8FAD-BCF4AF39C8B8}" srcOrd="0" destOrd="0" parTransId="{C222EDF6-9159-4E4F-8020-4CFA5FBFAB5C}" sibTransId="{40630EE1-92E0-4347-8B97-037243D75E20}"/>
    <dgm:cxn modelId="{CC1C4173-3CAA-4DF3-9CA1-D1BF3FB2BA01}" srcId="{156F5A17-44DF-48FF-8B7A-AF04C046C770}" destId="{1029A8B0-D82F-49A6-95CA-4F982783B367}" srcOrd="0" destOrd="0" parTransId="{E656A301-6C74-4E76-BFC6-2D5017D26308}" sibTransId="{3FAC1939-9ADC-418E-B1B2-7E0BEEAE8DD1}"/>
    <dgm:cxn modelId="{1BA92E36-BB95-4C42-BDC6-795C7D9F94C9}" type="presOf" srcId="{156F5A17-44DF-48FF-8B7A-AF04C046C770}" destId="{7BFBEB2C-3E4D-44BB-9FE8-10A2EA1C27ED}" srcOrd="0" destOrd="0" presId="urn:microsoft.com/office/officeart/2005/8/layout/lProcess2"/>
    <dgm:cxn modelId="{8FA42697-F013-448B-A026-E10AFB48333E}" type="presOf" srcId="{B3E24008-FAB5-4073-B592-D3983119B682}" destId="{336D9A27-8398-4BA1-8033-2BE7BC716B6A}" srcOrd="1" destOrd="0" presId="urn:microsoft.com/office/officeart/2005/8/layout/lProcess2"/>
    <dgm:cxn modelId="{B7ECD3BB-23B9-4E54-A000-0BA11CE5C093}" type="presOf" srcId="{1029A8B0-D82F-49A6-95CA-4F982783B367}" destId="{E2B35D07-C9D6-49E2-9D14-62AD1418A2B5}" srcOrd="0" destOrd="0" presId="urn:microsoft.com/office/officeart/2005/8/layout/lProcess2"/>
    <dgm:cxn modelId="{9FEDC9EC-688B-4E44-BB9F-8ACAB1E0D8F1}" srcId="{A0009FBE-E821-410E-9F78-A78C6A468EE3}" destId="{038F1D08-BB23-451D-AE8D-65E07797B47F}" srcOrd="2" destOrd="0" parTransId="{8B33DE9C-7F43-430E-BB64-7547ED1BA94D}" sibTransId="{6B9D2C7B-A92A-4D2E-BB40-51673C222091}"/>
    <dgm:cxn modelId="{88E82D01-803C-44FE-BB6E-3A7CAEF46890}" type="presParOf" srcId="{B7A94748-5360-4EC5-A8F9-7745D468D54E}" destId="{CBB3A54F-0CF9-4A1B-9543-C4063A025E77}" srcOrd="0" destOrd="0" presId="urn:microsoft.com/office/officeart/2005/8/layout/lProcess2"/>
    <dgm:cxn modelId="{BF7866F3-A7F2-4824-B1EC-5AF0C1E49FAB}" type="presParOf" srcId="{CBB3A54F-0CF9-4A1B-9543-C4063A025E77}" destId="{0D5DA8D7-6CAC-42F0-A2BF-724C511EBB6D}" srcOrd="0" destOrd="0" presId="urn:microsoft.com/office/officeart/2005/8/layout/lProcess2"/>
    <dgm:cxn modelId="{65CD0938-8074-4FD7-BC7B-EF2A64A254F1}" type="presParOf" srcId="{CBB3A54F-0CF9-4A1B-9543-C4063A025E77}" destId="{336D9A27-8398-4BA1-8033-2BE7BC716B6A}" srcOrd="1" destOrd="0" presId="urn:microsoft.com/office/officeart/2005/8/layout/lProcess2"/>
    <dgm:cxn modelId="{5DF037DF-0614-4FDA-B417-65F9B16A5D2C}" type="presParOf" srcId="{CBB3A54F-0CF9-4A1B-9543-C4063A025E77}" destId="{CE622D28-0136-4529-B786-6145FE1F904A}" srcOrd="2" destOrd="0" presId="urn:microsoft.com/office/officeart/2005/8/layout/lProcess2"/>
    <dgm:cxn modelId="{59F41971-4713-492E-A869-657F58C00975}" type="presParOf" srcId="{CE622D28-0136-4529-B786-6145FE1F904A}" destId="{F3F84477-C722-431A-8A02-EF504D76E5B3}" srcOrd="0" destOrd="0" presId="urn:microsoft.com/office/officeart/2005/8/layout/lProcess2"/>
    <dgm:cxn modelId="{D7386D41-8DEA-4C89-BB64-03BC09A2383B}" type="presParOf" srcId="{F3F84477-C722-431A-8A02-EF504D76E5B3}" destId="{AA59BE2B-F436-4E59-9A03-A0D4FCA1AE98}" srcOrd="0" destOrd="0" presId="urn:microsoft.com/office/officeart/2005/8/layout/lProcess2"/>
    <dgm:cxn modelId="{7AAA4AE4-792E-4205-A94E-C8CD7E1A58E4}" type="presParOf" srcId="{B7A94748-5360-4EC5-A8F9-7745D468D54E}" destId="{B5C0BDA8-3745-4007-B36A-9A5703BACCC7}" srcOrd="1" destOrd="0" presId="urn:microsoft.com/office/officeart/2005/8/layout/lProcess2"/>
    <dgm:cxn modelId="{DC2B8339-FD0A-4A62-B483-FE2952CA47B6}" type="presParOf" srcId="{B7A94748-5360-4EC5-A8F9-7745D468D54E}" destId="{075801FC-4033-43D5-A52F-5B4893CA6672}" srcOrd="2" destOrd="0" presId="urn:microsoft.com/office/officeart/2005/8/layout/lProcess2"/>
    <dgm:cxn modelId="{075E2609-87D9-4DA9-B4FA-0D00F8DD2DDD}" type="presParOf" srcId="{075801FC-4033-43D5-A52F-5B4893CA6672}" destId="{7BFBEB2C-3E4D-44BB-9FE8-10A2EA1C27ED}" srcOrd="0" destOrd="0" presId="urn:microsoft.com/office/officeart/2005/8/layout/lProcess2"/>
    <dgm:cxn modelId="{42FFA57C-FE4F-400F-8C7C-72922505755A}" type="presParOf" srcId="{075801FC-4033-43D5-A52F-5B4893CA6672}" destId="{3F95E16C-5037-43F7-AAAB-178AB00F4139}" srcOrd="1" destOrd="0" presId="urn:microsoft.com/office/officeart/2005/8/layout/lProcess2"/>
    <dgm:cxn modelId="{83DBF060-55A6-4A82-9C20-0EC3DE579D99}" type="presParOf" srcId="{075801FC-4033-43D5-A52F-5B4893CA6672}" destId="{1CDF0FC7-57CF-4710-A5A1-E3613AAF07BE}" srcOrd="2" destOrd="0" presId="urn:microsoft.com/office/officeart/2005/8/layout/lProcess2"/>
    <dgm:cxn modelId="{F28F70FE-8879-4BE4-8423-9E732A1BD83E}" type="presParOf" srcId="{1CDF0FC7-57CF-4710-A5A1-E3613AAF07BE}" destId="{F95281E7-F788-4AEE-B12C-0116256785FC}" srcOrd="0" destOrd="0" presId="urn:microsoft.com/office/officeart/2005/8/layout/lProcess2"/>
    <dgm:cxn modelId="{1BBE7C0B-A922-4AE3-9D08-4C8E29F36F39}" type="presParOf" srcId="{F95281E7-F788-4AEE-B12C-0116256785FC}" destId="{E2B35D07-C9D6-49E2-9D14-62AD1418A2B5}" srcOrd="0" destOrd="0" presId="urn:microsoft.com/office/officeart/2005/8/layout/lProcess2"/>
    <dgm:cxn modelId="{7CFD0C93-D838-409E-B715-446952402CC4}" type="presParOf" srcId="{B7A94748-5360-4EC5-A8F9-7745D468D54E}" destId="{CA0589F8-2700-4883-AF17-6A01DFF86390}" srcOrd="3" destOrd="0" presId="urn:microsoft.com/office/officeart/2005/8/layout/lProcess2"/>
    <dgm:cxn modelId="{14B2DB38-048C-4EA1-B99C-125008419863}" type="presParOf" srcId="{B7A94748-5360-4EC5-A8F9-7745D468D54E}" destId="{6A268651-3CFC-4B7E-A24D-A6AFC0D8DCC9}" srcOrd="4" destOrd="0" presId="urn:microsoft.com/office/officeart/2005/8/layout/lProcess2"/>
    <dgm:cxn modelId="{82D39656-E173-4B4A-A58C-1FA1B3370ECA}" type="presParOf" srcId="{6A268651-3CFC-4B7E-A24D-A6AFC0D8DCC9}" destId="{44FDCD9A-5C57-461E-8913-88DD7774D7CC}" srcOrd="0" destOrd="0" presId="urn:microsoft.com/office/officeart/2005/8/layout/lProcess2"/>
    <dgm:cxn modelId="{EF6C2965-3A3B-441B-8A60-5863AF95C2C9}" type="presParOf" srcId="{6A268651-3CFC-4B7E-A24D-A6AFC0D8DCC9}" destId="{8973671C-E41E-4B08-A692-4BC6D5674349}" srcOrd="1" destOrd="0" presId="urn:microsoft.com/office/officeart/2005/8/layout/lProcess2"/>
    <dgm:cxn modelId="{A5B24273-697C-44C6-85E4-33CA9CDB63AB}" type="presParOf" srcId="{6A268651-3CFC-4B7E-A24D-A6AFC0D8DCC9}" destId="{BB4D014A-EF1F-4E9A-82EC-0FDD2D38C2B6}" srcOrd="2" destOrd="0" presId="urn:microsoft.com/office/officeart/2005/8/layout/lProcess2"/>
    <dgm:cxn modelId="{553E6796-B3BB-46AD-9F84-F4625FC62D9E}" type="presParOf" srcId="{BB4D014A-EF1F-4E9A-82EC-0FDD2D38C2B6}" destId="{26053495-C48F-40AA-AE1F-128B077D0AE0}" srcOrd="0" destOrd="0" presId="urn:microsoft.com/office/officeart/2005/8/layout/lProcess2"/>
    <dgm:cxn modelId="{DD10690D-D97B-4F78-AB74-9DE90EDE0BA6}" type="presParOf" srcId="{26053495-C48F-40AA-AE1F-128B077D0AE0}" destId="{B4C43EB8-C19A-4F51-9E06-24598A32A738}" srcOrd="0" destOrd="0" presId="urn:microsoft.com/office/officeart/2005/8/layout/lProcess2"/>
    <dgm:cxn modelId="{34207184-6C31-414B-861E-650079C8C70F}" type="presParOf" srcId="{B7A94748-5360-4EC5-A8F9-7745D468D54E}" destId="{F2337B46-80EB-46A9-92F2-4ACBEA8EB301}" srcOrd="5" destOrd="0" presId="urn:microsoft.com/office/officeart/2005/8/layout/lProcess2"/>
    <dgm:cxn modelId="{4838FC4F-3F17-4517-AB92-C13A70717C3E}" type="presParOf" srcId="{B7A94748-5360-4EC5-A8F9-7745D468D54E}" destId="{1604406F-8E5F-417C-8BD0-780B4EE87CC5}" srcOrd="6" destOrd="0" presId="urn:microsoft.com/office/officeart/2005/8/layout/lProcess2"/>
    <dgm:cxn modelId="{6C62D32A-415E-421C-B0B8-7BA0AF8D969D}" type="presParOf" srcId="{1604406F-8E5F-417C-8BD0-780B4EE87CC5}" destId="{E9E5BC73-C08C-4492-94DA-472011AE8DE2}" srcOrd="0" destOrd="0" presId="urn:microsoft.com/office/officeart/2005/8/layout/lProcess2"/>
    <dgm:cxn modelId="{724DC6E3-D93F-4F7A-85E2-D5046B68EF86}" type="presParOf" srcId="{1604406F-8E5F-417C-8BD0-780B4EE87CC5}" destId="{FB38AD46-8304-4253-B053-9BB8C1EC2528}" srcOrd="1" destOrd="0" presId="urn:microsoft.com/office/officeart/2005/8/layout/lProcess2"/>
    <dgm:cxn modelId="{6FF145C9-0544-41C7-B41C-A857CF443E47}" type="presParOf" srcId="{1604406F-8E5F-417C-8BD0-780B4EE87CC5}" destId="{D99E58D7-7BE5-43FF-B1DC-6F0022822072}" srcOrd="2" destOrd="0" presId="urn:microsoft.com/office/officeart/2005/8/layout/lProcess2"/>
    <dgm:cxn modelId="{339C6965-3258-4419-B55A-2D7DE317F663}" type="presParOf" srcId="{D99E58D7-7BE5-43FF-B1DC-6F0022822072}" destId="{0E1CCC54-5B1B-4FAF-9DB4-8867A72E28A3}" srcOrd="0" destOrd="0" presId="urn:microsoft.com/office/officeart/2005/8/layout/lProcess2"/>
    <dgm:cxn modelId="{C6BD7C1E-A08D-4A4D-A6DF-867CD9DDB0E6}" type="presParOf" srcId="{0E1CCC54-5B1B-4FAF-9DB4-8867A72E28A3}" destId="{12467592-F757-45E4-9AD1-202F1D839F07}"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D5FF63-55F6-4D8C-9BCA-24EB74634090}"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s-ES"/>
        </a:p>
      </dgm:t>
    </dgm:pt>
    <dgm:pt modelId="{B0376770-40CB-4F6C-A9FC-615DBEC3CDE6}">
      <dgm:prSet phldrT="[Texto]" custT="1"/>
      <dgm:spPr/>
      <dgm:t>
        <a:bodyPr/>
        <a:lstStyle/>
        <a:p>
          <a:pPr algn="ctr"/>
          <a:r>
            <a:rPr lang="es-ES" sz="3200" b="1" dirty="0" smtClean="0"/>
            <a:t>Objetivos </a:t>
          </a:r>
          <a:r>
            <a:rPr lang="es-ES" sz="3200" b="1" dirty="0" err="1" smtClean="0"/>
            <a:t>especificos</a:t>
          </a:r>
          <a:endParaRPr lang="es-ES" sz="3200" b="1" dirty="0"/>
        </a:p>
      </dgm:t>
    </dgm:pt>
    <dgm:pt modelId="{B07478DD-B1E2-4656-933C-188B94839BF6}" type="parTrans" cxnId="{2D09FC83-0E98-4981-AD57-1BFDF254023F}">
      <dgm:prSet/>
      <dgm:spPr/>
      <dgm:t>
        <a:bodyPr/>
        <a:lstStyle/>
        <a:p>
          <a:pPr algn="just"/>
          <a:endParaRPr lang="es-ES"/>
        </a:p>
      </dgm:t>
    </dgm:pt>
    <dgm:pt modelId="{21857778-2321-4234-9CAB-C48502D2B1DD}" type="sibTrans" cxnId="{2D09FC83-0E98-4981-AD57-1BFDF254023F}">
      <dgm:prSet/>
      <dgm:spPr/>
      <dgm:t>
        <a:bodyPr/>
        <a:lstStyle/>
        <a:p>
          <a:pPr algn="just"/>
          <a:endParaRPr lang="es-ES"/>
        </a:p>
      </dgm:t>
    </dgm:pt>
    <dgm:pt modelId="{34D19263-FE1C-47D7-A67D-CD81AB1EFE43}">
      <dgm:prSet phldrT="[Texto]" custT="1"/>
      <dgm:spPr/>
      <dgm:t>
        <a:bodyPr/>
        <a:lstStyle/>
        <a:p>
          <a:pPr algn="just"/>
          <a:r>
            <a:rPr lang="es-ES" sz="3200" dirty="0" smtClean="0"/>
            <a:t>Establecer el diseño de los componentes del equipo experimental para el estudio de un proceso que está sometido a la influencia de un campo eléctrico en un flujo multifásico.</a:t>
          </a:r>
          <a:endParaRPr lang="es-ES" sz="3100" dirty="0"/>
        </a:p>
      </dgm:t>
    </dgm:pt>
    <dgm:pt modelId="{1B4A1BDC-0255-4B75-B797-B4AAA2D050BB}" type="parTrans" cxnId="{6604949B-62FD-4E15-9EFD-036C40ECAC39}">
      <dgm:prSet/>
      <dgm:spPr/>
      <dgm:t>
        <a:bodyPr/>
        <a:lstStyle/>
        <a:p>
          <a:pPr algn="just"/>
          <a:endParaRPr lang="es-ES"/>
        </a:p>
      </dgm:t>
    </dgm:pt>
    <dgm:pt modelId="{4401971A-4F3F-41D1-9D8E-7DB715D6159D}" type="sibTrans" cxnId="{6604949B-62FD-4E15-9EFD-036C40ECAC39}">
      <dgm:prSet/>
      <dgm:spPr/>
      <dgm:t>
        <a:bodyPr/>
        <a:lstStyle/>
        <a:p>
          <a:pPr algn="just"/>
          <a:endParaRPr lang="es-ES"/>
        </a:p>
      </dgm:t>
    </dgm:pt>
    <dgm:pt modelId="{3F43995B-9B7C-44F7-98C1-E1F925E04461}">
      <dgm:prSet phldrT="[Texto]" custT="1"/>
      <dgm:spPr/>
      <dgm:t>
        <a:bodyPr/>
        <a:lstStyle/>
        <a:p>
          <a:pPr algn="just"/>
          <a:r>
            <a:rPr lang="es-ES" sz="3200" dirty="0" smtClean="0"/>
            <a:t>Definir los parámetros y variables requeridos para la realización de los ensayos.</a:t>
          </a:r>
          <a:endParaRPr lang="es-ES" sz="3200" dirty="0"/>
        </a:p>
      </dgm:t>
    </dgm:pt>
    <dgm:pt modelId="{5A10A2F1-9EF7-44D1-8E22-864C514BDE6B}" type="parTrans" cxnId="{58C396BF-C89B-4896-B0A0-49B98A4B754F}">
      <dgm:prSet/>
      <dgm:spPr/>
      <dgm:t>
        <a:bodyPr/>
        <a:lstStyle/>
        <a:p>
          <a:endParaRPr lang="es-ES"/>
        </a:p>
      </dgm:t>
    </dgm:pt>
    <dgm:pt modelId="{F75ED6E4-E007-4529-AA93-76FC58805F5A}" type="sibTrans" cxnId="{58C396BF-C89B-4896-B0A0-49B98A4B754F}">
      <dgm:prSet/>
      <dgm:spPr/>
      <dgm:t>
        <a:bodyPr/>
        <a:lstStyle/>
        <a:p>
          <a:endParaRPr lang="es-ES"/>
        </a:p>
      </dgm:t>
    </dgm:pt>
    <dgm:pt modelId="{03964059-8492-4BF9-8A28-3DE88AC697B6}">
      <dgm:prSet phldrT="[Texto]" custT="1"/>
      <dgm:spPr/>
      <dgm:t>
        <a:bodyPr/>
        <a:lstStyle/>
        <a:p>
          <a:pPr algn="just"/>
          <a:endParaRPr lang="es-ES" sz="3200" dirty="0"/>
        </a:p>
      </dgm:t>
    </dgm:pt>
    <dgm:pt modelId="{CFDE8328-BD40-4542-B441-12B9A1F87724}" type="parTrans" cxnId="{2A9F0736-2C08-45E2-B062-28B0441D3C1E}">
      <dgm:prSet/>
      <dgm:spPr/>
      <dgm:t>
        <a:bodyPr/>
        <a:lstStyle/>
        <a:p>
          <a:endParaRPr lang="es-ES"/>
        </a:p>
      </dgm:t>
    </dgm:pt>
    <dgm:pt modelId="{0A1F9C2B-3934-44C2-9A03-BD3CF0973CE2}" type="sibTrans" cxnId="{2A9F0736-2C08-45E2-B062-28B0441D3C1E}">
      <dgm:prSet/>
      <dgm:spPr/>
      <dgm:t>
        <a:bodyPr/>
        <a:lstStyle/>
        <a:p>
          <a:endParaRPr lang="es-ES"/>
        </a:p>
      </dgm:t>
    </dgm:pt>
    <dgm:pt modelId="{1D90C573-EF52-40ED-B17F-3F07832DE024}">
      <dgm:prSet phldrT="[Texto]" custT="1"/>
      <dgm:spPr/>
      <dgm:t>
        <a:bodyPr/>
        <a:lstStyle/>
        <a:p>
          <a:pPr algn="just"/>
          <a:endParaRPr lang="es-ES" sz="3100" dirty="0"/>
        </a:p>
      </dgm:t>
    </dgm:pt>
    <dgm:pt modelId="{24945402-5711-4261-85BC-DB4712588FDE}" type="parTrans" cxnId="{1D29EE26-C44F-4786-8CC5-2C1AC079A4EB}">
      <dgm:prSet/>
      <dgm:spPr/>
      <dgm:t>
        <a:bodyPr/>
        <a:lstStyle/>
        <a:p>
          <a:endParaRPr lang="es-ES"/>
        </a:p>
      </dgm:t>
    </dgm:pt>
    <dgm:pt modelId="{C5B38AA4-34D7-447A-AD06-907CB52EB298}" type="sibTrans" cxnId="{1D29EE26-C44F-4786-8CC5-2C1AC079A4EB}">
      <dgm:prSet/>
      <dgm:spPr/>
      <dgm:t>
        <a:bodyPr/>
        <a:lstStyle/>
        <a:p>
          <a:endParaRPr lang="es-ES"/>
        </a:p>
      </dgm:t>
    </dgm:pt>
    <dgm:pt modelId="{EAD788DB-17A3-4BC2-BB50-022BB318BBF3}">
      <dgm:prSet phldrT="[Texto]" custT="1"/>
      <dgm:spPr/>
      <dgm:t>
        <a:bodyPr/>
        <a:lstStyle/>
        <a:p>
          <a:pPr algn="just"/>
          <a:endParaRPr lang="es-ES" sz="3200" dirty="0"/>
        </a:p>
      </dgm:t>
    </dgm:pt>
    <dgm:pt modelId="{055A6B05-8B93-4163-A9CD-DAFBA66D18EF}" type="parTrans" cxnId="{99155479-23C2-4478-A7B1-A7ACE95196C0}">
      <dgm:prSet/>
      <dgm:spPr/>
      <dgm:t>
        <a:bodyPr/>
        <a:lstStyle/>
        <a:p>
          <a:endParaRPr lang="es-ES"/>
        </a:p>
      </dgm:t>
    </dgm:pt>
    <dgm:pt modelId="{77EF1E4E-09D0-49C6-AADA-78AE7E6AC88F}" type="sibTrans" cxnId="{99155479-23C2-4478-A7B1-A7ACE95196C0}">
      <dgm:prSet/>
      <dgm:spPr/>
      <dgm:t>
        <a:bodyPr/>
        <a:lstStyle/>
        <a:p>
          <a:endParaRPr lang="es-ES"/>
        </a:p>
      </dgm:t>
    </dgm:pt>
    <dgm:pt modelId="{F018FFF6-7F64-4636-B692-29345C9FC9E9}">
      <dgm:prSet phldrT="[Texto]" custT="1"/>
      <dgm:spPr/>
      <dgm:t>
        <a:bodyPr/>
        <a:lstStyle/>
        <a:p>
          <a:pPr algn="just"/>
          <a:endParaRPr lang="es-ES" sz="3200" dirty="0"/>
        </a:p>
      </dgm:t>
    </dgm:pt>
    <dgm:pt modelId="{3756C5CA-4201-441A-BC12-B0AB0BC5F15B}" type="parTrans" cxnId="{24954C01-A7B4-4859-AA82-1FB46A1D7E9E}">
      <dgm:prSet/>
      <dgm:spPr/>
      <dgm:t>
        <a:bodyPr/>
        <a:lstStyle/>
        <a:p>
          <a:endParaRPr lang="es-ES"/>
        </a:p>
      </dgm:t>
    </dgm:pt>
    <dgm:pt modelId="{7E1DF6EE-3AC8-40C2-94BA-1A47982ABFCD}" type="sibTrans" cxnId="{24954C01-A7B4-4859-AA82-1FB46A1D7E9E}">
      <dgm:prSet/>
      <dgm:spPr/>
      <dgm:t>
        <a:bodyPr/>
        <a:lstStyle/>
        <a:p>
          <a:endParaRPr lang="es-ES"/>
        </a:p>
      </dgm:t>
    </dgm:pt>
    <dgm:pt modelId="{6E9D092D-04B7-4D97-A3EE-456F5A937DE3}" type="pres">
      <dgm:prSet presAssocID="{97D5FF63-55F6-4D8C-9BCA-24EB74634090}" presName="linear" presStyleCnt="0">
        <dgm:presLayoutVars>
          <dgm:dir/>
          <dgm:animLvl val="lvl"/>
          <dgm:resizeHandles val="exact"/>
        </dgm:presLayoutVars>
      </dgm:prSet>
      <dgm:spPr/>
      <dgm:t>
        <a:bodyPr/>
        <a:lstStyle/>
        <a:p>
          <a:endParaRPr lang="es-ES"/>
        </a:p>
      </dgm:t>
    </dgm:pt>
    <dgm:pt modelId="{4E8A3840-71A3-4DF1-8454-85F34AA36D15}" type="pres">
      <dgm:prSet presAssocID="{B0376770-40CB-4F6C-A9FC-615DBEC3CDE6}" presName="parentLin" presStyleCnt="0"/>
      <dgm:spPr/>
    </dgm:pt>
    <dgm:pt modelId="{1012F25F-DB9D-469C-BFD9-E771D883507D}" type="pres">
      <dgm:prSet presAssocID="{B0376770-40CB-4F6C-A9FC-615DBEC3CDE6}" presName="parentLeftMargin" presStyleLbl="node1" presStyleIdx="0" presStyleCnt="1"/>
      <dgm:spPr/>
      <dgm:t>
        <a:bodyPr/>
        <a:lstStyle/>
        <a:p>
          <a:endParaRPr lang="es-ES"/>
        </a:p>
      </dgm:t>
    </dgm:pt>
    <dgm:pt modelId="{15D23989-5321-4106-A613-5FE04707AB3A}" type="pres">
      <dgm:prSet presAssocID="{B0376770-40CB-4F6C-A9FC-615DBEC3CDE6}" presName="parentText" presStyleLbl="node1" presStyleIdx="0" presStyleCnt="1" custScaleX="84085" custScaleY="836601" custLinFactX="14128" custLinFactNeighborX="100000" custLinFactNeighborY="19445">
        <dgm:presLayoutVars>
          <dgm:chMax val="0"/>
          <dgm:bulletEnabled val="1"/>
        </dgm:presLayoutVars>
      </dgm:prSet>
      <dgm:spPr/>
      <dgm:t>
        <a:bodyPr/>
        <a:lstStyle/>
        <a:p>
          <a:endParaRPr lang="es-ES"/>
        </a:p>
      </dgm:t>
    </dgm:pt>
    <dgm:pt modelId="{F30096F0-C523-46EF-8136-768A4D554AF0}" type="pres">
      <dgm:prSet presAssocID="{B0376770-40CB-4F6C-A9FC-615DBEC3CDE6}" presName="negativeSpace" presStyleCnt="0"/>
      <dgm:spPr/>
    </dgm:pt>
    <dgm:pt modelId="{DD6DCF66-741A-4533-B138-F6178728B365}" type="pres">
      <dgm:prSet presAssocID="{B0376770-40CB-4F6C-A9FC-615DBEC3CDE6}" presName="childText" presStyleLbl="conFgAcc1" presStyleIdx="0" presStyleCnt="1">
        <dgm:presLayoutVars>
          <dgm:bulletEnabled val="1"/>
        </dgm:presLayoutVars>
      </dgm:prSet>
      <dgm:spPr/>
      <dgm:t>
        <a:bodyPr/>
        <a:lstStyle/>
        <a:p>
          <a:endParaRPr lang="es-ES"/>
        </a:p>
      </dgm:t>
    </dgm:pt>
  </dgm:ptLst>
  <dgm:cxnLst>
    <dgm:cxn modelId="{64033BC1-C473-4D09-A989-672287F720EF}" type="presOf" srcId="{34D19263-FE1C-47D7-A67D-CD81AB1EFE43}" destId="{DD6DCF66-741A-4533-B138-F6178728B365}" srcOrd="0" destOrd="1" presId="urn:microsoft.com/office/officeart/2005/8/layout/list1"/>
    <dgm:cxn modelId="{928762AB-23B4-4483-87A5-7BB0F2F500AB}" type="presOf" srcId="{F018FFF6-7F64-4636-B692-29345C9FC9E9}" destId="{DD6DCF66-741A-4533-B138-F6178728B365}" srcOrd="0" destOrd="4" presId="urn:microsoft.com/office/officeart/2005/8/layout/list1"/>
    <dgm:cxn modelId="{8E646B2A-C6EF-4206-9715-434E29586A5B}" type="presOf" srcId="{1D90C573-EF52-40ED-B17F-3F07832DE024}" destId="{DD6DCF66-741A-4533-B138-F6178728B365}" srcOrd="0" destOrd="0" presId="urn:microsoft.com/office/officeart/2005/8/layout/list1"/>
    <dgm:cxn modelId="{24954C01-A7B4-4859-AA82-1FB46A1D7E9E}" srcId="{B0376770-40CB-4F6C-A9FC-615DBEC3CDE6}" destId="{F018FFF6-7F64-4636-B692-29345C9FC9E9}" srcOrd="4" destOrd="0" parTransId="{3756C5CA-4201-441A-BC12-B0AB0BC5F15B}" sibTransId="{7E1DF6EE-3AC8-40C2-94BA-1A47982ABFCD}"/>
    <dgm:cxn modelId="{51336F68-F006-400C-9DE5-3912B2521EDA}" type="presOf" srcId="{03964059-8492-4BF9-8A28-3DE88AC697B6}" destId="{DD6DCF66-741A-4533-B138-F6178728B365}" srcOrd="0" destOrd="2" presId="urn:microsoft.com/office/officeart/2005/8/layout/list1"/>
    <dgm:cxn modelId="{6B55AC70-2631-438A-94F8-72A5CA5D38C6}" type="presOf" srcId="{97D5FF63-55F6-4D8C-9BCA-24EB74634090}" destId="{6E9D092D-04B7-4D97-A3EE-456F5A937DE3}" srcOrd="0" destOrd="0" presId="urn:microsoft.com/office/officeart/2005/8/layout/list1"/>
    <dgm:cxn modelId="{99155479-23C2-4478-A7B1-A7ACE95196C0}" srcId="{B0376770-40CB-4F6C-A9FC-615DBEC3CDE6}" destId="{EAD788DB-17A3-4BC2-BB50-022BB318BBF3}" srcOrd="5" destOrd="0" parTransId="{055A6B05-8B93-4163-A9CD-DAFBA66D18EF}" sibTransId="{77EF1E4E-09D0-49C6-AADA-78AE7E6AC88F}"/>
    <dgm:cxn modelId="{33395019-1398-451A-99A7-B1EB04D392C7}" type="presOf" srcId="{B0376770-40CB-4F6C-A9FC-615DBEC3CDE6}" destId="{1012F25F-DB9D-469C-BFD9-E771D883507D}" srcOrd="0" destOrd="0" presId="urn:microsoft.com/office/officeart/2005/8/layout/list1"/>
    <dgm:cxn modelId="{58C396BF-C89B-4896-B0A0-49B98A4B754F}" srcId="{B0376770-40CB-4F6C-A9FC-615DBEC3CDE6}" destId="{3F43995B-9B7C-44F7-98C1-E1F925E04461}" srcOrd="3" destOrd="0" parTransId="{5A10A2F1-9EF7-44D1-8E22-864C514BDE6B}" sibTransId="{F75ED6E4-E007-4529-AA93-76FC58805F5A}"/>
    <dgm:cxn modelId="{1599A960-B8B0-407F-8A18-7F811783D0E5}" type="presOf" srcId="{B0376770-40CB-4F6C-A9FC-615DBEC3CDE6}" destId="{15D23989-5321-4106-A613-5FE04707AB3A}" srcOrd="1" destOrd="0" presId="urn:microsoft.com/office/officeart/2005/8/layout/list1"/>
    <dgm:cxn modelId="{1D29EE26-C44F-4786-8CC5-2C1AC079A4EB}" srcId="{B0376770-40CB-4F6C-A9FC-615DBEC3CDE6}" destId="{1D90C573-EF52-40ED-B17F-3F07832DE024}" srcOrd="0" destOrd="0" parTransId="{24945402-5711-4261-85BC-DB4712588FDE}" sibTransId="{C5B38AA4-34D7-447A-AD06-907CB52EB298}"/>
    <dgm:cxn modelId="{6604949B-62FD-4E15-9EFD-036C40ECAC39}" srcId="{B0376770-40CB-4F6C-A9FC-615DBEC3CDE6}" destId="{34D19263-FE1C-47D7-A67D-CD81AB1EFE43}" srcOrd="1" destOrd="0" parTransId="{1B4A1BDC-0255-4B75-B797-B4AAA2D050BB}" sibTransId="{4401971A-4F3F-41D1-9D8E-7DB715D6159D}"/>
    <dgm:cxn modelId="{2A9F0736-2C08-45E2-B062-28B0441D3C1E}" srcId="{B0376770-40CB-4F6C-A9FC-615DBEC3CDE6}" destId="{03964059-8492-4BF9-8A28-3DE88AC697B6}" srcOrd="2" destOrd="0" parTransId="{CFDE8328-BD40-4542-B441-12B9A1F87724}" sibTransId="{0A1F9C2B-3934-44C2-9A03-BD3CF0973CE2}"/>
    <dgm:cxn modelId="{2746361A-102A-4167-9B58-142FD075555C}" type="presOf" srcId="{3F43995B-9B7C-44F7-98C1-E1F925E04461}" destId="{DD6DCF66-741A-4533-B138-F6178728B365}" srcOrd="0" destOrd="3" presId="urn:microsoft.com/office/officeart/2005/8/layout/list1"/>
    <dgm:cxn modelId="{2D09FC83-0E98-4981-AD57-1BFDF254023F}" srcId="{97D5FF63-55F6-4D8C-9BCA-24EB74634090}" destId="{B0376770-40CB-4F6C-A9FC-615DBEC3CDE6}" srcOrd="0" destOrd="0" parTransId="{B07478DD-B1E2-4656-933C-188B94839BF6}" sibTransId="{21857778-2321-4234-9CAB-C48502D2B1DD}"/>
    <dgm:cxn modelId="{5D24E956-381C-4096-96FE-D0347959C827}" type="presOf" srcId="{EAD788DB-17A3-4BC2-BB50-022BB318BBF3}" destId="{DD6DCF66-741A-4533-B138-F6178728B365}" srcOrd="0" destOrd="5" presId="urn:microsoft.com/office/officeart/2005/8/layout/list1"/>
    <dgm:cxn modelId="{9EDFF5C2-10E5-496F-8AF2-5E63C2A707D2}" type="presParOf" srcId="{6E9D092D-04B7-4D97-A3EE-456F5A937DE3}" destId="{4E8A3840-71A3-4DF1-8454-85F34AA36D15}" srcOrd="0" destOrd="0" presId="urn:microsoft.com/office/officeart/2005/8/layout/list1"/>
    <dgm:cxn modelId="{D58FCCD5-79D1-47AC-B7A8-51EB9D887BC1}" type="presParOf" srcId="{4E8A3840-71A3-4DF1-8454-85F34AA36D15}" destId="{1012F25F-DB9D-469C-BFD9-E771D883507D}" srcOrd="0" destOrd="0" presId="urn:microsoft.com/office/officeart/2005/8/layout/list1"/>
    <dgm:cxn modelId="{F1229327-058A-4A76-B593-6D3FCF854108}" type="presParOf" srcId="{4E8A3840-71A3-4DF1-8454-85F34AA36D15}" destId="{15D23989-5321-4106-A613-5FE04707AB3A}" srcOrd="1" destOrd="0" presId="urn:microsoft.com/office/officeart/2005/8/layout/list1"/>
    <dgm:cxn modelId="{C508E9BD-C273-4D47-A1BD-0B776DCEC217}" type="presParOf" srcId="{6E9D092D-04B7-4D97-A3EE-456F5A937DE3}" destId="{F30096F0-C523-46EF-8136-768A4D554AF0}" srcOrd="1" destOrd="0" presId="urn:microsoft.com/office/officeart/2005/8/layout/list1"/>
    <dgm:cxn modelId="{9C6E1131-9CF1-4813-A1B0-440EE3570DCB}" type="presParOf" srcId="{6E9D092D-04B7-4D97-A3EE-456F5A937DE3}" destId="{DD6DCF66-741A-4533-B138-F6178728B3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D5FF63-55F6-4D8C-9BCA-24EB74634090}"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s-ES"/>
        </a:p>
      </dgm:t>
    </dgm:pt>
    <dgm:pt modelId="{B0376770-40CB-4F6C-A9FC-615DBEC3CDE6}">
      <dgm:prSet phldrT="[Texto]" custT="1"/>
      <dgm:spPr/>
      <dgm:t>
        <a:bodyPr/>
        <a:lstStyle/>
        <a:p>
          <a:pPr algn="ctr"/>
          <a:r>
            <a:rPr lang="es-ES" sz="3200" b="1" dirty="0" smtClean="0"/>
            <a:t>Objetivos </a:t>
          </a:r>
          <a:r>
            <a:rPr lang="es-ES" sz="3200" b="1" dirty="0" err="1" smtClean="0"/>
            <a:t>especificos</a:t>
          </a:r>
          <a:endParaRPr lang="es-ES" sz="3200" b="1" dirty="0"/>
        </a:p>
      </dgm:t>
    </dgm:pt>
    <dgm:pt modelId="{B07478DD-B1E2-4656-933C-188B94839BF6}" type="parTrans" cxnId="{2D09FC83-0E98-4981-AD57-1BFDF254023F}">
      <dgm:prSet/>
      <dgm:spPr/>
      <dgm:t>
        <a:bodyPr/>
        <a:lstStyle/>
        <a:p>
          <a:pPr algn="just"/>
          <a:endParaRPr lang="es-ES"/>
        </a:p>
      </dgm:t>
    </dgm:pt>
    <dgm:pt modelId="{21857778-2321-4234-9CAB-C48502D2B1DD}" type="sibTrans" cxnId="{2D09FC83-0E98-4981-AD57-1BFDF254023F}">
      <dgm:prSet/>
      <dgm:spPr/>
      <dgm:t>
        <a:bodyPr/>
        <a:lstStyle/>
        <a:p>
          <a:pPr algn="just"/>
          <a:endParaRPr lang="es-ES"/>
        </a:p>
      </dgm:t>
    </dgm:pt>
    <dgm:pt modelId="{34D19263-FE1C-47D7-A67D-CD81AB1EFE43}">
      <dgm:prSet phldrT="[Texto]" custT="1"/>
      <dgm:spPr/>
      <dgm:t>
        <a:bodyPr/>
        <a:lstStyle/>
        <a:p>
          <a:pPr algn="just"/>
          <a:r>
            <a:rPr lang="es-ES" sz="3200" dirty="0" smtClean="0"/>
            <a:t>Implementar una metodología de operación del equipo experimental.</a:t>
          </a:r>
          <a:endParaRPr lang="es-ES" sz="3100" dirty="0"/>
        </a:p>
      </dgm:t>
    </dgm:pt>
    <dgm:pt modelId="{1B4A1BDC-0255-4B75-B797-B4AAA2D050BB}" type="parTrans" cxnId="{6604949B-62FD-4E15-9EFD-036C40ECAC39}">
      <dgm:prSet/>
      <dgm:spPr/>
      <dgm:t>
        <a:bodyPr/>
        <a:lstStyle/>
        <a:p>
          <a:pPr algn="just"/>
          <a:endParaRPr lang="es-ES"/>
        </a:p>
      </dgm:t>
    </dgm:pt>
    <dgm:pt modelId="{4401971A-4F3F-41D1-9D8E-7DB715D6159D}" type="sibTrans" cxnId="{6604949B-62FD-4E15-9EFD-036C40ECAC39}">
      <dgm:prSet/>
      <dgm:spPr/>
      <dgm:t>
        <a:bodyPr/>
        <a:lstStyle/>
        <a:p>
          <a:pPr algn="just"/>
          <a:endParaRPr lang="es-ES"/>
        </a:p>
      </dgm:t>
    </dgm:pt>
    <dgm:pt modelId="{3F43995B-9B7C-44F7-98C1-E1F925E04461}">
      <dgm:prSet phldrT="[Texto]" custT="1"/>
      <dgm:spPr/>
      <dgm:t>
        <a:bodyPr/>
        <a:lstStyle/>
        <a:p>
          <a:pPr algn="just"/>
          <a:r>
            <a:rPr lang="es-ES" sz="3200" dirty="0" smtClean="0"/>
            <a:t>Validar experimentalmente los resultados del campo eléctrico en un flujo multifásico.</a:t>
          </a:r>
          <a:endParaRPr lang="es-ES" sz="3200" dirty="0"/>
        </a:p>
      </dgm:t>
    </dgm:pt>
    <dgm:pt modelId="{5A10A2F1-9EF7-44D1-8E22-864C514BDE6B}" type="parTrans" cxnId="{58C396BF-C89B-4896-B0A0-49B98A4B754F}">
      <dgm:prSet/>
      <dgm:spPr/>
      <dgm:t>
        <a:bodyPr/>
        <a:lstStyle/>
        <a:p>
          <a:endParaRPr lang="es-ES"/>
        </a:p>
      </dgm:t>
    </dgm:pt>
    <dgm:pt modelId="{F75ED6E4-E007-4529-AA93-76FC58805F5A}" type="sibTrans" cxnId="{58C396BF-C89B-4896-B0A0-49B98A4B754F}">
      <dgm:prSet/>
      <dgm:spPr/>
      <dgm:t>
        <a:bodyPr/>
        <a:lstStyle/>
        <a:p>
          <a:endParaRPr lang="es-ES"/>
        </a:p>
      </dgm:t>
    </dgm:pt>
    <dgm:pt modelId="{03964059-8492-4BF9-8A28-3DE88AC697B6}">
      <dgm:prSet phldrT="[Texto]" custT="1"/>
      <dgm:spPr/>
      <dgm:t>
        <a:bodyPr/>
        <a:lstStyle/>
        <a:p>
          <a:pPr algn="just"/>
          <a:endParaRPr lang="es-ES" sz="3200" dirty="0"/>
        </a:p>
      </dgm:t>
    </dgm:pt>
    <dgm:pt modelId="{CFDE8328-BD40-4542-B441-12B9A1F87724}" type="parTrans" cxnId="{2A9F0736-2C08-45E2-B062-28B0441D3C1E}">
      <dgm:prSet/>
      <dgm:spPr/>
      <dgm:t>
        <a:bodyPr/>
        <a:lstStyle/>
        <a:p>
          <a:endParaRPr lang="es-ES"/>
        </a:p>
      </dgm:t>
    </dgm:pt>
    <dgm:pt modelId="{0A1F9C2B-3934-44C2-9A03-BD3CF0973CE2}" type="sibTrans" cxnId="{2A9F0736-2C08-45E2-B062-28B0441D3C1E}">
      <dgm:prSet/>
      <dgm:spPr/>
      <dgm:t>
        <a:bodyPr/>
        <a:lstStyle/>
        <a:p>
          <a:endParaRPr lang="es-ES"/>
        </a:p>
      </dgm:t>
    </dgm:pt>
    <dgm:pt modelId="{1D90C573-EF52-40ED-B17F-3F07832DE024}">
      <dgm:prSet phldrT="[Texto]" custT="1"/>
      <dgm:spPr/>
      <dgm:t>
        <a:bodyPr/>
        <a:lstStyle/>
        <a:p>
          <a:pPr algn="just"/>
          <a:endParaRPr lang="es-ES" sz="3100" dirty="0"/>
        </a:p>
      </dgm:t>
    </dgm:pt>
    <dgm:pt modelId="{24945402-5711-4261-85BC-DB4712588FDE}" type="parTrans" cxnId="{1D29EE26-C44F-4786-8CC5-2C1AC079A4EB}">
      <dgm:prSet/>
      <dgm:spPr/>
      <dgm:t>
        <a:bodyPr/>
        <a:lstStyle/>
        <a:p>
          <a:endParaRPr lang="es-ES"/>
        </a:p>
      </dgm:t>
    </dgm:pt>
    <dgm:pt modelId="{C5B38AA4-34D7-447A-AD06-907CB52EB298}" type="sibTrans" cxnId="{1D29EE26-C44F-4786-8CC5-2C1AC079A4EB}">
      <dgm:prSet/>
      <dgm:spPr/>
      <dgm:t>
        <a:bodyPr/>
        <a:lstStyle/>
        <a:p>
          <a:endParaRPr lang="es-ES"/>
        </a:p>
      </dgm:t>
    </dgm:pt>
    <dgm:pt modelId="{EAD788DB-17A3-4BC2-BB50-022BB318BBF3}">
      <dgm:prSet phldrT="[Texto]" custT="1"/>
      <dgm:spPr/>
      <dgm:t>
        <a:bodyPr/>
        <a:lstStyle/>
        <a:p>
          <a:pPr algn="just"/>
          <a:endParaRPr lang="es-ES" sz="3200" dirty="0"/>
        </a:p>
      </dgm:t>
    </dgm:pt>
    <dgm:pt modelId="{055A6B05-8B93-4163-A9CD-DAFBA66D18EF}" type="parTrans" cxnId="{99155479-23C2-4478-A7B1-A7ACE95196C0}">
      <dgm:prSet/>
      <dgm:spPr/>
      <dgm:t>
        <a:bodyPr/>
        <a:lstStyle/>
        <a:p>
          <a:endParaRPr lang="es-ES"/>
        </a:p>
      </dgm:t>
    </dgm:pt>
    <dgm:pt modelId="{77EF1E4E-09D0-49C6-AADA-78AE7E6AC88F}" type="sibTrans" cxnId="{99155479-23C2-4478-A7B1-A7ACE95196C0}">
      <dgm:prSet/>
      <dgm:spPr/>
      <dgm:t>
        <a:bodyPr/>
        <a:lstStyle/>
        <a:p>
          <a:endParaRPr lang="es-ES"/>
        </a:p>
      </dgm:t>
    </dgm:pt>
    <dgm:pt modelId="{F018FFF6-7F64-4636-B692-29345C9FC9E9}">
      <dgm:prSet phldrT="[Texto]" custT="1"/>
      <dgm:spPr/>
      <dgm:t>
        <a:bodyPr/>
        <a:lstStyle/>
        <a:p>
          <a:pPr algn="just"/>
          <a:endParaRPr lang="es-ES" sz="3200" dirty="0"/>
        </a:p>
      </dgm:t>
    </dgm:pt>
    <dgm:pt modelId="{3756C5CA-4201-441A-BC12-B0AB0BC5F15B}" type="parTrans" cxnId="{24954C01-A7B4-4859-AA82-1FB46A1D7E9E}">
      <dgm:prSet/>
      <dgm:spPr/>
      <dgm:t>
        <a:bodyPr/>
        <a:lstStyle/>
        <a:p>
          <a:endParaRPr lang="es-ES"/>
        </a:p>
      </dgm:t>
    </dgm:pt>
    <dgm:pt modelId="{7E1DF6EE-3AC8-40C2-94BA-1A47982ABFCD}" type="sibTrans" cxnId="{24954C01-A7B4-4859-AA82-1FB46A1D7E9E}">
      <dgm:prSet/>
      <dgm:spPr/>
      <dgm:t>
        <a:bodyPr/>
        <a:lstStyle/>
        <a:p>
          <a:endParaRPr lang="es-ES"/>
        </a:p>
      </dgm:t>
    </dgm:pt>
    <dgm:pt modelId="{6E9D092D-04B7-4D97-A3EE-456F5A937DE3}" type="pres">
      <dgm:prSet presAssocID="{97D5FF63-55F6-4D8C-9BCA-24EB74634090}" presName="linear" presStyleCnt="0">
        <dgm:presLayoutVars>
          <dgm:dir/>
          <dgm:animLvl val="lvl"/>
          <dgm:resizeHandles val="exact"/>
        </dgm:presLayoutVars>
      </dgm:prSet>
      <dgm:spPr/>
      <dgm:t>
        <a:bodyPr/>
        <a:lstStyle/>
        <a:p>
          <a:endParaRPr lang="es-ES"/>
        </a:p>
      </dgm:t>
    </dgm:pt>
    <dgm:pt modelId="{4E8A3840-71A3-4DF1-8454-85F34AA36D15}" type="pres">
      <dgm:prSet presAssocID="{B0376770-40CB-4F6C-A9FC-615DBEC3CDE6}" presName="parentLin" presStyleCnt="0"/>
      <dgm:spPr/>
    </dgm:pt>
    <dgm:pt modelId="{1012F25F-DB9D-469C-BFD9-E771D883507D}" type="pres">
      <dgm:prSet presAssocID="{B0376770-40CB-4F6C-A9FC-615DBEC3CDE6}" presName="parentLeftMargin" presStyleLbl="node1" presStyleIdx="0" presStyleCnt="1"/>
      <dgm:spPr/>
      <dgm:t>
        <a:bodyPr/>
        <a:lstStyle/>
        <a:p>
          <a:endParaRPr lang="es-ES"/>
        </a:p>
      </dgm:t>
    </dgm:pt>
    <dgm:pt modelId="{15D23989-5321-4106-A613-5FE04707AB3A}" type="pres">
      <dgm:prSet presAssocID="{B0376770-40CB-4F6C-A9FC-615DBEC3CDE6}" presName="parentText" presStyleLbl="node1" presStyleIdx="0" presStyleCnt="1" custScaleX="84085" custScaleY="915880" custLinFactX="14128" custLinFactNeighborX="100000" custLinFactNeighborY="19445">
        <dgm:presLayoutVars>
          <dgm:chMax val="0"/>
          <dgm:bulletEnabled val="1"/>
        </dgm:presLayoutVars>
      </dgm:prSet>
      <dgm:spPr/>
      <dgm:t>
        <a:bodyPr/>
        <a:lstStyle/>
        <a:p>
          <a:endParaRPr lang="es-ES"/>
        </a:p>
      </dgm:t>
    </dgm:pt>
    <dgm:pt modelId="{F30096F0-C523-46EF-8136-768A4D554AF0}" type="pres">
      <dgm:prSet presAssocID="{B0376770-40CB-4F6C-A9FC-615DBEC3CDE6}" presName="negativeSpace" presStyleCnt="0"/>
      <dgm:spPr/>
    </dgm:pt>
    <dgm:pt modelId="{DD6DCF66-741A-4533-B138-F6178728B365}" type="pres">
      <dgm:prSet presAssocID="{B0376770-40CB-4F6C-A9FC-615DBEC3CDE6}" presName="childText" presStyleLbl="conFgAcc1" presStyleIdx="0" presStyleCnt="1">
        <dgm:presLayoutVars>
          <dgm:bulletEnabled val="1"/>
        </dgm:presLayoutVars>
      </dgm:prSet>
      <dgm:spPr/>
      <dgm:t>
        <a:bodyPr/>
        <a:lstStyle/>
        <a:p>
          <a:endParaRPr lang="es-ES"/>
        </a:p>
      </dgm:t>
    </dgm:pt>
  </dgm:ptLst>
  <dgm:cxnLst>
    <dgm:cxn modelId="{3A9BBE0B-FE6B-493A-AAA6-92BE87FF9474}" type="presOf" srcId="{03964059-8492-4BF9-8A28-3DE88AC697B6}" destId="{DD6DCF66-741A-4533-B138-F6178728B365}" srcOrd="0" destOrd="2" presId="urn:microsoft.com/office/officeart/2005/8/layout/list1"/>
    <dgm:cxn modelId="{617B146F-7FDF-40E0-AA0B-B233A163EC05}" type="presOf" srcId="{EAD788DB-17A3-4BC2-BB50-022BB318BBF3}" destId="{DD6DCF66-741A-4533-B138-F6178728B365}" srcOrd="0" destOrd="5" presId="urn:microsoft.com/office/officeart/2005/8/layout/list1"/>
    <dgm:cxn modelId="{6604949B-62FD-4E15-9EFD-036C40ECAC39}" srcId="{B0376770-40CB-4F6C-A9FC-615DBEC3CDE6}" destId="{34D19263-FE1C-47D7-A67D-CD81AB1EFE43}" srcOrd="1" destOrd="0" parTransId="{1B4A1BDC-0255-4B75-B797-B4AAA2D050BB}" sibTransId="{4401971A-4F3F-41D1-9D8E-7DB715D6159D}"/>
    <dgm:cxn modelId="{58C396BF-C89B-4896-B0A0-49B98A4B754F}" srcId="{B0376770-40CB-4F6C-A9FC-615DBEC3CDE6}" destId="{3F43995B-9B7C-44F7-98C1-E1F925E04461}" srcOrd="3" destOrd="0" parTransId="{5A10A2F1-9EF7-44D1-8E22-864C514BDE6B}" sibTransId="{F75ED6E4-E007-4529-AA93-76FC58805F5A}"/>
    <dgm:cxn modelId="{1D29EE26-C44F-4786-8CC5-2C1AC079A4EB}" srcId="{B0376770-40CB-4F6C-A9FC-615DBEC3CDE6}" destId="{1D90C573-EF52-40ED-B17F-3F07832DE024}" srcOrd="0" destOrd="0" parTransId="{24945402-5711-4261-85BC-DB4712588FDE}" sibTransId="{C5B38AA4-34D7-447A-AD06-907CB52EB298}"/>
    <dgm:cxn modelId="{CDBDAD7C-1277-4F48-A418-7F34B432CC83}" type="presOf" srcId="{1D90C573-EF52-40ED-B17F-3F07832DE024}" destId="{DD6DCF66-741A-4533-B138-F6178728B365}" srcOrd="0" destOrd="0" presId="urn:microsoft.com/office/officeart/2005/8/layout/list1"/>
    <dgm:cxn modelId="{030CB535-0E09-4B68-ABC6-EDD85928F89E}" type="presOf" srcId="{B0376770-40CB-4F6C-A9FC-615DBEC3CDE6}" destId="{1012F25F-DB9D-469C-BFD9-E771D883507D}" srcOrd="0" destOrd="0" presId="urn:microsoft.com/office/officeart/2005/8/layout/list1"/>
    <dgm:cxn modelId="{99155479-23C2-4478-A7B1-A7ACE95196C0}" srcId="{B0376770-40CB-4F6C-A9FC-615DBEC3CDE6}" destId="{EAD788DB-17A3-4BC2-BB50-022BB318BBF3}" srcOrd="5" destOrd="0" parTransId="{055A6B05-8B93-4163-A9CD-DAFBA66D18EF}" sibTransId="{77EF1E4E-09D0-49C6-AADA-78AE7E6AC88F}"/>
    <dgm:cxn modelId="{65BC0C66-470C-4CD2-9D25-94F9CD4C4D03}" type="presOf" srcId="{B0376770-40CB-4F6C-A9FC-615DBEC3CDE6}" destId="{15D23989-5321-4106-A613-5FE04707AB3A}" srcOrd="1" destOrd="0" presId="urn:microsoft.com/office/officeart/2005/8/layout/list1"/>
    <dgm:cxn modelId="{0B5F9776-CA1B-4E6C-A43B-7B45AB6E3EAA}" type="presOf" srcId="{F018FFF6-7F64-4636-B692-29345C9FC9E9}" destId="{DD6DCF66-741A-4533-B138-F6178728B365}" srcOrd="0" destOrd="4" presId="urn:microsoft.com/office/officeart/2005/8/layout/list1"/>
    <dgm:cxn modelId="{24954C01-A7B4-4859-AA82-1FB46A1D7E9E}" srcId="{B0376770-40CB-4F6C-A9FC-615DBEC3CDE6}" destId="{F018FFF6-7F64-4636-B692-29345C9FC9E9}" srcOrd="4" destOrd="0" parTransId="{3756C5CA-4201-441A-BC12-B0AB0BC5F15B}" sibTransId="{7E1DF6EE-3AC8-40C2-94BA-1A47982ABFCD}"/>
    <dgm:cxn modelId="{658B8B85-7E30-490D-BC4B-1A63A7FCF884}" type="presOf" srcId="{34D19263-FE1C-47D7-A67D-CD81AB1EFE43}" destId="{DD6DCF66-741A-4533-B138-F6178728B365}" srcOrd="0" destOrd="1" presId="urn:microsoft.com/office/officeart/2005/8/layout/list1"/>
    <dgm:cxn modelId="{2D09FC83-0E98-4981-AD57-1BFDF254023F}" srcId="{97D5FF63-55F6-4D8C-9BCA-24EB74634090}" destId="{B0376770-40CB-4F6C-A9FC-615DBEC3CDE6}" srcOrd="0" destOrd="0" parTransId="{B07478DD-B1E2-4656-933C-188B94839BF6}" sibTransId="{21857778-2321-4234-9CAB-C48502D2B1DD}"/>
    <dgm:cxn modelId="{5E45A5F0-EA49-402C-9B0C-CCD70CFC7052}" type="presOf" srcId="{3F43995B-9B7C-44F7-98C1-E1F925E04461}" destId="{DD6DCF66-741A-4533-B138-F6178728B365}" srcOrd="0" destOrd="3" presId="urn:microsoft.com/office/officeart/2005/8/layout/list1"/>
    <dgm:cxn modelId="{46FA57F5-FEAC-4D19-8CEC-566BBE14CAF8}" type="presOf" srcId="{97D5FF63-55F6-4D8C-9BCA-24EB74634090}" destId="{6E9D092D-04B7-4D97-A3EE-456F5A937DE3}" srcOrd="0" destOrd="0" presId="urn:microsoft.com/office/officeart/2005/8/layout/list1"/>
    <dgm:cxn modelId="{2A9F0736-2C08-45E2-B062-28B0441D3C1E}" srcId="{B0376770-40CB-4F6C-A9FC-615DBEC3CDE6}" destId="{03964059-8492-4BF9-8A28-3DE88AC697B6}" srcOrd="2" destOrd="0" parTransId="{CFDE8328-BD40-4542-B441-12B9A1F87724}" sibTransId="{0A1F9C2B-3934-44C2-9A03-BD3CF0973CE2}"/>
    <dgm:cxn modelId="{A343809A-D739-457A-8935-195F58825EF1}" type="presParOf" srcId="{6E9D092D-04B7-4D97-A3EE-456F5A937DE3}" destId="{4E8A3840-71A3-4DF1-8454-85F34AA36D15}" srcOrd="0" destOrd="0" presId="urn:microsoft.com/office/officeart/2005/8/layout/list1"/>
    <dgm:cxn modelId="{ECD6679E-F962-4357-BEA5-D42EFB882EC5}" type="presParOf" srcId="{4E8A3840-71A3-4DF1-8454-85F34AA36D15}" destId="{1012F25F-DB9D-469C-BFD9-E771D883507D}" srcOrd="0" destOrd="0" presId="urn:microsoft.com/office/officeart/2005/8/layout/list1"/>
    <dgm:cxn modelId="{F7A5B904-F9FE-4985-85DB-A050D18DE498}" type="presParOf" srcId="{4E8A3840-71A3-4DF1-8454-85F34AA36D15}" destId="{15D23989-5321-4106-A613-5FE04707AB3A}" srcOrd="1" destOrd="0" presId="urn:microsoft.com/office/officeart/2005/8/layout/list1"/>
    <dgm:cxn modelId="{D66C28EE-AE00-48B4-AA7E-7449BDB8F328}" type="presParOf" srcId="{6E9D092D-04B7-4D97-A3EE-456F5A937DE3}" destId="{F30096F0-C523-46EF-8136-768A4D554AF0}" srcOrd="1" destOrd="0" presId="urn:microsoft.com/office/officeart/2005/8/layout/list1"/>
    <dgm:cxn modelId="{FEEBA4DD-C0E2-426B-9A0E-FECF02BCA5E4}" type="presParOf" srcId="{6E9D092D-04B7-4D97-A3EE-456F5A937DE3}" destId="{DD6DCF66-741A-4533-B138-F6178728B3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CFCB18-BD48-469B-BDD0-61371E10135D}"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D121CA89-D91D-4503-B6DB-3137D45BA790}">
      <dgm:prSet phldrT="[Texto]" custT="1"/>
      <dgm:spPr/>
      <dgm:t>
        <a:bodyPr/>
        <a:lstStyle/>
        <a:p>
          <a:pPr algn="just"/>
          <a:r>
            <a:rPr lang="es-EC" sz="2400" dirty="0" smtClean="0">
              <a:latin typeface="Arial" panose="020B0604020202020204" pitchFamily="34" charset="0"/>
              <a:ea typeface="Calibri" panose="020F0502020204030204" pitchFamily="34" charset="0"/>
              <a:cs typeface="Arial" panose="020B0604020202020204" pitchFamily="34" charset="0"/>
            </a:rPr>
            <a:t>Implementar un reactor de burbujas para el laboratorio de fluidos en la Universidad de las Fuerzas Armadas – ESPE, donde se puede analizar la incidencia que tiene un campo eléctrico en un flujo multifásico, midiendo la velocidad y la morfología de la burbuja de nitrógeno en dirección ascendente.</a:t>
          </a:r>
          <a:endParaRPr lang="es-ES" sz="2400" dirty="0"/>
        </a:p>
      </dgm:t>
    </dgm:pt>
    <dgm:pt modelId="{AFBEB0D4-54E1-4C04-9020-4E35E81A10F3}" type="parTrans" cxnId="{11456764-5A3C-4236-B80B-DC71840BD671}">
      <dgm:prSet/>
      <dgm:spPr/>
      <dgm:t>
        <a:bodyPr/>
        <a:lstStyle/>
        <a:p>
          <a:endParaRPr lang="es-ES"/>
        </a:p>
      </dgm:t>
    </dgm:pt>
    <dgm:pt modelId="{A89416DD-6FF5-437E-A7A9-3C0965A8718A}" type="sibTrans" cxnId="{11456764-5A3C-4236-B80B-DC71840BD671}">
      <dgm:prSet/>
      <dgm:spPr/>
      <dgm:t>
        <a:bodyPr/>
        <a:lstStyle/>
        <a:p>
          <a:endParaRPr lang="es-ES"/>
        </a:p>
      </dgm:t>
    </dgm:pt>
    <dgm:pt modelId="{C5B6AE28-7C08-4BEA-9C6D-6B81C165ED8E}" type="pres">
      <dgm:prSet presAssocID="{04CFCB18-BD48-469B-BDD0-61371E10135D}" presName="linearFlow" presStyleCnt="0">
        <dgm:presLayoutVars>
          <dgm:dir/>
          <dgm:resizeHandles val="exact"/>
        </dgm:presLayoutVars>
      </dgm:prSet>
      <dgm:spPr/>
      <dgm:t>
        <a:bodyPr/>
        <a:lstStyle/>
        <a:p>
          <a:endParaRPr lang="es-ES"/>
        </a:p>
      </dgm:t>
    </dgm:pt>
    <dgm:pt modelId="{DA7232F9-9A18-4EFA-AD8D-ACE4422041A4}" type="pres">
      <dgm:prSet presAssocID="{D121CA89-D91D-4503-B6DB-3137D45BA790}" presName="composite" presStyleCnt="0"/>
      <dgm:spPr/>
    </dgm:pt>
    <dgm:pt modelId="{C54029FF-2907-4CA0-8128-1337ED27BDB4}" type="pres">
      <dgm:prSet presAssocID="{D121CA89-D91D-4503-B6DB-3137D45BA790}" presName="imgShp" presStyleLbl="fgImgPlace1" presStyleIdx="0" presStyleCnt="1" custScaleX="111008" custScaleY="106323" custLinFactNeighborX="-2941" custLinFactNeighborY="-1681"/>
      <dgm:spPr>
        <a:blipFill rotWithShape="1">
          <a:blip xmlns:r="http://schemas.openxmlformats.org/officeDocument/2006/relationships" r:embed="rId1"/>
          <a:stretch>
            <a:fillRect/>
          </a:stretch>
        </a:blipFill>
      </dgm:spPr>
    </dgm:pt>
    <dgm:pt modelId="{06EBA003-DC68-4900-A54E-E7D2AEBFF864}" type="pres">
      <dgm:prSet presAssocID="{D121CA89-D91D-4503-B6DB-3137D45BA790}" presName="txShp" presStyleLbl="node1" presStyleIdx="0" presStyleCnt="1" custScaleX="115694" custScaleY="119768">
        <dgm:presLayoutVars>
          <dgm:bulletEnabled val="1"/>
        </dgm:presLayoutVars>
      </dgm:prSet>
      <dgm:spPr/>
      <dgm:t>
        <a:bodyPr/>
        <a:lstStyle/>
        <a:p>
          <a:endParaRPr lang="es-ES"/>
        </a:p>
      </dgm:t>
    </dgm:pt>
  </dgm:ptLst>
  <dgm:cxnLst>
    <dgm:cxn modelId="{87F97EF2-EC0A-411C-9F20-24402CBCC85F}" type="presOf" srcId="{D121CA89-D91D-4503-B6DB-3137D45BA790}" destId="{06EBA003-DC68-4900-A54E-E7D2AEBFF864}" srcOrd="0" destOrd="0" presId="urn:microsoft.com/office/officeart/2005/8/layout/vList3"/>
    <dgm:cxn modelId="{11456764-5A3C-4236-B80B-DC71840BD671}" srcId="{04CFCB18-BD48-469B-BDD0-61371E10135D}" destId="{D121CA89-D91D-4503-B6DB-3137D45BA790}" srcOrd="0" destOrd="0" parTransId="{AFBEB0D4-54E1-4C04-9020-4E35E81A10F3}" sibTransId="{A89416DD-6FF5-437E-A7A9-3C0965A8718A}"/>
    <dgm:cxn modelId="{206BAA07-B007-4EDB-B68C-B0514F517AC9}" type="presOf" srcId="{04CFCB18-BD48-469B-BDD0-61371E10135D}" destId="{C5B6AE28-7C08-4BEA-9C6D-6B81C165ED8E}" srcOrd="0" destOrd="0" presId="urn:microsoft.com/office/officeart/2005/8/layout/vList3"/>
    <dgm:cxn modelId="{58DDA8A5-6A19-4BF5-B392-70B176833276}" type="presParOf" srcId="{C5B6AE28-7C08-4BEA-9C6D-6B81C165ED8E}" destId="{DA7232F9-9A18-4EFA-AD8D-ACE4422041A4}" srcOrd="0" destOrd="0" presId="urn:microsoft.com/office/officeart/2005/8/layout/vList3"/>
    <dgm:cxn modelId="{A2626912-A607-4E0C-BA40-8BEF15263C73}" type="presParOf" srcId="{DA7232F9-9A18-4EFA-AD8D-ACE4422041A4}" destId="{C54029FF-2907-4CA0-8128-1337ED27BDB4}" srcOrd="0" destOrd="0" presId="urn:microsoft.com/office/officeart/2005/8/layout/vList3"/>
    <dgm:cxn modelId="{7D61A30C-F7BA-46E3-866E-5D284640E800}" type="presParOf" srcId="{DA7232F9-9A18-4EFA-AD8D-ACE4422041A4}" destId="{06EBA003-DC68-4900-A54E-E7D2AEBFF86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82B6E1-8241-444A-8742-A71BA09C0663}"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F5799EA8-CDF4-43F0-BC9A-EA0F721A3504}">
      <dgm:prSet phldrT="[Texto]"/>
      <dgm:spPr>
        <a:solidFill>
          <a:schemeClr val="accent2"/>
        </a:solidFill>
      </dgm:spPr>
      <dgm:t>
        <a:bodyPr/>
        <a:lstStyle/>
        <a:p>
          <a:r>
            <a:rPr lang="es-ES" dirty="0" smtClean="0">
              <a:solidFill>
                <a:schemeClr val="tx1"/>
              </a:solidFill>
            </a:rPr>
            <a:t>- Densidad</a:t>
          </a:r>
        </a:p>
        <a:p>
          <a:r>
            <a:rPr lang="es-ES" dirty="0" smtClean="0">
              <a:solidFill>
                <a:schemeClr val="tx1"/>
              </a:solidFill>
            </a:rPr>
            <a:t>- Conductividad eléctrica</a:t>
          </a:r>
        </a:p>
        <a:p>
          <a:r>
            <a:rPr lang="es-ES" dirty="0" smtClean="0">
              <a:solidFill>
                <a:schemeClr val="tx1"/>
              </a:solidFill>
            </a:rPr>
            <a:t>- Tensión superficial</a:t>
          </a:r>
        </a:p>
        <a:p>
          <a:r>
            <a:rPr lang="es-ES" dirty="0" smtClean="0">
              <a:solidFill>
                <a:schemeClr val="tx1"/>
              </a:solidFill>
            </a:rPr>
            <a:t>- Viscosidad</a:t>
          </a:r>
          <a:endParaRPr lang="es-ES" dirty="0">
            <a:solidFill>
              <a:schemeClr val="tx1"/>
            </a:solidFill>
          </a:endParaRPr>
        </a:p>
      </dgm:t>
    </dgm:pt>
    <dgm:pt modelId="{028D92BA-C45F-4423-8E70-D7B083885718}" type="parTrans" cxnId="{ADE09654-528D-421A-9194-F5AC994F80AA}">
      <dgm:prSet/>
      <dgm:spPr/>
      <dgm:t>
        <a:bodyPr/>
        <a:lstStyle/>
        <a:p>
          <a:endParaRPr lang="es-ES"/>
        </a:p>
      </dgm:t>
    </dgm:pt>
    <dgm:pt modelId="{D411BFC9-A855-488C-8E47-D95CC6483FC7}" type="sibTrans" cxnId="{ADE09654-528D-421A-9194-F5AC994F80AA}">
      <dgm:prSet/>
      <dgm:spPr>
        <a:ln>
          <a:solidFill>
            <a:schemeClr val="accent1"/>
          </a:solidFill>
        </a:ln>
      </dgm:spPr>
      <dgm:t>
        <a:bodyPr/>
        <a:lstStyle/>
        <a:p>
          <a:endParaRPr lang="es-ES"/>
        </a:p>
      </dgm:t>
    </dgm:pt>
    <dgm:pt modelId="{8B50DF90-1DE4-497A-97BE-6FE5A6689B0A}">
      <dgm:prSet phldrT="[Texto]"/>
      <dgm:spPr>
        <a:solidFill>
          <a:schemeClr val="accent2"/>
        </a:solidFill>
      </dgm:spPr>
      <dgm:t>
        <a:bodyPr/>
        <a:lstStyle/>
        <a:p>
          <a:r>
            <a:rPr lang="es-ES" dirty="0" smtClean="0">
              <a:solidFill>
                <a:schemeClr val="tx1"/>
              </a:solidFill>
            </a:rPr>
            <a:t>- Voltaje</a:t>
          </a:r>
        </a:p>
        <a:p>
          <a:r>
            <a:rPr lang="es-ES" dirty="0" smtClean="0">
              <a:solidFill>
                <a:schemeClr val="tx1"/>
              </a:solidFill>
            </a:rPr>
            <a:t>- Caudal</a:t>
          </a:r>
        </a:p>
        <a:p>
          <a:r>
            <a:rPr lang="es-ES" dirty="0" smtClean="0">
              <a:solidFill>
                <a:schemeClr val="tx1"/>
              </a:solidFill>
            </a:rPr>
            <a:t>- Presión</a:t>
          </a:r>
        </a:p>
        <a:p>
          <a:r>
            <a:rPr lang="es-ES" dirty="0" smtClean="0">
              <a:solidFill>
                <a:schemeClr val="tx1"/>
              </a:solidFill>
            </a:rPr>
            <a:t>- Diámetro de la boquilla</a:t>
          </a:r>
          <a:endParaRPr lang="es-ES" dirty="0">
            <a:solidFill>
              <a:schemeClr val="tx1"/>
            </a:solidFill>
          </a:endParaRPr>
        </a:p>
      </dgm:t>
    </dgm:pt>
    <dgm:pt modelId="{B91BFCE8-1539-45E8-8CE6-17D95EBA9010}" type="parTrans" cxnId="{12B26872-13F9-4B8E-8201-D3A1AA135F32}">
      <dgm:prSet/>
      <dgm:spPr/>
      <dgm:t>
        <a:bodyPr/>
        <a:lstStyle/>
        <a:p>
          <a:endParaRPr lang="es-ES"/>
        </a:p>
      </dgm:t>
    </dgm:pt>
    <dgm:pt modelId="{45D45F91-36DD-4F5A-A6A1-072C94C3B72A}" type="sibTrans" cxnId="{12B26872-13F9-4B8E-8201-D3A1AA135F32}">
      <dgm:prSet/>
      <dgm:spPr/>
      <dgm:t>
        <a:bodyPr/>
        <a:lstStyle/>
        <a:p>
          <a:endParaRPr lang="es-ES"/>
        </a:p>
      </dgm:t>
    </dgm:pt>
    <dgm:pt modelId="{430E56F3-38A0-45EC-877E-EE31A17C0503}">
      <dgm:prSet phldrT="[Texto]"/>
      <dgm:spPr>
        <a:solidFill>
          <a:schemeClr val="accent2"/>
        </a:solidFill>
      </dgm:spPr>
      <dgm:t>
        <a:bodyPr/>
        <a:lstStyle/>
        <a:p>
          <a:r>
            <a:rPr lang="es-ES" dirty="0" smtClean="0">
              <a:solidFill>
                <a:schemeClr val="tx1"/>
              </a:solidFill>
            </a:rPr>
            <a:t>- No altera la experimentación</a:t>
          </a:r>
          <a:endParaRPr lang="es-ES" dirty="0">
            <a:solidFill>
              <a:schemeClr val="tx1"/>
            </a:solidFill>
          </a:endParaRPr>
        </a:p>
      </dgm:t>
    </dgm:pt>
    <dgm:pt modelId="{1430292E-605C-494D-9F39-DFAA6025859E}" type="parTrans" cxnId="{F877401F-436A-4516-B808-0F7981318897}">
      <dgm:prSet/>
      <dgm:spPr/>
      <dgm:t>
        <a:bodyPr/>
        <a:lstStyle/>
        <a:p>
          <a:endParaRPr lang="es-ES"/>
        </a:p>
      </dgm:t>
    </dgm:pt>
    <dgm:pt modelId="{F0CE87B5-6341-4EB3-B415-947CC0CF2EB6}" type="sibTrans" cxnId="{F877401F-436A-4516-B808-0F7981318897}">
      <dgm:prSet/>
      <dgm:spPr/>
      <dgm:t>
        <a:bodyPr/>
        <a:lstStyle/>
        <a:p>
          <a:endParaRPr lang="es-ES"/>
        </a:p>
      </dgm:t>
    </dgm:pt>
    <dgm:pt modelId="{83AA3F27-1DDB-47BC-BAE8-B58D073C49F1}" type="pres">
      <dgm:prSet presAssocID="{B382B6E1-8241-444A-8742-A71BA09C0663}" presName="Name0" presStyleCnt="0">
        <dgm:presLayoutVars>
          <dgm:chMax val="7"/>
          <dgm:chPref val="7"/>
          <dgm:dir/>
        </dgm:presLayoutVars>
      </dgm:prSet>
      <dgm:spPr/>
      <dgm:t>
        <a:bodyPr/>
        <a:lstStyle/>
        <a:p>
          <a:endParaRPr lang="es-ES"/>
        </a:p>
      </dgm:t>
    </dgm:pt>
    <dgm:pt modelId="{9E43AB6F-B391-448E-9026-736B901CF338}" type="pres">
      <dgm:prSet presAssocID="{B382B6E1-8241-444A-8742-A71BA09C0663}" presName="Name1" presStyleCnt="0"/>
      <dgm:spPr/>
    </dgm:pt>
    <dgm:pt modelId="{148EF70B-475B-40D9-AED9-5EF123A3E44B}" type="pres">
      <dgm:prSet presAssocID="{B382B6E1-8241-444A-8742-A71BA09C0663}" presName="cycle" presStyleCnt="0"/>
      <dgm:spPr/>
    </dgm:pt>
    <dgm:pt modelId="{A4D0A88A-F18D-456B-83C2-E27F52063BC7}" type="pres">
      <dgm:prSet presAssocID="{B382B6E1-8241-444A-8742-A71BA09C0663}" presName="srcNode" presStyleLbl="node1" presStyleIdx="0" presStyleCnt="3"/>
      <dgm:spPr/>
    </dgm:pt>
    <dgm:pt modelId="{9CC80BA0-A497-466E-BFE4-77674D5B5D4F}" type="pres">
      <dgm:prSet presAssocID="{B382B6E1-8241-444A-8742-A71BA09C0663}" presName="conn" presStyleLbl="parChTrans1D2" presStyleIdx="0" presStyleCnt="1"/>
      <dgm:spPr/>
      <dgm:t>
        <a:bodyPr/>
        <a:lstStyle/>
        <a:p>
          <a:endParaRPr lang="es-ES"/>
        </a:p>
      </dgm:t>
    </dgm:pt>
    <dgm:pt modelId="{BCD2A247-7E2F-45C2-897F-965375E5769A}" type="pres">
      <dgm:prSet presAssocID="{B382B6E1-8241-444A-8742-A71BA09C0663}" presName="extraNode" presStyleLbl="node1" presStyleIdx="0" presStyleCnt="3"/>
      <dgm:spPr/>
    </dgm:pt>
    <dgm:pt modelId="{64E219DF-2FB3-4594-90F3-CB5EBD84C846}" type="pres">
      <dgm:prSet presAssocID="{B382B6E1-8241-444A-8742-A71BA09C0663}" presName="dstNode" presStyleLbl="node1" presStyleIdx="0" presStyleCnt="3"/>
      <dgm:spPr/>
    </dgm:pt>
    <dgm:pt modelId="{C4053610-A78E-4454-913A-63D84A6E9717}" type="pres">
      <dgm:prSet presAssocID="{F5799EA8-CDF4-43F0-BC9A-EA0F721A3504}" presName="text_1" presStyleLbl="node1" presStyleIdx="0" presStyleCnt="3">
        <dgm:presLayoutVars>
          <dgm:bulletEnabled val="1"/>
        </dgm:presLayoutVars>
      </dgm:prSet>
      <dgm:spPr/>
      <dgm:t>
        <a:bodyPr/>
        <a:lstStyle/>
        <a:p>
          <a:endParaRPr lang="es-ES"/>
        </a:p>
      </dgm:t>
    </dgm:pt>
    <dgm:pt modelId="{B81DEF1C-14F6-4087-A70D-9CE7818F273D}" type="pres">
      <dgm:prSet presAssocID="{F5799EA8-CDF4-43F0-BC9A-EA0F721A3504}" presName="accent_1" presStyleCnt="0"/>
      <dgm:spPr/>
    </dgm:pt>
    <dgm:pt modelId="{98485806-EED1-4D37-8308-DE72F1D174CE}" type="pres">
      <dgm:prSet presAssocID="{F5799EA8-CDF4-43F0-BC9A-EA0F721A3504}" presName="accentRepeatNode" presStyleLbl="solidFgAcc1" presStyleIdx="0" presStyleCnt="3"/>
      <dgm:spPr>
        <a:ln>
          <a:solidFill>
            <a:schemeClr val="accent1"/>
          </a:solidFill>
        </a:ln>
      </dgm:spPr>
    </dgm:pt>
    <dgm:pt modelId="{3495A6CA-7938-4E24-ADCE-79127BB04563}" type="pres">
      <dgm:prSet presAssocID="{8B50DF90-1DE4-497A-97BE-6FE5A6689B0A}" presName="text_2" presStyleLbl="node1" presStyleIdx="1" presStyleCnt="3">
        <dgm:presLayoutVars>
          <dgm:bulletEnabled val="1"/>
        </dgm:presLayoutVars>
      </dgm:prSet>
      <dgm:spPr/>
      <dgm:t>
        <a:bodyPr/>
        <a:lstStyle/>
        <a:p>
          <a:endParaRPr lang="es-ES"/>
        </a:p>
      </dgm:t>
    </dgm:pt>
    <dgm:pt modelId="{61305655-6E62-4012-8691-973211494B6C}" type="pres">
      <dgm:prSet presAssocID="{8B50DF90-1DE4-497A-97BE-6FE5A6689B0A}" presName="accent_2" presStyleCnt="0"/>
      <dgm:spPr/>
    </dgm:pt>
    <dgm:pt modelId="{A854C9C7-9DD1-4B14-99B0-B4E4830B6063}" type="pres">
      <dgm:prSet presAssocID="{8B50DF90-1DE4-497A-97BE-6FE5A6689B0A}" presName="accentRepeatNode" presStyleLbl="solidFgAcc1" presStyleIdx="1" presStyleCnt="3"/>
      <dgm:spPr>
        <a:ln>
          <a:solidFill>
            <a:schemeClr val="accent1"/>
          </a:solidFill>
        </a:ln>
      </dgm:spPr>
    </dgm:pt>
    <dgm:pt modelId="{158877E9-E739-4DC5-ADF7-962E6513C5F6}" type="pres">
      <dgm:prSet presAssocID="{430E56F3-38A0-45EC-877E-EE31A17C0503}" presName="text_3" presStyleLbl="node1" presStyleIdx="2" presStyleCnt="3">
        <dgm:presLayoutVars>
          <dgm:bulletEnabled val="1"/>
        </dgm:presLayoutVars>
      </dgm:prSet>
      <dgm:spPr/>
      <dgm:t>
        <a:bodyPr/>
        <a:lstStyle/>
        <a:p>
          <a:endParaRPr lang="es-ES"/>
        </a:p>
      </dgm:t>
    </dgm:pt>
    <dgm:pt modelId="{A8B845D7-83AF-4874-8A54-21430FA8F10E}" type="pres">
      <dgm:prSet presAssocID="{430E56F3-38A0-45EC-877E-EE31A17C0503}" presName="accent_3" presStyleCnt="0"/>
      <dgm:spPr/>
    </dgm:pt>
    <dgm:pt modelId="{908A5D99-A82D-4687-A221-5CCC3F12ED77}" type="pres">
      <dgm:prSet presAssocID="{430E56F3-38A0-45EC-877E-EE31A17C0503}" presName="accentRepeatNode" presStyleLbl="solidFgAcc1" presStyleIdx="2" presStyleCnt="3"/>
      <dgm:spPr>
        <a:ln>
          <a:solidFill>
            <a:schemeClr val="accent1"/>
          </a:solidFill>
        </a:ln>
      </dgm:spPr>
    </dgm:pt>
  </dgm:ptLst>
  <dgm:cxnLst>
    <dgm:cxn modelId="{5B393A58-4173-47D3-86FA-30F9BEFBEC30}" type="presOf" srcId="{430E56F3-38A0-45EC-877E-EE31A17C0503}" destId="{158877E9-E739-4DC5-ADF7-962E6513C5F6}" srcOrd="0" destOrd="0" presId="urn:microsoft.com/office/officeart/2008/layout/VerticalCurvedList"/>
    <dgm:cxn modelId="{A6D4726A-EE3A-4EBD-852A-918087760677}" type="presOf" srcId="{8B50DF90-1DE4-497A-97BE-6FE5A6689B0A}" destId="{3495A6CA-7938-4E24-ADCE-79127BB04563}" srcOrd="0" destOrd="0" presId="urn:microsoft.com/office/officeart/2008/layout/VerticalCurvedList"/>
    <dgm:cxn modelId="{F877401F-436A-4516-B808-0F7981318897}" srcId="{B382B6E1-8241-444A-8742-A71BA09C0663}" destId="{430E56F3-38A0-45EC-877E-EE31A17C0503}" srcOrd="2" destOrd="0" parTransId="{1430292E-605C-494D-9F39-DFAA6025859E}" sibTransId="{F0CE87B5-6341-4EB3-B415-947CC0CF2EB6}"/>
    <dgm:cxn modelId="{D3A318FB-4415-4F49-8080-3047406B054B}" type="presOf" srcId="{D411BFC9-A855-488C-8E47-D95CC6483FC7}" destId="{9CC80BA0-A497-466E-BFE4-77674D5B5D4F}" srcOrd="0" destOrd="0" presId="urn:microsoft.com/office/officeart/2008/layout/VerticalCurvedList"/>
    <dgm:cxn modelId="{C4CD325C-9E52-4E2C-B336-070A4DC1CE44}" type="presOf" srcId="{B382B6E1-8241-444A-8742-A71BA09C0663}" destId="{83AA3F27-1DDB-47BC-BAE8-B58D073C49F1}" srcOrd="0" destOrd="0" presId="urn:microsoft.com/office/officeart/2008/layout/VerticalCurvedList"/>
    <dgm:cxn modelId="{0F5BBCFF-7131-4035-A21E-28E350B9F643}" type="presOf" srcId="{F5799EA8-CDF4-43F0-BC9A-EA0F721A3504}" destId="{C4053610-A78E-4454-913A-63D84A6E9717}" srcOrd="0" destOrd="0" presId="urn:microsoft.com/office/officeart/2008/layout/VerticalCurvedList"/>
    <dgm:cxn modelId="{ADE09654-528D-421A-9194-F5AC994F80AA}" srcId="{B382B6E1-8241-444A-8742-A71BA09C0663}" destId="{F5799EA8-CDF4-43F0-BC9A-EA0F721A3504}" srcOrd="0" destOrd="0" parTransId="{028D92BA-C45F-4423-8E70-D7B083885718}" sibTransId="{D411BFC9-A855-488C-8E47-D95CC6483FC7}"/>
    <dgm:cxn modelId="{12B26872-13F9-4B8E-8201-D3A1AA135F32}" srcId="{B382B6E1-8241-444A-8742-A71BA09C0663}" destId="{8B50DF90-1DE4-497A-97BE-6FE5A6689B0A}" srcOrd="1" destOrd="0" parTransId="{B91BFCE8-1539-45E8-8CE6-17D95EBA9010}" sibTransId="{45D45F91-36DD-4F5A-A6A1-072C94C3B72A}"/>
    <dgm:cxn modelId="{143A7EF8-F553-44CB-A49C-C891ABC24FF7}" type="presParOf" srcId="{83AA3F27-1DDB-47BC-BAE8-B58D073C49F1}" destId="{9E43AB6F-B391-448E-9026-736B901CF338}" srcOrd="0" destOrd="0" presId="urn:microsoft.com/office/officeart/2008/layout/VerticalCurvedList"/>
    <dgm:cxn modelId="{2389CEA5-97DF-40EB-90DD-05031E0D286B}" type="presParOf" srcId="{9E43AB6F-B391-448E-9026-736B901CF338}" destId="{148EF70B-475B-40D9-AED9-5EF123A3E44B}" srcOrd="0" destOrd="0" presId="urn:microsoft.com/office/officeart/2008/layout/VerticalCurvedList"/>
    <dgm:cxn modelId="{1E27BB2D-1D6F-4B35-8F76-A24C97F3CBB4}" type="presParOf" srcId="{148EF70B-475B-40D9-AED9-5EF123A3E44B}" destId="{A4D0A88A-F18D-456B-83C2-E27F52063BC7}" srcOrd="0" destOrd="0" presId="urn:microsoft.com/office/officeart/2008/layout/VerticalCurvedList"/>
    <dgm:cxn modelId="{214348BD-50DF-4E27-BEF0-9B585340F8B7}" type="presParOf" srcId="{148EF70B-475B-40D9-AED9-5EF123A3E44B}" destId="{9CC80BA0-A497-466E-BFE4-77674D5B5D4F}" srcOrd="1" destOrd="0" presId="urn:microsoft.com/office/officeart/2008/layout/VerticalCurvedList"/>
    <dgm:cxn modelId="{FF36966B-EC80-4D16-B4A4-0AD35099C5AF}" type="presParOf" srcId="{148EF70B-475B-40D9-AED9-5EF123A3E44B}" destId="{BCD2A247-7E2F-45C2-897F-965375E5769A}" srcOrd="2" destOrd="0" presId="urn:microsoft.com/office/officeart/2008/layout/VerticalCurvedList"/>
    <dgm:cxn modelId="{F79F19E0-265B-473B-B496-70BD6BC1F5CD}" type="presParOf" srcId="{148EF70B-475B-40D9-AED9-5EF123A3E44B}" destId="{64E219DF-2FB3-4594-90F3-CB5EBD84C846}" srcOrd="3" destOrd="0" presId="urn:microsoft.com/office/officeart/2008/layout/VerticalCurvedList"/>
    <dgm:cxn modelId="{57774D31-8D26-4FAD-97B4-E42418420AAC}" type="presParOf" srcId="{9E43AB6F-B391-448E-9026-736B901CF338}" destId="{C4053610-A78E-4454-913A-63D84A6E9717}" srcOrd="1" destOrd="0" presId="urn:microsoft.com/office/officeart/2008/layout/VerticalCurvedList"/>
    <dgm:cxn modelId="{56FA571A-75AF-4B5E-A4D1-B9A79798DF3B}" type="presParOf" srcId="{9E43AB6F-B391-448E-9026-736B901CF338}" destId="{B81DEF1C-14F6-4087-A70D-9CE7818F273D}" srcOrd="2" destOrd="0" presId="urn:microsoft.com/office/officeart/2008/layout/VerticalCurvedList"/>
    <dgm:cxn modelId="{373B0DB9-2088-452C-8700-8C86F20EE011}" type="presParOf" srcId="{B81DEF1C-14F6-4087-A70D-9CE7818F273D}" destId="{98485806-EED1-4D37-8308-DE72F1D174CE}" srcOrd="0" destOrd="0" presId="urn:microsoft.com/office/officeart/2008/layout/VerticalCurvedList"/>
    <dgm:cxn modelId="{17F5BD1C-73CE-472C-B328-8698DA4F9A06}" type="presParOf" srcId="{9E43AB6F-B391-448E-9026-736B901CF338}" destId="{3495A6CA-7938-4E24-ADCE-79127BB04563}" srcOrd="3" destOrd="0" presId="urn:microsoft.com/office/officeart/2008/layout/VerticalCurvedList"/>
    <dgm:cxn modelId="{9AE67ADC-383B-4811-A330-F9CE1E1D376C}" type="presParOf" srcId="{9E43AB6F-B391-448E-9026-736B901CF338}" destId="{61305655-6E62-4012-8691-973211494B6C}" srcOrd="4" destOrd="0" presId="urn:microsoft.com/office/officeart/2008/layout/VerticalCurvedList"/>
    <dgm:cxn modelId="{66205D42-E6EC-4966-8C07-609C358CA409}" type="presParOf" srcId="{61305655-6E62-4012-8691-973211494B6C}" destId="{A854C9C7-9DD1-4B14-99B0-B4E4830B6063}" srcOrd="0" destOrd="0" presId="urn:microsoft.com/office/officeart/2008/layout/VerticalCurvedList"/>
    <dgm:cxn modelId="{0B4B01A9-FBEC-465B-BD54-453293AB8636}" type="presParOf" srcId="{9E43AB6F-B391-448E-9026-736B901CF338}" destId="{158877E9-E739-4DC5-ADF7-962E6513C5F6}" srcOrd="5" destOrd="0" presId="urn:microsoft.com/office/officeart/2008/layout/VerticalCurvedList"/>
    <dgm:cxn modelId="{9B6FA656-C955-4E33-8B01-5089841EBA09}" type="presParOf" srcId="{9E43AB6F-B391-448E-9026-736B901CF338}" destId="{A8B845D7-83AF-4874-8A54-21430FA8F10E}" srcOrd="6" destOrd="0" presId="urn:microsoft.com/office/officeart/2008/layout/VerticalCurvedList"/>
    <dgm:cxn modelId="{0E6F2099-D3B9-49BD-9AC0-259663CC4824}" type="presParOf" srcId="{A8B845D7-83AF-4874-8A54-21430FA8F10E}" destId="{908A5D99-A82D-4687-A221-5CCC3F12ED7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3F8BF5-DECF-4C89-A0FA-F24B6938A463}"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s-ES"/>
        </a:p>
      </dgm:t>
    </dgm:pt>
    <dgm:pt modelId="{B4F0A31F-DA55-4968-A716-60513CAAC11F}">
      <dgm:prSet phldrT="[Texto]"/>
      <dgm:spPr/>
      <dgm:t>
        <a:bodyPr/>
        <a:lstStyle/>
        <a:p>
          <a:r>
            <a:rPr lang="es-ES" dirty="0" smtClean="0"/>
            <a:t>Sistemas</a:t>
          </a:r>
          <a:endParaRPr lang="es-ES" dirty="0"/>
        </a:p>
      </dgm:t>
    </dgm:pt>
    <dgm:pt modelId="{07E04E85-142F-4713-9A14-BB2E14C864E8}" type="parTrans" cxnId="{78FF666C-C904-45E7-BF2F-F1B5DDB7EF41}">
      <dgm:prSet/>
      <dgm:spPr/>
      <dgm:t>
        <a:bodyPr/>
        <a:lstStyle/>
        <a:p>
          <a:endParaRPr lang="es-ES"/>
        </a:p>
      </dgm:t>
    </dgm:pt>
    <dgm:pt modelId="{27105080-766B-405F-86EA-6898A675C036}" type="sibTrans" cxnId="{78FF666C-C904-45E7-BF2F-F1B5DDB7EF41}">
      <dgm:prSet/>
      <dgm:spPr/>
      <dgm:t>
        <a:bodyPr/>
        <a:lstStyle/>
        <a:p>
          <a:endParaRPr lang="es-ES"/>
        </a:p>
      </dgm:t>
    </dgm:pt>
    <dgm:pt modelId="{DF4314E0-CAC2-4445-B031-E8E440065926}">
      <dgm:prSet phldrT="[Texto]"/>
      <dgm:spPr/>
      <dgm:t>
        <a:bodyPr/>
        <a:lstStyle/>
        <a:p>
          <a:r>
            <a:rPr lang="es-ES" dirty="0" smtClean="0"/>
            <a:t>Diseño Mecánico</a:t>
          </a:r>
          <a:endParaRPr lang="es-ES" dirty="0"/>
        </a:p>
      </dgm:t>
    </dgm:pt>
    <dgm:pt modelId="{2391ED13-37A2-4C26-96AE-6298A6106087}" type="parTrans" cxnId="{A7FA0F61-DEB2-4A64-9F02-8553BBC703FB}">
      <dgm:prSet/>
      <dgm:spPr>
        <a:solidFill>
          <a:schemeClr val="accent1"/>
        </a:solidFill>
      </dgm:spPr>
      <dgm:t>
        <a:bodyPr/>
        <a:lstStyle/>
        <a:p>
          <a:endParaRPr lang="es-ES"/>
        </a:p>
      </dgm:t>
    </dgm:pt>
    <dgm:pt modelId="{42529627-F06C-40DE-A106-4F2F840D1C43}" type="sibTrans" cxnId="{A7FA0F61-DEB2-4A64-9F02-8553BBC703FB}">
      <dgm:prSet/>
      <dgm:spPr/>
      <dgm:t>
        <a:bodyPr/>
        <a:lstStyle/>
        <a:p>
          <a:endParaRPr lang="es-ES"/>
        </a:p>
      </dgm:t>
    </dgm:pt>
    <dgm:pt modelId="{C23661FF-F0BA-49E6-869A-EDFF7D89676A}">
      <dgm:prSet phldrT="[Texto]"/>
      <dgm:spPr>
        <a:solidFill>
          <a:schemeClr val="accent2"/>
        </a:solidFill>
      </dgm:spPr>
      <dgm:t>
        <a:bodyPr/>
        <a:lstStyle/>
        <a:p>
          <a:r>
            <a:rPr lang="es-ES" dirty="0" smtClean="0"/>
            <a:t>Diseño </a:t>
          </a:r>
          <a:r>
            <a:rPr lang="es-ES" dirty="0" err="1" smtClean="0"/>
            <a:t>Hidraulico</a:t>
          </a:r>
          <a:endParaRPr lang="es-ES" dirty="0"/>
        </a:p>
      </dgm:t>
    </dgm:pt>
    <dgm:pt modelId="{8B46CDAB-D3D1-444A-9150-90E0E8A654E7}" type="parTrans" cxnId="{D8755997-4239-45BF-9F50-BBAF56F26F6A}">
      <dgm:prSet/>
      <dgm:spPr>
        <a:solidFill>
          <a:schemeClr val="accent1"/>
        </a:solidFill>
      </dgm:spPr>
      <dgm:t>
        <a:bodyPr/>
        <a:lstStyle/>
        <a:p>
          <a:endParaRPr lang="es-ES"/>
        </a:p>
      </dgm:t>
    </dgm:pt>
    <dgm:pt modelId="{09BBA404-9965-46A2-91C1-CCF01B08D525}" type="sibTrans" cxnId="{D8755997-4239-45BF-9F50-BBAF56F26F6A}">
      <dgm:prSet/>
      <dgm:spPr/>
      <dgm:t>
        <a:bodyPr/>
        <a:lstStyle/>
        <a:p>
          <a:endParaRPr lang="es-ES"/>
        </a:p>
      </dgm:t>
    </dgm:pt>
    <dgm:pt modelId="{D897ED3B-09AD-4AC9-ADC1-285E975801AD}">
      <dgm:prSet phldrT="[Texto]"/>
      <dgm:spPr>
        <a:solidFill>
          <a:schemeClr val="accent2"/>
        </a:solidFill>
      </dgm:spPr>
      <dgm:t>
        <a:bodyPr/>
        <a:lstStyle/>
        <a:p>
          <a:r>
            <a:rPr lang="es-ES" dirty="0" smtClean="0"/>
            <a:t>Diseño eléctrico </a:t>
          </a:r>
          <a:endParaRPr lang="es-ES" dirty="0"/>
        </a:p>
      </dgm:t>
    </dgm:pt>
    <dgm:pt modelId="{D3911BC3-480E-457C-8A17-58599F7C9BE6}" type="parTrans" cxnId="{3AD9F5AB-468E-40A8-9714-825E3D379649}">
      <dgm:prSet/>
      <dgm:spPr>
        <a:solidFill>
          <a:schemeClr val="accent1"/>
        </a:solidFill>
      </dgm:spPr>
      <dgm:t>
        <a:bodyPr/>
        <a:lstStyle/>
        <a:p>
          <a:endParaRPr lang="es-ES"/>
        </a:p>
      </dgm:t>
    </dgm:pt>
    <dgm:pt modelId="{BE4AADD4-27E2-4897-A9C6-0D5812AB0475}" type="sibTrans" cxnId="{3AD9F5AB-468E-40A8-9714-825E3D379649}">
      <dgm:prSet/>
      <dgm:spPr/>
      <dgm:t>
        <a:bodyPr/>
        <a:lstStyle/>
        <a:p>
          <a:endParaRPr lang="es-ES"/>
        </a:p>
      </dgm:t>
    </dgm:pt>
    <dgm:pt modelId="{E4D458FC-BFDA-4D4C-832D-316218E19927}" type="pres">
      <dgm:prSet presAssocID="{3C3F8BF5-DECF-4C89-A0FA-F24B6938A463}" presName="Name0" presStyleCnt="0">
        <dgm:presLayoutVars>
          <dgm:chMax val="1"/>
          <dgm:dir/>
          <dgm:animLvl val="ctr"/>
          <dgm:resizeHandles val="exact"/>
        </dgm:presLayoutVars>
      </dgm:prSet>
      <dgm:spPr/>
      <dgm:t>
        <a:bodyPr/>
        <a:lstStyle/>
        <a:p>
          <a:endParaRPr lang="es-ES"/>
        </a:p>
      </dgm:t>
    </dgm:pt>
    <dgm:pt modelId="{E75FDE71-EBBA-48A4-BC6F-81F63221E7AC}" type="pres">
      <dgm:prSet presAssocID="{B4F0A31F-DA55-4968-A716-60513CAAC11F}" presName="centerShape" presStyleLbl="node0" presStyleIdx="0" presStyleCnt="1"/>
      <dgm:spPr/>
      <dgm:t>
        <a:bodyPr/>
        <a:lstStyle/>
        <a:p>
          <a:endParaRPr lang="es-ES"/>
        </a:p>
      </dgm:t>
    </dgm:pt>
    <dgm:pt modelId="{F2C0AF0A-9070-4855-96E3-26E09D664577}" type="pres">
      <dgm:prSet presAssocID="{2391ED13-37A2-4C26-96AE-6298A6106087}" presName="parTrans" presStyleLbl="sibTrans2D1" presStyleIdx="0" presStyleCnt="3"/>
      <dgm:spPr/>
      <dgm:t>
        <a:bodyPr/>
        <a:lstStyle/>
        <a:p>
          <a:endParaRPr lang="es-ES"/>
        </a:p>
      </dgm:t>
    </dgm:pt>
    <dgm:pt modelId="{913263DB-D1BE-44EA-B6D1-5EFC287F28D2}" type="pres">
      <dgm:prSet presAssocID="{2391ED13-37A2-4C26-96AE-6298A6106087}" presName="connectorText" presStyleLbl="sibTrans2D1" presStyleIdx="0" presStyleCnt="3"/>
      <dgm:spPr/>
      <dgm:t>
        <a:bodyPr/>
        <a:lstStyle/>
        <a:p>
          <a:endParaRPr lang="es-ES"/>
        </a:p>
      </dgm:t>
    </dgm:pt>
    <dgm:pt modelId="{6837CA50-E970-435A-A8A8-2B0BF80A13BA}" type="pres">
      <dgm:prSet presAssocID="{DF4314E0-CAC2-4445-B031-E8E440065926}" presName="node" presStyleLbl="node1" presStyleIdx="0" presStyleCnt="3">
        <dgm:presLayoutVars>
          <dgm:bulletEnabled val="1"/>
        </dgm:presLayoutVars>
      </dgm:prSet>
      <dgm:spPr/>
      <dgm:t>
        <a:bodyPr/>
        <a:lstStyle/>
        <a:p>
          <a:endParaRPr lang="es-ES"/>
        </a:p>
      </dgm:t>
    </dgm:pt>
    <dgm:pt modelId="{7D44B72D-F0C3-4D25-AD11-91EAA097D50A}" type="pres">
      <dgm:prSet presAssocID="{8B46CDAB-D3D1-444A-9150-90E0E8A654E7}" presName="parTrans" presStyleLbl="sibTrans2D1" presStyleIdx="1" presStyleCnt="3"/>
      <dgm:spPr/>
      <dgm:t>
        <a:bodyPr/>
        <a:lstStyle/>
        <a:p>
          <a:endParaRPr lang="es-ES"/>
        </a:p>
      </dgm:t>
    </dgm:pt>
    <dgm:pt modelId="{279B5A32-C49A-493A-ABFC-FAEFF69994BB}" type="pres">
      <dgm:prSet presAssocID="{8B46CDAB-D3D1-444A-9150-90E0E8A654E7}" presName="connectorText" presStyleLbl="sibTrans2D1" presStyleIdx="1" presStyleCnt="3"/>
      <dgm:spPr/>
      <dgm:t>
        <a:bodyPr/>
        <a:lstStyle/>
        <a:p>
          <a:endParaRPr lang="es-ES"/>
        </a:p>
      </dgm:t>
    </dgm:pt>
    <dgm:pt modelId="{E297415D-ADAE-4A82-A549-13AF7B2CBC62}" type="pres">
      <dgm:prSet presAssocID="{C23661FF-F0BA-49E6-869A-EDFF7D89676A}" presName="node" presStyleLbl="node1" presStyleIdx="1" presStyleCnt="3">
        <dgm:presLayoutVars>
          <dgm:bulletEnabled val="1"/>
        </dgm:presLayoutVars>
      </dgm:prSet>
      <dgm:spPr/>
      <dgm:t>
        <a:bodyPr/>
        <a:lstStyle/>
        <a:p>
          <a:endParaRPr lang="es-ES"/>
        </a:p>
      </dgm:t>
    </dgm:pt>
    <dgm:pt modelId="{0AE499DA-897D-4106-AD41-021494C3964F}" type="pres">
      <dgm:prSet presAssocID="{D3911BC3-480E-457C-8A17-58599F7C9BE6}" presName="parTrans" presStyleLbl="sibTrans2D1" presStyleIdx="2" presStyleCnt="3"/>
      <dgm:spPr/>
      <dgm:t>
        <a:bodyPr/>
        <a:lstStyle/>
        <a:p>
          <a:endParaRPr lang="es-ES"/>
        </a:p>
      </dgm:t>
    </dgm:pt>
    <dgm:pt modelId="{DD3DD56B-F25F-4CAB-9E17-167D1A7BA09D}" type="pres">
      <dgm:prSet presAssocID="{D3911BC3-480E-457C-8A17-58599F7C9BE6}" presName="connectorText" presStyleLbl="sibTrans2D1" presStyleIdx="2" presStyleCnt="3"/>
      <dgm:spPr/>
      <dgm:t>
        <a:bodyPr/>
        <a:lstStyle/>
        <a:p>
          <a:endParaRPr lang="es-ES"/>
        </a:p>
      </dgm:t>
    </dgm:pt>
    <dgm:pt modelId="{A86B5782-ABE6-485C-BD5F-432B4A70F2BA}" type="pres">
      <dgm:prSet presAssocID="{D897ED3B-09AD-4AC9-ADC1-285E975801AD}" presName="node" presStyleLbl="node1" presStyleIdx="2" presStyleCnt="3">
        <dgm:presLayoutVars>
          <dgm:bulletEnabled val="1"/>
        </dgm:presLayoutVars>
      </dgm:prSet>
      <dgm:spPr/>
      <dgm:t>
        <a:bodyPr/>
        <a:lstStyle/>
        <a:p>
          <a:endParaRPr lang="es-ES"/>
        </a:p>
      </dgm:t>
    </dgm:pt>
  </dgm:ptLst>
  <dgm:cxnLst>
    <dgm:cxn modelId="{8F81B5AE-C896-4294-BBFB-1B23772F4741}" type="presOf" srcId="{8B46CDAB-D3D1-444A-9150-90E0E8A654E7}" destId="{279B5A32-C49A-493A-ABFC-FAEFF69994BB}" srcOrd="1" destOrd="0" presId="urn:microsoft.com/office/officeart/2005/8/layout/radial5"/>
    <dgm:cxn modelId="{D8755997-4239-45BF-9F50-BBAF56F26F6A}" srcId="{B4F0A31F-DA55-4968-A716-60513CAAC11F}" destId="{C23661FF-F0BA-49E6-869A-EDFF7D89676A}" srcOrd="1" destOrd="0" parTransId="{8B46CDAB-D3D1-444A-9150-90E0E8A654E7}" sibTransId="{09BBA404-9965-46A2-91C1-CCF01B08D525}"/>
    <dgm:cxn modelId="{78FF666C-C904-45E7-BF2F-F1B5DDB7EF41}" srcId="{3C3F8BF5-DECF-4C89-A0FA-F24B6938A463}" destId="{B4F0A31F-DA55-4968-A716-60513CAAC11F}" srcOrd="0" destOrd="0" parTransId="{07E04E85-142F-4713-9A14-BB2E14C864E8}" sibTransId="{27105080-766B-405F-86EA-6898A675C036}"/>
    <dgm:cxn modelId="{E2F7D710-0BEF-4FFB-B4FE-A02AD376C0DB}" type="presOf" srcId="{D3911BC3-480E-457C-8A17-58599F7C9BE6}" destId="{0AE499DA-897D-4106-AD41-021494C3964F}" srcOrd="0" destOrd="0" presId="urn:microsoft.com/office/officeart/2005/8/layout/radial5"/>
    <dgm:cxn modelId="{FB917961-5CE4-4D86-AB00-454C7470D00B}" type="presOf" srcId="{2391ED13-37A2-4C26-96AE-6298A6106087}" destId="{F2C0AF0A-9070-4855-96E3-26E09D664577}" srcOrd="0" destOrd="0" presId="urn:microsoft.com/office/officeart/2005/8/layout/radial5"/>
    <dgm:cxn modelId="{F4CE6F25-148A-409C-B1BE-E6965BE9E65C}" type="presOf" srcId="{3C3F8BF5-DECF-4C89-A0FA-F24B6938A463}" destId="{E4D458FC-BFDA-4D4C-832D-316218E19927}" srcOrd="0" destOrd="0" presId="urn:microsoft.com/office/officeart/2005/8/layout/radial5"/>
    <dgm:cxn modelId="{6E93D22C-07F9-4C8E-BCA4-91C164F02B31}" type="presOf" srcId="{DF4314E0-CAC2-4445-B031-E8E440065926}" destId="{6837CA50-E970-435A-A8A8-2B0BF80A13BA}" srcOrd="0" destOrd="0" presId="urn:microsoft.com/office/officeart/2005/8/layout/radial5"/>
    <dgm:cxn modelId="{EC3E4CB8-DA47-4250-A69D-DFC7965067DF}" type="presOf" srcId="{D897ED3B-09AD-4AC9-ADC1-285E975801AD}" destId="{A86B5782-ABE6-485C-BD5F-432B4A70F2BA}" srcOrd="0" destOrd="0" presId="urn:microsoft.com/office/officeart/2005/8/layout/radial5"/>
    <dgm:cxn modelId="{74DB080B-EF4A-4EC2-869C-61C1DFCFB349}" type="presOf" srcId="{C23661FF-F0BA-49E6-869A-EDFF7D89676A}" destId="{E297415D-ADAE-4A82-A549-13AF7B2CBC62}" srcOrd="0" destOrd="0" presId="urn:microsoft.com/office/officeart/2005/8/layout/radial5"/>
    <dgm:cxn modelId="{81CEB8DB-6739-4A7A-8E00-BD574CEFE040}" type="presOf" srcId="{8B46CDAB-D3D1-444A-9150-90E0E8A654E7}" destId="{7D44B72D-F0C3-4D25-AD11-91EAA097D50A}" srcOrd="0" destOrd="0" presId="urn:microsoft.com/office/officeart/2005/8/layout/radial5"/>
    <dgm:cxn modelId="{A7FA0F61-DEB2-4A64-9F02-8553BBC703FB}" srcId="{B4F0A31F-DA55-4968-A716-60513CAAC11F}" destId="{DF4314E0-CAC2-4445-B031-E8E440065926}" srcOrd="0" destOrd="0" parTransId="{2391ED13-37A2-4C26-96AE-6298A6106087}" sibTransId="{42529627-F06C-40DE-A106-4F2F840D1C43}"/>
    <dgm:cxn modelId="{5BE4538F-37D5-4926-93EE-2FE0ED4ADEE3}" type="presOf" srcId="{2391ED13-37A2-4C26-96AE-6298A6106087}" destId="{913263DB-D1BE-44EA-B6D1-5EFC287F28D2}" srcOrd="1" destOrd="0" presId="urn:microsoft.com/office/officeart/2005/8/layout/radial5"/>
    <dgm:cxn modelId="{5E0585B2-099C-4491-9844-C37D3F0176E5}" type="presOf" srcId="{D3911BC3-480E-457C-8A17-58599F7C9BE6}" destId="{DD3DD56B-F25F-4CAB-9E17-167D1A7BA09D}" srcOrd="1" destOrd="0" presId="urn:microsoft.com/office/officeart/2005/8/layout/radial5"/>
    <dgm:cxn modelId="{6E6625F2-1367-4083-BB51-F5D2557F86AC}" type="presOf" srcId="{B4F0A31F-DA55-4968-A716-60513CAAC11F}" destId="{E75FDE71-EBBA-48A4-BC6F-81F63221E7AC}" srcOrd="0" destOrd="0" presId="urn:microsoft.com/office/officeart/2005/8/layout/radial5"/>
    <dgm:cxn modelId="{3AD9F5AB-468E-40A8-9714-825E3D379649}" srcId="{B4F0A31F-DA55-4968-A716-60513CAAC11F}" destId="{D897ED3B-09AD-4AC9-ADC1-285E975801AD}" srcOrd="2" destOrd="0" parTransId="{D3911BC3-480E-457C-8A17-58599F7C9BE6}" sibTransId="{BE4AADD4-27E2-4897-A9C6-0D5812AB0475}"/>
    <dgm:cxn modelId="{3E259CB3-E9AA-4419-AEC2-3CE6A6963C80}" type="presParOf" srcId="{E4D458FC-BFDA-4D4C-832D-316218E19927}" destId="{E75FDE71-EBBA-48A4-BC6F-81F63221E7AC}" srcOrd="0" destOrd="0" presId="urn:microsoft.com/office/officeart/2005/8/layout/radial5"/>
    <dgm:cxn modelId="{C3655134-E3B1-4EDA-8C3A-0B4C4105AC63}" type="presParOf" srcId="{E4D458FC-BFDA-4D4C-832D-316218E19927}" destId="{F2C0AF0A-9070-4855-96E3-26E09D664577}" srcOrd="1" destOrd="0" presId="urn:microsoft.com/office/officeart/2005/8/layout/radial5"/>
    <dgm:cxn modelId="{3EB23E7B-9B4F-45E0-A5E8-F81FBC84340B}" type="presParOf" srcId="{F2C0AF0A-9070-4855-96E3-26E09D664577}" destId="{913263DB-D1BE-44EA-B6D1-5EFC287F28D2}" srcOrd="0" destOrd="0" presId="urn:microsoft.com/office/officeart/2005/8/layout/radial5"/>
    <dgm:cxn modelId="{0D24E128-6A74-43F2-9796-76243227C932}" type="presParOf" srcId="{E4D458FC-BFDA-4D4C-832D-316218E19927}" destId="{6837CA50-E970-435A-A8A8-2B0BF80A13BA}" srcOrd="2" destOrd="0" presId="urn:microsoft.com/office/officeart/2005/8/layout/radial5"/>
    <dgm:cxn modelId="{B74CD1AA-E8AB-4B9A-8938-3652BF4AEE73}" type="presParOf" srcId="{E4D458FC-BFDA-4D4C-832D-316218E19927}" destId="{7D44B72D-F0C3-4D25-AD11-91EAA097D50A}" srcOrd="3" destOrd="0" presId="urn:microsoft.com/office/officeart/2005/8/layout/radial5"/>
    <dgm:cxn modelId="{38DD7F28-2069-4F52-94A4-B913C5BCED24}" type="presParOf" srcId="{7D44B72D-F0C3-4D25-AD11-91EAA097D50A}" destId="{279B5A32-C49A-493A-ABFC-FAEFF69994BB}" srcOrd="0" destOrd="0" presId="urn:microsoft.com/office/officeart/2005/8/layout/radial5"/>
    <dgm:cxn modelId="{FF03EE41-1AC6-4C15-9DDF-10B426DA36BD}" type="presParOf" srcId="{E4D458FC-BFDA-4D4C-832D-316218E19927}" destId="{E297415D-ADAE-4A82-A549-13AF7B2CBC62}" srcOrd="4" destOrd="0" presId="urn:microsoft.com/office/officeart/2005/8/layout/radial5"/>
    <dgm:cxn modelId="{D9D7E2B4-A732-4BA8-8F00-CB5A241FE97C}" type="presParOf" srcId="{E4D458FC-BFDA-4D4C-832D-316218E19927}" destId="{0AE499DA-897D-4106-AD41-021494C3964F}" srcOrd="5" destOrd="0" presId="urn:microsoft.com/office/officeart/2005/8/layout/radial5"/>
    <dgm:cxn modelId="{D1C0F35F-69C8-4851-964E-36895930561B}" type="presParOf" srcId="{0AE499DA-897D-4106-AD41-021494C3964F}" destId="{DD3DD56B-F25F-4CAB-9E17-167D1A7BA09D}" srcOrd="0" destOrd="0" presId="urn:microsoft.com/office/officeart/2005/8/layout/radial5"/>
    <dgm:cxn modelId="{450B06EA-E589-4726-9E5D-67154B859839}" type="presParOf" srcId="{E4D458FC-BFDA-4D4C-832D-316218E19927}" destId="{A86B5782-ABE6-485C-BD5F-432B4A70F2BA}"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159249-5096-4CE8-9029-7787138E2973}" type="doc">
      <dgm:prSet loTypeId="urn:microsoft.com/office/officeart/2008/layout/CaptionedPictures" loCatId="picture" qsTypeId="urn:microsoft.com/office/officeart/2005/8/quickstyle/simple1" qsCatId="simple" csTypeId="urn:microsoft.com/office/officeart/2005/8/colors/accent2_1" csCatId="accent2" phldr="1"/>
      <dgm:spPr/>
      <dgm:t>
        <a:bodyPr/>
        <a:lstStyle/>
        <a:p>
          <a:endParaRPr lang="es-ES"/>
        </a:p>
      </dgm:t>
    </dgm:pt>
    <dgm:pt modelId="{324CC504-58DB-4FFA-933B-355FA7EA5B4D}">
      <dgm:prSet phldrT="[Texto]"/>
      <dgm:spPr>
        <a:xfrm>
          <a:off x="504980" y="1840097"/>
          <a:ext cx="1886426" cy="246611"/>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BASE REACTOR DE BURBUJAS</a:t>
          </a:r>
          <a:endParaRPr lang="es-ES" dirty="0">
            <a:solidFill>
              <a:sysClr val="windowText" lastClr="000000">
                <a:hueOff val="0"/>
                <a:satOff val="0"/>
                <a:lumOff val="0"/>
                <a:alphaOff val="0"/>
              </a:sysClr>
            </a:solidFill>
            <a:latin typeface="Calibri" panose="020F0502020204030204"/>
            <a:ea typeface="+mn-ea"/>
            <a:cs typeface="+mn-cs"/>
          </a:endParaRPr>
        </a:p>
      </dgm:t>
    </dgm:pt>
    <dgm:pt modelId="{DAE40FC4-1782-414C-9E1F-54B66303EF84}" type="parTrans" cxnId="{2682E358-9172-4D12-8AF6-E04207F5C453}">
      <dgm:prSet/>
      <dgm:spPr/>
      <dgm:t>
        <a:bodyPr/>
        <a:lstStyle/>
        <a:p>
          <a:endParaRPr lang="es-ES"/>
        </a:p>
      </dgm:t>
    </dgm:pt>
    <dgm:pt modelId="{27BE2AE6-6C6F-44B3-877E-4E0D33BAE289}" type="sibTrans" cxnId="{2682E358-9172-4D12-8AF6-E04207F5C453}">
      <dgm:prSet/>
      <dgm:spPr/>
      <dgm:t>
        <a:bodyPr/>
        <a:lstStyle/>
        <a:p>
          <a:endParaRPr lang="es-ES"/>
        </a:p>
      </dgm:t>
    </dgm:pt>
    <dgm:pt modelId="{E642CD2E-E3FD-47EC-BEE0-15ED2059FE4E}">
      <dgm:prSet phldrT="[Texto]" custT="1"/>
      <dgm:spPr>
        <a:xfrm>
          <a:off x="504980" y="2086709"/>
          <a:ext cx="1886426" cy="419186"/>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Aluminio/Caucho</a:t>
          </a:r>
        </a:p>
        <a:p>
          <a:r>
            <a:rPr lang="es-ES" sz="1200" dirty="0" smtClean="0">
              <a:solidFill>
                <a:sysClr val="windowText" lastClr="000000">
                  <a:hueOff val="0"/>
                  <a:satOff val="0"/>
                  <a:lumOff val="0"/>
                  <a:alphaOff val="0"/>
                </a:sysClr>
              </a:solidFill>
              <a:latin typeface="Calibri" panose="020F0502020204030204"/>
              <a:ea typeface="+mn-ea"/>
              <a:cs typeface="+mn-cs"/>
            </a:rPr>
            <a:t>No. Piezas: 1</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24DDF94D-BAB6-47C5-B1E4-FB7913ADCDB1}" type="parTrans" cxnId="{F2E23B96-AE25-4F19-83AF-5F4DC8A2759F}">
      <dgm:prSet/>
      <dgm:spPr/>
      <dgm:t>
        <a:bodyPr/>
        <a:lstStyle/>
        <a:p>
          <a:endParaRPr lang="es-ES"/>
        </a:p>
      </dgm:t>
    </dgm:pt>
    <dgm:pt modelId="{9F671E86-75E1-4AB1-9BB5-11509F8FA73C}" type="sibTrans" cxnId="{F2E23B96-AE25-4F19-83AF-5F4DC8A2759F}">
      <dgm:prSet/>
      <dgm:spPr/>
      <dgm:t>
        <a:bodyPr/>
        <a:lstStyle/>
        <a:p>
          <a:endParaRPr lang="es-ES"/>
        </a:p>
      </dgm:t>
    </dgm:pt>
    <dgm:pt modelId="{FB679FB3-9557-489D-B55B-B562A24E9C1F}">
      <dgm:prSet phldrT="[Texto]"/>
      <dgm:spPr>
        <a:xfrm>
          <a:off x="3085058" y="1840097"/>
          <a:ext cx="1886426" cy="246611"/>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PLACA BASE DEL REACTOR</a:t>
          </a:r>
          <a:endParaRPr lang="es-ES" dirty="0">
            <a:solidFill>
              <a:sysClr val="windowText" lastClr="000000">
                <a:hueOff val="0"/>
                <a:satOff val="0"/>
                <a:lumOff val="0"/>
                <a:alphaOff val="0"/>
              </a:sysClr>
            </a:solidFill>
            <a:latin typeface="Calibri" panose="020F0502020204030204"/>
            <a:ea typeface="+mn-ea"/>
            <a:cs typeface="+mn-cs"/>
          </a:endParaRPr>
        </a:p>
      </dgm:t>
    </dgm:pt>
    <dgm:pt modelId="{0CD3BDD4-B237-4170-8A65-E533EB530F25}" type="parTrans" cxnId="{9A337D39-C9ED-48C9-9507-5A0EA8EC0A73}">
      <dgm:prSet/>
      <dgm:spPr/>
      <dgm:t>
        <a:bodyPr/>
        <a:lstStyle/>
        <a:p>
          <a:endParaRPr lang="es-ES"/>
        </a:p>
      </dgm:t>
    </dgm:pt>
    <dgm:pt modelId="{866B6A83-2B21-4447-BF56-4E1480C40C6C}" type="sibTrans" cxnId="{9A337D39-C9ED-48C9-9507-5A0EA8EC0A73}">
      <dgm:prSet/>
      <dgm:spPr/>
      <dgm:t>
        <a:bodyPr/>
        <a:lstStyle/>
        <a:p>
          <a:endParaRPr lang="es-ES"/>
        </a:p>
      </dgm:t>
    </dgm:pt>
    <dgm:pt modelId="{58D5B999-BC95-4F07-B8F1-C291D720C16E}">
      <dgm:prSet phldrT="[Texto]" custT="1"/>
      <dgm:spPr>
        <a:xfrm>
          <a:off x="3085058" y="2086709"/>
          <a:ext cx="1886426" cy="419186"/>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lgn="ctr"/>
          <a:r>
            <a:rPr lang="es-ES" sz="1200" dirty="0" smtClean="0">
              <a:solidFill>
                <a:sysClr val="windowText" lastClr="000000">
                  <a:hueOff val="0"/>
                  <a:satOff val="0"/>
                  <a:lumOff val="0"/>
                  <a:alphaOff val="0"/>
                </a:sysClr>
              </a:solidFill>
              <a:latin typeface="Calibri" panose="020F0502020204030204"/>
              <a:ea typeface="+mn-ea"/>
              <a:cs typeface="+mn-cs"/>
            </a:rPr>
            <a:t>Material: Acero Inoxidable</a:t>
          </a:r>
        </a:p>
        <a:p>
          <a:pPr algn="ctr"/>
          <a:r>
            <a:rPr lang="es-ES" sz="1200" dirty="0" smtClean="0">
              <a:solidFill>
                <a:sysClr val="windowText" lastClr="000000">
                  <a:hueOff val="0"/>
                  <a:satOff val="0"/>
                  <a:lumOff val="0"/>
                  <a:alphaOff val="0"/>
                </a:sysClr>
              </a:solidFill>
              <a:latin typeface="Calibri" panose="020F0502020204030204"/>
              <a:ea typeface="+mn-ea"/>
              <a:cs typeface="+mn-cs"/>
            </a:rPr>
            <a:t>No. Piezas: 1</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614B14C4-3693-43D3-88EE-B365C9EEA6EB}" type="parTrans" cxnId="{E783C8E3-1F52-4BA9-91C9-9EC8FAE906F4}">
      <dgm:prSet/>
      <dgm:spPr/>
      <dgm:t>
        <a:bodyPr/>
        <a:lstStyle/>
        <a:p>
          <a:endParaRPr lang="es-ES"/>
        </a:p>
      </dgm:t>
    </dgm:pt>
    <dgm:pt modelId="{208B4C5C-A50B-4455-ACBB-C6E783C4157E}" type="sibTrans" cxnId="{E783C8E3-1F52-4BA9-91C9-9EC8FAE906F4}">
      <dgm:prSet/>
      <dgm:spPr/>
      <dgm:t>
        <a:bodyPr/>
        <a:lstStyle/>
        <a:p>
          <a:endParaRPr lang="es-ES"/>
        </a:p>
      </dgm:t>
    </dgm:pt>
    <dgm:pt modelId="{BF4C719B-7E6E-46EB-A774-965C0C3005D0}">
      <dgm:prSet phldrT="[Texto]"/>
      <dgm:spPr>
        <a:xfrm>
          <a:off x="5665137" y="1840097"/>
          <a:ext cx="1886426" cy="246611"/>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RECIPIENTE DE ENSAYOS</a:t>
          </a:r>
          <a:endParaRPr lang="es-ES" dirty="0">
            <a:solidFill>
              <a:sysClr val="windowText" lastClr="000000">
                <a:hueOff val="0"/>
                <a:satOff val="0"/>
                <a:lumOff val="0"/>
                <a:alphaOff val="0"/>
              </a:sysClr>
            </a:solidFill>
            <a:latin typeface="Calibri" panose="020F0502020204030204"/>
            <a:ea typeface="+mn-ea"/>
            <a:cs typeface="+mn-cs"/>
          </a:endParaRPr>
        </a:p>
      </dgm:t>
    </dgm:pt>
    <dgm:pt modelId="{E14FA246-A2B1-4729-8072-D70E6887C9D3}" type="parTrans" cxnId="{CB4779C4-5E36-4E0F-A3E3-CF6B6617A6D0}">
      <dgm:prSet/>
      <dgm:spPr/>
      <dgm:t>
        <a:bodyPr/>
        <a:lstStyle/>
        <a:p>
          <a:endParaRPr lang="es-ES"/>
        </a:p>
      </dgm:t>
    </dgm:pt>
    <dgm:pt modelId="{2D2A7360-7DC6-485D-BF57-9E83EAD0074D}" type="sibTrans" cxnId="{CB4779C4-5E36-4E0F-A3E3-CF6B6617A6D0}">
      <dgm:prSet/>
      <dgm:spPr/>
      <dgm:t>
        <a:bodyPr/>
        <a:lstStyle/>
        <a:p>
          <a:endParaRPr lang="es-ES"/>
        </a:p>
      </dgm:t>
    </dgm:pt>
    <dgm:pt modelId="{2FC6AA25-3080-4B36-8E3E-D1E63536A5F7}">
      <dgm:prSet phldrT="[Texto]" custT="1"/>
      <dgm:spPr>
        <a:xfrm>
          <a:off x="5665137" y="2086709"/>
          <a:ext cx="1886426" cy="419186"/>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Vidrio templado</a:t>
          </a:r>
        </a:p>
        <a:p>
          <a:r>
            <a:rPr lang="es-ES" sz="1200" dirty="0" smtClean="0">
              <a:solidFill>
                <a:sysClr val="windowText" lastClr="000000">
                  <a:hueOff val="0"/>
                  <a:satOff val="0"/>
                  <a:lumOff val="0"/>
                  <a:alphaOff val="0"/>
                </a:sysClr>
              </a:solidFill>
              <a:latin typeface="Calibri" panose="020F0502020204030204"/>
              <a:ea typeface="+mn-ea"/>
              <a:cs typeface="+mn-cs"/>
            </a:rPr>
            <a:t>No. Piezas: 1</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31C242EC-92B4-48A1-8466-B744D319C502}" type="parTrans" cxnId="{68BAA03B-3592-4DDC-982B-285300ACFAD0}">
      <dgm:prSet/>
      <dgm:spPr/>
      <dgm:t>
        <a:bodyPr/>
        <a:lstStyle/>
        <a:p>
          <a:endParaRPr lang="es-ES"/>
        </a:p>
      </dgm:t>
    </dgm:pt>
    <dgm:pt modelId="{9C6842D8-728D-4EA9-B33E-FC2D98199CA4}" type="sibTrans" cxnId="{68BAA03B-3592-4DDC-982B-285300ACFAD0}">
      <dgm:prSet/>
      <dgm:spPr/>
      <dgm:t>
        <a:bodyPr/>
        <a:lstStyle/>
        <a:p>
          <a:endParaRPr lang="es-ES"/>
        </a:p>
      </dgm:t>
    </dgm:pt>
    <dgm:pt modelId="{58D3DFF8-FF69-41DB-B9B6-1E8023B8158C}">
      <dgm:prSet/>
      <dgm:spPr>
        <a:xfrm>
          <a:off x="8245216" y="1840097"/>
          <a:ext cx="1886426" cy="246611"/>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TUBERÍAS</a:t>
          </a:r>
          <a:endParaRPr lang="es-ES" dirty="0">
            <a:solidFill>
              <a:sysClr val="windowText" lastClr="000000">
                <a:hueOff val="0"/>
                <a:satOff val="0"/>
                <a:lumOff val="0"/>
                <a:alphaOff val="0"/>
              </a:sysClr>
            </a:solidFill>
            <a:latin typeface="Calibri" panose="020F0502020204030204"/>
            <a:ea typeface="+mn-ea"/>
            <a:cs typeface="+mn-cs"/>
          </a:endParaRPr>
        </a:p>
      </dgm:t>
    </dgm:pt>
    <dgm:pt modelId="{4EC4439F-8449-4595-AEAF-C0674DFB75EE}" type="parTrans" cxnId="{36B24DC4-C42D-4331-82B9-B624E681D443}">
      <dgm:prSet/>
      <dgm:spPr/>
      <dgm:t>
        <a:bodyPr/>
        <a:lstStyle/>
        <a:p>
          <a:endParaRPr lang="es-ES"/>
        </a:p>
      </dgm:t>
    </dgm:pt>
    <dgm:pt modelId="{2D221CB9-B933-4FB6-890A-C1EEE32127B9}" type="sibTrans" cxnId="{36B24DC4-C42D-4331-82B9-B624E681D443}">
      <dgm:prSet/>
      <dgm:spPr/>
      <dgm:t>
        <a:bodyPr/>
        <a:lstStyle/>
        <a:p>
          <a:endParaRPr lang="es-ES"/>
        </a:p>
      </dgm:t>
    </dgm:pt>
    <dgm:pt modelId="{3738974B-29DE-4C3F-BF8C-5092C71BC121}">
      <dgm:prSet custT="1"/>
      <dgm:spPr>
        <a:xfrm>
          <a:off x="8245216" y="2086709"/>
          <a:ext cx="1886426" cy="419186"/>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Cobre</a:t>
          </a:r>
        </a:p>
        <a:p>
          <a:r>
            <a:rPr lang="es-ES" sz="1200" dirty="0" smtClean="0">
              <a:solidFill>
                <a:sysClr val="windowText" lastClr="000000">
                  <a:hueOff val="0"/>
                  <a:satOff val="0"/>
                  <a:lumOff val="0"/>
                  <a:alphaOff val="0"/>
                </a:sysClr>
              </a:solidFill>
              <a:latin typeface="Calibri" panose="020F0502020204030204"/>
              <a:ea typeface="+mn-ea"/>
              <a:cs typeface="+mn-cs"/>
            </a:rPr>
            <a:t>No. piezas: 2</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AA7C26DB-D7C3-4FDD-826B-9F55842438BD}" type="parTrans" cxnId="{29C7E77A-9624-460E-86B3-8B3423FF5DEF}">
      <dgm:prSet/>
      <dgm:spPr/>
      <dgm:t>
        <a:bodyPr/>
        <a:lstStyle/>
        <a:p>
          <a:endParaRPr lang="es-ES"/>
        </a:p>
      </dgm:t>
    </dgm:pt>
    <dgm:pt modelId="{FDF7EBA6-6908-4553-A64D-C874BCC76F1A}" type="sibTrans" cxnId="{29C7E77A-9624-460E-86B3-8B3423FF5DEF}">
      <dgm:prSet/>
      <dgm:spPr/>
      <dgm:t>
        <a:bodyPr/>
        <a:lstStyle/>
        <a:p>
          <a:endParaRPr lang="es-ES"/>
        </a:p>
      </dgm:t>
    </dgm:pt>
    <dgm:pt modelId="{4E218D0D-685D-48E3-85A3-8BA7516BE83D}">
      <dgm:prSet/>
      <dgm:spPr>
        <a:xfrm>
          <a:off x="4375098" y="4515617"/>
          <a:ext cx="1886426" cy="246611"/>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RECIPIENTE DE GAS</a:t>
          </a:r>
          <a:endParaRPr lang="es-ES" dirty="0">
            <a:solidFill>
              <a:sysClr val="windowText" lastClr="000000">
                <a:hueOff val="0"/>
                <a:satOff val="0"/>
                <a:lumOff val="0"/>
                <a:alphaOff val="0"/>
              </a:sysClr>
            </a:solidFill>
            <a:latin typeface="Calibri" panose="020F0502020204030204"/>
            <a:ea typeface="+mn-ea"/>
            <a:cs typeface="+mn-cs"/>
          </a:endParaRPr>
        </a:p>
      </dgm:t>
    </dgm:pt>
    <dgm:pt modelId="{58E0EC0F-B7B3-456F-BC36-0A074EFA816D}" type="parTrans" cxnId="{506E6CE5-C04F-475D-9767-E71DCB03E22E}">
      <dgm:prSet/>
      <dgm:spPr/>
      <dgm:t>
        <a:bodyPr/>
        <a:lstStyle/>
        <a:p>
          <a:endParaRPr lang="es-ES"/>
        </a:p>
      </dgm:t>
    </dgm:pt>
    <dgm:pt modelId="{B2A03D30-0298-4D9C-AB4A-A16E738CE6B8}" type="sibTrans" cxnId="{506E6CE5-C04F-475D-9767-E71DCB03E22E}">
      <dgm:prSet/>
      <dgm:spPr/>
      <dgm:t>
        <a:bodyPr/>
        <a:lstStyle/>
        <a:p>
          <a:endParaRPr lang="es-ES"/>
        </a:p>
      </dgm:t>
    </dgm:pt>
    <dgm:pt modelId="{A0376BA4-1787-4126-A0B3-43D5D1E77E3E}">
      <dgm:prSet custT="1"/>
      <dgm:spPr>
        <a:xfrm>
          <a:off x="4375098" y="4762228"/>
          <a:ext cx="1886426" cy="419186"/>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Tipo: Nitrógeno</a:t>
          </a:r>
        </a:p>
        <a:p>
          <a:r>
            <a:rPr lang="es-ES" sz="1200" dirty="0" smtClean="0">
              <a:solidFill>
                <a:sysClr val="windowText" lastClr="000000">
                  <a:hueOff val="0"/>
                  <a:satOff val="0"/>
                  <a:lumOff val="0"/>
                  <a:alphaOff val="0"/>
                </a:sysClr>
              </a:solidFill>
              <a:latin typeface="Calibri" panose="020F0502020204030204"/>
              <a:ea typeface="+mn-ea"/>
              <a:cs typeface="+mn-cs"/>
            </a:rPr>
            <a:t>Cantidad: 2 m3</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F1E896EF-24AF-4430-A81D-2F2672DC093C}" type="parTrans" cxnId="{43A2C4A5-4118-40B6-92B5-1CF8D5CA85EB}">
      <dgm:prSet/>
      <dgm:spPr/>
      <dgm:t>
        <a:bodyPr/>
        <a:lstStyle/>
        <a:p>
          <a:endParaRPr lang="es-ES"/>
        </a:p>
      </dgm:t>
    </dgm:pt>
    <dgm:pt modelId="{063C4986-D56F-4585-AC50-8000469B73CB}" type="sibTrans" cxnId="{43A2C4A5-4118-40B6-92B5-1CF8D5CA85EB}">
      <dgm:prSet/>
      <dgm:spPr/>
      <dgm:t>
        <a:bodyPr/>
        <a:lstStyle/>
        <a:p>
          <a:endParaRPr lang="es-ES"/>
        </a:p>
      </dgm:t>
    </dgm:pt>
    <dgm:pt modelId="{AD7CC6C2-ECE0-41EB-8035-DA476B532E04}" type="pres">
      <dgm:prSet presAssocID="{17159249-5096-4CE8-9029-7787138E2973}" presName="Name0" presStyleCnt="0">
        <dgm:presLayoutVars>
          <dgm:chMax/>
          <dgm:chPref/>
          <dgm:dir/>
        </dgm:presLayoutVars>
      </dgm:prSet>
      <dgm:spPr/>
      <dgm:t>
        <a:bodyPr/>
        <a:lstStyle/>
        <a:p>
          <a:endParaRPr lang="es-ES"/>
        </a:p>
      </dgm:t>
    </dgm:pt>
    <dgm:pt modelId="{A88BB7B0-D2E6-4EC2-AFF0-0B510724DFB0}" type="pres">
      <dgm:prSet presAssocID="{324CC504-58DB-4FFA-933B-355FA7EA5B4D}" presName="composite" presStyleCnt="0">
        <dgm:presLayoutVars>
          <dgm:chMax val="1"/>
          <dgm:chPref val="1"/>
        </dgm:presLayoutVars>
      </dgm:prSet>
      <dgm:spPr/>
    </dgm:pt>
    <dgm:pt modelId="{C2A7F142-4552-4523-8F40-E9374BDD8210}" type="pres">
      <dgm:prSet presAssocID="{324CC504-58DB-4FFA-933B-355FA7EA5B4D}" presName="Accent" presStyleLbl="trAlignAcc1" presStyleIdx="0" presStyleCnt="5">
        <dgm:presLayoutVars>
          <dgm:chMax val="0"/>
          <dgm:chPref val="0"/>
        </dgm:presLayoutVars>
      </dgm:prSet>
      <dgm:spPr>
        <a:xfrm>
          <a:off x="400178" y="138615"/>
          <a:ext cx="2096029" cy="2465916"/>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1681458E-D8F3-4222-9DF0-EB890AF49903}" type="pres">
      <dgm:prSet presAssocID="{324CC504-58DB-4FFA-933B-355FA7EA5B4D}" presName="Image" presStyleLbl="alignImgPlace1" presStyleIdx="0" presStyleCnt="5">
        <dgm:presLayoutVars>
          <dgm:chMax val="0"/>
          <dgm:chPref val="0"/>
        </dgm:presLayoutVars>
      </dgm:prSet>
      <dgm:spPr>
        <a:xfrm>
          <a:off x="504980" y="237251"/>
          <a:ext cx="1886426" cy="1602845"/>
        </a:xfrm>
        <a:prstGeom prst="rect">
          <a:avLst/>
        </a:prstGeom>
        <a:blipFill rotWithShape="1">
          <a:blip xmlns:r="http://schemas.openxmlformats.org/officeDocument/2006/relationships" r:embed="rId1"/>
          <a:stretch>
            <a:fillRect/>
          </a:stretch>
        </a:blipFill>
        <a:ln w="12700" cap="flat" cmpd="sng" algn="ctr">
          <a:solidFill>
            <a:srgbClr val="ED7D31">
              <a:shade val="80000"/>
              <a:hueOff val="0"/>
              <a:satOff val="0"/>
              <a:lumOff val="0"/>
              <a:alphaOff val="0"/>
            </a:srgbClr>
          </a:solidFill>
          <a:prstDash val="solid"/>
          <a:miter lim="800000"/>
        </a:ln>
        <a:effectLst/>
      </dgm:spPr>
    </dgm:pt>
    <dgm:pt modelId="{49C28525-B147-4286-9A83-6D8777B935EB}" type="pres">
      <dgm:prSet presAssocID="{324CC504-58DB-4FFA-933B-355FA7EA5B4D}" presName="ChildComposite" presStyleCnt="0"/>
      <dgm:spPr/>
    </dgm:pt>
    <dgm:pt modelId="{B2DDDAE4-1AB7-45A1-BBA8-C041DA673774}" type="pres">
      <dgm:prSet presAssocID="{324CC504-58DB-4FFA-933B-355FA7EA5B4D}" presName="Child" presStyleLbl="node1" presStyleIdx="0" presStyleCnt="5">
        <dgm:presLayoutVars>
          <dgm:chMax val="0"/>
          <dgm:chPref val="0"/>
          <dgm:bulletEnabled val="1"/>
        </dgm:presLayoutVars>
      </dgm:prSet>
      <dgm:spPr/>
      <dgm:t>
        <a:bodyPr/>
        <a:lstStyle/>
        <a:p>
          <a:endParaRPr lang="es-ES"/>
        </a:p>
      </dgm:t>
    </dgm:pt>
    <dgm:pt modelId="{6A7F6AA6-1969-4A6B-A600-B4F9820C8C17}" type="pres">
      <dgm:prSet presAssocID="{324CC504-58DB-4FFA-933B-355FA7EA5B4D}" presName="Parent" presStyleLbl="revTx" presStyleIdx="0" presStyleCnt="5">
        <dgm:presLayoutVars>
          <dgm:chMax val="1"/>
          <dgm:chPref val="0"/>
          <dgm:bulletEnabled val="1"/>
        </dgm:presLayoutVars>
      </dgm:prSet>
      <dgm:spPr/>
      <dgm:t>
        <a:bodyPr/>
        <a:lstStyle/>
        <a:p>
          <a:endParaRPr lang="es-ES"/>
        </a:p>
      </dgm:t>
    </dgm:pt>
    <dgm:pt modelId="{19BE6831-44D2-41AB-B912-4C22D318848D}" type="pres">
      <dgm:prSet presAssocID="{27BE2AE6-6C6F-44B3-877E-4E0D33BAE289}" presName="sibTrans" presStyleCnt="0"/>
      <dgm:spPr/>
    </dgm:pt>
    <dgm:pt modelId="{5B0BE6CE-2BA1-48DE-A126-EFD5FF44A1E9}" type="pres">
      <dgm:prSet presAssocID="{FB679FB3-9557-489D-B55B-B562A24E9C1F}" presName="composite" presStyleCnt="0">
        <dgm:presLayoutVars>
          <dgm:chMax val="1"/>
          <dgm:chPref val="1"/>
        </dgm:presLayoutVars>
      </dgm:prSet>
      <dgm:spPr/>
    </dgm:pt>
    <dgm:pt modelId="{1804A0EF-062E-490C-AF67-9519F101E3F7}" type="pres">
      <dgm:prSet presAssocID="{FB679FB3-9557-489D-B55B-B562A24E9C1F}" presName="Accent" presStyleLbl="trAlignAcc1" presStyleIdx="1" presStyleCnt="5">
        <dgm:presLayoutVars>
          <dgm:chMax val="0"/>
          <dgm:chPref val="0"/>
        </dgm:presLayoutVars>
      </dgm:prSet>
      <dgm:spPr>
        <a:xfrm>
          <a:off x="2980257" y="138615"/>
          <a:ext cx="2096029" cy="2465916"/>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2FAF7F00-E6DC-4880-913D-8E271B431CE0}" type="pres">
      <dgm:prSet presAssocID="{FB679FB3-9557-489D-B55B-B562A24E9C1F}" presName="Image" presStyleLbl="alignImgPlace1" presStyleIdx="1" presStyleCnt="5">
        <dgm:presLayoutVars>
          <dgm:chMax val="0"/>
          <dgm:chPref val="0"/>
        </dgm:presLayoutVars>
      </dgm:prSet>
      <dgm:spPr>
        <a:xfrm>
          <a:off x="3085058" y="237251"/>
          <a:ext cx="1886426" cy="1602845"/>
        </a:xfrm>
        <a:prstGeom prst="rect">
          <a:avLst/>
        </a:prstGeom>
        <a:blipFill rotWithShape="1">
          <a:blip xmlns:r="http://schemas.openxmlformats.org/officeDocument/2006/relationships" r:embed="rId2"/>
          <a:stretch>
            <a:fillRect/>
          </a:stretch>
        </a:blipFill>
        <a:ln w="12700" cap="flat" cmpd="sng" algn="ctr">
          <a:solidFill>
            <a:srgbClr val="ED7D31">
              <a:shade val="80000"/>
              <a:hueOff val="0"/>
              <a:satOff val="0"/>
              <a:lumOff val="0"/>
              <a:alphaOff val="0"/>
            </a:srgbClr>
          </a:solidFill>
          <a:prstDash val="solid"/>
          <a:miter lim="800000"/>
        </a:ln>
        <a:effectLst/>
      </dgm:spPr>
    </dgm:pt>
    <dgm:pt modelId="{B56A522E-E71F-4DA7-BD9B-ADE76BAEBD1A}" type="pres">
      <dgm:prSet presAssocID="{FB679FB3-9557-489D-B55B-B562A24E9C1F}" presName="ChildComposite" presStyleCnt="0"/>
      <dgm:spPr/>
    </dgm:pt>
    <dgm:pt modelId="{80F251F0-AA23-469F-95B1-3962DA900968}" type="pres">
      <dgm:prSet presAssocID="{FB679FB3-9557-489D-B55B-B562A24E9C1F}" presName="Child" presStyleLbl="node1" presStyleIdx="1" presStyleCnt="5">
        <dgm:presLayoutVars>
          <dgm:chMax val="0"/>
          <dgm:chPref val="0"/>
          <dgm:bulletEnabled val="1"/>
        </dgm:presLayoutVars>
      </dgm:prSet>
      <dgm:spPr/>
      <dgm:t>
        <a:bodyPr/>
        <a:lstStyle/>
        <a:p>
          <a:endParaRPr lang="es-ES"/>
        </a:p>
      </dgm:t>
    </dgm:pt>
    <dgm:pt modelId="{64581967-55C9-4B80-AD67-44F8E230E49A}" type="pres">
      <dgm:prSet presAssocID="{FB679FB3-9557-489D-B55B-B562A24E9C1F}" presName="Parent" presStyleLbl="revTx" presStyleIdx="1" presStyleCnt="5">
        <dgm:presLayoutVars>
          <dgm:chMax val="1"/>
          <dgm:chPref val="0"/>
          <dgm:bulletEnabled val="1"/>
        </dgm:presLayoutVars>
      </dgm:prSet>
      <dgm:spPr/>
      <dgm:t>
        <a:bodyPr/>
        <a:lstStyle/>
        <a:p>
          <a:endParaRPr lang="es-ES"/>
        </a:p>
      </dgm:t>
    </dgm:pt>
    <dgm:pt modelId="{0FDE9C57-572C-49A7-8AC6-95B2CEC4AE22}" type="pres">
      <dgm:prSet presAssocID="{866B6A83-2B21-4447-BF56-4E1480C40C6C}" presName="sibTrans" presStyleCnt="0"/>
      <dgm:spPr/>
    </dgm:pt>
    <dgm:pt modelId="{69B7562A-FB8C-482B-9A66-4EEAD1205988}" type="pres">
      <dgm:prSet presAssocID="{BF4C719B-7E6E-46EB-A774-965C0C3005D0}" presName="composite" presStyleCnt="0">
        <dgm:presLayoutVars>
          <dgm:chMax val="1"/>
          <dgm:chPref val="1"/>
        </dgm:presLayoutVars>
      </dgm:prSet>
      <dgm:spPr/>
    </dgm:pt>
    <dgm:pt modelId="{5A125537-5C65-4CAF-B6FB-EF4103D014DB}" type="pres">
      <dgm:prSet presAssocID="{BF4C719B-7E6E-46EB-A774-965C0C3005D0}" presName="Accent" presStyleLbl="trAlignAcc1" presStyleIdx="2" presStyleCnt="5">
        <dgm:presLayoutVars>
          <dgm:chMax val="0"/>
          <dgm:chPref val="0"/>
        </dgm:presLayoutVars>
      </dgm:prSet>
      <dgm:spPr>
        <a:xfrm>
          <a:off x="5560336" y="138615"/>
          <a:ext cx="2096029" cy="2465916"/>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36461EB7-EE9C-436B-AC4B-7ED55B0316BB}" type="pres">
      <dgm:prSet presAssocID="{BF4C719B-7E6E-46EB-A774-965C0C3005D0}" presName="Image" presStyleLbl="alignImgPlace1" presStyleIdx="2" presStyleCnt="5">
        <dgm:presLayoutVars>
          <dgm:chMax val="0"/>
          <dgm:chPref val="0"/>
        </dgm:presLayoutVars>
      </dgm:prSet>
      <dgm:spPr>
        <a:xfrm>
          <a:off x="5665137" y="237251"/>
          <a:ext cx="1886426" cy="1602845"/>
        </a:xfrm>
        <a:prstGeom prst="rect">
          <a:avLst/>
        </a:prstGeom>
        <a:blipFill rotWithShape="1">
          <a:blip xmlns:r="http://schemas.openxmlformats.org/officeDocument/2006/relationships" r:embed="rId3"/>
          <a:stretch>
            <a:fillRect/>
          </a:stretch>
        </a:blipFill>
        <a:ln w="12700" cap="flat" cmpd="sng" algn="ctr">
          <a:solidFill>
            <a:srgbClr val="ED7D31">
              <a:shade val="80000"/>
              <a:hueOff val="0"/>
              <a:satOff val="0"/>
              <a:lumOff val="0"/>
              <a:alphaOff val="0"/>
            </a:srgbClr>
          </a:solidFill>
          <a:prstDash val="solid"/>
          <a:miter lim="800000"/>
        </a:ln>
        <a:effectLst/>
      </dgm:spPr>
    </dgm:pt>
    <dgm:pt modelId="{36D65F07-EF70-4D5E-A4F9-D3102C8DF402}" type="pres">
      <dgm:prSet presAssocID="{BF4C719B-7E6E-46EB-A774-965C0C3005D0}" presName="ChildComposite" presStyleCnt="0"/>
      <dgm:spPr/>
    </dgm:pt>
    <dgm:pt modelId="{7679C3B3-998A-4692-8156-F7AB68748B32}" type="pres">
      <dgm:prSet presAssocID="{BF4C719B-7E6E-46EB-A774-965C0C3005D0}" presName="Child" presStyleLbl="node1" presStyleIdx="2" presStyleCnt="5">
        <dgm:presLayoutVars>
          <dgm:chMax val="0"/>
          <dgm:chPref val="0"/>
          <dgm:bulletEnabled val="1"/>
        </dgm:presLayoutVars>
      </dgm:prSet>
      <dgm:spPr/>
      <dgm:t>
        <a:bodyPr/>
        <a:lstStyle/>
        <a:p>
          <a:endParaRPr lang="es-ES"/>
        </a:p>
      </dgm:t>
    </dgm:pt>
    <dgm:pt modelId="{066A14CF-B037-44EA-A918-965CE479F1EB}" type="pres">
      <dgm:prSet presAssocID="{BF4C719B-7E6E-46EB-A774-965C0C3005D0}" presName="Parent" presStyleLbl="revTx" presStyleIdx="2" presStyleCnt="5">
        <dgm:presLayoutVars>
          <dgm:chMax val="1"/>
          <dgm:chPref val="0"/>
          <dgm:bulletEnabled val="1"/>
        </dgm:presLayoutVars>
      </dgm:prSet>
      <dgm:spPr/>
      <dgm:t>
        <a:bodyPr/>
        <a:lstStyle/>
        <a:p>
          <a:endParaRPr lang="es-ES"/>
        </a:p>
      </dgm:t>
    </dgm:pt>
    <dgm:pt modelId="{F1ABB4EB-9D68-4108-89E1-5E984C6B57BE}" type="pres">
      <dgm:prSet presAssocID="{2D2A7360-7DC6-485D-BF57-9E83EAD0074D}" presName="sibTrans" presStyleCnt="0"/>
      <dgm:spPr/>
    </dgm:pt>
    <dgm:pt modelId="{229E83EC-B853-46FF-A125-4B8716A0122D}" type="pres">
      <dgm:prSet presAssocID="{58D3DFF8-FF69-41DB-B9B6-1E8023B8158C}" presName="composite" presStyleCnt="0">
        <dgm:presLayoutVars>
          <dgm:chMax val="1"/>
          <dgm:chPref val="1"/>
        </dgm:presLayoutVars>
      </dgm:prSet>
      <dgm:spPr/>
    </dgm:pt>
    <dgm:pt modelId="{FEAB8860-2FF6-434A-A097-1A88E160735C}" type="pres">
      <dgm:prSet presAssocID="{58D3DFF8-FF69-41DB-B9B6-1E8023B8158C}" presName="Accent" presStyleLbl="trAlignAcc1" presStyleIdx="3" presStyleCnt="5">
        <dgm:presLayoutVars>
          <dgm:chMax val="0"/>
          <dgm:chPref val="0"/>
        </dgm:presLayoutVars>
      </dgm:prSet>
      <dgm:spPr>
        <a:xfrm>
          <a:off x="8140414" y="138615"/>
          <a:ext cx="2096029" cy="2465916"/>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E97D4F85-5DC8-46CE-87D9-F682A078A093}" type="pres">
      <dgm:prSet presAssocID="{58D3DFF8-FF69-41DB-B9B6-1E8023B8158C}" presName="Image" presStyleLbl="alignImgPlace1" presStyleIdx="3" presStyleCnt="5" custScaleY="80942">
        <dgm:presLayoutVars>
          <dgm:chMax val="0"/>
          <dgm:chPref val="0"/>
        </dgm:presLayoutVars>
      </dgm:prSet>
      <dgm:spPr>
        <a:xfrm>
          <a:off x="8245216" y="389987"/>
          <a:ext cx="1886426" cy="1297375"/>
        </a:xfrm>
        <a:prstGeom prst="rect">
          <a:avLst/>
        </a:prstGeom>
        <a:blipFill rotWithShape="1">
          <a:blip xmlns:r="http://schemas.openxmlformats.org/officeDocument/2006/relationships" r:embed="rId4"/>
          <a:stretch>
            <a:fillRect/>
          </a:stretch>
        </a:blipFill>
        <a:ln w="12700" cap="flat" cmpd="sng" algn="ctr">
          <a:solidFill>
            <a:srgbClr val="ED7D31">
              <a:shade val="80000"/>
              <a:hueOff val="0"/>
              <a:satOff val="0"/>
              <a:lumOff val="0"/>
              <a:alphaOff val="0"/>
            </a:srgbClr>
          </a:solidFill>
          <a:prstDash val="solid"/>
          <a:miter lim="800000"/>
        </a:ln>
        <a:effectLst/>
      </dgm:spPr>
    </dgm:pt>
    <dgm:pt modelId="{FAB267BC-525C-4AF3-A04F-EE181D67A291}" type="pres">
      <dgm:prSet presAssocID="{58D3DFF8-FF69-41DB-B9B6-1E8023B8158C}" presName="ChildComposite" presStyleCnt="0"/>
      <dgm:spPr/>
    </dgm:pt>
    <dgm:pt modelId="{7FA62610-4C1F-4A49-BA37-A816E50AA423}" type="pres">
      <dgm:prSet presAssocID="{58D3DFF8-FF69-41DB-B9B6-1E8023B8158C}" presName="Child" presStyleLbl="node1" presStyleIdx="3" presStyleCnt="5">
        <dgm:presLayoutVars>
          <dgm:chMax val="0"/>
          <dgm:chPref val="0"/>
          <dgm:bulletEnabled val="1"/>
        </dgm:presLayoutVars>
      </dgm:prSet>
      <dgm:spPr/>
      <dgm:t>
        <a:bodyPr/>
        <a:lstStyle/>
        <a:p>
          <a:endParaRPr lang="es-ES"/>
        </a:p>
      </dgm:t>
    </dgm:pt>
    <dgm:pt modelId="{00B62001-5310-48FC-B535-786C1EE81849}" type="pres">
      <dgm:prSet presAssocID="{58D3DFF8-FF69-41DB-B9B6-1E8023B8158C}" presName="Parent" presStyleLbl="revTx" presStyleIdx="3" presStyleCnt="5">
        <dgm:presLayoutVars>
          <dgm:chMax val="1"/>
          <dgm:chPref val="0"/>
          <dgm:bulletEnabled val="1"/>
        </dgm:presLayoutVars>
      </dgm:prSet>
      <dgm:spPr/>
      <dgm:t>
        <a:bodyPr/>
        <a:lstStyle/>
        <a:p>
          <a:endParaRPr lang="es-ES"/>
        </a:p>
      </dgm:t>
    </dgm:pt>
    <dgm:pt modelId="{7E082A8A-DD6D-4975-BE16-1965D884465D}" type="pres">
      <dgm:prSet presAssocID="{2D221CB9-B933-4FB6-890A-C1EEE32127B9}" presName="sibTrans" presStyleCnt="0"/>
      <dgm:spPr/>
    </dgm:pt>
    <dgm:pt modelId="{FD91A959-DF8A-4A20-AE28-0F132A800CCA}" type="pres">
      <dgm:prSet presAssocID="{4E218D0D-685D-48E3-85A3-8BA7516BE83D}" presName="composite" presStyleCnt="0">
        <dgm:presLayoutVars>
          <dgm:chMax val="1"/>
          <dgm:chPref val="1"/>
        </dgm:presLayoutVars>
      </dgm:prSet>
      <dgm:spPr/>
    </dgm:pt>
    <dgm:pt modelId="{72BC47B2-875E-488A-8516-8CCFE519ED04}" type="pres">
      <dgm:prSet presAssocID="{4E218D0D-685D-48E3-85A3-8BA7516BE83D}" presName="Accent" presStyleLbl="trAlignAcc1" presStyleIdx="4" presStyleCnt="5">
        <dgm:presLayoutVars>
          <dgm:chMax val="0"/>
          <dgm:chPref val="0"/>
        </dgm:presLayoutVars>
      </dgm:prSet>
      <dgm:spPr>
        <a:xfrm>
          <a:off x="4270296" y="2814134"/>
          <a:ext cx="2096029" cy="2465916"/>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6F4B9559-5AFA-478C-867C-66B674A724A6}" type="pres">
      <dgm:prSet presAssocID="{4E218D0D-685D-48E3-85A3-8BA7516BE83D}" presName="Image" presStyleLbl="alignImgPlace1" presStyleIdx="4" presStyleCnt="5" custScaleX="73422">
        <dgm:presLayoutVars>
          <dgm:chMax val="0"/>
          <dgm:chPref val="0"/>
        </dgm:presLayoutVars>
      </dgm:prSet>
      <dgm:spPr>
        <a:xfrm>
          <a:off x="4625785" y="2912771"/>
          <a:ext cx="1385051" cy="1602845"/>
        </a:xfrm>
        <a:prstGeom prst="rect">
          <a:avLst/>
        </a:prstGeom>
        <a:blipFill rotWithShape="1">
          <a:blip xmlns:r="http://schemas.openxmlformats.org/officeDocument/2006/relationships" r:embed="rId5"/>
          <a:stretch>
            <a:fillRect/>
          </a:stretch>
        </a:blipFill>
        <a:ln w="12700" cap="flat" cmpd="sng" algn="ctr">
          <a:solidFill>
            <a:srgbClr val="ED7D31">
              <a:shade val="80000"/>
              <a:hueOff val="0"/>
              <a:satOff val="0"/>
              <a:lumOff val="0"/>
              <a:alphaOff val="0"/>
            </a:srgbClr>
          </a:solidFill>
          <a:prstDash val="solid"/>
          <a:miter lim="800000"/>
        </a:ln>
        <a:effectLst/>
      </dgm:spPr>
    </dgm:pt>
    <dgm:pt modelId="{F4787306-0E55-499D-A4FE-BAF604460438}" type="pres">
      <dgm:prSet presAssocID="{4E218D0D-685D-48E3-85A3-8BA7516BE83D}" presName="ChildComposite" presStyleCnt="0"/>
      <dgm:spPr/>
    </dgm:pt>
    <dgm:pt modelId="{9537D00E-8833-484F-88DB-5142168A275C}" type="pres">
      <dgm:prSet presAssocID="{4E218D0D-685D-48E3-85A3-8BA7516BE83D}" presName="Child" presStyleLbl="node1" presStyleIdx="4" presStyleCnt="5">
        <dgm:presLayoutVars>
          <dgm:chMax val="0"/>
          <dgm:chPref val="0"/>
          <dgm:bulletEnabled val="1"/>
        </dgm:presLayoutVars>
      </dgm:prSet>
      <dgm:spPr/>
      <dgm:t>
        <a:bodyPr/>
        <a:lstStyle/>
        <a:p>
          <a:endParaRPr lang="es-ES"/>
        </a:p>
      </dgm:t>
    </dgm:pt>
    <dgm:pt modelId="{F6205B6B-FC62-4A8F-87F5-1F76913AF5CA}" type="pres">
      <dgm:prSet presAssocID="{4E218D0D-685D-48E3-85A3-8BA7516BE83D}" presName="Parent" presStyleLbl="revTx" presStyleIdx="4" presStyleCnt="5">
        <dgm:presLayoutVars>
          <dgm:chMax val="1"/>
          <dgm:chPref val="0"/>
          <dgm:bulletEnabled val="1"/>
        </dgm:presLayoutVars>
      </dgm:prSet>
      <dgm:spPr/>
      <dgm:t>
        <a:bodyPr/>
        <a:lstStyle/>
        <a:p>
          <a:endParaRPr lang="es-ES"/>
        </a:p>
      </dgm:t>
    </dgm:pt>
  </dgm:ptLst>
  <dgm:cxnLst>
    <dgm:cxn modelId="{47B5E5BD-810E-4FB9-AE3C-54B7DEB62B36}" type="presOf" srcId="{BF4C719B-7E6E-46EB-A774-965C0C3005D0}" destId="{066A14CF-B037-44EA-A918-965CE479F1EB}" srcOrd="0" destOrd="0" presId="urn:microsoft.com/office/officeart/2008/layout/CaptionedPictures"/>
    <dgm:cxn modelId="{36B24DC4-C42D-4331-82B9-B624E681D443}" srcId="{17159249-5096-4CE8-9029-7787138E2973}" destId="{58D3DFF8-FF69-41DB-B9B6-1E8023B8158C}" srcOrd="3" destOrd="0" parTransId="{4EC4439F-8449-4595-AEAF-C0674DFB75EE}" sibTransId="{2D221CB9-B933-4FB6-890A-C1EEE32127B9}"/>
    <dgm:cxn modelId="{F2E23B96-AE25-4F19-83AF-5F4DC8A2759F}" srcId="{324CC504-58DB-4FFA-933B-355FA7EA5B4D}" destId="{E642CD2E-E3FD-47EC-BEE0-15ED2059FE4E}" srcOrd="0" destOrd="0" parTransId="{24DDF94D-BAB6-47C5-B1E4-FB7913ADCDB1}" sibTransId="{9F671E86-75E1-4AB1-9BB5-11509F8FA73C}"/>
    <dgm:cxn modelId="{2682E358-9172-4D12-8AF6-E04207F5C453}" srcId="{17159249-5096-4CE8-9029-7787138E2973}" destId="{324CC504-58DB-4FFA-933B-355FA7EA5B4D}" srcOrd="0" destOrd="0" parTransId="{DAE40FC4-1782-414C-9E1F-54B66303EF84}" sibTransId="{27BE2AE6-6C6F-44B3-877E-4E0D33BAE289}"/>
    <dgm:cxn modelId="{9A337D39-C9ED-48C9-9507-5A0EA8EC0A73}" srcId="{17159249-5096-4CE8-9029-7787138E2973}" destId="{FB679FB3-9557-489D-B55B-B562A24E9C1F}" srcOrd="1" destOrd="0" parTransId="{0CD3BDD4-B237-4170-8A65-E533EB530F25}" sibTransId="{866B6A83-2B21-4447-BF56-4E1480C40C6C}"/>
    <dgm:cxn modelId="{29C7E77A-9624-460E-86B3-8B3423FF5DEF}" srcId="{58D3DFF8-FF69-41DB-B9B6-1E8023B8158C}" destId="{3738974B-29DE-4C3F-BF8C-5092C71BC121}" srcOrd="0" destOrd="0" parTransId="{AA7C26DB-D7C3-4FDD-826B-9F55842438BD}" sibTransId="{FDF7EBA6-6908-4553-A64D-C874BCC76F1A}"/>
    <dgm:cxn modelId="{68BAA03B-3592-4DDC-982B-285300ACFAD0}" srcId="{BF4C719B-7E6E-46EB-A774-965C0C3005D0}" destId="{2FC6AA25-3080-4B36-8E3E-D1E63536A5F7}" srcOrd="0" destOrd="0" parTransId="{31C242EC-92B4-48A1-8466-B744D319C502}" sibTransId="{9C6842D8-728D-4EA9-B33E-FC2D98199CA4}"/>
    <dgm:cxn modelId="{E783C8E3-1F52-4BA9-91C9-9EC8FAE906F4}" srcId="{FB679FB3-9557-489D-B55B-B562A24E9C1F}" destId="{58D5B999-BC95-4F07-B8F1-C291D720C16E}" srcOrd="0" destOrd="0" parTransId="{614B14C4-3693-43D3-88EE-B365C9EEA6EB}" sibTransId="{208B4C5C-A50B-4455-ACBB-C6E783C4157E}"/>
    <dgm:cxn modelId="{8FB11B88-9D08-46F5-B1E6-BC0D78A284CA}" type="presOf" srcId="{4E218D0D-685D-48E3-85A3-8BA7516BE83D}" destId="{F6205B6B-FC62-4A8F-87F5-1F76913AF5CA}" srcOrd="0" destOrd="0" presId="urn:microsoft.com/office/officeart/2008/layout/CaptionedPictures"/>
    <dgm:cxn modelId="{43A2C4A5-4118-40B6-92B5-1CF8D5CA85EB}" srcId="{4E218D0D-685D-48E3-85A3-8BA7516BE83D}" destId="{A0376BA4-1787-4126-A0B3-43D5D1E77E3E}" srcOrd="0" destOrd="0" parTransId="{F1E896EF-24AF-4430-A81D-2F2672DC093C}" sibTransId="{063C4986-D56F-4585-AC50-8000469B73CB}"/>
    <dgm:cxn modelId="{D2F9F00F-4FA3-402D-8EB8-44305DDEFFEE}" type="presOf" srcId="{58D5B999-BC95-4F07-B8F1-C291D720C16E}" destId="{80F251F0-AA23-469F-95B1-3962DA900968}" srcOrd="0" destOrd="0" presId="urn:microsoft.com/office/officeart/2008/layout/CaptionedPictures"/>
    <dgm:cxn modelId="{506E6CE5-C04F-475D-9767-E71DCB03E22E}" srcId="{17159249-5096-4CE8-9029-7787138E2973}" destId="{4E218D0D-685D-48E3-85A3-8BA7516BE83D}" srcOrd="4" destOrd="0" parTransId="{58E0EC0F-B7B3-456F-BC36-0A074EFA816D}" sibTransId="{B2A03D30-0298-4D9C-AB4A-A16E738CE6B8}"/>
    <dgm:cxn modelId="{8D8473A1-4C2F-4E46-B305-4B989F6F59F6}" type="presOf" srcId="{FB679FB3-9557-489D-B55B-B562A24E9C1F}" destId="{64581967-55C9-4B80-AD67-44F8E230E49A}" srcOrd="0" destOrd="0" presId="urn:microsoft.com/office/officeart/2008/layout/CaptionedPictures"/>
    <dgm:cxn modelId="{FBBAEF97-9B10-438C-B235-8C63A17070A5}" type="presOf" srcId="{3738974B-29DE-4C3F-BF8C-5092C71BC121}" destId="{7FA62610-4C1F-4A49-BA37-A816E50AA423}" srcOrd="0" destOrd="0" presId="urn:microsoft.com/office/officeart/2008/layout/CaptionedPictures"/>
    <dgm:cxn modelId="{681DA078-809F-4A48-A86B-6768FBE16AF6}" type="presOf" srcId="{17159249-5096-4CE8-9029-7787138E2973}" destId="{AD7CC6C2-ECE0-41EB-8035-DA476B532E04}" srcOrd="0" destOrd="0" presId="urn:microsoft.com/office/officeart/2008/layout/CaptionedPictures"/>
    <dgm:cxn modelId="{E10F909E-6BCA-4E3A-90D3-9F16C37F9897}" type="presOf" srcId="{2FC6AA25-3080-4B36-8E3E-D1E63536A5F7}" destId="{7679C3B3-998A-4692-8156-F7AB68748B32}" srcOrd="0" destOrd="0" presId="urn:microsoft.com/office/officeart/2008/layout/CaptionedPictures"/>
    <dgm:cxn modelId="{CB4779C4-5E36-4E0F-A3E3-CF6B6617A6D0}" srcId="{17159249-5096-4CE8-9029-7787138E2973}" destId="{BF4C719B-7E6E-46EB-A774-965C0C3005D0}" srcOrd="2" destOrd="0" parTransId="{E14FA246-A2B1-4729-8072-D70E6887C9D3}" sibTransId="{2D2A7360-7DC6-485D-BF57-9E83EAD0074D}"/>
    <dgm:cxn modelId="{BCE43F25-079D-4851-8959-507A3156B9D4}" type="presOf" srcId="{E642CD2E-E3FD-47EC-BEE0-15ED2059FE4E}" destId="{B2DDDAE4-1AB7-45A1-BBA8-C041DA673774}" srcOrd="0" destOrd="0" presId="urn:microsoft.com/office/officeart/2008/layout/CaptionedPictures"/>
    <dgm:cxn modelId="{ACA49BB8-78D7-4293-8CCE-CF9FE713EB2F}" type="presOf" srcId="{A0376BA4-1787-4126-A0B3-43D5D1E77E3E}" destId="{9537D00E-8833-484F-88DB-5142168A275C}" srcOrd="0" destOrd="0" presId="urn:microsoft.com/office/officeart/2008/layout/CaptionedPictures"/>
    <dgm:cxn modelId="{BC0784E0-7ED9-4DF5-98E1-999D75D0FE79}" type="presOf" srcId="{58D3DFF8-FF69-41DB-B9B6-1E8023B8158C}" destId="{00B62001-5310-48FC-B535-786C1EE81849}" srcOrd="0" destOrd="0" presId="urn:microsoft.com/office/officeart/2008/layout/CaptionedPictures"/>
    <dgm:cxn modelId="{3C83F89F-1F55-4B13-8D10-B3392671F2F2}" type="presOf" srcId="{324CC504-58DB-4FFA-933B-355FA7EA5B4D}" destId="{6A7F6AA6-1969-4A6B-A600-B4F9820C8C17}" srcOrd="0" destOrd="0" presId="urn:microsoft.com/office/officeart/2008/layout/CaptionedPictures"/>
    <dgm:cxn modelId="{C29B8BA5-B6CF-4189-8009-C7E592980505}" type="presParOf" srcId="{AD7CC6C2-ECE0-41EB-8035-DA476B532E04}" destId="{A88BB7B0-D2E6-4EC2-AFF0-0B510724DFB0}" srcOrd="0" destOrd="0" presId="urn:microsoft.com/office/officeart/2008/layout/CaptionedPictures"/>
    <dgm:cxn modelId="{0C8B1FED-1E9F-46ED-96F6-18B647CF7C08}" type="presParOf" srcId="{A88BB7B0-D2E6-4EC2-AFF0-0B510724DFB0}" destId="{C2A7F142-4552-4523-8F40-E9374BDD8210}" srcOrd="0" destOrd="0" presId="urn:microsoft.com/office/officeart/2008/layout/CaptionedPictures"/>
    <dgm:cxn modelId="{629001FB-F405-413E-B4FA-284381EA78BB}" type="presParOf" srcId="{A88BB7B0-D2E6-4EC2-AFF0-0B510724DFB0}" destId="{1681458E-D8F3-4222-9DF0-EB890AF49903}" srcOrd="1" destOrd="0" presId="urn:microsoft.com/office/officeart/2008/layout/CaptionedPictures"/>
    <dgm:cxn modelId="{1FAA1095-43A7-44B3-9296-3E5DA903C259}" type="presParOf" srcId="{A88BB7B0-D2E6-4EC2-AFF0-0B510724DFB0}" destId="{49C28525-B147-4286-9A83-6D8777B935EB}" srcOrd="2" destOrd="0" presId="urn:microsoft.com/office/officeart/2008/layout/CaptionedPictures"/>
    <dgm:cxn modelId="{9A80E001-DF57-4DA1-A115-75AAF7D6BBAE}" type="presParOf" srcId="{49C28525-B147-4286-9A83-6D8777B935EB}" destId="{B2DDDAE4-1AB7-45A1-BBA8-C041DA673774}" srcOrd="0" destOrd="0" presId="urn:microsoft.com/office/officeart/2008/layout/CaptionedPictures"/>
    <dgm:cxn modelId="{39A08EFD-1466-404B-9776-B90B4FB17033}" type="presParOf" srcId="{49C28525-B147-4286-9A83-6D8777B935EB}" destId="{6A7F6AA6-1969-4A6B-A600-B4F9820C8C17}" srcOrd="1" destOrd="0" presId="urn:microsoft.com/office/officeart/2008/layout/CaptionedPictures"/>
    <dgm:cxn modelId="{2DA02B40-4FAF-43C2-8D15-F3CA5F512A90}" type="presParOf" srcId="{AD7CC6C2-ECE0-41EB-8035-DA476B532E04}" destId="{19BE6831-44D2-41AB-B912-4C22D318848D}" srcOrd="1" destOrd="0" presId="urn:microsoft.com/office/officeart/2008/layout/CaptionedPictures"/>
    <dgm:cxn modelId="{13F7BCE0-FA38-45CE-9203-5F795BE94CD1}" type="presParOf" srcId="{AD7CC6C2-ECE0-41EB-8035-DA476B532E04}" destId="{5B0BE6CE-2BA1-48DE-A126-EFD5FF44A1E9}" srcOrd="2" destOrd="0" presId="urn:microsoft.com/office/officeart/2008/layout/CaptionedPictures"/>
    <dgm:cxn modelId="{78DE6113-FC80-4518-879F-25775BC9CFD8}" type="presParOf" srcId="{5B0BE6CE-2BA1-48DE-A126-EFD5FF44A1E9}" destId="{1804A0EF-062E-490C-AF67-9519F101E3F7}" srcOrd="0" destOrd="0" presId="urn:microsoft.com/office/officeart/2008/layout/CaptionedPictures"/>
    <dgm:cxn modelId="{888D622A-93FE-4663-89D3-34F7DA16D2B2}" type="presParOf" srcId="{5B0BE6CE-2BA1-48DE-A126-EFD5FF44A1E9}" destId="{2FAF7F00-E6DC-4880-913D-8E271B431CE0}" srcOrd="1" destOrd="0" presId="urn:microsoft.com/office/officeart/2008/layout/CaptionedPictures"/>
    <dgm:cxn modelId="{3C8DDA1D-412C-467C-A12E-39D33F54D037}" type="presParOf" srcId="{5B0BE6CE-2BA1-48DE-A126-EFD5FF44A1E9}" destId="{B56A522E-E71F-4DA7-BD9B-ADE76BAEBD1A}" srcOrd="2" destOrd="0" presId="urn:microsoft.com/office/officeart/2008/layout/CaptionedPictures"/>
    <dgm:cxn modelId="{845F4329-F24B-43FD-B9F0-2CDDD18A72FC}" type="presParOf" srcId="{B56A522E-E71F-4DA7-BD9B-ADE76BAEBD1A}" destId="{80F251F0-AA23-469F-95B1-3962DA900968}" srcOrd="0" destOrd="0" presId="urn:microsoft.com/office/officeart/2008/layout/CaptionedPictures"/>
    <dgm:cxn modelId="{4DBA0D94-4DBC-49CE-8B3D-24098C0B326F}" type="presParOf" srcId="{B56A522E-E71F-4DA7-BD9B-ADE76BAEBD1A}" destId="{64581967-55C9-4B80-AD67-44F8E230E49A}" srcOrd="1" destOrd="0" presId="urn:microsoft.com/office/officeart/2008/layout/CaptionedPictures"/>
    <dgm:cxn modelId="{E0EA57E3-99E7-46A4-8219-FFB9E6A9C66E}" type="presParOf" srcId="{AD7CC6C2-ECE0-41EB-8035-DA476B532E04}" destId="{0FDE9C57-572C-49A7-8AC6-95B2CEC4AE22}" srcOrd="3" destOrd="0" presId="urn:microsoft.com/office/officeart/2008/layout/CaptionedPictures"/>
    <dgm:cxn modelId="{26525B5B-90E6-4B47-892A-364D82E2D84C}" type="presParOf" srcId="{AD7CC6C2-ECE0-41EB-8035-DA476B532E04}" destId="{69B7562A-FB8C-482B-9A66-4EEAD1205988}" srcOrd="4" destOrd="0" presId="urn:microsoft.com/office/officeart/2008/layout/CaptionedPictures"/>
    <dgm:cxn modelId="{EF188986-A548-4A5E-9D33-7DAE3A62A3E1}" type="presParOf" srcId="{69B7562A-FB8C-482B-9A66-4EEAD1205988}" destId="{5A125537-5C65-4CAF-B6FB-EF4103D014DB}" srcOrd="0" destOrd="0" presId="urn:microsoft.com/office/officeart/2008/layout/CaptionedPictures"/>
    <dgm:cxn modelId="{BC1E1A40-375A-4BC6-8D74-B2BF34BF2DDB}" type="presParOf" srcId="{69B7562A-FB8C-482B-9A66-4EEAD1205988}" destId="{36461EB7-EE9C-436B-AC4B-7ED55B0316BB}" srcOrd="1" destOrd="0" presId="urn:microsoft.com/office/officeart/2008/layout/CaptionedPictures"/>
    <dgm:cxn modelId="{209B7A51-3EBB-48D1-8F1B-293D5007B466}" type="presParOf" srcId="{69B7562A-FB8C-482B-9A66-4EEAD1205988}" destId="{36D65F07-EF70-4D5E-A4F9-D3102C8DF402}" srcOrd="2" destOrd="0" presId="urn:microsoft.com/office/officeart/2008/layout/CaptionedPictures"/>
    <dgm:cxn modelId="{819DAC61-6D37-4789-8E80-B552A1509322}" type="presParOf" srcId="{36D65F07-EF70-4D5E-A4F9-D3102C8DF402}" destId="{7679C3B3-998A-4692-8156-F7AB68748B32}" srcOrd="0" destOrd="0" presId="urn:microsoft.com/office/officeart/2008/layout/CaptionedPictures"/>
    <dgm:cxn modelId="{808A5252-C293-4538-AADB-BCDD08C9D1FD}" type="presParOf" srcId="{36D65F07-EF70-4D5E-A4F9-D3102C8DF402}" destId="{066A14CF-B037-44EA-A918-965CE479F1EB}" srcOrd="1" destOrd="0" presId="urn:microsoft.com/office/officeart/2008/layout/CaptionedPictures"/>
    <dgm:cxn modelId="{0E95DB8C-4C0B-4530-A970-8BD8AA759F9B}" type="presParOf" srcId="{AD7CC6C2-ECE0-41EB-8035-DA476B532E04}" destId="{F1ABB4EB-9D68-4108-89E1-5E984C6B57BE}" srcOrd="5" destOrd="0" presId="urn:microsoft.com/office/officeart/2008/layout/CaptionedPictures"/>
    <dgm:cxn modelId="{D8C2BC8F-A152-4FF6-A283-CD67E58A0BE8}" type="presParOf" srcId="{AD7CC6C2-ECE0-41EB-8035-DA476B532E04}" destId="{229E83EC-B853-46FF-A125-4B8716A0122D}" srcOrd="6" destOrd="0" presId="urn:microsoft.com/office/officeart/2008/layout/CaptionedPictures"/>
    <dgm:cxn modelId="{6230F9EF-30AE-4F04-83CA-11B30330E0C8}" type="presParOf" srcId="{229E83EC-B853-46FF-A125-4B8716A0122D}" destId="{FEAB8860-2FF6-434A-A097-1A88E160735C}" srcOrd="0" destOrd="0" presId="urn:microsoft.com/office/officeart/2008/layout/CaptionedPictures"/>
    <dgm:cxn modelId="{2DBF5FA1-F932-4DB1-99F9-D160D97CC9CE}" type="presParOf" srcId="{229E83EC-B853-46FF-A125-4B8716A0122D}" destId="{E97D4F85-5DC8-46CE-87D9-F682A078A093}" srcOrd="1" destOrd="0" presId="urn:microsoft.com/office/officeart/2008/layout/CaptionedPictures"/>
    <dgm:cxn modelId="{4035BAB9-1BAD-4270-B08C-B70F542DD8F3}" type="presParOf" srcId="{229E83EC-B853-46FF-A125-4B8716A0122D}" destId="{FAB267BC-525C-4AF3-A04F-EE181D67A291}" srcOrd="2" destOrd="0" presId="urn:microsoft.com/office/officeart/2008/layout/CaptionedPictures"/>
    <dgm:cxn modelId="{7BD5E36E-A9A6-4B12-A9A6-F79A0366737A}" type="presParOf" srcId="{FAB267BC-525C-4AF3-A04F-EE181D67A291}" destId="{7FA62610-4C1F-4A49-BA37-A816E50AA423}" srcOrd="0" destOrd="0" presId="urn:microsoft.com/office/officeart/2008/layout/CaptionedPictures"/>
    <dgm:cxn modelId="{332023AA-A5F1-488D-9402-00DCB3D20974}" type="presParOf" srcId="{FAB267BC-525C-4AF3-A04F-EE181D67A291}" destId="{00B62001-5310-48FC-B535-786C1EE81849}" srcOrd="1" destOrd="0" presId="urn:microsoft.com/office/officeart/2008/layout/CaptionedPictures"/>
    <dgm:cxn modelId="{26598E4F-4D38-42FB-AA18-D38F5F456670}" type="presParOf" srcId="{AD7CC6C2-ECE0-41EB-8035-DA476B532E04}" destId="{7E082A8A-DD6D-4975-BE16-1965D884465D}" srcOrd="7" destOrd="0" presId="urn:microsoft.com/office/officeart/2008/layout/CaptionedPictures"/>
    <dgm:cxn modelId="{C9041163-B25A-41CC-B222-84F138577D12}" type="presParOf" srcId="{AD7CC6C2-ECE0-41EB-8035-DA476B532E04}" destId="{FD91A959-DF8A-4A20-AE28-0F132A800CCA}" srcOrd="8" destOrd="0" presId="urn:microsoft.com/office/officeart/2008/layout/CaptionedPictures"/>
    <dgm:cxn modelId="{3A57F599-F935-4245-87BB-3E37FAC91FEF}" type="presParOf" srcId="{FD91A959-DF8A-4A20-AE28-0F132A800CCA}" destId="{72BC47B2-875E-488A-8516-8CCFE519ED04}" srcOrd="0" destOrd="0" presId="urn:microsoft.com/office/officeart/2008/layout/CaptionedPictures"/>
    <dgm:cxn modelId="{35213766-DA85-444C-9F12-AECB2B10D9EB}" type="presParOf" srcId="{FD91A959-DF8A-4A20-AE28-0F132A800CCA}" destId="{6F4B9559-5AFA-478C-867C-66B674A724A6}" srcOrd="1" destOrd="0" presId="urn:microsoft.com/office/officeart/2008/layout/CaptionedPictures"/>
    <dgm:cxn modelId="{29055969-AAFC-4417-912E-1F7B62819D10}" type="presParOf" srcId="{FD91A959-DF8A-4A20-AE28-0F132A800CCA}" destId="{F4787306-0E55-499D-A4FE-BAF604460438}" srcOrd="2" destOrd="0" presId="urn:microsoft.com/office/officeart/2008/layout/CaptionedPictures"/>
    <dgm:cxn modelId="{E3D361D1-079E-4BFB-8D7E-20AB1215081C}" type="presParOf" srcId="{F4787306-0E55-499D-A4FE-BAF604460438}" destId="{9537D00E-8833-484F-88DB-5142168A275C}" srcOrd="0" destOrd="0" presId="urn:microsoft.com/office/officeart/2008/layout/CaptionedPictures"/>
    <dgm:cxn modelId="{CAFEC8F2-DD82-4B3D-885D-29F7BE4A6894}" type="presParOf" srcId="{F4787306-0E55-499D-A4FE-BAF604460438}" destId="{F6205B6B-FC62-4A8F-87F5-1F76913AF5CA}"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159249-5096-4CE8-9029-7787138E2973}" type="doc">
      <dgm:prSet loTypeId="urn:microsoft.com/office/officeart/2008/layout/CaptionedPictures" loCatId="picture" qsTypeId="urn:microsoft.com/office/officeart/2005/8/quickstyle/simple1" qsCatId="simple" csTypeId="urn:microsoft.com/office/officeart/2005/8/colors/accent2_1" csCatId="accent2" phldr="1"/>
      <dgm:spPr/>
      <dgm:t>
        <a:bodyPr/>
        <a:lstStyle/>
        <a:p>
          <a:endParaRPr lang="es-ES"/>
        </a:p>
      </dgm:t>
    </dgm:pt>
    <dgm:pt modelId="{324CC504-58DB-4FFA-933B-355FA7EA5B4D}">
      <dgm:prSet phldrT="[Texto]"/>
      <dgm:spPr>
        <a:xfrm>
          <a:off x="908478" y="1826107"/>
          <a:ext cx="1916787" cy="250580"/>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BOQUILLAS Y ACCESORIOS</a:t>
          </a:r>
          <a:endParaRPr lang="es-ES" dirty="0">
            <a:solidFill>
              <a:sysClr val="windowText" lastClr="000000">
                <a:hueOff val="0"/>
                <a:satOff val="0"/>
                <a:lumOff val="0"/>
                <a:alphaOff val="0"/>
              </a:sysClr>
            </a:solidFill>
            <a:latin typeface="Calibri" panose="020F0502020204030204"/>
            <a:ea typeface="+mn-ea"/>
            <a:cs typeface="+mn-cs"/>
          </a:endParaRPr>
        </a:p>
      </dgm:t>
    </dgm:pt>
    <dgm:pt modelId="{DAE40FC4-1782-414C-9E1F-54B66303EF84}" type="parTrans" cxnId="{2682E358-9172-4D12-8AF6-E04207F5C453}">
      <dgm:prSet/>
      <dgm:spPr/>
      <dgm:t>
        <a:bodyPr/>
        <a:lstStyle/>
        <a:p>
          <a:endParaRPr lang="es-ES"/>
        </a:p>
      </dgm:t>
    </dgm:pt>
    <dgm:pt modelId="{27BE2AE6-6C6F-44B3-877E-4E0D33BAE289}" type="sibTrans" cxnId="{2682E358-9172-4D12-8AF6-E04207F5C453}">
      <dgm:prSet/>
      <dgm:spPr/>
      <dgm:t>
        <a:bodyPr/>
        <a:lstStyle/>
        <a:p>
          <a:endParaRPr lang="es-ES"/>
        </a:p>
      </dgm:t>
    </dgm:pt>
    <dgm:pt modelId="{E642CD2E-E3FD-47EC-BEE0-15ED2059FE4E}">
      <dgm:prSet phldrT="[Texto]" custT="1"/>
      <dgm:spPr>
        <a:xfrm>
          <a:off x="908478" y="2076688"/>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Cobre</a:t>
          </a:r>
        </a:p>
        <a:p>
          <a:r>
            <a:rPr lang="es-ES" sz="1200" dirty="0" smtClean="0">
              <a:solidFill>
                <a:sysClr val="windowText" lastClr="000000">
                  <a:hueOff val="0"/>
                  <a:satOff val="0"/>
                  <a:lumOff val="0"/>
                  <a:alphaOff val="0"/>
                </a:sysClr>
              </a:solidFill>
              <a:latin typeface="Calibri" panose="020F0502020204030204"/>
              <a:ea typeface="+mn-ea"/>
              <a:cs typeface="+mn-cs"/>
            </a:rPr>
            <a:t>No. Piezas: 2</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24DDF94D-BAB6-47C5-B1E4-FB7913ADCDB1}" type="parTrans" cxnId="{F2E23B96-AE25-4F19-83AF-5F4DC8A2759F}">
      <dgm:prSet/>
      <dgm:spPr/>
      <dgm:t>
        <a:bodyPr/>
        <a:lstStyle/>
        <a:p>
          <a:endParaRPr lang="es-ES"/>
        </a:p>
      </dgm:t>
    </dgm:pt>
    <dgm:pt modelId="{9F671E86-75E1-4AB1-9BB5-11509F8FA73C}" type="sibTrans" cxnId="{F2E23B96-AE25-4F19-83AF-5F4DC8A2759F}">
      <dgm:prSet/>
      <dgm:spPr/>
      <dgm:t>
        <a:bodyPr/>
        <a:lstStyle/>
        <a:p>
          <a:endParaRPr lang="es-ES"/>
        </a:p>
      </dgm:t>
    </dgm:pt>
    <dgm:pt modelId="{FB679FB3-9557-489D-B55B-B562A24E9C1F}">
      <dgm:prSet phldrT="[Texto]"/>
      <dgm:spPr>
        <a:xfrm>
          <a:off x="3445517" y="1826107"/>
          <a:ext cx="1916787" cy="250580"/>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ACOPLE PROTECTOR MACHO</a:t>
          </a:r>
          <a:endParaRPr lang="es-ES" dirty="0">
            <a:solidFill>
              <a:sysClr val="windowText" lastClr="000000">
                <a:hueOff val="0"/>
                <a:satOff val="0"/>
                <a:lumOff val="0"/>
                <a:alphaOff val="0"/>
              </a:sysClr>
            </a:solidFill>
            <a:latin typeface="Calibri" panose="020F0502020204030204"/>
            <a:ea typeface="+mn-ea"/>
            <a:cs typeface="+mn-cs"/>
          </a:endParaRPr>
        </a:p>
      </dgm:t>
    </dgm:pt>
    <dgm:pt modelId="{0CD3BDD4-B237-4170-8A65-E533EB530F25}" type="parTrans" cxnId="{9A337D39-C9ED-48C9-9507-5A0EA8EC0A73}">
      <dgm:prSet/>
      <dgm:spPr/>
      <dgm:t>
        <a:bodyPr/>
        <a:lstStyle/>
        <a:p>
          <a:endParaRPr lang="es-ES"/>
        </a:p>
      </dgm:t>
    </dgm:pt>
    <dgm:pt modelId="{866B6A83-2B21-4447-BF56-4E1480C40C6C}" type="sibTrans" cxnId="{9A337D39-C9ED-48C9-9507-5A0EA8EC0A73}">
      <dgm:prSet/>
      <dgm:spPr/>
      <dgm:t>
        <a:bodyPr/>
        <a:lstStyle/>
        <a:p>
          <a:endParaRPr lang="es-ES"/>
        </a:p>
      </dgm:t>
    </dgm:pt>
    <dgm:pt modelId="{58D5B999-BC95-4F07-B8F1-C291D720C16E}">
      <dgm:prSet phldrT="[Texto]" custT="1"/>
      <dgm:spPr>
        <a:xfrm>
          <a:off x="3445517" y="2076688"/>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lgn="ctr"/>
          <a:r>
            <a:rPr lang="es-ES" sz="1200" dirty="0" smtClean="0">
              <a:solidFill>
                <a:sysClr val="windowText" lastClr="000000">
                  <a:hueOff val="0"/>
                  <a:satOff val="0"/>
                  <a:lumOff val="0"/>
                  <a:alphaOff val="0"/>
                </a:sysClr>
              </a:solidFill>
              <a:latin typeface="Calibri" panose="020F0502020204030204"/>
              <a:ea typeface="+mn-ea"/>
              <a:cs typeface="+mn-cs"/>
            </a:rPr>
            <a:t>Material: Teflón</a:t>
          </a:r>
        </a:p>
        <a:p>
          <a:pPr algn="ctr"/>
          <a:r>
            <a:rPr lang="es-ES" sz="1200" dirty="0" smtClean="0">
              <a:solidFill>
                <a:sysClr val="windowText" lastClr="000000">
                  <a:hueOff val="0"/>
                  <a:satOff val="0"/>
                  <a:lumOff val="0"/>
                  <a:alphaOff val="0"/>
                </a:sysClr>
              </a:solidFill>
              <a:latin typeface="Calibri" panose="020F0502020204030204"/>
              <a:ea typeface="+mn-ea"/>
              <a:cs typeface="+mn-cs"/>
            </a:rPr>
            <a:t>No. Piezas: 2</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614B14C4-3693-43D3-88EE-B365C9EEA6EB}" type="parTrans" cxnId="{E783C8E3-1F52-4BA9-91C9-9EC8FAE906F4}">
      <dgm:prSet/>
      <dgm:spPr/>
      <dgm:t>
        <a:bodyPr/>
        <a:lstStyle/>
        <a:p>
          <a:endParaRPr lang="es-ES"/>
        </a:p>
      </dgm:t>
    </dgm:pt>
    <dgm:pt modelId="{208B4C5C-A50B-4455-ACBB-C6E783C4157E}" type="sibTrans" cxnId="{E783C8E3-1F52-4BA9-91C9-9EC8FAE906F4}">
      <dgm:prSet/>
      <dgm:spPr/>
      <dgm:t>
        <a:bodyPr/>
        <a:lstStyle/>
        <a:p>
          <a:endParaRPr lang="es-ES"/>
        </a:p>
      </dgm:t>
    </dgm:pt>
    <dgm:pt modelId="{BF4C719B-7E6E-46EB-A774-965C0C3005D0}">
      <dgm:prSet phldrT="[Texto]"/>
      <dgm:spPr>
        <a:xfrm>
          <a:off x="5982557" y="1826107"/>
          <a:ext cx="1916787" cy="250580"/>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ACOPLE PROTECTOR HEMBRA</a:t>
          </a:r>
          <a:endParaRPr lang="es-ES" dirty="0">
            <a:solidFill>
              <a:sysClr val="windowText" lastClr="000000">
                <a:hueOff val="0"/>
                <a:satOff val="0"/>
                <a:lumOff val="0"/>
                <a:alphaOff val="0"/>
              </a:sysClr>
            </a:solidFill>
            <a:latin typeface="Calibri" panose="020F0502020204030204"/>
            <a:ea typeface="+mn-ea"/>
            <a:cs typeface="+mn-cs"/>
          </a:endParaRPr>
        </a:p>
      </dgm:t>
    </dgm:pt>
    <dgm:pt modelId="{E14FA246-A2B1-4729-8072-D70E6887C9D3}" type="parTrans" cxnId="{CB4779C4-5E36-4E0F-A3E3-CF6B6617A6D0}">
      <dgm:prSet/>
      <dgm:spPr/>
      <dgm:t>
        <a:bodyPr/>
        <a:lstStyle/>
        <a:p>
          <a:endParaRPr lang="es-ES"/>
        </a:p>
      </dgm:t>
    </dgm:pt>
    <dgm:pt modelId="{2D2A7360-7DC6-485D-BF57-9E83EAD0074D}" type="sibTrans" cxnId="{CB4779C4-5E36-4E0F-A3E3-CF6B6617A6D0}">
      <dgm:prSet/>
      <dgm:spPr/>
      <dgm:t>
        <a:bodyPr/>
        <a:lstStyle/>
        <a:p>
          <a:endParaRPr lang="es-ES"/>
        </a:p>
      </dgm:t>
    </dgm:pt>
    <dgm:pt modelId="{2FC6AA25-3080-4B36-8E3E-D1E63536A5F7}">
      <dgm:prSet phldrT="[Texto]" custT="1"/>
      <dgm:spPr>
        <a:xfrm>
          <a:off x="5982557" y="2076688"/>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Teflón</a:t>
          </a:r>
        </a:p>
        <a:p>
          <a:r>
            <a:rPr lang="es-ES" sz="1200" dirty="0" smtClean="0">
              <a:solidFill>
                <a:sysClr val="windowText" lastClr="000000">
                  <a:hueOff val="0"/>
                  <a:satOff val="0"/>
                  <a:lumOff val="0"/>
                  <a:alphaOff val="0"/>
                </a:sysClr>
              </a:solidFill>
              <a:latin typeface="Calibri" panose="020F0502020204030204"/>
              <a:ea typeface="+mn-ea"/>
              <a:cs typeface="+mn-cs"/>
            </a:rPr>
            <a:t>No. Piezas: 1</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31C242EC-92B4-48A1-8466-B744D319C502}" type="parTrans" cxnId="{68BAA03B-3592-4DDC-982B-285300ACFAD0}">
      <dgm:prSet/>
      <dgm:spPr/>
      <dgm:t>
        <a:bodyPr/>
        <a:lstStyle/>
        <a:p>
          <a:endParaRPr lang="es-ES"/>
        </a:p>
      </dgm:t>
    </dgm:pt>
    <dgm:pt modelId="{9C6842D8-728D-4EA9-B33E-FC2D98199CA4}" type="sibTrans" cxnId="{68BAA03B-3592-4DDC-982B-285300ACFAD0}">
      <dgm:prSet/>
      <dgm:spPr/>
      <dgm:t>
        <a:bodyPr/>
        <a:lstStyle/>
        <a:p>
          <a:endParaRPr lang="es-ES"/>
        </a:p>
      </dgm:t>
    </dgm:pt>
    <dgm:pt modelId="{58D3DFF8-FF69-41DB-B9B6-1E8023B8158C}">
      <dgm:prSet/>
      <dgm:spPr>
        <a:xfrm>
          <a:off x="2176998" y="4544688"/>
          <a:ext cx="1916787" cy="250580"/>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REGULADOR DE FLUJO</a:t>
          </a:r>
          <a:endParaRPr lang="es-ES" dirty="0">
            <a:solidFill>
              <a:sysClr val="windowText" lastClr="000000">
                <a:hueOff val="0"/>
                <a:satOff val="0"/>
                <a:lumOff val="0"/>
                <a:alphaOff val="0"/>
              </a:sysClr>
            </a:solidFill>
            <a:latin typeface="Calibri" panose="020F0502020204030204"/>
            <a:ea typeface="+mn-ea"/>
            <a:cs typeface="+mn-cs"/>
          </a:endParaRPr>
        </a:p>
      </dgm:t>
    </dgm:pt>
    <dgm:pt modelId="{4EC4439F-8449-4595-AEAF-C0674DFB75EE}" type="parTrans" cxnId="{36B24DC4-C42D-4331-82B9-B624E681D443}">
      <dgm:prSet/>
      <dgm:spPr/>
      <dgm:t>
        <a:bodyPr/>
        <a:lstStyle/>
        <a:p>
          <a:endParaRPr lang="es-ES"/>
        </a:p>
      </dgm:t>
    </dgm:pt>
    <dgm:pt modelId="{2D221CB9-B933-4FB6-890A-C1EEE32127B9}" type="sibTrans" cxnId="{36B24DC4-C42D-4331-82B9-B624E681D443}">
      <dgm:prSet/>
      <dgm:spPr/>
      <dgm:t>
        <a:bodyPr/>
        <a:lstStyle/>
        <a:p>
          <a:endParaRPr lang="es-ES"/>
        </a:p>
      </dgm:t>
    </dgm:pt>
    <dgm:pt modelId="{3738974B-29DE-4C3F-BF8C-5092C71BC121}">
      <dgm:prSet custT="1"/>
      <dgm:spPr>
        <a:xfrm>
          <a:off x="2176998" y="4795269"/>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Varios</a:t>
          </a:r>
        </a:p>
        <a:p>
          <a:r>
            <a:rPr lang="es-ES" sz="1200" dirty="0" smtClean="0">
              <a:solidFill>
                <a:sysClr val="windowText" lastClr="000000">
                  <a:hueOff val="0"/>
                  <a:satOff val="0"/>
                  <a:lumOff val="0"/>
                  <a:alphaOff val="0"/>
                </a:sysClr>
              </a:solidFill>
              <a:latin typeface="Calibri" panose="020F0502020204030204"/>
              <a:ea typeface="+mn-ea"/>
              <a:cs typeface="+mn-cs"/>
            </a:rPr>
            <a:t>No. piezas: 1</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AA7C26DB-D7C3-4FDD-826B-9F55842438BD}" type="parTrans" cxnId="{29C7E77A-9624-460E-86B3-8B3423FF5DEF}">
      <dgm:prSet/>
      <dgm:spPr/>
      <dgm:t>
        <a:bodyPr/>
        <a:lstStyle/>
        <a:p>
          <a:endParaRPr lang="es-ES"/>
        </a:p>
      </dgm:t>
    </dgm:pt>
    <dgm:pt modelId="{FDF7EBA6-6908-4553-A64D-C874BCC76F1A}" type="sibTrans" cxnId="{29C7E77A-9624-460E-86B3-8B3423FF5DEF}">
      <dgm:prSet/>
      <dgm:spPr/>
      <dgm:t>
        <a:bodyPr/>
        <a:lstStyle/>
        <a:p>
          <a:endParaRPr lang="es-ES"/>
        </a:p>
      </dgm:t>
    </dgm:pt>
    <dgm:pt modelId="{AD7CC6C2-ECE0-41EB-8035-DA476B532E04}" type="pres">
      <dgm:prSet presAssocID="{17159249-5096-4CE8-9029-7787138E2973}" presName="Name0" presStyleCnt="0">
        <dgm:presLayoutVars>
          <dgm:chMax/>
          <dgm:chPref/>
          <dgm:dir/>
        </dgm:presLayoutVars>
      </dgm:prSet>
      <dgm:spPr/>
      <dgm:t>
        <a:bodyPr/>
        <a:lstStyle/>
        <a:p>
          <a:endParaRPr lang="es-ES"/>
        </a:p>
      </dgm:t>
    </dgm:pt>
    <dgm:pt modelId="{A88BB7B0-D2E6-4EC2-AFF0-0B510724DFB0}" type="pres">
      <dgm:prSet presAssocID="{324CC504-58DB-4FFA-933B-355FA7EA5B4D}" presName="composite" presStyleCnt="0">
        <dgm:presLayoutVars>
          <dgm:chMax val="1"/>
          <dgm:chPref val="1"/>
        </dgm:presLayoutVars>
      </dgm:prSet>
      <dgm:spPr/>
    </dgm:pt>
    <dgm:pt modelId="{C2A7F142-4552-4523-8F40-E9374BDD8210}" type="pres">
      <dgm:prSet presAssocID="{324CC504-58DB-4FFA-933B-355FA7EA5B4D}" presName="Accent" presStyleLbl="trAlignAcc1" presStyleIdx="0" presStyleCnt="4">
        <dgm:presLayoutVars>
          <dgm:chMax val="0"/>
          <dgm:chPref val="0"/>
        </dgm:presLayoutVars>
      </dgm:prSet>
      <dgm:spPr>
        <a:xfrm>
          <a:off x="801990" y="97240"/>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1681458E-D8F3-4222-9DF0-EB890AF49903}" type="pres">
      <dgm:prSet presAssocID="{324CC504-58DB-4FFA-933B-355FA7EA5B4D}" presName="Image" presStyleLbl="alignImgPlace1" presStyleIdx="0" presStyleCnt="4" custScaleY="57345">
        <dgm:presLayoutVars>
          <dgm:chMax val="0"/>
          <dgm:chPref val="0"/>
        </dgm:presLayoutVars>
      </dgm:prSet>
      <dgm:spPr>
        <a:xfrm>
          <a:off x="908478" y="544813"/>
          <a:ext cx="1916787" cy="933945"/>
        </a:xfrm>
        <a:prstGeom prst="rect">
          <a:avLst/>
        </a:prstGeom>
        <a:blipFill rotWithShape="1">
          <a:blip xmlns:r="http://schemas.openxmlformats.org/officeDocument/2006/relationships" r:embed="rId1"/>
          <a:stretch>
            <a:fillRect/>
          </a:stretch>
        </a:blipFill>
        <a:ln w="12700" cap="flat" cmpd="sng" algn="ctr">
          <a:solidFill>
            <a:srgbClr val="ED7D31">
              <a:shade val="80000"/>
              <a:hueOff val="0"/>
              <a:satOff val="0"/>
              <a:lumOff val="0"/>
              <a:alphaOff val="0"/>
            </a:srgbClr>
          </a:solidFill>
          <a:prstDash val="solid"/>
          <a:miter lim="800000"/>
        </a:ln>
        <a:effectLst/>
      </dgm:spPr>
    </dgm:pt>
    <dgm:pt modelId="{49C28525-B147-4286-9A83-6D8777B935EB}" type="pres">
      <dgm:prSet presAssocID="{324CC504-58DB-4FFA-933B-355FA7EA5B4D}" presName="ChildComposite" presStyleCnt="0"/>
      <dgm:spPr/>
    </dgm:pt>
    <dgm:pt modelId="{B2DDDAE4-1AB7-45A1-BBA8-C041DA673774}" type="pres">
      <dgm:prSet presAssocID="{324CC504-58DB-4FFA-933B-355FA7EA5B4D}" presName="Child" presStyleLbl="node1" presStyleIdx="0" presStyleCnt="4">
        <dgm:presLayoutVars>
          <dgm:chMax val="0"/>
          <dgm:chPref val="0"/>
          <dgm:bulletEnabled val="1"/>
        </dgm:presLayoutVars>
      </dgm:prSet>
      <dgm:spPr>
        <a:prstGeom prst="rect">
          <a:avLst/>
        </a:prstGeom>
      </dgm:spPr>
      <dgm:t>
        <a:bodyPr/>
        <a:lstStyle/>
        <a:p>
          <a:endParaRPr lang="es-ES"/>
        </a:p>
      </dgm:t>
    </dgm:pt>
    <dgm:pt modelId="{6A7F6AA6-1969-4A6B-A600-B4F9820C8C17}" type="pres">
      <dgm:prSet presAssocID="{324CC504-58DB-4FFA-933B-355FA7EA5B4D}" presName="Parent" presStyleLbl="revTx" presStyleIdx="0" presStyleCnt="4">
        <dgm:presLayoutVars>
          <dgm:chMax val="1"/>
          <dgm:chPref val="0"/>
          <dgm:bulletEnabled val="1"/>
        </dgm:presLayoutVars>
      </dgm:prSet>
      <dgm:spPr>
        <a:prstGeom prst="rect">
          <a:avLst/>
        </a:prstGeom>
      </dgm:spPr>
      <dgm:t>
        <a:bodyPr/>
        <a:lstStyle/>
        <a:p>
          <a:endParaRPr lang="es-ES"/>
        </a:p>
      </dgm:t>
    </dgm:pt>
    <dgm:pt modelId="{19BE6831-44D2-41AB-B912-4C22D318848D}" type="pres">
      <dgm:prSet presAssocID="{27BE2AE6-6C6F-44B3-877E-4E0D33BAE289}" presName="sibTrans" presStyleCnt="0"/>
      <dgm:spPr/>
    </dgm:pt>
    <dgm:pt modelId="{5B0BE6CE-2BA1-48DE-A126-EFD5FF44A1E9}" type="pres">
      <dgm:prSet presAssocID="{FB679FB3-9557-489D-B55B-B562A24E9C1F}" presName="composite" presStyleCnt="0">
        <dgm:presLayoutVars>
          <dgm:chMax val="1"/>
          <dgm:chPref val="1"/>
        </dgm:presLayoutVars>
      </dgm:prSet>
      <dgm:spPr/>
    </dgm:pt>
    <dgm:pt modelId="{1804A0EF-062E-490C-AF67-9519F101E3F7}" type="pres">
      <dgm:prSet presAssocID="{FB679FB3-9557-489D-B55B-B562A24E9C1F}" presName="Accent" presStyleLbl="trAlignAcc1" presStyleIdx="1" presStyleCnt="4">
        <dgm:presLayoutVars>
          <dgm:chMax val="0"/>
          <dgm:chPref val="0"/>
        </dgm:presLayoutVars>
      </dgm:prSet>
      <dgm:spPr>
        <a:xfrm>
          <a:off x="3339029" y="97240"/>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2FAF7F00-E6DC-4880-913D-8E271B431CE0}" type="pres">
      <dgm:prSet presAssocID="{FB679FB3-9557-489D-B55B-B562A24E9C1F}" presName="Image" presStyleLbl="alignImgPlace1" presStyleIdx="1" presStyleCnt="4">
        <dgm:presLayoutVars>
          <dgm:chMax val="0"/>
          <dgm:chPref val="0"/>
        </dgm:presLayoutVars>
      </dgm:prSet>
      <dgm:spPr>
        <a:xfrm>
          <a:off x="3445517" y="197465"/>
          <a:ext cx="1916787" cy="1628642"/>
        </a:xfrm>
        <a:prstGeom prst="rect">
          <a:avLst/>
        </a:prstGeom>
        <a:blipFill rotWithShape="1">
          <a:blip xmlns:r="http://schemas.openxmlformats.org/officeDocument/2006/relationships" r:embed="rId2"/>
          <a:stretch>
            <a:fillRect/>
          </a:stretch>
        </a:blipFill>
        <a:ln w="12700" cap="flat" cmpd="sng" algn="ctr">
          <a:solidFill>
            <a:srgbClr val="ED7D31">
              <a:shade val="80000"/>
              <a:hueOff val="0"/>
              <a:satOff val="0"/>
              <a:lumOff val="0"/>
              <a:alphaOff val="0"/>
            </a:srgbClr>
          </a:solidFill>
          <a:prstDash val="solid"/>
          <a:miter lim="800000"/>
        </a:ln>
        <a:effectLst/>
      </dgm:spPr>
    </dgm:pt>
    <dgm:pt modelId="{B56A522E-E71F-4DA7-BD9B-ADE76BAEBD1A}" type="pres">
      <dgm:prSet presAssocID="{FB679FB3-9557-489D-B55B-B562A24E9C1F}" presName="ChildComposite" presStyleCnt="0"/>
      <dgm:spPr/>
    </dgm:pt>
    <dgm:pt modelId="{80F251F0-AA23-469F-95B1-3962DA900968}" type="pres">
      <dgm:prSet presAssocID="{FB679FB3-9557-489D-B55B-B562A24E9C1F}" presName="Child" presStyleLbl="node1" presStyleIdx="1" presStyleCnt="4">
        <dgm:presLayoutVars>
          <dgm:chMax val="0"/>
          <dgm:chPref val="0"/>
          <dgm:bulletEnabled val="1"/>
        </dgm:presLayoutVars>
      </dgm:prSet>
      <dgm:spPr>
        <a:prstGeom prst="rect">
          <a:avLst/>
        </a:prstGeom>
      </dgm:spPr>
      <dgm:t>
        <a:bodyPr/>
        <a:lstStyle/>
        <a:p>
          <a:endParaRPr lang="es-ES"/>
        </a:p>
      </dgm:t>
    </dgm:pt>
    <dgm:pt modelId="{64581967-55C9-4B80-AD67-44F8E230E49A}" type="pres">
      <dgm:prSet presAssocID="{FB679FB3-9557-489D-B55B-B562A24E9C1F}" presName="Parent" presStyleLbl="revTx" presStyleIdx="1" presStyleCnt="4">
        <dgm:presLayoutVars>
          <dgm:chMax val="1"/>
          <dgm:chPref val="0"/>
          <dgm:bulletEnabled val="1"/>
        </dgm:presLayoutVars>
      </dgm:prSet>
      <dgm:spPr>
        <a:prstGeom prst="rect">
          <a:avLst/>
        </a:prstGeom>
      </dgm:spPr>
      <dgm:t>
        <a:bodyPr/>
        <a:lstStyle/>
        <a:p>
          <a:endParaRPr lang="es-ES"/>
        </a:p>
      </dgm:t>
    </dgm:pt>
    <dgm:pt modelId="{0FDE9C57-572C-49A7-8AC6-95B2CEC4AE22}" type="pres">
      <dgm:prSet presAssocID="{866B6A83-2B21-4447-BF56-4E1480C40C6C}" presName="sibTrans" presStyleCnt="0"/>
      <dgm:spPr/>
    </dgm:pt>
    <dgm:pt modelId="{69B7562A-FB8C-482B-9A66-4EEAD1205988}" type="pres">
      <dgm:prSet presAssocID="{BF4C719B-7E6E-46EB-A774-965C0C3005D0}" presName="composite" presStyleCnt="0">
        <dgm:presLayoutVars>
          <dgm:chMax val="1"/>
          <dgm:chPref val="1"/>
        </dgm:presLayoutVars>
      </dgm:prSet>
      <dgm:spPr/>
    </dgm:pt>
    <dgm:pt modelId="{5A125537-5C65-4CAF-B6FB-EF4103D014DB}" type="pres">
      <dgm:prSet presAssocID="{BF4C719B-7E6E-46EB-A774-965C0C3005D0}" presName="Accent" presStyleLbl="trAlignAcc1" presStyleIdx="2" presStyleCnt="4">
        <dgm:presLayoutVars>
          <dgm:chMax val="0"/>
          <dgm:chPref val="0"/>
        </dgm:presLayoutVars>
      </dgm:prSet>
      <dgm:spPr>
        <a:xfrm>
          <a:off x="5876069" y="97240"/>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36461EB7-EE9C-436B-AC4B-7ED55B0316BB}" type="pres">
      <dgm:prSet presAssocID="{BF4C719B-7E6E-46EB-A774-965C0C3005D0}" presName="Image" presStyleLbl="alignImgPlace1" presStyleIdx="2" presStyleCnt="4">
        <dgm:presLayoutVars>
          <dgm:chMax val="0"/>
          <dgm:chPref val="0"/>
        </dgm:presLayoutVars>
      </dgm:prSet>
      <dgm:spPr>
        <a:xfrm>
          <a:off x="5982557" y="197465"/>
          <a:ext cx="1916787" cy="1628642"/>
        </a:xfrm>
        <a:prstGeom prst="rect">
          <a:avLst/>
        </a:prstGeom>
        <a:blipFill rotWithShape="1">
          <a:blip xmlns:r="http://schemas.openxmlformats.org/officeDocument/2006/relationships" r:embed="rId3"/>
          <a:stretch>
            <a:fillRect/>
          </a:stretch>
        </a:blipFill>
        <a:ln w="12700" cap="flat" cmpd="sng" algn="ctr">
          <a:solidFill>
            <a:srgbClr val="ED7D31">
              <a:shade val="80000"/>
              <a:hueOff val="0"/>
              <a:satOff val="0"/>
              <a:lumOff val="0"/>
              <a:alphaOff val="0"/>
            </a:srgbClr>
          </a:solidFill>
          <a:prstDash val="solid"/>
          <a:miter lim="800000"/>
        </a:ln>
        <a:effectLst/>
      </dgm:spPr>
    </dgm:pt>
    <dgm:pt modelId="{36D65F07-EF70-4D5E-A4F9-D3102C8DF402}" type="pres">
      <dgm:prSet presAssocID="{BF4C719B-7E6E-46EB-A774-965C0C3005D0}" presName="ChildComposite" presStyleCnt="0"/>
      <dgm:spPr/>
    </dgm:pt>
    <dgm:pt modelId="{7679C3B3-998A-4692-8156-F7AB68748B32}" type="pres">
      <dgm:prSet presAssocID="{BF4C719B-7E6E-46EB-A774-965C0C3005D0}" presName="Child" presStyleLbl="node1" presStyleIdx="2" presStyleCnt="4">
        <dgm:presLayoutVars>
          <dgm:chMax val="0"/>
          <dgm:chPref val="0"/>
          <dgm:bulletEnabled val="1"/>
        </dgm:presLayoutVars>
      </dgm:prSet>
      <dgm:spPr>
        <a:prstGeom prst="rect">
          <a:avLst/>
        </a:prstGeom>
      </dgm:spPr>
      <dgm:t>
        <a:bodyPr/>
        <a:lstStyle/>
        <a:p>
          <a:endParaRPr lang="es-ES"/>
        </a:p>
      </dgm:t>
    </dgm:pt>
    <dgm:pt modelId="{066A14CF-B037-44EA-A918-965CE479F1EB}" type="pres">
      <dgm:prSet presAssocID="{BF4C719B-7E6E-46EB-A774-965C0C3005D0}" presName="Parent" presStyleLbl="revTx" presStyleIdx="2" presStyleCnt="4">
        <dgm:presLayoutVars>
          <dgm:chMax val="1"/>
          <dgm:chPref val="0"/>
          <dgm:bulletEnabled val="1"/>
        </dgm:presLayoutVars>
      </dgm:prSet>
      <dgm:spPr>
        <a:prstGeom prst="rect">
          <a:avLst/>
        </a:prstGeom>
      </dgm:spPr>
      <dgm:t>
        <a:bodyPr/>
        <a:lstStyle/>
        <a:p>
          <a:endParaRPr lang="es-ES"/>
        </a:p>
      </dgm:t>
    </dgm:pt>
    <dgm:pt modelId="{F1ABB4EB-9D68-4108-89E1-5E984C6B57BE}" type="pres">
      <dgm:prSet presAssocID="{2D2A7360-7DC6-485D-BF57-9E83EAD0074D}" presName="sibTrans" presStyleCnt="0"/>
      <dgm:spPr/>
    </dgm:pt>
    <dgm:pt modelId="{229E83EC-B853-46FF-A125-4B8716A0122D}" type="pres">
      <dgm:prSet presAssocID="{58D3DFF8-FF69-41DB-B9B6-1E8023B8158C}" presName="composite" presStyleCnt="0">
        <dgm:presLayoutVars>
          <dgm:chMax val="1"/>
          <dgm:chPref val="1"/>
        </dgm:presLayoutVars>
      </dgm:prSet>
      <dgm:spPr/>
    </dgm:pt>
    <dgm:pt modelId="{FEAB8860-2FF6-434A-A097-1A88E160735C}" type="pres">
      <dgm:prSet presAssocID="{58D3DFF8-FF69-41DB-B9B6-1E8023B8158C}" presName="Accent" presStyleLbl="trAlignAcc1" presStyleIdx="3" presStyleCnt="4">
        <dgm:presLayoutVars>
          <dgm:chMax val="0"/>
          <dgm:chPref val="0"/>
        </dgm:presLayoutVars>
      </dgm:prSet>
      <dgm:spPr>
        <a:xfrm>
          <a:off x="2070509" y="2815821"/>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E97D4F85-5DC8-46CE-87D9-F682A078A093}" type="pres">
      <dgm:prSet presAssocID="{58D3DFF8-FF69-41DB-B9B6-1E8023B8158C}" presName="Image" presStyleLbl="alignImgPlace1" presStyleIdx="3" presStyleCnt="4" custScaleX="68788" custScaleY="80942">
        <dgm:presLayoutVars>
          <dgm:chMax val="0"/>
          <dgm:chPref val="0"/>
        </dgm:presLayoutVars>
      </dgm:prSet>
      <dgm:spPr>
        <a:xfrm>
          <a:off x="2176998" y="3071239"/>
          <a:ext cx="1916787" cy="1318256"/>
        </a:xfrm>
        <a:prstGeom prst="rect">
          <a:avLst/>
        </a:prstGeom>
        <a:blipFill rotWithShape="1">
          <a:blip xmlns:r="http://schemas.openxmlformats.org/officeDocument/2006/relationships" r:embed="rId4"/>
          <a:stretch>
            <a:fillRect/>
          </a:stretch>
        </a:blipFill>
        <a:ln w="12700" cap="flat" cmpd="sng" algn="ctr">
          <a:solidFill>
            <a:srgbClr val="ED7D31">
              <a:shade val="80000"/>
              <a:hueOff val="0"/>
              <a:satOff val="0"/>
              <a:lumOff val="0"/>
              <a:alphaOff val="0"/>
            </a:srgbClr>
          </a:solidFill>
          <a:prstDash val="solid"/>
          <a:miter lim="800000"/>
        </a:ln>
        <a:effectLst/>
      </dgm:spPr>
    </dgm:pt>
    <dgm:pt modelId="{FAB267BC-525C-4AF3-A04F-EE181D67A291}" type="pres">
      <dgm:prSet presAssocID="{58D3DFF8-FF69-41DB-B9B6-1E8023B8158C}" presName="ChildComposite" presStyleCnt="0"/>
      <dgm:spPr/>
    </dgm:pt>
    <dgm:pt modelId="{7FA62610-4C1F-4A49-BA37-A816E50AA423}" type="pres">
      <dgm:prSet presAssocID="{58D3DFF8-FF69-41DB-B9B6-1E8023B8158C}" presName="Child" presStyleLbl="node1" presStyleIdx="3" presStyleCnt="4">
        <dgm:presLayoutVars>
          <dgm:chMax val="0"/>
          <dgm:chPref val="0"/>
          <dgm:bulletEnabled val="1"/>
        </dgm:presLayoutVars>
      </dgm:prSet>
      <dgm:spPr>
        <a:prstGeom prst="rect">
          <a:avLst/>
        </a:prstGeom>
      </dgm:spPr>
      <dgm:t>
        <a:bodyPr/>
        <a:lstStyle/>
        <a:p>
          <a:endParaRPr lang="es-ES"/>
        </a:p>
      </dgm:t>
    </dgm:pt>
    <dgm:pt modelId="{00B62001-5310-48FC-B535-786C1EE81849}" type="pres">
      <dgm:prSet presAssocID="{58D3DFF8-FF69-41DB-B9B6-1E8023B8158C}" presName="Parent" presStyleLbl="revTx" presStyleIdx="3" presStyleCnt="4">
        <dgm:presLayoutVars>
          <dgm:chMax val="1"/>
          <dgm:chPref val="0"/>
          <dgm:bulletEnabled val="1"/>
        </dgm:presLayoutVars>
      </dgm:prSet>
      <dgm:spPr>
        <a:prstGeom prst="rect">
          <a:avLst/>
        </a:prstGeom>
      </dgm:spPr>
      <dgm:t>
        <a:bodyPr/>
        <a:lstStyle/>
        <a:p>
          <a:endParaRPr lang="es-ES"/>
        </a:p>
      </dgm:t>
    </dgm:pt>
  </dgm:ptLst>
  <dgm:cxnLst>
    <dgm:cxn modelId="{DCE469DA-0583-4BB8-BF1C-43BA2601D891}" type="presOf" srcId="{324CC504-58DB-4FFA-933B-355FA7EA5B4D}" destId="{6A7F6AA6-1969-4A6B-A600-B4F9820C8C17}" srcOrd="0" destOrd="0" presId="urn:microsoft.com/office/officeart/2008/layout/CaptionedPictures"/>
    <dgm:cxn modelId="{B87307BA-FC3E-44D5-BF13-5D7404519594}" type="presOf" srcId="{E642CD2E-E3FD-47EC-BEE0-15ED2059FE4E}" destId="{B2DDDAE4-1AB7-45A1-BBA8-C041DA673774}" srcOrd="0" destOrd="0" presId="urn:microsoft.com/office/officeart/2008/layout/CaptionedPictures"/>
    <dgm:cxn modelId="{36B24DC4-C42D-4331-82B9-B624E681D443}" srcId="{17159249-5096-4CE8-9029-7787138E2973}" destId="{58D3DFF8-FF69-41DB-B9B6-1E8023B8158C}" srcOrd="3" destOrd="0" parTransId="{4EC4439F-8449-4595-AEAF-C0674DFB75EE}" sibTransId="{2D221CB9-B933-4FB6-890A-C1EEE32127B9}"/>
    <dgm:cxn modelId="{A105017B-0311-4888-815A-2B5BE0121E7D}" type="presOf" srcId="{17159249-5096-4CE8-9029-7787138E2973}" destId="{AD7CC6C2-ECE0-41EB-8035-DA476B532E04}" srcOrd="0" destOrd="0" presId="urn:microsoft.com/office/officeart/2008/layout/CaptionedPictures"/>
    <dgm:cxn modelId="{F2E23B96-AE25-4F19-83AF-5F4DC8A2759F}" srcId="{324CC504-58DB-4FFA-933B-355FA7EA5B4D}" destId="{E642CD2E-E3FD-47EC-BEE0-15ED2059FE4E}" srcOrd="0" destOrd="0" parTransId="{24DDF94D-BAB6-47C5-B1E4-FB7913ADCDB1}" sibTransId="{9F671E86-75E1-4AB1-9BB5-11509F8FA73C}"/>
    <dgm:cxn modelId="{2682E358-9172-4D12-8AF6-E04207F5C453}" srcId="{17159249-5096-4CE8-9029-7787138E2973}" destId="{324CC504-58DB-4FFA-933B-355FA7EA5B4D}" srcOrd="0" destOrd="0" parTransId="{DAE40FC4-1782-414C-9E1F-54B66303EF84}" sibTransId="{27BE2AE6-6C6F-44B3-877E-4E0D33BAE289}"/>
    <dgm:cxn modelId="{2F3A3C0D-CED7-4D9B-88DA-7C38BB83CC12}" type="presOf" srcId="{58D5B999-BC95-4F07-B8F1-C291D720C16E}" destId="{80F251F0-AA23-469F-95B1-3962DA900968}" srcOrd="0" destOrd="0" presId="urn:microsoft.com/office/officeart/2008/layout/CaptionedPictures"/>
    <dgm:cxn modelId="{9A337D39-C9ED-48C9-9507-5A0EA8EC0A73}" srcId="{17159249-5096-4CE8-9029-7787138E2973}" destId="{FB679FB3-9557-489D-B55B-B562A24E9C1F}" srcOrd="1" destOrd="0" parTransId="{0CD3BDD4-B237-4170-8A65-E533EB530F25}" sibTransId="{866B6A83-2B21-4447-BF56-4E1480C40C6C}"/>
    <dgm:cxn modelId="{A5F47644-0A0F-4B18-A1EE-A60B4D6F08FC}" type="presOf" srcId="{58D3DFF8-FF69-41DB-B9B6-1E8023B8158C}" destId="{00B62001-5310-48FC-B535-786C1EE81849}" srcOrd="0" destOrd="0" presId="urn:microsoft.com/office/officeart/2008/layout/CaptionedPictures"/>
    <dgm:cxn modelId="{29C7E77A-9624-460E-86B3-8B3423FF5DEF}" srcId="{58D3DFF8-FF69-41DB-B9B6-1E8023B8158C}" destId="{3738974B-29DE-4C3F-BF8C-5092C71BC121}" srcOrd="0" destOrd="0" parTransId="{AA7C26DB-D7C3-4FDD-826B-9F55842438BD}" sibTransId="{FDF7EBA6-6908-4553-A64D-C874BCC76F1A}"/>
    <dgm:cxn modelId="{68BAA03B-3592-4DDC-982B-285300ACFAD0}" srcId="{BF4C719B-7E6E-46EB-A774-965C0C3005D0}" destId="{2FC6AA25-3080-4B36-8E3E-D1E63536A5F7}" srcOrd="0" destOrd="0" parTransId="{31C242EC-92B4-48A1-8466-B744D319C502}" sibTransId="{9C6842D8-728D-4EA9-B33E-FC2D98199CA4}"/>
    <dgm:cxn modelId="{E783C8E3-1F52-4BA9-91C9-9EC8FAE906F4}" srcId="{FB679FB3-9557-489D-B55B-B562A24E9C1F}" destId="{58D5B999-BC95-4F07-B8F1-C291D720C16E}" srcOrd="0" destOrd="0" parTransId="{614B14C4-3693-43D3-88EE-B365C9EEA6EB}" sibTransId="{208B4C5C-A50B-4455-ACBB-C6E783C4157E}"/>
    <dgm:cxn modelId="{FED191F7-4429-4716-9F9D-BEC54AE0DC8A}" type="presOf" srcId="{3738974B-29DE-4C3F-BF8C-5092C71BC121}" destId="{7FA62610-4C1F-4A49-BA37-A816E50AA423}" srcOrd="0" destOrd="0" presId="urn:microsoft.com/office/officeart/2008/layout/CaptionedPictures"/>
    <dgm:cxn modelId="{8E045667-2C8B-4E64-B39C-62A2B6FD8AE9}" type="presOf" srcId="{BF4C719B-7E6E-46EB-A774-965C0C3005D0}" destId="{066A14CF-B037-44EA-A918-965CE479F1EB}" srcOrd="0" destOrd="0" presId="urn:microsoft.com/office/officeart/2008/layout/CaptionedPictures"/>
    <dgm:cxn modelId="{CB4779C4-5E36-4E0F-A3E3-CF6B6617A6D0}" srcId="{17159249-5096-4CE8-9029-7787138E2973}" destId="{BF4C719B-7E6E-46EB-A774-965C0C3005D0}" srcOrd="2" destOrd="0" parTransId="{E14FA246-A2B1-4729-8072-D70E6887C9D3}" sibTransId="{2D2A7360-7DC6-485D-BF57-9E83EAD0074D}"/>
    <dgm:cxn modelId="{C530813A-5508-40F2-984E-E3CD58CACFF3}" type="presOf" srcId="{FB679FB3-9557-489D-B55B-B562A24E9C1F}" destId="{64581967-55C9-4B80-AD67-44F8E230E49A}" srcOrd="0" destOrd="0" presId="urn:microsoft.com/office/officeart/2008/layout/CaptionedPictures"/>
    <dgm:cxn modelId="{3271CBAB-E8B6-459D-A672-09E865E0CB81}" type="presOf" srcId="{2FC6AA25-3080-4B36-8E3E-D1E63536A5F7}" destId="{7679C3B3-998A-4692-8156-F7AB68748B32}" srcOrd="0" destOrd="0" presId="urn:microsoft.com/office/officeart/2008/layout/CaptionedPictures"/>
    <dgm:cxn modelId="{7D5A979A-E9BB-45F6-8EDD-34229AE58994}" type="presParOf" srcId="{AD7CC6C2-ECE0-41EB-8035-DA476B532E04}" destId="{A88BB7B0-D2E6-4EC2-AFF0-0B510724DFB0}" srcOrd="0" destOrd="0" presId="urn:microsoft.com/office/officeart/2008/layout/CaptionedPictures"/>
    <dgm:cxn modelId="{1F2FF3F7-D196-4872-A526-BE3EDCE53183}" type="presParOf" srcId="{A88BB7B0-D2E6-4EC2-AFF0-0B510724DFB0}" destId="{C2A7F142-4552-4523-8F40-E9374BDD8210}" srcOrd="0" destOrd="0" presId="urn:microsoft.com/office/officeart/2008/layout/CaptionedPictures"/>
    <dgm:cxn modelId="{C6BDF2E4-AC03-48D4-832B-ADB7F85306D6}" type="presParOf" srcId="{A88BB7B0-D2E6-4EC2-AFF0-0B510724DFB0}" destId="{1681458E-D8F3-4222-9DF0-EB890AF49903}" srcOrd="1" destOrd="0" presId="urn:microsoft.com/office/officeart/2008/layout/CaptionedPictures"/>
    <dgm:cxn modelId="{0EF08E2E-5ACC-4A9E-A03C-4BDB2210CAD6}" type="presParOf" srcId="{A88BB7B0-D2E6-4EC2-AFF0-0B510724DFB0}" destId="{49C28525-B147-4286-9A83-6D8777B935EB}" srcOrd="2" destOrd="0" presId="urn:microsoft.com/office/officeart/2008/layout/CaptionedPictures"/>
    <dgm:cxn modelId="{D5A508CE-CDBE-48E2-8095-2DA6DD6AA3F3}" type="presParOf" srcId="{49C28525-B147-4286-9A83-6D8777B935EB}" destId="{B2DDDAE4-1AB7-45A1-BBA8-C041DA673774}" srcOrd="0" destOrd="0" presId="urn:microsoft.com/office/officeart/2008/layout/CaptionedPictures"/>
    <dgm:cxn modelId="{1142FAE7-595E-4440-94EF-6E4D22B35999}" type="presParOf" srcId="{49C28525-B147-4286-9A83-6D8777B935EB}" destId="{6A7F6AA6-1969-4A6B-A600-B4F9820C8C17}" srcOrd="1" destOrd="0" presId="urn:microsoft.com/office/officeart/2008/layout/CaptionedPictures"/>
    <dgm:cxn modelId="{E69A8D75-A652-4DE5-A6C3-5BF6D32B0956}" type="presParOf" srcId="{AD7CC6C2-ECE0-41EB-8035-DA476B532E04}" destId="{19BE6831-44D2-41AB-B912-4C22D318848D}" srcOrd="1" destOrd="0" presId="urn:microsoft.com/office/officeart/2008/layout/CaptionedPictures"/>
    <dgm:cxn modelId="{4079597C-2239-47C5-AEC5-08441BA43F0F}" type="presParOf" srcId="{AD7CC6C2-ECE0-41EB-8035-DA476B532E04}" destId="{5B0BE6CE-2BA1-48DE-A126-EFD5FF44A1E9}" srcOrd="2" destOrd="0" presId="urn:microsoft.com/office/officeart/2008/layout/CaptionedPictures"/>
    <dgm:cxn modelId="{413B26F1-F32F-4735-AB07-9642472338B6}" type="presParOf" srcId="{5B0BE6CE-2BA1-48DE-A126-EFD5FF44A1E9}" destId="{1804A0EF-062E-490C-AF67-9519F101E3F7}" srcOrd="0" destOrd="0" presId="urn:microsoft.com/office/officeart/2008/layout/CaptionedPictures"/>
    <dgm:cxn modelId="{27D876E6-35E4-4CE4-8781-B60B61781977}" type="presParOf" srcId="{5B0BE6CE-2BA1-48DE-A126-EFD5FF44A1E9}" destId="{2FAF7F00-E6DC-4880-913D-8E271B431CE0}" srcOrd="1" destOrd="0" presId="urn:microsoft.com/office/officeart/2008/layout/CaptionedPictures"/>
    <dgm:cxn modelId="{10E711B5-BF03-4D2B-A02D-A6E5ECE2D1D3}" type="presParOf" srcId="{5B0BE6CE-2BA1-48DE-A126-EFD5FF44A1E9}" destId="{B56A522E-E71F-4DA7-BD9B-ADE76BAEBD1A}" srcOrd="2" destOrd="0" presId="urn:microsoft.com/office/officeart/2008/layout/CaptionedPictures"/>
    <dgm:cxn modelId="{5E197867-02CA-43A8-9360-C8C0BAA507FE}" type="presParOf" srcId="{B56A522E-E71F-4DA7-BD9B-ADE76BAEBD1A}" destId="{80F251F0-AA23-469F-95B1-3962DA900968}" srcOrd="0" destOrd="0" presId="urn:microsoft.com/office/officeart/2008/layout/CaptionedPictures"/>
    <dgm:cxn modelId="{0D404AFA-4F89-4184-B014-89F96FE3CDF6}" type="presParOf" srcId="{B56A522E-E71F-4DA7-BD9B-ADE76BAEBD1A}" destId="{64581967-55C9-4B80-AD67-44F8E230E49A}" srcOrd="1" destOrd="0" presId="urn:microsoft.com/office/officeart/2008/layout/CaptionedPictures"/>
    <dgm:cxn modelId="{C019FD8E-2D76-4AE3-8E7B-CE45E9497841}" type="presParOf" srcId="{AD7CC6C2-ECE0-41EB-8035-DA476B532E04}" destId="{0FDE9C57-572C-49A7-8AC6-95B2CEC4AE22}" srcOrd="3" destOrd="0" presId="urn:microsoft.com/office/officeart/2008/layout/CaptionedPictures"/>
    <dgm:cxn modelId="{EDCEA883-A1A6-4FE3-B748-4159EEC68253}" type="presParOf" srcId="{AD7CC6C2-ECE0-41EB-8035-DA476B532E04}" destId="{69B7562A-FB8C-482B-9A66-4EEAD1205988}" srcOrd="4" destOrd="0" presId="urn:microsoft.com/office/officeart/2008/layout/CaptionedPictures"/>
    <dgm:cxn modelId="{5A558689-60C3-4864-BB9E-A7A01E9F8EE5}" type="presParOf" srcId="{69B7562A-FB8C-482B-9A66-4EEAD1205988}" destId="{5A125537-5C65-4CAF-B6FB-EF4103D014DB}" srcOrd="0" destOrd="0" presId="urn:microsoft.com/office/officeart/2008/layout/CaptionedPictures"/>
    <dgm:cxn modelId="{01877156-015D-46C4-8BE2-E443506A0AEB}" type="presParOf" srcId="{69B7562A-FB8C-482B-9A66-4EEAD1205988}" destId="{36461EB7-EE9C-436B-AC4B-7ED55B0316BB}" srcOrd="1" destOrd="0" presId="urn:microsoft.com/office/officeart/2008/layout/CaptionedPictures"/>
    <dgm:cxn modelId="{85AD0751-D5AA-4BFE-B7B9-D39217AEFED7}" type="presParOf" srcId="{69B7562A-FB8C-482B-9A66-4EEAD1205988}" destId="{36D65F07-EF70-4D5E-A4F9-D3102C8DF402}" srcOrd="2" destOrd="0" presId="urn:microsoft.com/office/officeart/2008/layout/CaptionedPictures"/>
    <dgm:cxn modelId="{9062696A-20AD-4E64-BA70-24FEDF79DA74}" type="presParOf" srcId="{36D65F07-EF70-4D5E-A4F9-D3102C8DF402}" destId="{7679C3B3-998A-4692-8156-F7AB68748B32}" srcOrd="0" destOrd="0" presId="urn:microsoft.com/office/officeart/2008/layout/CaptionedPictures"/>
    <dgm:cxn modelId="{27700056-6C0C-4150-9557-D8C7D86CFCF3}" type="presParOf" srcId="{36D65F07-EF70-4D5E-A4F9-D3102C8DF402}" destId="{066A14CF-B037-44EA-A918-965CE479F1EB}" srcOrd="1" destOrd="0" presId="urn:microsoft.com/office/officeart/2008/layout/CaptionedPictures"/>
    <dgm:cxn modelId="{BB4BBC0E-8A98-480F-A912-04248D5D9BCA}" type="presParOf" srcId="{AD7CC6C2-ECE0-41EB-8035-DA476B532E04}" destId="{F1ABB4EB-9D68-4108-89E1-5E984C6B57BE}" srcOrd="5" destOrd="0" presId="urn:microsoft.com/office/officeart/2008/layout/CaptionedPictures"/>
    <dgm:cxn modelId="{A0B4C1D6-A879-48AE-AD88-93AE6272D24B}" type="presParOf" srcId="{AD7CC6C2-ECE0-41EB-8035-DA476B532E04}" destId="{229E83EC-B853-46FF-A125-4B8716A0122D}" srcOrd="6" destOrd="0" presId="urn:microsoft.com/office/officeart/2008/layout/CaptionedPictures"/>
    <dgm:cxn modelId="{DC4DE553-7696-482B-94A1-4F1643EC841B}" type="presParOf" srcId="{229E83EC-B853-46FF-A125-4B8716A0122D}" destId="{FEAB8860-2FF6-434A-A097-1A88E160735C}" srcOrd="0" destOrd="0" presId="urn:microsoft.com/office/officeart/2008/layout/CaptionedPictures"/>
    <dgm:cxn modelId="{78E61649-4258-40A4-ADF7-8C1F3D7D7BCA}" type="presParOf" srcId="{229E83EC-B853-46FF-A125-4B8716A0122D}" destId="{E97D4F85-5DC8-46CE-87D9-F682A078A093}" srcOrd="1" destOrd="0" presId="urn:microsoft.com/office/officeart/2008/layout/CaptionedPictures"/>
    <dgm:cxn modelId="{F9BF150E-A5FF-4A70-BEBB-7FA4ABABB644}" type="presParOf" srcId="{229E83EC-B853-46FF-A125-4B8716A0122D}" destId="{FAB267BC-525C-4AF3-A04F-EE181D67A291}" srcOrd="2" destOrd="0" presId="urn:microsoft.com/office/officeart/2008/layout/CaptionedPictures"/>
    <dgm:cxn modelId="{1FA682DE-25FD-4D6E-B2BB-E1A4CD016E6C}" type="presParOf" srcId="{FAB267BC-525C-4AF3-A04F-EE181D67A291}" destId="{7FA62610-4C1F-4A49-BA37-A816E50AA423}" srcOrd="0" destOrd="0" presId="urn:microsoft.com/office/officeart/2008/layout/CaptionedPictures"/>
    <dgm:cxn modelId="{48B715B1-A7DA-4830-B697-9D4AEE5DC1F9}" type="presParOf" srcId="{FAB267BC-525C-4AF3-A04F-EE181D67A291}" destId="{00B62001-5310-48FC-B535-786C1EE81849}"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159249-5096-4CE8-9029-7787138E2973}" type="doc">
      <dgm:prSet loTypeId="urn:microsoft.com/office/officeart/2008/layout/CaptionedPictures" loCatId="picture" qsTypeId="urn:microsoft.com/office/officeart/2005/8/quickstyle/simple1" qsCatId="simple" csTypeId="urn:microsoft.com/office/officeart/2005/8/colors/accent2_1" csCatId="accent2" phldr="1"/>
      <dgm:spPr/>
      <dgm:t>
        <a:bodyPr/>
        <a:lstStyle/>
        <a:p>
          <a:endParaRPr lang="es-ES"/>
        </a:p>
      </dgm:t>
    </dgm:pt>
    <dgm:pt modelId="{324CC504-58DB-4FFA-933B-355FA7EA5B4D}">
      <dgm:prSet phldrT="[Texto]"/>
      <dgm:spPr>
        <a:xfrm>
          <a:off x="122651" y="3230139"/>
          <a:ext cx="2096928" cy="274130"/>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ELECTRODO TIPO I Y II</a:t>
          </a:r>
          <a:endParaRPr lang="es-ES" dirty="0">
            <a:solidFill>
              <a:sysClr val="windowText" lastClr="000000">
                <a:hueOff val="0"/>
                <a:satOff val="0"/>
                <a:lumOff val="0"/>
                <a:alphaOff val="0"/>
              </a:sysClr>
            </a:solidFill>
            <a:latin typeface="Calibri" panose="020F0502020204030204"/>
            <a:ea typeface="+mn-ea"/>
            <a:cs typeface="+mn-cs"/>
          </a:endParaRPr>
        </a:p>
      </dgm:t>
    </dgm:pt>
    <dgm:pt modelId="{DAE40FC4-1782-414C-9E1F-54B66303EF84}" type="parTrans" cxnId="{2682E358-9172-4D12-8AF6-E04207F5C453}">
      <dgm:prSet/>
      <dgm:spPr/>
      <dgm:t>
        <a:bodyPr/>
        <a:lstStyle/>
        <a:p>
          <a:endParaRPr lang="es-ES"/>
        </a:p>
      </dgm:t>
    </dgm:pt>
    <dgm:pt modelId="{27BE2AE6-6C6F-44B3-877E-4E0D33BAE289}" type="sibTrans" cxnId="{2682E358-9172-4D12-8AF6-E04207F5C453}">
      <dgm:prSet/>
      <dgm:spPr/>
      <dgm:t>
        <a:bodyPr/>
        <a:lstStyle/>
        <a:p>
          <a:endParaRPr lang="es-ES"/>
        </a:p>
      </dgm:t>
    </dgm:pt>
    <dgm:pt modelId="{E642CD2E-E3FD-47EC-BEE0-15ED2059FE4E}">
      <dgm:prSet phldrT="[Texto]" custT="1"/>
      <dgm:spPr>
        <a:xfrm>
          <a:off x="122651"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Cobre</a:t>
          </a:r>
        </a:p>
        <a:p>
          <a:r>
            <a:rPr lang="es-ES" sz="1200" dirty="0" smtClean="0">
              <a:solidFill>
                <a:sysClr val="windowText" lastClr="000000">
                  <a:hueOff val="0"/>
                  <a:satOff val="0"/>
                  <a:lumOff val="0"/>
                  <a:alphaOff val="0"/>
                </a:sysClr>
              </a:solidFill>
              <a:latin typeface="Calibri" panose="020F0502020204030204"/>
              <a:ea typeface="+mn-ea"/>
              <a:cs typeface="+mn-cs"/>
            </a:rPr>
            <a:t>No. Piezas: 3</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24DDF94D-BAB6-47C5-B1E4-FB7913ADCDB1}" type="parTrans" cxnId="{F2E23B96-AE25-4F19-83AF-5F4DC8A2759F}">
      <dgm:prSet/>
      <dgm:spPr/>
      <dgm:t>
        <a:bodyPr/>
        <a:lstStyle/>
        <a:p>
          <a:endParaRPr lang="es-ES"/>
        </a:p>
      </dgm:t>
    </dgm:pt>
    <dgm:pt modelId="{9F671E86-75E1-4AB1-9BB5-11509F8FA73C}" type="sibTrans" cxnId="{F2E23B96-AE25-4F19-83AF-5F4DC8A2759F}">
      <dgm:prSet/>
      <dgm:spPr/>
      <dgm:t>
        <a:bodyPr/>
        <a:lstStyle/>
        <a:p>
          <a:endParaRPr lang="es-ES"/>
        </a:p>
      </dgm:t>
    </dgm:pt>
    <dgm:pt modelId="{FB679FB3-9557-489D-B55B-B562A24E9C1F}">
      <dgm:prSet phldrT="[Texto]"/>
      <dgm:spPr>
        <a:xfrm>
          <a:off x="3009097" y="3230139"/>
          <a:ext cx="2096928" cy="274130"/>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TORNILLO POSICIONADOR</a:t>
          </a:r>
          <a:endParaRPr lang="es-ES" dirty="0">
            <a:solidFill>
              <a:sysClr val="windowText" lastClr="000000">
                <a:hueOff val="0"/>
                <a:satOff val="0"/>
                <a:lumOff val="0"/>
                <a:alphaOff val="0"/>
              </a:sysClr>
            </a:solidFill>
            <a:latin typeface="Calibri" panose="020F0502020204030204"/>
            <a:ea typeface="+mn-ea"/>
            <a:cs typeface="+mn-cs"/>
          </a:endParaRPr>
        </a:p>
      </dgm:t>
    </dgm:pt>
    <dgm:pt modelId="{0CD3BDD4-B237-4170-8A65-E533EB530F25}" type="parTrans" cxnId="{9A337D39-C9ED-48C9-9507-5A0EA8EC0A73}">
      <dgm:prSet/>
      <dgm:spPr/>
      <dgm:t>
        <a:bodyPr/>
        <a:lstStyle/>
        <a:p>
          <a:endParaRPr lang="es-ES"/>
        </a:p>
      </dgm:t>
    </dgm:pt>
    <dgm:pt modelId="{866B6A83-2B21-4447-BF56-4E1480C40C6C}" type="sibTrans" cxnId="{9A337D39-C9ED-48C9-9507-5A0EA8EC0A73}">
      <dgm:prSet/>
      <dgm:spPr/>
      <dgm:t>
        <a:bodyPr/>
        <a:lstStyle/>
        <a:p>
          <a:endParaRPr lang="es-ES"/>
        </a:p>
      </dgm:t>
    </dgm:pt>
    <dgm:pt modelId="{58D5B999-BC95-4F07-B8F1-C291D720C16E}">
      <dgm:prSet phldrT="[Texto]" custT="1"/>
      <dgm:spPr>
        <a:xfrm>
          <a:off x="3009097"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pPr algn="ctr"/>
          <a:r>
            <a:rPr lang="es-ES" sz="1200" dirty="0" smtClean="0">
              <a:solidFill>
                <a:sysClr val="windowText" lastClr="000000">
                  <a:hueOff val="0"/>
                  <a:satOff val="0"/>
                  <a:lumOff val="0"/>
                  <a:alphaOff val="0"/>
                </a:sysClr>
              </a:solidFill>
              <a:latin typeface="Calibri" panose="020F0502020204030204"/>
              <a:ea typeface="+mn-ea"/>
              <a:cs typeface="+mn-cs"/>
            </a:rPr>
            <a:t>Material: Teflón</a:t>
          </a:r>
        </a:p>
        <a:p>
          <a:pPr algn="ctr"/>
          <a:r>
            <a:rPr lang="es-ES" sz="1200" dirty="0" smtClean="0">
              <a:solidFill>
                <a:sysClr val="windowText" lastClr="000000">
                  <a:hueOff val="0"/>
                  <a:satOff val="0"/>
                  <a:lumOff val="0"/>
                  <a:alphaOff val="0"/>
                </a:sysClr>
              </a:solidFill>
              <a:latin typeface="Calibri" panose="020F0502020204030204"/>
              <a:ea typeface="+mn-ea"/>
              <a:cs typeface="+mn-cs"/>
            </a:rPr>
            <a:t>No. Piezas: 1</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614B14C4-3693-43D3-88EE-B365C9EEA6EB}" type="parTrans" cxnId="{E783C8E3-1F52-4BA9-91C9-9EC8FAE906F4}">
      <dgm:prSet/>
      <dgm:spPr/>
      <dgm:t>
        <a:bodyPr/>
        <a:lstStyle/>
        <a:p>
          <a:endParaRPr lang="es-ES"/>
        </a:p>
      </dgm:t>
    </dgm:pt>
    <dgm:pt modelId="{208B4C5C-A50B-4455-ACBB-C6E783C4157E}" type="sibTrans" cxnId="{E783C8E3-1F52-4BA9-91C9-9EC8FAE906F4}">
      <dgm:prSet/>
      <dgm:spPr/>
      <dgm:t>
        <a:bodyPr/>
        <a:lstStyle/>
        <a:p>
          <a:endParaRPr lang="es-ES"/>
        </a:p>
      </dgm:t>
    </dgm:pt>
    <dgm:pt modelId="{BF4C719B-7E6E-46EB-A774-965C0C3005D0}">
      <dgm:prSet phldrT="[Texto]"/>
      <dgm:spPr>
        <a:xfrm>
          <a:off x="5895542" y="3230139"/>
          <a:ext cx="2096928" cy="274130"/>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SOPORTE DEL MECANISMO</a:t>
          </a:r>
          <a:endParaRPr lang="es-ES" dirty="0">
            <a:solidFill>
              <a:sysClr val="windowText" lastClr="000000">
                <a:hueOff val="0"/>
                <a:satOff val="0"/>
                <a:lumOff val="0"/>
                <a:alphaOff val="0"/>
              </a:sysClr>
            </a:solidFill>
            <a:latin typeface="Calibri" panose="020F0502020204030204"/>
            <a:ea typeface="+mn-ea"/>
            <a:cs typeface="+mn-cs"/>
          </a:endParaRPr>
        </a:p>
      </dgm:t>
    </dgm:pt>
    <dgm:pt modelId="{E14FA246-A2B1-4729-8072-D70E6887C9D3}" type="parTrans" cxnId="{CB4779C4-5E36-4E0F-A3E3-CF6B6617A6D0}">
      <dgm:prSet/>
      <dgm:spPr/>
      <dgm:t>
        <a:bodyPr/>
        <a:lstStyle/>
        <a:p>
          <a:endParaRPr lang="es-ES"/>
        </a:p>
      </dgm:t>
    </dgm:pt>
    <dgm:pt modelId="{2D2A7360-7DC6-485D-BF57-9E83EAD0074D}" type="sibTrans" cxnId="{CB4779C4-5E36-4E0F-A3E3-CF6B6617A6D0}">
      <dgm:prSet/>
      <dgm:spPr/>
      <dgm:t>
        <a:bodyPr/>
        <a:lstStyle/>
        <a:p>
          <a:endParaRPr lang="es-ES"/>
        </a:p>
      </dgm:t>
    </dgm:pt>
    <dgm:pt modelId="{2FC6AA25-3080-4B36-8E3E-D1E63536A5F7}">
      <dgm:prSet phldrT="[Texto]" custT="1"/>
      <dgm:spPr>
        <a:xfrm>
          <a:off x="5895542"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Baquelita</a:t>
          </a:r>
        </a:p>
        <a:p>
          <a:r>
            <a:rPr lang="es-ES" sz="1200" dirty="0" smtClean="0">
              <a:solidFill>
                <a:sysClr val="windowText" lastClr="000000">
                  <a:hueOff val="0"/>
                  <a:satOff val="0"/>
                  <a:lumOff val="0"/>
                  <a:alphaOff val="0"/>
                </a:sysClr>
              </a:solidFill>
              <a:latin typeface="Calibri" panose="020F0502020204030204"/>
              <a:ea typeface="+mn-ea"/>
              <a:cs typeface="+mn-cs"/>
            </a:rPr>
            <a:t>No. Piezas: 1</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31C242EC-92B4-48A1-8466-B744D319C502}" type="parTrans" cxnId="{68BAA03B-3592-4DDC-982B-285300ACFAD0}">
      <dgm:prSet/>
      <dgm:spPr/>
      <dgm:t>
        <a:bodyPr/>
        <a:lstStyle/>
        <a:p>
          <a:endParaRPr lang="es-ES"/>
        </a:p>
      </dgm:t>
    </dgm:pt>
    <dgm:pt modelId="{9C6842D8-728D-4EA9-B33E-FC2D98199CA4}" type="sibTrans" cxnId="{68BAA03B-3592-4DDC-982B-285300ACFAD0}">
      <dgm:prSet/>
      <dgm:spPr/>
      <dgm:t>
        <a:bodyPr/>
        <a:lstStyle/>
        <a:p>
          <a:endParaRPr lang="es-ES"/>
        </a:p>
      </dgm:t>
    </dgm:pt>
    <dgm:pt modelId="{58D3DFF8-FF69-41DB-B9B6-1E8023B8158C}">
      <dgm:prSet/>
      <dgm:spPr>
        <a:xfrm>
          <a:off x="8781988" y="3230139"/>
          <a:ext cx="2096928" cy="274130"/>
        </a:xfrm>
        <a:prstGeom prst="rect">
          <a:avLst/>
        </a:prstGeom>
        <a:noFill/>
        <a:ln>
          <a:noFill/>
        </a:ln>
        <a:effectLst/>
      </dgm:spPr>
      <dgm:t>
        <a:bodyPr/>
        <a:lstStyle/>
        <a:p>
          <a:r>
            <a:rPr lang="es-ES" dirty="0" smtClean="0">
              <a:solidFill>
                <a:sysClr val="windowText" lastClr="000000">
                  <a:hueOff val="0"/>
                  <a:satOff val="0"/>
                  <a:lumOff val="0"/>
                  <a:alphaOff val="0"/>
                </a:sysClr>
              </a:solidFill>
              <a:latin typeface="Calibri" panose="020F0502020204030204"/>
              <a:ea typeface="+mn-ea"/>
              <a:cs typeface="+mn-cs"/>
            </a:rPr>
            <a:t>CABLE ELÉCTRICO</a:t>
          </a:r>
          <a:endParaRPr lang="es-ES" dirty="0">
            <a:solidFill>
              <a:sysClr val="windowText" lastClr="000000">
                <a:hueOff val="0"/>
                <a:satOff val="0"/>
                <a:lumOff val="0"/>
                <a:alphaOff val="0"/>
              </a:sysClr>
            </a:solidFill>
            <a:latin typeface="Calibri" panose="020F0502020204030204"/>
            <a:ea typeface="+mn-ea"/>
            <a:cs typeface="+mn-cs"/>
          </a:endParaRPr>
        </a:p>
      </dgm:t>
    </dgm:pt>
    <dgm:pt modelId="{4EC4439F-8449-4595-AEAF-C0674DFB75EE}" type="parTrans" cxnId="{36B24DC4-C42D-4331-82B9-B624E681D443}">
      <dgm:prSet/>
      <dgm:spPr/>
      <dgm:t>
        <a:bodyPr/>
        <a:lstStyle/>
        <a:p>
          <a:endParaRPr lang="es-ES"/>
        </a:p>
      </dgm:t>
    </dgm:pt>
    <dgm:pt modelId="{2D221CB9-B933-4FB6-890A-C1EEE32127B9}" type="sibTrans" cxnId="{36B24DC4-C42D-4331-82B9-B624E681D443}">
      <dgm:prSet/>
      <dgm:spPr/>
      <dgm:t>
        <a:bodyPr/>
        <a:lstStyle/>
        <a:p>
          <a:endParaRPr lang="es-ES"/>
        </a:p>
      </dgm:t>
    </dgm:pt>
    <dgm:pt modelId="{3738974B-29DE-4C3F-BF8C-5092C71BC121}">
      <dgm:prSet custT="1"/>
      <dgm:spPr>
        <a:xfrm>
          <a:off x="8781988"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gm:spPr>
      <dgm:t>
        <a:bodyPr/>
        <a:lstStyle/>
        <a:p>
          <a:r>
            <a:rPr lang="es-ES" sz="1200" dirty="0" smtClean="0">
              <a:solidFill>
                <a:sysClr val="windowText" lastClr="000000">
                  <a:hueOff val="0"/>
                  <a:satOff val="0"/>
                  <a:lumOff val="0"/>
                  <a:alphaOff val="0"/>
                </a:sysClr>
              </a:solidFill>
              <a:latin typeface="Calibri" panose="020F0502020204030204"/>
              <a:ea typeface="+mn-ea"/>
              <a:cs typeface="+mn-cs"/>
            </a:rPr>
            <a:t>Material: Cobre</a:t>
          </a:r>
        </a:p>
        <a:p>
          <a:r>
            <a:rPr lang="es-ES" sz="1200" dirty="0" smtClean="0">
              <a:solidFill>
                <a:sysClr val="windowText" lastClr="000000">
                  <a:hueOff val="0"/>
                  <a:satOff val="0"/>
                  <a:lumOff val="0"/>
                  <a:alphaOff val="0"/>
                </a:sysClr>
              </a:solidFill>
              <a:latin typeface="Calibri" panose="020F0502020204030204"/>
              <a:ea typeface="+mn-ea"/>
              <a:cs typeface="+mn-cs"/>
            </a:rPr>
            <a:t>No. piezas: 2</a:t>
          </a:r>
          <a:endParaRPr lang="es-ES" sz="1200" dirty="0">
            <a:solidFill>
              <a:sysClr val="windowText" lastClr="000000">
                <a:hueOff val="0"/>
                <a:satOff val="0"/>
                <a:lumOff val="0"/>
                <a:alphaOff val="0"/>
              </a:sysClr>
            </a:solidFill>
            <a:latin typeface="Calibri" panose="020F0502020204030204"/>
            <a:ea typeface="+mn-ea"/>
            <a:cs typeface="+mn-cs"/>
          </a:endParaRPr>
        </a:p>
      </dgm:t>
    </dgm:pt>
    <dgm:pt modelId="{AA7C26DB-D7C3-4FDD-826B-9F55842438BD}" type="parTrans" cxnId="{29C7E77A-9624-460E-86B3-8B3423FF5DEF}">
      <dgm:prSet/>
      <dgm:spPr/>
      <dgm:t>
        <a:bodyPr/>
        <a:lstStyle/>
        <a:p>
          <a:endParaRPr lang="es-ES"/>
        </a:p>
      </dgm:t>
    </dgm:pt>
    <dgm:pt modelId="{FDF7EBA6-6908-4553-A64D-C874BCC76F1A}" type="sibTrans" cxnId="{29C7E77A-9624-460E-86B3-8B3423FF5DEF}">
      <dgm:prSet/>
      <dgm:spPr/>
      <dgm:t>
        <a:bodyPr/>
        <a:lstStyle/>
        <a:p>
          <a:endParaRPr lang="es-ES"/>
        </a:p>
      </dgm:t>
    </dgm:pt>
    <dgm:pt modelId="{AD7CC6C2-ECE0-41EB-8035-DA476B532E04}" type="pres">
      <dgm:prSet presAssocID="{17159249-5096-4CE8-9029-7787138E2973}" presName="Name0" presStyleCnt="0">
        <dgm:presLayoutVars>
          <dgm:chMax/>
          <dgm:chPref/>
          <dgm:dir/>
        </dgm:presLayoutVars>
      </dgm:prSet>
      <dgm:spPr/>
      <dgm:t>
        <a:bodyPr/>
        <a:lstStyle/>
        <a:p>
          <a:endParaRPr lang="es-ES"/>
        </a:p>
      </dgm:t>
    </dgm:pt>
    <dgm:pt modelId="{A88BB7B0-D2E6-4EC2-AFF0-0B510724DFB0}" type="pres">
      <dgm:prSet presAssocID="{324CC504-58DB-4FFA-933B-355FA7EA5B4D}" presName="composite" presStyleCnt="0">
        <dgm:presLayoutVars>
          <dgm:chMax val="1"/>
          <dgm:chPref val="1"/>
        </dgm:presLayoutVars>
      </dgm:prSet>
      <dgm:spPr/>
    </dgm:pt>
    <dgm:pt modelId="{C2A7F142-4552-4523-8F40-E9374BDD8210}" type="pres">
      <dgm:prSet presAssocID="{324CC504-58DB-4FFA-933B-355FA7EA5B4D}" presName="Accent" presStyleLbl="trAlignAcc1" presStyleIdx="0" presStyleCnt="4">
        <dgm:presLayoutVars>
          <dgm:chMax val="0"/>
          <dgm:chPref val="0"/>
        </dgm:presLayoutVars>
      </dgm:prSet>
      <dgm:spPr>
        <a:xfrm>
          <a:off x="6155"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1681458E-D8F3-4222-9DF0-EB890AF49903}" type="pres">
      <dgm:prSet presAssocID="{324CC504-58DB-4FFA-933B-355FA7EA5B4D}" presName="Image" presStyleLbl="alignImgPlace1" presStyleIdx="0" presStyleCnt="4" custScaleY="70446">
        <dgm:presLayoutVars>
          <dgm:chMax val="0"/>
          <dgm:chPref val="0"/>
        </dgm:presLayoutVars>
      </dgm:prSet>
      <dgm:spPr>
        <a:xfrm>
          <a:off x="122651" y="1828428"/>
          <a:ext cx="2096928" cy="1021718"/>
        </a:xfrm>
        <a:prstGeom prst="rect">
          <a:avLst/>
        </a:prstGeom>
        <a:blipFill rotWithShape="1">
          <a:blip xmlns:r="http://schemas.openxmlformats.org/officeDocument/2006/relationships" r:embed="rId1"/>
          <a:stretch>
            <a:fillRect/>
          </a:stretch>
        </a:blipFill>
        <a:ln w="12700" cap="flat" cmpd="sng" algn="ctr">
          <a:solidFill>
            <a:srgbClr val="ED7D31">
              <a:shade val="80000"/>
              <a:hueOff val="0"/>
              <a:satOff val="0"/>
              <a:lumOff val="0"/>
              <a:alphaOff val="0"/>
            </a:srgbClr>
          </a:solidFill>
          <a:prstDash val="solid"/>
          <a:miter lim="800000"/>
        </a:ln>
        <a:effectLst/>
      </dgm:spPr>
    </dgm:pt>
    <dgm:pt modelId="{49C28525-B147-4286-9A83-6D8777B935EB}" type="pres">
      <dgm:prSet presAssocID="{324CC504-58DB-4FFA-933B-355FA7EA5B4D}" presName="ChildComposite" presStyleCnt="0"/>
      <dgm:spPr/>
    </dgm:pt>
    <dgm:pt modelId="{B2DDDAE4-1AB7-45A1-BBA8-C041DA673774}" type="pres">
      <dgm:prSet presAssocID="{324CC504-58DB-4FFA-933B-355FA7EA5B4D}" presName="Child" presStyleLbl="node1" presStyleIdx="0" presStyleCnt="4">
        <dgm:presLayoutVars>
          <dgm:chMax val="0"/>
          <dgm:chPref val="0"/>
          <dgm:bulletEnabled val="1"/>
        </dgm:presLayoutVars>
      </dgm:prSet>
      <dgm:spPr>
        <a:prstGeom prst="rect">
          <a:avLst/>
        </a:prstGeom>
      </dgm:spPr>
      <dgm:t>
        <a:bodyPr/>
        <a:lstStyle/>
        <a:p>
          <a:endParaRPr lang="es-ES"/>
        </a:p>
      </dgm:t>
    </dgm:pt>
    <dgm:pt modelId="{6A7F6AA6-1969-4A6B-A600-B4F9820C8C17}" type="pres">
      <dgm:prSet presAssocID="{324CC504-58DB-4FFA-933B-355FA7EA5B4D}" presName="Parent" presStyleLbl="revTx" presStyleIdx="0" presStyleCnt="4">
        <dgm:presLayoutVars>
          <dgm:chMax val="1"/>
          <dgm:chPref val="0"/>
          <dgm:bulletEnabled val="1"/>
        </dgm:presLayoutVars>
      </dgm:prSet>
      <dgm:spPr>
        <a:prstGeom prst="rect">
          <a:avLst/>
        </a:prstGeom>
      </dgm:spPr>
      <dgm:t>
        <a:bodyPr/>
        <a:lstStyle/>
        <a:p>
          <a:endParaRPr lang="es-ES"/>
        </a:p>
      </dgm:t>
    </dgm:pt>
    <dgm:pt modelId="{19BE6831-44D2-41AB-B912-4C22D318848D}" type="pres">
      <dgm:prSet presAssocID="{27BE2AE6-6C6F-44B3-877E-4E0D33BAE289}" presName="sibTrans" presStyleCnt="0"/>
      <dgm:spPr/>
    </dgm:pt>
    <dgm:pt modelId="{5B0BE6CE-2BA1-48DE-A126-EFD5FF44A1E9}" type="pres">
      <dgm:prSet presAssocID="{FB679FB3-9557-489D-B55B-B562A24E9C1F}" presName="composite" presStyleCnt="0">
        <dgm:presLayoutVars>
          <dgm:chMax val="1"/>
          <dgm:chPref val="1"/>
        </dgm:presLayoutVars>
      </dgm:prSet>
      <dgm:spPr/>
    </dgm:pt>
    <dgm:pt modelId="{1804A0EF-062E-490C-AF67-9519F101E3F7}" type="pres">
      <dgm:prSet presAssocID="{FB679FB3-9557-489D-B55B-B562A24E9C1F}" presName="Accent" presStyleLbl="trAlignAcc1" presStyleIdx="1" presStyleCnt="4">
        <dgm:presLayoutVars>
          <dgm:chMax val="0"/>
          <dgm:chPref val="0"/>
        </dgm:presLayoutVars>
      </dgm:prSet>
      <dgm:spPr>
        <a:xfrm>
          <a:off x="2892601"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2FAF7F00-E6DC-4880-913D-8E271B431CE0}" type="pres">
      <dgm:prSet presAssocID="{FB679FB3-9557-489D-B55B-B562A24E9C1F}" presName="Image" presStyleLbl="alignImgPlace1" presStyleIdx="1" presStyleCnt="4" custScaleX="95416" custScaleY="68937">
        <dgm:presLayoutVars>
          <dgm:chMax val="0"/>
          <dgm:chPref val="0"/>
        </dgm:presLayoutVars>
      </dgm:prSet>
      <dgm:spPr>
        <a:xfrm>
          <a:off x="3009097" y="1448435"/>
          <a:ext cx="2096928" cy="1781704"/>
        </a:xfrm>
        <a:prstGeom prst="rect">
          <a:avLst/>
        </a:prstGeom>
        <a:blipFill rotWithShape="1">
          <a:blip xmlns:r="http://schemas.openxmlformats.org/officeDocument/2006/relationships" r:embed="rId2"/>
          <a:stretch>
            <a:fillRect/>
          </a:stretch>
        </a:blipFill>
        <a:ln w="12700" cap="flat" cmpd="sng" algn="ctr">
          <a:solidFill>
            <a:srgbClr val="ED7D31">
              <a:shade val="80000"/>
              <a:hueOff val="0"/>
              <a:satOff val="0"/>
              <a:lumOff val="0"/>
              <a:alphaOff val="0"/>
            </a:srgbClr>
          </a:solidFill>
          <a:prstDash val="solid"/>
          <a:miter lim="800000"/>
        </a:ln>
        <a:effectLst/>
      </dgm:spPr>
      <dgm:t>
        <a:bodyPr/>
        <a:lstStyle/>
        <a:p>
          <a:endParaRPr lang="es-ES"/>
        </a:p>
      </dgm:t>
    </dgm:pt>
    <dgm:pt modelId="{B56A522E-E71F-4DA7-BD9B-ADE76BAEBD1A}" type="pres">
      <dgm:prSet presAssocID="{FB679FB3-9557-489D-B55B-B562A24E9C1F}" presName="ChildComposite" presStyleCnt="0"/>
      <dgm:spPr/>
    </dgm:pt>
    <dgm:pt modelId="{80F251F0-AA23-469F-95B1-3962DA900968}" type="pres">
      <dgm:prSet presAssocID="{FB679FB3-9557-489D-B55B-B562A24E9C1F}" presName="Child" presStyleLbl="node1" presStyleIdx="1" presStyleCnt="4">
        <dgm:presLayoutVars>
          <dgm:chMax val="0"/>
          <dgm:chPref val="0"/>
          <dgm:bulletEnabled val="1"/>
        </dgm:presLayoutVars>
      </dgm:prSet>
      <dgm:spPr>
        <a:prstGeom prst="rect">
          <a:avLst/>
        </a:prstGeom>
      </dgm:spPr>
      <dgm:t>
        <a:bodyPr/>
        <a:lstStyle/>
        <a:p>
          <a:endParaRPr lang="es-ES"/>
        </a:p>
      </dgm:t>
    </dgm:pt>
    <dgm:pt modelId="{64581967-55C9-4B80-AD67-44F8E230E49A}" type="pres">
      <dgm:prSet presAssocID="{FB679FB3-9557-489D-B55B-B562A24E9C1F}" presName="Parent" presStyleLbl="revTx" presStyleIdx="1" presStyleCnt="4">
        <dgm:presLayoutVars>
          <dgm:chMax val="1"/>
          <dgm:chPref val="0"/>
          <dgm:bulletEnabled val="1"/>
        </dgm:presLayoutVars>
      </dgm:prSet>
      <dgm:spPr>
        <a:prstGeom prst="rect">
          <a:avLst/>
        </a:prstGeom>
      </dgm:spPr>
      <dgm:t>
        <a:bodyPr/>
        <a:lstStyle/>
        <a:p>
          <a:endParaRPr lang="es-ES"/>
        </a:p>
      </dgm:t>
    </dgm:pt>
    <dgm:pt modelId="{0FDE9C57-572C-49A7-8AC6-95B2CEC4AE22}" type="pres">
      <dgm:prSet presAssocID="{866B6A83-2B21-4447-BF56-4E1480C40C6C}" presName="sibTrans" presStyleCnt="0"/>
      <dgm:spPr/>
    </dgm:pt>
    <dgm:pt modelId="{69B7562A-FB8C-482B-9A66-4EEAD1205988}" type="pres">
      <dgm:prSet presAssocID="{BF4C719B-7E6E-46EB-A774-965C0C3005D0}" presName="composite" presStyleCnt="0">
        <dgm:presLayoutVars>
          <dgm:chMax val="1"/>
          <dgm:chPref val="1"/>
        </dgm:presLayoutVars>
      </dgm:prSet>
      <dgm:spPr/>
    </dgm:pt>
    <dgm:pt modelId="{5A125537-5C65-4CAF-B6FB-EF4103D014DB}" type="pres">
      <dgm:prSet presAssocID="{BF4C719B-7E6E-46EB-A774-965C0C3005D0}" presName="Accent" presStyleLbl="trAlignAcc1" presStyleIdx="2" presStyleCnt="4">
        <dgm:presLayoutVars>
          <dgm:chMax val="0"/>
          <dgm:chPref val="0"/>
        </dgm:presLayoutVars>
      </dgm:prSet>
      <dgm:spPr>
        <a:xfrm>
          <a:off x="5779046"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36461EB7-EE9C-436B-AC4B-7ED55B0316BB}" type="pres">
      <dgm:prSet presAssocID="{BF4C719B-7E6E-46EB-A774-965C0C3005D0}" presName="Image" presStyleLbl="alignImgPlace1" presStyleIdx="2" presStyleCnt="4" custScaleY="74975">
        <dgm:presLayoutVars>
          <dgm:chMax val="0"/>
          <dgm:chPref val="0"/>
        </dgm:presLayoutVars>
      </dgm:prSet>
      <dgm:spPr>
        <a:xfrm>
          <a:off x="5895542" y="1448435"/>
          <a:ext cx="2096928" cy="1781704"/>
        </a:xfrm>
        <a:prstGeom prst="rect">
          <a:avLst/>
        </a:prstGeom>
        <a:blipFill rotWithShape="1">
          <a:blip xmlns:r="http://schemas.openxmlformats.org/officeDocument/2006/relationships" r:embed="rId3"/>
          <a:stretch>
            <a:fillRect/>
          </a:stretch>
        </a:blipFill>
        <a:ln w="12700" cap="flat" cmpd="sng" algn="ctr">
          <a:solidFill>
            <a:srgbClr val="ED7D31">
              <a:shade val="80000"/>
              <a:hueOff val="0"/>
              <a:satOff val="0"/>
              <a:lumOff val="0"/>
              <a:alphaOff val="0"/>
            </a:srgbClr>
          </a:solidFill>
          <a:prstDash val="solid"/>
          <a:miter lim="800000"/>
        </a:ln>
        <a:effectLst/>
      </dgm:spPr>
    </dgm:pt>
    <dgm:pt modelId="{36D65F07-EF70-4D5E-A4F9-D3102C8DF402}" type="pres">
      <dgm:prSet presAssocID="{BF4C719B-7E6E-46EB-A774-965C0C3005D0}" presName="ChildComposite" presStyleCnt="0"/>
      <dgm:spPr/>
    </dgm:pt>
    <dgm:pt modelId="{7679C3B3-998A-4692-8156-F7AB68748B32}" type="pres">
      <dgm:prSet presAssocID="{BF4C719B-7E6E-46EB-A774-965C0C3005D0}" presName="Child" presStyleLbl="node1" presStyleIdx="2" presStyleCnt="4">
        <dgm:presLayoutVars>
          <dgm:chMax val="0"/>
          <dgm:chPref val="0"/>
          <dgm:bulletEnabled val="1"/>
        </dgm:presLayoutVars>
      </dgm:prSet>
      <dgm:spPr>
        <a:prstGeom prst="rect">
          <a:avLst/>
        </a:prstGeom>
      </dgm:spPr>
      <dgm:t>
        <a:bodyPr/>
        <a:lstStyle/>
        <a:p>
          <a:endParaRPr lang="es-ES"/>
        </a:p>
      </dgm:t>
    </dgm:pt>
    <dgm:pt modelId="{066A14CF-B037-44EA-A918-965CE479F1EB}" type="pres">
      <dgm:prSet presAssocID="{BF4C719B-7E6E-46EB-A774-965C0C3005D0}" presName="Parent" presStyleLbl="revTx" presStyleIdx="2" presStyleCnt="4">
        <dgm:presLayoutVars>
          <dgm:chMax val="1"/>
          <dgm:chPref val="0"/>
          <dgm:bulletEnabled val="1"/>
        </dgm:presLayoutVars>
      </dgm:prSet>
      <dgm:spPr>
        <a:prstGeom prst="rect">
          <a:avLst/>
        </a:prstGeom>
      </dgm:spPr>
      <dgm:t>
        <a:bodyPr/>
        <a:lstStyle/>
        <a:p>
          <a:endParaRPr lang="es-ES"/>
        </a:p>
      </dgm:t>
    </dgm:pt>
    <dgm:pt modelId="{F1ABB4EB-9D68-4108-89E1-5E984C6B57BE}" type="pres">
      <dgm:prSet presAssocID="{2D2A7360-7DC6-485D-BF57-9E83EAD0074D}" presName="sibTrans" presStyleCnt="0"/>
      <dgm:spPr/>
    </dgm:pt>
    <dgm:pt modelId="{229E83EC-B853-46FF-A125-4B8716A0122D}" type="pres">
      <dgm:prSet presAssocID="{58D3DFF8-FF69-41DB-B9B6-1E8023B8158C}" presName="composite" presStyleCnt="0">
        <dgm:presLayoutVars>
          <dgm:chMax val="1"/>
          <dgm:chPref val="1"/>
        </dgm:presLayoutVars>
      </dgm:prSet>
      <dgm:spPr/>
    </dgm:pt>
    <dgm:pt modelId="{FEAB8860-2FF6-434A-A097-1A88E160735C}" type="pres">
      <dgm:prSet presAssocID="{58D3DFF8-FF69-41DB-B9B6-1E8023B8158C}" presName="Accent" presStyleLbl="trAlignAcc1" presStyleIdx="3" presStyleCnt="4">
        <dgm:presLayoutVars>
          <dgm:chMax val="0"/>
          <dgm:chPref val="0"/>
        </dgm:presLayoutVars>
      </dgm:prSet>
      <dgm:spPr>
        <a:xfrm>
          <a:off x="8665492"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gm:spPr>
    </dgm:pt>
    <dgm:pt modelId="{E97D4F85-5DC8-46CE-87D9-F682A078A093}" type="pres">
      <dgm:prSet presAssocID="{58D3DFF8-FF69-41DB-B9B6-1E8023B8158C}" presName="Image" presStyleLbl="alignImgPlace1" presStyleIdx="3" presStyleCnt="4" custScaleX="68788" custScaleY="80942">
        <dgm:presLayoutVars>
          <dgm:chMax val="0"/>
          <dgm:chPref val="0"/>
        </dgm:presLayoutVars>
      </dgm:prSet>
      <dgm:spPr>
        <a:xfrm>
          <a:off x="9109235" y="1618213"/>
          <a:ext cx="1442435" cy="1442147"/>
        </a:xfrm>
        <a:prstGeom prst="rect">
          <a:avLst/>
        </a:prstGeom>
        <a:blipFill rotWithShape="1">
          <a:blip xmlns:r="http://schemas.openxmlformats.org/officeDocument/2006/relationships" r:embed="rId4"/>
          <a:stretch>
            <a:fillRect/>
          </a:stretch>
        </a:blipFill>
        <a:ln w="12700" cap="flat" cmpd="sng" algn="ctr">
          <a:solidFill>
            <a:srgbClr val="ED7D31">
              <a:shade val="80000"/>
              <a:hueOff val="0"/>
              <a:satOff val="0"/>
              <a:lumOff val="0"/>
              <a:alphaOff val="0"/>
            </a:srgbClr>
          </a:solidFill>
          <a:prstDash val="solid"/>
          <a:miter lim="800000"/>
        </a:ln>
        <a:effectLst/>
      </dgm:spPr>
    </dgm:pt>
    <dgm:pt modelId="{FAB267BC-525C-4AF3-A04F-EE181D67A291}" type="pres">
      <dgm:prSet presAssocID="{58D3DFF8-FF69-41DB-B9B6-1E8023B8158C}" presName="ChildComposite" presStyleCnt="0"/>
      <dgm:spPr/>
    </dgm:pt>
    <dgm:pt modelId="{7FA62610-4C1F-4A49-BA37-A816E50AA423}" type="pres">
      <dgm:prSet presAssocID="{58D3DFF8-FF69-41DB-B9B6-1E8023B8158C}" presName="Child" presStyleLbl="node1" presStyleIdx="3" presStyleCnt="4">
        <dgm:presLayoutVars>
          <dgm:chMax val="0"/>
          <dgm:chPref val="0"/>
          <dgm:bulletEnabled val="1"/>
        </dgm:presLayoutVars>
      </dgm:prSet>
      <dgm:spPr>
        <a:prstGeom prst="rect">
          <a:avLst/>
        </a:prstGeom>
      </dgm:spPr>
      <dgm:t>
        <a:bodyPr/>
        <a:lstStyle/>
        <a:p>
          <a:endParaRPr lang="es-ES"/>
        </a:p>
      </dgm:t>
    </dgm:pt>
    <dgm:pt modelId="{00B62001-5310-48FC-B535-786C1EE81849}" type="pres">
      <dgm:prSet presAssocID="{58D3DFF8-FF69-41DB-B9B6-1E8023B8158C}" presName="Parent" presStyleLbl="revTx" presStyleIdx="3" presStyleCnt="4">
        <dgm:presLayoutVars>
          <dgm:chMax val="1"/>
          <dgm:chPref val="0"/>
          <dgm:bulletEnabled val="1"/>
        </dgm:presLayoutVars>
      </dgm:prSet>
      <dgm:spPr>
        <a:prstGeom prst="rect">
          <a:avLst/>
        </a:prstGeom>
      </dgm:spPr>
      <dgm:t>
        <a:bodyPr/>
        <a:lstStyle/>
        <a:p>
          <a:endParaRPr lang="es-ES"/>
        </a:p>
      </dgm:t>
    </dgm:pt>
  </dgm:ptLst>
  <dgm:cxnLst>
    <dgm:cxn modelId="{0287078D-335E-4E5D-97C3-27E9D4BDC83D}" type="presOf" srcId="{3738974B-29DE-4C3F-BF8C-5092C71BC121}" destId="{7FA62610-4C1F-4A49-BA37-A816E50AA423}" srcOrd="0" destOrd="0" presId="urn:microsoft.com/office/officeart/2008/layout/CaptionedPictures"/>
    <dgm:cxn modelId="{2682E358-9172-4D12-8AF6-E04207F5C453}" srcId="{17159249-5096-4CE8-9029-7787138E2973}" destId="{324CC504-58DB-4FFA-933B-355FA7EA5B4D}" srcOrd="0" destOrd="0" parTransId="{DAE40FC4-1782-414C-9E1F-54B66303EF84}" sibTransId="{27BE2AE6-6C6F-44B3-877E-4E0D33BAE289}"/>
    <dgm:cxn modelId="{CB4779C4-5E36-4E0F-A3E3-CF6B6617A6D0}" srcId="{17159249-5096-4CE8-9029-7787138E2973}" destId="{BF4C719B-7E6E-46EB-A774-965C0C3005D0}" srcOrd="2" destOrd="0" parTransId="{E14FA246-A2B1-4729-8072-D70E6887C9D3}" sibTransId="{2D2A7360-7DC6-485D-BF57-9E83EAD0074D}"/>
    <dgm:cxn modelId="{1AB0F3EA-F960-49F4-BE57-93BF4A7C0B76}" type="presOf" srcId="{E642CD2E-E3FD-47EC-BEE0-15ED2059FE4E}" destId="{B2DDDAE4-1AB7-45A1-BBA8-C041DA673774}" srcOrd="0" destOrd="0" presId="urn:microsoft.com/office/officeart/2008/layout/CaptionedPictures"/>
    <dgm:cxn modelId="{29C7E77A-9624-460E-86B3-8B3423FF5DEF}" srcId="{58D3DFF8-FF69-41DB-B9B6-1E8023B8158C}" destId="{3738974B-29DE-4C3F-BF8C-5092C71BC121}" srcOrd="0" destOrd="0" parTransId="{AA7C26DB-D7C3-4FDD-826B-9F55842438BD}" sibTransId="{FDF7EBA6-6908-4553-A64D-C874BCC76F1A}"/>
    <dgm:cxn modelId="{0C8F57E9-5E30-4162-841F-DCC2721C7399}" type="presOf" srcId="{17159249-5096-4CE8-9029-7787138E2973}" destId="{AD7CC6C2-ECE0-41EB-8035-DA476B532E04}" srcOrd="0" destOrd="0" presId="urn:microsoft.com/office/officeart/2008/layout/CaptionedPictures"/>
    <dgm:cxn modelId="{EC46C1E0-D033-4C8F-87E6-A757194614AE}" type="presOf" srcId="{324CC504-58DB-4FFA-933B-355FA7EA5B4D}" destId="{6A7F6AA6-1969-4A6B-A600-B4F9820C8C17}" srcOrd="0" destOrd="0" presId="urn:microsoft.com/office/officeart/2008/layout/CaptionedPictures"/>
    <dgm:cxn modelId="{B1D8EB15-0F50-40E3-9AE8-ABA949048A4A}" type="presOf" srcId="{58D5B999-BC95-4F07-B8F1-C291D720C16E}" destId="{80F251F0-AA23-469F-95B1-3962DA900968}" srcOrd="0" destOrd="0" presId="urn:microsoft.com/office/officeart/2008/layout/CaptionedPictures"/>
    <dgm:cxn modelId="{9A337D39-C9ED-48C9-9507-5A0EA8EC0A73}" srcId="{17159249-5096-4CE8-9029-7787138E2973}" destId="{FB679FB3-9557-489D-B55B-B562A24E9C1F}" srcOrd="1" destOrd="0" parTransId="{0CD3BDD4-B237-4170-8A65-E533EB530F25}" sibTransId="{866B6A83-2B21-4447-BF56-4E1480C40C6C}"/>
    <dgm:cxn modelId="{8ED02F01-56E6-429C-9D24-4D762584242B}" type="presOf" srcId="{FB679FB3-9557-489D-B55B-B562A24E9C1F}" destId="{64581967-55C9-4B80-AD67-44F8E230E49A}" srcOrd="0" destOrd="0" presId="urn:microsoft.com/office/officeart/2008/layout/CaptionedPictures"/>
    <dgm:cxn modelId="{E783C8E3-1F52-4BA9-91C9-9EC8FAE906F4}" srcId="{FB679FB3-9557-489D-B55B-B562A24E9C1F}" destId="{58D5B999-BC95-4F07-B8F1-C291D720C16E}" srcOrd="0" destOrd="0" parTransId="{614B14C4-3693-43D3-88EE-B365C9EEA6EB}" sibTransId="{208B4C5C-A50B-4455-ACBB-C6E783C4157E}"/>
    <dgm:cxn modelId="{68BAA03B-3592-4DDC-982B-285300ACFAD0}" srcId="{BF4C719B-7E6E-46EB-A774-965C0C3005D0}" destId="{2FC6AA25-3080-4B36-8E3E-D1E63536A5F7}" srcOrd="0" destOrd="0" parTransId="{31C242EC-92B4-48A1-8466-B744D319C502}" sibTransId="{9C6842D8-728D-4EA9-B33E-FC2D98199CA4}"/>
    <dgm:cxn modelId="{32A95810-04D9-4E75-BF22-D42D452F0649}" type="presOf" srcId="{2FC6AA25-3080-4B36-8E3E-D1E63536A5F7}" destId="{7679C3B3-998A-4692-8156-F7AB68748B32}" srcOrd="0" destOrd="0" presId="urn:microsoft.com/office/officeart/2008/layout/CaptionedPictures"/>
    <dgm:cxn modelId="{98E883A2-252C-434D-80E1-DF877AE78B41}" type="presOf" srcId="{58D3DFF8-FF69-41DB-B9B6-1E8023B8158C}" destId="{00B62001-5310-48FC-B535-786C1EE81849}" srcOrd="0" destOrd="0" presId="urn:microsoft.com/office/officeart/2008/layout/CaptionedPictures"/>
    <dgm:cxn modelId="{43E6A45F-CBA3-48FB-9415-410479DCBF89}" type="presOf" srcId="{BF4C719B-7E6E-46EB-A774-965C0C3005D0}" destId="{066A14CF-B037-44EA-A918-965CE479F1EB}" srcOrd="0" destOrd="0" presId="urn:microsoft.com/office/officeart/2008/layout/CaptionedPictures"/>
    <dgm:cxn modelId="{36B24DC4-C42D-4331-82B9-B624E681D443}" srcId="{17159249-5096-4CE8-9029-7787138E2973}" destId="{58D3DFF8-FF69-41DB-B9B6-1E8023B8158C}" srcOrd="3" destOrd="0" parTransId="{4EC4439F-8449-4595-AEAF-C0674DFB75EE}" sibTransId="{2D221CB9-B933-4FB6-890A-C1EEE32127B9}"/>
    <dgm:cxn modelId="{F2E23B96-AE25-4F19-83AF-5F4DC8A2759F}" srcId="{324CC504-58DB-4FFA-933B-355FA7EA5B4D}" destId="{E642CD2E-E3FD-47EC-BEE0-15ED2059FE4E}" srcOrd="0" destOrd="0" parTransId="{24DDF94D-BAB6-47C5-B1E4-FB7913ADCDB1}" sibTransId="{9F671E86-75E1-4AB1-9BB5-11509F8FA73C}"/>
    <dgm:cxn modelId="{759D024D-23CB-4974-B07A-5E3C6EEE70AE}" type="presParOf" srcId="{AD7CC6C2-ECE0-41EB-8035-DA476B532E04}" destId="{A88BB7B0-D2E6-4EC2-AFF0-0B510724DFB0}" srcOrd="0" destOrd="0" presId="urn:microsoft.com/office/officeart/2008/layout/CaptionedPictures"/>
    <dgm:cxn modelId="{A3AB9954-61A0-498A-98DE-754607847689}" type="presParOf" srcId="{A88BB7B0-D2E6-4EC2-AFF0-0B510724DFB0}" destId="{C2A7F142-4552-4523-8F40-E9374BDD8210}" srcOrd="0" destOrd="0" presId="urn:microsoft.com/office/officeart/2008/layout/CaptionedPictures"/>
    <dgm:cxn modelId="{E373AA05-00BD-49C7-9E93-6B4C79BE4AA0}" type="presParOf" srcId="{A88BB7B0-D2E6-4EC2-AFF0-0B510724DFB0}" destId="{1681458E-D8F3-4222-9DF0-EB890AF49903}" srcOrd="1" destOrd="0" presId="urn:microsoft.com/office/officeart/2008/layout/CaptionedPictures"/>
    <dgm:cxn modelId="{16C95A49-A146-4D9B-9C0A-4F4A7C08D322}" type="presParOf" srcId="{A88BB7B0-D2E6-4EC2-AFF0-0B510724DFB0}" destId="{49C28525-B147-4286-9A83-6D8777B935EB}" srcOrd="2" destOrd="0" presId="urn:microsoft.com/office/officeart/2008/layout/CaptionedPictures"/>
    <dgm:cxn modelId="{614488B0-AB70-4C3E-9FD8-DB4B8F34295E}" type="presParOf" srcId="{49C28525-B147-4286-9A83-6D8777B935EB}" destId="{B2DDDAE4-1AB7-45A1-BBA8-C041DA673774}" srcOrd="0" destOrd="0" presId="urn:microsoft.com/office/officeart/2008/layout/CaptionedPictures"/>
    <dgm:cxn modelId="{C7864863-4CBF-4648-A7DA-506638B6074B}" type="presParOf" srcId="{49C28525-B147-4286-9A83-6D8777B935EB}" destId="{6A7F6AA6-1969-4A6B-A600-B4F9820C8C17}" srcOrd="1" destOrd="0" presId="urn:microsoft.com/office/officeart/2008/layout/CaptionedPictures"/>
    <dgm:cxn modelId="{F3F141B7-0F8F-4811-9831-02595FACA4A7}" type="presParOf" srcId="{AD7CC6C2-ECE0-41EB-8035-DA476B532E04}" destId="{19BE6831-44D2-41AB-B912-4C22D318848D}" srcOrd="1" destOrd="0" presId="urn:microsoft.com/office/officeart/2008/layout/CaptionedPictures"/>
    <dgm:cxn modelId="{6BD666F0-A4E1-409B-974E-B51D1AFB8469}" type="presParOf" srcId="{AD7CC6C2-ECE0-41EB-8035-DA476B532E04}" destId="{5B0BE6CE-2BA1-48DE-A126-EFD5FF44A1E9}" srcOrd="2" destOrd="0" presId="urn:microsoft.com/office/officeart/2008/layout/CaptionedPictures"/>
    <dgm:cxn modelId="{29A93600-D3F5-432C-9F58-6695BB51F11A}" type="presParOf" srcId="{5B0BE6CE-2BA1-48DE-A126-EFD5FF44A1E9}" destId="{1804A0EF-062E-490C-AF67-9519F101E3F7}" srcOrd="0" destOrd="0" presId="urn:microsoft.com/office/officeart/2008/layout/CaptionedPictures"/>
    <dgm:cxn modelId="{6F5084E8-9A37-4342-86B1-DDD537A541A3}" type="presParOf" srcId="{5B0BE6CE-2BA1-48DE-A126-EFD5FF44A1E9}" destId="{2FAF7F00-E6DC-4880-913D-8E271B431CE0}" srcOrd="1" destOrd="0" presId="urn:microsoft.com/office/officeart/2008/layout/CaptionedPictures"/>
    <dgm:cxn modelId="{06C5585A-A9C5-47B4-8720-872B801F0B55}" type="presParOf" srcId="{5B0BE6CE-2BA1-48DE-A126-EFD5FF44A1E9}" destId="{B56A522E-E71F-4DA7-BD9B-ADE76BAEBD1A}" srcOrd="2" destOrd="0" presId="urn:microsoft.com/office/officeart/2008/layout/CaptionedPictures"/>
    <dgm:cxn modelId="{7D34C406-4CBD-4D1F-BE50-64E3DAA09E60}" type="presParOf" srcId="{B56A522E-E71F-4DA7-BD9B-ADE76BAEBD1A}" destId="{80F251F0-AA23-469F-95B1-3962DA900968}" srcOrd="0" destOrd="0" presId="urn:microsoft.com/office/officeart/2008/layout/CaptionedPictures"/>
    <dgm:cxn modelId="{EBB354CC-5D74-438D-A6FF-4434DD61DDBE}" type="presParOf" srcId="{B56A522E-E71F-4DA7-BD9B-ADE76BAEBD1A}" destId="{64581967-55C9-4B80-AD67-44F8E230E49A}" srcOrd="1" destOrd="0" presId="urn:microsoft.com/office/officeart/2008/layout/CaptionedPictures"/>
    <dgm:cxn modelId="{BAE36598-A84F-44BA-9CAA-5FCBF97D3AEB}" type="presParOf" srcId="{AD7CC6C2-ECE0-41EB-8035-DA476B532E04}" destId="{0FDE9C57-572C-49A7-8AC6-95B2CEC4AE22}" srcOrd="3" destOrd="0" presId="urn:microsoft.com/office/officeart/2008/layout/CaptionedPictures"/>
    <dgm:cxn modelId="{9847FBF9-36E0-4DAB-BC98-099BF9956E99}" type="presParOf" srcId="{AD7CC6C2-ECE0-41EB-8035-DA476B532E04}" destId="{69B7562A-FB8C-482B-9A66-4EEAD1205988}" srcOrd="4" destOrd="0" presId="urn:microsoft.com/office/officeart/2008/layout/CaptionedPictures"/>
    <dgm:cxn modelId="{672979DD-8A3F-4466-A994-5B76FBF9A900}" type="presParOf" srcId="{69B7562A-FB8C-482B-9A66-4EEAD1205988}" destId="{5A125537-5C65-4CAF-B6FB-EF4103D014DB}" srcOrd="0" destOrd="0" presId="urn:microsoft.com/office/officeart/2008/layout/CaptionedPictures"/>
    <dgm:cxn modelId="{6D111A20-3D6B-4112-8A82-64A062C9DDBE}" type="presParOf" srcId="{69B7562A-FB8C-482B-9A66-4EEAD1205988}" destId="{36461EB7-EE9C-436B-AC4B-7ED55B0316BB}" srcOrd="1" destOrd="0" presId="urn:microsoft.com/office/officeart/2008/layout/CaptionedPictures"/>
    <dgm:cxn modelId="{78F79AE5-C63A-420D-99DB-0524D7C22759}" type="presParOf" srcId="{69B7562A-FB8C-482B-9A66-4EEAD1205988}" destId="{36D65F07-EF70-4D5E-A4F9-D3102C8DF402}" srcOrd="2" destOrd="0" presId="urn:microsoft.com/office/officeart/2008/layout/CaptionedPictures"/>
    <dgm:cxn modelId="{B28422E9-12D4-42DF-9A99-76248DDD90F1}" type="presParOf" srcId="{36D65F07-EF70-4D5E-A4F9-D3102C8DF402}" destId="{7679C3B3-998A-4692-8156-F7AB68748B32}" srcOrd="0" destOrd="0" presId="urn:microsoft.com/office/officeart/2008/layout/CaptionedPictures"/>
    <dgm:cxn modelId="{95E13AEE-F320-4C81-9CE6-74F42767B49D}" type="presParOf" srcId="{36D65F07-EF70-4D5E-A4F9-D3102C8DF402}" destId="{066A14CF-B037-44EA-A918-965CE479F1EB}" srcOrd="1" destOrd="0" presId="urn:microsoft.com/office/officeart/2008/layout/CaptionedPictures"/>
    <dgm:cxn modelId="{44FC3F48-9E81-4F89-82D3-A06A5C48375C}" type="presParOf" srcId="{AD7CC6C2-ECE0-41EB-8035-DA476B532E04}" destId="{F1ABB4EB-9D68-4108-89E1-5E984C6B57BE}" srcOrd="5" destOrd="0" presId="urn:microsoft.com/office/officeart/2008/layout/CaptionedPictures"/>
    <dgm:cxn modelId="{C7226EF0-91C7-4E3A-899A-175899135A0E}" type="presParOf" srcId="{AD7CC6C2-ECE0-41EB-8035-DA476B532E04}" destId="{229E83EC-B853-46FF-A125-4B8716A0122D}" srcOrd="6" destOrd="0" presId="urn:microsoft.com/office/officeart/2008/layout/CaptionedPictures"/>
    <dgm:cxn modelId="{DCC1B834-D815-4540-8A54-889655CADAB5}" type="presParOf" srcId="{229E83EC-B853-46FF-A125-4B8716A0122D}" destId="{FEAB8860-2FF6-434A-A097-1A88E160735C}" srcOrd="0" destOrd="0" presId="urn:microsoft.com/office/officeart/2008/layout/CaptionedPictures"/>
    <dgm:cxn modelId="{29D718E1-E39E-4EC5-93D9-C74267A0A8A0}" type="presParOf" srcId="{229E83EC-B853-46FF-A125-4B8716A0122D}" destId="{E97D4F85-5DC8-46CE-87D9-F682A078A093}" srcOrd="1" destOrd="0" presId="urn:microsoft.com/office/officeart/2008/layout/CaptionedPictures"/>
    <dgm:cxn modelId="{5CDF6AF6-7288-43A9-9770-BF63212BCD5E}" type="presParOf" srcId="{229E83EC-B853-46FF-A125-4B8716A0122D}" destId="{FAB267BC-525C-4AF3-A04F-EE181D67A291}" srcOrd="2" destOrd="0" presId="urn:microsoft.com/office/officeart/2008/layout/CaptionedPictures"/>
    <dgm:cxn modelId="{E1B62ED3-B27E-4F05-806B-BA89E32A43A8}" type="presParOf" srcId="{FAB267BC-525C-4AF3-A04F-EE181D67A291}" destId="{7FA62610-4C1F-4A49-BA37-A816E50AA423}" srcOrd="0" destOrd="0" presId="urn:microsoft.com/office/officeart/2008/layout/CaptionedPictures"/>
    <dgm:cxn modelId="{DA92759A-497F-4434-84FE-288F19237D8F}" type="presParOf" srcId="{FAB267BC-525C-4AF3-A04F-EE181D67A291}" destId="{00B62001-5310-48FC-B535-786C1EE81849}"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DCF66-741A-4533-B138-F6178728B365}">
      <dsp:nvSpPr>
        <dsp:cNvPr id="0" name=""/>
        <dsp:cNvSpPr/>
      </dsp:nvSpPr>
      <dsp:spPr>
        <a:xfrm>
          <a:off x="0" y="768414"/>
          <a:ext cx="9130554" cy="2140461"/>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08632" tIns="165791" rIns="708632" bIns="227584" numCol="1" spcCol="1270" anchor="t" anchorCtr="0">
          <a:noAutofit/>
        </a:bodyPr>
        <a:lstStyle/>
        <a:p>
          <a:pPr marL="285750" lvl="1" indent="-285750" algn="just" defTabSz="1377950">
            <a:lnSpc>
              <a:spcPct val="90000"/>
            </a:lnSpc>
            <a:spcBef>
              <a:spcPct val="0"/>
            </a:spcBef>
            <a:spcAft>
              <a:spcPct val="15000"/>
            </a:spcAft>
            <a:buChar char="••"/>
          </a:pPr>
          <a:endParaRPr lang="es-ES" sz="3100" kern="1200" dirty="0"/>
        </a:p>
        <a:p>
          <a:pPr marL="285750" lvl="1" indent="-285750" algn="just" defTabSz="1422400">
            <a:lnSpc>
              <a:spcPct val="90000"/>
            </a:lnSpc>
            <a:spcBef>
              <a:spcPct val="0"/>
            </a:spcBef>
            <a:spcAft>
              <a:spcPct val="15000"/>
            </a:spcAft>
            <a:buChar char="••"/>
          </a:pPr>
          <a:r>
            <a:rPr lang="es-ES" sz="3200" kern="1200" dirty="0" smtClean="0"/>
            <a:t>Desarrollar y construir un reactor de burbujas para el laboratorio de fluidos de la Universidad de las Fuerza Armadas – ESPE.</a:t>
          </a:r>
          <a:endParaRPr lang="es-ES" sz="3200" kern="1200" dirty="0"/>
        </a:p>
      </dsp:txBody>
      <dsp:txXfrm>
        <a:off x="0" y="768414"/>
        <a:ext cx="9130554" cy="2140461"/>
      </dsp:txXfrm>
    </dsp:sp>
    <dsp:sp modelId="{15D23989-5321-4106-A613-5FE04707AB3A}">
      <dsp:nvSpPr>
        <dsp:cNvPr id="0" name=""/>
        <dsp:cNvSpPr/>
      </dsp:nvSpPr>
      <dsp:spPr>
        <a:xfrm>
          <a:off x="1827666" y="93694"/>
          <a:ext cx="5368950" cy="83789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579" tIns="0" rIns="241579" bIns="0" numCol="1" spcCol="1270" anchor="ctr" anchorCtr="0">
          <a:noAutofit/>
        </a:bodyPr>
        <a:lstStyle/>
        <a:p>
          <a:pPr lvl="0" algn="ctr" defTabSz="1422400">
            <a:lnSpc>
              <a:spcPct val="90000"/>
            </a:lnSpc>
            <a:spcBef>
              <a:spcPct val="0"/>
            </a:spcBef>
            <a:spcAft>
              <a:spcPct val="35000"/>
            </a:spcAft>
          </a:pPr>
          <a:r>
            <a:rPr lang="es-ES" sz="3200" b="1" kern="1200" dirty="0" smtClean="0"/>
            <a:t>Objetivo general</a:t>
          </a:r>
          <a:endParaRPr lang="es-ES" sz="3200" b="1" kern="1200" dirty="0"/>
        </a:p>
      </dsp:txBody>
      <dsp:txXfrm>
        <a:off x="1868568" y="134596"/>
        <a:ext cx="5287146" cy="7560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5E214-0895-4E46-A208-9740C9AE2EE8}">
      <dsp:nvSpPr>
        <dsp:cNvPr id="0" name=""/>
        <dsp:cNvSpPr/>
      </dsp:nvSpPr>
      <dsp:spPr>
        <a:xfrm>
          <a:off x="-5719734" y="-913759"/>
          <a:ext cx="7108677" cy="7108677"/>
        </a:xfrm>
        <a:prstGeom prst="blockArc">
          <a:avLst>
            <a:gd name="adj1" fmla="val 18900000"/>
            <a:gd name="adj2" fmla="val 2700000"/>
            <a:gd name="adj3" fmla="val 304"/>
          </a:avLst>
        </a:prstGeom>
        <a:noFill/>
        <a:ln w="12700" cap="flat" cmpd="sng" algn="ctr">
          <a:solidFill>
            <a:srgbClr val="4472C4">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A58B9FB-4EBF-4793-BE39-A57F30D28648}">
      <dsp:nvSpPr>
        <dsp:cNvPr id="0" name=""/>
        <dsp:cNvSpPr/>
      </dsp:nvSpPr>
      <dsp:spPr>
        <a:xfrm>
          <a:off x="979100" y="434606"/>
          <a:ext cx="6765232" cy="478375"/>
        </a:xfrm>
        <a:prstGeom prst="rect">
          <a:avLst/>
        </a:prstGeom>
        <a:solidFill>
          <a:srgbClr val="ED7D3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158"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solidFill>
                <a:sysClr val="window" lastClr="FFFFFF"/>
              </a:solidFill>
              <a:latin typeface="Calibri" panose="020F0502020204030204"/>
              <a:ea typeface="+mn-ea"/>
              <a:cs typeface="+mn-cs"/>
            </a:rPr>
            <a:t>Fabricación de la base del reactor</a:t>
          </a:r>
          <a:endParaRPr lang="es-ES" sz="2000" kern="1200" dirty="0">
            <a:solidFill>
              <a:sysClr val="window" lastClr="FFFFFF"/>
            </a:solidFill>
            <a:latin typeface="Calibri" panose="020F0502020204030204"/>
            <a:ea typeface="+mn-ea"/>
            <a:cs typeface="+mn-cs"/>
          </a:endParaRPr>
        </a:p>
      </dsp:txBody>
      <dsp:txXfrm>
        <a:off x="979100" y="434606"/>
        <a:ext cx="6765232" cy="478375"/>
      </dsp:txXfrm>
    </dsp:sp>
    <dsp:sp modelId="{9BE045F0-CDB2-4F0E-8314-77CBF7092C22}">
      <dsp:nvSpPr>
        <dsp:cNvPr id="0" name=""/>
        <dsp:cNvSpPr/>
      </dsp:nvSpPr>
      <dsp:spPr>
        <a:xfrm>
          <a:off x="335961" y="247422"/>
          <a:ext cx="825445" cy="825445"/>
        </a:xfrm>
        <a:prstGeom prst="ellipse">
          <a:avLst/>
        </a:prstGeom>
        <a:blipFill rotWithShape="0">
          <a:blip xmlns:r="http://schemas.openxmlformats.org/officeDocument/2006/relationships" r:embed="rId1"/>
          <a:stretch>
            <a:fillRect/>
          </a:stretch>
        </a:blip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sp>
    <dsp:sp modelId="{F2038DD5-1C07-4DB1-8171-ECB9EFF18AF0}">
      <dsp:nvSpPr>
        <dsp:cNvPr id="0" name=""/>
        <dsp:cNvSpPr/>
      </dsp:nvSpPr>
      <dsp:spPr>
        <a:xfrm>
          <a:off x="1029185" y="1438302"/>
          <a:ext cx="6728756" cy="451419"/>
        </a:xfrm>
        <a:prstGeom prst="rect">
          <a:avLst/>
        </a:prstGeom>
        <a:solidFill>
          <a:srgbClr val="ED7D3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158"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solidFill>
                <a:sysClr val="window" lastClr="FFFFFF"/>
              </a:solidFill>
              <a:latin typeface="Calibri" panose="020F0502020204030204"/>
              <a:ea typeface="+mn-ea"/>
              <a:cs typeface="+mn-cs"/>
            </a:rPr>
            <a:t>       Fabricación de recipiente de ensayos</a:t>
          </a:r>
          <a:endParaRPr lang="es-ES" sz="2000" kern="1200" dirty="0">
            <a:solidFill>
              <a:sysClr val="window" lastClr="FFFFFF"/>
            </a:solidFill>
            <a:latin typeface="Calibri" panose="020F0502020204030204"/>
            <a:ea typeface="+mn-ea"/>
            <a:cs typeface="+mn-cs"/>
          </a:endParaRPr>
        </a:p>
      </dsp:txBody>
      <dsp:txXfrm>
        <a:off x="1029185" y="1438302"/>
        <a:ext cx="6728756" cy="451419"/>
      </dsp:txXfrm>
    </dsp:sp>
    <dsp:sp modelId="{9F8D539C-BC59-4D81-A92C-271623A65236}">
      <dsp:nvSpPr>
        <dsp:cNvPr id="0" name=""/>
        <dsp:cNvSpPr/>
      </dsp:nvSpPr>
      <dsp:spPr>
        <a:xfrm>
          <a:off x="809153" y="1237639"/>
          <a:ext cx="825445" cy="825445"/>
        </a:xfrm>
        <a:prstGeom prst="ellipse">
          <a:avLst/>
        </a:prstGeom>
        <a:blipFill rotWithShape="0">
          <a:blip xmlns:r="http://schemas.openxmlformats.org/officeDocument/2006/relationships" r:embed="rId2"/>
          <a:stretch>
            <a:fillRect/>
          </a:stretch>
        </a:blip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sp>
    <dsp:sp modelId="{39BB5EDE-FE26-46FA-AD67-723C3E1AF607}">
      <dsp:nvSpPr>
        <dsp:cNvPr id="0" name=""/>
        <dsp:cNvSpPr/>
      </dsp:nvSpPr>
      <dsp:spPr>
        <a:xfrm>
          <a:off x="1618419" y="2397991"/>
          <a:ext cx="6092210" cy="453136"/>
        </a:xfrm>
        <a:prstGeom prst="rect">
          <a:avLst/>
        </a:prstGeom>
        <a:solidFill>
          <a:srgbClr val="ED7D3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158"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solidFill>
                <a:sysClr val="window" lastClr="FFFFFF"/>
              </a:solidFill>
              <a:latin typeface="Calibri" panose="020F0502020204030204"/>
              <a:ea typeface="+mn-ea"/>
              <a:cs typeface="+mn-cs"/>
            </a:rPr>
            <a:t>Fabricación del sistema hidráulico de los fluidos</a:t>
          </a:r>
          <a:endParaRPr lang="es-ES" sz="2000" kern="1200" dirty="0">
            <a:solidFill>
              <a:sysClr val="window" lastClr="FFFFFF"/>
            </a:solidFill>
            <a:latin typeface="Calibri" panose="020F0502020204030204"/>
            <a:ea typeface="+mn-ea"/>
            <a:cs typeface="+mn-cs"/>
          </a:endParaRPr>
        </a:p>
      </dsp:txBody>
      <dsp:txXfrm>
        <a:off x="1618419" y="2397991"/>
        <a:ext cx="6092210" cy="453136"/>
      </dsp:txXfrm>
    </dsp:sp>
    <dsp:sp modelId="{305AC79C-9543-4460-B827-E3486DFCF8EF}">
      <dsp:nvSpPr>
        <dsp:cNvPr id="0" name=""/>
        <dsp:cNvSpPr/>
      </dsp:nvSpPr>
      <dsp:spPr>
        <a:xfrm>
          <a:off x="954385" y="2227856"/>
          <a:ext cx="825445" cy="825445"/>
        </a:xfrm>
        <a:prstGeom prst="ellipse">
          <a:avLst/>
        </a:prstGeom>
        <a:blipFill rotWithShape="0">
          <a:blip xmlns:r="http://schemas.openxmlformats.org/officeDocument/2006/relationships" r:embed="rId3"/>
          <a:stretch>
            <a:fillRect/>
          </a:stretch>
        </a:blip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sp>
    <dsp:sp modelId="{B7DF84F7-68AF-40D1-88D7-B9F99D79E4F9}">
      <dsp:nvSpPr>
        <dsp:cNvPr id="0" name=""/>
        <dsp:cNvSpPr/>
      </dsp:nvSpPr>
      <dsp:spPr>
        <a:xfrm>
          <a:off x="1384126" y="3417706"/>
          <a:ext cx="6346548" cy="426180"/>
        </a:xfrm>
        <a:prstGeom prst="rect">
          <a:avLst/>
        </a:prstGeom>
        <a:solidFill>
          <a:srgbClr val="ED7D3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158"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solidFill>
                <a:sysClr val="window" lastClr="FFFFFF"/>
              </a:solidFill>
              <a:latin typeface="Calibri" panose="020F0502020204030204"/>
              <a:ea typeface="+mn-ea"/>
              <a:cs typeface="+mn-cs"/>
            </a:rPr>
            <a:t>Fabricación del sistema generador del campo eléctrico</a:t>
          </a:r>
          <a:endParaRPr lang="es-ES" sz="2000" kern="1200" dirty="0">
            <a:solidFill>
              <a:sysClr val="window" lastClr="FFFFFF"/>
            </a:solidFill>
            <a:latin typeface="Calibri" panose="020F0502020204030204"/>
            <a:ea typeface="+mn-ea"/>
            <a:cs typeface="+mn-cs"/>
          </a:endParaRPr>
        </a:p>
      </dsp:txBody>
      <dsp:txXfrm>
        <a:off x="1384126" y="3417706"/>
        <a:ext cx="6346548" cy="426180"/>
      </dsp:txXfrm>
    </dsp:sp>
    <dsp:sp modelId="{EACC01B1-A011-47F0-B9A5-EEE84BFEC666}">
      <dsp:nvSpPr>
        <dsp:cNvPr id="0" name=""/>
        <dsp:cNvSpPr/>
      </dsp:nvSpPr>
      <dsp:spPr>
        <a:xfrm>
          <a:off x="809153" y="3218074"/>
          <a:ext cx="825445" cy="825445"/>
        </a:xfrm>
        <a:prstGeom prst="ellipse">
          <a:avLst/>
        </a:prstGeom>
        <a:blipFill rotWithShape="0">
          <a:blip xmlns:r="http://schemas.openxmlformats.org/officeDocument/2006/relationships" r:embed="rId4"/>
          <a:stretch>
            <a:fillRect/>
          </a:stretch>
        </a:blip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sp>
    <dsp:sp modelId="{A7A5BA13-30E2-4C5E-96BC-EE414803336E}">
      <dsp:nvSpPr>
        <dsp:cNvPr id="0" name=""/>
        <dsp:cNvSpPr/>
      </dsp:nvSpPr>
      <dsp:spPr>
        <a:xfrm>
          <a:off x="728736" y="4434354"/>
          <a:ext cx="7020192" cy="427904"/>
        </a:xfrm>
        <a:prstGeom prst="rect">
          <a:avLst/>
        </a:prstGeom>
        <a:solidFill>
          <a:srgbClr val="ED7D3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158"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solidFill>
                <a:sysClr val="window" lastClr="FFFFFF"/>
              </a:solidFill>
              <a:latin typeface="Calibri" panose="020F0502020204030204"/>
              <a:ea typeface="+mn-ea"/>
              <a:cs typeface="+mn-cs"/>
            </a:rPr>
            <a:t>  Fabricación del sistema mecánico</a:t>
          </a:r>
          <a:endParaRPr lang="es-ES" sz="2000" kern="1200" dirty="0">
            <a:solidFill>
              <a:sysClr val="window" lastClr="FFFFFF"/>
            </a:solidFill>
            <a:latin typeface="Calibri" panose="020F0502020204030204"/>
            <a:ea typeface="+mn-ea"/>
            <a:cs typeface="+mn-cs"/>
          </a:endParaRPr>
        </a:p>
      </dsp:txBody>
      <dsp:txXfrm>
        <a:off x="728736" y="4434354"/>
        <a:ext cx="7020192" cy="427904"/>
      </dsp:txXfrm>
    </dsp:sp>
    <dsp:sp modelId="{5B52080B-93FF-49B2-B05C-C53E09ADC86A}">
      <dsp:nvSpPr>
        <dsp:cNvPr id="0" name=""/>
        <dsp:cNvSpPr/>
      </dsp:nvSpPr>
      <dsp:spPr>
        <a:xfrm>
          <a:off x="335961" y="4208291"/>
          <a:ext cx="825445" cy="825445"/>
        </a:xfrm>
        <a:prstGeom prst="ellipse">
          <a:avLst/>
        </a:prstGeom>
        <a:blipFill rotWithShape="0">
          <a:blip xmlns:r="http://schemas.openxmlformats.org/officeDocument/2006/relationships" r:embed="rId5"/>
          <a:stretch>
            <a:fillRect/>
          </a:stretch>
        </a:blip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FAD63-4098-408F-8FCC-804B2883EA95}">
      <dsp:nvSpPr>
        <dsp:cNvPr id="0" name=""/>
        <dsp:cNvSpPr/>
      </dsp:nvSpPr>
      <dsp:spPr>
        <a:xfrm>
          <a:off x="3351609" y="1996942"/>
          <a:ext cx="1424781" cy="1424781"/>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dirty="0">
            <a:solidFill>
              <a:sysClr val="window" lastClr="FFFFFF"/>
            </a:solidFill>
            <a:latin typeface="Calibri" panose="020F0502020204030204"/>
            <a:ea typeface="+mn-ea"/>
            <a:cs typeface="+mn-cs"/>
          </a:endParaRPr>
        </a:p>
      </dsp:txBody>
      <dsp:txXfrm>
        <a:off x="3560263" y="2205596"/>
        <a:ext cx="1007473" cy="1007473"/>
      </dsp:txXfrm>
    </dsp:sp>
    <dsp:sp modelId="{CC6161FA-5639-4C0F-A0A1-45B0C7F991D3}">
      <dsp:nvSpPr>
        <dsp:cNvPr id="0" name=""/>
        <dsp:cNvSpPr/>
      </dsp:nvSpPr>
      <dsp:spPr>
        <a:xfrm rot="16200000">
          <a:off x="3913169" y="1478682"/>
          <a:ext cx="301660" cy="48442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3958418" y="1620816"/>
        <a:ext cx="211162" cy="290655"/>
      </dsp:txXfrm>
    </dsp:sp>
    <dsp:sp modelId="{CA24BE6C-6A0A-4E08-B248-A2098B29BFAE}">
      <dsp:nvSpPr>
        <dsp:cNvPr id="0" name=""/>
        <dsp:cNvSpPr/>
      </dsp:nvSpPr>
      <dsp:spPr>
        <a:xfrm>
          <a:off x="3351609" y="2990"/>
          <a:ext cx="1424781" cy="1424781"/>
        </a:xfrm>
        <a:prstGeom prst="ellipse">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a:solidFill>
              <a:sysClr val="window" lastClr="FFFFFF"/>
            </a:solidFill>
            <a:latin typeface="Calibri" panose="020F0502020204030204"/>
            <a:ea typeface="+mn-ea"/>
            <a:cs typeface="+mn-cs"/>
          </a:endParaRPr>
        </a:p>
      </dsp:txBody>
      <dsp:txXfrm>
        <a:off x="3560263" y="211644"/>
        <a:ext cx="1007473" cy="1007473"/>
      </dsp:txXfrm>
    </dsp:sp>
    <dsp:sp modelId="{9A114A60-BEF6-4252-A346-272425F15C9D}">
      <dsp:nvSpPr>
        <dsp:cNvPr id="0" name=""/>
        <dsp:cNvSpPr/>
      </dsp:nvSpPr>
      <dsp:spPr>
        <a:xfrm rot="12600000">
          <a:off x="3057156" y="1972901"/>
          <a:ext cx="301660" cy="484425"/>
        </a:xfrm>
        <a:prstGeom prst="rightArrow">
          <a:avLst>
            <a:gd name="adj1" fmla="val 60000"/>
            <a:gd name="adj2" fmla="val 50000"/>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rot="10800000">
        <a:off x="3141592" y="2092411"/>
        <a:ext cx="211162" cy="290655"/>
      </dsp:txXfrm>
    </dsp:sp>
    <dsp:sp modelId="{0F83B7F6-39EB-4693-BC92-A78CDB078608}">
      <dsp:nvSpPr>
        <dsp:cNvPr id="0" name=""/>
        <dsp:cNvSpPr/>
      </dsp:nvSpPr>
      <dsp:spPr>
        <a:xfrm>
          <a:off x="1624796" y="999966"/>
          <a:ext cx="1424781" cy="1424781"/>
        </a:xfrm>
        <a:prstGeom prst="ellipse">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a:solidFill>
              <a:sysClr val="window" lastClr="FFFFFF"/>
            </a:solidFill>
            <a:latin typeface="Calibri" panose="020F0502020204030204"/>
            <a:ea typeface="+mn-ea"/>
            <a:cs typeface="+mn-cs"/>
          </a:endParaRPr>
        </a:p>
      </dsp:txBody>
      <dsp:txXfrm>
        <a:off x="1833450" y="1208620"/>
        <a:ext cx="1007473" cy="1007473"/>
      </dsp:txXfrm>
    </dsp:sp>
    <dsp:sp modelId="{CC18A9A7-F001-4519-BC65-A843CDDE4CB1}">
      <dsp:nvSpPr>
        <dsp:cNvPr id="0" name=""/>
        <dsp:cNvSpPr/>
      </dsp:nvSpPr>
      <dsp:spPr>
        <a:xfrm rot="9000000">
          <a:off x="3057156" y="2961339"/>
          <a:ext cx="301660" cy="484425"/>
        </a:xfrm>
        <a:prstGeom prst="rightArrow">
          <a:avLst>
            <a:gd name="adj1" fmla="val 60000"/>
            <a:gd name="adj2" fmla="val 50000"/>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rot="10800000">
        <a:off x="3141592" y="3035600"/>
        <a:ext cx="211162" cy="290655"/>
      </dsp:txXfrm>
    </dsp:sp>
    <dsp:sp modelId="{472634BA-7DD2-484F-9C4F-A6068793B607}">
      <dsp:nvSpPr>
        <dsp:cNvPr id="0" name=""/>
        <dsp:cNvSpPr/>
      </dsp:nvSpPr>
      <dsp:spPr>
        <a:xfrm>
          <a:off x="1624796" y="2993918"/>
          <a:ext cx="1424781" cy="1424781"/>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a:solidFill>
              <a:sysClr val="window" lastClr="FFFFFF"/>
            </a:solidFill>
            <a:latin typeface="Calibri" panose="020F0502020204030204"/>
            <a:ea typeface="+mn-ea"/>
            <a:cs typeface="+mn-cs"/>
          </a:endParaRPr>
        </a:p>
      </dsp:txBody>
      <dsp:txXfrm>
        <a:off x="1833450" y="3202572"/>
        <a:ext cx="1007473" cy="1007473"/>
      </dsp:txXfrm>
    </dsp:sp>
    <dsp:sp modelId="{091C5762-DC99-4208-841D-E46B04F498BF}">
      <dsp:nvSpPr>
        <dsp:cNvPr id="0" name=""/>
        <dsp:cNvSpPr/>
      </dsp:nvSpPr>
      <dsp:spPr>
        <a:xfrm rot="5400000">
          <a:off x="3913169" y="3455559"/>
          <a:ext cx="301660" cy="484425"/>
        </a:xfrm>
        <a:prstGeom prst="rightArrow">
          <a:avLst>
            <a:gd name="adj1" fmla="val 60000"/>
            <a:gd name="adj2" fmla="val 50000"/>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a:off x="3958418" y="3507195"/>
        <a:ext cx="211162" cy="290655"/>
      </dsp:txXfrm>
    </dsp:sp>
    <dsp:sp modelId="{C5820519-D41A-4D1B-84D5-1275769F74EB}">
      <dsp:nvSpPr>
        <dsp:cNvPr id="0" name=""/>
        <dsp:cNvSpPr/>
      </dsp:nvSpPr>
      <dsp:spPr>
        <a:xfrm>
          <a:off x="3351609" y="3990894"/>
          <a:ext cx="1424781" cy="1424781"/>
        </a:xfrm>
        <a:prstGeom prst="ellipse">
          <a:avLst/>
        </a:prstGeo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dirty="0">
            <a:solidFill>
              <a:sysClr val="window" lastClr="FFFFFF"/>
            </a:solidFill>
            <a:latin typeface="Calibri" panose="020F0502020204030204"/>
            <a:ea typeface="+mn-ea"/>
            <a:cs typeface="+mn-cs"/>
          </a:endParaRPr>
        </a:p>
      </dsp:txBody>
      <dsp:txXfrm>
        <a:off x="3560263" y="4199548"/>
        <a:ext cx="1007473" cy="1007473"/>
      </dsp:txXfrm>
    </dsp:sp>
    <dsp:sp modelId="{D90CA592-CFA8-47EA-AE38-C48BB445697E}">
      <dsp:nvSpPr>
        <dsp:cNvPr id="0" name=""/>
        <dsp:cNvSpPr/>
      </dsp:nvSpPr>
      <dsp:spPr>
        <a:xfrm rot="1800000">
          <a:off x="4769182" y="2961339"/>
          <a:ext cx="301660" cy="484425"/>
        </a:xfrm>
        <a:prstGeom prst="rightArrow">
          <a:avLst>
            <a:gd name="adj1" fmla="val 60000"/>
            <a:gd name="adj2" fmla="val 50000"/>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a:off x="4775244" y="3035600"/>
        <a:ext cx="211162" cy="290655"/>
      </dsp:txXfrm>
    </dsp:sp>
    <dsp:sp modelId="{DE6CD00D-7720-4CC9-8DAC-5118F0334DD8}">
      <dsp:nvSpPr>
        <dsp:cNvPr id="0" name=""/>
        <dsp:cNvSpPr/>
      </dsp:nvSpPr>
      <dsp:spPr>
        <a:xfrm>
          <a:off x="5078422" y="2993918"/>
          <a:ext cx="1424781" cy="1424781"/>
        </a:xfrm>
        <a:prstGeom prst="ellipse">
          <a:avLst/>
        </a:prstGeom>
        <a:blipFill rotWithShape="0">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dirty="0">
            <a:solidFill>
              <a:sysClr val="window" lastClr="FFFFFF"/>
            </a:solidFill>
            <a:latin typeface="Calibri" panose="020F0502020204030204"/>
            <a:ea typeface="+mn-ea"/>
            <a:cs typeface="+mn-cs"/>
          </a:endParaRPr>
        </a:p>
      </dsp:txBody>
      <dsp:txXfrm>
        <a:off x="5287076" y="3202572"/>
        <a:ext cx="1007473" cy="1007473"/>
      </dsp:txXfrm>
    </dsp:sp>
    <dsp:sp modelId="{1C274624-A822-4E5F-B2C2-93039C2E9B53}">
      <dsp:nvSpPr>
        <dsp:cNvPr id="0" name=""/>
        <dsp:cNvSpPr/>
      </dsp:nvSpPr>
      <dsp:spPr>
        <a:xfrm rot="19800000">
          <a:off x="4769182" y="1972901"/>
          <a:ext cx="301660" cy="48442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4775244" y="2092411"/>
        <a:ext cx="211162" cy="290655"/>
      </dsp:txXfrm>
    </dsp:sp>
    <dsp:sp modelId="{40216066-0FF4-4478-AA5A-4A5D08E5FCBB}">
      <dsp:nvSpPr>
        <dsp:cNvPr id="0" name=""/>
        <dsp:cNvSpPr/>
      </dsp:nvSpPr>
      <dsp:spPr>
        <a:xfrm>
          <a:off x="5078422" y="999966"/>
          <a:ext cx="1424781" cy="1424781"/>
        </a:xfrm>
        <a:prstGeom prst="ellipse">
          <a:avLst/>
        </a:prstGeom>
        <a:blipFill rotWithShape="0">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dirty="0">
            <a:solidFill>
              <a:sysClr val="window" lastClr="FFFFFF"/>
            </a:solidFill>
            <a:latin typeface="Calibri" panose="020F0502020204030204"/>
            <a:ea typeface="+mn-ea"/>
            <a:cs typeface="+mn-cs"/>
          </a:endParaRPr>
        </a:p>
      </dsp:txBody>
      <dsp:txXfrm>
        <a:off x="5287076" y="1208620"/>
        <a:ext cx="1007473" cy="10074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FAD63-4098-408F-8FCC-804B2883EA95}">
      <dsp:nvSpPr>
        <dsp:cNvPr id="0" name=""/>
        <dsp:cNvSpPr/>
      </dsp:nvSpPr>
      <dsp:spPr>
        <a:xfrm>
          <a:off x="3385723" y="2031057"/>
          <a:ext cx="1356552" cy="1356552"/>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endParaRPr lang="es-ES" sz="5800" kern="1200" dirty="0">
            <a:solidFill>
              <a:sysClr val="window" lastClr="FFFFFF"/>
            </a:solidFill>
            <a:latin typeface="Calibri" panose="020F0502020204030204"/>
            <a:ea typeface="+mn-ea"/>
            <a:cs typeface="+mn-cs"/>
          </a:endParaRPr>
        </a:p>
      </dsp:txBody>
      <dsp:txXfrm>
        <a:off x="3584385" y="2229719"/>
        <a:ext cx="959228" cy="959228"/>
      </dsp:txXfrm>
    </dsp:sp>
    <dsp:sp modelId="{174DF711-0308-4EB4-826A-6B77425D7CC5}">
      <dsp:nvSpPr>
        <dsp:cNvPr id="0" name=""/>
        <dsp:cNvSpPr/>
      </dsp:nvSpPr>
      <dsp:spPr>
        <a:xfrm rot="16200000">
          <a:off x="3855018" y="1417968"/>
          <a:ext cx="417962" cy="461227"/>
        </a:xfrm>
        <a:prstGeom prst="rightArrow">
          <a:avLst>
            <a:gd name="adj1" fmla="val 60000"/>
            <a:gd name="adj2" fmla="val 50000"/>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solidFill>
              <a:sysClr val="window" lastClr="FFFFFF"/>
            </a:solidFill>
            <a:latin typeface="Calibri" panose="020F0502020204030204"/>
            <a:ea typeface="+mn-ea"/>
            <a:cs typeface="+mn-cs"/>
          </a:endParaRPr>
        </a:p>
      </dsp:txBody>
      <dsp:txXfrm>
        <a:off x="3917713" y="1572908"/>
        <a:ext cx="292573" cy="276737"/>
      </dsp:txXfrm>
    </dsp:sp>
    <dsp:sp modelId="{FFCBEDD8-757A-4B8C-A1BD-25C2A9A09CEC}">
      <dsp:nvSpPr>
        <dsp:cNvPr id="0" name=""/>
        <dsp:cNvSpPr/>
      </dsp:nvSpPr>
      <dsp:spPr>
        <a:xfrm>
          <a:off x="3453551" y="21551"/>
          <a:ext cx="1220897" cy="1220897"/>
        </a:xfrm>
        <a:prstGeom prst="ellipse">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a:solidFill>
              <a:sysClr val="window" lastClr="FFFFFF"/>
            </a:solidFill>
            <a:latin typeface="Calibri" panose="020F0502020204030204"/>
            <a:ea typeface="+mn-ea"/>
            <a:cs typeface="+mn-cs"/>
          </a:endParaRPr>
        </a:p>
      </dsp:txBody>
      <dsp:txXfrm>
        <a:off x="3632347" y="200347"/>
        <a:ext cx="863305" cy="863305"/>
      </dsp:txXfrm>
    </dsp:sp>
    <dsp:sp modelId="{9A114A60-BEF6-4252-A346-272425F15C9D}">
      <dsp:nvSpPr>
        <dsp:cNvPr id="0" name=""/>
        <dsp:cNvSpPr/>
      </dsp:nvSpPr>
      <dsp:spPr>
        <a:xfrm rot="18900000">
          <a:off x="4605083" y="1728654"/>
          <a:ext cx="417962" cy="461227"/>
        </a:xfrm>
        <a:prstGeom prst="rightArrow">
          <a:avLst>
            <a:gd name="adj1" fmla="val 60000"/>
            <a:gd name="adj2" fmla="val 50000"/>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solidFill>
              <a:sysClr val="window" lastClr="FFFFFF"/>
            </a:solidFill>
            <a:latin typeface="Calibri" panose="020F0502020204030204"/>
            <a:ea typeface="+mn-ea"/>
            <a:cs typeface="+mn-cs"/>
          </a:endParaRPr>
        </a:p>
      </dsp:txBody>
      <dsp:txXfrm>
        <a:off x="4623446" y="1865231"/>
        <a:ext cx="292573" cy="276737"/>
      </dsp:txXfrm>
    </dsp:sp>
    <dsp:sp modelId="{0F83B7F6-39EB-4693-BC92-A78CDB078608}">
      <dsp:nvSpPr>
        <dsp:cNvPr id="0" name=""/>
        <dsp:cNvSpPr/>
      </dsp:nvSpPr>
      <dsp:spPr>
        <a:xfrm>
          <a:off x="4922447" y="629988"/>
          <a:ext cx="1220897" cy="1220897"/>
        </a:xfrm>
        <a:prstGeom prst="ellipse">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a:solidFill>
              <a:sysClr val="window" lastClr="FFFFFF"/>
            </a:solidFill>
            <a:latin typeface="Calibri" panose="020F0502020204030204"/>
            <a:ea typeface="+mn-ea"/>
            <a:cs typeface="+mn-cs"/>
          </a:endParaRPr>
        </a:p>
      </dsp:txBody>
      <dsp:txXfrm>
        <a:off x="5101243" y="808784"/>
        <a:ext cx="863305" cy="863305"/>
      </dsp:txXfrm>
    </dsp:sp>
    <dsp:sp modelId="{B989077F-F62B-4FC1-AA21-45E6DE4948EE}">
      <dsp:nvSpPr>
        <dsp:cNvPr id="0" name=""/>
        <dsp:cNvSpPr/>
      </dsp:nvSpPr>
      <dsp:spPr>
        <a:xfrm>
          <a:off x="4915770" y="2478719"/>
          <a:ext cx="417962" cy="46122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a:off x="4915770" y="2570964"/>
        <a:ext cx="292573" cy="276737"/>
      </dsp:txXfrm>
    </dsp:sp>
    <dsp:sp modelId="{B56E7344-1EC3-4768-B969-03DCECB6061E}">
      <dsp:nvSpPr>
        <dsp:cNvPr id="0" name=""/>
        <dsp:cNvSpPr/>
      </dsp:nvSpPr>
      <dsp:spPr>
        <a:xfrm>
          <a:off x="5530884" y="2098884"/>
          <a:ext cx="1220897" cy="1220897"/>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a:solidFill>
              <a:sysClr val="window" lastClr="FFFFFF"/>
            </a:solidFill>
            <a:latin typeface="Calibri" panose="020F0502020204030204"/>
            <a:ea typeface="+mn-ea"/>
            <a:cs typeface="+mn-cs"/>
          </a:endParaRPr>
        </a:p>
      </dsp:txBody>
      <dsp:txXfrm>
        <a:off x="5709680" y="2277680"/>
        <a:ext cx="863305" cy="863305"/>
      </dsp:txXfrm>
    </dsp:sp>
    <dsp:sp modelId="{3CD7F8E0-115E-453B-8BC9-108F18BED9C3}">
      <dsp:nvSpPr>
        <dsp:cNvPr id="0" name=""/>
        <dsp:cNvSpPr/>
      </dsp:nvSpPr>
      <dsp:spPr>
        <a:xfrm rot="2700000">
          <a:off x="4605083" y="3228784"/>
          <a:ext cx="417962" cy="46122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a:off x="4623446" y="3276697"/>
        <a:ext cx="292573" cy="276737"/>
      </dsp:txXfrm>
    </dsp:sp>
    <dsp:sp modelId="{55D10F38-930E-4645-9295-859EB128FD13}">
      <dsp:nvSpPr>
        <dsp:cNvPr id="0" name=""/>
        <dsp:cNvSpPr/>
      </dsp:nvSpPr>
      <dsp:spPr>
        <a:xfrm>
          <a:off x="4922447" y="3567781"/>
          <a:ext cx="1220897" cy="1220897"/>
        </a:xfrm>
        <a:prstGeom prst="ellipse">
          <a:avLst/>
        </a:prstGeo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dirty="0">
            <a:solidFill>
              <a:sysClr val="window" lastClr="FFFFFF"/>
            </a:solidFill>
            <a:latin typeface="Calibri" panose="020F0502020204030204"/>
            <a:ea typeface="+mn-ea"/>
            <a:cs typeface="+mn-cs"/>
          </a:endParaRPr>
        </a:p>
      </dsp:txBody>
      <dsp:txXfrm>
        <a:off x="5101243" y="3746577"/>
        <a:ext cx="863305" cy="863305"/>
      </dsp:txXfrm>
    </dsp:sp>
    <dsp:sp modelId="{CC18A9A7-F001-4519-BC65-A843CDDE4CB1}">
      <dsp:nvSpPr>
        <dsp:cNvPr id="0" name=""/>
        <dsp:cNvSpPr/>
      </dsp:nvSpPr>
      <dsp:spPr>
        <a:xfrm rot="5400000">
          <a:off x="3855018" y="3539470"/>
          <a:ext cx="417962" cy="461227"/>
        </a:xfrm>
        <a:prstGeom prst="rightArrow">
          <a:avLst>
            <a:gd name="adj1" fmla="val 60000"/>
            <a:gd name="adj2" fmla="val 50000"/>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solidFill>
              <a:sysClr val="window" lastClr="FFFFFF"/>
            </a:solidFill>
            <a:latin typeface="Calibri" panose="020F0502020204030204"/>
            <a:ea typeface="+mn-ea"/>
            <a:cs typeface="+mn-cs"/>
          </a:endParaRPr>
        </a:p>
      </dsp:txBody>
      <dsp:txXfrm>
        <a:off x="3917713" y="3569021"/>
        <a:ext cx="292573" cy="276737"/>
      </dsp:txXfrm>
    </dsp:sp>
    <dsp:sp modelId="{472634BA-7DD2-484F-9C4F-A6068793B607}">
      <dsp:nvSpPr>
        <dsp:cNvPr id="0" name=""/>
        <dsp:cNvSpPr/>
      </dsp:nvSpPr>
      <dsp:spPr>
        <a:xfrm>
          <a:off x="3453551" y="4176218"/>
          <a:ext cx="1220897" cy="1220897"/>
        </a:xfrm>
        <a:prstGeom prst="ellipse">
          <a:avLst/>
        </a:prstGeom>
        <a:blipFill rotWithShape="0">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dirty="0">
            <a:solidFill>
              <a:sysClr val="window" lastClr="FFFFFF"/>
            </a:solidFill>
            <a:latin typeface="Calibri" panose="020F0502020204030204"/>
            <a:ea typeface="+mn-ea"/>
            <a:cs typeface="+mn-cs"/>
          </a:endParaRPr>
        </a:p>
      </dsp:txBody>
      <dsp:txXfrm>
        <a:off x="3632347" y="4355014"/>
        <a:ext cx="863305" cy="863305"/>
      </dsp:txXfrm>
    </dsp:sp>
    <dsp:sp modelId="{582A8DD1-94AB-4E79-9242-9CDEDF52FE9D}">
      <dsp:nvSpPr>
        <dsp:cNvPr id="0" name=""/>
        <dsp:cNvSpPr/>
      </dsp:nvSpPr>
      <dsp:spPr>
        <a:xfrm rot="8100000">
          <a:off x="3104954" y="3228784"/>
          <a:ext cx="417962" cy="46122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rot="10800000">
        <a:off x="3211980" y="3276697"/>
        <a:ext cx="292573" cy="276737"/>
      </dsp:txXfrm>
    </dsp:sp>
    <dsp:sp modelId="{945A26C2-AF73-46F6-8760-0AA774E312A6}">
      <dsp:nvSpPr>
        <dsp:cNvPr id="0" name=""/>
        <dsp:cNvSpPr/>
      </dsp:nvSpPr>
      <dsp:spPr>
        <a:xfrm>
          <a:off x="1984654" y="3567781"/>
          <a:ext cx="1220897" cy="1220897"/>
        </a:xfrm>
        <a:prstGeom prst="ellipse">
          <a:avLst/>
        </a:prstGeom>
        <a:blipFill rotWithShape="0">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dirty="0">
            <a:solidFill>
              <a:sysClr val="window" lastClr="FFFFFF"/>
            </a:solidFill>
            <a:latin typeface="Calibri" panose="020F0502020204030204"/>
            <a:ea typeface="+mn-ea"/>
            <a:cs typeface="+mn-cs"/>
          </a:endParaRPr>
        </a:p>
      </dsp:txBody>
      <dsp:txXfrm>
        <a:off x="2163450" y="3746577"/>
        <a:ext cx="863305" cy="863305"/>
      </dsp:txXfrm>
    </dsp:sp>
    <dsp:sp modelId="{2E621613-8906-4E44-8636-E4618BA1AF0F}">
      <dsp:nvSpPr>
        <dsp:cNvPr id="0" name=""/>
        <dsp:cNvSpPr/>
      </dsp:nvSpPr>
      <dsp:spPr>
        <a:xfrm rot="10800000">
          <a:off x="2794267" y="2478719"/>
          <a:ext cx="417962" cy="46122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rot="10800000">
        <a:off x="2919656" y="2570964"/>
        <a:ext cx="292573" cy="276737"/>
      </dsp:txXfrm>
    </dsp:sp>
    <dsp:sp modelId="{CE4A81B1-0CFE-43E8-A704-9F4C2B7DFCBF}">
      <dsp:nvSpPr>
        <dsp:cNvPr id="0" name=""/>
        <dsp:cNvSpPr/>
      </dsp:nvSpPr>
      <dsp:spPr>
        <a:xfrm>
          <a:off x="1376217" y="2098884"/>
          <a:ext cx="1220897" cy="1220897"/>
        </a:xfrm>
        <a:prstGeom prst="ellipse">
          <a:avLst/>
        </a:prstGeom>
        <a:blipFill rotWithShape="0">
          <a:blip xmlns:r="http://schemas.openxmlformats.org/officeDocument/2006/relationships" r:embed="rId8"/>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dirty="0">
            <a:solidFill>
              <a:sysClr val="window" lastClr="FFFFFF"/>
            </a:solidFill>
            <a:latin typeface="Calibri" panose="020F0502020204030204"/>
            <a:ea typeface="+mn-ea"/>
            <a:cs typeface="+mn-cs"/>
          </a:endParaRPr>
        </a:p>
      </dsp:txBody>
      <dsp:txXfrm>
        <a:off x="1555013" y="2277680"/>
        <a:ext cx="863305" cy="863305"/>
      </dsp:txXfrm>
    </dsp:sp>
    <dsp:sp modelId="{D90CA592-CFA8-47EA-AE38-C48BB445697E}">
      <dsp:nvSpPr>
        <dsp:cNvPr id="0" name=""/>
        <dsp:cNvSpPr/>
      </dsp:nvSpPr>
      <dsp:spPr>
        <a:xfrm rot="13500000">
          <a:off x="3104954" y="1728654"/>
          <a:ext cx="417962" cy="461227"/>
        </a:xfrm>
        <a:prstGeom prst="rightArrow">
          <a:avLst>
            <a:gd name="adj1" fmla="val 60000"/>
            <a:gd name="adj2" fmla="val 50000"/>
          </a:avLst>
        </a:prstGeom>
        <a:solidFill>
          <a:srgbClr val="ED7D3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solidFill>
              <a:sysClr val="window" lastClr="FFFFFF"/>
            </a:solidFill>
            <a:latin typeface="Calibri" panose="020F0502020204030204"/>
            <a:ea typeface="+mn-ea"/>
            <a:cs typeface="+mn-cs"/>
          </a:endParaRPr>
        </a:p>
      </dsp:txBody>
      <dsp:txXfrm rot="10800000">
        <a:off x="3211980" y="1865231"/>
        <a:ext cx="292573" cy="276737"/>
      </dsp:txXfrm>
    </dsp:sp>
    <dsp:sp modelId="{DE6CD00D-7720-4CC9-8DAC-5118F0334DD8}">
      <dsp:nvSpPr>
        <dsp:cNvPr id="0" name=""/>
        <dsp:cNvSpPr/>
      </dsp:nvSpPr>
      <dsp:spPr>
        <a:xfrm>
          <a:off x="1984654" y="629988"/>
          <a:ext cx="1220897" cy="1220897"/>
        </a:xfrm>
        <a:prstGeom prst="ellipse">
          <a:avLst/>
        </a:prstGeom>
        <a:blipFill rotWithShape="0">
          <a:blip xmlns:r="http://schemas.openxmlformats.org/officeDocument/2006/relationships" r:embed="rId9"/>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dirty="0">
            <a:solidFill>
              <a:sysClr val="window" lastClr="FFFFFF"/>
            </a:solidFill>
            <a:latin typeface="Calibri" panose="020F0502020204030204"/>
            <a:ea typeface="+mn-ea"/>
            <a:cs typeface="+mn-cs"/>
          </a:endParaRPr>
        </a:p>
      </dsp:txBody>
      <dsp:txXfrm>
        <a:off x="2163450" y="808784"/>
        <a:ext cx="863305" cy="8633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FAD63-4098-408F-8FCC-804B2883EA95}">
      <dsp:nvSpPr>
        <dsp:cNvPr id="0" name=""/>
        <dsp:cNvSpPr/>
      </dsp:nvSpPr>
      <dsp:spPr>
        <a:xfrm>
          <a:off x="3351609" y="1996942"/>
          <a:ext cx="1424781" cy="1424781"/>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dirty="0">
            <a:solidFill>
              <a:sysClr val="window" lastClr="FFFFFF"/>
            </a:solidFill>
            <a:latin typeface="Calibri" panose="020F0502020204030204"/>
            <a:ea typeface="+mn-ea"/>
            <a:cs typeface="+mn-cs"/>
          </a:endParaRPr>
        </a:p>
      </dsp:txBody>
      <dsp:txXfrm>
        <a:off x="3560263" y="2205596"/>
        <a:ext cx="1007473" cy="1007473"/>
      </dsp:txXfrm>
    </dsp:sp>
    <dsp:sp modelId="{174DF711-0308-4EB4-826A-6B77425D7CC5}">
      <dsp:nvSpPr>
        <dsp:cNvPr id="0" name=""/>
        <dsp:cNvSpPr/>
      </dsp:nvSpPr>
      <dsp:spPr>
        <a:xfrm rot="16200000">
          <a:off x="3913169" y="1478682"/>
          <a:ext cx="301660" cy="48442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a:off x="3958418" y="1620816"/>
        <a:ext cx="211162" cy="290655"/>
      </dsp:txXfrm>
    </dsp:sp>
    <dsp:sp modelId="{FFCBEDD8-757A-4B8C-A1BD-25C2A9A09CEC}">
      <dsp:nvSpPr>
        <dsp:cNvPr id="0" name=""/>
        <dsp:cNvSpPr/>
      </dsp:nvSpPr>
      <dsp:spPr>
        <a:xfrm>
          <a:off x="3351609" y="2990"/>
          <a:ext cx="1424781" cy="1424781"/>
        </a:xfrm>
        <a:prstGeom prst="ellipse">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a:solidFill>
              <a:sysClr val="window" lastClr="FFFFFF"/>
            </a:solidFill>
            <a:latin typeface="Calibri" panose="020F0502020204030204"/>
            <a:ea typeface="+mn-ea"/>
            <a:cs typeface="+mn-cs"/>
          </a:endParaRPr>
        </a:p>
      </dsp:txBody>
      <dsp:txXfrm>
        <a:off x="3560263" y="211644"/>
        <a:ext cx="1007473" cy="1007473"/>
      </dsp:txXfrm>
    </dsp:sp>
    <dsp:sp modelId="{9A114A60-BEF6-4252-A346-272425F15C9D}">
      <dsp:nvSpPr>
        <dsp:cNvPr id="0" name=""/>
        <dsp:cNvSpPr/>
      </dsp:nvSpPr>
      <dsp:spPr>
        <a:xfrm rot="19800000">
          <a:off x="4769182" y="1972901"/>
          <a:ext cx="301660" cy="48442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a:off x="4775244" y="2092411"/>
        <a:ext cx="211162" cy="290655"/>
      </dsp:txXfrm>
    </dsp:sp>
    <dsp:sp modelId="{0F83B7F6-39EB-4693-BC92-A78CDB078608}">
      <dsp:nvSpPr>
        <dsp:cNvPr id="0" name=""/>
        <dsp:cNvSpPr/>
      </dsp:nvSpPr>
      <dsp:spPr>
        <a:xfrm>
          <a:off x="5078422" y="999966"/>
          <a:ext cx="1424781" cy="1424781"/>
        </a:xfrm>
        <a:prstGeom prst="ellipse">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a:solidFill>
              <a:sysClr val="window" lastClr="FFFFFF"/>
            </a:solidFill>
            <a:latin typeface="Calibri" panose="020F0502020204030204"/>
            <a:ea typeface="+mn-ea"/>
            <a:cs typeface="+mn-cs"/>
          </a:endParaRPr>
        </a:p>
      </dsp:txBody>
      <dsp:txXfrm>
        <a:off x="5287076" y="1208620"/>
        <a:ext cx="1007473" cy="1007473"/>
      </dsp:txXfrm>
    </dsp:sp>
    <dsp:sp modelId="{CC18A9A7-F001-4519-BC65-A843CDDE4CB1}">
      <dsp:nvSpPr>
        <dsp:cNvPr id="0" name=""/>
        <dsp:cNvSpPr/>
      </dsp:nvSpPr>
      <dsp:spPr>
        <a:xfrm rot="1800000">
          <a:off x="4769182" y="2961339"/>
          <a:ext cx="301660" cy="48442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a:off x="4775244" y="3035600"/>
        <a:ext cx="211162" cy="290655"/>
      </dsp:txXfrm>
    </dsp:sp>
    <dsp:sp modelId="{472634BA-7DD2-484F-9C4F-A6068793B607}">
      <dsp:nvSpPr>
        <dsp:cNvPr id="0" name=""/>
        <dsp:cNvSpPr/>
      </dsp:nvSpPr>
      <dsp:spPr>
        <a:xfrm>
          <a:off x="5078422" y="2993918"/>
          <a:ext cx="1424781" cy="1424781"/>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a:solidFill>
              <a:sysClr val="window" lastClr="FFFFFF"/>
            </a:solidFill>
            <a:latin typeface="Calibri" panose="020F0502020204030204"/>
            <a:ea typeface="+mn-ea"/>
            <a:cs typeface="+mn-cs"/>
          </a:endParaRPr>
        </a:p>
      </dsp:txBody>
      <dsp:txXfrm>
        <a:off x="5287076" y="3202572"/>
        <a:ext cx="1007473" cy="1007473"/>
      </dsp:txXfrm>
    </dsp:sp>
    <dsp:sp modelId="{091C5762-DC99-4208-841D-E46B04F498BF}">
      <dsp:nvSpPr>
        <dsp:cNvPr id="0" name=""/>
        <dsp:cNvSpPr/>
      </dsp:nvSpPr>
      <dsp:spPr>
        <a:xfrm rot="5400000">
          <a:off x="3913169" y="3455559"/>
          <a:ext cx="301660" cy="48442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a:off x="3958418" y="3507195"/>
        <a:ext cx="211162" cy="290655"/>
      </dsp:txXfrm>
    </dsp:sp>
    <dsp:sp modelId="{C5820519-D41A-4D1B-84D5-1275769F74EB}">
      <dsp:nvSpPr>
        <dsp:cNvPr id="0" name=""/>
        <dsp:cNvSpPr/>
      </dsp:nvSpPr>
      <dsp:spPr>
        <a:xfrm>
          <a:off x="3351609" y="3990894"/>
          <a:ext cx="1424781" cy="1424781"/>
        </a:xfrm>
        <a:prstGeom prst="ellipse">
          <a:avLst/>
        </a:prstGeo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dirty="0">
            <a:solidFill>
              <a:sysClr val="window" lastClr="FFFFFF"/>
            </a:solidFill>
            <a:latin typeface="Calibri" panose="020F0502020204030204"/>
            <a:ea typeface="+mn-ea"/>
            <a:cs typeface="+mn-cs"/>
          </a:endParaRPr>
        </a:p>
      </dsp:txBody>
      <dsp:txXfrm>
        <a:off x="3560263" y="4199548"/>
        <a:ext cx="1007473" cy="1007473"/>
      </dsp:txXfrm>
    </dsp:sp>
    <dsp:sp modelId="{65401E6E-BFE7-4D6D-98C8-D00935AE6331}">
      <dsp:nvSpPr>
        <dsp:cNvPr id="0" name=""/>
        <dsp:cNvSpPr/>
      </dsp:nvSpPr>
      <dsp:spPr>
        <a:xfrm rot="9000000">
          <a:off x="3057156" y="2961339"/>
          <a:ext cx="301660" cy="48442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rot="10800000">
        <a:off x="3141592" y="3035600"/>
        <a:ext cx="211162" cy="290655"/>
      </dsp:txXfrm>
    </dsp:sp>
    <dsp:sp modelId="{E2B020C1-8E9D-4211-B2A6-A28A932E5567}">
      <dsp:nvSpPr>
        <dsp:cNvPr id="0" name=""/>
        <dsp:cNvSpPr/>
      </dsp:nvSpPr>
      <dsp:spPr>
        <a:xfrm>
          <a:off x="1624796" y="2993918"/>
          <a:ext cx="1424781" cy="1424781"/>
        </a:xfrm>
        <a:prstGeom prst="ellipse">
          <a:avLst/>
        </a:prstGeom>
        <a:blipFill rotWithShape="0">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dirty="0">
            <a:solidFill>
              <a:sysClr val="window" lastClr="FFFFFF"/>
            </a:solidFill>
            <a:latin typeface="Calibri" panose="020F0502020204030204"/>
            <a:ea typeface="+mn-ea"/>
            <a:cs typeface="+mn-cs"/>
          </a:endParaRPr>
        </a:p>
      </dsp:txBody>
      <dsp:txXfrm>
        <a:off x="1833450" y="3202572"/>
        <a:ext cx="1007473" cy="1007473"/>
      </dsp:txXfrm>
    </dsp:sp>
    <dsp:sp modelId="{D90CA592-CFA8-47EA-AE38-C48BB445697E}">
      <dsp:nvSpPr>
        <dsp:cNvPr id="0" name=""/>
        <dsp:cNvSpPr/>
      </dsp:nvSpPr>
      <dsp:spPr>
        <a:xfrm rot="12600000">
          <a:off x="3057156" y="1972901"/>
          <a:ext cx="301660" cy="48442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solidFill>
              <a:sysClr val="window" lastClr="FFFFFF"/>
            </a:solidFill>
            <a:latin typeface="Calibri" panose="020F0502020204030204"/>
            <a:ea typeface="+mn-ea"/>
            <a:cs typeface="+mn-cs"/>
          </a:endParaRPr>
        </a:p>
      </dsp:txBody>
      <dsp:txXfrm rot="10800000">
        <a:off x="3141592" y="2092411"/>
        <a:ext cx="211162" cy="290655"/>
      </dsp:txXfrm>
    </dsp:sp>
    <dsp:sp modelId="{DE6CD00D-7720-4CC9-8DAC-5118F0334DD8}">
      <dsp:nvSpPr>
        <dsp:cNvPr id="0" name=""/>
        <dsp:cNvSpPr/>
      </dsp:nvSpPr>
      <dsp:spPr>
        <a:xfrm>
          <a:off x="1624796" y="999966"/>
          <a:ext cx="1424781" cy="1424781"/>
        </a:xfrm>
        <a:prstGeom prst="ellipse">
          <a:avLst/>
        </a:prstGeom>
        <a:blipFill rotWithShape="0">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endParaRPr lang="es-ES" sz="6100" kern="1200" dirty="0">
            <a:solidFill>
              <a:sysClr val="window" lastClr="FFFFFF"/>
            </a:solidFill>
            <a:latin typeface="Calibri" panose="020F0502020204030204"/>
            <a:ea typeface="+mn-ea"/>
            <a:cs typeface="+mn-cs"/>
          </a:endParaRPr>
        </a:p>
      </dsp:txBody>
      <dsp:txXfrm>
        <a:off x="1833450" y="1208620"/>
        <a:ext cx="1007473" cy="10074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FAD63-4098-408F-8FCC-804B2883EA95}">
      <dsp:nvSpPr>
        <dsp:cNvPr id="0" name=""/>
        <dsp:cNvSpPr/>
      </dsp:nvSpPr>
      <dsp:spPr>
        <a:xfrm>
          <a:off x="3008569" y="1802270"/>
          <a:ext cx="2110860" cy="2022764"/>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S" sz="6500" kern="1200" dirty="0">
            <a:solidFill>
              <a:sysClr val="window" lastClr="FFFFFF"/>
            </a:solidFill>
            <a:latin typeface="Calibri" panose="020F0502020204030204"/>
            <a:ea typeface="+mn-ea"/>
            <a:cs typeface="+mn-cs"/>
          </a:endParaRPr>
        </a:p>
      </dsp:txBody>
      <dsp:txXfrm>
        <a:off x="3317697" y="2098497"/>
        <a:ext cx="1492604" cy="1430310"/>
      </dsp:txXfrm>
    </dsp:sp>
    <dsp:sp modelId="{174DF711-0308-4EB4-826A-6B77425D7CC5}">
      <dsp:nvSpPr>
        <dsp:cNvPr id="0" name=""/>
        <dsp:cNvSpPr/>
      </dsp:nvSpPr>
      <dsp:spPr>
        <a:xfrm rot="16200000">
          <a:off x="3959949" y="1346349"/>
          <a:ext cx="208100" cy="53097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ysClr val="window" lastClr="FFFFFF"/>
            </a:solidFill>
            <a:latin typeface="Calibri" panose="020F0502020204030204"/>
            <a:ea typeface="+mn-ea"/>
            <a:cs typeface="+mn-cs"/>
          </a:endParaRPr>
        </a:p>
      </dsp:txBody>
      <dsp:txXfrm>
        <a:off x="3991164" y="1483760"/>
        <a:ext cx="145670" cy="318587"/>
      </dsp:txXfrm>
    </dsp:sp>
    <dsp:sp modelId="{FFCBEDD8-757A-4B8C-A1BD-25C2A9A09CEC}">
      <dsp:nvSpPr>
        <dsp:cNvPr id="0" name=""/>
        <dsp:cNvSpPr/>
      </dsp:nvSpPr>
      <dsp:spPr>
        <a:xfrm>
          <a:off x="3361233" y="4095"/>
          <a:ext cx="1405532" cy="1405532"/>
        </a:xfrm>
        <a:prstGeom prst="ellipse">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s-ES" sz="6000" kern="1200" dirty="0">
            <a:solidFill>
              <a:sysClr val="window" lastClr="FFFFFF"/>
            </a:solidFill>
            <a:latin typeface="Calibri" panose="020F0502020204030204"/>
            <a:ea typeface="+mn-ea"/>
            <a:cs typeface="+mn-cs"/>
          </a:endParaRPr>
        </a:p>
      </dsp:txBody>
      <dsp:txXfrm>
        <a:off x="3567068" y="209930"/>
        <a:ext cx="993862" cy="993862"/>
      </dsp:txXfrm>
    </dsp:sp>
    <dsp:sp modelId="{9A114A60-BEF6-4252-A346-272425F15C9D}">
      <dsp:nvSpPr>
        <dsp:cNvPr id="0" name=""/>
        <dsp:cNvSpPr/>
      </dsp:nvSpPr>
      <dsp:spPr>
        <a:xfrm rot="19285714">
          <a:off x="4917091" y="1790415"/>
          <a:ext cx="194187" cy="53097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ysClr val="window" lastClr="FFFFFF"/>
            </a:solidFill>
            <a:latin typeface="Calibri" panose="020F0502020204030204"/>
            <a:ea typeface="+mn-ea"/>
            <a:cs typeface="+mn-cs"/>
          </a:endParaRPr>
        </a:p>
      </dsp:txBody>
      <dsp:txXfrm>
        <a:off x="4923446" y="1914772"/>
        <a:ext cx="135931" cy="318587"/>
      </dsp:txXfrm>
    </dsp:sp>
    <dsp:sp modelId="{0F83B7F6-39EB-4693-BC92-A78CDB078608}">
      <dsp:nvSpPr>
        <dsp:cNvPr id="0" name=""/>
        <dsp:cNvSpPr/>
      </dsp:nvSpPr>
      <dsp:spPr>
        <a:xfrm>
          <a:off x="5008389" y="797323"/>
          <a:ext cx="1405532" cy="1405532"/>
        </a:xfrm>
        <a:prstGeom prst="ellipse">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s-ES" sz="6000" kern="1200">
            <a:solidFill>
              <a:sysClr val="window" lastClr="FFFFFF"/>
            </a:solidFill>
            <a:latin typeface="Calibri" panose="020F0502020204030204"/>
            <a:ea typeface="+mn-ea"/>
            <a:cs typeface="+mn-cs"/>
          </a:endParaRPr>
        </a:p>
      </dsp:txBody>
      <dsp:txXfrm>
        <a:off x="5214224" y="1003158"/>
        <a:ext cx="993862" cy="993862"/>
      </dsp:txXfrm>
    </dsp:sp>
    <dsp:sp modelId="{CC18A9A7-F001-4519-BC65-A843CDDE4CB1}">
      <dsp:nvSpPr>
        <dsp:cNvPr id="0" name=""/>
        <dsp:cNvSpPr/>
      </dsp:nvSpPr>
      <dsp:spPr>
        <a:xfrm rot="771429">
          <a:off x="5163642" y="2820373"/>
          <a:ext cx="185983" cy="53097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ysClr val="window" lastClr="FFFFFF"/>
            </a:solidFill>
            <a:latin typeface="Calibri" panose="020F0502020204030204"/>
            <a:ea typeface="+mn-ea"/>
            <a:cs typeface="+mn-cs"/>
          </a:endParaRPr>
        </a:p>
      </dsp:txBody>
      <dsp:txXfrm>
        <a:off x="5164341" y="2920361"/>
        <a:ext cx="130188" cy="318587"/>
      </dsp:txXfrm>
    </dsp:sp>
    <dsp:sp modelId="{472634BA-7DD2-484F-9C4F-A6068793B607}">
      <dsp:nvSpPr>
        <dsp:cNvPr id="0" name=""/>
        <dsp:cNvSpPr/>
      </dsp:nvSpPr>
      <dsp:spPr>
        <a:xfrm>
          <a:off x="5415202" y="2579691"/>
          <a:ext cx="1405532" cy="1405532"/>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s-ES" sz="6000" kern="1200" dirty="0">
            <a:solidFill>
              <a:sysClr val="window" lastClr="FFFFFF"/>
            </a:solidFill>
            <a:latin typeface="Calibri" panose="020F0502020204030204"/>
            <a:ea typeface="+mn-ea"/>
            <a:cs typeface="+mn-cs"/>
          </a:endParaRPr>
        </a:p>
      </dsp:txBody>
      <dsp:txXfrm>
        <a:off x="5621037" y="2785526"/>
        <a:ext cx="993862" cy="993862"/>
      </dsp:txXfrm>
    </dsp:sp>
    <dsp:sp modelId="{091C5762-DC99-4208-841D-E46B04F498BF}">
      <dsp:nvSpPr>
        <dsp:cNvPr id="0" name=""/>
        <dsp:cNvSpPr/>
      </dsp:nvSpPr>
      <dsp:spPr>
        <a:xfrm rot="3857143">
          <a:off x="4485242" y="3634612"/>
          <a:ext cx="203928" cy="53097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ysClr val="window" lastClr="FFFFFF"/>
            </a:solidFill>
            <a:latin typeface="Calibri" panose="020F0502020204030204"/>
            <a:ea typeface="+mn-ea"/>
            <a:cs typeface="+mn-cs"/>
          </a:endParaRPr>
        </a:p>
      </dsp:txBody>
      <dsp:txXfrm>
        <a:off x="4502559" y="3713248"/>
        <a:ext cx="142750" cy="318587"/>
      </dsp:txXfrm>
    </dsp:sp>
    <dsp:sp modelId="{C5820519-D41A-4D1B-84D5-1275769F74EB}">
      <dsp:nvSpPr>
        <dsp:cNvPr id="0" name=""/>
        <dsp:cNvSpPr/>
      </dsp:nvSpPr>
      <dsp:spPr>
        <a:xfrm>
          <a:off x="4275335" y="4009039"/>
          <a:ext cx="1405532" cy="1405532"/>
        </a:xfrm>
        <a:prstGeom prst="ellipse">
          <a:avLst/>
        </a:prstGeo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s-ES" sz="6000" kern="1200" dirty="0">
            <a:solidFill>
              <a:sysClr val="window" lastClr="FFFFFF"/>
            </a:solidFill>
            <a:latin typeface="Calibri" panose="020F0502020204030204"/>
            <a:ea typeface="+mn-ea"/>
            <a:cs typeface="+mn-cs"/>
          </a:endParaRPr>
        </a:p>
      </dsp:txBody>
      <dsp:txXfrm>
        <a:off x="4481170" y="4214874"/>
        <a:ext cx="993862" cy="993862"/>
      </dsp:txXfrm>
    </dsp:sp>
    <dsp:sp modelId="{19B277A3-E45D-4A82-9B7C-1029155AB51B}">
      <dsp:nvSpPr>
        <dsp:cNvPr id="0" name=""/>
        <dsp:cNvSpPr/>
      </dsp:nvSpPr>
      <dsp:spPr>
        <a:xfrm rot="6942857">
          <a:off x="3438829" y="3634612"/>
          <a:ext cx="203928" cy="53097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rot="10800000">
        <a:off x="3482690" y="3713248"/>
        <a:ext cx="142750" cy="318587"/>
      </dsp:txXfrm>
    </dsp:sp>
    <dsp:sp modelId="{CC2887AC-3571-4E6F-BA73-F979E3ADD678}">
      <dsp:nvSpPr>
        <dsp:cNvPr id="0" name=""/>
        <dsp:cNvSpPr/>
      </dsp:nvSpPr>
      <dsp:spPr>
        <a:xfrm>
          <a:off x="2447131" y="4009039"/>
          <a:ext cx="1405532" cy="1405532"/>
        </a:xfrm>
        <a:prstGeom prst="ellipse">
          <a:avLst/>
        </a:prstGeom>
        <a:blipFill rotWithShape="0">
          <a:blip xmlns:r="http://schemas.openxmlformats.org/officeDocument/2006/relationships" r:embed="rId6"/>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s-ES" sz="6000" kern="1200" dirty="0">
            <a:solidFill>
              <a:sysClr val="window" lastClr="FFFFFF"/>
            </a:solidFill>
            <a:latin typeface="Calibri" panose="020F0502020204030204"/>
            <a:ea typeface="+mn-ea"/>
            <a:cs typeface="+mn-cs"/>
          </a:endParaRPr>
        </a:p>
      </dsp:txBody>
      <dsp:txXfrm>
        <a:off x="2652966" y="4214874"/>
        <a:ext cx="993862" cy="993862"/>
      </dsp:txXfrm>
    </dsp:sp>
    <dsp:sp modelId="{65401E6E-BFE7-4D6D-98C8-D00935AE6331}">
      <dsp:nvSpPr>
        <dsp:cNvPr id="0" name=""/>
        <dsp:cNvSpPr/>
      </dsp:nvSpPr>
      <dsp:spPr>
        <a:xfrm rot="10028571">
          <a:off x="2778374" y="2820373"/>
          <a:ext cx="185983" cy="53097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ysClr val="window" lastClr="FFFFFF"/>
            </a:solidFill>
            <a:latin typeface="Calibri" panose="020F0502020204030204"/>
            <a:ea typeface="+mn-ea"/>
            <a:cs typeface="+mn-cs"/>
          </a:endParaRPr>
        </a:p>
      </dsp:txBody>
      <dsp:txXfrm rot="10800000">
        <a:off x="2833470" y="2920361"/>
        <a:ext cx="130188" cy="318587"/>
      </dsp:txXfrm>
    </dsp:sp>
    <dsp:sp modelId="{E2B020C1-8E9D-4211-B2A6-A28A932E5567}">
      <dsp:nvSpPr>
        <dsp:cNvPr id="0" name=""/>
        <dsp:cNvSpPr/>
      </dsp:nvSpPr>
      <dsp:spPr>
        <a:xfrm>
          <a:off x="1307264" y="2579691"/>
          <a:ext cx="1405532" cy="1405532"/>
        </a:xfrm>
        <a:prstGeom prst="ellipse">
          <a:avLst/>
        </a:prstGeom>
        <a:blipFill rotWithShape="0">
          <a:blip xmlns:r="http://schemas.openxmlformats.org/officeDocument/2006/relationships" r:embed="rId7"/>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s-ES" sz="6000" kern="1200" dirty="0">
            <a:solidFill>
              <a:sysClr val="window" lastClr="FFFFFF"/>
            </a:solidFill>
            <a:latin typeface="Calibri" panose="020F0502020204030204"/>
            <a:ea typeface="+mn-ea"/>
            <a:cs typeface="+mn-cs"/>
          </a:endParaRPr>
        </a:p>
      </dsp:txBody>
      <dsp:txXfrm>
        <a:off x="1513099" y="2785526"/>
        <a:ext cx="993862" cy="993862"/>
      </dsp:txXfrm>
    </dsp:sp>
    <dsp:sp modelId="{D90CA592-CFA8-47EA-AE38-C48BB445697E}">
      <dsp:nvSpPr>
        <dsp:cNvPr id="0" name=""/>
        <dsp:cNvSpPr/>
      </dsp:nvSpPr>
      <dsp:spPr>
        <a:xfrm rot="13114286">
          <a:off x="3016720" y="1790415"/>
          <a:ext cx="194187" cy="53097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ysClr val="window" lastClr="FFFFFF"/>
            </a:solidFill>
            <a:latin typeface="Calibri" panose="020F0502020204030204"/>
            <a:ea typeface="+mn-ea"/>
            <a:cs typeface="+mn-cs"/>
          </a:endParaRPr>
        </a:p>
      </dsp:txBody>
      <dsp:txXfrm rot="10800000">
        <a:off x="3068621" y="1914772"/>
        <a:ext cx="135931" cy="318587"/>
      </dsp:txXfrm>
    </dsp:sp>
    <dsp:sp modelId="{DE6CD00D-7720-4CC9-8DAC-5118F0334DD8}">
      <dsp:nvSpPr>
        <dsp:cNvPr id="0" name=""/>
        <dsp:cNvSpPr/>
      </dsp:nvSpPr>
      <dsp:spPr>
        <a:xfrm>
          <a:off x="1714078" y="797323"/>
          <a:ext cx="1405532" cy="1405532"/>
        </a:xfrm>
        <a:prstGeom prst="ellipse">
          <a:avLst/>
        </a:prstGeom>
        <a:blipFill rotWithShape="0">
          <a:blip xmlns:r="http://schemas.openxmlformats.org/officeDocument/2006/relationships" r:embed="rId8"/>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s-ES" sz="6000" kern="1200" dirty="0">
            <a:solidFill>
              <a:sysClr val="window" lastClr="FFFFFF"/>
            </a:solidFill>
            <a:latin typeface="Calibri" panose="020F0502020204030204"/>
            <a:ea typeface="+mn-ea"/>
            <a:cs typeface="+mn-cs"/>
          </a:endParaRPr>
        </a:p>
      </dsp:txBody>
      <dsp:txXfrm>
        <a:off x="1919913" y="1003158"/>
        <a:ext cx="993862" cy="9938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737FD-0BD0-4985-AE8D-0F3ED715A3F0}">
      <dsp:nvSpPr>
        <dsp:cNvPr id="0" name=""/>
        <dsp:cNvSpPr/>
      </dsp:nvSpPr>
      <dsp:spPr>
        <a:xfrm>
          <a:off x="760758" y="5352"/>
          <a:ext cx="5738401" cy="2053410"/>
        </a:xfrm>
        <a:prstGeom prst="round2SameRect">
          <a:avLst>
            <a:gd name="adj1" fmla="val 8000"/>
            <a:gd name="adj2" fmla="val 0"/>
          </a:avLst>
        </a:prstGeom>
        <a:blipFill rotWithShape="0">
          <a:blip xmlns:r="http://schemas.openxmlformats.org/officeDocument/2006/relationships" r:embed="rId1"/>
          <a:stretch>
            <a:fillRect/>
          </a:stretch>
        </a:blip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8E2CD19-3317-4548-AC40-334A65848B59}">
      <dsp:nvSpPr>
        <dsp:cNvPr id="0" name=""/>
        <dsp:cNvSpPr/>
      </dsp:nvSpPr>
      <dsp:spPr>
        <a:xfrm>
          <a:off x="2650428" y="1763256"/>
          <a:ext cx="1959060" cy="628830"/>
        </a:xfrm>
        <a:prstGeom prst="rect">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s-ES" sz="1600" kern="1200" dirty="0" smtClean="0">
              <a:solidFill>
                <a:sysClr val="window" lastClr="FFFFFF"/>
              </a:solidFill>
              <a:latin typeface="Calibri" panose="020F0502020204030204"/>
              <a:ea typeface="+mn-ea"/>
              <a:cs typeface="+mn-cs"/>
            </a:rPr>
            <a:t>Conexión al generador de voltaje</a:t>
          </a:r>
          <a:endParaRPr lang="es-ES" sz="1600" kern="1200" dirty="0">
            <a:solidFill>
              <a:sysClr val="window" lastClr="FFFFFF"/>
            </a:solidFill>
            <a:latin typeface="Calibri" panose="020F0502020204030204"/>
            <a:ea typeface="+mn-ea"/>
            <a:cs typeface="+mn-cs"/>
          </a:endParaRPr>
        </a:p>
      </dsp:txBody>
      <dsp:txXfrm>
        <a:off x="2650428" y="1763256"/>
        <a:ext cx="1379620" cy="628830"/>
      </dsp:txXfrm>
    </dsp:sp>
    <dsp:sp modelId="{AC4E816E-F94B-4E31-8D5C-5499C0030CAC}">
      <dsp:nvSpPr>
        <dsp:cNvPr id="0" name=""/>
        <dsp:cNvSpPr/>
      </dsp:nvSpPr>
      <dsp:spPr>
        <a:xfrm>
          <a:off x="4037470" y="1823978"/>
          <a:ext cx="781665" cy="763995"/>
        </a:xfrm>
        <a:prstGeom prst="ellipse">
          <a:avLst/>
        </a:prstGeom>
        <a:blipFill rotWithShape="1">
          <a:blip xmlns:r="http://schemas.openxmlformats.org/officeDocument/2006/relationships" r:embed="rId2"/>
          <a:stretch>
            <a:fillRect/>
          </a:stretch>
        </a:blip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5750906-69C5-4CF1-A483-BD5E1F71A36D}">
      <dsp:nvSpPr>
        <dsp:cNvPr id="0" name=""/>
        <dsp:cNvSpPr/>
      </dsp:nvSpPr>
      <dsp:spPr>
        <a:xfrm>
          <a:off x="923889" y="2927572"/>
          <a:ext cx="5412139" cy="2283357"/>
        </a:xfrm>
        <a:prstGeom prst="round2SameRect">
          <a:avLst>
            <a:gd name="adj1" fmla="val 8000"/>
            <a:gd name="adj2" fmla="val 0"/>
          </a:avLst>
        </a:prstGeom>
        <a:blipFill rotWithShape="0">
          <a:blip xmlns:r="http://schemas.openxmlformats.org/officeDocument/2006/relationships" r:embed="rId3"/>
          <a:stretch>
            <a:fillRect/>
          </a:stretch>
        </a:blip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E8154D4-094C-4D0F-B81A-70B0629AD67D}">
      <dsp:nvSpPr>
        <dsp:cNvPr id="0" name=""/>
        <dsp:cNvSpPr/>
      </dsp:nvSpPr>
      <dsp:spPr>
        <a:xfrm>
          <a:off x="2650428" y="4800450"/>
          <a:ext cx="1959060" cy="628830"/>
        </a:xfrm>
        <a:prstGeom prst="rect">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lvl="0" algn="l" defTabSz="666750">
            <a:lnSpc>
              <a:spcPct val="90000"/>
            </a:lnSpc>
            <a:spcBef>
              <a:spcPct val="0"/>
            </a:spcBef>
            <a:spcAft>
              <a:spcPct val="35000"/>
            </a:spcAft>
          </a:pPr>
          <a:r>
            <a:rPr lang="es-ES" sz="1500" kern="1200" dirty="0" smtClean="0">
              <a:solidFill>
                <a:sysClr val="window" lastClr="FFFFFF"/>
              </a:solidFill>
              <a:latin typeface="Calibri" panose="020F0502020204030204"/>
              <a:ea typeface="+mn-ea"/>
              <a:cs typeface="+mn-cs"/>
            </a:rPr>
            <a:t>Colocación fija de la cámara de alta velocidad</a:t>
          </a:r>
          <a:endParaRPr lang="es-ES" sz="1500" kern="1200" dirty="0">
            <a:solidFill>
              <a:sysClr val="window" lastClr="FFFFFF"/>
            </a:solidFill>
            <a:latin typeface="Calibri" panose="020F0502020204030204"/>
            <a:ea typeface="+mn-ea"/>
            <a:cs typeface="+mn-cs"/>
          </a:endParaRPr>
        </a:p>
      </dsp:txBody>
      <dsp:txXfrm>
        <a:off x="2650428" y="4800450"/>
        <a:ext cx="1379620" cy="628830"/>
      </dsp:txXfrm>
    </dsp:sp>
    <dsp:sp modelId="{2F2330BB-ABC3-4B69-93F7-FD23B683F707}">
      <dsp:nvSpPr>
        <dsp:cNvPr id="0" name=""/>
        <dsp:cNvSpPr/>
      </dsp:nvSpPr>
      <dsp:spPr>
        <a:xfrm>
          <a:off x="4045667" y="4904688"/>
          <a:ext cx="765270" cy="676963"/>
        </a:xfrm>
        <a:prstGeom prst="ellipse">
          <a:avLst/>
        </a:prstGeom>
        <a:blipFill rotWithShape="1">
          <a:blip xmlns:r="http://schemas.openxmlformats.org/officeDocument/2006/relationships" r:embed="rId4"/>
          <a:stretch>
            <a:fillRect/>
          </a:stretch>
        </a:blip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7DC64-B1EB-47D9-9864-916201B3EC91}">
      <dsp:nvSpPr>
        <dsp:cNvPr id="0" name=""/>
        <dsp:cNvSpPr/>
      </dsp:nvSpPr>
      <dsp:spPr>
        <a:xfrm>
          <a:off x="0" y="5378"/>
          <a:ext cx="3707287" cy="497827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s-ES" sz="2500" kern="1200" dirty="0" smtClean="0">
            <a:solidFill>
              <a:sysClr val="window" lastClr="FFFFFF"/>
            </a:solidFill>
            <a:latin typeface="Calibri" panose="020F0502020204030204"/>
            <a:ea typeface="+mn-ea"/>
            <a:cs typeface="+mn-cs"/>
          </a:endParaRPr>
        </a:p>
        <a:p>
          <a:pPr lvl="0" algn="ctr" defTabSz="1111250">
            <a:lnSpc>
              <a:spcPct val="90000"/>
            </a:lnSpc>
            <a:spcBef>
              <a:spcPct val="0"/>
            </a:spcBef>
            <a:spcAft>
              <a:spcPct val="35000"/>
            </a:spcAft>
          </a:pPr>
          <a:endParaRPr lang="es-ES" sz="2500" kern="1200" dirty="0" smtClean="0">
            <a:solidFill>
              <a:sysClr val="window" lastClr="FFFFFF"/>
            </a:solidFill>
            <a:latin typeface="Calibri" panose="020F0502020204030204"/>
            <a:ea typeface="+mn-ea"/>
            <a:cs typeface="+mn-cs"/>
          </a:endParaRPr>
        </a:p>
        <a:p>
          <a:pPr lvl="0" algn="ctr" defTabSz="1111250">
            <a:lnSpc>
              <a:spcPct val="90000"/>
            </a:lnSpc>
            <a:spcBef>
              <a:spcPct val="0"/>
            </a:spcBef>
            <a:spcAft>
              <a:spcPct val="35000"/>
            </a:spcAft>
          </a:pPr>
          <a:r>
            <a:rPr lang="es-ES" sz="2500" kern="1200" dirty="0" smtClean="0">
              <a:solidFill>
                <a:schemeClr val="tx1"/>
              </a:solidFill>
              <a:latin typeface="Calibri" panose="020F0502020204030204"/>
              <a:ea typeface="+mn-ea"/>
              <a:cs typeface="+mn-cs"/>
            </a:rPr>
            <a:t>SIN CAMPO ELÉCTRICO</a:t>
          </a:r>
        </a:p>
        <a:p>
          <a:pPr lvl="0" algn="ctr" defTabSz="1111250">
            <a:lnSpc>
              <a:spcPct val="90000"/>
            </a:lnSpc>
            <a:spcBef>
              <a:spcPct val="0"/>
            </a:spcBef>
            <a:spcAft>
              <a:spcPct val="35000"/>
            </a:spcAft>
          </a:pPr>
          <a:r>
            <a:rPr lang="es-ES" sz="2500" kern="1200" dirty="0" smtClean="0"/>
            <a:t>El contorno de la burbuja siempre se mantiene casi esférico</a:t>
          </a:r>
          <a:r>
            <a:rPr lang="es-ES" sz="2500" kern="1200" dirty="0" smtClean="0">
              <a:solidFill>
                <a:sysClr val="window" lastClr="FFFFFF"/>
              </a:solidFill>
              <a:latin typeface="Calibri" panose="020F0502020204030204"/>
              <a:ea typeface="+mn-ea"/>
              <a:cs typeface="+mn-cs"/>
            </a:rPr>
            <a:t> </a:t>
          </a:r>
          <a:endParaRPr lang="es-ES" sz="2500" kern="1200" dirty="0">
            <a:solidFill>
              <a:sysClr val="window" lastClr="FFFFFF"/>
            </a:solidFill>
            <a:latin typeface="Calibri" panose="020F0502020204030204"/>
            <a:ea typeface="+mn-ea"/>
            <a:cs typeface="+mn-cs"/>
          </a:endParaRPr>
        </a:p>
      </dsp:txBody>
      <dsp:txXfrm>
        <a:off x="0" y="1996688"/>
        <a:ext cx="3707287" cy="1991309"/>
      </dsp:txXfrm>
    </dsp:sp>
    <dsp:sp modelId="{7B022466-3EA0-4BDB-866E-FF8871D31734}">
      <dsp:nvSpPr>
        <dsp:cNvPr id="0" name=""/>
        <dsp:cNvSpPr/>
      </dsp:nvSpPr>
      <dsp:spPr>
        <a:xfrm>
          <a:off x="602774" y="195222"/>
          <a:ext cx="2590804" cy="2427216"/>
        </a:xfrm>
        <a:prstGeom prst="ellipse">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74A8B26-BCA1-4763-80B8-5739B7850436}">
      <dsp:nvSpPr>
        <dsp:cNvPr id="0" name=""/>
        <dsp:cNvSpPr/>
      </dsp:nvSpPr>
      <dsp:spPr>
        <a:xfrm>
          <a:off x="3825424" y="0"/>
          <a:ext cx="3707287" cy="497827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s-ES" sz="2500" kern="1200" dirty="0" smtClean="0">
            <a:solidFill>
              <a:sysClr val="window" lastClr="FFFFFF"/>
            </a:solidFill>
            <a:latin typeface="Calibri" panose="020F0502020204030204"/>
            <a:ea typeface="+mn-ea"/>
            <a:cs typeface="+mn-cs"/>
          </a:endParaRPr>
        </a:p>
        <a:p>
          <a:pPr lvl="0" algn="ctr" defTabSz="1111250">
            <a:lnSpc>
              <a:spcPct val="90000"/>
            </a:lnSpc>
            <a:spcBef>
              <a:spcPct val="0"/>
            </a:spcBef>
            <a:spcAft>
              <a:spcPct val="35000"/>
            </a:spcAft>
          </a:pPr>
          <a:endParaRPr lang="es-ES" sz="2500" kern="1200" dirty="0" smtClean="0">
            <a:solidFill>
              <a:sysClr val="window" lastClr="FFFFFF"/>
            </a:solidFill>
            <a:latin typeface="Calibri" panose="020F0502020204030204"/>
            <a:ea typeface="+mn-ea"/>
            <a:cs typeface="+mn-cs"/>
          </a:endParaRPr>
        </a:p>
        <a:p>
          <a:pPr lvl="0" algn="ctr" defTabSz="1111250">
            <a:lnSpc>
              <a:spcPct val="90000"/>
            </a:lnSpc>
            <a:spcBef>
              <a:spcPct val="0"/>
            </a:spcBef>
            <a:spcAft>
              <a:spcPct val="35000"/>
            </a:spcAft>
          </a:pPr>
          <a:r>
            <a:rPr lang="es-ES" sz="2500" kern="1200" dirty="0" smtClean="0">
              <a:solidFill>
                <a:schemeClr val="tx1"/>
              </a:solidFill>
              <a:latin typeface="Calibri" panose="020F0502020204030204"/>
              <a:ea typeface="+mn-ea"/>
              <a:cs typeface="+mn-cs"/>
            </a:rPr>
            <a:t>CON CAMPO ELÉCTRICO</a:t>
          </a:r>
        </a:p>
        <a:p>
          <a:pPr lvl="0" algn="ctr" defTabSz="1111250">
            <a:lnSpc>
              <a:spcPct val="90000"/>
            </a:lnSpc>
            <a:spcBef>
              <a:spcPct val="0"/>
            </a:spcBef>
            <a:spcAft>
              <a:spcPct val="35000"/>
            </a:spcAft>
          </a:pPr>
          <a:r>
            <a:rPr lang="es-ES" sz="2500" kern="1200" dirty="0" smtClean="0"/>
            <a:t>el contorno de la burbuja se alarga en dirección de la corriente</a:t>
          </a:r>
          <a:endParaRPr lang="es-ES" sz="2500" kern="1200" dirty="0">
            <a:solidFill>
              <a:sysClr val="window" lastClr="FFFFFF"/>
            </a:solidFill>
            <a:latin typeface="Calibri" panose="020F0502020204030204"/>
            <a:ea typeface="+mn-ea"/>
            <a:cs typeface="+mn-cs"/>
          </a:endParaRPr>
        </a:p>
      </dsp:txBody>
      <dsp:txXfrm>
        <a:off x="3825424" y="1991309"/>
        <a:ext cx="3707287" cy="1991309"/>
      </dsp:txXfrm>
    </dsp:sp>
    <dsp:sp modelId="{7575DC91-8B8A-4AA1-9504-F525E1093CCD}">
      <dsp:nvSpPr>
        <dsp:cNvPr id="0" name=""/>
        <dsp:cNvSpPr/>
      </dsp:nvSpPr>
      <dsp:spPr>
        <a:xfrm>
          <a:off x="4339991" y="245606"/>
          <a:ext cx="2678152" cy="2249272"/>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EC3C92A-06DF-490E-B226-42B54AE34E3B}">
      <dsp:nvSpPr>
        <dsp:cNvPr id="0" name=""/>
        <dsp:cNvSpPr/>
      </dsp:nvSpPr>
      <dsp:spPr>
        <a:xfrm>
          <a:off x="328914" y="4200980"/>
          <a:ext cx="6936459" cy="746740"/>
        </a:xfrm>
        <a:prstGeom prst="leftRightArrow">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DA8D7-6CAC-42F0-A2BF-724C511EBB6D}">
      <dsp:nvSpPr>
        <dsp:cNvPr id="0" name=""/>
        <dsp:cNvSpPr/>
      </dsp:nvSpPr>
      <dsp:spPr>
        <a:xfrm>
          <a:off x="15400" y="0"/>
          <a:ext cx="1922859" cy="375820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CAUDAL</a:t>
          </a:r>
          <a:endParaRPr lang="es-ES" sz="2900" kern="1200" dirty="0"/>
        </a:p>
      </dsp:txBody>
      <dsp:txXfrm>
        <a:off x="15400" y="0"/>
        <a:ext cx="1922859" cy="1127460"/>
      </dsp:txXfrm>
    </dsp:sp>
    <dsp:sp modelId="{AA59BE2B-F436-4E59-9A03-A0D4FCA1AE98}">
      <dsp:nvSpPr>
        <dsp:cNvPr id="0" name=""/>
        <dsp:cNvSpPr/>
      </dsp:nvSpPr>
      <dsp:spPr>
        <a:xfrm>
          <a:off x="194245" y="1127460"/>
          <a:ext cx="1538287" cy="24428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s-ES" sz="1700" kern="1200" dirty="0" smtClean="0"/>
            <a:t>Influye en la velocidad de la burbuja</a:t>
          </a:r>
          <a:endParaRPr lang="es-ES" sz="1700" kern="1200" dirty="0"/>
        </a:p>
      </dsp:txBody>
      <dsp:txXfrm>
        <a:off x="239300" y="1172515"/>
        <a:ext cx="1448177" cy="2352721"/>
      </dsp:txXfrm>
    </dsp:sp>
    <dsp:sp modelId="{7BFBEB2C-3E4D-44BB-9FE8-10A2EA1C27ED}">
      <dsp:nvSpPr>
        <dsp:cNvPr id="0" name=""/>
        <dsp:cNvSpPr/>
      </dsp:nvSpPr>
      <dsp:spPr>
        <a:xfrm>
          <a:off x="2069033" y="0"/>
          <a:ext cx="1922859" cy="375820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PRESIÓN</a:t>
          </a:r>
          <a:endParaRPr lang="es-ES" sz="2900" kern="1200" dirty="0"/>
        </a:p>
      </dsp:txBody>
      <dsp:txXfrm>
        <a:off x="2069033" y="0"/>
        <a:ext cx="1922859" cy="1127460"/>
      </dsp:txXfrm>
    </dsp:sp>
    <dsp:sp modelId="{E2B35D07-C9D6-49E2-9D14-62AD1418A2B5}">
      <dsp:nvSpPr>
        <dsp:cNvPr id="0" name=""/>
        <dsp:cNvSpPr/>
      </dsp:nvSpPr>
      <dsp:spPr>
        <a:xfrm>
          <a:off x="2261319" y="1127460"/>
          <a:ext cx="1538287" cy="24428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s-ES" sz="1700" kern="1200" dirty="0" smtClean="0"/>
            <a:t>Influye en el contorno de la burbuja</a:t>
          </a:r>
          <a:endParaRPr lang="es-ES" sz="1700" kern="1200" dirty="0"/>
        </a:p>
      </dsp:txBody>
      <dsp:txXfrm>
        <a:off x="2306374" y="1172515"/>
        <a:ext cx="1448177" cy="2352721"/>
      </dsp:txXfrm>
    </dsp:sp>
    <dsp:sp modelId="{44FDCD9A-5C57-461E-8913-88DD7774D7CC}">
      <dsp:nvSpPr>
        <dsp:cNvPr id="0" name=""/>
        <dsp:cNvSpPr/>
      </dsp:nvSpPr>
      <dsp:spPr>
        <a:xfrm>
          <a:off x="4136107" y="0"/>
          <a:ext cx="1922859" cy="375820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VOLTAJE</a:t>
          </a:r>
          <a:endParaRPr lang="es-ES" sz="2900" kern="1200" dirty="0"/>
        </a:p>
      </dsp:txBody>
      <dsp:txXfrm>
        <a:off x="4136107" y="0"/>
        <a:ext cx="1922859" cy="1127460"/>
      </dsp:txXfrm>
    </dsp:sp>
    <dsp:sp modelId="{B4C43EB8-C19A-4F51-9E06-24598A32A738}">
      <dsp:nvSpPr>
        <dsp:cNvPr id="0" name=""/>
        <dsp:cNvSpPr/>
      </dsp:nvSpPr>
      <dsp:spPr>
        <a:xfrm>
          <a:off x="4328393" y="1127460"/>
          <a:ext cx="1538287" cy="24428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s-ES" sz="1700" kern="1200" dirty="0" smtClean="0"/>
            <a:t>Permite la deformación constante de la burbuja</a:t>
          </a:r>
          <a:endParaRPr lang="es-ES" sz="1700" kern="1200" dirty="0"/>
        </a:p>
      </dsp:txBody>
      <dsp:txXfrm>
        <a:off x="4373448" y="1172515"/>
        <a:ext cx="1448177" cy="2352721"/>
      </dsp:txXfrm>
    </dsp:sp>
    <dsp:sp modelId="{E9E5BC73-C08C-4492-94DA-472011AE8DE2}">
      <dsp:nvSpPr>
        <dsp:cNvPr id="0" name=""/>
        <dsp:cNvSpPr/>
      </dsp:nvSpPr>
      <dsp:spPr>
        <a:xfrm>
          <a:off x="6203181" y="0"/>
          <a:ext cx="1922859" cy="375820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DIÁMETRO BOQUILLA</a:t>
          </a:r>
          <a:endParaRPr lang="es-ES" sz="2900" kern="1200" dirty="0"/>
        </a:p>
      </dsp:txBody>
      <dsp:txXfrm>
        <a:off x="6203181" y="0"/>
        <a:ext cx="1922859" cy="1127460"/>
      </dsp:txXfrm>
    </dsp:sp>
    <dsp:sp modelId="{12467592-F757-45E4-9AD1-202F1D839F07}">
      <dsp:nvSpPr>
        <dsp:cNvPr id="0" name=""/>
        <dsp:cNvSpPr/>
      </dsp:nvSpPr>
      <dsp:spPr>
        <a:xfrm>
          <a:off x="6395466" y="1127460"/>
          <a:ext cx="1538287" cy="24428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s-ES" sz="1700" kern="1200" dirty="0" smtClean="0"/>
            <a:t>Caracterización de la burbuja</a:t>
          </a:r>
          <a:endParaRPr lang="es-ES" sz="1700" kern="1200" dirty="0"/>
        </a:p>
      </dsp:txBody>
      <dsp:txXfrm>
        <a:off x="6440521" y="1172515"/>
        <a:ext cx="1448177" cy="2352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DCF66-741A-4533-B138-F6178728B365}">
      <dsp:nvSpPr>
        <dsp:cNvPr id="0" name=""/>
        <dsp:cNvSpPr/>
      </dsp:nvSpPr>
      <dsp:spPr>
        <a:xfrm>
          <a:off x="0" y="885133"/>
          <a:ext cx="9130554" cy="3926156"/>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08632" tIns="129800" rIns="708632" bIns="220472" numCol="1" spcCol="1270" anchor="t" anchorCtr="0">
          <a:noAutofit/>
        </a:bodyPr>
        <a:lstStyle/>
        <a:p>
          <a:pPr marL="285750" lvl="1" indent="-285750" algn="just" defTabSz="1377950">
            <a:lnSpc>
              <a:spcPct val="90000"/>
            </a:lnSpc>
            <a:spcBef>
              <a:spcPct val="0"/>
            </a:spcBef>
            <a:spcAft>
              <a:spcPct val="15000"/>
            </a:spcAft>
            <a:buChar char="••"/>
          </a:pPr>
          <a:endParaRPr lang="es-ES" sz="3100" kern="1200" dirty="0"/>
        </a:p>
        <a:p>
          <a:pPr marL="285750" lvl="1" indent="-285750" algn="just" defTabSz="1422400">
            <a:lnSpc>
              <a:spcPct val="90000"/>
            </a:lnSpc>
            <a:spcBef>
              <a:spcPct val="0"/>
            </a:spcBef>
            <a:spcAft>
              <a:spcPct val="15000"/>
            </a:spcAft>
            <a:buChar char="••"/>
          </a:pPr>
          <a:r>
            <a:rPr lang="es-ES" sz="3200" kern="1200" dirty="0" smtClean="0"/>
            <a:t>Establecer el diseño de los componentes del equipo experimental para el estudio de un proceso que está sometido a la influencia de un campo eléctrico en un flujo multifásico.</a:t>
          </a:r>
          <a:endParaRPr lang="es-ES" sz="3100" kern="1200" dirty="0"/>
        </a:p>
        <a:p>
          <a:pPr marL="285750" lvl="1" indent="-285750" algn="just" defTabSz="1422400">
            <a:lnSpc>
              <a:spcPct val="90000"/>
            </a:lnSpc>
            <a:spcBef>
              <a:spcPct val="0"/>
            </a:spcBef>
            <a:spcAft>
              <a:spcPct val="15000"/>
            </a:spcAft>
            <a:buChar char="••"/>
          </a:pPr>
          <a:endParaRPr lang="es-ES" sz="3200" kern="1200" dirty="0"/>
        </a:p>
        <a:p>
          <a:pPr marL="285750" lvl="1" indent="-285750" algn="just" defTabSz="1422400">
            <a:lnSpc>
              <a:spcPct val="90000"/>
            </a:lnSpc>
            <a:spcBef>
              <a:spcPct val="0"/>
            </a:spcBef>
            <a:spcAft>
              <a:spcPct val="15000"/>
            </a:spcAft>
            <a:buChar char="••"/>
          </a:pPr>
          <a:r>
            <a:rPr lang="es-ES" sz="3200" kern="1200" dirty="0" smtClean="0"/>
            <a:t>Definir los parámetros y variables requeridos para la realización de los ensayos.</a:t>
          </a:r>
          <a:endParaRPr lang="es-ES" sz="3200" kern="1200" dirty="0"/>
        </a:p>
        <a:p>
          <a:pPr marL="285750" lvl="1" indent="-285750" algn="just" defTabSz="1422400">
            <a:lnSpc>
              <a:spcPct val="90000"/>
            </a:lnSpc>
            <a:spcBef>
              <a:spcPct val="0"/>
            </a:spcBef>
            <a:spcAft>
              <a:spcPct val="15000"/>
            </a:spcAft>
            <a:buChar char="••"/>
          </a:pPr>
          <a:endParaRPr lang="es-ES" sz="3200" kern="1200" dirty="0"/>
        </a:p>
        <a:p>
          <a:pPr marL="285750" lvl="1" indent="-285750" algn="just" defTabSz="1422400">
            <a:lnSpc>
              <a:spcPct val="90000"/>
            </a:lnSpc>
            <a:spcBef>
              <a:spcPct val="0"/>
            </a:spcBef>
            <a:spcAft>
              <a:spcPct val="15000"/>
            </a:spcAft>
            <a:buChar char="••"/>
          </a:pPr>
          <a:endParaRPr lang="es-ES" sz="3200" kern="1200" dirty="0"/>
        </a:p>
      </dsp:txBody>
      <dsp:txXfrm>
        <a:off x="0" y="885133"/>
        <a:ext cx="9130554" cy="3926156"/>
      </dsp:txXfrm>
    </dsp:sp>
    <dsp:sp modelId="{15D23989-5321-4106-A613-5FE04707AB3A}">
      <dsp:nvSpPr>
        <dsp:cNvPr id="0" name=""/>
        <dsp:cNvSpPr/>
      </dsp:nvSpPr>
      <dsp:spPr>
        <a:xfrm>
          <a:off x="1814257" y="24569"/>
          <a:ext cx="5368950" cy="93846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579" tIns="0" rIns="241579" bIns="0" numCol="1" spcCol="1270" anchor="ctr" anchorCtr="0">
          <a:noAutofit/>
        </a:bodyPr>
        <a:lstStyle/>
        <a:p>
          <a:pPr lvl="0" algn="ctr" defTabSz="1422400">
            <a:lnSpc>
              <a:spcPct val="90000"/>
            </a:lnSpc>
            <a:spcBef>
              <a:spcPct val="0"/>
            </a:spcBef>
            <a:spcAft>
              <a:spcPct val="35000"/>
            </a:spcAft>
          </a:pPr>
          <a:r>
            <a:rPr lang="es-ES" sz="3200" b="1" kern="1200" dirty="0" smtClean="0"/>
            <a:t>Objetivos </a:t>
          </a:r>
          <a:r>
            <a:rPr lang="es-ES" sz="3200" b="1" kern="1200" dirty="0" err="1" smtClean="0"/>
            <a:t>especificos</a:t>
          </a:r>
          <a:endParaRPr lang="es-ES" sz="3200" b="1" kern="1200" dirty="0"/>
        </a:p>
      </dsp:txBody>
      <dsp:txXfrm>
        <a:off x="1860069" y="70381"/>
        <a:ext cx="5277326" cy="846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DCF66-741A-4533-B138-F6178728B365}">
      <dsp:nvSpPr>
        <dsp:cNvPr id="0" name=""/>
        <dsp:cNvSpPr/>
      </dsp:nvSpPr>
      <dsp:spPr>
        <a:xfrm>
          <a:off x="0" y="993994"/>
          <a:ext cx="9130554" cy="3318529"/>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08632" tIns="132299" rIns="708632" bIns="220472" numCol="1" spcCol="1270" anchor="t" anchorCtr="0">
          <a:noAutofit/>
        </a:bodyPr>
        <a:lstStyle/>
        <a:p>
          <a:pPr marL="285750" lvl="1" indent="-285750" algn="just" defTabSz="1377950">
            <a:lnSpc>
              <a:spcPct val="90000"/>
            </a:lnSpc>
            <a:spcBef>
              <a:spcPct val="0"/>
            </a:spcBef>
            <a:spcAft>
              <a:spcPct val="15000"/>
            </a:spcAft>
            <a:buChar char="••"/>
          </a:pPr>
          <a:endParaRPr lang="es-ES" sz="3100" kern="1200" dirty="0"/>
        </a:p>
        <a:p>
          <a:pPr marL="285750" lvl="1" indent="-285750" algn="just" defTabSz="1422400">
            <a:lnSpc>
              <a:spcPct val="90000"/>
            </a:lnSpc>
            <a:spcBef>
              <a:spcPct val="0"/>
            </a:spcBef>
            <a:spcAft>
              <a:spcPct val="15000"/>
            </a:spcAft>
            <a:buChar char="••"/>
          </a:pPr>
          <a:r>
            <a:rPr lang="es-ES" sz="3200" kern="1200" dirty="0" smtClean="0"/>
            <a:t>Implementar una metodología de operación del equipo experimental.</a:t>
          </a:r>
          <a:endParaRPr lang="es-ES" sz="3100" kern="1200" dirty="0"/>
        </a:p>
        <a:p>
          <a:pPr marL="285750" lvl="1" indent="-285750" algn="just" defTabSz="1422400">
            <a:lnSpc>
              <a:spcPct val="90000"/>
            </a:lnSpc>
            <a:spcBef>
              <a:spcPct val="0"/>
            </a:spcBef>
            <a:spcAft>
              <a:spcPct val="15000"/>
            </a:spcAft>
            <a:buChar char="••"/>
          </a:pPr>
          <a:endParaRPr lang="es-ES" sz="3200" kern="1200" dirty="0"/>
        </a:p>
        <a:p>
          <a:pPr marL="285750" lvl="1" indent="-285750" algn="just" defTabSz="1422400">
            <a:lnSpc>
              <a:spcPct val="90000"/>
            </a:lnSpc>
            <a:spcBef>
              <a:spcPct val="0"/>
            </a:spcBef>
            <a:spcAft>
              <a:spcPct val="15000"/>
            </a:spcAft>
            <a:buChar char="••"/>
          </a:pPr>
          <a:r>
            <a:rPr lang="es-ES" sz="3200" kern="1200" dirty="0" smtClean="0"/>
            <a:t>Validar experimentalmente los resultados del campo eléctrico en un flujo multifásico.</a:t>
          </a:r>
          <a:endParaRPr lang="es-ES" sz="3200" kern="1200" dirty="0"/>
        </a:p>
        <a:p>
          <a:pPr marL="285750" lvl="1" indent="-285750" algn="just" defTabSz="1422400">
            <a:lnSpc>
              <a:spcPct val="90000"/>
            </a:lnSpc>
            <a:spcBef>
              <a:spcPct val="0"/>
            </a:spcBef>
            <a:spcAft>
              <a:spcPct val="15000"/>
            </a:spcAft>
            <a:buChar char="••"/>
          </a:pPr>
          <a:endParaRPr lang="es-ES" sz="3200" kern="1200" dirty="0"/>
        </a:p>
        <a:p>
          <a:pPr marL="285750" lvl="1" indent="-285750" algn="just" defTabSz="1422400">
            <a:lnSpc>
              <a:spcPct val="90000"/>
            </a:lnSpc>
            <a:spcBef>
              <a:spcPct val="0"/>
            </a:spcBef>
            <a:spcAft>
              <a:spcPct val="15000"/>
            </a:spcAft>
            <a:buChar char="••"/>
          </a:pPr>
          <a:endParaRPr lang="es-ES" sz="3200" kern="1200" dirty="0"/>
        </a:p>
      </dsp:txBody>
      <dsp:txXfrm>
        <a:off x="0" y="993994"/>
        <a:ext cx="9130554" cy="3318529"/>
      </dsp:txXfrm>
    </dsp:sp>
    <dsp:sp modelId="{15D23989-5321-4106-A613-5FE04707AB3A}">
      <dsp:nvSpPr>
        <dsp:cNvPr id="0" name=""/>
        <dsp:cNvSpPr/>
      </dsp:nvSpPr>
      <dsp:spPr>
        <a:xfrm>
          <a:off x="1814257" y="26215"/>
          <a:ext cx="5368950" cy="104717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579" tIns="0" rIns="241579" bIns="0" numCol="1" spcCol="1270" anchor="ctr" anchorCtr="0">
          <a:noAutofit/>
        </a:bodyPr>
        <a:lstStyle/>
        <a:p>
          <a:pPr lvl="0" algn="ctr" defTabSz="1422400">
            <a:lnSpc>
              <a:spcPct val="90000"/>
            </a:lnSpc>
            <a:spcBef>
              <a:spcPct val="0"/>
            </a:spcBef>
            <a:spcAft>
              <a:spcPct val="35000"/>
            </a:spcAft>
          </a:pPr>
          <a:r>
            <a:rPr lang="es-ES" sz="3200" b="1" kern="1200" dirty="0" smtClean="0"/>
            <a:t>Objetivos </a:t>
          </a:r>
          <a:r>
            <a:rPr lang="es-ES" sz="3200" b="1" kern="1200" dirty="0" err="1" smtClean="0"/>
            <a:t>especificos</a:t>
          </a:r>
          <a:endParaRPr lang="es-ES" sz="3200" b="1" kern="1200" dirty="0"/>
        </a:p>
      </dsp:txBody>
      <dsp:txXfrm>
        <a:off x="1865376" y="77334"/>
        <a:ext cx="5266712" cy="9449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BA003-DC68-4900-A54E-E7D2AEBFF864}">
      <dsp:nvSpPr>
        <dsp:cNvPr id="0" name=""/>
        <dsp:cNvSpPr/>
      </dsp:nvSpPr>
      <dsp:spPr>
        <a:xfrm rot="10800000">
          <a:off x="1767338" y="81403"/>
          <a:ext cx="7466745" cy="3890094"/>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32289" tIns="91440" rIns="170688" bIns="91440" numCol="1" spcCol="1270" anchor="ctr" anchorCtr="0">
          <a:noAutofit/>
        </a:bodyPr>
        <a:lstStyle/>
        <a:p>
          <a:pPr lvl="0" algn="just" defTabSz="1066800">
            <a:lnSpc>
              <a:spcPct val="90000"/>
            </a:lnSpc>
            <a:spcBef>
              <a:spcPct val="0"/>
            </a:spcBef>
            <a:spcAft>
              <a:spcPct val="35000"/>
            </a:spcAft>
          </a:pPr>
          <a:r>
            <a:rPr lang="es-EC" sz="2400" kern="1200" dirty="0" smtClean="0">
              <a:latin typeface="Arial" panose="020B0604020202020204" pitchFamily="34" charset="0"/>
              <a:ea typeface="Calibri" panose="020F0502020204030204" pitchFamily="34" charset="0"/>
              <a:cs typeface="Arial" panose="020B0604020202020204" pitchFamily="34" charset="0"/>
            </a:rPr>
            <a:t>Implementar un reactor de burbujas para el laboratorio de fluidos en la Universidad de las Fuerzas Armadas – ESPE, donde se puede analizar la incidencia que tiene un campo eléctrico en un flujo multifásico, midiendo la velocidad y la morfología de la burbuja de nitrógeno en dirección ascendente.</a:t>
          </a:r>
          <a:endParaRPr lang="es-ES" sz="2400" kern="1200" dirty="0"/>
        </a:p>
      </dsp:txBody>
      <dsp:txXfrm rot="10800000">
        <a:off x="2739861" y="81403"/>
        <a:ext cx="6494222" cy="3890094"/>
      </dsp:txXfrm>
    </dsp:sp>
    <dsp:sp modelId="{C54029FF-2907-4CA0-8128-1337ED27BDB4}">
      <dsp:nvSpPr>
        <dsp:cNvPr id="0" name=""/>
        <dsp:cNvSpPr/>
      </dsp:nvSpPr>
      <dsp:spPr>
        <a:xfrm>
          <a:off x="375465" y="245152"/>
          <a:ext cx="3605567" cy="3453397"/>
        </a:xfrm>
        <a:prstGeom prst="ellipse">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80BA0-A497-466E-BFE4-77674D5B5D4F}">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C4053610-A78E-4454-913A-63D84A6E9717}">
      <dsp:nvSpPr>
        <dsp:cNvPr id="0" name=""/>
        <dsp:cNvSpPr/>
      </dsp:nvSpPr>
      <dsp:spPr>
        <a:xfrm>
          <a:off x="752110" y="541866"/>
          <a:ext cx="7301111" cy="1083733"/>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0213" tIns="35560" rIns="35560" bIns="35560" numCol="1" spcCol="1270" anchor="ctr" anchorCtr="0">
          <a:noAutofit/>
        </a:bodyPr>
        <a:lstStyle/>
        <a:p>
          <a:pPr lvl="0" algn="l" defTabSz="622300">
            <a:lnSpc>
              <a:spcPct val="90000"/>
            </a:lnSpc>
            <a:spcBef>
              <a:spcPct val="0"/>
            </a:spcBef>
            <a:spcAft>
              <a:spcPct val="35000"/>
            </a:spcAft>
          </a:pPr>
          <a:r>
            <a:rPr lang="es-ES" sz="1400" kern="1200" dirty="0" smtClean="0">
              <a:solidFill>
                <a:schemeClr val="tx1"/>
              </a:solidFill>
            </a:rPr>
            <a:t>- Densidad</a:t>
          </a:r>
        </a:p>
        <a:p>
          <a:pPr lvl="0" algn="l" defTabSz="622300">
            <a:lnSpc>
              <a:spcPct val="90000"/>
            </a:lnSpc>
            <a:spcBef>
              <a:spcPct val="0"/>
            </a:spcBef>
            <a:spcAft>
              <a:spcPct val="35000"/>
            </a:spcAft>
          </a:pPr>
          <a:r>
            <a:rPr lang="es-ES" sz="1400" kern="1200" dirty="0" smtClean="0">
              <a:solidFill>
                <a:schemeClr val="tx1"/>
              </a:solidFill>
            </a:rPr>
            <a:t>- Conductividad eléctrica</a:t>
          </a:r>
        </a:p>
        <a:p>
          <a:pPr lvl="0" algn="l" defTabSz="622300">
            <a:lnSpc>
              <a:spcPct val="90000"/>
            </a:lnSpc>
            <a:spcBef>
              <a:spcPct val="0"/>
            </a:spcBef>
            <a:spcAft>
              <a:spcPct val="35000"/>
            </a:spcAft>
          </a:pPr>
          <a:r>
            <a:rPr lang="es-ES" sz="1400" kern="1200" dirty="0" smtClean="0">
              <a:solidFill>
                <a:schemeClr val="tx1"/>
              </a:solidFill>
            </a:rPr>
            <a:t>- Tensión superficial</a:t>
          </a:r>
        </a:p>
        <a:p>
          <a:pPr lvl="0" algn="l" defTabSz="622300">
            <a:lnSpc>
              <a:spcPct val="90000"/>
            </a:lnSpc>
            <a:spcBef>
              <a:spcPct val="0"/>
            </a:spcBef>
            <a:spcAft>
              <a:spcPct val="35000"/>
            </a:spcAft>
          </a:pPr>
          <a:r>
            <a:rPr lang="es-ES" sz="1400" kern="1200" dirty="0" smtClean="0">
              <a:solidFill>
                <a:schemeClr val="tx1"/>
              </a:solidFill>
            </a:rPr>
            <a:t>- Viscosidad</a:t>
          </a:r>
          <a:endParaRPr lang="es-ES" sz="1400" kern="1200" dirty="0">
            <a:solidFill>
              <a:schemeClr val="tx1"/>
            </a:solidFill>
          </a:endParaRPr>
        </a:p>
      </dsp:txBody>
      <dsp:txXfrm>
        <a:off x="752110" y="541866"/>
        <a:ext cx="7301111" cy="1083733"/>
      </dsp:txXfrm>
    </dsp:sp>
    <dsp:sp modelId="{98485806-EED1-4D37-8308-DE72F1D174CE}">
      <dsp:nvSpPr>
        <dsp:cNvPr id="0" name=""/>
        <dsp:cNvSpPr/>
      </dsp:nvSpPr>
      <dsp:spPr>
        <a:xfrm>
          <a:off x="74777" y="406400"/>
          <a:ext cx="1354666" cy="1354666"/>
        </a:xfrm>
        <a:prstGeom prst="ellipse">
          <a:avLst/>
        </a:prstGeom>
        <a:solidFill>
          <a:schemeClr val="lt1">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2">
          <a:scrgbClr r="0" g="0" b="0"/>
        </a:effectRef>
        <a:fontRef idx="minor"/>
      </dsp:style>
    </dsp:sp>
    <dsp:sp modelId="{3495A6CA-7938-4E24-ADCE-79127BB04563}">
      <dsp:nvSpPr>
        <dsp:cNvPr id="0" name=""/>
        <dsp:cNvSpPr/>
      </dsp:nvSpPr>
      <dsp:spPr>
        <a:xfrm>
          <a:off x="1146048" y="2167466"/>
          <a:ext cx="6907174" cy="1083733"/>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0213" tIns="35560" rIns="35560" bIns="35560" numCol="1" spcCol="1270" anchor="ctr" anchorCtr="0">
          <a:noAutofit/>
        </a:bodyPr>
        <a:lstStyle/>
        <a:p>
          <a:pPr lvl="0" algn="l" defTabSz="622300">
            <a:lnSpc>
              <a:spcPct val="90000"/>
            </a:lnSpc>
            <a:spcBef>
              <a:spcPct val="0"/>
            </a:spcBef>
            <a:spcAft>
              <a:spcPct val="35000"/>
            </a:spcAft>
          </a:pPr>
          <a:r>
            <a:rPr lang="es-ES" sz="1400" kern="1200" dirty="0" smtClean="0">
              <a:solidFill>
                <a:schemeClr val="tx1"/>
              </a:solidFill>
            </a:rPr>
            <a:t>- Voltaje</a:t>
          </a:r>
        </a:p>
        <a:p>
          <a:pPr lvl="0" algn="l" defTabSz="622300">
            <a:lnSpc>
              <a:spcPct val="90000"/>
            </a:lnSpc>
            <a:spcBef>
              <a:spcPct val="0"/>
            </a:spcBef>
            <a:spcAft>
              <a:spcPct val="35000"/>
            </a:spcAft>
          </a:pPr>
          <a:r>
            <a:rPr lang="es-ES" sz="1400" kern="1200" dirty="0" smtClean="0">
              <a:solidFill>
                <a:schemeClr val="tx1"/>
              </a:solidFill>
            </a:rPr>
            <a:t>- Caudal</a:t>
          </a:r>
        </a:p>
        <a:p>
          <a:pPr lvl="0" algn="l" defTabSz="622300">
            <a:lnSpc>
              <a:spcPct val="90000"/>
            </a:lnSpc>
            <a:spcBef>
              <a:spcPct val="0"/>
            </a:spcBef>
            <a:spcAft>
              <a:spcPct val="35000"/>
            </a:spcAft>
          </a:pPr>
          <a:r>
            <a:rPr lang="es-ES" sz="1400" kern="1200" dirty="0" smtClean="0">
              <a:solidFill>
                <a:schemeClr val="tx1"/>
              </a:solidFill>
            </a:rPr>
            <a:t>- Presión</a:t>
          </a:r>
        </a:p>
        <a:p>
          <a:pPr lvl="0" algn="l" defTabSz="622300">
            <a:lnSpc>
              <a:spcPct val="90000"/>
            </a:lnSpc>
            <a:spcBef>
              <a:spcPct val="0"/>
            </a:spcBef>
            <a:spcAft>
              <a:spcPct val="35000"/>
            </a:spcAft>
          </a:pPr>
          <a:r>
            <a:rPr lang="es-ES" sz="1400" kern="1200" dirty="0" smtClean="0">
              <a:solidFill>
                <a:schemeClr val="tx1"/>
              </a:solidFill>
            </a:rPr>
            <a:t>- Diámetro de la boquilla</a:t>
          </a:r>
          <a:endParaRPr lang="es-ES" sz="1400" kern="1200" dirty="0">
            <a:solidFill>
              <a:schemeClr val="tx1"/>
            </a:solidFill>
          </a:endParaRPr>
        </a:p>
      </dsp:txBody>
      <dsp:txXfrm>
        <a:off x="1146048" y="2167466"/>
        <a:ext cx="6907174" cy="1083733"/>
      </dsp:txXfrm>
    </dsp:sp>
    <dsp:sp modelId="{A854C9C7-9DD1-4B14-99B0-B4E4830B6063}">
      <dsp:nvSpPr>
        <dsp:cNvPr id="0" name=""/>
        <dsp:cNvSpPr/>
      </dsp:nvSpPr>
      <dsp:spPr>
        <a:xfrm>
          <a:off x="468714" y="2032000"/>
          <a:ext cx="1354666" cy="1354666"/>
        </a:xfrm>
        <a:prstGeom prst="ellipse">
          <a:avLst/>
        </a:prstGeom>
        <a:solidFill>
          <a:schemeClr val="lt1">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2">
          <a:scrgbClr r="0" g="0" b="0"/>
        </a:effectRef>
        <a:fontRef idx="minor"/>
      </dsp:style>
    </dsp:sp>
    <dsp:sp modelId="{158877E9-E739-4DC5-ADF7-962E6513C5F6}">
      <dsp:nvSpPr>
        <dsp:cNvPr id="0" name=""/>
        <dsp:cNvSpPr/>
      </dsp:nvSpPr>
      <dsp:spPr>
        <a:xfrm>
          <a:off x="752110" y="3793066"/>
          <a:ext cx="7301111" cy="1083733"/>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0213" tIns="35560" rIns="35560" bIns="35560" numCol="1" spcCol="1270" anchor="ctr" anchorCtr="0">
          <a:noAutofit/>
        </a:bodyPr>
        <a:lstStyle/>
        <a:p>
          <a:pPr lvl="0" algn="l" defTabSz="622300">
            <a:lnSpc>
              <a:spcPct val="90000"/>
            </a:lnSpc>
            <a:spcBef>
              <a:spcPct val="0"/>
            </a:spcBef>
            <a:spcAft>
              <a:spcPct val="35000"/>
            </a:spcAft>
          </a:pPr>
          <a:r>
            <a:rPr lang="es-ES" sz="1400" kern="1200" dirty="0" smtClean="0">
              <a:solidFill>
                <a:schemeClr val="tx1"/>
              </a:solidFill>
            </a:rPr>
            <a:t>- No altera la experimentación</a:t>
          </a:r>
          <a:endParaRPr lang="es-ES" sz="1400" kern="1200" dirty="0">
            <a:solidFill>
              <a:schemeClr val="tx1"/>
            </a:solidFill>
          </a:endParaRPr>
        </a:p>
      </dsp:txBody>
      <dsp:txXfrm>
        <a:off x="752110" y="3793066"/>
        <a:ext cx="7301111" cy="1083733"/>
      </dsp:txXfrm>
    </dsp:sp>
    <dsp:sp modelId="{908A5D99-A82D-4687-A221-5CCC3F12ED77}">
      <dsp:nvSpPr>
        <dsp:cNvPr id="0" name=""/>
        <dsp:cNvSpPr/>
      </dsp:nvSpPr>
      <dsp:spPr>
        <a:xfrm>
          <a:off x="74777" y="3657600"/>
          <a:ext cx="1354666" cy="1354666"/>
        </a:xfrm>
        <a:prstGeom prst="ellipse">
          <a:avLst/>
        </a:prstGeom>
        <a:solidFill>
          <a:schemeClr val="lt1">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FDE71-EBBA-48A4-BC6F-81F63221E7AC}">
      <dsp:nvSpPr>
        <dsp:cNvPr id="0" name=""/>
        <dsp:cNvSpPr/>
      </dsp:nvSpPr>
      <dsp:spPr>
        <a:xfrm>
          <a:off x="1777498" y="1824116"/>
          <a:ext cx="1104953" cy="11049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Sistemas</a:t>
          </a:r>
          <a:endParaRPr lang="es-ES" sz="1600" kern="1200" dirty="0"/>
        </a:p>
      </dsp:txBody>
      <dsp:txXfrm>
        <a:off x="1939315" y="1985933"/>
        <a:ext cx="781319" cy="781319"/>
      </dsp:txXfrm>
    </dsp:sp>
    <dsp:sp modelId="{F2C0AF0A-9070-4855-96E3-26E09D664577}">
      <dsp:nvSpPr>
        <dsp:cNvPr id="0" name=""/>
        <dsp:cNvSpPr/>
      </dsp:nvSpPr>
      <dsp:spPr>
        <a:xfrm rot="16200000">
          <a:off x="2212052" y="1420452"/>
          <a:ext cx="235846" cy="375684"/>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2247429" y="1530966"/>
        <a:ext cx="165092" cy="225410"/>
      </dsp:txXfrm>
    </dsp:sp>
    <dsp:sp modelId="{6837CA50-E970-435A-A8A8-2B0BF80A13BA}">
      <dsp:nvSpPr>
        <dsp:cNvPr id="0" name=""/>
        <dsp:cNvSpPr/>
      </dsp:nvSpPr>
      <dsp:spPr>
        <a:xfrm>
          <a:off x="1643695" y="6563"/>
          <a:ext cx="1372559" cy="137255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Diseño Mecánico</a:t>
          </a:r>
          <a:endParaRPr lang="es-ES" sz="1600" kern="1200" dirty="0"/>
        </a:p>
      </dsp:txBody>
      <dsp:txXfrm>
        <a:off x="1844702" y="207570"/>
        <a:ext cx="970545" cy="970545"/>
      </dsp:txXfrm>
    </dsp:sp>
    <dsp:sp modelId="{7D44B72D-F0C3-4D25-AD11-91EAA097D50A}">
      <dsp:nvSpPr>
        <dsp:cNvPr id="0" name=""/>
        <dsp:cNvSpPr/>
      </dsp:nvSpPr>
      <dsp:spPr>
        <a:xfrm rot="1800000">
          <a:off x="2877418" y="2572900"/>
          <a:ext cx="235846" cy="375684"/>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2882158" y="2630349"/>
        <a:ext cx="165092" cy="225410"/>
      </dsp:txXfrm>
    </dsp:sp>
    <dsp:sp modelId="{E297415D-ADAE-4A82-A549-13AF7B2CBC62}">
      <dsp:nvSpPr>
        <dsp:cNvPr id="0" name=""/>
        <dsp:cNvSpPr/>
      </dsp:nvSpPr>
      <dsp:spPr>
        <a:xfrm>
          <a:off x="3101866" y="2532188"/>
          <a:ext cx="1372559" cy="1372559"/>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Diseño </a:t>
          </a:r>
          <a:r>
            <a:rPr lang="es-ES" sz="1600" kern="1200" dirty="0" err="1" smtClean="0"/>
            <a:t>Hidraulico</a:t>
          </a:r>
          <a:endParaRPr lang="es-ES" sz="1600" kern="1200" dirty="0"/>
        </a:p>
      </dsp:txBody>
      <dsp:txXfrm>
        <a:off x="3302873" y="2733195"/>
        <a:ext cx="970545" cy="970545"/>
      </dsp:txXfrm>
    </dsp:sp>
    <dsp:sp modelId="{0AE499DA-897D-4106-AD41-021494C3964F}">
      <dsp:nvSpPr>
        <dsp:cNvPr id="0" name=""/>
        <dsp:cNvSpPr/>
      </dsp:nvSpPr>
      <dsp:spPr>
        <a:xfrm rot="9000000">
          <a:off x="1546685" y="2572900"/>
          <a:ext cx="235846" cy="375684"/>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rot="10800000">
        <a:off x="1612699" y="2630349"/>
        <a:ext cx="165092" cy="225410"/>
      </dsp:txXfrm>
    </dsp:sp>
    <dsp:sp modelId="{A86B5782-ABE6-485C-BD5F-432B4A70F2BA}">
      <dsp:nvSpPr>
        <dsp:cNvPr id="0" name=""/>
        <dsp:cNvSpPr/>
      </dsp:nvSpPr>
      <dsp:spPr>
        <a:xfrm>
          <a:off x="185525" y="2532188"/>
          <a:ext cx="1372559" cy="1372559"/>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Diseño eléctrico </a:t>
          </a:r>
          <a:endParaRPr lang="es-ES" sz="1600" kern="1200" dirty="0"/>
        </a:p>
      </dsp:txBody>
      <dsp:txXfrm>
        <a:off x="386532" y="2733195"/>
        <a:ext cx="970545" cy="9705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7F142-4552-4523-8F40-E9374BDD8210}">
      <dsp:nvSpPr>
        <dsp:cNvPr id="0" name=""/>
        <dsp:cNvSpPr/>
      </dsp:nvSpPr>
      <dsp:spPr>
        <a:xfrm>
          <a:off x="801990" y="97240"/>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1681458E-D8F3-4222-9DF0-EB890AF49903}">
      <dsp:nvSpPr>
        <dsp:cNvPr id="0" name=""/>
        <dsp:cNvSpPr/>
      </dsp:nvSpPr>
      <dsp:spPr>
        <a:xfrm>
          <a:off x="908478" y="197465"/>
          <a:ext cx="1916787" cy="1628642"/>
        </a:xfrm>
        <a:prstGeom prst="rect">
          <a:avLst/>
        </a:prstGeom>
        <a:blipFill rotWithShape="1">
          <a:blip xmlns:r="http://schemas.openxmlformats.org/officeDocument/2006/relationships" r:embed="rId1"/>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2DDDAE4-1AB7-45A1-BBA8-C041DA673774}">
      <dsp:nvSpPr>
        <dsp:cNvPr id="0" name=""/>
        <dsp:cNvSpPr/>
      </dsp:nvSpPr>
      <dsp:spPr>
        <a:xfrm>
          <a:off x="908478" y="2076688"/>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Aluminio/Caucho</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1</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908478" y="2076688"/>
        <a:ext cx="1916787" cy="425932"/>
      </dsp:txXfrm>
    </dsp:sp>
    <dsp:sp modelId="{6A7F6AA6-1969-4A6B-A600-B4F9820C8C17}">
      <dsp:nvSpPr>
        <dsp:cNvPr id="0" name=""/>
        <dsp:cNvSpPr/>
      </dsp:nvSpPr>
      <dsp:spPr>
        <a:xfrm>
          <a:off x="908478" y="1826107"/>
          <a:ext cx="1916787" cy="25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ysClr val="windowText" lastClr="000000">
                  <a:hueOff val="0"/>
                  <a:satOff val="0"/>
                  <a:lumOff val="0"/>
                  <a:alphaOff val="0"/>
                </a:sysClr>
              </a:solidFill>
              <a:latin typeface="Calibri" panose="020F0502020204030204"/>
              <a:ea typeface="+mn-ea"/>
              <a:cs typeface="+mn-cs"/>
            </a:rPr>
            <a:t>BASE REACTOR DE BURBUJAS</a:t>
          </a:r>
          <a:endParaRPr lang="es-ES" sz="1100" kern="1200" dirty="0">
            <a:solidFill>
              <a:sysClr val="windowText" lastClr="000000">
                <a:hueOff val="0"/>
                <a:satOff val="0"/>
                <a:lumOff val="0"/>
                <a:alphaOff val="0"/>
              </a:sysClr>
            </a:solidFill>
            <a:latin typeface="Calibri" panose="020F0502020204030204"/>
            <a:ea typeface="+mn-ea"/>
            <a:cs typeface="+mn-cs"/>
          </a:endParaRPr>
        </a:p>
      </dsp:txBody>
      <dsp:txXfrm>
        <a:off x="908478" y="1826107"/>
        <a:ext cx="1916787" cy="250580"/>
      </dsp:txXfrm>
    </dsp:sp>
    <dsp:sp modelId="{1804A0EF-062E-490C-AF67-9519F101E3F7}">
      <dsp:nvSpPr>
        <dsp:cNvPr id="0" name=""/>
        <dsp:cNvSpPr/>
      </dsp:nvSpPr>
      <dsp:spPr>
        <a:xfrm>
          <a:off x="3339029" y="97240"/>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2FAF7F00-E6DC-4880-913D-8E271B431CE0}">
      <dsp:nvSpPr>
        <dsp:cNvPr id="0" name=""/>
        <dsp:cNvSpPr/>
      </dsp:nvSpPr>
      <dsp:spPr>
        <a:xfrm>
          <a:off x="3445517" y="197465"/>
          <a:ext cx="1916787" cy="1628642"/>
        </a:xfrm>
        <a:prstGeom prst="rect">
          <a:avLst/>
        </a:prstGeom>
        <a:blipFill rotWithShape="1">
          <a:blip xmlns:r="http://schemas.openxmlformats.org/officeDocument/2006/relationships" r:embed="rId2"/>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0F251F0-AA23-469F-95B1-3962DA900968}">
      <dsp:nvSpPr>
        <dsp:cNvPr id="0" name=""/>
        <dsp:cNvSpPr/>
      </dsp:nvSpPr>
      <dsp:spPr>
        <a:xfrm>
          <a:off x="3445517" y="2076688"/>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Acero Inoxidable</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1</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3445517" y="2076688"/>
        <a:ext cx="1916787" cy="425932"/>
      </dsp:txXfrm>
    </dsp:sp>
    <dsp:sp modelId="{64581967-55C9-4B80-AD67-44F8E230E49A}">
      <dsp:nvSpPr>
        <dsp:cNvPr id="0" name=""/>
        <dsp:cNvSpPr/>
      </dsp:nvSpPr>
      <dsp:spPr>
        <a:xfrm>
          <a:off x="3445517" y="1826107"/>
          <a:ext cx="1916787" cy="25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ysClr val="windowText" lastClr="000000">
                  <a:hueOff val="0"/>
                  <a:satOff val="0"/>
                  <a:lumOff val="0"/>
                  <a:alphaOff val="0"/>
                </a:sysClr>
              </a:solidFill>
              <a:latin typeface="Calibri" panose="020F0502020204030204"/>
              <a:ea typeface="+mn-ea"/>
              <a:cs typeface="+mn-cs"/>
            </a:rPr>
            <a:t>PLACA BASE DEL REACTOR</a:t>
          </a:r>
          <a:endParaRPr lang="es-ES" sz="1100" kern="1200" dirty="0">
            <a:solidFill>
              <a:sysClr val="windowText" lastClr="000000">
                <a:hueOff val="0"/>
                <a:satOff val="0"/>
                <a:lumOff val="0"/>
                <a:alphaOff val="0"/>
              </a:sysClr>
            </a:solidFill>
            <a:latin typeface="Calibri" panose="020F0502020204030204"/>
            <a:ea typeface="+mn-ea"/>
            <a:cs typeface="+mn-cs"/>
          </a:endParaRPr>
        </a:p>
      </dsp:txBody>
      <dsp:txXfrm>
        <a:off x="3445517" y="1826107"/>
        <a:ext cx="1916787" cy="250580"/>
      </dsp:txXfrm>
    </dsp:sp>
    <dsp:sp modelId="{5A125537-5C65-4CAF-B6FB-EF4103D014DB}">
      <dsp:nvSpPr>
        <dsp:cNvPr id="0" name=""/>
        <dsp:cNvSpPr/>
      </dsp:nvSpPr>
      <dsp:spPr>
        <a:xfrm>
          <a:off x="5876069" y="97240"/>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36461EB7-EE9C-436B-AC4B-7ED55B0316BB}">
      <dsp:nvSpPr>
        <dsp:cNvPr id="0" name=""/>
        <dsp:cNvSpPr/>
      </dsp:nvSpPr>
      <dsp:spPr>
        <a:xfrm>
          <a:off x="5982557" y="197465"/>
          <a:ext cx="1916787" cy="1628642"/>
        </a:xfrm>
        <a:prstGeom prst="rect">
          <a:avLst/>
        </a:prstGeom>
        <a:blipFill rotWithShape="1">
          <a:blip xmlns:r="http://schemas.openxmlformats.org/officeDocument/2006/relationships" r:embed="rId3"/>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679C3B3-998A-4692-8156-F7AB68748B32}">
      <dsp:nvSpPr>
        <dsp:cNvPr id="0" name=""/>
        <dsp:cNvSpPr/>
      </dsp:nvSpPr>
      <dsp:spPr>
        <a:xfrm>
          <a:off x="5982557" y="2076688"/>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Vidrio templado</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1</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5982557" y="2076688"/>
        <a:ext cx="1916787" cy="425932"/>
      </dsp:txXfrm>
    </dsp:sp>
    <dsp:sp modelId="{066A14CF-B037-44EA-A918-965CE479F1EB}">
      <dsp:nvSpPr>
        <dsp:cNvPr id="0" name=""/>
        <dsp:cNvSpPr/>
      </dsp:nvSpPr>
      <dsp:spPr>
        <a:xfrm>
          <a:off x="5982557" y="1826107"/>
          <a:ext cx="1916787" cy="25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ysClr val="windowText" lastClr="000000">
                  <a:hueOff val="0"/>
                  <a:satOff val="0"/>
                  <a:lumOff val="0"/>
                  <a:alphaOff val="0"/>
                </a:sysClr>
              </a:solidFill>
              <a:latin typeface="Calibri" panose="020F0502020204030204"/>
              <a:ea typeface="+mn-ea"/>
              <a:cs typeface="+mn-cs"/>
            </a:rPr>
            <a:t>RECIPIENTE DE ENSAYOS</a:t>
          </a:r>
          <a:endParaRPr lang="es-ES" sz="1100" kern="1200" dirty="0">
            <a:solidFill>
              <a:sysClr val="windowText" lastClr="000000">
                <a:hueOff val="0"/>
                <a:satOff val="0"/>
                <a:lumOff val="0"/>
                <a:alphaOff val="0"/>
              </a:sysClr>
            </a:solidFill>
            <a:latin typeface="Calibri" panose="020F0502020204030204"/>
            <a:ea typeface="+mn-ea"/>
            <a:cs typeface="+mn-cs"/>
          </a:endParaRPr>
        </a:p>
      </dsp:txBody>
      <dsp:txXfrm>
        <a:off x="5982557" y="1826107"/>
        <a:ext cx="1916787" cy="250580"/>
      </dsp:txXfrm>
    </dsp:sp>
    <dsp:sp modelId="{FEAB8860-2FF6-434A-A097-1A88E160735C}">
      <dsp:nvSpPr>
        <dsp:cNvPr id="0" name=""/>
        <dsp:cNvSpPr/>
      </dsp:nvSpPr>
      <dsp:spPr>
        <a:xfrm>
          <a:off x="2070509" y="2815821"/>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E97D4F85-5DC8-46CE-87D9-F682A078A093}">
      <dsp:nvSpPr>
        <dsp:cNvPr id="0" name=""/>
        <dsp:cNvSpPr/>
      </dsp:nvSpPr>
      <dsp:spPr>
        <a:xfrm>
          <a:off x="2176998" y="3071239"/>
          <a:ext cx="1916787" cy="1318256"/>
        </a:xfrm>
        <a:prstGeom prst="rect">
          <a:avLst/>
        </a:prstGeom>
        <a:blipFill rotWithShape="1">
          <a:blip xmlns:r="http://schemas.openxmlformats.org/officeDocument/2006/relationships" r:embed="rId4"/>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FA62610-4C1F-4A49-BA37-A816E50AA423}">
      <dsp:nvSpPr>
        <dsp:cNvPr id="0" name=""/>
        <dsp:cNvSpPr/>
      </dsp:nvSpPr>
      <dsp:spPr>
        <a:xfrm>
          <a:off x="2176998" y="4795269"/>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Cobre</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2</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2176998" y="4795269"/>
        <a:ext cx="1916787" cy="425932"/>
      </dsp:txXfrm>
    </dsp:sp>
    <dsp:sp modelId="{00B62001-5310-48FC-B535-786C1EE81849}">
      <dsp:nvSpPr>
        <dsp:cNvPr id="0" name=""/>
        <dsp:cNvSpPr/>
      </dsp:nvSpPr>
      <dsp:spPr>
        <a:xfrm>
          <a:off x="2176998" y="4544688"/>
          <a:ext cx="1916787" cy="25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ysClr val="windowText" lastClr="000000">
                  <a:hueOff val="0"/>
                  <a:satOff val="0"/>
                  <a:lumOff val="0"/>
                  <a:alphaOff val="0"/>
                </a:sysClr>
              </a:solidFill>
              <a:latin typeface="Calibri" panose="020F0502020204030204"/>
              <a:ea typeface="+mn-ea"/>
              <a:cs typeface="+mn-cs"/>
            </a:rPr>
            <a:t>TUBERÍAS</a:t>
          </a:r>
          <a:endParaRPr lang="es-ES" sz="1100" kern="1200" dirty="0">
            <a:solidFill>
              <a:sysClr val="windowText" lastClr="000000">
                <a:hueOff val="0"/>
                <a:satOff val="0"/>
                <a:lumOff val="0"/>
                <a:alphaOff val="0"/>
              </a:sysClr>
            </a:solidFill>
            <a:latin typeface="Calibri" panose="020F0502020204030204"/>
            <a:ea typeface="+mn-ea"/>
            <a:cs typeface="+mn-cs"/>
          </a:endParaRPr>
        </a:p>
      </dsp:txBody>
      <dsp:txXfrm>
        <a:off x="2176998" y="4544688"/>
        <a:ext cx="1916787" cy="250580"/>
      </dsp:txXfrm>
    </dsp:sp>
    <dsp:sp modelId="{72BC47B2-875E-488A-8516-8CCFE519ED04}">
      <dsp:nvSpPr>
        <dsp:cNvPr id="0" name=""/>
        <dsp:cNvSpPr/>
      </dsp:nvSpPr>
      <dsp:spPr>
        <a:xfrm>
          <a:off x="4607549" y="2815821"/>
          <a:ext cx="2129763" cy="2505604"/>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6F4B9559-5AFA-478C-867C-66B674A724A6}">
      <dsp:nvSpPr>
        <dsp:cNvPr id="0" name=""/>
        <dsp:cNvSpPr/>
      </dsp:nvSpPr>
      <dsp:spPr>
        <a:xfrm>
          <a:off x="4968759" y="2916045"/>
          <a:ext cx="1407343" cy="1628642"/>
        </a:xfrm>
        <a:prstGeom prst="rect">
          <a:avLst/>
        </a:prstGeom>
        <a:blipFill rotWithShape="1">
          <a:blip xmlns:r="http://schemas.openxmlformats.org/officeDocument/2006/relationships" r:embed="rId5"/>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537D00E-8833-484F-88DB-5142168A275C}">
      <dsp:nvSpPr>
        <dsp:cNvPr id="0" name=""/>
        <dsp:cNvSpPr/>
      </dsp:nvSpPr>
      <dsp:spPr>
        <a:xfrm>
          <a:off x="4714037" y="4795269"/>
          <a:ext cx="1916787" cy="42593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Tipo: Nitrógeno</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Cantidad: 2 m3</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4714037" y="4795269"/>
        <a:ext cx="1916787" cy="425932"/>
      </dsp:txXfrm>
    </dsp:sp>
    <dsp:sp modelId="{F6205B6B-FC62-4A8F-87F5-1F76913AF5CA}">
      <dsp:nvSpPr>
        <dsp:cNvPr id="0" name=""/>
        <dsp:cNvSpPr/>
      </dsp:nvSpPr>
      <dsp:spPr>
        <a:xfrm>
          <a:off x="4714037" y="4544688"/>
          <a:ext cx="1916787" cy="25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solidFill>
                <a:sysClr val="windowText" lastClr="000000">
                  <a:hueOff val="0"/>
                  <a:satOff val="0"/>
                  <a:lumOff val="0"/>
                  <a:alphaOff val="0"/>
                </a:sysClr>
              </a:solidFill>
              <a:latin typeface="Calibri" panose="020F0502020204030204"/>
              <a:ea typeface="+mn-ea"/>
              <a:cs typeface="+mn-cs"/>
            </a:rPr>
            <a:t>RECIPIENTE DE GAS</a:t>
          </a:r>
          <a:endParaRPr lang="es-ES" sz="1100" kern="1200" dirty="0">
            <a:solidFill>
              <a:sysClr val="windowText" lastClr="000000">
                <a:hueOff val="0"/>
                <a:satOff val="0"/>
                <a:lumOff val="0"/>
                <a:alphaOff val="0"/>
              </a:sysClr>
            </a:solidFill>
            <a:latin typeface="Calibri" panose="020F0502020204030204"/>
            <a:ea typeface="+mn-ea"/>
            <a:cs typeface="+mn-cs"/>
          </a:endParaRPr>
        </a:p>
      </dsp:txBody>
      <dsp:txXfrm>
        <a:off x="4714037" y="4544688"/>
        <a:ext cx="1916787" cy="2505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7F142-4552-4523-8F40-E9374BDD8210}">
      <dsp:nvSpPr>
        <dsp:cNvPr id="0" name=""/>
        <dsp:cNvSpPr/>
      </dsp:nvSpPr>
      <dsp:spPr>
        <a:xfrm>
          <a:off x="6155"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1681458E-D8F3-4222-9DF0-EB890AF49903}">
      <dsp:nvSpPr>
        <dsp:cNvPr id="0" name=""/>
        <dsp:cNvSpPr/>
      </dsp:nvSpPr>
      <dsp:spPr>
        <a:xfrm>
          <a:off x="122651" y="1828428"/>
          <a:ext cx="2096928" cy="1021718"/>
        </a:xfrm>
        <a:prstGeom prst="rect">
          <a:avLst/>
        </a:prstGeom>
        <a:blipFill rotWithShape="1">
          <a:blip xmlns:r="http://schemas.openxmlformats.org/officeDocument/2006/relationships" r:embed="rId1"/>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2DDDAE4-1AB7-45A1-BBA8-C041DA673774}">
      <dsp:nvSpPr>
        <dsp:cNvPr id="0" name=""/>
        <dsp:cNvSpPr/>
      </dsp:nvSpPr>
      <dsp:spPr>
        <a:xfrm>
          <a:off x="122651"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Cobre</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2</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122651" y="3504269"/>
        <a:ext cx="2096928" cy="465962"/>
      </dsp:txXfrm>
    </dsp:sp>
    <dsp:sp modelId="{6A7F6AA6-1969-4A6B-A600-B4F9820C8C17}">
      <dsp:nvSpPr>
        <dsp:cNvPr id="0" name=""/>
        <dsp:cNvSpPr/>
      </dsp:nvSpPr>
      <dsp:spPr>
        <a:xfrm>
          <a:off x="122651" y="3230139"/>
          <a:ext cx="2096928" cy="27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BOQUILLAS Y ACCESORIOS</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122651" y="3230139"/>
        <a:ext cx="2096928" cy="274130"/>
      </dsp:txXfrm>
    </dsp:sp>
    <dsp:sp modelId="{1804A0EF-062E-490C-AF67-9519F101E3F7}">
      <dsp:nvSpPr>
        <dsp:cNvPr id="0" name=""/>
        <dsp:cNvSpPr/>
      </dsp:nvSpPr>
      <dsp:spPr>
        <a:xfrm>
          <a:off x="2892601"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2FAF7F00-E6DC-4880-913D-8E271B431CE0}">
      <dsp:nvSpPr>
        <dsp:cNvPr id="0" name=""/>
        <dsp:cNvSpPr/>
      </dsp:nvSpPr>
      <dsp:spPr>
        <a:xfrm>
          <a:off x="3009097" y="1448435"/>
          <a:ext cx="2096928" cy="1781704"/>
        </a:xfrm>
        <a:prstGeom prst="rect">
          <a:avLst/>
        </a:prstGeom>
        <a:blipFill rotWithShape="1">
          <a:blip xmlns:r="http://schemas.openxmlformats.org/officeDocument/2006/relationships" r:embed="rId2"/>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0F251F0-AA23-469F-95B1-3962DA900968}">
      <dsp:nvSpPr>
        <dsp:cNvPr id="0" name=""/>
        <dsp:cNvSpPr/>
      </dsp:nvSpPr>
      <dsp:spPr>
        <a:xfrm>
          <a:off x="3009097"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Teflón</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2</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3009097" y="3504269"/>
        <a:ext cx="2096928" cy="465962"/>
      </dsp:txXfrm>
    </dsp:sp>
    <dsp:sp modelId="{64581967-55C9-4B80-AD67-44F8E230E49A}">
      <dsp:nvSpPr>
        <dsp:cNvPr id="0" name=""/>
        <dsp:cNvSpPr/>
      </dsp:nvSpPr>
      <dsp:spPr>
        <a:xfrm>
          <a:off x="3009097" y="3230139"/>
          <a:ext cx="2096928" cy="27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ACOPLE PROTECTOR MACHO</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3009097" y="3230139"/>
        <a:ext cx="2096928" cy="274130"/>
      </dsp:txXfrm>
    </dsp:sp>
    <dsp:sp modelId="{5A125537-5C65-4CAF-B6FB-EF4103D014DB}">
      <dsp:nvSpPr>
        <dsp:cNvPr id="0" name=""/>
        <dsp:cNvSpPr/>
      </dsp:nvSpPr>
      <dsp:spPr>
        <a:xfrm>
          <a:off x="5779046"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36461EB7-EE9C-436B-AC4B-7ED55B0316BB}">
      <dsp:nvSpPr>
        <dsp:cNvPr id="0" name=""/>
        <dsp:cNvSpPr/>
      </dsp:nvSpPr>
      <dsp:spPr>
        <a:xfrm>
          <a:off x="5895542" y="1448435"/>
          <a:ext cx="2096928" cy="1781704"/>
        </a:xfrm>
        <a:prstGeom prst="rect">
          <a:avLst/>
        </a:prstGeom>
        <a:blipFill rotWithShape="1">
          <a:blip xmlns:r="http://schemas.openxmlformats.org/officeDocument/2006/relationships" r:embed="rId3"/>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679C3B3-998A-4692-8156-F7AB68748B32}">
      <dsp:nvSpPr>
        <dsp:cNvPr id="0" name=""/>
        <dsp:cNvSpPr/>
      </dsp:nvSpPr>
      <dsp:spPr>
        <a:xfrm>
          <a:off x="5895542"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Teflón</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1</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5895542" y="3504269"/>
        <a:ext cx="2096928" cy="465962"/>
      </dsp:txXfrm>
    </dsp:sp>
    <dsp:sp modelId="{066A14CF-B037-44EA-A918-965CE479F1EB}">
      <dsp:nvSpPr>
        <dsp:cNvPr id="0" name=""/>
        <dsp:cNvSpPr/>
      </dsp:nvSpPr>
      <dsp:spPr>
        <a:xfrm>
          <a:off x="5895542" y="3230139"/>
          <a:ext cx="2096928" cy="27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ACOPLE PROTECTOR HEMBRA</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5895542" y="3230139"/>
        <a:ext cx="2096928" cy="274130"/>
      </dsp:txXfrm>
    </dsp:sp>
    <dsp:sp modelId="{FEAB8860-2FF6-434A-A097-1A88E160735C}">
      <dsp:nvSpPr>
        <dsp:cNvPr id="0" name=""/>
        <dsp:cNvSpPr/>
      </dsp:nvSpPr>
      <dsp:spPr>
        <a:xfrm>
          <a:off x="8665492"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E97D4F85-5DC8-46CE-87D9-F682A078A093}">
      <dsp:nvSpPr>
        <dsp:cNvPr id="0" name=""/>
        <dsp:cNvSpPr/>
      </dsp:nvSpPr>
      <dsp:spPr>
        <a:xfrm>
          <a:off x="9109235" y="1618213"/>
          <a:ext cx="1442435" cy="1442147"/>
        </a:xfrm>
        <a:prstGeom prst="rect">
          <a:avLst/>
        </a:prstGeom>
        <a:blipFill rotWithShape="1">
          <a:blip xmlns:r="http://schemas.openxmlformats.org/officeDocument/2006/relationships" r:embed="rId4"/>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FA62610-4C1F-4A49-BA37-A816E50AA423}">
      <dsp:nvSpPr>
        <dsp:cNvPr id="0" name=""/>
        <dsp:cNvSpPr/>
      </dsp:nvSpPr>
      <dsp:spPr>
        <a:xfrm>
          <a:off x="8781988"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Varios</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1</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8781988" y="3504269"/>
        <a:ext cx="2096928" cy="465962"/>
      </dsp:txXfrm>
    </dsp:sp>
    <dsp:sp modelId="{00B62001-5310-48FC-B535-786C1EE81849}">
      <dsp:nvSpPr>
        <dsp:cNvPr id="0" name=""/>
        <dsp:cNvSpPr/>
      </dsp:nvSpPr>
      <dsp:spPr>
        <a:xfrm>
          <a:off x="8781988" y="3230139"/>
          <a:ext cx="2096928" cy="27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REGULADOR DE FLUJO</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8781988" y="3230139"/>
        <a:ext cx="2096928" cy="2741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7F142-4552-4523-8F40-E9374BDD8210}">
      <dsp:nvSpPr>
        <dsp:cNvPr id="0" name=""/>
        <dsp:cNvSpPr/>
      </dsp:nvSpPr>
      <dsp:spPr>
        <a:xfrm>
          <a:off x="6155"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1681458E-D8F3-4222-9DF0-EB890AF49903}">
      <dsp:nvSpPr>
        <dsp:cNvPr id="0" name=""/>
        <dsp:cNvSpPr/>
      </dsp:nvSpPr>
      <dsp:spPr>
        <a:xfrm>
          <a:off x="122651" y="1711717"/>
          <a:ext cx="2096928" cy="1255139"/>
        </a:xfrm>
        <a:prstGeom prst="rect">
          <a:avLst/>
        </a:prstGeom>
        <a:blipFill rotWithShape="1">
          <a:blip xmlns:r="http://schemas.openxmlformats.org/officeDocument/2006/relationships" r:embed="rId1"/>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2DDDAE4-1AB7-45A1-BBA8-C041DA673774}">
      <dsp:nvSpPr>
        <dsp:cNvPr id="0" name=""/>
        <dsp:cNvSpPr/>
      </dsp:nvSpPr>
      <dsp:spPr>
        <a:xfrm>
          <a:off x="122651"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Cobre</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3</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122651" y="3504269"/>
        <a:ext cx="2096928" cy="465962"/>
      </dsp:txXfrm>
    </dsp:sp>
    <dsp:sp modelId="{6A7F6AA6-1969-4A6B-A600-B4F9820C8C17}">
      <dsp:nvSpPr>
        <dsp:cNvPr id="0" name=""/>
        <dsp:cNvSpPr/>
      </dsp:nvSpPr>
      <dsp:spPr>
        <a:xfrm>
          <a:off x="122651" y="3230139"/>
          <a:ext cx="2096928" cy="27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ELECTRODO TIPO I Y II</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122651" y="3230139"/>
        <a:ext cx="2096928" cy="274130"/>
      </dsp:txXfrm>
    </dsp:sp>
    <dsp:sp modelId="{1804A0EF-062E-490C-AF67-9519F101E3F7}">
      <dsp:nvSpPr>
        <dsp:cNvPr id="0" name=""/>
        <dsp:cNvSpPr/>
      </dsp:nvSpPr>
      <dsp:spPr>
        <a:xfrm>
          <a:off x="2892601"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2FAF7F00-E6DC-4880-913D-8E271B431CE0}">
      <dsp:nvSpPr>
        <dsp:cNvPr id="0" name=""/>
        <dsp:cNvSpPr/>
      </dsp:nvSpPr>
      <dsp:spPr>
        <a:xfrm>
          <a:off x="3057158" y="1725160"/>
          <a:ext cx="2000805" cy="1228253"/>
        </a:xfrm>
        <a:prstGeom prst="rect">
          <a:avLst/>
        </a:prstGeom>
        <a:blipFill rotWithShape="1">
          <a:blip xmlns:r="http://schemas.openxmlformats.org/officeDocument/2006/relationships" r:embed="rId2"/>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0F251F0-AA23-469F-95B1-3962DA900968}">
      <dsp:nvSpPr>
        <dsp:cNvPr id="0" name=""/>
        <dsp:cNvSpPr/>
      </dsp:nvSpPr>
      <dsp:spPr>
        <a:xfrm>
          <a:off x="3009097"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Teflón</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1</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3009097" y="3504269"/>
        <a:ext cx="2096928" cy="465962"/>
      </dsp:txXfrm>
    </dsp:sp>
    <dsp:sp modelId="{64581967-55C9-4B80-AD67-44F8E230E49A}">
      <dsp:nvSpPr>
        <dsp:cNvPr id="0" name=""/>
        <dsp:cNvSpPr/>
      </dsp:nvSpPr>
      <dsp:spPr>
        <a:xfrm>
          <a:off x="3009097" y="3230139"/>
          <a:ext cx="2096928" cy="27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TORNILLO POSICIONADOR</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3009097" y="3230139"/>
        <a:ext cx="2096928" cy="274130"/>
      </dsp:txXfrm>
    </dsp:sp>
    <dsp:sp modelId="{5A125537-5C65-4CAF-B6FB-EF4103D014DB}">
      <dsp:nvSpPr>
        <dsp:cNvPr id="0" name=""/>
        <dsp:cNvSpPr/>
      </dsp:nvSpPr>
      <dsp:spPr>
        <a:xfrm>
          <a:off x="5779046"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36461EB7-EE9C-436B-AC4B-7ED55B0316BB}">
      <dsp:nvSpPr>
        <dsp:cNvPr id="0" name=""/>
        <dsp:cNvSpPr/>
      </dsp:nvSpPr>
      <dsp:spPr>
        <a:xfrm>
          <a:off x="5895542" y="1671370"/>
          <a:ext cx="2096928" cy="1335832"/>
        </a:xfrm>
        <a:prstGeom prst="rect">
          <a:avLst/>
        </a:prstGeom>
        <a:blipFill rotWithShape="1">
          <a:blip xmlns:r="http://schemas.openxmlformats.org/officeDocument/2006/relationships" r:embed="rId3"/>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679C3B3-998A-4692-8156-F7AB68748B32}">
      <dsp:nvSpPr>
        <dsp:cNvPr id="0" name=""/>
        <dsp:cNvSpPr/>
      </dsp:nvSpPr>
      <dsp:spPr>
        <a:xfrm>
          <a:off x="5895542"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Baquelita</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1</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5895542" y="3504269"/>
        <a:ext cx="2096928" cy="465962"/>
      </dsp:txXfrm>
    </dsp:sp>
    <dsp:sp modelId="{066A14CF-B037-44EA-A918-965CE479F1EB}">
      <dsp:nvSpPr>
        <dsp:cNvPr id="0" name=""/>
        <dsp:cNvSpPr/>
      </dsp:nvSpPr>
      <dsp:spPr>
        <a:xfrm>
          <a:off x="5895542" y="3230139"/>
          <a:ext cx="2096928" cy="27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SOPORTE DEL MECANISMO</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5895542" y="3230139"/>
        <a:ext cx="2096928" cy="274130"/>
      </dsp:txXfrm>
    </dsp:sp>
    <dsp:sp modelId="{FEAB8860-2FF6-434A-A097-1A88E160735C}">
      <dsp:nvSpPr>
        <dsp:cNvPr id="0" name=""/>
        <dsp:cNvSpPr/>
      </dsp:nvSpPr>
      <dsp:spPr>
        <a:xfrm>
          <a:off x="8665492" y="1338791"/>
          <a:ext cx="2329920" cy="2741083"/>
        </a:xfrm>
        <a:prstGeom prst="rect">
          <a:avLst/>
        </a:prstGeom>
        <a:solidFill>
          <a:srgbClr val="ED7D31">
            <a:alpha val="40000"/>
            <a:tint val="40000"/>
            <a:hueOff val="0"/>
            <a:satOff val="0"/>
            <a:lumOff val="0"/>
            <a:alphaOff val="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E97D4F85-5DC8-46CE-87D9-F682A078A093}">
      <dsp:nvSpPr>
        <dsp:cNvPr id="0" name=""/>
        <dsp:cNvSpPr/>
      </dsp:nvSpPr>
      <dsp:spPr>
        <a:xfrm>
          <a:off x="9109235" y="1618213"/>
          <a:ext cx="1442435" cy="1442147"/>
        </a:xfrm>
        <a:prstGeom prst="rect">
          <a:avLst/>
        </a:prstGeom>
        <a:blipFill rotWithShape="1">
          <a:blip xmlns:r="http://schemas.openxmlformats.org/officeDocument/2006/relationships" r:embed="rId4"/>
          <a:stretch>
            <a:fillRect/>
          </a:stretch>
        </a:blip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FA62610-4C1F-4A49-BA37-A816E50AA423}">
      <dsp:nvSpPr>
        <dsp:cNvPr id="0" name=""/>
        <dsp:cNvSpPr/>
      </dsp:nvSpPr>
      <dsp:spPr>
        <a:xfrm>
          <a:off x="8781988" y="3504269"/>
          <a:ext cx="2096928" cy="465962"/>
        </a:xfrm>
        <a:prstGeom prst="rect">
          <a:avLst/>
        </a:prstGeom>
        <a:solidFill>
          <a:sysClr val="window" lastClr="FFFFFF">
            <a:hueOff val="0"/>
            <a:satOff val="0"/>
            <a:lumOff val="0"/>
            <a:alphaOff val="0"/>
          </a:sysClr>
        </a:solidFill>
        <a:ln w="12700" cap="flat" cmpd="sng" algn="ctr">
          <a:solidFill>
            <a:srgbClr val="ED7D31">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Material: Cobre</a:t>
          </a:r>
        </a:p>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No. piezas: 2</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8781988" y="3504269"/>
        <a:ext cx="2096928" cy="465962"/>
      </dsp:txXfrm>
    </dsp:sp>
    <dsp:sp modelId="{00B62001-5310-48FC-B535-786C1EE81849}">
      <dsp:nvSpPr>
        <dsp:cNvPr id="0" name=""/>
        <dsp:cNvSpPr/>
      </dsp:nvSpPr>
      <dsp:spPr>
        <a:xfrm>
          <a:off x="8781988" y="3230139"/>
          <a:ext cx="2096928" cy="27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solidFill>
                <a:sysClr val="windowText" lastClr="000000">
                  <a:hueOff val="0"/>
                  <a:satOff val="0"/>
                  <a:lumOff val="0"/>
                  <a:alphaOff val="0"/>
                </a:sysClr>
              </a:solidFill>
              <a:latin typeface="Calibri" panose="020F0502020204030204"/>
              <a:ea typeface="+mn-ea"/>
              <a:cs typeface="+mn-cs"/>
            </a:rPr>
            <a:t>CABLE ELÉCTRICO</a:t>
          </a:r>
          <a:endParaRPr lang="es-ES" sz="1200" kern="1200" dirty="0">
            <a:solidFill>
              <a:sysClr val="windowText" lastClr="000000">
                <a:hueOff val="0"/>
                <a:satOff val="0"/>
                <a:lumOff val="0"/>
                <a:alphaOff val="0"/>
              </a:sysClr>
            </a:solidFill>
            <a:latin typeface="Calibri" panose="020F0502020204030204"/>
            <a:ea typeface="+mn-ea"/>
            <a:cs typeface="+mn-cs"/>
          </a:endParaRPr>
        </a:p>
      </dsp:txBody>
      <dsp:txXfrm>
        <a:off x="8781988" y="3230139"/>
        <a:ext cx="2096928" cy="2741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0.44269</cdr:x>
      <cdr:y>0.20039</cdr:y>
    </cdr:from>
    <cdr:to>
      <cdr:x>0.55761</cdr:x>
      <cdr:y>0.30217</cdr:y>
    </cdr:to>
    <cdr:sp macro="" textlink="">
      <cdr:nvSpPr>
        <cdr:cNvPr id="2" name="Cuadro de texto 1"/>
        <cdr:cNvSpPr txBox="1"/>
      </cdr:nvSpPr>
      <cdr:spPr>
        <a:xfrm xmlns:a="http://schemas.openxmlformats.org/drawingml/2006/main">
          <a:off x="1794296" y="543464"/>
          <a:ext cx="465826" cy="2760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300" b="1"/>
            <a:t>T</a:t>
          </a:r>
          <a:r>
            <a:rPr lang="es-ES" sz="1300" b="1" baseline="-25000"/>
            <a:t>STR</a:t>
          </a:r>
          <a:endParaRPr lang="es-ES" sz="1300" b="1"/>
        </a:p>
      </cdr:txBody>
    </cdr:sp>
  </cdr:relSizeAnchor>
  <cdr:relSizeAnchor xmlns:cdr="http://schemas.openxmlformats.org/drawingml/2006/chartDrawing">
    <cdr:from>
      <cdr:x>0.6042</cdr:x>
      <cdr:y>0.38451</cdr:y>
    </cdr:from>
    <cdr:to>
      <cdr:x>0.71913</cdr:x>
      <cdr:y>0.4863</cdr:y>
    </cdr:to>
    <cdr:sp macro="" textlink="">
      <cdr:nvSpPr>
        <cdr:cNvPr id="3" name="Cuadro de texto 1"/>
        <cdr:cNvSpPr txBox="1"/>
      </cdr:nvSpPr>
      <cdr:spPr>
        <a:xfrm xmlns:a="http://schemas.openxmlformats.org/drawingml/2006/main">
          <a:off x="2448944" y="1042837"/>
          <a:ext cx="465826" cy="27604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s-ES" sz="1300" b="1"/>
            <a:t>T</a:t>
          </a:r>
          <a:r>
            <a:rPr lang="es-ES" sz="1300" b="1" baseline="-25000"/>
            <a:t>EHD</a:t>
          </a:r>
        </a:p>
      </cdr:txBody>
    </cdr:sp>
  </cdr:relSizeAnchor>
  <cdr:relSizeAnchor xmlns:cdr="http://schemas.openxmlformats.org/drawingml/2006/chartDrawing">
    <cdr:from>
      <cdr:x>0.33391</cdr:x>
      <cdr:y>0.51811</cdr:y>
    </cdr:from>
    <cdr:to>
      <cdr:x>0.44883</cdr:x>
      <cdr:y>0.61989</cdr:y>
    </cdr:to>
    <cdr:sp macro="" textlink="">
      <cdr:nvSpPr>
        <cdr:cNvPr id="4" name="Cuadro de texto 1"/>
        <cdr:cNvSpPr txBox="1"/>
      </cdr:nvSpPr>
      <cdr:spPr>
        <a:xfrm xmlns:a="http://schemas.openxmlformats.org/drawingml/2006/main">
          <a:off x="1353389" y="1405147"/>
          <a:ext cx="465826" cy="27604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s-ES" sz="1300" b="1"/>
            <a:t>T</a:t>
          </a:r>
          <a:r>
            <a:rPr lang="es-ES" sz="1300" b="1" baseline="-25000"/>
            <a:t>DEP</a:t>
          </a:r>
        </a:p>
      </cdr:txBody>
    </cdr:sp>
  </cdr:relSizeAnchor>
  <cdr:relSizeAnchor xmlns:cdr="http://schemas.openxmlformats.org/drawingml/2006/chartDrawing">
    <cdr:from>
      <cdr:x>0.1277</cdr:x>
      <cdr:y>0.64887</cdr:y>
    </cdr:from>
    <cdr:to>
      <cdr:x>0.63423</cdr:x>
      <cdr:y>0.86198</cdr:y>
    </cdr:to>
    <cdr:sp macro="" textlink="">
      <cdr:nvSpPr>
        <cdr:cNvPr id="5" name="Cuadro de texto 4"/>
        <cdr:cNvSpPr txBox="1"/>
      </cdr:nvSpPr>
      <cdr:spPr>
        <a:xfrm xmlns:a="http://schemas.openxmlformats.org/drawingml/2006/main">
          <a:off x="517584" y="1759789"/>
          <a:ext cx="2053086" cy="5779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900"/>
            <a:t>Tensión electrostricción (T</a:t>
          </a:r>
          <a:r>
            <a:rPr lang="es-ES" sz="900" baseline="-25000"/>
            <a:t>STR</a:t>
          </a:r>
          <a:r>
            <a:rPr lang="es-ES" sz="900" baseline="0"/>
            <a:t>)</a:t>
          </a:r>
        </a:p>
        <a:p xmlns:a="http://schemas.openxmlformats.org/drawingml/2006/main">
          <a:r>
            <a:rPr lang="es-ES" sz="900" baseline="0"/>
            <a:t>Tensión electrohidrodinámica (T</a:t>
          </a:r>
          <a:r>
            <a:rPr lang="es-ES" sz="900" baseline="-25000"/>
            <a:t>EHD</a:t>
          </a:r>
          <a:r>
            <a:rPr lang="es-ES" sz="900" baseline="0"/>
            <a:t>)</a:t>
          </a:r>
        </a:p>
        <a:p xmlns:a="http://schemas.openxmlformats.org/drawingml/2006/main">
          <a:r>
            <a:rPr lang="es-ES" sz="900" baseline="0"/>
            <a:t>Tensión dielectrofóresis (T</a:t>
          </a:r>
          <a:r>
            <a:rPr lang="es-ES" sz="900" baseline="-25000"/>
            <a:t>DEP</a:t>
          </a:r>
          <a:r>
            <a:rPr lang="es-ES" sz="900" baseline="0"/>
            <a:t>)</a:t>
          </a:r>
        </a:p>
        <a:p xmlns:a="http://schemas.openxmlformats.org/drawingml/2006/main">
          <a:endParaRPr lang="es-ES" sz="900"/>
        </a:p>
      </cdr:txBody>
    </cdr:sp>
  </cdr:relSizeAnchor>
</c:userShapes>
</file>

<file path=ppt/drawings/drawing2.xml><?xml version="1.0" encoding="utf-8"?>
<c:userShapes xmlns:c="http://schemas.openxmlformats.org/drawingml/2006/chart">
  <cdr:relSizeAnchor xmlns:cdr="http://schemas.openxmlformats.org/drawingml/2006/chartDrawing">
    <cdr:from>
      <cdr:x>0.4245</cdr:x>
      <cdr:y>0.17418</cdr:y>
    </cdr:from>
    <cdr:to>
      <cdr:x>0.5075</cdr:x>
      <cdr:y>0.2537</cdr:y>
    </cdr:to>
    <cdr:sp macro="" textlink="">
      <cdr:nvSpPr>
        <cdr:cNvPr id="2" name="Cuadro de texto 1"/>
        <cdr:cNvSpPr txBox="1"/>
      </cdr:nvSpPr>
      <cdr:spPr>
        <a:xfrm xmlns:a="http://schemas.openxmlformats.org/drawingml/2006/main">
          <a:off x="1720589" y="472383"/>
          <a:ext cx="336431" cy="215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200" b="1"/>
            <a:t>Fe</a:t>
          </a:r>
        </a:p>
      </cdr:txBody>
    </cdr:sp>
  </cdr:relSizeAnchor>
  <cdr:relSizeAnchor xmlns:cdr="http://schemas.openxmlformats.org/drawingml/2006/chartDrawing">
    <cdr:from>
      <cdr:x>0.42968</cdr:x>
      <cdr:y>0.42268</cdr:y>
    </cdr:from>
    <cdr:to>
      <cdr:x>0.51268</cdr:x>
      <cdr:y>0.5022</cdr:y>
    </cdr:to>
    <cdr:sp macro="" textlink="">
      <cdr:nvSpPr>
        <cdr:cNvPr id="3" name="Cuadro de texto 1"/>
        <cdr:cNvSpPr txBox="1"/>
      </cdr:nvSpPr>
      <cdr:spPr>
        <a:xfrm xmlns:a="http://schemas.openxmlformats.org/drawingml/2006/main">
          <a:off x="1741576" y="1146356"/>
          <a:ext cx="336431" cy="215660"/>
        </a:xfrm>
        <a:prstGeom xmlns:a="http://schemas.openxmlformats.org/drawingml/2006/main" prst="rect">
          <a:avLst/>
        </a:prstGeom>
      </cdr:spPr>
    </cdr:sp>
  </cdr:relSizeAnchor>
  <cdr:relSizeAnchor xmlns:cdr="http://schemas.openxmlformats.org/drawingml/2006/chartDrawing">
    <cdr:from>
      <cdr:x>0.36607</cdr:x>
      <cdr:y>0.56299</cdr:y>
    </cdr:from>
    <cdr:to>
      <cdr:x>0.69595</cdr:x>
      <cdr:y>0.64887</cdr:y>
    </cdr:to>
    <cdr:sp macro="" textlink="">
      <cdr:nvSpPr>
        <cdr:cNvPr id="4" name="Cuadro de texto 3"/>
        <cdr:cNvSpPr txBox="1"/>
      </cdr:nvSpPr>
      <cdr:spPr>
        <a:xfrm xmlns:a="http://schemas.openxmlformats.org/drawingml/2006/main">
          <a:off x="1483743" y="1526876"/>
          <a:ext cx="1337094" cy="2329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100" i="1"/>
            <a:t>Fuerza eléctrica (Fe)</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ADBB3E24-2502-4B70-801D-E6254695D898}" type="datetimeFigureOut">
              <a:rPr lang="es-ES" smtClean="0"/>
              <a:t>07/02/2019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159791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ADBB3E24-2502-4B70-801D-E6254695D898}" type="datetimeFigureOut">
              <a:rPr lang="es-ES" smtClean="0"/>
              <a:t>07/02/2019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232708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ADBB3E24-2502-4B70-801D-E6254695D898}" type="datetimeFigureOut">
              <a:rPr lang="es-ES" smtClean="0"/>
              <a:t>07/02/2019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70506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ADBB3E24-2502-4B70-801D-E6254695D898}" type="datetimeFigureOut">
              <a:rPr lang="es-ES" smtClean="0"/>
              <a:t>07/02/2019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E0A40E9-7400-4665-9214-D2E5655BA7A8}" type="slidenum">
              <a:rPr lang="es-ES" smtClean="0"/>
              <a:t>‹Nº›</a:t>
            </a:fld>
            <a:endParaRPr lang="es-ES"/>
          </a:p>
        </p:txBody>
      </p:sp>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6102" y="5840414"/>
            <a:ext cx="3300879" cy="1031872"/>
          </a:xfrm>
          <a:prstGeom prst="rect">
            <a:avLst/>
          </a:prstGeom>
        </p:spPr>
      </p:pic>
    </p:spTree>
    <p:extLst>
      <p:ext uri="{BB962C8B-B14F-4D97-AF65-F5344CB8AC3E}">
        <p14:creationId xmlns:p14="http://schemas.microsoft.com/office/powerpoint/2010/main" val="2699783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DBB3E24-2502-4B70-801D-E6254695D898}" type="datetimeFigureOut">
              <a:rPr lang="es-ES" smtClean="0"/>
              <a:t>07/02/2019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3246063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ADBB3E24-2502-4B70-801D-E6254695D898}" type="datetimeFigureOut">
              <a:rPr lang="es-ES" smtClean="0"/>
              <a:t>07/02/2019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278358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ADBB3E24-2502-4B70-801D-E6254695D898}" type="datetimeFigureOut">
              <a:rPr lang="es-ES" smtClean="0"/>
              <a:t>07/02/2019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334425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ADBB3E24-2502-4B70-801D-E6254695D898}" type="datetimeFigureOut">
              <a:rPr lang="es-ES" smtClean="0"/>
              <a:t>07/02/2019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115373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DBB3E24-2502-4B70-801D-E6254695D898}" type="datetimeFigureOut">
              <a:rPr lang="es-ES" smtClean="0"/>
              <a:t>07/02/2019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78054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DBB3E24-2502-4B70-801D-E6254695D898}" type="datetimeFigureOut">
              <a:rPr lang="es-ES" smtClean="0"/>
              <a:t>07/02/2019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1994244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DBB3E24-2502-4B70-801D-E6254695D898}" type="datetimeFigureOut">
              <a:rPr lang="es-ES" smtClean="0"/>
              <a:t>07/02/2019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E0A40E9-7400-4665-9214-D2E5655BA7A8}" type="slidenum">
              <a:rPr lang="es-ES" smtClean="0"/>
              <a:t>‹Nº›</a:t>
            </a:fld>
            <a:endParaRPr lang="es-ES"/>
          </a:p>
        </p:txBody>
      </p:sp>
    </p:spTree>
    <p:extLst>
      <p:ext uri="{BB962C8B-B14F-4D97-AF65-F5344CB8AC3E}">
        <p14:creationId xmlns:p14="http://schemas.microsoft.com/office/powerpoint/2010/main" val="1000412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colorTemperature colorTemp="6527"/>
                    </a14:imgEffect>
                    <a14:imgEffect>
                      <a14:saturation sat="1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B3E24-2502-4B70-801D-E6254695D898}" type="datetimeFigureOut">
              <a:rPr lang="es-ES" smtClean="0"/>
              <a:t>07/02/2019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A40E9-7400-4665-9214-D2E5655BA7A8}" type="slidenum">
              <a:rPr lang="es-ES" smtClean="0"/>
              <a:t>‹Nº›</a:t>
            </a:fld>
            <a:endParaRPr lang="es-ES"/>
          </a:p>
        </p:txBody>
      </p:sp>
    </p:spTree>
    <p:extLst>
      <p:ext uri="{BB962C8B-B14F-4D97-AF65-F5344CB8AC3E}">
        <p14:creationId xmlns:p14="http://schemas.microsoft.com/office/powerpoint/2010/main" val="32122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9.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6" Type="http://schemas.openxmlformats.org/officeDocument/2006/relationships/image" Target="../media/image96.jpeg"/><Relationship Id="rId21" Type="http://schemas.openxmlformats.org/officeDocument/2006/relationships/image" Target="../media/image91.jpeg"/><Relationship Id="rId34" Type="http://schemas.openxmlformats.org/officeDocument/2006/relationships/image" Target="../media/image101.png"/><Relationship Id="rId42" Type="http://schemas.openxmlformats.org/officeDocument/2006/relationships/image" Target="../media/image109.png"/><Relationship Id="rId47" Type="http://schemas.openxmlformats.org/officeDocument/2006/relationships/image" Target="../media/image114.png"/><Relationship Id="rId50" Type="http://schemas.openxmlformats.org/officeDocument/2006/relationships/image" Target="../media/image117.png"/><Relationship Id="rId55" Type="http://schemas.openxmlformats.org/officeDocument/2006/relationships/image" Target="../media/image122.png"/><Relationship Id="rId63" Type="http://schemas.openxmlformats.org/officeDocument/2006/relationships/image" Target="../media/image130.png"/><Relationship Id="rId7" Type="http://schemas.openxmlformats.org/officeDocument/2006/relationships/image" Target="../media/image77.png"/><Relationship Id="rId2" Type="http://schemas.openxmlformats.org/officeDocument/2006/relationships/image" Target="../media/image71.png"/><Relationship Id="rId16" Type="http://schemas.openxmlformats.org/officeDocument/2006/relationships/image" Target="../media/image86.jpeg"/><Relationship Id="rId29" Type="http://schemas.openxmlformats.org/officeDocument/2006/relationships/image" Target="../media/image99.jpeg"/><Relationship Id="rId11" Type="http://schemas.openxmlformats.org/officeDocument/2006/relationships/image" Target="../media/image81.png"/><Relationship Id="rId24" Type="http://schemas.openxmlformats.org/officeDocument/2006/relationships/image" Target="../media/image94.jpeg"/><Relationship Id="rId32" Type="http://schemas.openxmlformats.org/officeDocument/2006/relationships/image" Target="../media/image151.png"/><Relationship Id="rId37" Type="http://schemas.openxmlformats.org/officeDocument/2006/relationships/image" Target="../media/image104.png"/><Relationship Id="rId40" Type="http://schemas.openxmlformats.org/officeDocument/2006/relationships/image" Target="../media/image107.png"/><Relationship Id="rId45" Type="http://schemas.openxmlformats.org/officeDocument/2006/relationships/image" Target="../media/image112.png"/><Relationship Id="rId53" Type="http://schemas.openxmlformats.org/officeDocument/2006/relationships/image" Target="../media/image120.png"/><Relationship Id="rId58" Type="http://schemas.openxmlformats.org/officeDocument/2006/relationships/image" Target="../media/image125.png"/><Relationship Id="rId66" Type="http://schemas.openxmlformats.org/officeDocument/2006/relationships/image" Target="../media/image133.png"/><Relationship Id="rId5" Type="http://schemas.openxmlformats.org/officeDocument/2006/relationships/image" Target="../media/image75.png"/><Relationship Id="rId61" Type="http://schemas.openxmlformats.org/officeDocument/2006/relationships/image" Target="../media/image128.png"/><Relationship Id="rId19" Type="http://schemas.openxmlformats.org/officeDocument/2006/relationships/image" Target="../media/image89.jpeg"/><Relationship Id="rId14" Type="http://schemas.openxmlformats.org/officeDocument/2006/relationships/image" Target="../media/image84.png"/><Relationship Id="rId22" Type="http://schemas.openxmlformats.org/officeDocument/2006/relationships/image" Target="../media/image92.jpeg"/><Relationship Id="rId27" Type="http://schemas.openxmlformats.org/officeDocument/2006/relationships/image" Target="../media/image97.jpeg"/><Relationship Id="rId35" Type="http://schemas.openxmlformats.org/officeDocument/2006/relationships/image" Target="../media/image102.png"/><Relationship Id="rId43" Type="http://schemas.openxmlformats.org/officeDocument/2006/relationships/image" Target="../media/image110.png"/><Relationship Id="rId48" Type="http://schemas.openxmlformats.org/officeDocument/2006/relationships/image" Target="../media/image115.png"/><Relationship Id="rId56" Type="http://schemas.openxmlformats.org/officeDocument/2006/relationships/image" Target="../media/image123.png"/><Relationship Id="rId64" Type="http://schemas.openxmlformats.org/officeDocument/2006/relationships/image" Target="../media/image131.png"/><Relationship Id="rId8" Type="http://schemas.openxmlformats.org/officeDocument/2006/relationships/image" Target="../media/image78.png"/><Relationship Id="rId51" Type="http://schemas.openxmlformats.org/officeDocument/2006/relationships/image" Target="../media/image118.png"/><Relationship Id="rId3" Type="http://schemas.openxmlformats.org/officeDocument/2006/relationships/image" Target="../media/image73.png"/><Relationship Id="rId12" Type="http://schemas.openxmlformats.org/officeDocument/2006/relationships/image" Target="../media/image82.png"/><Relationship Id="rId17" Type="http://schemas.openxmlformats.org/officeDocument/2006/relationships/image" Target="../media/image87.jpeg"/><Relationship Id="rId25" Type="http://schemas.openxmlformats.org/officeDocument/2006/relationships/image" Target="../media/image95.jpeg"/><Relationship Id="rId33" Type="http://schemas.openxmlformats.org/officeDocument/2006/relationships/image" Target="../media/image100.png"/><Relationship Id="rId38" Type="http://schemas.openxmlformats.org/officeDocument/2006/relationships/image" Target="../media/image105.png"/><Relationship Id="rId46" Type="http://schemas.openxmlformats.org/officeDocument/2006/relationships/image" Target="../media/image113.png"/><Relationship Id="rId59" Type="http://schemas.openxmlformats.org/officeDocument/2006/relationships/image" Target="../media/image126.png"/><Relationship Id="rId67" Type="http://schemas.openxmlformats.org/officeDocument/2006/relationships/image" Target="../media/image134.png"/><Relationship Id="rId20" Type="http://schemas.openxmlformats.org/officeDocument/2006/relationships/image" Target="../media/image90.jpeg"/><Relationship Id="rId41" Type="http://schemas.openxmlformats.org/officeDocument/2006/relationships/image" Target="../media/image108.png"/><Relationship Id="rId54" Type="http://schemas.openxmlformats.org/officeDocument/2006/relationships/image" Target="../media/image121.png"/><Relationship Id="rId6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76.png"/><Relationship Id="rId15" Type="http://schemas.openxmlformats.org/officeDocument/2006/relationships/image" Target="../media/image85.png"/><Relationship Id="rId23" Type="http://schemas.openxmlformats.org/officeDocument/2006/relationships/image" Target="../media/image93.jpeg"/><Relationship Id="rId28" Type="http://schemas.openxmlformats.org/officeDocument/2006/relationships/image" Target="../media/image98.jpeg"/><Relationship Id="rId36" Type="http://schemas.openxmlformats.org/officeDocument/2006/relationships/image" Target="../media/image103.png"/><Relationship Id="rId49" Type="http://schemas.openxmlformats.org/officeDocument/2006/relationships/image" Target="../media/image116.png"/><Relationship Id="rId57" Type="http://schemas.openxmlformats.org/officeDocument/2006/relationships/image" Target="../media/image124.png"/><Relationship Id="rId10" Type="http://schemas.openxmlformats.org/officeDocument/2006/relationships/image" Target="../media/image80.png"/><Relationship Id="rId31" Type="http://schemas.openxmlformats.org/officeDocument/2006/relationships/image" Target="../media/image150.png"/><Relationship Id="rId44" Type="http://schemas.openxmlformats.org/officeDocument/2006/relationships/image" Target="../media/image111.png"/><Relationship Id="rId52" Type="http://schemas.openxmlformats.org/officeDocument/2006/relationships/image" Target="../media/image119.png"/><Relationship Id="rId60" Type="http://schemas.openxmlformats.org/officeDocument/2006/relationships/image" Target="../media/image127.png"/><Relationship Id="rId65" Type="http://schemas.openxmlformats.org/officeDocument/2006/relationships/image" Target="../media/image132.png"/><Relationship Id="rId4" Type="http://schemas.openxmlformats.org/officeDocument/2006/relationships/image" Target="../media/image74.png"/><Relationship Id="rId9"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88.jpeg"/><Relationship Id="rId39" Type="http://schemas.openxmlformats.org/officeDocument/2006/relationships/image" Target="../media/image106.png"/></Relationships>
</file>

<file path=ppt/slides/_rels/slide31.xml.rels><?xml version="1.0" encoding="UTF-8" standalone="yes"?>
<Relationships xmlns="http://schemas.openxmlformats.org/package/2006/relationships"><Relationship Id="rId13" Type="http://schemas.openxmlformats.org/officeDocument/2006/relationships/image" Target="../media/image146.jpeg"/><Relationship Id="rId18" Type="http://schemas.openxmlformats.org/officeDocument/2006/relationships/image" Target="../media/image151.jpeg"/><Relationship Id="rId26" Type="http://schemas.openxmlformats.org/officeDocument/2006/relationships/image" Target="../media/image159.jpeg"/><Relationship Id="rId39" Type="http://schemas.openxmlformats.org/officeDocument/2006/relationships/image" Target="../media/image171.jpeg"/><Relationship Id="rId21" Type="http://schemas.openxmlformats.org/officeDocument/2006/relationships/image" Target="../media/image154.jpeg"/><Relationship Id="rId34" Type="http://schemas.openxmlformats.org/officeDocument/2006/relationships/image" Target="../media/image166.jpeg"/><Relationship Id="rId42" Type="http://schemas.openxmlformats.org/officeDocument/2006/relationships/image" Target="../media/image174.jpeg"/><Relationship Id="rId47" Type="http://schemas.openxmlformats.org/officeDocument/2006/relationships/image" Target="../media/image179.jpeg"/><Relationship Id="rId50" Type="http://schemas.openxmlformats.org/officeDocument/2006/relationships/image" Target="../media/image182.jpeg"/><Relationship Id="rId7" Type="http://schemas.openxmlformats.org/officeDocument/2006/relationships/image" Target="../media/image140.jpeg"/><Relationship Id="rId2" Type="http://schemas.openxmlformats.org/officeDocument/2006/relationships/image" Target="../media/image135.jpeg"/><Relationship Id="rId16" Type="http://schemas.openxmlformats.org/officeDocument/2006/relationships/image" Target="../media/image149.jpeg"/><Relationship Id="rId29" Type="http://schemas.openxmlformats.org/officeDocument/2006/relationships/image" Target="../media/image162.jpeg"/><Relationship Id="rId11" Type="http://schemas.openxmlformats.org/officeDocument/2006/relationships/image" Target="../media/image144.jpeg"/><Relationship Id="rId24" Type="http://schemas.openxmlformats.org/officeDocument/2006/relationships/image" Target="../media/image157.jpeg"/><Relationship Id="rId32" Type="http://schemas.openxmlformats.org/officeDocument/2006/relationships/image" Target="../media/image164.jpeg"/><Relationship Id="rId37" Type="http://schemas.openxmlformats.org/officeDocument/2006/relationships/image" Target="../media/image169.jpeg"/><Relationship Id="rId40" Type="http://schemas.openxmlformats.org/officeDocument/2006/relationships/image" Target="../media/image172.jpeg"/><Relationship Id="rId45" Type="http://schemas.openxmlformats.org/officeDocument/2006/relationships/image" Target="../media/image177.jpeg"/><Relationship Id="rId5" Type="http://schemas.openxmlformats.org/officeDocument/2006/relationships/image" Target="../media/image138.jpeg"/><Relationship Id="rId15" Type="http://schemas.openxmlformats.org/officeDocument/2006/relationships/image" Target="../media/image148.jpeg"/><Relationship Id="rId23" Type="http://schemas.openxmlformats.org/officeDocument/2006/relationships/image" Target="../media/image156.jpeg"/><Relationship Id="rId28" Type="http://schemas.openxmlformats.org/officeDocument/2006/relationships/image" Target="../media/image161.jpeg"/><Relationship Id="rId36" Type="http://schemas.openxmlformats.org/officeDocument/2006/relationships/image" Target="../media/image168.jpeg"/><Relationship Id="rId49" Type="http://schemas.openxmlformats.org/officeDocument/2006/relationships/image" Target="../media/image181.jpeg"/><Relationship Id="rId10" Type="http://schemas.openxmlformats.org/officeDocument/2006/relationships/image" Target="../media/image143.jpeg"/><Relationship Id="rId19" Type="http://schemas.openxmlformats.org/officeDocument/2006/relationships/image" Target="../media/image152.jpeg"/><Relationship Id="rId31" Type="http://schemas.openxmlformats.org/officeDocument/2006/relationships/image" Target="../media/image163.png"/><Relationship Id="rId44" Type="http://schemas.openxmlformats.org/officeDocument/2006/relationships/image" Target="../media/image176.jpeg"/><Relationship Id="rId4" Type="http://schemas.openxmlformats.org/officeDocument/2006/relationships/image" Target="../media/image137.jpeg"/><Relationship Id="rId9" Type="http://schemas.openxmlformats.org/officeDocument/2006/relationships/image" Target="../media/image142.jpeg"/><Relationship Id="rId14" Type="http://schemas.openxmlformats.org/officeDocument/2006/relationships/image" Target="../media/image147.jpeg"/><Relationship Id="rId22" Type="http://schemas.openxmlformats.org/officeDocument/2006/relationships/image" Target="../media/image155.jpeg"/><Relationship Id="rId27" Type="http://schemas.openxmlformats.org/officeDocument/2006/relationships/image" Target="../media/image160.jpeg"/><Relationship Id="rId30" Type="http://schemas.openxmlformats.org/officeDocument/2006/relationships/image" Target="../media/image120.png"/><Relationship Id="rId35" Type="http://schemas.openxmlformats.org/officeDocument/2006/relationships/image" Target="../media/image167.png"/><Relationship Id="rId43" Type="http://schemas.openxmlformats.org/officeDocument/2006/relationships/image" Target="../media/image175.jpeg"/><Relationship Id="rId48" Type="http://schemas.openxmlformats.org/officeDocument/2006/relationships/image" Target="../media/image180.jpeg"/><Relationship Id="rId8" Type="http://schemas.openxmlformats.org/officeDocument/2006/relationships/image" Target="../media/image141.jpeg"/><Relationship Id="rId51" Type="http://schemas.openxmlformats.org/officeDocument/2006/relationships/image" Target="../media/image183.jpeg"/><Relationship Id="rId3" Type="http://schemas.openxmlformats.org/officeDocument/2006/relationships/image" Target="../media/image136.jpeg"/><Relationship Id="rId12" Type="http://schemas.openxmlformats.org/officeDocument/2006/relationships/image" Target="../media/image145.jpeg"/><Relationship Id="rId17" Type="http://schemas.openxmlformats.org/officeDocument/2006/relationships/image" Target="../media/image150.jpeg"/><Relationship Id="rId25" Type="http://schemas.openxmlformats.org/officeDocument/2006/relationships/image" Target="../media/image158.jpeg"/><Relationship Id="rId33" Type="http://schemas.openxmlformats.org/officeDocument/2006/relationships/image" Target="../media/image165.png"/><Relationship Id="rId38" Type="http://schemas.openxmlformats.org/officeDocument/2006/relationships/image" Target="../media/image170.jpeg"/><Relationship Id="rId46" Type="http://schemas.openxmlformats.org/officeDocument/2006/relationships/image" Target="../media/image178.jpeg"/><Relationship Id="rId20" Type="http://schemas.openxmlformats.org/officeDocument/2006/relationships/image" Target="../media/image153.jpeg"/><Relationship Id="rId41"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39.jpeg"/></Relationships>
</file>

<file path=ppt/slides/_rels/slide32.xml.rels><?xml version="1.0" encoding="UTF-8" standalone="yes"?>
<Relationships xmlns="http://schemas.openxmlformats.org/package/2006/relationships"><Relationship Id="rId13" Type="http://schemas.openxmlformats.org/officeDocument/2006/relationships/image" Target="../media/image195.jpeg"/><Relationship Id="rId18" Type="http://schemas.openxmlformats.org/officeDocument/2006/relationships/image" Target="../media/image168.jpeg"/><Relationship Id="rId26" Type="http://schemas.openxmlformats.org/officeDocument/2006/relationships/image" Target="../media/image202.jpeg"/><Relationship Id="rId3" Type="http://schemas.openxmlformats.org/officeDocument/2006/relationships/image" Target="../media/image185.jpeg"/><Relationship Id="rId21" Type="http://schemas.openxmlformats.org/officeDocument/2006/relationships/image" Target="../media/image120.png"/><Relationship Id="rId34" Type="http://schemas.openxmlformats.org/officeDocument/2006/relationships/image" Target="../media/image159.jpeg"/><Relationship Id="rId7" Type="http://schemas.openxmlformats.org/officeDocument/2006/relationships/image" Target="../media/image189.jpeg"/><Relationship Id="rId12" Type="http://schemas.openxmlformats.org/officeDocument/2006/relationships/image" Target="../media/image194.jpeg"/><Relationship Id="rId17" Type="http://schemas.openxmlformats.org/officeDocument/2006/relationships/image" Target="../media/image163.png"/><Relationship Id="rId25" Type="http://schemas.openxmlformats.org/officeDocument/2006/relationships/image" Target="../media/image201.jpeg"/><Relationship Id="rId33" Type="http://schemas.openxmlformats.org/officeDocument/2006/relationships/image" Target="../media/image160.jpeg"/><Relationship Id="rId2" Type="http://schemas.openxmlformats.org/officeDocument/2006/relationships/image" Target="../media/image184.jpeg"/><Relationship Id="rId16" Type="http://schemas.openxmlformats.org/officeDocument/2006/relationships/image" Target="../media/image165.png"/><Relationship Id="rId20" Type="http://schemas.openxmlformats.org/officeDocument/2006/relationships/image" Target="../media/image166.jpeg"/><Relationship Id="rId29"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188.jpeg"/><Relationship Id="rId11" Type="http://schemas.openxmlformats.org/officeDocument/2006/relationships/image" Target="../media/image193.jpeg"/><Relationship Id="rId24" Type="http://schemas.openxmlformats.org/officeDocument/2006/relationships/image" Target="../media/image200.jpeg"/><Relationship Id="rId32" Type="http://schemas.openxmlformats.org/officeDocument/2006/relationships/image" Target="../media/image158.jpeg"/><Relationship Id="rId5" Type="http://schemas.openxmlformats.org/officeDocument/2006/relationships/image" Target="../media/image187.jpeg"/><Relationship Id="rId15" Type="http://schemas.openxmlformats.org/officeDocument/2006/relationships/image" Target="../media/image197.jpeg"/><Relationship Id="rId23" Type="http://schemas.openxmlformats.org/officeDocument/2006/relationships/image" Target="../media/image199.jpeg"/><Relationship Id="rId28" Type="http://schemas.openxmlformats.org/officeDocument/2006/relationships/image" Target="../media/image204.jpeg"/><Relationship Id="rId36" Type="http://schemas.openxmlformats.org/officeDocument/2006/relationships/image" Target="../media/image162.jpeg"/><Relationship Id="rId10" Type="http://schemas.openxmlformats.org/officeDocument/2006/relationships/image" Target="../media/image192.jpeg"/><Relationship Id="rId19" Type="http://schemas.openxmlformats.org/officeDocument/2006/relationships/image" Target="../media/image164.jpeg"/><Relationship Id="rId31" Type="http://schemas.openxmlformats.org/officeDocument/2006/relationships/image" Target="../media/image157.jpeg"/><Relationship Id="rId4" Type="http://schemas.openxmlformats.org/officeDocument/2006/relationships/image" Target="../media/image186.jpeg"/><Relationship Id="rId9" Type="http://schemas.openxmlformats.org/officeDocument/2006/relationships/image" Target="../media/image191.jpeg"/><Relationship Id="rId14" Type="http://schemas.openxmlformats.org/officeDocument/2006/relationships/image" Target="../media/image196.jpeg"/><Relationship Id="rId22" Type="http://schemas.openxmlformats.org/officeDocument/2006/relationships/image" Target="../media/image198.png"/><Relationship Id="rId27" Type="http://schemas.openxmlformats.org/officeDocument/2006/relationships/image" Target="../media/image203.jpeg"/><Relationship Id="rId30" Type="http://schemas.openxmlformats.org/officeDocument/2006/relationships/image" Target="../media/image156.jpeg"/><Relationship Id="rId35" Type="http://schemas.openxmlformats.org/officeDocument/2006/relationships/image" Target="../media/image161.jpeg"/><Relationship Id="rId8" Type="http://schemas.openxmlformats.org/officeDocument/2006/relationships/image" Target="../media/image190.jpeg"/></Relationships>
</file>

<file path=ppt/slides/_rels/slide3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242.png"/><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243.png"/><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chart" Target="../charts/chart1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image" Target="../media/image207.JPG"/><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42.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image" Target="../media/image208.JP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43.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47" y="0"/>
            <a:ext cx="3951286" cy="1235192"/>
          </a:xfrm>
          <a:prstGeom prst="rect">
            <a:avLst/>
          </a:prstGeom>
        </p:spPr>
      </p:pic>
      <p:sp>
        <p:nvSpPr>
          <p:cNvPr id="5" name="Rectángulo 4"/>
          <p:cNvSpPr/>
          <p:nvPr/>
        </p:nvSpPr>
        <p:spPr>
          <a:xfrm>
            <a:off x="2084168" y="4980826"/>
            <a:ext cx="6096000" cy="1477328"/>
          </a:xfrm>
          <a:prstGeom prst="rect">
            <a:avLst/>
          </a:prstGeom>
        </p:spPr>
        <p:txBody>
          <a:bodyPr>
            <a:spAutoFit/>
          </a:bodyPr>
          <a:lstStyle/>
          <a:p>
            <a:r>
              <a:rPr lang="es-419" b="1" dirty="0" smtClean="0">
                <a:latin typeface="Arial" panose="020B0604020202020204" pitchFamily="34" charset="0"/>
                <a:cs typeface="Arial" panose="020B0604020202020204" pitchFamily="34" charset="0"/>
              </a:rPr>
              <a:t>AUTOR:</a:t>
            </a:r>
          </a:p>
          <a:p>
            <a:r>
              <a:rPr lang="es-EC" dirty="0" smtClean="0">
                <a:latin typeface="Arial" panose="020B0604020202020204" pitchFamily="34" charset="0"/>
                <a:cs typeface="Arial" panose="020B0604020202020204" pitchFamily="34" charset="0"/>
              </a:rPr>
              <a:t>QUINGA YANCHALUISA, EDWIN MAURICIO</a:t>
            </a:r>
          </a:p>
          <a:p>
            <a:endParaRPr lang="es-EC" dirty="0" smtClean="0">
              <a:latin typeface="Arial" panose="020B0604020202020204" pitchFamily="34" charset="0"/>
              <a:cs typeface="Arial" panose="020B0604020202020204" pitchFamily="34" charset="0"/>
            </a:endParaRPr>
          </a:p>
          <a:p>
            <a:r>
              <a:rPr lang="es-EC" b="1" dirty="0" smtClean="0">
                <a:latin typeface="Arial" panose="020B0604020202020204" pitchFamily="34" charset="0"/>
                <a:cs typeface="Arial" panose="020B0604020202020204" pitchFamily="34" charset="0"/>
              </a:rPr>
              <a:t>TUTOR:</a:t>
            </a:r>
          </a:p>
          <a:p>
            <a:r>
              <a:rPr lang="es-EC" dirty="0" smtClean="0">
                <a:latin typeface="Arial" panose="020B0604020202020204" pitchFamily="34" charset="0"/>
                <a:cs typeface="Arial" panose="020B0604020202020204" pitchFamily="34" charset="0"/>
              </a:rPr>
              <a:t>ING. NARVÁEZ MUÑOZ, CHRISTIAN PATRICIO</a:t>
            </a:r>
            <a:endParaRPr lang="es-419" dirty="0">
              <a:latin typeface="Arial" panose="020B0604020202020204" pitchFamily="34" charset="0"/>
              <a:cs typeface="Arial" panose="020B0604020202020204" pitchFamily="34" charset="0"/>
            </a:endParaRPr>
          </a:p>
        </p:txBody>
      </p:sp>
      <p:sp>
        <p:nvSpPr>
          <p:cNvPr id="6" name="Título 1"/>
          <p:cNvSpPr>
            <a:spLocks noGrp="1"/>
          </p:cNvSpPr>
          <p:nvPr>
            <p:ph type="ctrTitle"/>
          </p:nvPr>
        </p:nvSpPr>
        <p:spPr>
          <a:xfrm>
            <a:off x="1846729" y="3179746"/>
            <a:ext cx="9144000" cy="1450486"/>
          </a:xfrm>
        </p:spPr>
        <p:txBody>
          <a:bodyPr>
            <a:noAutofit/>
          </a:bodyPr>
          <a:lstStyle/>
          <a:p>
            <a:r>
              <a:rPr lang="es-ES" sz="2600" dirty="0">
                <a:latin typeface="Arial" panose="020B0604020202020204" pitchFamily="34" charset="0"/>
                <a:cs typeface="Arial" panose="020B0604020202020204" pitchFamily="34" charset="0"/>
              </a:rPr>
              <a:t/>
            </a:r>
            <a:br>
              <a:rPr lang="es-ES" sz="2600" dirty="0">
                <a:latin typeface="Arial" panose="020B0604020202020204" pitchFamily="34" charset="0"/>
                <a:cs typeface="Arial" panose="020B0604020202020204" pitchFamily="34" charset="0"/>
              </a:rPr>
            </a:br>
            <a:r>
              <a:rPr lang="es-ES" sz="2600" dirty="0">
                <a:latin typeface="Arial" panose="020B0604020202020204" pitchFamily="34" charset="0"/>
                <a:cs typeface="Arial" panose="020B0604020202020204" pitchFamily="34" charset="0"/>
              </a:rPr>
              <a:t> </a:t>
            </a:r>
            <a:r>
              <a:rPr lang="es-ES" sz="2600" b="1" dirty="0" smtClean="0">
                <a:latin typeface="Arial" panose="020B0604020202020204" pitchFamily="34" charset="0"/>
                <a:cs typeface="Arial" panose="020B0604020202020204" pitchFamily="34" charset="0"/>
              </a:rPr>
              <a:t>TEMA: </a:t>
            </a:r>
            <a:r>
              <a:rPr lang="es-ES" sz="2600" dirty="0" smtClean="0">
                <a:latin typeface="Arial" panose="020B0604020202020204" pitchFamily="34" charset="0"/>
                <a:cs typeface="Arial" panose="020B0604020202020204" pitchFamily="34" charset="0"/>
              </a:rPr>
              <a:t>IMPLEMENTACIÓN </a:t>
            </a:r>
            <a:r>
              <a:rPr lang="es-ES" sz="2600" dirty="0">
                <a:latin typeface="Arial" panose="020B0604020202020204" pitchFamily="34" charset="0"/>
                <a:cs typeface="Arial" panose="020B0604020202020204" pitchFamily="34" charset="0"/>
              </a:rPr>
              <a:t>DE UN REACTOR DE BURBUJAS PARA EVALUAR LA INFLUENCIA DE UN CAMPO ELÉCTRICO EN UN FLUJO MULTIFÁSICO </a:t>
            </a:r>
            <a:endParaRPr lang="es-EC" sz="2600" dirty="0">
              <a:latin typeface="Arial" panose="020B0604020202020204" pitchFamily="34" charset="0"/>
              <a:cs typeface="Arial" panose="020B0604020202020204" pitchFamily="34" charset="0"/>
            </a:endParaRPr>
          </a:p>
        </p:txBody>
      </p:sp>
      <p:sp>
        <p:nvSpPr>
          <p:cNvPr id="7" name="Rectángulo 6"/>
          <p:cNvSpPr/>
          <p:nvPr/>
        </p:nvSpPr>
        <p:spPr>
          <a:xfrm>
            <a:off x="3012140" y="2272655"/>
            <a:ext cx="7001436" cy="707886"/>
          </a:xfrm>
          <a:prstGeom prst="rect">
            <a:avLst/>
          </a:prstGeom>
        </p:spPr>
        <p:txBody>
          <a:bodyPr wrap="square">
            <a:spAutoFit/>
          </a:bodyPr>
          <a:lstStyle/>
          <a:p>
            <a:pPr algn="ctr"/>
            <a:r>
              <a:rPr lang="en-US" sz="2000" b="1" dirty="0" smtClean="0">
                <a:latin typeface="Arial" panose="020B0604020202020204" pitchFamily="34" charset="0"/>
                <a:cs typeface="Arial" panose="020B0604020202020204" pitchFamily="34" charset="0"/>
              </a:rPr>
              <a:t>TRABAJO DE TITULACIÓN PREVIO A LA OBTENCIÓN DEL TÍTULO DE INGENIERO MECÁNICO</a:t>
            </a:r>
            <a:endParaRPr lang="en-US" sz="2000" b="1" dirty="0">
              <a:latin typeface="Arial" panose="020B0604020202020204" pitchFamily="34" charset="0"/>
              <a:cs typeface="Arial" panose="020B0604020202020204" pitchFamily="34" charset="0"/>
            </a:endParaRPr>
          </a:p>
        </p:txBody>
      </p:sp>
      <p:sp>
        <p:nvSpPr>
          <p:cNvPr id="9" name="Rectángulo 8"/>
          <p:cNvSpPr/>
          <p:nvPr/>
        </p:nvSpPr>
        <p:spPr>
          <a:xfrm>
            <a:off x="2508320" y="1269080"/>
            <a:ext cx="8009076" cy="1015663"/>
          </a:xfrm>
          <a:prstGeom prst="rect">
            <a:avLst/>
          </a:prstGeom>
        </p:spPr>
        <p:txBody>
          <a:bodyPr wrap="square">
            <a:spAutoFit/>
          </a:bodyPr>
          <a:lstStyle/>
          <a:p>
            <a:pPr algn="ctr"/>
            <a:r>
              <a:rPr lang="es-EC" sz="2000" b="1" dirty="0">
                <a:latin typeface="Arial" panose="020B0604020202020204" pitchFamily="34" charset="0"/>
                <a:cs typeface="Arial" panose="020B0604020202020204" pitchFamily="34" charset="0"/>
              </a:rPr>
              <a:t> </a:t>
            </a:r>
            <a:r>
              <a:rPr lang="es-EC" sz="2000" b="1" dirty="0" smtClean="0">
                <a:latin typeface="Arial" panose="020B0604020202020204" pitchFamily="34" charset="0"/>
                <a:cs typeface="Arial" panose="020B0604020202020204" pitchFamily="34" charset="0"/>
              </a:rPr>
              <a:t>DEPARTAMENTO </a:t>
            </a:r>
            <a:r>
              <a:rPr lang="es-EC" sz="2000" b="1" dirty="0">
                <a:latin typeface="Arial" panose="020B0604020202020204" pitchFamily="34" charset="0"/>
                <a:cs typeface="Arial" panose="020B0604020202020204" pitchFamily="34" charset="0"/>
              </a:rPr>
              <a:t>DE CIENCIAS DE LA ENERGÍA Y MECÁNICA</a:t>
            </a:r>
            <a:endParaRPr lang="es-ES" sz="2000" b="1" dirty="0">
              <a:latin typeface="Arial" panose="020B0604020202020204" pitchFamily="34" charset="0"/>
              <a:cs typeface="Arial" panose="020B0604020202020204" pitchFamily="34" charset="0"/>
            </a:endParaRPr>
          </a:p>
          <a:p>
            <a:pPr algn="ctr"/>
            <a:r>
              <a:rPr lang="es-EC" sz="2000" b="1" dirty="0">
                <a:latin typeface="Arial" panose="020B0604020202020204" pitchFamily="34" charset="0"/>
                <a:cs typeface="Arial" panose="020B0604020202020204" pitchFamily="34" charset="0"/>
              </a:rPr>
              <a:t>CARRERA DE INGENIERÍA </a:t>
            </a:r>
            <a:r>
              <a:rPr lang="es-EC" sz="2000" b="1" dirty="0" smtClean="0">
                <a:latin typeface="Arial" panose="020B0604020202020204" pitchFamily="34" charset="0"/>
                <a:cs typeface="Arial" panose="020B0604020202020204" pitchFamily="34" charset="0"/>
              </a:rPr>
              <a:t>MECÁNICA</a:t>
            </a:r>
          </a:p>
          <a:p>
            <a:pPr algn="ctr"/>
            <a:endParaRPr lang="es-ES" sz="2000" b="1" dirty="0">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7396" y="8195"/>
            <a:ext cx="1304364" cy="1260885"/>
          </a:xfrm>
          <a:prstGeom prst="rect">
            <a:avLst/>
          </a:prstGeom>
        </p:spPr>
      </p:pic>
    </p:spTree>
    <p:extLst>
      <p:ext uri="{BB962C8B-B14F-4D97-AF65-F5344CB8AC3E}">
        <p14:creationId xmlns:p14="http://schemas.microsoft.com/office/powerpoint/2010/main" val="3495458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3081" y="2602174"/>
            <a:ext cx="3043451" cy="1246495"/>
          </a:xfrm>
          <a:prstGeom prst="rect">
            <a:avLst/>
          </a:prstGeom>
          <a:noFill/>
        </p:spPr>
        <p:txBody>
          <a:bodyPr wrap="square" rtlCol="0">
            <a:spAutoFit/>
          </a:bodyPr>
          <a:lstStyle/>
          <a:p>
            <a:pPr algn="ctr"/>
            <a:r>
              <a:rPr lang="es-ES" sz="2500" b="1" i="1" u="sng" dirty="0" smtClean="0"/>
              <a:t>Parámetros técnicos </a:t>
            </a:r>
          </a:p>
          <a:p>
            <a:pPr algn="ctr"/>
            <a:r>
              <a:rPr lang="es-ES" sz="2500" b="1" i="1" u="sng" dirty="0" smtClean="0"/>
              <a:t>del </a:t>
            </a:r>
          </a:p>
          <a:p>
            <a:pPr algn="ctr"/>
            <a:r>
              <a:rPr lang="es-ES" sz="2500" b="1" i="1" u="sng" dirty="0" smtClean="0"/>
              <a:t>Reactor de burbujas</a:t>
            </a:r>
            <a:endParaRPr lang="es-ES" sz="2500" b="1" i="1" u="sng" dirty="0"/>
          </a:p>
        </p:txBody>
      </p:sp>
      <p:graphicFrame>
        <p:nvGraphicFramePr>
          <p:cNvPr id="3" name="Diagrama 2"/>
          <p:cNvGraphicFramePr/>
          <p:nvPr>
            <p:extLst/>
          </p:nvPr>
        </p:nvGraphicFramePr>
        <p:xfrm>
          <a:off x="3383129" y="65142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3466532" y="1310185"/>
            <a:ext cx="1351128" cy="923330"/>
          </a:xfrm>
          <a:prstGeom prst="rect">
            <a:avLst/>
          </a:prstGeom>
          <a:noFill/>
        </p:spPr>
        <p:txBody>
          <a:bodyPr wrap="square" rtlCol="0">
            <a:spAutoFit/>
          </a:bodyPr>
          <a:lstStyle/>
          <a:p>
            <a:pPr algn="ctr"/>
            <a:r>
              <a:rPr lang="es-ES" dirty="0" smtClean="0"/>
              <a:t>Parámetros de la solución</a:t>
            </a:r>
          </a:p>
        </p:txBody>
      </p:sp>
      <p:sp>
        <p:nvSpPr>
          <p:cNvPr id="5" name="CuadroTexto 4"/>
          <p:cNvSpPr txBox="1"/>
          <p:nvPr/>
        </p:nvSpPr>
        <p:spPr>
          <a:xfrm>
            <a:off x="3878239" y="2925339"/>
            <a:ext cx="1351128" cy="923330"/>
          </a:xfrm>
          <a:prstGeom prst="rect">
            <a:avLst/>
          </a:prstGeom>
          <a:noFill/>
        </p:spPr>
        <p:txBody>
          <a:bodyPr wrap="square" rtlCol="0">
            <a:spAutoFit/>
          </a:bodyPr>
          <a:lstStyle/>
          <a:p>
            <a:pPr algn="ctr"/>
            <a:r>
              <a:rPr lang="es-ES" dirty="0" smtClean="0"/>
              <a:t>Parámetros del</a:t>
            </a:r>
          </a:p>
          <a:p>
            <a:pPr algn="ctr"/>
            <a:r>
              <a:rPr lang="es-ES" dirty="0" smtClean="0"/>
              <a:t>proceso</a:t>
            </a:r>
          </a:p>
        </p:txBody>
      </p:sp>
      <p:sp>
        <p:nvSpPr>
          <p:cNvPr id="6" name="CuadroTexto 5"/>
          <p:cNvSpPr txBox="1"/>
          <p:nvPr/>
        </p:nvSpPr>
        <p:spPr>
          <a:xfrm>
            <a:off x="3466532" y="4663323"/>
            <a:ext cx="1351128" cy="646331"/>
          </a:xfrm>
          <a:prstGeom prst="rect">
            <a:avLst/>
          </a:prstGeom>
          <a:noFill/>
        </p:spPr>
        <p:txBody>
          <a:bodyPr wrap="square" rtlCol="0">
            <a:spAutoFit/>
          </a:bodyPr>
          <a:lstStyle/>
          <a:p>
            <a:pPr algn="ctr"/>
            <a:r>
              <a:rPr lang="es-ES" dirty="0" smtClean="0"/>
              <a:t>Parámetros ambientales</a:t>
            </a:r>
          </a:p>
        </p:txBody>
      </p:sp>
    </p:spTree>
    <p:extLst>
      <p:ext uri="{BB962C8B-B14F-4D97-AF65-F5344CB8AC3E}">
        <p14:creationId xmlns:p14="http://schemas.microsoft.com/office/powerpoint/2010/main" val="3615251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2424950" y="2312894"/>
            <a:ext cx="7741027" cy="10354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4000" b="1" dirty="0" smtClean="0">
                <a:solidFill>
                  <a:schemeClr val="bg2">
                    <a:lumMod val="25000"/>
                  </a:schemeClr>
                </a:solidFill>
                <a:latin typeface="Arial" panose="020B0604020202020204" pitchFamily="34" charset="0"/>
                <a:cs typeface="Arial" panose="020B0604020202020204" pitchFamily="34" charset="0"/>
              </a:rPr>
              <a:t>DISEÑO </a:t>
            </a:r>
          </a:p>
          <a:p>
            <a:pPr marL="0" indent="0" algn="ctr">
              <a:buNone/>
            </a:pPr>
            <a:r>
              <a:rPr lang="es-EC" sz="4000" b="1" dirty="0" smtClean="0">
                <a:solidFill>
                  <a:schemeClr val="bg2">
                    <a:lumMod val="25000"/>
                  </a:schemeClr>
                </a:solidFill>
                <a:latin typeface="Arial" panose="020B0604020202020204" pitchFamily="34" charset="0"/>
                <a:cs typeface="Arial" panose="020B0604020202020204" pitchFamily="34" charset="0"/>
              </a:rPr>
              <a:t>Y </a:t>
            </a:r>
          </a:p>
          <a:p>
            <a:pPr marL="0" indent="0" algn="ctr">
              <a:buNone/>
            </a:pPr>
            <a:r>
              <a:rPr lang="es-EC" sz="4000" b="1" dirty="0" smtClean="0">
                <a:solidFill>
                  <a:schemeClr val="bg2">
                    <a:lumMod val="25000"/>
                  </a:schemeClr>
                </a:solidFill>
                <a:latin typeface="Arial" panose="020B0604020202020204" pitchFamily="34" charset="0"/>
                <a:cs typeface="Arial" panose="020B0604020202020204" pitchFamily="34" charset="0"/>
              </a:rPr>
              <a:t>SELECCIÓN DE MATERIALES</a:t>
            </a:r>
          </a:p>
          <a:p>
            <a:pPr marL="0" indent="0" algn="ctr">
              <a:buFont typeface="Arial" panose="020B0604020202020204" pitchFamily="34" charset="0"/>
              <a:buNone/>
            </a:pPr>
            <a:endParaRPr lang="es-EC"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8430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596151" y="188260"/>
            <a:ext cx="9637061"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b="1" dirty="0" smtClean="0">
                <a:solidFill>
                  <a:schemeClr val="bg2">
                    <a:lumMod val="25000"/>
                  </a:schemeClr>
                </a:solidFill>
                <a:latin typeface="Arial" panose="020B0604020202020204" pitchFamily="34" charset="0"/>
                <a:cs typeface="Arial" panose="020B0604020202020204" pitchFamily="34" charset="0"/>
              </a:rPr>
              <a:t>Diseño del reactor de burbujas</a:t>
            </a:r>
          </a:p>
          <a:p>
            <a:pPr marL="0" indent="0">
              <a:buNone/>
            </a:pPr>
            <a:endParaRPr lang="es-EC" b="1" dirty="0">
              <a:latin typeface="Arial" panose="020B0604020202020204" pitchFamily="34" charset="0"/>
              <a:cs typeface="Arial" panose="020B0604020202020204" pitchFamily="34" charset="0"/>
            </a:endParaRPr>
          </a:p>
        </p:txBody>
      </p:sp>
      <p:pic>
        <p:nvPicPr>
          <p:cNvPr id="6" name="Imagen 5"/>
          <p:cNvPicPr/>
          <p:nvPr/>
        </p:nvPicPr>
        <p:blipFill>
          <a:blip r:embed="rId2"/>
          <a:stretch>
            <a:fillRect/>
          </a:stretch>
        </p:blipFill>
        <p:spPr>
          <a:xfrm>
            <a:off x="596151" y="988258"/>
            <a:ext cx="4830241" cy="5180529"/>
          </a:xfrm>
          <a:prstGeom prst="rect">
            <a:avLst/>
          </a:prstGeom>
        </p:spPr>
      </p:pic>
      <p:graphicFrame>
        <p:nvGraphicFramePr>
          <p:cNvPr id="2" name="Diagrama 1"/>
          <p:cNvGraphicFramePr/>
          <p:nvPr>
            <p:extLst>
              <p:ext uri="{D42A27DB-BD31-4B8C-83A1-F6EECF244321}">
                <p14:modId xmlns:p14="http://schemas.microsoft.com/office/powerpoint/2010/main" val="3227841644"/>
              </p:ext>
            </p:extLst>
          </p:nvPr>
        </p:nvGraphicFramePr>
        <p:xfrm>
          <a:off x="6960357" y="1228299"/>
          <a:ext cx="4659951" cy="3911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contenido 9">
            <a:extLst>
              <a:ext uri="{FF2B5EF4-FFF2-40B4-BE49-F238E27FC236}">
                <a16:creationId xmlns:a16="http://schemas.microsoft.com/office/drawing/2014/main" id="{370E2077-8997-4E49-8E64-73AD2A67470D}"/>
              </a:ext>
            </a:extLst>
          </p:cNvPr>
          <p:cNvSpPr txBox="1">
            <a:spLocks/>
          </p:cNvSpPr>
          <p:nvPr/>
        </p:nvSpPr>
        <p:spPr>
          <a:xfrm>
            <a:off x="5426392" y="1939387"/>
            <a:ext cx="1885468" cy="19775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500" i="1" u="sng" dirty="0" smtClean="0">
                <a:solidFill>
                  <a:schemeClr val="bg2">
                    <a:lumMod val="25000"/>
                  </a:schemeClr>
                </a:solidFill>
                <a:latin typeface="Arial" panose="020B0604020202020204" pitchFamily="34" charset="0"/>
                <a:cs typeface="Arial" panose="020B0604020202020204" pitchFamily="34" charset="0"/>
              </a:rPr>
              <a:t>Electrodos con placas paralelas en posición horizontal</a:t>
            </a:r>
          </a:p>
          <a:p>
            <a:pPr marL="0" indent="0" algn="ctr">
              <a:buNone/>
            </a:pPr>
            <a:endParaRPr lang="es-EC" sz="2500" i="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341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515468" y="188260"/>
            <a:ext cx="9817091"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700" b="1" dirty="0" smtClean="0">
                <a:solidFill>
                  <a:schemeClr val="bg2">
                    <a:lumMod val="25000"/>
                  </a:schemeClr>
                </a:solidFill>
                <a:latin typeface="Arial" panose="020B0604020202020204" pitchFamily="34" charset="0"/>
                <a:cs typeface="Arial" panose="020B0604020202020204" pitchFamily="34" charset="0"/>
              </a:rPr>
              <a:t>Selección de materiales</a:t>
            </a:r>
          </a:p>
          <a:p>
            <a:pPr marL="0" indent="0">
              <a:buNone/>
            </a:pPr>
            <a:endParaRPr lang="es-EC" sz="2700" b="1" dirty="0">
              <a:latin typeface="Arial" panose="020B0604020202020204" pitchFamily="34" charset="0"/>
              <a:cs typeface="Arial" panose="020B0604020202020204" pitchFamily="34" charset="0"/>
            </a:endParaRPr>
          </a:p>
        </p:txBody>
      </p:sp>
      <p:sp>
        <p:nvSpPr>
          <p:cNvPr id="5" name="CuadroTexto 4"/>
          <p:cNvSpPr txBox="1"/>
          <p:nvPr/>
        </p:nvSpPr>
        <p:spPr>
          <a:xfrm>
            <a:off x="515468" y="524542"/>
            <a:ext cx="11035556" cy="477054"/>
          </a:xfrm>
          <a:prstGeom prst="rect">
            <a:avLst/>
          </a:prstGeom>
          <a:noFill/>
        </p:spPr>
        <p:txBody>
          <a:bodyPr wrap="square" rtlCol="0">
            <a:spAutoFit/>
          </a:bodyPr>
          <a:lstStyle/>
          <a:p>
            <a:pPr algn="ctr"/>
            <a:r>
              <a:rPr lang="es-ES" sz="2500" b="1" i="1" u="sng" dirty="0" smtClean="0"/>
              <a:t>Características del diseño mecánico de las piezas del prototipo reactor de burbujas</a:t>
            </a:r>
            <a:endParaRPr lang="es-ES" sz="2500" b="1" i="1" u="sng" dirty="0"/>
          </a:p>
        </p:txBody>
      </p:sp>
      <p:graphicFrame>
        <p:nvGraphicFramePr>
          <p:cNvPr id="11" name="Diagrama 10"/>
          <p:cNvGraphicFramePr/>
          <p:nvPr>
            <p:extLst>
              <p:ext uri="{D42A27DB-BD31-4B8C-83A1-F6EECF244321}">
                <p14:modId xmlns:p14="http://schemas.microsoft.com/office/powerpoint/2010/main" val="3823189513"/>
              </p:ext>
            </p:extLst>
          </p:nvPr>
        </p:nvGraphicFramePr>
        <p:xfrm>
          <a:off x="1020101" y="1001596"/>
          <a:ext cx="880782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0265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515468" y="188260"/>
            <a:ext cx="9817091"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700" b="1" dirty="0" smtClean="0">
                <a:solidFill>
                  <a:schemeClr val="bg2">
                    <a:lumMod val="25000"/>
                  </a:schemeClr>
                </a:solidFill>
                <a:latin typeface="Arial" panose="020B0604020202020204" pitchFamily="34" charset="0"/>
                <a:cs typeface="Arial" panose="020B0604020202020204" pitchFamily="34" charset="0"/>
              </a:rPr>
              <a:t>Selección de materiales</a:t>
            </a:r>
          </a:p>
          <a:p>
            <a:pPr marL="0" indent="0">
              <a:buNone/>
            </a:pPr>
            <a:endParaRPr lang="es-EC" sz="2700" b="1" dirty="0">
              <a:latin typeface="Arial" panose="020B0604020202020204" pitchFamily="34" charset="0"/>
              <a:cs typeface="Arial" panose="020B0604020202020204" pitchFamily="34" charset="0"/>
            </a:endParaRPr>
          </a:p>
        </p:txBody>
      </p:sp>
      <p:sp>
        <p:nvSpPr>
          <p:cNvPr id="5" name="CuadroTexto 4"/>
          <p:cNvSpPr txBox="1"/>
          <p:nvPr/>
        </p:nvSpPr>
        <p:spPr>
          <a:xfrm>
            <a:off x="515468" y="695046"/>
            <a:ext cx="11035556" cy="461665"/>
          </a:xfrm>
          <a:prstGeom prst="rect">
            <a:avLst/>
          </a:prstGeom>
          <a:noFill/>
        </p:spPr>
        <p:txBody>
          <a:bodyPr wrap="square" rtlCol="0">
            <a:spAutoFit/>
          </a:bodyPr>
          <a:lstStyle/>
          <a:p>
            <a:pPr algn="just"/>
            <a:r>
              <a:rPr lang="es-ES" sz="2400" b="1" i="1" u="sng" dirty="0" smtClean="0"/>
              <a:t>Características del diseño hidráulico de las piezas del prototipo reactor de burbujas</a:t>
            </a:r>
            <a:endParaRPr lang="es-ES" sz="2400" b="1" i="1" u="sng" dirty="0"/>
          </a:p>
        </p:txBody>
      </p:sp>
      <p:graphicFrame>
        <p:nvGraphicFramePr>
          <p:cNvPr id="11" name="Diagrama 10"/>
          <p:cNvGraphicFramePr/>
          <p:nvPr>
            <p:extLst>
              <p:ext uri="{D42A27DB-BD31-4B8C-83A1-F6EECF244321}">
                <p14:modId xmlns:p14="http://schemas.microsoft.com/office/powerpoint/2010/main" val="2182081116"/>
              </p:ext>
            </p:extLst>
          </p:nvPr>
        </p:nvGraphicFramePr>
        <p:xfrm>
          <a:off x="683925" y="695046"/>
          <a:ext cx="1100156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4030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515468" y="188260"/>
            <a:ext cx="9817091"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700" b="1" dirty="0" smtClean="0">
                <a:solidFill>
                  <a:schemeClr val="bg2">
                    <a:lumMod val="25000"/>
                  </a:schemeClr>
                </a:solidFill>
                <a:latin typeface="Arial" panose="020B0604020202020204" pitchFamily="34" charset="0"/>
                <a:cs typeface="Arial" panose="020B0604020202020204" pitchFamily="34" charset="0"/>
              </a:rPr>
              <a:t>Selección de materiales</a:t>
            </a:r>
          </a:p>
          <a:p>
            <a:pPr marL="0" indent="0">
              <a:buNone/>
            </a:pPr>
            <a:endParaRPr lang="es-EC" sz="2700" b="1" dirty="0">
              <a:latin typeface="Arial" panose="020B0604020202020204" pitchFamily="34" charset="0"/>
              <a:cs typeface="Arial" panose="020B0604020202020204" pitchFamily="34" charset="0"/>
            </a:endParaRPr>
          </a:p>
        </p:txBody>
      </p:sp>
      <p:sp>
        <p:nvSpPr>
          <p:cNvPr id="5" name="CuadroTexto 4"/>
          <p:cNvSpPr txBox="1"/>
          <p:nvPr/>
        </p:nvSpPr>
        <p:spPr>
          <a:xfrm>
            <a:off x="515468" y="695046"/>
            <a:ext cx="11035556" cy="461665"/>
          </a:xfrm>
          <a:prstGeom prst="rect">
            <a:avLst/>
          </a:prstGeom>
          <a:noFill/>
        </p:spPr>
        <p:txBody>
          <a:bodyPr wrap="square" rtlCol="0">
            <a:spAutoFit/>
          </a:bodyPr>
          <a:lstStyle/>
          <a:p>
            <a:pPr algn="just"/>
            <a:r>
              <a:rPr lang="es-ES" sz="2400" b="1" i="1" u="sng" dirty="0" smtClean="0"/>
              <a:t>Características del diseño eléctrico de las piezas del prototipo reactor de burbujas</a:t>
            </a:r>
            <a:endParaRPr lang="es-ES" sz="2400" b="1" i="1" u="sng" dirty="0"/>
          </a:p>
        </p:txBody>
      </p:sp>
      <p:graphicFrame>
        <p:nvGraphicFramePr>
          <p:cNvPr id="11" name="Diagrama 10"/>
          <p:cNvGraphicFramePr/>
          <p:nvPr>
            <p:extLst>
              <p:ext uri="{D42A27DB-BD31-4B8C-83A1-F6EECF244321}">
                <p14:modId xmlns:p14="http://schemas.microsoft.com/office/powerpoint/2010/main" val="3992212427"/>
              </p:ext>
            </p:extLst>
          </p:nvPr>
        </p:nvGraphicFramePr>
        <p:xfrm>
          <a:off x="697372" y="695310"/>
          <a:ext cx="1100156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486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259308" y="2807426"/>
            <a:ext cx="4819604" cy="739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3500" b="1" dirty="0" smtClean="0">
                <a:solidFill>
                  <a:schemeClr val="bg2">
                    <a:lumMod val="25000"/>
                  </a:schemeClr>
                </a:solidFill>
                <a:latin typeface="Arial" panose="020B0604020202020204" pitchFamily="34" charset="0"/>
                <a:cs typeface="Arial" panose="020B0604020202020204" pitchFamily="34" charset="0"/>
              </a:rPr>
              <a:t>CONSTRUCCIÓN</a:t>
            </a:r>
            <a:endParaRPr lang="es-EC" sz="3500" b="1" dirty="0">
              <a:latin typeface="Arial" panose="020B0604020202020204" pitchFamily="34" charset="0"/>
              <a:cs typeface="Arial" panose="020B0604020202020204" pitchFamily="34" charset="0"/>
            </a:endParaRPr>
          </a:p>
        </p:txBody>
      </p:sp>
      <p:graphicFrame>
        <p:nvGraphicFramePr>
          <p:cNvPr id="2" name="Diagrama 1"/>
          <p:cNvGraphicFramePr/>
          <p:nvPr>
            <p:extLst>
              <p:ext uri="{D42A27DB-BD31-4B8C-83A1-F6EECF244321}">
                <p14:modId xmlns:p14="http://schemas.microsoft.com/office/powerpoint/2010/main" val="3169318073"/>
              </p:ext>
            </p:extLst>
          </p:nvPr>
        </p:nvGraphicFramePr>
        <p:xfrm>
          <a:off x="3166280" y="409433"/>
          <a:ext cx="8780061" cy="5281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4455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639502" y="2561765"/>
            <a:ext cx="3727781" cy="1505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500" b="1" i="1" u="sng" dirty="0" smtClean="0">
                <a:latin typeface="Arial" panose="020B0604020202020204" pitchFamily="34" charset="0"/>
                <a:cs typeface="Arial" panose="020B0604020202020204" pitchFamily="34" charset="0"/>
              </a:rPr>
              <a:t>Fabricación de la base del reactor y el recipiente de ensayos</a:t>
            </a:r>
            <a:endParaRPr lang="es-EC" sz="2500" b="1" i="1" u="sng" dirty="0">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1539117751"/>
              </p:ext>
            </p:extLst>
          </p:nvPr>
        </p:nvGraphicFramePr>
        <p:xfrm>
          <a:off x="3697028"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0201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639502" y="2561765"/>
            <a:ext cx="3727781" cy="1505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500" b="1" i="1" u="sng" dirty="0" smtClean="0">
                <a:latin typeface="Arial" panose="020B0604020202020204" pitchFamily="34" charset="0"/>
                <a:cs typeface="Arial" panose="020B0604020202020204" pitchFamily="34" charset="0"/>
              </a:rPr>
              <a:t>Fabricación del sistema hidráulico gaseoso</a:t>
            </a:r>
            <a:endParaRPr lang="es-EC" sz="2500" b="1" i="1" u="sng" dirty="0">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582026227"/>
              </p:ext>
            </p:extLst>
          </p:nvPr>
        </p:nvGraphicFramePr>
        <p:xfrm>
          <a:off x="3697028"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2768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639502" y="2561765"/>
            <a:ext cx="3727781" cy="1505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500" b="1" i="1" u="sng" dirty="0" smtClean="0">
                <a:latin typeface="Arial" panose="020B0604020202020204" pitchFamily="34" charset="0"/>
                <a:cs typeface="Arial" panose="020B0604020202020204" pitchFamily="34" charset="0"/>
              </a:rPr>
              <a:t>Fabricación del sistema generador del campo eléctrico, electrodo tipo I</a:t>
            </a:r>
            <a:endParaRPr lang="es-EC" sz="2500" b="1" i="1" u="sng" dirty="0">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245720771"/>
              </p:ext>
            </p:extLst>
          </p:nvPr>
        </p:nvGraphicFramePr>
        <p:xfrm>
          <a:off x="3697028"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617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9">
            <a:extLst>
              <a:ext uri="{FF2B5EF4-FFF2-40B4-BE49-F238E27FC236}">
                <a16:creationId xmlns:a16="http://schemas.microsoft.com/office/drawing/2014/main" id="{370E2077-8997-4E49-8E64-73AD2A67470D}"/>
              </a:ext>
            </a:extLst>
          </p:cNvPr>
          <p:cNvSpPr>
            <a:spLocks noGrp="1"/>
          </p:cNvSpPr>
          <p:nvPr>
            <p:ph idx="1"/>
          </p:nvPr>
        </p:nvSpPr>
        <p:spPr>
          <a:xfrm>
            <a:off x="1389529" y="1035423"/>
            <a:ext cx="5831541" cy="4988859"/>
          </a:xfrm>
        </p:spPr>
        <p:txBody>
          <a:bodyPr>
            <a:noAutofit/>
          </a:bodyPr>
          <a:lstStyle/>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Objetivos</a:t>
            </a:r>
            <a:endParaRPr lang="es-EC" sz="2400" dirty="0">
              <a:solidFill>
                <a:schemeClr val="bg2">
                  <a:lumMod val="25000"/>
                </a:schemeClr>
              </a:solidFill>
              <a:latin typeface="Arial" panose="020B0604020202020204" pitchFamily="34" charset="0"/>
              <a:cs typeface="Arial" panose="020B0604020202020204" pitchFamily="34" charset="0"/>
            </a:endParaRPr>
          </a:p>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Alcance</a:t>
            </a:r>
          </a:p>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Justificación</a:t>
            </a:r>
            <a:endParaRPr lang="es-EC" sz="2400" dirty="0">
              <a:solidFill>
                <a:schemeClr val="bg2">
                  <a:lumMod val="25000"/>
                </a:schemeClr>
              </a:solidFill>
              <a:latin typeface="Arial" panose="020B0604020202020204" pitchFamily="34" charset="0"/>
              <a:cs typeface="Arial" panose="020B0604020202020204" pitchFamily="34" charset="0"/>
            </a:endParaRPr>
          </a:p>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Marco Teórico</a:t>
            </a:r>
          </a:p>
          <a:p>
            <a:pPr>
              <a:buClr>
                <a:schemeClr val="accent2"/>
              </a:buClr>
              <a:buFont typeface="Wingdings" panose="05000000000000000000" pitchFamily="2" charset="2"/>
              <a:buChar char="Ø"/>
            </a:pPr>
            <a:r>
              <a:rPr lang="es-EC" sz="2400" dirty="0">
                <a:solidFill>
                  <a:schemeClr val="bg2">
                    <a:lumMod val="25000"/>
                  </a:schemeClr>
                </a:solidFill>
                <a:latin typeface="Arial" panose="020B0604020202020204" pitchFamily="34" charset="0"/>
                <a:cs typeface="Arial" panose="020B0604020202020204" pitchFamily="34" charset="0"/>
              </a:rPr>
              <a:t> </a:t>
            </a:r>
            <a:r>
              <a:rPr lang="es-EC" sz="2400" dirty="0" smtClean="0">
                <a:solidFill>
                  <a:schemeClr val="bg2">
                    <a:lumMod val="25000"/>
                  </a:schemeClr>
                </a:solidFill>
                <a:latin typeface="Arial" panose="020B0604020202020204" pitchFamily="34" charset="0"/>
                <a:cs typeface="Arial" panose="020B0604020202020204" pitchFamily="34" charset="0"/>
              </a:rPr>
              <a:t>Diseño y selección de materiales</a:t>
            </a:r>
          </a:p>
          <a:p>
            <a:pPr>
              <a:buClr>
                <a:schemeClr val="accent2"/>
              </a:buClr>
              <a:buFont typeface="Wingdings" panose="05000000000000000000" pitchFamily="2" charset="2"/>
              <a:buChar char="Ø"/>
            </a:pPr>
            <a:r>
              <a:rPr lang="es-EC" sz="2400" dirty="0">
                <a:solidFill>
                  <a:schemeClr val="bg2">
                    <a:lumMod val="25000"/>
                  </a:schemeClr>
                </a:solidFill>
                <a:latin typeface="Arial" panose="020B0604020202020204" pitchFamily="34" charset="0"/>
                <a:cs typeface="Arial" panose="020B0604020202020204" pitchFamily="34" charset="0"/>
              </a:rPr>
              <a:t> </a:t>
            </a:r>
            <a:r>
              <a:rPr lang="es-EC" sz="2400" dirty="0" smtClean="0">
                <a:solidFill>
                  <a:schemeClr val="bg2">
                    <a:lumMod val="25000"/>
                  </a:schemeClr>
                </a:solidFill>
                <a:latin typeface="Arial" panose="020B0604020202020204" pitchFamily="34" charset="0"/>
                <a:cs typeface="Arial" panose="020B0604020202020204" pitchFamily="34" charset="0"/>
              </a:rPr>
              <a:t>Construcción</a:t>
            </a:r>
            <a:endParaRPr lang="es-EC" sz="2400" dirty="0">
              <a:solidFill>
                <a:schemeClr val="bg2">
                  <a:lumMod val="25000"/>
                </a:schemeClr>
              </a:solidFill>
              <a:latin typeface="Arial" panose="020B0604020202020204" pitchFamily="34" charset="0"/>
              <a:cs typeface="Arial" panose="020B0604020202020204" pitchFamily="34" charset="0"/>
            </a:endParaRPr>
          </a:p>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Experimentación</a:t>
            </a:r>
            <a:endParaRPr lang="es-EC" sz="2400" dirty="0">
              <a:solidFill>
                <a:schemeClr val="bg2">
                  <a:lumMod val="25000"/>
                </a:schemeClr>
              </a:solidFill>
              <a:latin typeface="Arial" panose="020B0604020202020204" pitchFamily="34" charset="0"/>
              <a:cs typeface="Arial" panose="020B0604020202020204" pitchFamily="34" charset="0"/>
            </a:endParaRPr>
          </a:p>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Análisis </a:t>
            </a:r>
            <a:r>
              <a:rPr lang="es-EC" sz="2400" dirty="0">
                <a:solidFill>
                  <a:schemeClr val="bg2">
                    <a:lumMod val="25000"/>
                  </a:schemeClr>
                </a:solidFill>
                <a:latin typeface="Arial" panose="020B0604020202020204" pitchFamily="34" charset="0"/>
                <a:cs typeface="Arial" panose="020B0604020202020204" pitchFamily="34" charset="0"/>
              </a:rPr>
              <a:t>de Resultados</a:t>
            </a:r>
          </a:p>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Conclusiones</a:t>
            </a:r>
            <a:endParaRPr lang="es-EC" sz="2400" dirty="0">
              <a:solidFill>
                <a:schemeClr val="bg2">
                  <a:lumMod val="25000"/>
                </a:schemeClr>
              </a:solidFill>
              <a:latin typeface="Arial" panose="020B0604020202020204" pitchFamily="34" charset="0"/>
              <a:cs typeface="Arial" panose="020B0604020202020204" pitchFamily="34" charset="0"/>
            </a:endParaRPr>
          </a:p>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Recomendaciones</a:t>
            </a:r>
            <a:endParaRPr lang="es-EC" sz="2400" dirty="0">
              <a:solidFill>
                <a:schemeClr val="bg2">
                  <a:lumMod val="25000"/>
                </a:schemeClr>
              </a:solidFill>
              <a:latin typeface="Arial" panose="020B0604020202020204" pitchFamily="34" charset="0"/>
              <a:cs typeface="Arial" panose="020B0604020202020204" pitchFamily="34" charset="0"/>
            </a:endParaRPr>
          </a:p>
          <a:p>
            <a:pPr>
              <a:buClr>
                <a:schemeClr val="accent2"/>
              </a:buClr>
              <a:buFont typeface="Wingdings" panose="05000000000000000000" pitchFamily="2" charset="2"/>
              <a:buChar char="Ø"/>
            </a:pPr>
            <a:r>
              <a:rPr lang="es-EC" sz="2400" dirty="0" smtClean="0">
                <a:solidFill>
                  <a:schemeClr val="bg2">
                    <a:lumMod val="25000"/>
                  </a:schemeClr>
                </a:solidFill>
                <a:latin typeface="Arial" panose="020B0604020202020204" pitchFamily="34" charset="0"/>
                <a:cs typeface="Arial" panose="020B0604020202020204" pitchFamily="34" charset="0"/>
              </a:rPr>
              <a:t> Trabajos </a:t>
            </a:r>
            <a:r>
              <a:rPr lang="es-EC" sz="2400" dirty="0">
                <a:solidFill>
                  <a:schemeClr val="bg2">
                    <a:lumMod val="25000"/>
                  </a:schemeClr>
                </a:solidFill>
                <a:latin typeface="Arial" panose="020B0604020202020204" pitchFamily="34" charset="0"/>
                <a:cs typeface="Arial" panose="020B0604020202020204" pitchFamily="34" charset="0"/>
              </a:rPr>
              <a:t>Futuros</a:t>
            </a:r>
          </a:p>
          <a:p>
            <a:pPr marL="0" indent="0">
              <a:buClr>
                <a:schemeClr val="accent2"/>
              </a:buClr>
              <a:buNone/>
            </a:pPr>
            <a:endParaRPr lang="es-EC" sz="2400" dirty="0">
              <a:latin typeface="Arial" panose="020B0604020202020204" pitchFamily="34" charset="0"/>
              <a:cs typeface="Arial" panose="020B0604020202020204" pitchFamily="34" charset="0"/>
            </a:endParaRPr>
          </a:p>
        </p:txBody>
      </p:sp>
      <p:sp>
        <p:nvSpPr>
          <p:cNvPr id="8" name="Marcador de contenido 9">
            <a:extLst>
              <a:ext uri="{FF2B5EF4-FFF2-40B4-BE49-F238E27FC236}">
                <a16:creationId xmlns:a16="http://schemas.microsoft.com/office/drawing/2014/main" id="{370E2077-8997-4E49-8E64-73AD2A67470D}"/>
              </a:ext>
            </a:extLst>
          </p:cNvPr>
          <p:cNvSpPr txBox="1">
            <a:spLocks/>
          </p:cNvSpPr>
          <p:nvPr/>
        </p:nvSpPr>
        <p:spPr>
          <a:xfrm>
            <a:off x="972670" y="322730"/>
            <a:ext cx="2519083"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500" b="1" dirty="0" smtClean="0">
                <a:solidFill>
                  <a:schemeClr val="bg2">
                    <a:lumMod val="25000"/>
                  </a:schemeClr>
                </a:solidFill>
                <a:latin typeface="Arial" panose="020B0604020202020204" pitchFamily="34" charset="0"/>
                <a:cs typeface="Arial" panose="020B0604020202020204" pitchFamily="34" charset="0"/>
              </a:rPr>
              <a:t>Índice</a:t>
            </a:r>
          </a:p>
          <a:p>
            <a:pPr marL="0" indent="0">
              <a:buFont typeface="Arial" panose="020B0604020202020204" pitchFamily="34" charset="0"/>
              <a:buNone/>
            </a:pPr>
            <a:endParaRPr lang="es-EC" sz="3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5699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639502" y="2561765"/>
            <a:ext cx="3727781" cy="1505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500" b="1" i="1" u="sng" dirty="0" smtClean="0">
                <a:latin typeface="Arial" panose="020B0604020202020204" pitchFamily="34" charset="0"/>
                <a:cs typeface="Arial" panose="020B0604020202020204" pitchFamily="34" charset="0"/>
              </a:rPr>
              <a:t>Ensamblaje de cada subconjunto para formar el reactor de burbujas</a:t>
            </a:r>
            <a:endParaRPr lang="es-EC" sz="2500" b="1" i="1" u="sng" dirty="0">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273148099"/>
              </p:ext>
            </p:extLst>
          </p:nvPr>
        </p:nvGraphicFramePr>
        <p:xfrm>
          <a:off x="3697028"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075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2263585" y="3012142"/>
            <a:ext cx="7741027" cy="739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4000" b="1" dirty="0" smtClean="0">
                <a:solidFill>
                  <a:schemeClr val="bg2">
                    <a:lumMod val="25000"/>
                  </a:schemeClr>
                </a:solidFill>
                <a:latin typeface="Arial" panose="020B0604020202020204" pitchFamily="34" charset="0"/>
                <a:cs typeface="Arial" panose="020B0604020202020204" pitchFamily="34" charset="0"/>
              </a:rPr>
              <a:t>EXPERIMENTACIÓN</a:t>
            </a:r>
            <a:endParaRPr lang="es-EC"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662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28908" t="1074" r="25829" b="1310"/>
          <a:stretch/>
        </p:blipFill>
        <p:spPr>
          <a:xfrm>
            <a:off x="6813670" y="618565"/>
            <a:ext cx="3165883" cy="5271248"/>
          </a:xfrm>
          <a:prstGeom prst="rect">
            <a:avLst/>
          </a:prstGeom>
        </p:spPr>
      </p:pic>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596152" y="121025"/>
            <a:ext cx="9506259"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Metodología de trabajo </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23448" r="23852"/>
          <a:stretch/>
        </p:blipFill>
        <p:spPr>
          <a:xfrm>
            <a:off x="506399" y="614364"/>
            <a:ext cx="3684707" cy="5400000"/>
          </a:xfrm>
          <a:prstGeom prst="rect">
            <a:avLst/>
          </a:prstGeom>
        </p:spPr>
      </p:pic>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l="33900" r="32183"/>
          <a:stretch/>
        </p:blipFill>
        <p:spPr>
          <a:xfrm>
            <a:off x="4334329" y="627811"/>
            <a:ext cx="2371765" cy="5400000"/>
          </a:xfrm>
          <a:prstGeom prst="rect">
            <a:avLst/>
          </a:prstGeom>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22059" r="43987"/>
          <a:stretch/>
        </p:blipFill>
        <p:spPr>
          <a:xfrm>
            <a:off x="10102411" y="823130"/>
            <a:ext cx="1423059" cy="3240000"/>
          </a:xfrm>
          <a:prstGeom prst="rect">
            <a:avLst/>
          </a:prstGeom>
        </p:spPr>
      </p:pic>
    </p:spTree>
    <p:extLst>
      <p:ext uri="{BB962C8B-B14F-4D97-AF65-F5344CB8AC3E}">
        <p14:creationId xmlns:p14="http://schemas.microsoft.com/office/powerpoint/2010/main" val="32792260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51279" y="64599"/>
            <a:ext cx="7948010" cy="584775"/>
          </a:xfrm>
          <a:prstGeom prst="rect">
            <a:avLst/>
          </a:prstGeom>
          <a:noFill/>
        </p:spPr>
        <p:txBody>
          <a:bodyPr wrap="none" rtlCol="0">
            <a:spAutoFit/>
          </a:bodyPr>
          <a:lstStyle/>
          <a:p>
            <a:r>
              <a:rPr lang="es-ES" sz="3200" b="1" dirty="0" smtClean="0">
                <a:latin typeface="Arial" panose="020B0604020202020204" pitchFamily="34" charset="0"/>
                <a:cs typeface="Arial" panose="020B0604020202020204" pitchFamily="34" charset="0"/>
              </a:rPr>
              <a:t>Implementación del reactor de burbujas</a:t>
            </a:r>
            <a:endParaRPr lang="es-ES" sz="32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7855" b="8362"/>
          <a:stretch/>
        </p:blipFill>
        <p:spPr>
          <a:xfrm>
            <a:off x="784411" y="1606607"/>
            <a:ext cx="8515368" cy="3597402"/>
          </a:xfrm>
          <a:prstGeom prst="rect">
            <a:avLst/>
          </a:prstGeom>
        </p:spPr>
      </p:pic>
      <p:sp>
        <p:nvSpPr>
          <p:cNvPr id="5" name="Recortar rectángulo de esquina diagonal 4"/>
          <p:cNvSpPr/>
          <p:nvPr/>
        </p:nvSpPr>
        <p:spPr>
          <a:xfrm>
            <a:off x="5609694" y="1774138"/>
            <a:ext cx="288000" cy="288000"/>
          </a:xfrm>
          <a:prstGeom prst="snip2Diag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latin typeface="Arial" panose="020B0604020202020204" pitchFamily="34" charset="0"/>
                <a:cs typeface="Arial" panose="020B0604020202020204" pitchFamily="34" charset="0"/>
              </a:rPr>
              <a:t>1</a:t>
            </a:r>
            <a:endParaRPr lang="es-ES" dirty="0">
              <a:latin typeface="Arial" panose="020B0604020202020204" pitchFamily="34" charset="0"/>
              <a:cs typeface="Arial" panose="020B0604020202020204" pitchFamily="34" charset="0"/>
            </a:endParaRPr>
          </a:p>
        </p:txBody>
      </p:sp>
      <p:sp>
        <p:nvSpPr>
          <p:cNvPr id="6" name="CuadroTexto 5"/>
          <p:cNvSpPr txBox="1"/>
          <p:nvPr/>
        </p:nvSpPr>
        <p:spPr>
          <a:xfrm>
            <a:off x="9415150" y="2528145"/>
            <a:ext cx="2776850" cy="1754326"/>
          </a:xfrm>
          <a:prstGeom prst="rect">
            <a:avLst/>
          </a:prstGeom>
          <a:noFill/>
        </p:spPr>
        <p:txBody>
          <a:bodyPr wrap="none" rtlCol="0">
            <a:spAutoFit/>
          </a:bodyPr>
          <a:lstStyle/>
          <a:p>
            <a:pPr marL="342900" indent="-342900">
              <a:buAutoNum type="arabicParenBoth"/>
            </a:pPr>
            <a:r>
              <a:rPr lang="es-ES" dirty="0" smtClean="0"/>
              <a:t>Reactor de burbujas</a:t>
            </a:r>
          </a:p>
          <a:p>
            <a:pPr marL="342900" indent="-342900">
              <a:buAutoNum type="arabicParenBoth"/>
            </a:pPr>
            <a:r>
              <a:rPr lang="es-ES" dirty="0" smtClean="0"/>
              <a:t>Recipiente de nitrógeno</a:t>
            </a:r>
          </a:p>
          <a:p>
            <a:pPr marL="342900" indent="-342900">
              <a:buAutoNum type="arabicParenBoth"/>
            </a:pPr>
            <a:r>
              <a:rPr lang="es-ES" dirty="0" smtClean="0"/>
              <a:t>Generador de voltaje</a:t>
            </a:r>
          </a:p>
          <a:p>
            <a:pPr marL="342900" indent="-342900">
              <a:buAutoNum type="arabicParenBoth"/>
            </a:pPr>
            <a:r>
              <a:rPr lang="es-ES" dirty="0" smtClean="0"/>
              <a:t>Cámara Phantom </a:t>
            </a:r>
          </a:p>
          <a:p>
            <a:pPr marL="342900" indent="-342900">
              <a:buAutoNum type="arabicParenBoth"/>
            </a:pPr>
            <a:r>
              <a:rPr lang="es-ES" dirty="0" smtClean="0"/>
              <a:t>Luz led tipo I</a:t>
            </a:r>
          </a:p>
          <a:p>
            <a:pPr marL="342900" indent="-342900">
              <a:buAutoNum type="arabicParenBoth"/>
            </a:pPr>
            <a:r>
              <a:rPr lang="es-ES" dirty="0" smtClean="0"/>
              <a:t>PC con software PCC2.8</a:t>
            </a:r>
          </a:p>
        </p:txBody>
      </p:sp>
      <p:sp>
        <p:nvSpPr>
          <p:cNvPr id="7" name="Recortar rectángulo de esquina diagonal 6"/>
          <p:cNvSpPr/>
          <p:nvPr/>
        </p:nvSpPr>
        <p:spPr>
          <a:xfrm>
            <a:off x="7543392" y="4586611"/>
            <a:ext cx="288000" cy="288000"/>
          </a:xfrm>
          <a:prstGeom prst="snip2Diag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2</a:t>
            </a:r>
          </a:p>
        </p:txBody>
      </p:sp>
      <p:sp>
        <p:nvSpPr>
          <p:cNvPr id="8" name="Recortar rectángulo de esquina diagonal 7"/>
          <p:cNvSpPr/>
          <p:nvPr/>
        </p:nvSpPr>
        <p:spPr>
          <a:xfrm>
            <a:off x="7687392" y="2384145"/>
            <a:ext cx="288000" cy="288000"/>
          </a:xfrm>
          <a:prstGeom prst="snip2Diag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3</a:t>
            </a:r>
          </a:p>
        </p:txBody>
      </p:sp>
      <p:sp>
        <p:nvSpPr>
          <p:cNvPr id="9" name="Recortar rectángulo de esquina diagonal 8"/>
          <p:cNvSpPr/>
          <p:nvPr/>
        </p:nvSpPr>
        <p:spPr>
          <a:xfrm>
            <a:off x="4898095" y="3007192"/>
            <a:ext cx="288000" cy="288000"/>
          </a:xfrm>
          <a:prstGeom prst="snip2Diag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4</a:t>
            </a:r>
          </a:p>
        </p:txBody>
      </p:sp>
      <p:sp>
        <p:nvSpPr>
          <p:cNvPr id="10" name="Recortar rectángulo de esquina diagonal 9"/>
          <p:cNvSpPr/>
          <p:nvPr/>
        </p:nvSpPr>
        <p:spPr>
          <a:xfrm>
            <a:off x="6367351" y="2096145"/>
            <a:ext cx="288000" cy="288000"/>
          </a:xfrm>
          <a:prstGeom prst="snip2Diag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5</a:t>
            </a:r>
          </a:p>
        </p:txBody>
      </p:sp>
      <p:sp>
        <p:nvSpPr>
          <p:cNvPr id="11" name="Recortar rectángulo de esquina diagonal 10"/>
          <p:cNvSpPr/>
          <p:nvPr/>
        </p:nvSpPr>
        <p:spPr>
          <a:xfrm>
            <a:off x="3287881" y="2240145"/>
            <a:ext cx="288000" cy="288000"/>
          </a:xfrm>
          <a:prstGeom prst="snip2Diag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2741525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51279" y="64599"/>
            <a:ext cx="9812302" cy="584775"/>
          </a:xfrm>
          <a:prstGeom prst="rect">
            <a:avLst/>
          </a:prstGeom>
          <a:noFill/>
        </p:spPr>
        <p:txBody>
          <a:bodyPr wrap="none" rtlCol="0">
            <a:spAutoFit/>
          </a:bodyPr>
          <a:lstStyle/>
          <a:p>
            <a:r>
              <a:rPr lang="es-ES" sz="3200" b="1" dirty="0" smtClean="0">
                <a:latin typeface="Arial" panose="020B0604020202020204" pitchFamily="34" charset="0"/>
                <a:cs typeface="Arial" panose="020B0604020202020204" pitchFamily="34" charset="0"/>
              </a:rPr>
              <a:t>Inspección de accesorios del reactor de burbujas</a:t>
            </a:r>
            <a:endParaRPr lang="es-ES" sz="3200" b="1" dirty="0">
              <a:latin typeface="Arial" panose="020B0604020202020204" pitchFamily="34" charset="0"/>
              <a:cs typeface="Arial" panose="020B0604020202020204" pitchFamily="34" charset="0"/>
            </a:endParaRPr>
          </a:p>
        </p:txBody>
      </p:sp>
      <p:graphicFrame>
        <p:nvGraphicFramePr>
          <p:cNvPr id="4" name="Diagrama 3"/>
          <p:cNvGraphicFramePr/>
          <p:nvPr>
            <p:extLst>
              <p:ext uri="{D42A27DB-BD31-4B8C-83A1-F6EECF244321}">
                <p14:modId xmlns:p14="http://schemas.microsoft.com/office/powerpoint/2010/main" val="960649909"/>
              </p:ext>
            </p:extLst>
          </p:nvPr>
        </p:nvGraphicFramePr>
        <p:xfrm>
          <a:off x="2032000" y="649374"/>
          <a:ext cx="7259918" cy="5587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5128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596151" y="147316"/>
            <a:ext cx="9994511" cy="3712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Prueba de funcionamiento</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1088360309"/>
              </p:ext>
            </p:extLst>
          </p:nvPr>
        </p:nvGraphicFramePr>
        <p:xfrm>
          <a:off x="2279176" y="914400"/>
          <a:ext cx="7539630" cy="4978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365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803686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Especificación de parámetros </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graphicFrame>
        <p:nvGraphicFramePr>
          <p:cNvPr id="4" name="Diagrama 3"/>
          <p:cNvGraphicFramePr/>
          <p:nvPr>
            <p:extLst>
              <p:ext uri="{D42A27DB-BD31-4B8C-83A1-F6EECF244321}">
                <p14:modId xmlns:p14="http://schemas.microsoft.com/office/powerpoint/2010/main" val="3988346545"/>
              </p:ext>
            </p:extLst>
          </p:nvPr>
        </p:nvGraphicFramePr>
        <p:xfrm>
          <a:off x="1857188" y="1573306"/>
          <a:ext cx="8128000" cy="3758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20146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599761" y="2810436"/>
            <a:ext cx="7122461"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4000" b="1" dirty="0" smtClean="0">
                <a:solidFill>
                  <a:schemeClr val="bg2">
                    <a:lumMod val="25000"/>
                  </a:schemeClr>
                </a:solidFill>
                <a:latin typeface="Arial" panose="020B0604020202020204" pitchFamily="34" charset="0"/>
                <a:cs typeface="Arial" panose="020B0604020202020204" pitchFamily="34" charset="0"/>
              </a:rPr>
              <a:t>ANÁLISIS DE RESULTADOS</a:t>
            </a:r>
          </a:p>
          <a:p>
            <a:pPr marL="0" indent="0">
              <a:buFont typeface="Arial" panose="020B0604020202020204" pitchFamily="34" charset="0"/>
              <a:buNone/>
            </a:pPr>
            <a:endParaRPr lang="es-EC"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336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418730" y="624988"/>
            <a:ext cx="10035455"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500" b="1" i="1" u="sng" dirty="0" smtClean="0">
                <a:solidFill>
                  <a:schemeClr val="bg2">
                    <a:lumMod val="25000"/>
                  </a:schemeClr>
                </a:solidFill>
                <a:latin typeface="Arial" panose="020B0604020202020204" pitchFamily="34" charset="0"/>
                <a:cs typeface="Arial" panose="020B0604020202020204" pitchFamily="34" charset="0"/>
              </a:rPr>
              <a:t>Clasificación de grupos y ensayos experimentales</a:t>
            </a:r>
          </a:p>
          <a:p>
            <a:pPr marL="0" indent="0">
              <a:buFont typeface="Arial" panose="020B0604020202020204" pitchFamily="34" charset="0"/>
              <a:buNone/>
            </a:pPr>
            <a:endParaRPr lang="es-EC" sz="2500" b="1" i="1" u="sng"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442096563"/>
              </p:ext>
            </p:extLst>
          </p:nvPr>
        </p:nvGraphicFramePr>
        <p:xfrm>
          <a:off x="902740" y="1406192"/>
          <a:ext cx="5088628" cy="4107504"/>
        </p:xfrm>
        <a:graphic>
          <a:graphicData uri="http://schemas.openxmlformats.org/drawingml/2006/table">
            <a:tbl>
              <a:tblPr firstRow="1" firstCol="1" bandRow="1">
                <a:tableStyleId>{21E4AEA4-8DFA-4A89-87EB-49C32662AFE0}</a:tableStyleId>
              </a:tblPr>
              <a:tblGrid>
                <a:gridCol w="1703584">
                  <a:extLst>
                    <a:ext uri="{9D8B030D-6E8A-4147-A177-3AD203B41FA5}">
                      <a16:colId xmlns:a16="http://schemas.microsoft.com/office/drawing/2014/main" val="20000"/>
                    </a:ext>
                  </a:extLst>
                </a:gridCol>
                <a:gridCol w="3385044">
                  <a:extLst>
                    <a:ext uri="{9D8B030D-6E8A-4147-A177-3AD203B41FA5}">
                      <a16:colId xmlns:a16="http://schemas.microsoft.com/office/drawing/2014/main" val="20001"/>
                    </a:ext>
                  </a:extLst>
                </a:gridCol>
              </a:tblGrid>
              <a:tr h="304944">
                <a:tc gridSpan="2">
                  <a:txBody>
                    <a:bodyPr/>
                    <a:lstStyle/>
                    <a:p>
                      <a:pPr algn="ctr">
                        <a:lnSpc>
                          <a:spcPct val="107000"/>
                        </a:lnSpc>
                        <a:spcAft>
                          <a:spcPts val="0"/>
                        </a:spcAft>
                      </a:pPr>
                      <a:r>
                        <a:rPr lang="es-ES" sz="1400" dirty="0">
                          <a:solidFill>
                            <a:schemeClr val="tx1"/>
                          </a:solidFill>
                          <a:effectLst/>
                        </a:rPr>
                        <a:t>Boquilla con diámetro de </a:t>
                      </a:r>
                      <a:r>
                        <a:rPr lang="es-ES" sz="1400" dirty="0" smtClean="0">
                          <a:solidFill>
                            <a:schemeClr val="tx1"/>
                          </a:solidFill>
                          <a:effectLst/>
                          <a:sym typeface="Symbol" panose="05050102010706020507" pitchFamily="18" charset="2"/>
                        </a:rPr>
                        <a:t></a:t>
                      </a:r>
                      <a:r>
                        <a:rPr lang="es-ES" sz="1400" dirty="0" smtClean="0">
                          <a:solidFill>
                            <a:schemeClr val="tx1"/>
                          </a:solidFill>
                          <a:effectLst/>
                        </a:rPr>
                        <a:t>: </a:t>
                      </a:r>
                      <a:r>
                        <a:rPr lang="es-ES" sz="1400" dirty="0">
                          <a:solidFill>
                            <a:schemeClr val="tx1"/>
                          </a:solidFill>
                          <a:effectLst/>
                        </a:rPr>
                        <a:t>0,3 mm</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10000"/>
                  </a:ext>
                </a:extLst>
              </a:tr>
              <a:tr h="633760">
                <a:tc rowSpan="3">
                  <a:txBody>
                    <a:bodyPr/>
                    <a:lstStyle/>
                    <a:p>
                      <a:pPr algn="l">
                        <a:lnSpc>
                          <a:spcPct val="107000"/>
                        </a:lnSpc>
                        <a:spcAft>
                          <a:spcPts val="0"/>
                        </a:spcAft>
                      </a:pPr>
                      <a:r>
                        <a:rPr lang="es-ES" sz="1400" dirty="0">
                          <a:solidFill>
                            <a:schemeClr val="tx1"/>
                          </a:solidFill>
                          <a:effectLst/>
                        </a:rPr>
                        <a:t>GRUPO I: Flujo volumétrico variable y presión constante </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spcAft>
                          <a:spcPts val="0"/>
                        </a:spcAft>
                      </a:pPr>
                      <a:r>
                        <a:rPr lang="es-ES" sz="1400" b="1" dirty="0">
                          <a:solidFill>
                            <a:schemeClr val="tx1"/>
                          </a:solidFill>
                          <a:effectLst/>
                        </a:rPr>
                        <a:t>Ensayo I</a:t>
                      </a:r>
                      <a:r>
                        <a:rPr lang="es-ES" sz="1400" dirty="0">
                          <a:solidFill>
                            <a:schemeClr val="tx1"/>
                          </a:solidFill>
                          <a:effectLst/>
                        </a:rPr>
                        <a:t>: Caudal mínimo y presión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1"/>
                  </a:ext>
                </a:extLst>
              </a:tr>
              <a:tr h="633760">
                <a:tc vMerge="1">
                  <a:txBody>
                    <a:bodyPr/>
                    <a:lstStyle/>
                    <a:p>
                      <a:endParaRPr lang="es-ES"/>
                    </a:p>
                  </a:txBody>
                  <a:tcPr/>
                </a:tc>
                <a:tc>
                  <a:txBody>
                    <a:bodyPr/>
                    <a:lstStyle/>
                    <a:p>
                      <a:pPr algn="l">
                        <a:lnSpc>
                          <a:spcPct val="107000"/>
                        </a:lnSpc>
                        <a:spcAft>
                          <a:spcPts val="0"/>
                        </a:spcAft>
                      </a:pPr>
                      <a:r>
                        <a:rPr lang="es-ES" sz="1400" b="1" dirty="0">
                          <a:solidFill>
                            <a:schemeClr val="tx1"/>
                          </a:solidFill>
                          <a:effectLst/>
                        </a:rPr>
                        <a:t>Ensayo II</a:t>
                      </a:r>
                      <a:r>
                        <a:rPr lang="es-ES" sz="1400" dirty="0">
                          <a:solidFill>
                            <a:schemeClr val="tx1"/>
                          </a:solidFill>
                          <a:effectLst/>
                        </a:rPr>
                        <a:t>: Caudal intermedio y presión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2"/>
                  </a:ext>
                </a:extLst>
              </a:tr>
              <a:tr h="633760">
                <a:tc vMerge="1">
                  <a:txBody>
                    <a:bodyPr/>
                    <a:lstStyle/>
                    <a:p>
                      <a:endParaRPr lang="es-ES"/>
                    </a:p>
                  </a:txBody>
                  <a:tcPr/>
                </a:tc>
                <a:tc>
                  <a:txBody>
                    <a:bodyPr/>
                    <a:lstStyle/>
                    <a:p>
                      <a:pPr algn="l">
                        <a:lnSpc>
                          <a:spcPct val="107000"/>
                        </a:lnSpc>
                        <a:spcAft>
                          <a:spcPts val="0"/>
                        </a:spcAft>
                      </a:pPr>
                      <a:r>
                        <a:rPr lang="es-ES" sz="1400" b="1" dirty="0">
                          <a:solidFill>
                            <a:schemeClr val="tx1"/>
                          </a:solidFill>
                          <a:effectLst/>
                        </a:rPr>
                        <a:t>Ensayo III</a:t>
                      </a:r>
                      <a:r>
                        <a:rPr lang="es-ES" sz="1400" dirty="0">
                          <a:solidFill>
                            <a:schemeClr val="tx1"/>
                          </a:solidFill>
                          <a:effectLst/>
                        </a:rPr>
                        <a:t>: Caudal máximo y presión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3"/>
                  </a:ext>
                </a:extLst>
              </a:tr>
              <a:tr h="633760">
                <a:tc rowSpan="3">
                  <a:txBody>
                    <a:bodyPr/>
                    <a:lstStyle/>
                    <a:p>
                      <a:pPr algn="l">
                        <a:lnSpc>
                          <a:spcPct val="107000"/>
                        </a:lnSpc>
                        <a:spcAft>
                          <a:spcPts val="0"/>
                        </a:spcAft>
                      </a:pPr>
                      <a:r>
                        <a:rPr lang="es-ES" sz="1400" dirty="0">
                          <a:solidFill>
                            <a:schemeClr val="tx1"/>
                          </a:solidFill>
                          <a:effectLst/>
                        </a:rPr>
                        <a:t>GRUPO II: Presión variable y flujo volumétrico  constante </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spcAft>
                          <a:spcPts val="0"/>
                        </a:spcAft>
                      </a:pPr>
                      <a:r>
                        <a:rPr lang="es-ES" sz="1400" b="1" dirty="0">
                          <a:solidFill>
                            <a:schemeClr val="tx1"/>
                          </a:solidFill>
                          <a:effectLst/>
                        </a:rPr>
                        <a:t>Ensayo I</a:t>
                      </a:r>
                      <a:r>
                        <a:rPr lang="es-ES" sz="1400" dirty="0">
                          <a:solidFill>
                            <a:schemeClr val="tx1"/>
                          </a:solidFill>
                          <a:effectLst/>
                        </a:rPr>
                        <a:t>: Presión mínima y caudal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4"/>
                  </a:ext>
                </a:extLst>
              </a:tr>
              <a:tr h="633760">
                <a:tc vMerge="1">
                  <a:txBody>
                    <a:bodyPr/>
                    <a:lstStyle/>
                    <a:p>
                      <a:endParaRPr lang="es-ES"/>
                    </a:p>
                  </a:txBody>
                  <a:tcPr/>
                </a:tc>
                <a:tc>
                  <a:txBody>
                    <a:bodyPr/>
                    <a:lstStyle/>
                    <a:p>
                      <a:pPr algn="l">
                        <a:lnSpc>
                          <a:spcPct val="107000"/>
                        </a:lnSpc>
                        <a:spcAft>
                          <a:spcPts val="0"/>
                        </a:spcAft>
                      </a:pPr>
                      <a:r>
                        <a:rPr lang="es-ES" sz="1400" b="1" dirty="0">
                          <a:solidFill>
                            <a:schemeClr val="tx1"/>
                          </a:solidFill>
                          <a:effectLst/>
                        </a:rPr>
                        <a:t>Ensayo II</a:t>
                      </a:r>
                      <a:r>
                        <a:rPr lang="es-ES" sz="1400" dirty="0">
                          <a:solidFill>
                            <a:schemeClr val="tx1"/>
                          </a:solidFill>
                          <a:effectLst/>
                        </a:rPr>
                        <a:t>: Presión intermedia y caudal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5"/>
                  </a:ext>
                </a:extLst>
              </a:tr>
              <a:tr h="633760">
                <a:tc vMerge="1">
                  <a:txBody>
                    <a:bodyPr/>
                    <a:lstStyle/>
                    <a:p>
                      <a:endParaRPr lang="es-ES"/>
                    </a:p>
                  </a:txBody>
                  <a:tcPr/>
                </a:tc>
                <a:tc>
                  <a:txBody>
                    <a:bodyPr/>
                    <a:lstStyle/>
                    <a:p>
                      <a:pPr algn="l">
                        <a:lnSpc>
                          <a:spcPct val="107000"/>
                        </a:lnSpc>
                        <a:spcAft>
                          <a:spcPts val="0"/>
                        </a:spcAft>
                      </a:pPr>
                      <a:r>
                        <a:rPr lang="es-ES" sz="1400" b="1" dirty="0">
                          <a:solidFill>
                            <a:schemeClr val="tx1"/>
                          </a:solidFill>
                          <a:effectLst/>
                        </a:rPr>
                        <a:t>Ensayo III</a:t>
                      </a:r>
                      <a:r>
                        <a:rPr lang="es-ES" sz="1400" dirty="0">
                          <a:solidFill>
                            <a:schemeClr val="tx1"/>
                          </a:solidFill>
                          <a:effectLst/>
                        </a:rPr>
                        <a:t>: Presión máxima y caudal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6"/>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908746382"/>
              </p:ext>
            </p:extLst>
          </p:nvPr>
        </p:nvGraphicFramePr>
        <p:xfrm>
          <a:off x="6331687" y="1406187"/>
          <a:ext cx="5173375" cy="4093860"/>
        </p:xfrm>
        <a:graphic>
          <a:graphicData uri="http://schemas.openxmlformats.org/drawingml/2006/table">
            <a:tbl>
              <a:tblPr firstRow="1" firstCol="1" bandRow="1">
                <a:tableStyleId>{21E4AEA4-8DFA-4A89-87EB-49C32662AFE0}</a:tableStyleId>
              </a:tblPr>
              <a:tblGrid>
                <a:gridCol w="1733394">
                  <a:extLst>
                    <a:ext uri="{9D8B030D-6E8A-4147-A177-3AD203B41FA5}">
                      <a16:colId xmlns:a16="http://schemas.microsoft.com/office/drawing/2014/main" val="20000"/>
                    </a:ext>
                  </a:extLst>
                </a:gridCol>
                <a:gridCol w="3439981">
                  <a:extLst>
                    <a:ext uri="{9D8B030D-6E8A-4147-A177-3AD203B41FA5}">
                      <a16:colId xmlns:a16="http://schemas.microsoft.com/office/drawing/2014/main" val="20001"/>
                    </a:ext>
                  </a:extLst>
                </a:gridCol>
              </a:tblGrid>
              <a:tr h="293118">
                <a:tc gridSpan="2">
                  <a:txBody>
                    <a:bodyPr/>
                    <a:lstStyle/>
                    <a:p>
                      <a:pPr algn="ctr">
                        <a:lnSpc>
                          <a:spcPct val="107000"/>
                        </a:lnSpc>
                        <a:spcAft>
                          <a:spcPts val="0"/>
                        </a:spcAft>
                      </a:pPr>
                      <a:r>
                        <a:rPr lang="es-ES" sz="1400" dirty="0">
                          <a:solidFill>
                            <a:schemeClr val="tx1"/>
                          </a:solidFill>
                          <a:effectLst/>
                        </a:rPr>
                        <a:t>Boquilla con diámetro de </a:t>
                      </a:r>
                      <a:r>
                        <a:rPr lang="es-ES" sz="1400" dirty="0" smtClean="0">
                          <a:solidFill>
                            <a:schemeClr val="tx1"/>
                          </a:solidFill>
                          <a:effectLst/>
                          <a:sym typeface="Symbol" panose="05050102010706020507" pitchFamily="18" charset="2"/>
                        </a:rPr>
                        <a:t></a:t>
                      </a:r>
                      <a:r>
                        <a:rPr lang="es-ES" sz="1400" dirty="0" smtClean="0">
                          <a:solidFill>
                            <a:schemeClr val="tx1"/>
                          </a:solidFill>
                          <a:effectLst/>
                        </a:rPr>
                        <a:t>: </a:t>
                      </a:r>
                      <a:r>
                        <a:rPr lang="es-ES" sz="1400" dirty="0">
                          <a:solidFill>
                            <a:schemeClr val="tx1"/>
                          </a:solidFill>
                          <a:effectLst/>
                        </a:rPr>
                        <a:t>0,5 mm</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10000"/>
                  </a:ext>
                </a:extLst>
              </a:tr>
              <a:tr h="633457">
                <a:tc rowSpan="3">
                  <a:txBody>
                    <a:bodyPr/>
                    <a:lstStyle/>
                    <a:p>
                      <a:pPr algn="l">
                        <a:lnSpc>
                          <a:spcPct val="107000"/>
                        </a:lnSpc>
                        <a:spcAft>
                          <a:spcPts val="0"/>
                        </a:spcAft>
                      </a:pPr>
                      <a:r>
                        <a:rPr lang="es-ES" sz="1400" dirty="0">
                          <a:solidFill>
                            <a:schemeClr val="tx1"/>
                          </a:solidFill>
                          <a:effectLst/>
                        </a:rPr>
                        <a:t>GRUPO III: Flujo volumétrico variable y presión constante </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spcAft>
                          <a:spcPts val="0"/>
                        </a:spcAft>
                      </a:pPr>
                      <a:r>
                        <a:rPr lang="es-ES" sz="1400" b="1" dirty="0">
                          <a:solidFill>
                            <a:schemeClr val="tx1"/>
                          </a:solidFill>
                          <a:effectLst/>
                        </a:rPr>
                        <a:t>Ensayo I</a:t>
                      </a:r>
                      <a:r>
                        <a:rPr lang="es-ES" sz="1400" dirty="0">
                          <a:solidFill>
                            <a:schemeClr val="tx1"/>
                          </a:solidFill>
                          <a:effectLst/>
                        </a:rPr>
                        <a:t>: Caudal mínimo y presión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1"/>
                  </a:ext>
                </a:extLst>
              </a:tr>
              <a:tr h="633457">
                <a:tc vMerge="1">
                  <a:txBody>
                    <a:bodyPr/>
                    <a:lstStyle/>
                    <a:p>
                      <a:endParaRPr lang="es-ES"/>
                    </a:p>
                  </a:txBody>
                  <a:tcPr/>
                </a:tc>
                <a:tc>
                  <a:txBody>
                    <a:bodyPr/>
                    <a:lstStyle/>
                    <a:p>
                      <a:pPr algn="l">
                        <a:lnSpc>
                          <a:spcPct val="107000"/>
                        </a:lnSpc>
                        <a:spcAft>
                          <a:spcPts val="0"/>
                        </a:spcAft>
                      </a:pPr>
                      <a:r>
                        <a:rPr lang="es-ES" sz="1400" b="1" dirty="0">
                          <a:solidFill>
                            <a:schemeClr val="tx1"/>
                          </a:solidFill>
                          <a:effectLst/>
                        </a:rPr>
                        <a:t>Ensayo II</a:t>
                      </a:r>
                      <a:r>
                        <a:rPr lang="es-ES" sz="1400" dirty="0">
                          <a:solidFill>
                            <a:schemeClr val="tx1"/>
                          </a:solidFill>
                          <a:effectLst/>
                        </a:rPr>
                        <a:t>: Caudal intermedio y presión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2"/>
                  </a:ext>
                </a:extLst>
              </a:tr>
              <a:tr h="633457">
                <a:tc vMerge="1">
                  <a:txBody>
                    <a:bodyPr/>
                    <a:lstStyle/>
                    <a:p>
                      <a:endParaRPr lang="es-ES"/>
                    </a:p>
                  </a:txBody>
                  <a:tcPr/>
                </a:tc>
                <a:tc>
                  <a:txBody>
                    <a:bodyPr/>
                    <a:lstStyle/>
                    <a:p>
                      <a:pPr algn="l">
                        <a:lnSpc>
                          <a:spcPct val="107000"/>
                        </a:lnSpc>
                        <a:spcAft>
                          <a:spcPts val="0"/>
                        </a:spcAft>
                      </a:pPr>
                      <a:r>
                        <a:rPr lang="es-ES" sz="1400" b="1" dirty="0">
                          <a:solidFill>
                            <a:schemeClr val="tx1"/>
                          </a:solidFill>
                          <a:effectLst/>
                        </a:rPr>
                        <a:t>Ensayo III</a:t>
                      </a:r>
                      <a:r>
                        <a:rPr lang="es-ES" sz="1400" dirty="0">
                          <a:solidFill>
                            <a:schemeClr val="tx1"/>
                          </a:solidFill>
                          <a:effectLst/>
                        </a:rPr>
                        <a:t>: Caudal máximo y presión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3"/>
                  </a:ext>
                </a:extLst>
              </a:tr>
              <a:tr h="633457">
                <a:tc rowSpan="3">
                  <a:txBody>
                    <a:bodyPr/>
                    <a:lstStyle/>
                    <a:p>
                      <a:pPr algn="l">
                        <a:lnSpc>
                          <a:spcPct val="107000"/>
                        </a:lnSpc>
                        <a:spcAft>
                          <a:spcPts val="0"/>
                        </a:spcAft>
                      </a:pPr>
                      <a:r>
                        <a:rPr lang="es-ES" sz="1400" dirty="0">
                          <a:solidFill>
                            <a:schemeClr val="tx1"/>
                          </a:solidFill>
                          <a:effectLst/>
                        </a:rPr>
                        <a:t>GRUPO IV: Presión variable y flujo volumétrico  constante </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l">
                        <a:lnSpc>
                          <a:spcPct val="107000"/>
                        </a:lnSpc>
                        <a:spcAft>
                          <a:spcPts val="0"/>
                        </a:spcAft>
                      </a:pPr>
                      <a:r>
                        <a:rPr lang="es-ES" sz="1400" b="1" dirty="0">
                          <a:solidFill>
                            <a:schemeClr val="tx1"/>
                          </a:solidFill>
                          <a:effectLst/>
                        </a:rPr>
                        <a:t>Ensayo I</a:t>
                      </a:r>
                      <a:r>
                        <a:rPr lang="es-ES" sz="1400" dirty="0">
                          <a:solidFill>
                            <a:schemeClr val="tx1"/>
                          </a:solidFill>
                          <a:effectLst/>
                        </a:rPr>
                        <a:t>: Presión mínima y caudal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4"/>
                  </a:ext>
                </a:extLst>
              </a:tr>
              <a:tr h="633457">
                <a:tc vMerge="1">
                  <a:txBody>
                    <a:bodyPr/>
                    <a:lstStyle/>
                    <a:p>
                      <a:endParaRPr lang="es-ES"/>
                    </a:p>
                  </a:txBody>
                  <a:tcPr/>
                </a:tc>
                <a:tc>
                  <a:txBody>
                    <a:bodyPr/>
                    <a:lstStyle/>
                    <a:p>
                      <a:pPr algn="l">
                        <a:lnSpc>
                          <a:spcPct val="107000"/>
                        </a:lnSpc>
                        <a:spcAft>
                          <a:spcPts val="0"/>
                        </a:spcAft>
                      </a:pPr>
                      <a:r>
                        <a:rPr lang="es-ES" sz="1400" b="1" dirty="0">
                          <a:solidFill>
                            <a:schemeClr val="tx1"/>
                          </a:solidFill>
                          <a:effectLst/>
                        </a:rPr>
                        <a:t>Ensayo II</a:t>
                      </a:r>
                      <a:r>
                        <a:rPr lang="es-ES" sz="1400" dirty="0">
                          <a:solidFill>
                            <a:schemeClr val="tx1"/>
                          </a:solidFill>
                          <a:effectLst/>
                        </a:rPr>
                        <a:t>: Presión intermedia y caudal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5"/>
                  </a:ext>
                </a:extLst>
              </a:tr>
              <a:tr h="633457">
                <a:tc vMerge="1">
                  <a:txBody>
                    <a:bodyPr/>
                    <a:lstStyle/>
                    <a:p>
                      <a:endParaRPr lang="es-ES"/>
                    </a:p>
                  </a:txBody>
                  <a:tcPr/>
                </a:tc>
                <a:tc>
                  <a:txBody>
                    <a:bodyPr/>
                    <a:lstStyle/>
                    <a:p>
                      <a:pPr algn="l">
                        <a:lnSpc>
                          <a:spcPct val="107000"/>
                        </a:lnSpc>
                        <a:spcAft>
                          <a:spcPts val="0"/>
                        </a:spcAft>
                      </a:pPr>
                      <a:r>
                        <a:rPr lang="es-ES" sz="1400" b="1" dirty="0">
                          <a:solidFill>
                            <a:schemeClr val="tx1"/>
                          </a:solidFill>
                          <a:effectLst/>
                        </a:rPr>
                        <a:t>Ensayo III</a:t>
                      </a:r>
                      <a:r>
                        <a:rPr lang="es-ES" sz="1400" dirty="0">
                          <a:solidFill>
                            <a:schemeClr val="tx1"/>
                          </a:solidFill>
                          <a:effectLst/>
                        </a:rPr>
                        <a:t>: Presión máxima y caudal constante.</a:t>
                      </a:r>
                      <a:endParaRPr lang="es-E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09404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328813" y="620678"/>
            <a:ext cx="803686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500" b="1" i="1" u="sng" dirty="0" smtClean="0">
                <a:solidFill>
                  <a:schemeClr val="bg2">
                    <a:lumMod val="25000"/>
                  </a:schemeClr>
                </a:solidFill>
                <a:latin typeface="Arial" panose="020B0604020202020204" pitchFamily="34" charset="0"/>
                <a:cs typeface="Arial" panose="020B0604020202020204" pitchFamily="34" charset="0"/>
              </a:rPr>
              <a:t>Características geométricas de la burbuja</a:t>
            </a:r>
          </a:p>
          <a:p>
            <a:pPr marL="0" indent="0">
              <a:buFont typeface="Arial" panose="020B0604020202020204" pitchFamily="34" charset="0"/>
              <a:buNone/>
            </a:pPr>
            <a:endParaRPr lang="es-EC" sz="2500" b="1" i="1" u="sng"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003" y="1212348"/>
            <a:ext cx="3848313" cy="4871512"/>
          </a:xfrm>
          <a:prstGeom prst="rect">
            <a:avLst/>
          </a:prstGeom>
        </p:spPr>
      </p:pic>
      <mc:AlternateContent xmlns:mc="http://schemas.openxmlformats.org/markup-compatibility/2006" xmlns:a14="http://schemas.microsoft.com/office/drawing/2010/main">
        <mc:Choice Requires="a14">
          <p:sp>
            <p:nvSpPr>
              <p:cNvPr id="5" name="CuadroTexto 4"/>
              <p:cNvSpPr txBox="1"/>
              <p:nvPr/>
            </p:nvSpPr>
            <p:spPr>
              <a:xfrm>
                <a:off x="4922023" y="2426287"/>
                <a:ext cx="10770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𝐴𝑅</m:t>
                      </m:r>
                      <m:r>
                        <a:rPr lang="es-ES" b="0" i="1" smtClean="0">
                          <a:latin typeface="Cambria Math" panose="02040503050406030204" pitchFamily="18" charset="0"/>
                        </a:rPr>
                        <m:t>=</m:t>
                      </m:r>
                      <m:r>
                        <a:rPr lang="es-ES" b="0" i="1" smtClean="0">
                          <a:latin typeface="Cambria Math" panose="02040503050406030204" pitchFamily="18" charset="0"/>
                        </a:rPr>
                        <m:t>𝑤</m:t>
                      </m:r>
                      <m:r>
                        <a:rPr lang="es-ES" b="0" i="1" smtClean="0">
                          <a:latin typeface="Cambria Math" panose="02040503050406030204" pitchFamily="18" charset="0"/>
                        </a:rPr>
                        <m:t>/</m:t>
                      </m:r>
                      <m:r>
                        <a:rPr lang="es-ES" b="0" i="1" smtClean="0">
                          <a:latin typeface="Cambria Math" panose="02040503050406030204" pitchFamily="18" charset="0"/>
                        </a:rPr>
                        <m:t>h</m:t>
                      </m:r>
                    </m:oMath>
                  </m:oMathPara>
                </a14:m>
                <a:endParaRPr lang="es-ES" dirty="0"/>
              </a:p>
            </p:txBody>
          </p:sp>
        </mc:Choice>
        <mc:Fallback xmlns="">
          <p:sp>
            <p:nvSpPr>
              <p:cNvPr id="5" name="CuadroTexto 4"/>
              <p:cNvSpPr txBox="1">
                <a:spLocks noRot="1" noChangeAspect="1" noMove="1" noResize="1" noEditPoints="1" noAdjustHandles="1" noChangeArrowheads="1" noChangeShapeType="1" noTextEdit="1"/>
              </p:cNvSpPr>
              <p:nvPr/>
            </p:nvSpPr>
            <p:spPr>
              <a:xfrm>
                <a:off x="4922023" y="2426287"/>
                <a:ext cx="1077026" cy="276999"/>
              </a:xfrm>
              <a:prstGeom prst="rect">
                <a:avLst/>
              </a:prstGeom>
              <a:blipFill rotWithShape="0">
                <a:blip r:embed="rId3"/>
                <a:stretch>
                  <a:fillRect l="-4520" t="-2222" r="-5085" b="-3555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206380" y="3115284"/>
                <a:ext cx="1383584" cy="5647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𝐵</m:t>
                          </m:r>
                        </m:sub>
                      </m:sSub>
                      <m:r>
                        <a:rPr lang="es-ES" i="0">
                          <a:latin typeface="Cambria Math" panose="02040503050406030204" pitchFamily="18" charset="0"/>
                        </a:rPr>
                        <m:t>=</m:t>
                      </m:r>
                      <m:f>
                        <m:fPr>
                          <m:ctrlPr>
                            <a:rPr lang="es-ES" i="1">
                              <a:latin typeface="Cambria Math" panose="02040503050406030204" pitchFamily="18" charset="0"/>
                            </a:rPr>
                          </m:ctrlPr>
                        </m:fPr>
                        <m:num>
                          <m:r>
                            <a:rPr lang="es-ES" i="1">
                              <a:latin typeface="Cambria Math" panose="02040503050406030204" pitchFamily="18" charset="0"/>
                            </a:rPr>
                            <m:t>𝜋</m:t>
                          </m:r>
                        </m:num>
                        <m:den>
                          <m:r>
                            <a:rPr lang="es-ES" i="0">
                              <a:latin typeface="Cambria Math" panose="02040503050406030204" pitchFamily="18" charset="0"/>
                            </a:rPr>
                            <m:t>6</m:t>
                          </m:r>
                        </m:den>
                      </m:f>
                      <m:r>
                        <a:rPr lang="es-ES" i="1">
                          <a:latin typeface="Cambria Math" panose="02040503050406030204" pitchFamily="18" charset="0"/>
                        </a:rPr>
                        <m:t>h</m:t>
                      </m:r>
                      <m:sSup>
                        <m:sSupPr>
                          <m:ctrlPr>
                            <a:rPr lang="es-ES" i="1">
                              <a:latin typeface="Cambria Math" panose="02040503050406030204" pitchFamily="18" charset="0"/>
                            </a:rPr>
                          </m:ctrlPr>
                        </m:sSupPr>
                        <m:e>
                          <m:r>
                            <a:rPr lang="es-ES" i="1">
                              <a:latin typeface="Cambria Math" panose="02040503050406030204" pitchFamily="18" charset="0"/>
                            </a:rPr>
                            <m:t>𝑤</m:t>
                          </m:r>
                        </m:e>
                        <m:sup>
                          <m:r>
                            <a:rPr lang="es-ES" i="0">
                              <a:latin typeface="Cambria Math" panose="02040503050406030204" pitchFamily="18" charset="0"/>
                            </a:rPr>
                            <m:t>2</m:t>
                          </m:r>
                        </m:sup>
                      </m:sSup>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5206380" y="3115284"/>
                <a:ext cx="1383584" cy="564770"/>
              </a:xfrm>
              <a:prstGeom prst="rect">
                <a:avLst/>
              </a:prstGeom>
              <a:blipFill rotWithShape="0">
                <a:blip r:embed="rId4"/>
                <a:stretch>
                  <a:fillRect/>
                </a:stretch>
              </a:blipFill>
            </p:spPr>
            <p:txBody>
              <a:bodyPr/>
              <a:lstStyle/>
              <a:p>
                <a:r>
                  <a:rPr lang="es-ES">
                    <a:noFill/>
                  </a:rPr>
                  <a:t> </a:t>
                </a:r>
              </a:p>
            </p:txBody>
          </p:sp>
        </mc:Fallback>
      </mc:AlternateContent>
      <p:pic>
        <p:nvPicPr>
          <p:cNvPr id="7" name="Imagen 6"/>
          <p:cNvPicPr/>
          <p:nvPr/>
        </p:nvPicPr>
        <p:blipFill>
          <a:blip r:embed="rId5" cstate="print">
            <a:extLst>
              <a:ext uri="{28A0092B-C50C-407E-A947-70E740481C1C}">
                <a14:useLocalDpi xmlns:a14="http://schemas.microsoft.com/office/drawing/2010/main" val="0"/>
              </a:ext>
            </a:extLst>
          </a:blip>
          <a:stretch>
            <a:fillRect/>
          </a:stretch>
        </p:blipFill>
        <p:spPr>
          <a:xfrm>
            <a:off x="7221496" y="1419368"/>
            <a:ext cx="3683065" cy="4214011"/>
          </a:xfrm>
          <a:prstGeom prst="rect">
            <a:avLst/>
          </a:prstGeom>
        </p:spPr>
      </p:pic>
      <p:sp>
        <p:nvSpPr>
          <p:cNvPr id="8" name="Flecha curvada hacia abajo 7"/>
          <p:cNvSpPr/>
          <p:nvPr/>
        </p:nvSpPr>
        <p:spPr>
          <a:xfrm>
            <a:off x="4176216" y="1937983"/>
            <a:ext cx="1351128" cy="35484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9" name="Rectángulo 8"/>
              <p:cNvSpPr/>
              <p:nvPr/>
            </p:nvSpPr>
            <p:spPr>
              <a:xfrm>
                <a:off x="5382943" y="3917225"/>
                <a:ext cx="1501116"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𝑑</m:t>
                          </m:r>
                        </m:e>
                        <m:sub>
                          <m:r>
                            <a:rPr lang="es-ES" i="1">
                              <a:latin typeface="Cambria Math" panose="02040503050406030204" pitchFamily="18" charset="0"/>
                            </a:rPr>
                            <m:t>𝑒𝑞</m:t>
                          </m:r>
                        </m:sub>
                      </m:sSub>
                      <m:r>
                        <a:rPr lang="es-ES" i="0">
                          <a:latin typeface="Cambria Math" panose="02040503050406030204" pitchFamily="18" charset="0"/>
                        </a:rPr>
                        <m:t>= </m:t>
                      </m:r>
                      <m:rad>
                        <m:radPr>
                          <m:ctrlPr>
                            <a:rPr lang="es-ES" i="1">
                              <a:latin typeface="Cambria Math" panose="02040503050406030204" pitchFamily="18" charset="0"/>
                            </a:rPr>
                          </m:ctrlPr>
                        </m:radPr>
                        <m:deg>
                          <m:r>
                            <a:rPr lang="es-ES" i="0">
                              <a:latin typeface="Cambria Math" panose="02040503050406030204" pitchFamily="18" charset="0"/>
                            </a:rPr>
                            <m:t>3</m:t>
                          </m:r>
                        </m:deg>
                        <m:e>
                          <m:f>
                            <m:fPr>
                              <m:ctrlPr>
                                <a:rPr lang="es-ES" i="1">
                                  <a:latin typeface="Cambria Math" panose="02040503050406030204" pitchFamily="18" charset="0"/>
                                </a:rPr>
                              </m:ctrlPr>
                            </m:fPr>
                            <m:num>
                              <m:r>
                                <a:rPr lang="es-ES" i="0">
                                  <a:latin typeface="Cambria Math" panose="02040503050406030204" pitchFamily="18" charset="0"/>
                                </a:rPr>
                                <m:t>6</m:t>
                              </m:r>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𝐵</m:t>
                                  </m:r>
                                </m:sub>
                              </m:sSub>
                            </m:num>
                            <m:den>
                              <m:r>
                                <a:rPr lang="es-ES" i="1">
                                  <a:latin typeface="Cambria Math" panose="02040503050406030204" pitchFamily="18" charset="0"/>
                                </a:rPr>
                                <m:t>𝜋</m:t>
                              </m:r>
                            </m:den>
                          </m:f>
                        </m:e>
                      </m:rad>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5382943" y="3917225"/>
                <a:ext cx="1501116" cy="910699"/>
              </a:xfrm>
              <a:prstGeom prst="rect">
                <a:avLst/>
              </a:prstGeom>
              <a:blipFill rotWithShape="0">
                <a:blip r:embed="rId6"/>
                <a:stretch>
                  <a:fillRect/>
                </a:stretch>
              </a:blipFill>
            </p:spPr>
            <p:txBody>
              <a:bodyPr/>
              <a:lstStyle/>
              <a:p>
                <a:r>
                  <a:rPr lang="es-ES">
                    <a:noFill/>
                  </a:rPr>
                  <a:t> </a:t>
                </a:r>
              </a:p>
            </p:txBody>
          </p:sp>
        </mc:Fallback>
      </mc:AlternateContent>
      <p:sp>
        <p:nvSpPr>
          <p:cNvPr id="10" name="Flecha curvada hacia abajo 9"/>
          <p:cNvSpPr/>
          <p:nvPr/>
        </p:nvSpPr>
        <p:spPr>
          <a:xfrm rot="10800000">
            <a:off x="6133500" y="5089242"/>
            <a:ext cx="1400064" cy="4745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239934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645459" y="107578"/>
            <a:ext cx="3801036"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Objetivos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167113862"/>
              </p:ext>
            </p:extLst>
          </p:nvPr>
        </p:nvGraphicFramePr>
        <p:xfrm>
          <a:off x="1707775" y="1653988"/>
          <a:ext cx="9130554" cy="2911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7142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803686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Evolución de la burbuja</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3" name="CuadroTexto 2"/>
          <p:cNvSpPr txBox="1"/>
          <p:nvPr/>
        </p:nvSpPr>
        <p:spPr>
          <a:xfrm>
            <a:off x="793377" y="734676"/>
            <a:ext cx="9187580" cy="430887"/>
          </a:xfrm>
          <a:prstGeom prst="rect">
            <a:avLst/>
          </a:prstGeom>
          <a:noFill/>
        </p:spPr>
        <p:txBody>
          <a:bodyPr wrap="none" rtlCol="0">
            <a:spAutoFit/>
          </a:bodyPr>
          <a:lstStyle/>
          <a:p>
            <a:r>
              <a:rPr lang="es-ES" sz="2200" b="1" i="1" u="sng" dirty="0" smtClean="0"/>
              <a:t>Comparación de parámetros: presión variable y </a:t>
            </a:r>
            <a:r>
              <a:rPr lang="es-ES" sz="2200" b="1" i="1" u="sng" dirty="0"/>
              <a:t>flujo volumétrico </a:t>
            </a:r>
            <a:r>
              <a:rPr lang="es-ES" sz="2200" b="1" i="1" u="sng" dirty="0" smtClean="0"/>
              <a:t>constante </a:t>
            </a:r>
            <a:endParaRPr lang="es-ES" sz="2200" b="1" i="1" u="sng" dirty="0"/>
          </a:p>
        </p:txBody>
      </p:sp>
      <p:pic>
        <p:nvPicPr>
          <p:cNvPr id="14392" name="Imagen 368"/>
          <p:cNvPicPr>
            <a:picLocks noChangeAspect="1" noChangeArrowheads="1"/>
          </p:cNvPicPr>
          <p:nvPr/>
        </p:nvPicPr>
        <p:blipFill>
          <a:blip r:embed="rId2">
            <a:extLst>
              <a:ext uri="{28A0092B-C50C-407E-A947-70E740481C1C}">
                <a14:useLocalDpi xmlns:a14="http://schemas.microsoft.com/office/drawing/2010/main" val="0"/>
              </a:ext>
            </a:extLst>
          </a:blip>
          <a:srcRect t="18588" b="-4041"/>
          <a:stretch>
            <a:fillRect/>
          </a:stretch>
        </p:blipFill>
        <p:spPr bwMode="auto">
          <a:xfrm>
            <a:off x="1061726" y="2504475"/>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91" name="Imagen 367"/>
          <p:cNvPicPr>
            <a:picLocks noChangeAspect="1" noChangeArrowheads="1"/>
          </p:cNvPicPr>
          <p:nvPr/>
        </p:nvPicPr>
        <p:blipFill>
          <a:blip r:embed="rId3">
            <a:extLst>
              <a:ext uri="{28A0092B-C50C-407E-A947-70E740481C1C}">
                <a14:useLocalDpi xmlns:a14="http://schemas.microsoft.com/office/drawing/2010/main" val="0"/>
              </a:ext>
            </a:extLst>
          </a:blip>
          <a:srcRect t="20200"/>
          <a:stretch>
            <a:fillRect/>
          </a:stretch>
        </p:blipFill>
        <p:spPr bwMode="auto">
          <a:xfrm>
            <a:off x="1715321" y="2499054"/>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90" name="Imagen 366"/>
          <p:cNvPicPr>
            <a:picLocks noChangeAspect="1" noChangeArrowheads="1"/>
          </p:cNvPicPr>
          <p:nvPr/>
        </p:nvPicPr>
        <p:blipFill>
          <a:blip r:embed="rId4">
            <a:extLst>
              <a:ext uri="{28A0092B-C50C-407E-A947-70E740481C1C}">
                <a14:useLocalDpi xmlns:a14="http://schemas.microsoft.com/office/drawing/2010/main" val="0"/>
              </a:ext>
            </a:extLst>
          </a:blip>
          <a:srcRect t="18474"/>
          <a:stretch>
            <a:fillRect/>
          </a:stretch>
        </p:blipFill>
        <p:spPr bwMode="auto">
          <a:xfrm>
            <a:off x="2363321" y="2512841"/>
            <a:ext cx="648000" cy="868596"/>
          </a:xfrm>
          <a:prstGeom prst="rect">
            <a:avLst/>
          </a:prstGeom>
          <a:noFill/>
          <a:extLst>
            <a:ext uri="{909E8E84-426E-40DD-AFC4-6F175D3DCCD1}">
              <a14:hiddenFill xmlns:a14="http://schemas.microsoft.com/office/drawing/2010/main">
                <a:solidFill>
                  <a:srgbClr val="FFFFFF"/>
                </a:solidFill>
              </a14:hiddenFill>
            </a:ext>
          </a:extLst>
        </p:spPr>
      </p:pic>
      <p:pic>
        <p:nvPicPr>
          <p:cNvPr id="14389" name="Imagen 365"/>
          <p:cNvPicPr>
            <a:picLocks noChangeAspect="1" noChangeArrowheads="1"/>
          </p:cNvPicPr>
          <p:nvPr/>
        </p:nvPicPr>
        <p:blipFill>
          <a:blip r:embed="rId5">
            <a:extLst>
              <a:ext uri="{28A0092B-C50C-407E-A947-70E740481C1C}">
                <a14:useLocalDpi xmlns:a14="http://schemas.microsoft.com/office/drawing/2010/main" val="0"/>
              </a:ext>
            </a:extLst>
          </a:blip>
          <a:srcRect t="16008"/>
          <a:stretch>
            <a:fillRect/>
          </a:stretch>
        </p:blipFill>
        <p:spPr bwMode="auto">
          <a:xfrm>
            <a:off x="3011321" y="2499053"/>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88" name="Imagen 364"/>
          <p:cNvPicPr>
            <a:picLocks noChangeAspect="1" noChangeArrowheads="1"/>
          </p:cNvPicPr>
          <p:nvPr/>
        </p:nvPicPr>
        <p:blipFill>
          <a:blip r:embed="rId6">
            <a:extLst>
              <a:ext uri="{28A0092B-C50C-407E-A947-70E740481C1C}">
                <a14:useLocalDpi xmlns:a14="http://schemas.microsoft.com/office/drawing/2010/main" val="0"/>
              </a:ext>
            </a:extLst>
          </a:blip>
          <a:srcRect t="15965"/>
          <a:stretch>
            <a:fillRect/>
          </a:stretch>
        </p:blipFill>
        <p:spPr bwMode="auto">
          <a:xfrm>
            <a:off x="3566194" y="2512841"/>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87" name="Imagen 363"/>
          <p:cNvPicPr>
            <a:picLocks noChangeAspect="1" noChangeArrowheads="1"/>
          </p:cNvPicPr>
          <p:nvPr/>
        </p:nvPicPr>
        <p:blipFill>
          <a:blip r:embed="rId7">
            <a:extLst>
              <a:ext uri="{28A0092B-C50C-407E-A947-70E740481C1C}">
                <a14:useLocalDpi xmlns:a14="http://schemas.microsoft.com/office/drawing/2010/main" val="0"/>
              </a:ext>
            </a:extLst>
          </a:blip>
          <a:srcRect t="16498"/>
          <a:stretch>
            <a:fillRect/>
          </a:stretch>
        </p:blipFill>
        <p:spPr bwMode="auto">
          <a:xfrm>
            <a:off x="4214194" y="2512841"/>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86" name="Imagen 362"/>
          <p:cNvPicPr>
            <a:picLocks noChangeAspect="1" noChangeArrowheads="1"/>
          </p:cNvPicPr>
          <p:nvPr/>
        </p:nvPicPr>
        <p:blipFill>
          <a:blip r:embed="rId8">
            <a:extLst>
              <a:ext uri="{28A0092B-C50C-407E-A947-70E740481C1C}">
                <a14:useLocalDpi xmlns:a14="http://schemas.microsoft.com/office/drawing/2010/main" val="0"/>
              </a:ext>
            </a:extLst>
          </a:blip>
          <a:srcRect t="12004"/>
          <a:stretch>
            <a:fillRect/>
          </a:stretch>
        </p:blipFill>
        <p:spPr bwMode="auto">
          <a:xfrm>
            <a:off x="4862194" y="2512841"/>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99" name="Imagen 106"/>
          <p:cNvPicPr>
            <a:picLocks noChangeAspect="1" noChangeArrowheads="1"/>
          </p:cNvPicPr>
          <p:nvPr/>
        </p:nvPicPr>
        <p:blipFill>
          <a:blip r:embed="rId9">
            <a:extLst>
              <a:ext uri="{28A0092B-C50C-407E-A947-70E740481C1C}">
                <a14:useLocalDpi xmlns:a14="http://schemas.microsoft.com/office/drawing/2010/main" val="0"/>
              </a:ext>
            </a:extLst>
          </a:blip>
          <a:srcRect t="2759" b="5121"/>
          <a:stretch>
            <a:fillRect/>
          </a:stretch>
        </p:blipFill>
        <p:spPr bwMode="auto">
          <a:xfrm>
            <a:off x="972413" y="4129647"/>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98" name="Imagen 103"/>
          <p:cNvPicPr>
            <a:picLocks noChangeAspect="1" noChangeArrowheads="1"/>
          </p:cNvPicPr>
          <p:nvPr/>
        </p:nvPicPr>
        <p:blipFill>
          <a:blip r:embed="rId10">
            <a:extLst>
              <a:ext uri="{28A0092B-C50C-407E-A947-70E740481C1C}">
                <a14:useLocalDpi xmlns:a14="http://schemas.microsoft.com/office/drawing/2010/main" val="0"/>
              </a:ext>
            </a:extLst>
          </a:blip>
          <a:srcRect t="5952" b="3732"/>
          <a:stretch>
            <a:fillRect/>
          </a:stretch>
        </p:blipFill>
        <p:spPr bwMode="auto">
          <a:xfrm>
            <a:off x="1646292" y="4143629"/>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97" name="Imagen 147"/>
          <p:cNvPicPr>
            <a:picLocks noChangeAspect="1" noChangeArrowheads="1"/>
          </p:cNvPicPr>
          <p:nvPr/>
        </p:nvPicPr>
        <p:blipFill>
          <a:blip r:embed="rId11">
            <a:extLst>
              <a:ext uri="{28A0092B-C50C-407E-A947-70E740481C1C}">
                <a14:useLocalDpi xmlns:a14="http://schemas.microsoft.com/office/drawing/2010/main" val="0"/>
              </a:ext>
            </a:extLst>
          </a:blip>
          <a:srcRect t="10249" b="4703"/>
          <a:stretch>
            <a:fillRect/>
          </a:stretch>
        </p:blipFill>
        <p:spPr bwMode="auto">
          <a:xfrm>
            <a:off x="2320172" y="4143629"/>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96" name="Imagen 148"/>
          <p:cNvPicPr>
            <a:picLocks noChangeAspect="1" noChangeArrowheads="1"/>
          </p:cNvPicPr>
          <p:nvPr/>
        </p:nvPicPr>
        <p:blipFill>
          <a:blip r:embed="rId12">
            <a:extLst>
              <a:ext uri="{28A0092B-C50C-407E-A947-70E740481C1C}">
                <a14:useLocalDpi xmlns:a14="http://schemas.microsoft.com/office/drawing/2010/main" val="0"/>
              </a:ext>
            </a:extLst>
          </a:blip>
          <a:srcRect t="10132" b="5275"/>
          <a:stretch>
            <a:fillRect/>
          </a:stretch>
        </p:blipFill>
        <p:spPr bwMode="auto">
          <a:xfrm>
            <a:off x="2960722" y="4143629"/>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95" name="Imagen 102"/>
          <p:cNvPicPr>
            <a:picLocks noChangeAspect="1" noChangeArrowheads="1"/>
          </p:cNvPicPr>
          <p:nvPr/>
        </p:nvPicPr>
        <p:blipFill>
          <a:blip r:embed="rId13">
            <a:extLst>
              <a:ext uri="{28A0092B-C50C-407E-A947-70E740481C1C}">
                <a14:useLocalDpi xmlns:a14="http://schemas.microsoft.com/office/drawing/2010/main" val="0"/>
              </a:ext>
            </a:extLst>
          </a:blip>
          <a:srcRect t="7904" b="5228"/>
          <a:stretch>
            <a:fillRect/>
          </a:stretch>
        </p:blipFill>
        <p:spPr bwMode="auto">
          <a:xfrm>
            <a:off x="3570642" y="4143434"/>
            <a:ext cx="648000" cy="868596"/>
          </a:xfrm>
          <a:prstGeom prst="rect">
            <a:avLst/>
          </a:prstGeom>
          <a:noFill/>
          <a:extLst>
            <a:ext uri="{909E8E84-426E-40DD-AFC4-6F175D3DCCD1}">
              <a14:hiddenFill xmlns:a14="http://schemas.microsoft.com/office/drawing/2010/main">
                <a:solidFill>
                  <a:srgbClr val="FFFFFF"/>
                </a:solidFill>
              </a14:hiddenFill>
            </a:ext>
          </a:extLst>
        </p:spPr>
      </p:pic>
      <p:pic>
        <p:nvPicPr>
          <p:cNvPr id="14394" name="Imagen 100"/>
          <p:cNvPicPr>
            <a:picLocks noChangeAspect="1" noChangeArrowheads="1"/>
          </p:cNvPicPr>
          <p:nvPr/>
        </p:nvPicPr>
        <p:blipFill>
          <a:blip r:embed="rId14">
            <a:extLst>
              <a:ext uri="{28A0092B-C50C-407E-A947-70E740481C1C}">
                <a14:useLocalDpi xmlns:a14="http://schemas.microsoft.com/office/drawing/2010/main" val="0"/>
              </a:ext>
            </a:extLst>
          </a:blip>
          <a:srcRect t="5339" b="5573"/>
          <a:stretch>
            <a:fillRect/>
          </a:stretch>
        </p:blipFill>
        <p:spPr bwMode="auto">
          <a:xfrm>
            <a:off x="4214194" y="4143629"/>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393" name="Imagen 151"/>
          <p:cNvPicPr>
            <a:picLocks noChangeAspect="1" noChangeArrowheads="1"/>
          </p:cNvPicPr>
          <p:nvPr/>
        </p:nvPicPr>
        <p:blipFill>
          <a:blip r:embed="rId15">
            <a:extLst>
              <a:ext uri="{28A0092B-C50C-407E-A947-70E740481C1C}">
                <a14:useLocalDpi xmlns:a14="http://schemas.microsoft.com/office/drawing/2010/main" val="0"/>
              </a:ext>
            </a:extLst>
          </a:blip>
          <a:srcRect t="2734" b="6578"/>
          <a:stretch>
            <a:fillRect/>
          </a:stretch>
        </p:blipFill>
        <p:spPr bwMode="auto">
          <a:xfrm>
            <a:off x="4830789" y="4143629"/>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6" name="Imagen 722"/>
          <p:cNvPicPr>
            <a:picLocks noChangeAspect="1" noChangeArrowheads="1"/>
          </p:cNvPicPr>
          <p:nvPr/>
        </p:nvPicPr>
        <p:blipFill>
          <a:blip r:embed="rId16">
            <a:extLst>
              <a:ext uri="{28A0092B-C50C-407E-A947-70E740481C1C}">
                <a14:useLocalDpi xmlns:a14="http://schemas.microsoft.com/office/drawing/2010/main" val="0"/>
              </a:ext>
            </a:extLst>
          </a:blip>
          <a:srcRect t="13124"/>
          <a:stretch>
            <a:fillRect/>
          </a:stretch>
        </p:blipFill>
        <p:spPr bwMode="auto">
          <a:xfrm>
            <a:off x="7417968" y="2430374"/>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5" name="Imagen 721"/>
          <p:cNvPicPr>
            <a:picLocks noChangeAspect="1" noChangeArrowheads="1"/>
          </p:cNvPicPr>
          <p:nvPr/>
        </p:nvPicPr>
        <p:blipFill>
          <a:blip r:embed="rId17">
            <a:extLst>
              <a:ext uri="{28A0092B-C50C-407E-A947-70E740481C1C}">
                <a14:useLocalDpi xmlns:a14="http://schemas.microsoft.com/office/drawing/2010/main" val="0"/>
              </a:ext>
            </a:extLst>
          </a:blip>
          <a:srcRect t="12126"/>
          <a:stretch>
            <a:fillRect/>
          </a:stretch>
        </p:blipFill>
        <p:spPr bwMode="auto">
          <a:xfrm>
            <a:off x="7913442" y="2418966"/>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4" name="Imagen 720"/>
          <p:cNvPicPr>
            <a:picLocks noChangeAspect="1" noChangeArrowheads="1"/>
          </p:cNvPicPr>
          <p:nvPr/>
        </p:nvPicPr>
        <p:blipFill>
          <a:blip r:embed="rId18">
            <a:extLst>
              <a:ext uri="{28A0092B-C50C-407E-A947-70E740481C1C}">
                <a14:useLocalDpi xmlns:a14="http://schemas.microsoft.com/office/drawing/2010/main" val="0"/>
              </a:ext>
            </a:extLst>
          </a:blip>
          <a:srcRect t="16135"/>
          <a:stretch>
            <a:fillRect/>
          </a:stretch>
        </p:blipFill>
        <p:spPr bwMode="auto">
          <a:xfrm>
            <a:off x="8530418" y="2418967"/>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3" name="Imagen 719"/>
          <p:cNvPicPr>
            <a:picLocks noChangeAspect="1" noChangeArrowheads="1"/>
          </p:cNvPicPr>
          <p:nvPr/>
        </p:nvPicPr>
        <p:blipFill>
          <a:blip r:embed="rId19">
            <a:extLst>
              <a:ext uri="{28A0092B-C50C-407E-A947-70E740481C1C}">
                <a14:useLocalDpi xmlns:a14="http://schemas.microsoft.com/office/drawing/2010/main" val="0"/>
              </a:ext>
            </a:extLst>
          </a:blip>
          <a:srcRect t="15379"/>
          <a:stretch>
            <a:fillRect/>
          </a:stretch>
        </p:blipFill>
        <p:spPr bwMode="auto">
          <a:xfrm>
            <a:off x="9037968" y="2430374"/>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2" name="Imagen 718"/>
          <p:cNvPicPr>
            <a:picLocks noChangeAspect="1" noChangeArrowheads="1"/>
          </p:cNvPicPr>
          <p:nvPr/>
        </p:nvPicPr>
        <p:blipFill>
          <a:blip r:embed="rId20">
            <a:extLst>
              <a:ext uri="{28A0092B-C50C-407E-A947-70E740481C1C}">
                <a14:useLocalDpi xmlns:a14="http://schemas.microsoft.com/office/drawing/2010/main" val="0"/>
              </a:ext>
            </a:extLst>
          </a:blip>
          <a:srcRect t="11069" b="2"/>
          <a:stretch>
            <a:fillRect/>
          </a:stretch>
        </p:blipFill>
        <p:spPr bwMode="auto">
          <a:xfrm>
            <a:off x="9545518" y="2408988"/>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1" name="Imagen 717"/>
          <p:cNvPicPr>
            <a:picLocks noChangeAspect="1" noChangeArrowheads="1"/>
          </p:cNvPicPr>
          <p:nvPr/>
        </p:nvPicPr>
        <p:blipFill>
          <a:blip r:embed="rId21">
            <a:extLst>
              <a:ext uri="{28A0092B-C50C-407E-A947-70E740481C1C}">
                <a14:useLocalDpi xmlns:a14="http://schemas.microsoft.com/office/drawing/2010/main" val="0"/>
              </a:ext>
            </a:extLst>
          </a:blip>
          <a:srcRect t="6969"/>
          <a:stretch>
            <a:fillRect/>
          </a:stretch>
        </p:blipFill>
        <p:spPr bwMode="auto">
          <a:xfrm>
            <a:off x="10133494" y="2382874"/>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0" name="Imagen 716"/>
          <p:cNvPicPr>
            <a:picLocks noChangeAspect="1" noChangeArrowheads="1"/>
          </p:cNvPicPr>
          <p:nvPr/>
        </p:nvPicPr>
        <p:blipFill>
          <a:blip r:embed="rId22">
            <a:extLst>
              <a:ext uri="{28A0092B-C50C-407E-A947-70E740481C1C}">
                <a14:useLocalDpi xmlns:a14="http://schemas.microsoft.com/office/drawing/2010/main" val="0"/>
              </a:ext>
            </a:extLst>
          </a:blip>
          <a:srcRect t="6961"/>
          <a:stretch>
            <a:fillRect/>
          </a:stretch>
        </p:blipFill>
        <p:spPr bwMode="auto">
          <a:xfrm>
            <a:off x="10721470" y="2435103"/>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13" name="Imagen 914"/>
          <p:cNvPicPr>
            <a:picLocks noChangeAspect="1" noChangeArrowheads="1"/>
          </p:cNvPicPr>
          <p:nvPr/>
        </p:nvPicPr>
        <p:blipFill>
          <a:blip r:embed="rId23">
            <a:extLst>
              <a:ext uri="{28A0092B-C50C-407E-A947-70E740481C1C}">
                <a14:useLocalDpi xmlns:a14="http://schemas.microsoft.com/office/drawing/2010/main" val="0"/>
              </a:ext>
            </a:extLst>
          </a:blip>
          <a:srcRect t="13100" b="-2"/>
          <a:stretch>
            <a:fillRect/>
          </a:stretch>
        </p:blipFill>
        <p:spPr bwMode="auto">
          <a:xfrm>
            <a:off x="7200077" y="4162012"/>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12" name="Imagen 915"/>
          <p:cNvPicPr>
            <a:picLocks noChangeAspect="1" noChangeArrowheads="1"/>
          </p:cNvPicPr>
          <p:nvPr/>
        </p:nvPicPr>
        <p:blipFill>
          <a:blip r:embed="rId24">
            <a:extLst>
              <a:ext uri="{28A0092B-C50C-407E-A947-70E740481C1C}">
                <a14:useLocalDpi xmlns:a14="http://schemas.microsoft.com/office/drawing/2010/main" val="0"/>
              </a:ext>
            </a:extLst>
          </a:blip>
          <a:srcRect t="13565"/>
          <a:stretch>
            <a:fillRect/>
          </a:stretch>
        </p:blipFill>
        <p:spPr bwMode="auto">
          <a:xfrm>
            <a:off x="7647752" y="4162012"/>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11" name="Imagen 916"/>
          <p:cNvPicPr>
            <a:picLocks noChangeAspect="1" noChangeArrowheads="1"/>
          </p:cNvPicPr>
          <p:nvPr/>
        </p:nvPicPr>
        <p:blipFill>
          <a:blip r:embed="rId25">
            <a:extLst>
              <a:ext uri="{28A0092B-C50C-407E-A947-70E740481C1C}">
                <a14:useLocalDpi xmlns:a14="http://schemas.microsoft.com/office/drawing/2010/main" val="0"/>
              </a:ext>
            </a:extLst>
          </a:blip>
          <a:srcRect t="11575"/>
          <a:stretch>
            <a:fillRect/>
          </a:stretch>
        </p:blipFill>
        <p:spPr bwMode="auto">
          <a:xfrm>
            <a:off x="8187878" y="4162012"/>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10" name="Imagen 917"/>
          <p:cNvPicPr>
            <a:picLocks noChangeAspect="1" noChangeArrowheads="1"/>
          </p:cNvPicPr>
          <p:nvPr/>
        </p:nvPicPr>
        <p:blipFill>
          <a:blip r:embed="rId26">
            <a:extLst>
              <a:ext uri="{28A0092B-C50C-407E-A947-70E740481C1C}">
                <a14:useLocalDpi xmlns:a14="http://schemas.microsoft.com/office/drawing/2010/main" val="0"/>
              </a:ext>
            </a:extLst>
          </a:blip>
          <a:srcRect t="13998"/>
          <a:stretch>
            <a:fillRect/>
          </a:stretch>
        </p:blipFill>
        <p:spPr bwMode="auto">
          <a:xfrm>
            <a:off x="8836686" y="4162012"/>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9" name="Imagen 918"/>
          <p:cNvPicPr>
            <a:picLocks noChangeAspect="1" noChangeArrowheads="1"/>
          </p:cNvPicPr>
          <p:nvPr/>
        </p:nvPicPr>
        <p:blipFill>
          <a:blip r:embed="rId27">
            <a:extLst>
              <a:ext uri="{28A0092B-C50C-407E-A947-70E740481C1C}">
                <a14:useLocalDpi xmlns:a14="http://schemas.microsoft.com/office/drawing/2010/main" val="0"/>
              </a:ext>
            </a:extLst>
          </a:blip>
          <a:srcRect t="13493"/>
          <a:stretch>
            <a:fillRect/>
          </a:stretch>
        </p:blipFill>
        <p:spPr bwMode="auto">
          <a:xfrm>
            <a:off x="9485494" y="4162012"/>
            <a:ext cx="648000" cy="882383"/>
          </a:xfrm>
          <a:prstGeom prst="rect">
            <a:avLst/>
          </a:prstGeom>
          <a:noFill/>
          <a:extLst>
            <a:ext uri="{909E8E84-426E-40DD-AFC4-6F175D3DCCD1}">
              <a14:hiddenFill xmlns:a14="http://schemas.microsoft.com/office/drawing/2010/main">
                <a:solidFill>
                  <a:srgbClr val="FFFFFF"/>
                </a:solidFill>
              </a14:hiddenFill>
            </a:ext>
          </a:extLst>
        </p:spPr>
      </p:pic>
      <p:pic>
        <p:nvPicPr>
          <p:cNvPr id="14408" name="Imagen 919"/>
          <p:cNvPicPr>
            <a:picLocks noChangeAspect="1" noChangeArrowheads="1"/>
          </p:cNvPicPr>
          <p:nvPr/>
        </p:nvPicPr>
        <p:blipFill>
          <a:blip r:embed="rId28">
            <a:extLst>
              <a:ext uri="{28A0092B-C50C-407E-A947-70E740481C1C}">
                <a14:useLocalDpi xmlns:a14="http://schemas.microsoft.com/office/drawing/2010/main" val="0"/>
              </a:ext>
            </a:extLst>
          </a:blip>
          <a:srcRect t="11211"/>
          <a:stretch>
            <a:fillRect/>
          </a:stretch>
        </p:blipFill>
        <p:spPr bwMode="auto">
          <a:xfrm>
            <a:off x="10103078" y="4162012"/>
            <a:ext cx="648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14407" name="Imagen 920"/>
          <p:cNvPicPr>
            <a:picLocks noChangeAspect="1" noChangeArrowheads="1"/>
          </p:cNvPicPr>
          <p:nvPr/>
        </p:nvPicPr>
        <p:blipFill>
          <a:blip r:embed="rId29">
            <a:extLst>
              <a:ext uri="{28A0092B-C50C-407E-A947-70E740481C1C}">
                <a14:useLocalDpi xmlns:a14="http://schemas.microsoft.com/office/drawing/2010/main" val="0"/>
              </a:ext>
            </a:extLst>
          </a:blip>
          <a:srcRect t="13138" b="-2"/>
          <a:stretch>
            <a:fillRect/>
          </a:stretch>
        </p:blipFill>
        <p:spPr bwMode="auto">
          <a:xfrm>
            <a:off x="10721470" y="4162957"/>
            <a:ext cx="648000" cy="8823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a 8"/>
          <p:cNvGraphicFramePr>
            <a:graphicFrameLocks noGrp="1"/>
          </p:cNvGraphicFramePr>
          <p:nvPr>
            <p:extLst>
              <p:ext uri="{D42A27DB-BD31-4B8C-83A1-F6EECF244321}">
                <p14:modId xmlns:p14="http://schemas.microsoft.com/office/powerpoint/2010/main" val="1305232518"/>
              </p:ext>
            </p:extLst>
          </p:nvPr>
        </p:nvGraphicFramePr>
        <p:xfrm>
          <a:off x="537747" y="1288147"/>
          <a:ext cx="5656243" cy="589373"/>
        </p:xfrm>
        <a:graphic>
          <a:graphicData uri="http://schemas.openxmlformats.org/drawingml/2006/table">
            <a:tbl>
              <a:tblPr firstRow="1" firstCol="1" bandRow="1">
                <a:tableStyleId>{21E4AEA4-8DFA-4A89-87EB-49C32662AFE0}</a:tableStyleId>
              </a:tblPr>
              <a:tblGrid>
                <a:gridCol w="686812">
                  <a:extLst>
                    <a:ext uri="{9D8B030D-6E8A-4147-A177-3AD203B41FA5}">
                      <a16:colId xmlns:a16="http://schemas.microsoft.com/office/drawing/2014/main" val="20000"/>
                    </a:ext>
                  </a:extLst>
                </a:gridCol>
                <a:gridCol w="686812">
                  <a:extLst>
                    <a:ext uri="{9D8B030D-6E8A-4147-A177-3AD203B41FA5}">
                      <a16:colId xmlns:a16="http://schemas.microsoft.com/office/drawing/2014/main" val="20001"/>
                    </a:ext>
                  </a:extLst>
                </a:gridCol>
                <a:gridCol w="686812">
                  <a:extLst>
                    <a:ext uri="{9D8B030D-6E8A-4147-A177-3AD203B41FA5}">
                      <a16:colId xmlns:a16="http://schemas.microsoft.com/office/drawing/2014/main" val="20002"/>
                    </a:ext>
                  </a:extLst>
                </a:gridCol>
                <a:gridCol w="788998">
                  <a:extLst>
                    <a:ext uri="{9D8B030D-6E8A-4147-A177-3AD203B41FA5}">
                      <a16:colId xmlns:a16="http://schemas.microsoft.com/office/drawing/2014/main" val="20003"/>
                    </a:ext>
                  </a:extLst>
                </a:gridCol>
                <a:gridCol w="686812">
                  <a:extLst>
                    <a:ext uri="{9D8B030D-6E8A-4147-A177-3AD203B41FA5}">
                      <a16:colId xmlns:a16="http://schemas.microsoft.com/office/drawing/2014/main" val="20004"/>
                    </a:ext>
                  </a:extLst>
                </a:gridCol>
                <a:gridCol w="686812">
                  <a:extLst>
                    <a:ext uri="{9D8B030D-6E8A-4147-A177-3AD203B41FA5}">
                      <a16:colId xmlns:a16="http://schemas.microsoft.com/office/drawing/2014/main" val="20005"/>
                    </a:ext>
                  </a:extLst>
                </a:gridCol>
                <a:gridCol w="690740">
                  <a:extLst>
                    <a:ext uri="{9D8B030D-6E8A-4147-A177-3AD203B41FA5}">
                      <a16:colId xmlns:a16="http://schemas.microsoft.com/office/drawing/2014/main" val="20006"/>
                    </a:ext>
                  </a:extLst>
                </a:gridCol>
                <a:gridCol w="742445">
                  <a:extLst>
                    <a:ext uri="{9D8B030D-6E8A-4147-A177-3AD203B41FA5}">
                      <a16:colId xmlns:a16="http://schemas.microsoft.com/office/drawing/2014/main" val="20007"/>
                    </a:ext>
                  </a:extLst>
                </a:gridCol>
              </a:tblGrid>
              <a:tr h="393112">
                <a:tc gridSpan="8">
                  <a:txBody>
                    <a:bodyPr/>
                    <a:lstStyle/>
                    <a:p>
                      <a:pPr algn="ctr">
                        <a:lnSpc>
                          <a:spcPct val="107000"/>
                        </a:lnSpc>
                        <a:spcAft>
                          <a:spcPts val="0"/>
                        </a:spcAft>
                      </a:pPr>
                      <a:r>
                        <a:rPr lang="es-ES" sz="1200" dirty="0">
                          <a:solidFill>
                            <a:schemeClr val="tx1"/>
                          </a:solidFill>
                          <a:effectLst/>
                        </a:rPr>
                        <a:t>Evolución del contorno de la burbuja con diferentes voltajes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6261">
                <a:tc gridSpan="8">
                  <a:txBody>
                    <a:bodyPr/>
                    <a:lstStyle/>
                    <a:p>
                      <a:pPr algn="ctr">
                        <a:lnSpc>
                          <a:spcPct val="107000"/>
                        </a:lnSpc>
                        <a:spcAft>
                          <a:spcPts val="0"/>
                        </a:spcAft>
                      </a:pPr>
                      <a:r>
                        <a:rPr lang="es-ES" sz="1200" dirty="0">
                          <a:solidFill>
                            <a:schemeClr val="tx1"/>
                          </a:solidFill>
                          <a:effectLst/>
                        </a:rPr>
                        <a:t>Pmín: 500 psi - </a:t>
                      </a:r>
                      <a:r>
                        <a:rPr lang="es-ES" sz="1200" dirty="0" smtClean="0">
                          <a:solidFill>
                            <a:schemeClr val="tx1"/>
                          </a:solidFill>
                          <a:effectLst/>
                          <a:sym typeface="Symbol" panose="05050102010706020507" pitchFamily="18" charset="2"/>
                        </a:rPr>
                        <a:t></a:t>
                      </a:r>
                      <a:r>
                        <a:rPr lang="es-ES" sz="1200" dirty="0" smtClean="0">
                          <a:solidFill>
                            <a:schemeClr val="tx1"/>
                          </a:solidFill>
                          <a:effectLst/>
                        </a:rPr>
                        <a:t>: </a:t>
                      </a:r>
                      <a:r>
                        <a:rPr lang="es-ES" sz="1200" dirty="0">
                          <a:solidFill>
                            <a:schemeClr val="tx1"/>
                          </a:solidFill>
                          <a:effectLst/>
                        </a:rPr>
                        <a:t>0,3 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bl>
          </a:graphicData>
        </a:graphic>
      </p:graphicFrame>
      <p:graphicFrame>
        <p:nvGraphicFramePr>
          <p:cNvPr id="87" name="Tabla 86"/>
          <p:cNvGraphicFramePr>
            <a:graphicFrameLocks noGrp="1"/>
          </p:cNvGraphicFramePr>
          <p:nvPr>
            <p:extLst>
              <p:ext uri="{D42A27DB-BD31-4B8C-83A1-F6EECF244321}">
                <p14:modId xmlns:p14="http://schemas.microsoft.com/office/powerpoint/2010/main" val="794330137"/>
              </p:ext>
            </p:extLst>
          </p:nvPr>
        </p:nvGraphicFramePr>
        <p:xfrm>
          <a:off x="6255759" y="1290639"/>
          <a:ext cx="5656243" cy="589373"/>
        </p:xfrm>
        <a:graphic>
          <a:graphicData uri="http://schemas.openxmlformats.org/drawingml/2006/table">
            <a:tbl>
              <a:tblPr firstRow="1" firstCol="1" bandRow="1">
                <a:tableStyleId>{21E4AEA4-8DFA-4A89-87EB-49C32662AFE0}</a:tableStyleId>
              </a:tblPr>
              <a:tblGrid>
                <a:gridCol w="686812">
                  <a:extLst>
                    <a:ext uri="{9D8B030D-6E8A-4147-A177-3AD203B41FA5}">
                      <a16:colId xmlns:a16="http://schemas.microsoft.com/office/drawing/2014/main" val="20000"/>
                    </a:ext>
                  </a:extLst>
                </a:gridCol>
                <a:gridCol w="686812">
                  <a:extLst>
                    <a:ext uri="{9D8B030D-6E8A-4147-A177-3AD203B41FA5}">
                      <a16:colId xmlns:a16="http://schemas.microsoft.com/office/drawing/2014/main" val="20001"/>
                    </a:ext>
                  </a:extLst>
                </a:gridCol>
                <a:gridCol w="686812">
                  <a:extLst>
                    <a:ext uri="{9D8B030D-6E8A-4147-A177-3AD203B41FA5}">
                      <a16:colId xmlns:a16="http://schemas.microsoft.com/office/drawing/2014/main" val="20002"/>
                    </a:ext>
                  </a:extLst>
                </a:gridCol>
                <a:gridCol w="788998">
                  <a:extLst>
                    <a:ext uri="{9D8B030D-6E8A-4147-A177-3AD203B41FA5}">
                      <a16:colId xmlns:a16="http://schemas.microsoft.com/office/drawing/2014/main" val="20003"/>
                    </a:ext>
                  </a:extLst>
                </a:gridCol>
                <a:gridCol w="686812">
                  <a:extLst>
                    <a:ext uri="{9D8B030D-6E8A-4147-A177-3AD203B41FA5}">
                      <a16:colId xmlns:a16="http://schemas.microsoft.com/office/drawing/2014/main" val="20004"/>
                    </a:ext>
                  </a:extLst>
                </a:gridCol>
                <a:gridCol w="686812">
                  <a:extLst>
                    <a:ext uri="{9D8B030D-6E8A-4147-A177-3AD203B41FA5}">
                      <a16:colId xmlns:a16="http://schemas.microsoft.com/office/drawing/2014/main" val="20005"/>
                    </a:ext>
                  </a:extLst>
                </a:gridCol>
                <a:gridCol w="690740">
                  <a:extLst>
                    <a:ext uri="{9D8B030D-6E8A-4147-A177-3AD203B41FA5}">
                      <a16:colId xmlns:a16="http://schemas.microsoft.com/office/drawing/2014/main" val="20006"/>
                    </a:ext>
                  </a:extLst>
                </a:gridCol>
                <a:gridCol w="742445">
                  <a:extLst>
                    <a:ext uri="{9D8B030D-6E8A-4147-A177-3AD203B41FA5}">
                      <a16:colId xmlns:a16="http://schemas.microsoft.com/office/drawing/2014/main" val="20007"/>
                    </a:ext>
                  </a:extLst>
                </a:gridCol>
              </a:tblGrid>
              <a:tr h="393112">
                <a:tc gridSpan="8">
                  <a:txBody>
                    <a:bodyPr/>
                    <a:lstStyle/>
                    <a:p>
                      <a:pPr algn="ctr">
                        <a:lnSpc>
                          <a:spcPct val="107000"/>
                        </a:lnSpc>
                        <a:spcAft>
                          <a:spcPts val="0"/>
                        </a:spcAft>
                      </a:pPr>
                      <a:r>
                        <a:rPr lang="es-ES" sz="1200" dirty="0">
                          <a:solidFill>
                            <a:schemeClr val="tx1"/>
                          </a:solidFill>
                          <a:effectLst/>
                        </a:rPr>
                        <a:t>Evolución del contorno de la burbuja con diferentes voltajes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6261">
                <a:tc gridSpan="8">
                  <a:txBody>
                    <a:bodyPr/>
                    <a:lstStyle/>
                    <a:p>
                      <a:pPr algn="ctr">
                        <a:lnSpc>
                          <a:spcPct val="107000"/>
                        </a:lnSpc>
                        <a:spcAft>
                          <a:spcPts val="0"/>
                        </a:spcAft>
                      </a:pPr>
                      <a:r>
                        <a:rPr lang="es-ES" sz="1200" dirty="0">
                          <a:solidFill>
                            <a:schemeClr val="tx1"/>
                          </a:solidFill>
                          <a:effectLst/>
                        </a:rPr>
                        <a:t>Pmín: 500 psi - </a:t>
                      </a:r>
                      <a:r>
                        <a:rPr lang="es-ES" sz="1200" dirty="0" smtClean="0">
                          <a:solidFill>
                            <a:schemeClr val="tx1"/>
                          </a:solidFill>
                          <a:effectLst/>
                          <a:sym typeface="Symbol" panose="05050102010706020507" pitchFamily="18" charset="2"/>
                        </a:rPr>
                        <a:t></a:t>
                      </a:r>
                      <a:r>
                        <a:rPr lang="es-ES" sz="1200" dirty="0" smtClean="0">
                          <a:solidFill>
                            <a:schemeClr val="tx1"/>
                          </a:solidFill>
                          <a:effectLst/>
                        </a:rPr>
                        <a:t>: 0,5 </a:t>
                      </a:r>
                      <a:r>
                        <a:rPr lang="es-ES" sz="1200" dirty="0">
                          <a:solidFill>
                            <a:schemeClr val="tx1"/>
                          </a:solidFill>
                          <a:effectLst/>
                        </a:rPr>
                        <a:t>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bl>
          </a:graphicData>
        </a:graphic>
      </p:graphicFrame>
      <p:sp>
        <p:nvSpPr>
          <p:cNvPr id="12" name="Recortar rectángulo de esquina diagonal 11"/>
          <p:cNvSpPr/>
          <p:nvPr/>
        </p:nvSpPr>
        <p:spPr>
          <a:xfrm>
            <a:off x="2462212" y="1993911"/>
            <a:ext cx="1875657" cy="44119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0,0 kV</a:t>
            </a:r>
            <a:endParaRPr lang="es-ES" dirty="0"/>
          </a:p>
        </p:txBody>
      </p:sp>
      <p:sp>
        <p:nvSpPr>
          <p:cNvPr id="91" name="Recortar rectángulo de esquina diagonal 90"/>
          <p:cNvSpPr/>
          <p:nvPr/>
        </p:nvSpPr>
        <p:spPr>
          <a:xfrm>
            <a:off x="2462211" y="3541742"/>
            <a:ext cx="1875657" cy="44119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9</a:t>
            </a:r>
            <a:r>
              <a:rPr lang="es-ES" dirty="0" smtClean="0"/>
              <a:t>,0 kV</a:t>
            </a:r>
            <a:endParaRPr lang="es-ES" dirty="0"/>
          </a:p>
        </p:txBody>
      </p:sp>
      <p:sp>
        <p:nvSpPr>
          <p:cNvPr id="92" name="Recortar rectángulo de esquina diagonal 91"/>
          <p:cNvSpPr/>
          <p:nvPr/>
        </p:nvSpPr>
        <p:spPr>
          <a:xfrm>
            <a:off x="8446552" y="3597958"/>
            <a:ext cx="1875657" cy="44119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9</a:t>
            </a:r>
            <a:r>
              <a:rPr lang="es-ES" dirty="0" smtClean="0"/>
              <a:t>,0 kV</a:t>
            </a:r>
            <a:endParaRPr lang="es-ES" dirty="0"/>
          </a:p>
        </p:txBody>
      </p:sp>
      <p:sp>
        <p:nvSpPr>
          <p:cNvPr id="93" name="Recortar rectángulo de esquina diagonal 92"/>
          <p:cNvSpPr/>
          <p:nvPr/>
        </p:nvSpPr>
        <p:spPr>
          <a:xfrm>
            <a:off x="8446551" y="1982691"/>
            <a:ext cx="1875657" cy="44119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0,0 kV</a:t>
            </a:r>
            <a:endParaRPr lang="es-ES" dirty="0"/>
          </a:p>
        </p:txBody>
      </p:sp>
      <mc:AlternateContent xmlns:mc="http://schemas.openxmlformats.org/markup-compatibility/2006" xmlns:a14="http://schemas.microsoft.com/office/drawing/2010/main">
        <mc:Choice Requires="a14">
          <p:sp>
            <p:nvSpPr>
              <p:cNvPr id="13" name="Rectángulo 12"/>
              <p:cNvSpPr/>
              <p:nvPr/>
            </p:nvSpPr>
            <p:spPr>
              <a:xfrm>
                <a:off x="8359941" y="5477190"/>
                <a:ext cx="19622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rPr>
                        <m:t>0.0120</m:t>
                      </m:r>
                      <m:r>
                        <a:rPr lang="es-ES" i="0">
                          <a:latin typeface="Cambria Math" panose="02040503050406030204" pitchFamily="18" charset="0"/>
                        </a:rPr>
                        <m:t> </m:t>
                      </m:r>
                      <m:sPre>
                        <m:sPrePr>
                          <m:ctrlPr>
                            <a:rPr lang="es-ES" i="1">
                              <a:latin typeface="Cambria Math" panose="02040503050406030204" pitchFamily="18" charset="0"/>
                            </a:rPr>
                          </m:ctrlPr>
                        </m:sPrePr>
                        <m:sub>
                          <m:r>
                            <a:rPr lang="es-ES" i="0">
                              <a:latin typeface="Cambria Math" panose="02040503050406030204" pitchFamily="18" charset="0"/>
                            </a:rPr>
                            <m:t>−</m:t>
                          </m:r>
                        </m:sub>
                        <m:sup>
                          <m:r>
                            <a:rPr lang="es-ES" i="0">
                              <a:latin typeface="Cambria Math" panose="02040503050406030204" pitchFamily="18" charset="0"/>
                            </a:rPr>
                            <m:t>+</m:t>
                          </m:r>
                        </m:sup>
                        <m:e>
                          <m:r>
                            <a:rPr lang="es-ES" i="0">
                              <a:latin typeface="Cambria Math" panose="02040503050406030204" pitchFamily="18" charset="0"/>
                            </a:rPr>
                            <m:t>0.0006</m:t>
                          </m:r>
                        </m:e>
                      </m:sPre>
                      <m:r>
                        <a:rPr lang="es-ES" i="0">
                          <a:latin typeface="Cambria Math" panose="02040503050406030204" pitchFamily="18" charset="0"/>
                        </a:rPr>
                        <m:t> </m:t>
                      </m:r>
                      <m:r>
                        <a:rPr lang="es-ES" i="1">
                          <a:latin typeface="Cambria Math" panose="02040503050406030204" pitchFamily="18" charset="0"/>
                        </a:rPr>
                        <m:t>𝑠</m:t>
                      </m:r>
                    </m:oMath>
                  </m:oMathPara>
                </a14:m>
                <a:endParaRPr lang="es-ES" dirty="0"/>
              </a:p>
            </p:txBody>
          </p:sp>
        </mc:Choice>
        <mc:Fallback xmlns="">
          <p:sp>
            <p:nvSpPr>
              <p:cNvPr id="13" name="Rectángulo 12"/>
              <p:cNvSpPr>
                <a:spLocks noRot="1" noChangeAspect="1" noMove="1" noResize="1" noEditPoints="1" noAdjustHandles="1" noChangeArrowheads="1" noChangeShapeType="1" noTextEdit="1"/>
              </p:cNvSpPr>
              <p:nvPr/>
            </p:nvSpPr>
            <p:spPr>
              <a:xfrm>
                <a:off x="8359941" y="5477190"/>
                <a:ext cx="1962267" cy="369332"/>
              </a:xfrm>
              <a:prstGeom prst="rect">
                <a:avLst/>
              </a:prstGeom>
              <a:blipFill rotWithShape="0">
                <a:blip r:embed="rId31"/>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2375601" y="5390838"/>
                <a:ext cx="19622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rPr>
                        <m:t>0.0130</m:t>
                      </m:r>
                      <m:r>
                        <a:rPr lang="es-ES" i="0">
                          <a:latin typeface="Cambria Math" panose="02040503050406030204" pitchFamily="18" charset="0"/>
                        </a:rPr>
                        <m:t> </m:t>
                      </m:r>
                      <m:sPre>
                        <m:sPrePr>
                          <m:ctrlPr>
                            <a:rPr lang="es-ES" i="1">
                              <a:latin typeface="Cambria Math" panose="02040503050406030204" pitchFamily="18" charset="0"/>
                            </a:rPr>
                          </m:ctrlPr>
                        </m:sPrePr>
                        <m:sub>
                          <m:r>
                            <a:rPr lang="es-ES" i="0">
                              <a:latin typeface="Cambria Math" panose="02040503050406030204" pitchFamily="18" charset="0"/>
                            </a:rPr>
                            <m:t>−</m:t>
                          </m:r>
                        </m:sub>
                        <m:sup>
                          <m:r>
                            <a:rPr lang="es-ES" i="0">
                              <a:latin typeface="Cambria Math" panose="02040503050406030204" pitchFamily="18" charset="0"/>
                            </a:rPr>
                            <m:t>+</m:t>
                          </m:r>
                        </m:sup>
                        <m:e>
                          <m:r>
                            <a:rPr lang="es-ES" i="0">
                              <a:latin typeface="Cambria Math" panose="02040503050406030204" pitchFamily="18" charset="0"/>
                            </a:rPr>
                            <m:t>0.0001</m:t>
                          </m:r>
                        </m:e>
                      </m:sPre>
                      <m:r>
                        <a:rPr lang="es-ES" i="0">
                          <a:latin typeface="Cambria Math" panose="02040503050406030204" pitchFamily="18" charset="0"/>
                        </a:rPr>
                        <m:t> </m:t>
                      </m:r>
                      <m:r>
                        <a:rPr lang="es-ES" i="1">
                          <a:latin typeface="Cambria Math" panose="02040503050406030204" pitchFamily="18" charset="0"/>
                        </a:rPr>
                        <m:t>𝑠</m:t>
                      </m:r>
                    </m:oMath>
                  </m:oMathPara>
                </a14:m>
                <a:endParaRPr lang="es-ES" dirty="0"/>
              </a:p>
            </p:txBody>
          </p:sp>
        </mc:Choice>
        <mc:Fallback xmlns="">
          <p:sp>
            <p:nvSpPr>
              <p:cNvPr id="14" name="Rectángulo 13"/>
              <p:cNvSpPr>
                <a:spLocks noRot="1" noChangeAspect="1" noMove="1" noResize="1" noEditPoints="1" noAdjustHandles="1" noChangeArrowheads="1" noChangeShapeType="1" noTextEdit="1"/>
              </p:cNvSpPr>
              <p:nvPr/>
            </p:nvSpPr>
            <p:spPr>
              <a:xfrm>
                <a:off x="2375601" y="5390838"/>
                <a:ext cx="1962267" cy="369332"/>
              </a:xfrm>
              <a:prstGeom prst="rect">
                <a:avLst/>
              </a:prstGeom>
              <a:blipFill rotWithShape="0">
                <a:blip r:embed="rId32"/>
                <a:stretch>
                  <a:fillRect/>
                </a:stretch>
              </a:blipFill>
            </p:spPr>
            <p:txBody>
              <a:bodyPr/>
              <a:lstStyle/>
              <a:p>
                <a:r>
                  <a:rPr lang="es-ES">
                    <a:noFill/>
                  </a:rPr>
                  <a:t> </a:t>
                </a:r>
              </a:p>
            </p:txBody>
          </p:sp>
        </mc:Fallback>
      </mc:AlternateContent>
      <p:pic>
        <p:nvPicPr>
          <p:cNvPr id="14385" name="Imagen 368"/>
          <p:cNvPicPr>
            <a:picLocks noChangeAspect="1" noChangeArrowheads="1"/>
          </p:cNvPicPr>
          <p:nvPr/>
        </p:nvPicPr>
        <p:blipFill>
          <a:blip r:embed="rId2">
            <a:extLst>
              <a:ext uri="{28A0092B-C50C-407E-A947-70E740481C1C}">
                <a14:useLocalDpi xmlns:a14="http://schemas.microsoft.com/office/drawing/2010/main" val="0"/>
              </a:ext>
            </a:extLst>
          </a:blip>
          <a:srcRect t="18588" b="-4041"/>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84" name="Imagen 367"/>
          <p:cNvPicPr>
            <a:picLocks noChangeAspect="1" noChangeArrowheads="1"/>
          </p:cNvPicPr>
          <p:nvPr/>
        </p:nvPicPr>
        <p:blipFill>
          <a:blip r:embed="rId3">
            <a:extLst>
              <a:ext uri="{28A0092B-C50C-407E-A947-70E740481C1C}">
                <a14:useLocalDpi xmlns:a14="http://schemas.microsoft.com/office/drawing/2010/main" val="0"/>
              </a:ext>
            </a:extLst>
          </a:blip>
          <a:srcRect t="20200"/>
          <a:stretch>
            <a:fillRect/>
          </a:stretch>
        </p:blipFill>
        <p:spPr bwMode="auto">
          <a:xfrm>
            <a:off x="4476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83" name="Imagen 366"/>
          <p:cNvPicPr>
            <a:picLocks noChangeAspect="1" noChangeArrowheads="1"/>
          </p:cNvPicPr>
          <p:nvPr/>
        </p:nvPicPr>
        <p:blipFill>
          <a:blip r:embed="rId4" cstate="print">
            <a:extLst>
              <a:ext uri="{28A0092B-C50C-407E-A947-70E740481C1C}">
                <a14:useLocalDpi xmlns:a14="http://schemas.microsoft.com/office/drawing/2010/main" val="0"/>
              </a:ext>
            </a:extLst>
          </a:blip>
          <a:srcRect t="18474"/>
          <a:stretch>
            <a:fillRect/>
          </a:stretch>
        </p:blipFill>
        <p:spPr bwMode="auto">
          <a:xfrm>
            <a:off x="89535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4382" name="Imagen 365"/>
          <p:cNvPicPr>
            <a:picLocks noChangeAspect="1" noChangeArrowheads="1"/>
          </p:cNvPicPr>
          <p:nvPr/>
        </p:nvPicPr>
        <p:blipFill>
          <a:blip r:embed="rId5">
            <a:extLst>
              <a:ext uri="{28A0092B-C50C-407E-A947-70E740481C1C}">
                <a14:useLocalDpi xmlns:a14="http://schemas.microsoft.com/office/drawing/2010/main" val="0"/>
              </a:ext>
            </a:extLst>
          </a:blip>
          <a:srcRect t="16008"/>
          <a:stretch>
            <a:fillRect/>
          </a:stretch>
        </p:blipFill>
        <p:spPr bwMode="auto">
          <a:xfrm>
            <a:off x="134302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81" name="Imagen 364"/>
          <p:cNvPicPr>
            <a:picLocks noChangeAspect="1" noChangeArrowheads="1"/>
          </p:cNvPicPr>
          <p:nvPr/>
        </p:nvPicPr>
        <p:blipFill>
          <a:blip r:embed="rId6" cstate="print">
            <a:extLst>
              <a:ext uri="{28A0092B-C50C-407E-A947-70E740481C1C}">
                <a14:useLocalDpi xmlns:a14="http://schemas.microsoft.com/office/drawing/2010/main" val="0"/>
              </a:ext>
            </a:extLst>
          </a:blip>
          <a:srcRect t="15965"/>
          <a:stretch>
            <a:fillRect/>
          </a:stretch>
        </p:blipFill>
        <p:spPr bwMode="auto">
          <a:xfrm>
            <a:off x="179070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80" name="Imagen 363"/>
          <p:cNvPicPr>
            <a:picLocks noChangeAspect="1" noChangeArrowheads="1"/>
          </p:cNvPicPr>
          <p:nvPr/>
        </p:nvPicPr>
        <p:blipFill>
          <a:blip r:embed="rId7">
            <a:extLst>
              <a:ext uri="{28A0092B-C50C-407E-A947-70E740481C1C}">
                <a14:useLocalDpi xmlns:a14="http://schemas.microsoft.com/office/drawing/2010/main" val="0"/>
              </a:ext>
            </a:extLst>
          </a:blip>
          <a:srcRect t="16498"/>
          <a:stretch>
            <a:fillRect/>
          </a:stretch>
        </p:blipFill>
        <p:spPr bwMode="auto">
          <a:xfrm>
            <a:off x="22383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79" name="Imagen 362"/>
          <p:cNvPicPr>
            <a:picLocks noChangeAspect="1" noChangeArrowheads="1"/>
          </p:cNvPicPr>
          <p:nvPr/>
        </p:nvPicPr>
        <p:blipFill>
          <a:blip r:embed="rId8">
            <a:extLst>
              <a:ext uri="{28A0092B-C50C-407E-A947-70E740481C1C}">
                <a14:useLocalDpi xmlns:a14="http://schemas.microsoft.com/office/drawing/2010/main" val="0"/>
              </a:ext>
            </a:extLst>
          </a:blip>
          <a:srcRect t="12004"/>
          <a:stretch>
            <a:fillRect/>
          </a:stretch>
        </p:blipFill>
        <p:spPr bwMode="auto">
          <a:xfrm>
            <a:off x="26860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78" name="Imagen 361"/>
          <p:cNvPicPr>
            <a:picLocks noChangeAspect="1" noChangeArrowheads="1"/>
          </p:cNvPicPr>
          <p:nvPr/>
        </p:nvPicPr>
        <p:blipFill>
          <a:blip r:embed="rId33" cstate="print">
            <a:extLst>
              <a:ext uri="{28A0092B-C50C-407E-A947-70E740481C1C}">
                <a14:useLocalDpi xmlns:a14="http://schemas.microsoft.com/office/drawing/2010/main" val="0"/>
              </a:ext>
            </a:extLst>
          </a:blip>
          <a:srcRect t="1987"/>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77" name="Imagen 360"/>
          <p:cNvPicPr>
            <a:picLocks noChangeAspect="1" noChangeArrowheads="1"/>
          </p:cNvPicPr>
          <p:nvPr/>
        </p:nvPicPr>
        <p:blipFill>
          <a:blip r:embed="rId34" cstate="print">
            <a:extLst>
              <a:ext uri="{28A0092B-C50C-407E-A947-70E740481C1C}">
                <a14:useLocalDpi xmlns:a14="http://schemas.microsoft.com/office/drawing/2010/main" val="0"/>
              </a:ext>
            </a:extLst>
          </a:blip>
          <a:srcRect t="3905"/>
          <a:stretch>
            <a:fillRect/>
          </a:stretch>
        </p:blipFill>
        <p:spPr bwMode="auto">
          <a:xfrm>
            <a:off x="4476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76" name="Imagen 359"/>
          <p:cNvPicPr>
            <a:picLocks noChangeAspect="1" noChangeArrowheads="1"/>
          </p:cNvPicPr>
          <p:nvPr/>
        </p:nvPicPr>
        <p:blipFill>
          <a:blip r:embed="rId35" cstate="print">
            <a:extLst>
              <a:ext uri="{28A0092B-C50C-407E-A947-70E740481C1C}">
                <a14:useLocalDpi xmlns:a14="http://schemas.microsoft.com/office/drawing/2010/main" val="0"/>
              </a:ext>
            </a:extLst>
          </a:blip>
          <a:srcRect t="10391"/>
          <a:stretch>
            <a:fillRect/>
          </a:stretch>
        </p:blipFill>
        <p:spPr bwMode="auto">
          <a:xfrm>
            <a:off x="89535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4375" name="Imagen 358"/>
          <p:cNvPicPr>
            <a:picLocks noChangeAspect="1" noChangeArrowheads="1"/>
          </p:cNvPicPr>
          <p:nvPr/>
        </p:nvPicPr>
        <p:blipFill>
          <a:blip r:embed="rId36" cstate="print">
            <a:extLst>
              <a:ext uri="{28A0092B-C50C-407E-A947-70E740481C1C}">
                <a14:useLocalDpi xmlns:a14="http://schemas.microsoft.com/office/drawing/2010/main" val="0"/>
              </a:ext>
            </a:extLst>
          </a:blip>
          <a:srcRect t="13426"/>
          <a:stretch>
            <a:fillRect/>
          </a:stretch>
        </p:blipFill>
        <p:spPr bwMode="auto">
          <a:xfrm>
            <a:off x="134302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74" name="Imagen 357"/>
          <p:cNvPicPr>
            <a:picLocks noChangeAspect="1" noChangeArrowheads="1"/>
          </p:cNvPicPr>
          <p:nvPr/>
        </p:nvPicPr>
        <p:blipFill>
          <a:blip r:embed="rId37" cstate="print">
            <a:extLst>
              <a:ext uri="{28A0092B-C50C-407E-A947-70E740481C1C}">
                <a14:useLocalDpi xmlns:a14="http://schemas.microsoft.com/office/drawing/2010/main" val="0"/>
              </a:ext>
            </a:extLst>
          </a:blip>
          <a:srcRect t="9827" b="2"/>
          <a:stretch>
            <a:fillRect/>
          </a:stretch>
        </p:blipFill>
        <p:spPr bwMode="auto">
          <a:xfrm>
            <a:off x="179070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4373" name="Imagen 356"/>
          <p:cNvPicPr>
            <a:picLocks noChangeAspect="1" noChangeArrowheads="1"/>
          </p:cNvPicPr>
          <p:nvPr/>
        </p:nvPicPr>
        <p:blipFill>
          <a:blip r:embed="rId38" cstate="print">
            <a:extLst>
              <a:ext uri="{28A0092B-C50C-407E-A947-70E740481C1C}">
                <a14:useLocalDpi xmlns:a14="http://schemas.microsoft.com/office/drawing/2010/main" val="0"/>
              </a:ext>
            </a:extLst>
          </a:blip>
          <a:srcRect t="6937"/>
          <a:stretch>
            <a:fillRect/>
          </a:stretch>
        </p:blipFill>
        <p:spPr bwMode="auto">
          <a:xfrm>
            <a:off x="22383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72" name="Imagen 355"/>
          <p:cNvPicPr>
            <a:picLocks noChangeAspect="1" noChangeArrowheads="1"/>
          </p:cNvPicPr>
          <p:nvPr/>
        </p:nvPicPr>
        <p:blipFill>
          <a:blip r:embed="rId39" cstate="print">
            <a:extLst>
              <a:ext uri="{28A0092B-C50C-407E-A947-70E740481C1C}">
                <a14:useLocalDpi xmlns:a14="http://schemas.microsoft.com/office/drawing/2010/main" val="0"/>
              </a:ext>
            </a:extLst>
          </a:blip>
          <a:srcRect t="6921"/>
          <a:stretch>
            <a:fillRect/>
          </a:stretch>
        </p:blipFill>
        <p:spPr bwMode="auto">
          <a:xfrm>
            <a:off x="26860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Imagen 106"/>
          <p:cNvPicPr>
            <a:picLocks noChangeAspect="1" noChangeArrowheads="1"/>
          </p:cNvPicPr>
          <p:nvPr/>
        </p:nvPicPr>
        <p:blipFill>
          <a:blip r:embed="rId9" cstate="print">
            <a:extLst>
              <a:ext uri="{28A0092B-C50C-407E-A947-70E740481C1C}">
                <a14:useLocalDpi xmlns:a14="http://schemas.microsoft.com/office/drawing/2010/main" val="0"/>
              </a:ext>
            </a:extLst>
          </a:blip>
          <a:srcRect t="2759" b="5121"/>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Imagen 103"/>
          <p:cNvPicPr>
            <a:picLocks noChangeAspect="1" noChangeArrowheads="1"/>
          </p:cNvPicPr>
          <p:nvPr/>
        </p:nvPicPr>
        <p:blipFill>
          <a:blip r:embed="rId10">
            <a:extLst>
              <a:ext uri="{28A0092B-C50C-407E-A947-70E740481C1C}">
                <a14:useLocalDpi xmlns:a14="http://schemas.microsoft.com/office/drawing/2010/main" val="0"/>
              </a:ext>
            </a:extLst>
          </a:blip>
          <a:srcRect t="5952" b="3732"/>
          <a:stretch>
            <a:fillRect/>
          </a:stretch>
        </p:blipFill>
        <p:spPr bwMode="auto">
          <a:xfrm>
            <a:off x="4476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Imagen 147"/>
          <p:cNvPicPr>
            <a:picLocks noChangeAspect="1" noChangeArrowheads="1"/>
          </p:cNvPicPr>
          <p:nvPr/>
        </p:nvPicPr>
        <p:blipFill>
          <a:blip r:embed="rId11">
            <a:extLst>
              <a:ext uri="{28A0092B-C50C-407E-A947-70E740481C1C}">
                <a14:useLocalDpi xmlns:a14="http://schemas.microsoft.com/office/drawing/2010/main" val="0"/>
              </a:ext>
            </a:extLst>
          </a:blip>
          <a:srcRect t="10249" b="4703"/>
          <a:stretch>
            <a:fillRect/>
          </a:stretch>
        </p:blipFill>
        <p:spPr bwMode="auto">
          <a:xfrm>
            <a:off x="8953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Imagen 148"/>
          <p:cNvPicPr>
            <a:picLocks noChangeAspect="1" noChangeArrowheads="1"/>
          </p:cNvPicPr>
          <p:nvPr/>
        </p:nvPicPr>
        <p:blipFill>
          <a:blip r:embed="rId12" cstate="print">
            <a:extLst>
              <a:ext uri="{28A0092B-C50C-407E-A947-70E740481C1C}">
                <a14:useLocalDpi xmlns:a14="http://schemas.microsoft.com/office/drawing/2010/main" val="0"/>
              </a:ext>
            </a:extLst>
          </a:blip>
          <a:srcRect t="10132" b="5275"/>
          <a:stretch>
            <a:fillRect/>
          </a:stretch>
        </p:blipFill>
        <p:spPr bwMode="auto">
          <a:xfrm>
            <a:off x="134302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Imagen 102"/>
          <p:cNvPicPr>
            <a:picLocks noChangeAspect="1" noChangeArrowheads="1"/>
          </p:cNvPicPr>
          <p:nvPr/>
        </p:nvPicPr>
        <p:blipFill>
          <a:blip r:embed="rId13" cstate="print">
            <a:extLst>
              <a:ext uri="{28A0092B-C50C-407E-A947-70E740481C1C}">
                <a14:useLocalDpi xmlns:a14="http://schemas.microsoft.com/office/drawing/2010/main" val="0"/>
              </a:ext>
            </a:extLst>
          </a:blip>
          <a:srcRect t="7904" b="5228"/>
          <a:stretch>
            <a:fillRect/>
          </a:stretch>
        </p:blipFill>
        <p:spPr bwMode="auto">
          <a:xfrm>
            <a:off x="179070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Imagen 100"/>
          <p:cNvPicPr>
            <a:picLocks noChangeAspect="1" noChangeArrowheads="1"/>
          </p:cNvPicPr>
          <p:nvPr/>
        </p:nvPicPr>
        <p:blipFill>
          <a:blip r:embed="rId14" cstate="print">
            <a:extLst>
              <a:ext uri="{28A0092B-C50C-407E-A947-70E740481C1C}">
                <a14:useLocalDpi xmlns:a14="http://schemas.microsoft.com/office/drawing/2010/main" val="0"/>
              </a:ext>
            </a:extLst>
          </a:blip>
          <a:srcRect t="5339" b="5573"/>
          <a:stretch>
            <a:fillRect/>
          </a:stretch>
        </p:blipFill>
        <p:spPr bwMode="auto">
          <a:xfrm>
            <a:off x="22383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37" name="Imagen 151"/>
          <p:cNvPicPr>
            <a:picLocks noChangeAspect="1" noChangeArrowheads="1"/>
          </p:cNvPicPr>
          <p:nvPr/>
        </p:nvPicPr>
        <p:blipFill>
          <a:blip r:embed="rId15">
            <a:extLst>
              <a:ext uri="{28A0092B-C50C-407E-A947-70E740481C1C}">
                <a14:useLocalDpi xmlns:a14="http://schemas.microsoft.com/office/drawing/2010/main" val="0"/>
              </a:ext>
            </a:extLst>
          </a:blip>
          <a:srcRect t="2734" b="6578"/>
          <a:stretch>
            <a:fillRect/>
          </a:stretch>
        </p:blipFill>
        <p:spPr bwMode="auto">
          <a:xfrm>
            <a:off x="26860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Imagen 152"/>
          <p:cNvPicPr>
            <a:picLocks noChangeAspect="1" noChangeArrowheads="1"/>
          </p:cNvPicPr>
          <p:nvPr/>
        </p:nvPicPr>
        <p:blipFill>
          <a:blip r:embed="rId40" cstate="print">
            <a:extLst>
              <a:ext uri="{28A0092B-C50C-407E-A947-70E740481C1C}">
                <a14:useLocalDpi xmlns:a14="http://schemas.microsoft.com/office/drawing/2010/main" val="0"/>
              </a:ext>
            </a:extLst>
          </a:blip>
          <a:srcRect t="18585"/>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9" name="Imagen 125"/>
          <p:cNvPicPr>
            <a:picLocks noChangeAspect="1" noChangeArrowheads="1"/>
          </p:cNvPicPr>
          <p:nvPr/>
        </p:nvPicPr>
        <p:blipFill>
          <a:blip r:embed="rId41" cstate="print">
            <a:extLst>
              <a:ext uri="{28A0092B-C50C-407E-A947-70E740481C1C}">
                <a14:useLocalDpi xmlns:a14="http://schemas.microsoft.com/office/drawing/2010/main" val="0"/>
              </a:ext>
            </a:extLst>
          </a:blip>
          <a:srcRect t="7256"/>
          <a:stretch>
            <a:fillRect/>
          </a:stretch>
        </p:blipFill>
        <p:spPr bwMode="auto">
          <a:xfrm>
            <a:off x="4476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Imagen 123"/>
          <p:cNvPicPr>
            <a:picLocks noChangeAspect="1" noChangeArrowheads="1"/>
          </p:cNvPicPr>
          <p:nvPr/>
        </p:nvPicPr>
        <p:blipFill>
          <a:blip r:embed="rId42" cstate="print">
            <a:extLst>
              <a:ext uri="{28A0092B-C50C-407E-A947-70E740481C1C}">
                <a14:useLocalDpi xmlns:a14="http://schemas.microsoft.com/office/drawing/2010/main" val="0"/>
              </a:ext>
            </a:extLst>
          </a:blip>
          <a:srcRect t="7732"/>
          <a:stretch>
            <a:fillRect/>
          </a:stretch>
        </p:blipFill>
        <p:spPr bwMode="auto">
          <a:xfrm>
            <a:off x="8953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7" name="Imagen 155"/>
          <p:cNvPicPr>
            <a:picLocks noChangeAspect="1" noChangeArrowheads="1"/>
          </p:cNvPicPr>
          <p:nvPr/>
        </p:nvPicPr>
        <p:blipFill>
          <a:blip r:embed="rId43">
            <a:extLst>
              <a:ext uri="{28A0092B-C50C-407E-A947-70E740481C1C}">
                <a14:useLocalDpi xmlns:a14="http://schemas.microsoft.com/office/drawing/2010/main" val="0"/>
              </a:ext>
            </a:extLst>
          </a:blip>
          <a:srcRect t="14864"/>
          <a:stretch>
            <a:fillRect/>
          </a:stretch>
        </p:blipFill>
        <p:spPr bwMode="auto">
          <a:xfrm>
            <a:off x="134302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Imagen 156"/>
          <p:cNvPicPr>
            <a:picLocks noChangeAspect="1" noChangeArrowheads="1"/>
          </p:cNvPicPr>
          <p:nvPr/>
        </p:nvPicPr>
        <p:blipFill>
          <a:blip r:embed="rId44" cstate="print">
            <a:extLst>
              <a:ext uri="{28A0092B-C50C-407E-A947-70E740481C1C}">
                <a14:useLocalDpi xmlns:a14="http://schemas.microsoft.com/office/drawing/2010/main" val="0"/>
              </a:ext>
            </a:extLst>
          </a:blip>
          <a:srcRect t="16264"/>
          <a:stretch>
            <a:fillRect/>
          </a:stretch>
        </p:blipFill>
        <p:spPr bwMode="auto">
          <a:xfrm>
            <a:off x="179070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4345" name="Imagen 117"/>
          <p:cNvPicPr>
            <a:picLocks noChangeAspect="1" noChangeArrowheads="1"/>
          </p:cNvPicPr>
          <p:nvPr/>
        </p:nvPicPr>
        <p:blipFill>
          <a:blip r:embed="rId45">
            <a:extLst>
              <a:ext uri="{28A0092B-C50C-407E-A947-70E740481C1C}">
                <a14:useLocalDpi xmlns:a14="http://schemas.microsoft.com/office/drawing/2010/main" val="0"/>
              </a:ext>
            </a:extLst>
          </a:blip>
          <a:srcRect t="9792"/>
          <a:stretch>
            <a:fillRect/>
          </a:stretch>
        </p:blipFill>
        <p:spPr bwMode="auto">
          <a:xfrm>
            <a:off x="22383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Imagen 115"/>
          <p:cNvPicPr>
            <a:picLocks noChangeAspect="1" noChangeArrowheads="1"/>
          </p:cNvPicPr>
          <p:nvPr/>
        </p:nvPicPr>
        <p:blipFill>
          <a:blip r:embed="rId46">
            <a:extLst>
              <a:ext uri="{28A0092B-C50C-407E-A947-70E740481C1C}">
                <a14:useLocalDpi xmlns:a14="http://schemas.microsoft.com/office/drawing/2010/main" val="0"/>
              </a:ext>
            </a:extLst>
          </a:blip>
          <a:srcRect t="16595"/>
          <a:stretch>
            <a:fillRect/>
          </a:stretch>
        </p:blipFill>
        <p:spPr bwMode="auto">
          <a:xfrm>
            <a:off x="26860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71" name="Imagen 354"/>
          <p:cNvPicPr>
            <a:picLocks noChangeAspect="1" noChangeArrowheads="1"/>
          </p:cNvPicPr>
          <p:nvPr/>
        </p:nvPicPr>
        <p:blipFill>
          <a:blip r:embed="rId47" cstate="print">
            <a:extLst>
              <a:ext uri="{28A0092B-C50C-407E-A947-70E740481C1C}">
                <a14:useLocalDpi xmlns:a14="http://schemas.microsoft.com/office/drawing/2010/main" val="0"/>
              </a:ext>
            </a:extLst>
          </a:blip>
          <a:srcRect t="7433" r="-6917"/>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70" name="Imagen 353"/>
          <p:cNvPicPr>
            <a:picLocks noChangeAspect="1" noChangeArrowheads="1"/>
          </p:cNvPicPr>
          <p:nvPr/>
        </p:nvPicPr>
        <p:blipFill>
          <a:blip r:embed="rId48" cstate="print">
            <a:extLst>
              <a:ext uri="{28A0092B-C50C-407E-A947-70E740481C1C}">
                <a14:useLocalDpi xmlns:a14="http://schemas.microsoft.com/office/drawing/2010/main" val="0"/>
              </a:ext>
            </a:extLst>
          </a:blip>
          <a:srcRect t="10262" r="-6841"/>
          <a:stretch>
            <a:fillRect/>
          </a:stretch>
        </p:blipFill>
        <p:spPr bwMode="auto">
          <a:xfrm>
            <a:off x="447675"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4369" name="Imagen 352"/>
          <p:cNvPicPr>
            <a:picLocks noChangeAspect="1" noChangeArrowheads="1"/>
          </p:cNvPicPr>
          <p:nvPr/>
        </p:nvPicPr>
        <p:blipFill>
          <a:blip r:embed="rId49" cstate="print">
            <a:extLst>
              <a:ext uri="{28A0092B-C50C-407E-A947-70E740481C1C}">
                <a14:useLocalDpi xmlns:a14="http://schemas.microsoft.com/office/drawing/2010/main" val="0"/>
              </a:ext>
            </a:extLst>
          </a:blip>
          <a:srcRect t="6432" r="-4720"/>
          <a:stretch>
            <a:fillRect/>
          </a:stretch>
        </p:blipFill>
        <p:spPr bwMode="auto">
          <a:xfrm>
            <a:off x="8953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8" name="Imagen 204"/>
          <p:cNvPicPr>
            <a:picLocks noChangeAspect="1" noChangeArrowheads="1"/>
          </p:cNvPicPr>
          <p:nvPr/>
        </p:nvPicPr>
        <p:blipFill>
          <a:blip r:embed="rId50" cstate="print">
            <a:extLst>
              <a:ext uri="{28A0092B-C50C-407E-A947-70E740481C1C}">
                <a14:useLocalDpi xmlns:a14="http://schemas.microsoft.com/office/drawing/2010/main" val="0"/>
              </a:ext>
            </a:extLst>
          </a:blip>
          <a:srcRect l="-2" t="2361" r="-5418" b="-2"/>
          <a:stretch>
            <a:fillRect/>
          </a:stretch>
        </p:blipFill>
        <p:spPr bwMode="auto">
          <a:xfrm>
            <a:off x="134302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7" name="Imagen 185"/>
          <p:cNvPicPr>
            <a:picLocks noChangeAspect="1" noChangeArrowheads="1"/>
          </p:cNvPicPr>
          <p:nvPr/>
        </p:nvPicPr>
        <p:blipFill>
          <a:blip r:embed="rId51" cstate="print">
            <a:extLst>
              <a:ext uri="{28A0092B-C50C-407E-A947-70E740481C1C}">
                <a14:useLocalDpi xmlns:a14="http://schemas.microsoft.com/office/drawing/2010/main" val="0"/>
              </a:ext>
            </a:extLst>
          </a:blip>
          <a:srcRect t="7031" r="-6137"/>
          <a:stretch>
            <a:fillRect/>
          </a:stretch>
        </p:blipFill>
        <p:spPr bwMode="auto">
          <a:xfrm>
            <a:off x="179070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6" name="Imagen 172"/>
          <p:cNvPicPr>
            <a:picLocks noChangeAspect="1" noChangeArrowheads="1"/>
          </p:cNvPicPr>
          <p:nvPr/>
        </p:nvPicPr>
        <p:blipFill>
          <a:blip r:embed="rId52" cstate="print">
            <a:extLst>
              <a:ext uri="{28A0092B-C50C-407E-A947-70E740481C1C}">
                <a14:useLocalDpi xmlns:a14="http://schemas.microsoft.com/office/drawing/2010/main" val="0"/>
              </a:ext>
            </a:extLst>
          </a:blip>
          <a:srcRect l="-2" t="391" r="-5495" b="2"/>
          <a:stretch>
            <a:fillRect/>
          </a:stretch>
        </p:blipFill>
        <p:spPr bwMode="auto">
          <a:xfrm>
            <a:off x="22383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5" name="Imagen 142"/>
          <p:cNvPicPr>
            <a:picLocks noChangeAspect="1" noChangeArrowheads="1"/>
          </p:cNvPicPr>
          <p:nvPr/>
        </p:nvPicPr>
        <p:blipFill>
          <a:blip r:embed="rId53" cstate="print">
            <a:extLst>
              <a:ext uri="{28A0092B-C50C-407E-A947-70E740481C1C}">
                <a14:useLocalDpi xmlns:a14="http://schemas.microsoft.com/office/drawing/2010/main" val="0"/>
              </a:ext>
            </a:extLst>
          </a:blip>
          <a:srcRect l="2" t="6343" r="-5573" b="-2"/>
          <a:stretch>
            <a:fillRect/>
          </a:stretch>
        </p:blipFill>
        <p:spPr bwMode="auto">
          <a:xfrm>
            <a:off x="26860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7" name="Imagen 136"/>
          <p:cNvPicPr>
            <a:picLocks noChangeAspect="1" noChangeArrowheads="1"/>
          </p:cNvPicPr>
          <p:nvPr/>
        </p:nvPicPr>
        <p:blipFill>
          <a:blip r:embed="rId54">
            <a:extLst>
              <a:ext uri="{28A0092B-C50C-407E-A947-70E740481C1C}">
                <a14:useLocalDpi xmlns:a14="http://schemas.microsoft.com/office/drawing/2010/main" val="0"/>
              </a:ext>
            </a:extLst>
          </a:blip>
          <a:srcRect t="4738" r="-11275"/>
          <a:stretch>
            <a:fillRect/>
          </a:stretch>
        </p:blipFill>
        <p:spPr bwMode="auto">
          <a:xfrm>
            <a:off x="268605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4356" name="Imagen 135"/>
          <p:cNvPicPr>
            <a:picLocks noChangeAspect="1" noChangeArrowheads="1"/>
          </p:cNvPicPr>
          <p:nvPr/>
        </p:nvPicPr>
        <p:blipFill>
          <a:blip r:embed="rId55">
            <a:extLst>
              <a:ext uri="{28A0092B-C50C-407E-A947-70E740481C1C}">
                <a14:useLocalDpi xmlns:a14="http://schemas.microsoft.com/office/drawing/2010/main" val="0"/>
              </a:ext>
            </a:extLst>
          </a:blip>
          <a:srcRect t="20906"/>
          <a:stretch>
            <a:fillRect/>
          </a:stretch>
        </p:blipFill>
        <p:spPr bwMode="auto">
          <a:xfrm>
            <a:off x="22383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5" name="Imagen 131"/>
          <p:cNvPicPr>
            <a:picLocks noChangeAspect="1" noChangeArrowheads="1"/>
          </p:cNvPicPr>
          <p:nvPr/>
        </p:nvPicPr>
        <p:blipFill>
          <a:blip r:embed="rId56">
            <a:extLst>
              <a:ext uri="{28A0092B-C50C-407E-A947-70E740481C1C}">
                <a14:useLocalDpi xmlns:a14="http://schemas.microsoft.com/office/drawing/2010/main" val="0"/>
              </a:ext>
            </a:extLst>
          </a:blip>
          <a:srcRect t="13142" b="2"/>
          <a:stretch>
            <a:fillRect/>
          </a:stretch>
        </p:blipFill>
        <p:spPr bwMode="auto">
          <a:xfrm>
            <a:off x="179070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4" name="Imagen 126"/>
          <p:cNvPicPr>
            <a:picLocks noChangeAspect="1" noChangeArrowheads="1"/>
          </p:cNvPicPr>
          <p:nvPr/>
        </p:nvPicPr>
        <p:blipFill>
          <a:blip r:embed="rId57" cstate="print">
            <a:extLst>
              <a:ext uri="{28A0092B-C50C-407E-A947-70E740481C1C}">
                <a14:useLocalDpi xmlns:a14="http://schemas.microsoft.com/office/drawing/2010/main" val="0"/>
              </a:ext>
            </a:extLst>
          </a:blip>
          <a:srcRect t="17998"/>
          <a:stretch>
            <a:fillRect/>
          </a:stretch>
        </p:blipFill>
        <p:spPr bwMode="auto">
          <a:xfrm>
            <a:off x="134302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3" name="Imagen 170"/>
          <p:cNvPicPr>
            <a:picLocks noChangeAspect="1" noChangeArrowheads="1"/>
          </p:cNvPicPr>
          <p:nvPr/>
        </p:nvPicPr>
        <p:blipFill>
          <a:blip r:embed="rId58" cstate="print">
            <a:extLst>
              <a:ext uri="{28A0092B-C50C-407E-A947-70E740481C1C}">
                <a14:useLocalDpi xmlns:a14="http://schemas.microsoft.com/office/drawing/2010/main" val="0"/>
              </a:ext>
            </a:extLst>
          </a:blip>
          <a:srcRect t="4526" b="-2"/>
          <a:stretch>
            <a:fillRect/>
          </a:stretch>
        </p:blipFill>
        <p:spPr bwMode="auto">
          <a:xfrm>
            <a:off x="8953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2" name="Imagen 171"/>
          <p:cNvPicPr>
            <a:picLocks noChangeAspect="1" noChangeArrowheads="1"/>
          </p:cNvPicPr>
          <p:nvPr/>
        </p:nvPicPr>
        <p:blipFill>
          <a:blip r:embed="rId59" cstate="print">
            <a:extLst>
              <a:ext uri="{28A0092B-C50C-407E-A947-70E740481C1C}">
                <a14:useLocalDpi xmlns:a14="http://schemas.microsoft.com/office/drawing/2010/main" val="0"/>
              </a:ext>
            </a:extLst>
          </a:blip>
          <a:srcRect t="7906"/>
          <a:stretch>
            <a:fillRect/>
          </a:stretch>
        </p:blipFill>
        <p:spPr bwMode="auto">
          <a:xfrm>
            <a:off x="4476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1" name="Imagen 173"/>
          <p:cNvPicPr>
            <a:picLocks noChangeAspect="1" noChangeArrowheads="1"/>
          </p:cNvPicPr>
          <p:nvPr/>
        </p:nvPicPr>
        <p:blipFill>
          <a:blip r:embed="rId60">
            <a:extLst>
              <a:ext uri="{28A0092B-C50C-407E-A947-70E740481C1C}">
                <a14:useLocalDpi xmlns:a14="http://schemas.microsoft.com/office/drawing/2010/main" val="0"/>
              </a:ext>
            </a:extLst>
          </a:blip>
          <a:srcRect t="25333" r="7780" b="2"/>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4" name="Imagen 174"/>
          <p:cNvPicPr>
            <a:picLocks noChangeAspect="1" noChangeArrowheads="1"/>
          </p:cNvPicPr>
          <p:nvPr/>
        </p:nvPicPr>
        <p:blipFill>
          <a:blip r:embed="rId61" cstate="print">
            <a:extLst>
              <a:ext uri="{28A0092B-C50C-407E-A947-70E740481C1C}">
                <a14:useLocalDpi xmlns:a14="http://schemas.microsoft.com/office/drawing/2010/main" val="0"/>
              </a:ext>
            </a:extLst>
          </a:blip>
          <a:srcRect t="18121"/>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3" name="Imagen 175"/>
          <p:cNvPicPr>
            <a:picLocks noChangeAspect="1" noChangeArrowheads="1"/>
          </p:cNvPicPr>
          <p:nvPr/>
        </p:nvPicPr>
        <p:blipFill>
          <a:blip r:embed="rId62">
            <a:extLst>
              <a:ext uri="{28A0092B-C50C-407E-A947-70E740481C1C}">
                <a14:useLocalDpi xmlns:a14="http://schemas.microsoft.com/office/drawing/2010/main" val="0"/>
              </a:ext>
            </a:extLst>
          </a:blip>
          <a:srcRect t="16003"/>
          <a:stretch>
            <a:fillRect/>
          </a:stretch>
        </p:blipFill>
        <p:spPr bwMode="auto">
          <a:xfrm>
            <a:off x="4476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2" name="Imagen 176"/>
          <p:cNvPicPr>
            <a:picLocks noChangeAspect="1" noChangeArrowheads="1"/>
          </p:cNvPicPr>
          <p:nvPr/>
        </p:nvPicPr>
        <p:blipFill>
          <a:blip r:embed="rId63">
            <a:extLst>
              <a:ext uri="{28A0092B-C50C-407E-A947-70E740481C1C}">
                <a14:useLocalDpi xmlns:a14="http://schemas.microsoft.com/office/drawing/2010/main" val="0"/>
              </a:ext>
            </a:extLst>
          </a:blip>
          <a:srcRect t="15973"/>
          <a:stretch>
            <a:fillRect/>
          </a:stretch>
        </p:blipFill>
        <p:spPr bwMode="auto">
          <a:xfrm>
            <a:off x="89535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1" name="Imagen 141"/>
          <p:cNvPicPr>
            <a:picLocks noChangeAspect="1" noChangeArrowheads="1"/>
          </p:cNvPicPr>
          <p:nvPr/>
        </p:nvPicPr>
        <p:blipFill>
          <a:blip r:embed="rId64" cstate="print">
            <a:extLst>
              <a:ext uri="{28A0092B-C50C-407E-A947-70E740481C1C}">
                <a14:useLocalDpi xmlns:a14="http://schemas.microsoft.com/office/drawing/2010/main" val="0"/>
              </a:ext>
            </a:extLst>
          </a:blip>
          <a:srcRect t="12669"/>
          <a:stretch>
            <a:fillRect/>
          </a:stretch>
        </p:blipFill>
        <p:spPr bwMode="auto">
          <a:xfrm>
            <a:off x="134302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60" name="Imagen 138"/>
          <p:cNvPicPr>
            <a:picLocks noChangeAspect="1" noChangeArrowheads="1"/>
          </p:cNvPicPr>
          <p:nvPr/>
        </p:nvPicPr>
        <p:blipFill>
          <a:blip r:embed="rId65">
            <a:extLst>
              <a:ext uri="{28A0092B-C50C-407E-A947-70E740481C1C}">
                <a14:useLocalDpi xmlns:a14="http://schemas.microsoft.com/office/drawing/2010/main" val="0"/>
              </a:ext>
            </a:extLst>
          </a:blip>
          <a:srcRect t="17871"/>
          <a:stretch>
            <a:fillRect/>
          </a:stretch>
        </p:blipFill>
        <p:spPr bwMode="auto">
          <a:xfrm>
            <a:off x="179070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9" name="Imagen 179"/>
          <p:cNvPicPr>
            <a:picLocks noChangeAspect="1" noChangeArrowheads="1"/>
          </p:cNvPicPr>
          <p:nvPr/>
        </p:nvPicPr>
        <p:blipFill>
          <a:blip r:embed="rId66" cstate="print">
            <a:extLst>
              <a:ext uri="{28A0092B-C50C-407E-A947-70E740481C1C}">
                <a14:useLocalDpi xmlns:a14="http://schemas.microsoft.com/office/drawing/2010/main" val="0"/>
              </a:ext>
            </a:extLst>
          </a:blip>
          <a:srcRect t="16228"/>
          <a:stretch>
            <a:fillRect/>
          </a:stretch>
        </p:blipFill>
        <p:spPr bwMode="auto">
          <a:xfrm>
            <a:off x="2238375"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358" name="Imagen 137"/>
          <p:cNvPicPr>
            <a:picLocks noChangeAspect="1" noChangeArrowheads="1"/>
          </p:cNvPicPr>
          <p:nvPr/>
        </p:nvPicPr>
        <p:blipFill>
          <a:blip r:embed="rId67">
            <a:extLst>
              <a:ext uri="{28A0092B-C50C-407E-A947-70E740481C1C}">
                <a14:useLocalDpi xmlns:a14="http://schemas.microsoft.com/office/drawing/2010/main" val="0"/>
              </a:ext>
            </a:extLst>
          </a:blip>
          <a:srcRect t="15652"/>
          <a:stretch>
            <a:fillRect/>
          </a:stretch>
        </p:blipFill>
        <p:spPr bwMode="auto">
          <a:xfrm>
            <a:off x="2686050" y="0"/>
            <a:ext cx="44767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610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803686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Desprendimiento de una burbuja</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3" name="CuadroTexto 2"/>
          <p:cNvSpPr txBox="1"/>
          <p:nvPr/>
        </p:nvSpPr>
        <p:spPr>
          <a:xfrm>
            <a:off x="712694" y="734676"/>
            <a:ext cx="8990410" cy="430887"/>
          </a:xfrm>
          <a:prstGeom prst="rect">
            <a:avLst/>
          </a:prstGeom>
          <a:noFill/>
        </p:spPr>
        <p:txBody>
          <a:bodyPr wrap="none" rtlCol="0">
            <a:spAutoFit/>
          </a:bodyPr>
          <a:lstStyle/>
          <a:p>
            <a:r>
              <a:rPr lang="es-ES" sz="2200" b="1" i="1" u="sng" dirty="0" smtClean="0"/>
              <a:t>Comparación de parámetros: flujo volumétrico variable y presión constante </a:t>
            </a:r>
            <a:endParaRPr lang="es-ES" sz="2200" b="1" i="1" u="sng" dirty="0"/>
          </a:p>
        </p:txBody>
      </p:sp>
      <p:graphicFrame>
        <p:nvGraphicFramePr>
          <p:cNvPr id="6" name="Tabla 5"/>
          <p:cNvGraphicFramePr>
            <a:graphicFrameLocks noGrp="1"/>
          </p:cNvGraphicFramePr>
          <p:nvPr>
            <p:extLst>
              <p:ext uri="{D42A27DB-BD31-4B8C-83A1-F6EECF244321}">
                <p14:modId xmlns:p14="http://schemas.microsoft.com/office/powerpoint/2010/main" val="3326021192"/>
              </p:ext>
            </p:extLst>
          </p:nvPr>
        </p:nvGraphicFramePr>
        <p:xfrm>
          <a:off x="1759849" y="4593761"/>
          <a:ext cx="3448050" cy="1059815"/>
        </p:xfrm>
        <a:graphic>
          <a:graphicData uri="http://schemas.openxmlformats.org/drawingml/2006/table">
            <a:tbl>
              <a:tblPr firstRow="1" firstCol="1" bandRow="1">
                <a:tableStyleId>{21E4AEA4-8DFA-4A89-87EB-49C32662AFE0}</a:tableStyleId>
              </a:tblPr>
              <a:tblGrid>
                <a:gridCol w="787400">
                  <a:extLst>
                    <a:ext uri="{9D8B030D-6E8A-4147-A177-3AD203B41FA5}">
                      <a16:colId xmlns:a16="http://schemas.microsoft.com/office/drawing/2014/main" val="20000"/>
                    </a:ext>
                  </a:extLst>
                </a:gridCol>
                <a:gridCol w="742950">
                  <a:extLst>
                    <a:ext uri="{9D8B030D-6E8A-4147-A177-3AD203B41FA5}">
                      <a16:colId xmlns:a16="http://schemas.microsoft.com/office/drawing/2014/main" val="20001"/>
                    </a:ext>
                  </a:extLst>
                </a:gridCol>
                <a:gridCol w="736600">
                  <a:extLst>
                    <a:ext uri="{9D8B030D-6E8A-4147-A177-3AD203B41FA5}">
                      <a16:colId xmlns:a16="http://schemas.microsoft.com/office/drawing/2014/main" val="20002"/>
                    </a:ext>
                  </a:extLst>
                </a:gridCol>
                <a:gridCol w="7366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tblGrid>
              <a:tr h="200025">
                <a:tc rowSpan="2">
                  <a:txBody>
                    <a:bodyPr/>
                    <a:lstStyle/>
                    <a:p>
                      <a:pPr algn="ctr">
                        <a:lnSpc>
                          <a:spcPct val="107000"/>
                        </a:lnSpc>
                        <a:spcAft>
                          <a:spcPts val="0"/>
                        </a:spcAft>
                      </a:pPr>
                      <a:r>
                        <a:rPr lang="es-ES" sz="1300" dirty="0">
                          <a:solidFill>
                            <a:schemeClr val="tx1"/>
                          </a:solidFill>
                          <a:effectLst/>
                        </a:rPr>
                        <a:t>GRUPO 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es-ES" sz="1300">
                          <a:solidFill>
                            <a:schemeClr val="tx1"/>
                          </a:solidFill>
                          <a:effectLst/>
                        </a:rPr>
                        <a:t>Condiciones experimentales</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300">
                          <a:solidFill>
                            <a:schemeClr val="tx1"/>
                          </a:solidFill>
                          <a:effectLst/>
                        </a:rPr>
                        <a:t>AR</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00025">
                <a:tc vMerge="1">
                  <a:txBody>
                    <a:bodyPr/>
                    <a:lstStyle/>
                    <a:p>
                      <a:endParaRPr lang="es-ES"/>
                    </a:p>
                  </a:txBody>
                  <a:tcPr/>
                </a:tc>
                <a:tc>
                  <a:txBody>
                    <a:bodyPr/>
                    <a:lstStyle/>
                    <a:p>
                      <a:pPr algn="ctr">
                        <a:lnSpc>
                          <a:spcPct val="107000"/>
                        </a:lnSpc>
                        <a:spcAft>
                          <a:spcPts val="0"/>
                        </a:spcAft>
                      </a:pPr>
                      <a:r>
                        <a:rPr lang="es-ES" sz="1300" dirty="0">
                          <a:solidFill>
                            <a:schemeClr val="tx1"/>
                          </a:solidFill>
                          <a:effectLst/>
                        </a:rPr>
                        <a:t>Diámetro</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300" dirty="0">
                          <a:solidFill>
                            <a:schemeClr val="tx1"/>
                          </a:solidFill>
                          <a:effectLst/>
                        </a:rPr>
                        <a:t>Caudal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300" dirty="0">
                          <a:solidFill>
                            <a:schemeClr val="tx1"/>
                          </a:solidFill>
                          <a:effectLst/>
                        </a:rPr>
                        <a:t>Presión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vMerge="1">
                  <a:txBody>
                    <a:bodyPr/>
                    <a:lstStyle/>
                    <a:p>
                      <a:endParaRPr lang="es-ES"/>
                    </a:p>
                  </a:txBody>
                  <a:tcP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S" sz="1300">
                          <a:solidFill>
                            <a:schemeClr val="tx1"/>
                          </a:solidFill>
                          <a:effectLst/>
                        </a:rPr>
                        <a:t>Ensayo 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0,15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2200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00025">
                <a:tc>
                  <a:txBody>
                    <a:bodyPr/>
                    <a:lstStyle/>
                    <a:p>
                      <a:pPr algn="ctr">
                        <a:lnSpc>
                          <a:spcPct val="107000"/>
                        </a:lnSpc>
                        <a:spcAft>
                          <a:spcPts val="0"/>
                        </a:spcAft>
                      </a:pPr>
                      <a:r>
                        <a:rPr lang="es-ES" sz="1300">
                          <a:solidFill>
                            <a:schemeClr val="tx1"/>
                          </a:solidFill>
                          <a:effectLst/>
                        </a:rPr>
                        <a:t>Ensayo 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2200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00025">
                <a:tc>
                  <a:txBody>
                    <a:bodyPr/>
                    <a:lstStyle/>
                    <a:p>
                      <a:pPr algn="ctr">
                        <a:lnSpc>
                          <a:spcPct val="107000"/>
                        </a:lnSpc>
                        <a:spcAft>
                          <a:spcPts val="0"/>
                        </a:spcAft>
                      </a:pPr>
                      <a:r>
                        <a:rPr lang="es-ES" sz="1300">
                          <a:solidFill>
                            <a:schemeClr val="tx1"/>
                          </a:solidFill>
                          <a:effectLst/>
                        </a:rPr>
                        <a:t>Ensayo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0,45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dirty="0">
                          <a:solidFill>
                            <a:schemeClr val="tx1"/>
                          </a:solidFill>
                          <a:effectLst/>
                        </a:rPr>
                        <a:t>2200 psi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dirty="0">
                          <a:solidFill>
                            <a:schemeClr val="tx1"/>
                          </a:solidFill>
                          <a:effectLst/>
                        </a:rPr>
                        <a:t>6%</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065378666"/>
              </p:ext>
            </p:extLst>
          </p:nvPr>
        </p:nvGraphicFramePr>
        <p:xfrm>
          <a:off x="6841820" y="4558135"/>
          <a:ext cx="3655967" cy="1038479"/>
        </p:xfrm>
        <a:graphic>
          <a:graphicData uri="http://schemas.openxmlformats.org/drawingml/2006/table">
            <a:tbl>
              <a:tblPr firstRow="1" firstCol="1" bandRow="1">
                <a:tableStyleId>{21E4AEA4-8DFA-4A89-87EB-49C32662AFE0}</a:tableStyleId>
              </a:tblPr>
              <a:tblGrid>
                <a:gridCol w="824457">
                  <a:extLst>
                    <a:ext uri="{9D8B030D-6E8A-4147-A177-3AD203B41FA5}">
                      <a16:colId xmlns:a16="http://schemas.microsoft.com/office/drawing/2014/main" val="20000"/>
                    </a:ext>
                  </a:extLst>
                </a:gridCol>
                <a:gridCol w="824457">
                  <a:extLst>
                    <a:ext uri="{9D8B030D-6E8A-4147-A177-3AD203B41FA5}">
                      <a16:colId xmlns:a16="http://schemas.microsoft.com/office/drawing/2014/main" val="20001"/>
                    </a:ext>
                  </a:extLst>
                </a:gridCol>
                <a:gridCol w="728940">
                  <a:extLst>
                    <a:ext uri="{9D8B030D-6E8A-4147-A177-3AD203B41FA5}">
                      <a16:colId xmlns:a16="http://schemas.microsoft.com/office/drawing/2014/main" val="20002"/>
                    </a:ext>
                  </a:extLst>
                </a:gridCol>
                <a:gridCol w="728940">
                  <a:extLst>
                    <a:ext uri="{9D8B030D-6E8A-4147-A177-3AD203B41FA5}">
                      <a16:colId xmlns:a16="http://schemas.microsoft.com/office/drawing/2014/main" val="20003"/>
                    </a:ext>
                  </a:extLst>
                </a:gridCol>
                <a:gridCol w="549173">
                  <a:extLst>
                    <a:ext uri="{9D8B030D-6E8A-4147-A177-3AD203B41FA5}">
                      <a16:colId xmlns:a16="http://schemas.microsoft.com/office/drawing/2014/main" val="20004"/>
                    </a:ext>
                  </a:extLst>
                </a:gridCol>
              </a:tblGrid>
              <a:tr h="200025">
                <a:tc rowSpan="2">
                  <a:txBody>
                    <a:bodyPr/>
                    <a:lstStyle/>
                    <a:p>
                      <a:pPr algn="ctr">
                        <a:lnSpc>
                          <a:spcPct val="107000"/>
                        </a:lnSpc>
                        <a:spcAft>
                          <a:spcPts val="0"/>
                        </a:spcAft>
                      </a:pPr>
                      <a:r>
                        <a:rPr lang="es-ES" sz="1300" dirty="0">
                          <a:solidFill>
                            <a:schemeClr val="tx1"/>
                          </a:solidFill>
                          <a:effectLst/>
                        </a:rPr>
                        <a:t>GRUPO III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es-ES" sz="1300">
                          <a:solidFill>
                            <a:schemeClr val="tx1"/>
                          </a:solidFill>
                          <a:effectLst/>
                        </a:rPr>
                        <a:t>Condiciones experimentales</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300">
                          <a:solidFill>
                            <a:schemeClr val="tx1"/>
                          </a:solidFill>
                          <a:effectLst/>
                        </a:rPr>
                        <a:t>AR</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00025">
                <a:tc vMerge="1">
                  <a:txBody>
                    <a:bodyPr/>
                    <a:lstStyle/>
                    <a:p>
                      <a:endParaRPr lang="es-ES"/>
                    </a:p>
                  </a:txBody>
                  <a:tcPr/>
                </a:tc>
                <a:tc>
                  <a:txBody>
                    <a:bodyPr/>
                    <a:lstStyle/>
                    <a:p>
                      <a:pPr algn="ctr">
                        <a:lnSpc>
                          <a:spcPct val="107000"/>
                        </a:lnSpc>
                        <a:spcAft>
                          <a:spcPts val="0"/>
                        </a:spcAft>
                      </a:pPr>
                      <a:r>
                        <a:rPr lang="es-ES" sz="1300" dirty="0">
                          <a:solidFill>
                            <a:schemeClr val="tx1"/>
                          </a:solidFill>
                          <a:effectLst/>
                        </a:rPr>
                        <a:t>Diámetro</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300" dirty="0">
                          <a:solidFill>
                            <a:schemeClr val="tx1"/>
                          </a:solidFill>
                          <a:effectLst/>
                        </a:rPr>
                        <a:t>Caudal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300" dirty="0">
                          <a:solidFill>
                            <a:schemeClr val="tx1"/>
                          </a:solidFill>
                          <a:effectLst/>
                        </a:rPr>
                        <a:t>Presión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vMerge="1">
                  <a:txBody>
                    <a:bodyPr/>
                    <a:lstStyle/>
                    <a:p>
                      <a:endParaRPr lang="es-ES"/>
                    </a:p>
                  </a:txBody>
                  <a:tcP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S" sz="1300">
                          <a:solidFill>
                            <a:schemeClr val="tx1"/>
                          </a:solidFill>
                          <a:effectLst/>
                        </a:rPr>
                        <a:t>Ensayo 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0,50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0,15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2200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20,5%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00025">
                <a:tc>
                  <a:txBody>
                    <a:bodyPr/>
                    <a:lstStyle/>
                    <a:p>
                      <a:pPr algn="ctr">
                        <a:lnSpc>
                          <a:spcPct val="107000"/>
                        </a:lnSpc>
                        <a:spcAft>
                          <a:spcPts val="0"/>
                        </a:spcAft>
                      </a:pPr>
                      <a:r>
                        <a:rPr lang="es-ES" sz="1300">
                          <a:solidFill>
                            <a:schemeClr val="tx1"/>
                          </a:solidFill>
                          <a:effectLst/>
                        </a:rPr>
                        <a:t>Ensayo 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0,50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2201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9,9%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00025">
                <a:tc>
                  <a:txBody>
                    <a:bodyPr/>
                    <a:lstStyle/>
                    <a:p>
                      <a:pPr algn="ctr">
                        <a:lnSpc>
                          <a:spcPct val="107000"/>
                        </a:lnSpc>
                        <a:spcAft>
                          <a:spcPts val="0"/>
                        </a:spcAft>
                      </a:pPr>
                      <a:r>
                        <a:rPr lang="es-ES" sz="1300">
                          <a:solidFill>
                            <a:schemeClr val="tx1"/>
                          </a:solidFill>
                          <a:effectLst/>
                        </a:rPr>
                        <a:t>Ensayo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0,50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0,45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2202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dirty="0">
                          <a:solidFill>
                            <a:schemeClr val="tx1"/>
                          </a:solidFill>
                          <a:effectLst/>
                        </a:rPr>
                        <a:t>12,4%</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pic>
        <p:nvPicPr>
          <p:cNvPr id="74" name="Imagen 1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7589" y="3612822"/>
            <a:ext cx="4476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75" name="Imagen 197"/>
          <p:cNvPicPr>
            <a:picLocks noChangeAspect="1" noChangeArrowheads="1"/>
          </p:cNvPicPr>
          <p:nvPr/>
        </p:nvPicPr>
        <p:blipFill>
          <a:blip r:embed="rId3">
            <a:extLst>
              <a:ext uri="{28A0092B-C50C-407E-A947-70E740481C1C}">
                <a14:useLocalDpi xmlns:a14="http://schemas.microsoft.com/office/drawing/2010/main" val="0"/>
              </a:ext>
            </a:extLst>
          </a:blip>
          <a:srcRect t="2908"/>
          <a:stretch>
            <a:fillRect/>
          </a:stretch>
        </p:blipFill>
        <p:spPr bwMode="auto">
          <a:xfrm>
            <a:off x="7124022" y="3608059"/>
            <a:ext cx="4476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76" name="Imagen 198"/>
          <p:cNvPicPr>
            <a:picLocks noChangeAspect="1" noChangeArrowheads="1"/>
          </p:cNvPicPr>
          <p:nvPr/>
        </p:nvPicPr>
        <p:blipFill>
          <a:blip r:embed="rId4">
            <a:extLst>
              <a:ext uri="{28A0092B-C50C-407E-A947-70E740481C1C}">
                <a14:useLocalDpi xmlns:a14="http://schemas.microsoft.com/office/drawing/2010/main" val="0"/>
              </a:ext>
            </a:extLst>
          </a:blip>
          <a:srcRect t="-3" b="-2"/>
          <a:stretch>
            <a:fillRect/>
          </a:stretch>
        </p:blipFill>
        <p:spPr bwMode="auto">
          <a:xfrm>
            <a:off x="7564605" y="3595709"/>
            <a:ext cx="4476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77" name="Imagen 199"/>
          <p:cNvPicPr>
            <a:picLocks noChangeAspect="1" noChangeArrowheads="1"/>
          </p:cNvPicPr>
          <p:nvPr/>
        </p:nvPicPr>
        <p:blipFill>
          <a:blip r:embed="rId5">
            <a:extLst>
              <a:ext uri="{28A0092B-C50C-407E-A947-70E740481C1C}">
                <a14:useLocalDpi xmlns:a14="http://schemas.microsoft.com/office/drawing/2010/main" val="0"/>
              </a:ext>
            </a:extLst>
          </a:blip>
          <a:srcRect t="4997"/>
          <a:stretch>
            <a:fillRect/>
          </a:stretch>
        </p:blipFill>
        <p:spPr bwMode="auto">
          <a:xfrm>
            <a:off x="7991697" y="3589009"/>
            <a:ext cx="4476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n 200"/>
          <p:cNvPicPr>
            <a:picLocks noChangeAspect="1" noChangeArrowheads="1"/>
          </p:cNvPicPr>
          <p:nvPr/>
        </p:nvPicPr>
        <p:blipFill>
          <a:blip r:embed="rId6">
            <a:extLst>
              <a:ext uri="{28A0092B-C50C-407E-A947-70E740481C1C}">
                <a14:useLocalDpi xmlns:a14="http://schemas.microsoft.com/office/drawing/2010/main" val="0"/>
              </a:ext>
            </a:extLst>
          </a:blip>
          <a:srcRect t="-1517"/>
          <a:stretch>
            <a:fillRect/>
          </a:stretch>
        </p:blipFill>
        <p:spPr bwMode="auto">
          <a:xfrm>
            <a:off x="8439372" y="3617584"/>
            <a:ext cx="4476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79" name="Imagen 201"/>
          <p:cNvPicPr>
            <a:picLocks noChangeAspect="1" noChangeArrowheads="1"/>
          </p:cNvPicPr>
          <p:nvPr/>
        </p:nvPicPr>
        <p:blipFill>
          <a:blip r:embed="rId7">
            <a:extLst>
              <a:ext uri="{28A0092B-C50C-407E-A947-70E740481C1C}">
                <a14:useLocalDpi xmlns:a14="http://schemas.microsoft.com/office/drawing/2010/main" val="0"/>
              </a:ext>
            </a:extLst>
          </a:blip>
          <a:srcRect t="13541"/>
          <a:stretch>
            <a:fillRect/>
          </a:stretch>
        </p:blipFill>
        <p:spPr bwMode="auto">
          <a:xfrm>
            <a:off x="8896572" y="3612822"/>
            <a:ext cx="4476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80" name="Imagen 202"/>
          <p:cNvPicPr>
            <a:picLocks noChangeAspect="1" noChangeArrowheads="1"/>
          </p:cNvPicPr>
          <p:nvPr/>
        </p:nvPicPr>
        <p:blipFill>
          <a:blip r:embed="rId8">
            <a:extLst>
              <a:ext uri="{28A0092B-C50C-407E-A947-70E740481C1C}">
                <a14:useLocalDpi xmlns:a14="http://schemas.microsoft.com/office/drawing/2010/main" val="0"/>
              </a:ext>
            </a:extLst>
          </a:blip>
          <a:srcRect t="719" b="-2"/>
          <a:stretch>
            <a:fillRect/>
          </a:stretch>
        </p:blipFill>
        <p:spPr bwMode="auto">
          <a:xfrm>
            <a:off x="9370389" y="3608059"/>
            <a:ext cx="4572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81" name="Imagen 188"/>
          <p:cNvPicPr>
            <a:picLocks noChangeAspect="1" noChangeArrowheads="1"/>
          </p:cNvPicPr>
          <p:nvPr/>
        </p:nvPicPr>
        <p:blipFill>
          <a:blip r:embed="rId9">
            <a:extLst>
              <a:ext uri="{28A0092B-C50C-407E-A947-70E740481C1C}">
                <a14:useLocalDpi xmlns:a14="http://schemas.microsoft.com/office/drawing/2010/main" val="0"/>
              </a:ext>
            </a:extLst>
          </a:blip>
          <a:srcRect t="6372"/>
          <a:stretch>
            <a:fillRect/>
          </a:stretch>
        </p:blipFill>
        <p:spPr bwMode="auto">
          <a:xfrm>
            <a:off x="7118244" y="2761148"/>
            <a:ext cx="4572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189"/>
          <p:cNvPicPr>
            <a:picLocks noChangeAspect="1" noChangeArrowheads="1"/>
          </p:cNvPicPr>
          <p:nvPr/>
        </p:nvPicPr>
        <p:blipFill>
          <a:blip r:embed="rId10">
            <a:extLst>
              <a:ext uri="{28A0092B-C50C-407E-A947-70E740481C1C}">
                <a14:useLocalDpi xmlns:a14="http://schemas.microsoft.com/office/drawing/2010/main" val="0"/>
              </a:ext>
            </a:extLst>
          </a:blip>
          <a:srcRect t="6409"/>
          <a:stretch>
            <a:fillRect/>
          </a:stretch>
        </p:blipFill>
        <p:spPr bwMode="auto">
          <a:xfrm>
            <a:off x="8486295" y="2741732"/>
            <a:ext cx="4476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83" name="Imagen 19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6336" y="2722682"/>
            <a:ext cx="4572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84" name="Imagen 19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33970" y="2741732"/>
            <a:ext cx="44767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5" name="Imagen 192"/>
          <p:cNvPicPr>
            <a:picLocks noChangeAspect="1" noChangeArrowheads="1"/>
          </p:cNvPicPr>
          <p:nvPr/>
        </p:nvPicPr>
        <p:blipFill>
          <a:blip r:embed="rId13">
            <a:extLst>
              <a:ext uri="{28A0092B-C50C-407E-A947-70E740481C1C}">
                <a14:useLocalDpi xmlns:a14="http://schemas.microsoft.com/office/drawing/2010/main" val="0"/>
              </a:ext>
            </a:extLst>
          </a:blip>
          <a:srcRect t="3671"/>
          <a:stretch>
            <a:fillRect/>
          </a:stretch>
        </p:blipFill>
        <p:spPr bwMode="auto">
          <a:xfrm>
            <a:off x="8027881" y="2758401"/>
            <a:ext cx="4572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6" name="Imagen 19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55503" y="2758401"/>
            <a:ext cx="457200" cy="781050"/>
          </a:xfrm>
          <a:prstGeom prst="rect">
            <a:avLst/>
          </a:prstGeom>
          <a:noFill/>
          <a:extLst>
            <a:ext uri="{909E8E84-426E-40DD-AFC4-6F175D3DCCD1}">
              <a14:hiddenFill xmlns:a14="http://schemas.microsoft.com/office/drawing/2010/main">
                <a:solidFill>
                  <a:srgbClr val="FFFFFF"/>
                </a:solidFill>
              </a14:hiddenFill>
            </a:ext>
          </a:extLst>
        </p:spPr>
      </p:pic>
      <p:pic>
        <p:nvPicPr>
          <p:cNvPr id="87" name="Imagen 194"/>
          <p:cNvPicPr>
            <a:picLocks noChangeAspect="1" noChangeArrowheads="1"/>
          </p:cNvPicPr>
          <p:nvPr/>
        </p:nvPicPr>
        <p:blipFill>
          <a:blip r:embed="rId15">
            <a:extLst>
              <a:ext uri="{28A0092B-C50C-407E-A947-70E740481C1C}">
                <a14:useLocalDpi xmlns:a14="http://schemas.microsoft.com/office/drawing/2010/main" val="0"/>
              </a:ext>
            </a:extLst>
          </a:blip>
          <a:srcRect t="752"/>
          <a:stretch>
            <a:fillRect/>
          </a:stretch>
        </p:blipFill>
        <p:spPr bwMode="auto">
          <a:xfrm>
            <a:off x="9815131" y="2751257"/>
            <a:ext cx="447675" cy="781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8" name="Tabla 87"/>
          <p:cNvGraphicFramePr>
            <a:graphicFrameLocks noGrp="1"/>
          </p:cNvGraphicFramePr>
          <p:nvPr>
            <p:extLst>
              <p:ext uri="{D42A27DB-BD31-4B8C-83A1-F6EECF244321}">
                <p14:modId xmlns:p14="http://schemas.microsoft.com/office/powerpoint/2010/main" val="992496324"/>
              </p:ext>
            </p:extLst>
          </p:nvPr>
        </p:nvGraphicFramePr>
        <p:xfrm>
          <a:off x="7073982" y="1405411"/>
          <a:ext cx="3248026" cy="293736"/>
        </p:xfrm>
        <a:graphic>
          <a:graphicData uri="http://schemas.openxmlformats.org/drawingml/2006/table">
            <a:tbl>
              <a:tblPr firstRow="1" firstCol="1" bandRow="1">
                <a:tableStyleId>{5C22544A-7EE6-4342-B048-85BDC9FD1C3A}</a:tableStyleId>
              </a:tblPr>
              <a:tblGrid>
                <a:gridCol w="463913">
                  <a:extLst>
                    <a:ext uri="{9D8B030D-6E8A-4147-A177-3AD203B41FA5}">
                      <a16:colId xmlns:a16="http://schemas.microsoft.com/office/drawing/2014/main" val="20000"/>
                    </a:ext>
                  </a:extLst>
                </a:gridCol>
                <a:gridCol w="463913">
                  <a:extLst>
                    <a:ext uri="{9D8B030D-6E8A-4147-A177-3AD203B41FA5}">
                      <a16:colId xmlns:a16="http://schemas.microsoft.com/office/drawing/2014/main" val="20001"/>
                    </a:ext>
                  </a:extLst>
                </a:gridCol>
                <a:gridCol w="392102">
                  <a:extLst>
                    <a:ext uri="{9D8B030D-6E8A-4147-A177-3AD203B41FA5}">
                      <a16:colId xmlns:a16="http://schemas.microsoft.com/office/drawing/2014/main" val="20002"/>
                    </a:ext>
                  </a:extLst>
                </a:gridCol>
                <a:gridCol w="442306">
                  <a:extLst>
                    <a:ext uri="{9D8B030D-6E8A-4147-A177-3AD203B41FA5}">
                      <a16:colId xmlns:a16="http://schemas.microsoft.com/office/drawing/2014/main" val="20003"/>
                    </a:ext>
                  </a:extLst>
                </a:gridCol>
                <a:gridCol w="556695">
                  <a:extLst>
                    <a:ext uri="{9D8B030D-6E8A-4147-A177-3AD203B41FA5}">
                      <a16:colId xmlns:a16="http://schemas.microsoft.com/office/drawing/2014/main" val="20004"/>
                    </a:ext>
                  </a:extLst>
                </a:gridCol>
                <a:gridCol w="463913">
                  <a:extLst>
                    <a:ext uri="{9D8B030D-6E8A-4147-A177-3AD203B41FA5}">
                      <a16:colId xmlns:a16="http://schemas.microsoft.com/office/drawing/2014/main" val="20005"/>
                    </a:ext>
                  </a:extLst>
                </a:gridCol>
                <a:gridCol w="465184">
                  <a:extLst>
                    <a:ext uri="{9D8B030D-6E8A-4147-A177-3AD203B41FA5}">
                      <a16:colId xmlns:a16="http://schemas.microsoft.com/office/drawing/2014/main" val="20006"/>
                    </a:ext>
                  </a:extLst>
                </a:gridCol>
              </a:tblGrid>
              <a:tr h="293736">
                <a:tc>
                  <a:txBody>
                    <a:bodyPr/>
                    <a:lstStyle/>
                    <a:p>
                      <a:pPr algn="ctr">
                        <a:lnSpc>
                          <a:spcPct val="107000"/>
                        </a:lnSpc>
                        <a:spcAft>
                          <a:spcPts val="0"/>
                        </a:spcAft>
                      </a:pPr>
                      <a:r>
                        <a:rPr lang="es-EC" sz="900" dirty="0">
                          <a:solidFill>
                            <a:schemeClr val="tx1"/>
                          </a:solidFill>
                          <a:effectLst/>
                        </a:rPr>
                        <a:t>0,0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1,5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3,0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4,5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dirty="0">
                          <a:solidFill>
                            <a:schemeClr val="tx1"/>
                          </a:solidFill>
                          <a:effectLst/>
                        </a:rPr>
                        <a:t>6,0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7,5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dirty="0">
                          <a:solidFill>
                            <a:schemeClr val="tx1"/>
                          </a:solidFill>
                          <a:effectLst/>
                        </a:rPr>
                        <a:t>9,0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89" name="Tabla 88"/>
          <p:cNvGraphicFramePr>
            <a:graphicFrameLocks noGrp="1"/>
          </p:cNvGraphicFramePr>
          <p:nvPr>
            <p:extLst>
              <p:ext uri="{D42A27DB-BD31-4B8C-83A1-F6EECF244321}">
                <p14:modId xmlns:p14="http://schemas.microsoft.com/office/powerpoint/2010/main" val="2066290312"/>
              </p:ext>
            </p:extLst>
          </p:nvPr>
        </p:nvGraphicFramePr>
        <p:xfrm>
          <a:off x="7086119" y="1668547"/>
          <a:ext cx="3248025" cy="211963"/>
        </p:xfrm>
        <a:graphic>
          <a:graphicData uri="http://schemas.openxmlformats.org/drawingml/2006/table">
            <a:tbl>
              <a:tblPr firstRow="1" firstCol="1" bandRow="1">
                <a:tableStyleId>{5C22544A-7EE6-4342-B048-85BDC9FD1C3A}</a:tableStyleId>
              </a:tblPr>
              <a:tblGrid>
                <a:gridCol w="3248025">
                  <a:extLst>
                    <a:ext uri="{9D8B030D-6E8A-4147-A177-3AD203B41FA5}">
                      <a16:colId xmlns:a16="http://schemas.microsoft.com/office/drawing/2014/main" val="20000"/>
                    </a:ext>
                  </a:extLst>
                </a:gridCol>
              </a:tblGrid>
              <a:tr h="144780">
                <a:tc>
                  <a:txBody>
                    <a:bodyPr/>
                    <a:lstStyle/>
                    <a:p>
                      <a:pPr algn="ctr">
                        <a:lnSpc>
                          <a:spcPct val="107000"/>
                        </a:lnSpc>
                        <a:spcAft>
                          <a:spcPts val="0"/>
                        </a:spcAft>
                      </a:pPr>
                      <a:r>
                        <a:rPr lang="es-EC" sz="1300" dirty="0">
                          <a:solidFill>
                            <a:schemeClr val="tx1"/>
                          </a:solidFill>
                          <a:effectLst/>
                        </a:rPr>
                        <a:t>(a) Pmín: </a:t>
                      </a:r>
                      <a:r>
                        <a:rPr lang="es-EC" sz="1300" dirty="0" smtClean="0">
                          <a:solidFill>
                            <a:schemeClr val="tx1"/>
                          </a:solidFill>
                          <a:effectLst/>
                        </a:rPr>
                        <a:t>0,15</a:t>
                      </a:r>
                      <a:r>
                        <a:rPr lang="es-EC" sz="1300" baseline="0" dirty="0" smtClean="0">
                          <a:solidFill>
                            <a:schemeClr val="tx1"/>
                          </a:solidFill>
                          <a:effectLst/>
                        </a:rPr>
                        <a:t> lpm</a:t>
                      </a:r>
                      <a:r>
                        <a:rPr lang="es-EC" sz="1300" dirty="0" smtClean="0">
                          <a:solidFill>
                            <a:schemeClr val="tx1"/>
                          </a:solidFill>
                          <a:effectLst/>
                        </a:rPr>
                        <a:t> </a:t>
                      </a:r>
                      <a:r>
                        <a:rPr lang="es-EC" sz="1300" dirty="0">
                          <a:solidFill>
                            <a:schemeClr val="tx1"/>
                          </a:solidFill>
                          <a:effectLst/>
                        </a:rPr>
                        <a:t>- </a:t>
                      </a:r>
                      <a:r>
                        <a:rPr lang="es-EC" sz="1300" dirty="0" smtClean="0">
                          <a:solidFill>
                            <a:schemeClr val="tx1"/>
                          </a:solidFill>
                          <a:effectLst/>
                          <a:sym typeface="Symbol" panose="05050102010706020507" pitchFamily="18" charset="2"/>
                        </a:rPr>
                        <a:t></a:t>
                      </a:r>
                      <a:r>
                        <a:rPr lang="es-EC" sz="1300" dirty="0" smtClean="0">
                          <a:solidFill>
                            <a:schemeClr val="tx1"/>
                          </a:solidFill>
                          <a:effectLst/>
                        </a:rPr>
                        <a:t>: </a:t>
                      </a:r>
                      <a:r>
                        <a:rPr lang="es-EC" sz="1300" dirty="0">
                          <a:solidFill>
                            <a:schemeClr val="tx1"/>
                          </a:solidFill>
                          <a:effectLst/>
                        </a:rPr>
                        <a:t>0,5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90" name="Tabla 89"/>
          <p:cNvGraphicFramePr>
            <a:graphicFrameLocks noGrp="1"/>
          </p:cNvGraphicFramePr>
          <p:nvPr>
            <p:extLst>
              <p:ext uri="{D42A27DB-BD31-4B8C-83A1-F6EECF244321}">
                <p14:modId xmlns:p14="http://schemas.microsoft.com/office/powerpoint/2010/main" val="375091856"/>
              </p:ext>
            </p:extLst>
          </p:nvPr>
        </p:nvGraphicFramePr>
        <p:xfrm>
          <a:off x="7095879" y="3483027"/>
          <a:ext cx="3248025" cy="211963"/>
        </p:xfrm>
        <a:graphic>
          <a:graphicData uri="http://schemas.openxmlformats.org/drawingml/2006/table">
            <a:tbl>
              <a:tblPr firstRow="1" firstCol="1" bandRow="1">
                <a:tableStyleId>{5C22544A-7EE6-4342-B048-85BDC9FD1C3A}</a:tableStyleId>
              </a:tblPr>
              <a:tblGrid>
                <a:gridCol w="3248025">
                  <a:extLst>
                    <a:ext uri="{9D8B030D-6E8A-4147-A177-3AD203B41FA5}">
                      <a16:colId xmlns:a16="http://schemas.microsoft.com/office/drawing/2014/main" val="20000"/>
                    </a:ext>
                  </a:extLst>
                </a:gridCol>
              </a:tblGrid>
              <a:tr h="123190">
                <a:tc>
                  <a:txBody>
                    <a:bodyPr/>
                    <a:lstStyle/>
                    <a:p>
                      <a:pPr algn="ctr">
                        <a:lnSpc>
                          <a:spcPct val="107000"/>
                        </a:lnSpc>
                        <a:spcAft>
                          <a:spcPts val="0"/>
                        </a:spcAft>
                      </a:pPr>
                      <a:r>
                        <a:rPr lang="es-EC" sz="1300" dirty="0">
                          <a:solidFill>
                            <a:schemeClr val="tx1"/>
                          </a:solidFill>
                          <a:effectLst/>
                        </a:rPr>
                        <a:t>(c) Pmáx: </a:t>
                      </a:r>
                      <a:r>
                        <a:rPr lang="es-EC" sz="1300" dirty="0" smtClean="0">
                          <a:solidFill>
                            <a:schemeClr val="tx1"/>
                          </a:solidFill>
                          <a:effectLst/>
                        </a:rPr>
                        <a:t>0,45 lpm </a:t>
                      </a:r>
                      <a:r>
                        <a:rPr lang="es-EC" sz="1300" dirty="0">
                          <a:solidFill>
                            <a:schemeClr val="tx1"/>
                          </a:solidFill>
                          <a:effectLst/>
                        </a:rPr>
                        <a:t>- </a:t>
                      </a:r>
                      <a:r>
                        <a:rPr lang="es-EC" sz="1300" dirty="0" smtClean="0">
                          <a:solidFill>
                            <a:schemeClr val="tx1"/>
                          </a:solidFill>
                          <a:effectLst/>
                          <a:sym typeface="Symbol" panose="05050102010706020507" pitchFamily="18" charset="2"/>
                        </a:rPr>
                        <a:t></a:t>
                      </a:r>
                      <a:r>
                        <a:rPr lang="es-EC" sz="1300" dirty="0" smtClean="0">
                          <a:solidFill>
                            <a:schemeClr val="tx1"/>
                          </a:solidFill>
                          <a:effectLst/>
                        </a:rPr>
                        <a:t>: </a:t>
                      </a:r>
                      <a:r>
                        <a:rPr lang="es-EC" sz="1300" dirty="0">
                          <a:solidFill>
                            <a:schemeClr val="tx1"/>
                          </a:solidFill>
                          <a:effectLst/>
                        </a:rPr>
                        <a:t>0,5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91" name="Tabla 90"/>
          <p:cNvGraphicFramePr>
            <a:graphicFrameLocks noGrp="1"/>
          </p:cNvGraphicFramePr>
          <p:nvPr>
            <p:extLst>
              <p:ext uri="{D42A27DB-BD31-4B8C-83A1-F6EECF244321}">
                <p14:modId xmlns:p14="http://schemas.microsoft.com/office/powerpoint/2010/main" val="3799022666"/>
              </p:ext>
            </p:extLst>
          </p:nvPr>
        </p:nvGraphicFramePr>
        <p:xfrm>
          <a:off x="7090777" y="2666500"/>
          <a:ext cx="3248025" cy="211963"/>
        </p:xfrm>
        <a:graphic>
          <a:graphicData uri="http://schemas.openxmlformats.org/drawingml/2006/table">
            <a:tbl>
              <a:tblPr firstRow="1" firstCol="1" bandRow="1">
                <a:tableStyleId>{5C22544A-7EE6-4342-B048-85BDC9FD1C3A}</a:tableStyleId>
              </a:tblPr>
              <a:tblGrid>
                <a:gridCol w="3248025">
                  <a:extLst>
                    <a:ext uri="{9D8B030D-6E8A-4147-A177-3AD203B41FA5}">
                      <a16:colId xmlns:a16="http://schemas.microsoft.com/office/drawing/2014/main" val="20000"/>
                    </a:ext>
                  </a:extLst>
                </a:gridCol>
              </a:tblGrid>
              <a:tr h="123190">
                <a:tc>
                  <a:txBody>
                    <a:bodyPr/>
                    <a:lstStyle/>
                    <a:p>
                      <a:pPr algn="ctr">
                        <a:lnSpc>
                          <a:spcPct val="107000"/>
                        </a:lnSpc>
                        <a:spcAft>
                          <a:spcPts val="0"/>
                        </a:spcAft>
                      </a:pPr>
                      <a:r>
                        <a:rPr lang="es-EC" sz="1300" dirty="0">
                          <a:solidFill>
                            <a:schemeClr val="tx1"/>
                          </a:solidFill>
                          <a:effectLst/>
                        </a:rPr>
                        <a:t>(b) Pint: </a:t>
                      </a:r>
                      <a:r>
                        <a:rPr lang="es-EC" sz="1300" dirty="0" smtClean="0">
                          <a:solidFill>
                            <a:schemeClr val="tx1"/>
                          </a:solidFill>
                          <a:effectLst/>
                        </a:rPr>
                        <a:t>0,30</a:t>
                      </a:r>
                      <a:r>
                        <a:rPr lang="es-EC" sz="1300" baseline="0" dirty="0" smtClean="0">
                          <a:solidFill>
                            <a:schemeClr val="tx1"/>
                          </a:solidFill>
                          <a:effectLst/>
                        </a:rPr>
                        <a:t> lpm</a:t>
                      </a:r>
                      <a:r>
                        <a:rPr lang="es-EC" sz="1300" dirty="0" smtClean="0">
                          <a:solidFill>
                            <a:schemeClr val="tx1"/>
                          </a:solidFill>
                          <a:effectLst/>
                        </a:rPr>
                        <a:t> </a:t>
                      </a:r>
                      <a:r>
                        <a:rPr lang="es-EC" sz="1300" dirty="0">
                          <a:solidFill>
                            <a:schemeClr val="tx1"/>
                          </a:solidFill>
                          <a:effectLst/>
                        </a:rPr>
                        <a:t>- </a:t>
                      </a:r>
                      <a:r>
                        <a:rPr lang="es-EC" sz="1300" dirty="0" smtClean="0">
                          <a:solidFill>
                            <a:schemeClr val="tx1"/>
                          </a:solidFill>
                          <a:effectLst/>
                          <a:sym typeface="Symbol" panose="05050102010706020507" pitchFamily="18" charset="2"/>
                        </a:rPr>
                        <a:t></a:t>
                      </a:r>
                      <a:r>
                        <a:rPr lang="es-EC" sz="1300" dirty="0" smtClean="0">
                          <a:solidFill>
                            <a:schemeClr val="tx1"/>
                          </a:solidFill>
                          <a:effectLst/>
                        </a:rPr>
                        <a:t>: 0,5 </a:t>
                      </a:r>
                      <a:r>
                        <a:rPr lang="es-EC" sz="1300" dirty="0">
                          <a:solidFill>
                            <a:schemeClr val="tx1"/>
                          </a:solidFill>
                          <a:effectLst/>
                        </a:rPr>
                        <a:t>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pic>
        <p:nvPicPr>
          <p:cNvPr id="92" name="Imagen 18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06531" y="1907650"/>
            <a:ext cx="4476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93" name="Imagen 18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91273" y="1950596"/>
            <a:ext cx="4476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94" name="Imagen 182"/>
          <p:cNvPicPr>
            <a:picLocks noChangeAspect="1" noChangeArrowheads="1"/>
          </p:cNvPicPr>
          <p:nvPr/>
        </p:nvPicPr>
        <p:blipFill>
          <a:blip r:embed="rId18">
            <a:extLst>
              <a:ext uri="{28A0092B-C50C-407E-A947-70E740481C1C}">
                <a14:useLocalDpi xmlns:a14="http://schemas.microsoft.com/office/drawing/2010/main" val="0"/>
              </a:ext>
            </a:extLst>
          </a:blip>
          <a:srcRect t="4164"/>
          <a:stretch>
            <a:fillRect/>
          </a:stretch>
        </p:blipFill>
        <p:spPr bwMode="auto">
          <a:xfrm>
            <a:off x="8007909" y="1894231"/>
            <a:ext cx="4476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95" name="Imagen 183"/>
          <p:cNvPicPr>
            <a:picLocks noChangeAspect="1" noChangeArrowheads="1"/>
          </p:cNvPicPr>
          <p:nvPr/>
        </p:nvPicPr>
        <p:blipFill>
          <a:blip r:embed="rId19">
            <a:extLst>
              <a:ext uri="{28A0092B-C50C-407E-A947-70E740481C1C}">
                <a14:useLocalDpi xmlns:a14="http://schemas.microsoft.com/office/drawing/2010/main" val="0"/>
              </a:ext>
            </a:extLst>
          </a:blip>
          <a:srcRect t="2560" b="-2"/>
          <a:stretch>
            <a:fillRect/>
          </a:stretch>
        </p:blipFill>
        <p:spPr bwMode="auto">
          <a:xfrm>
            <a:off x="8448897" y="1870756"/>
            <a:ext cx="4476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96" name="Imagen 184"/>
          <p:cNvPicPr>
            <a:picLocks noChangeAspect="1" noChangeArrowheads="1"/>
          </p:cNvPicPr>
          <p:nvPr/>
        </p:nvPicPr>
        <p:blipFill>
          <a:blip r:embed="rId20">
            <a:extLst>
              <a:ext uri="{28A0092B-C50C-407E-A947-70E740481C1C}">
                <a14:useLocalDpi xmlns:a14="http://schemas.microsoft.com/office/drawing/2010/main" val="0"/>
              </a:ext>
            </a:extLst>
          </a:blip>
          <a:srcRect t="2219"/>
          <a:stretch>
            <a:fillRect/>
          </a:stretch>
        </p:blipFill>
        <p:spPr bwMode="auto">
          <a:xfrm>
            <a:off x="8922714" y="1858081"/>
            <a:ext cx="4476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97" name="Imagen 186"/>
          <p:cNvPicPr>
            <a:picLocks noChangeAspect="1" noChangeArrowheads="1"/>
          </p:cNvPicPr>
          <p:nvPr/>
        </p:nvPicPr>
        <p:blipFill>
          <a:blip r:embed="rId21">
            <a:extLst>
              <a:ext uri="{28A0092B-C50C-407E-A947-70E740481C1C}">
                <a14:useLocalDpi xmlns:a14="http://schemas.microsoft.com/office/drawing/2010/main" val="0"/>
              </a:ext>
            </a:extLst>
          </a:blip>
          <a:srcRect t="-3140"/>
          <a:stretch>
            <a:fillRect/>
          </a:stretch>
        </p:blipFill>
        <p:spPr bwMode="auto">
          <a:xfrm>
            <a:off x="9385182" y="1907650"/>
            <a:ext cx="4476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98" name="Imagen 187"/>
          <p:cNvPicPr>
            <a:picLocks noChangeAspect="1" noChangeArrowheads="1"/>
          </p:cNvPicPr>
          <p:nvPr/>
        </p:nvPicPr>
        <p:blipFill>
          <a:blip r:embed="rId22" cstate="print">
            <a:extLst>
              <a:ext uri="{28A0092B-C50C-407E-A947-70E740481C1C}">
                <a14:useLocalDpi xmlns:a14="http://schemas.microsoft.com/office/drawing/2010/main" val="0"/>
              </a:ext>
            </a:extLst>
          </a:blip>
          <a:srcRect t="-1546" b="2"/>
          <a:stretch>
            <a:fillRect/>
          </a:stretch>
        </p:blipFill>
        <p:spPr bwMode="auto">
          <a:xfrm>
            <a:off x="9819484" y="1852236"/>
            <a:ext cx="4476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15430" name="Imagen 963"/>
          <p:cNvPicPr>
            <a:picLocks noChangeAspect="1" noChangeArrowheads="1"/>
          </p:cNvPicPr>
          <p:nvPr/>
        </p:nvPicPr>
        <p:blipFill>
          <a:blip r:embed="rId23">
            <a:extLst>
              <a:ext uri="{28A0092B-C50C-407E-A947-70E740481C1C}">
                <a14:useLocalDpi xmlns:a14="http://schemas.microsoft.com/office/drawing/2010/main" val="0"/>
              </a:ext>
            </a:extLst>
          </a:blip>
          <a:srcRect t="17838"/>
          <a:stretch>
            <a:fillRect/>
          </a:stretch>
        </p:blipFill>
        <p:spPr bwMode="auto">
          <a:xfrm>
            <a:off x="1856542" y="1898713"/>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5429" name="Imagen 962"/>
          <p:cNvPicPr>
            <a:picLocks noChangeAspect="1" noChangeArrowheads="1"/>
          </p:cNvPicPr>
          <p:nvPr/>
        </p:nvPicPr>
        <p:blipFill>
          <a:blip r:embed="rId24">
            <a:extLst>
              <a:ext uri="{28A0092B-C50C-407E-A947-70E740481C1C}">
                <a14:useLocalDpi xmlns:a14="http://schemas.microsoft.com/office/drawing/2010/main" val="0"/>
              </a:ext>
            </a:extLst>
          </a:blip>
          <a:srcRect t="15385"/>
          <a:stretch>
            <a:fillRect/>
          </a:stretch>
        </p:blipFill>
        <p:spPr bwMode="auto">
          <a:xfrm>
            <a:off x="2283199" y="1897384"/>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28" name="Imagen 961"/>
          <p:cNvPicPr>
            <a:picLocks noChangeAspect="1" noChangeArrowheads="1"/>
          </p:cNvPicPr>
          <p:nvPr/>
        </p:nvPicPr>
        <p:blipFill>
          <a:blip r:embed="rId25">
            <a:extLst>
              <a:ext uri="{28A0092B-C50C-407E-A947-70E740481C1C}">
                <a14:useLocalDpi xmlns:a14="http://schemas.microsoft.com/office/drawing/2010/main" val="0"/>
              </a:ext>
            </a:extLst>
          </a:blip>
          <a:srcRect t="13092"/>
          <a:stretch>
            <a:fillRect/>
          </a:stretch>
        </p:blipFill>
        <p:spPr bwMode="auto">
          <a:xfrm>
            <a:off x="2733888" y="1893952"/>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27" name="Imagen 960"/>
          <p:cNvPicPr>
            <a:picLocks noChangeAspect="1" noChangeArrowheads="1"/>
          </p:cNvPicPr>
          <p:nvPr/>
        </p:nvPicPr>
        <p:blipFill>
          <a:blip r:embed="rId26">
            <a:extLst>
              <a:ext uri="{28A0092B-C50C-407E-A947-70E740481C1C}">
                <a14:useLocalDpi xmlns:a14="http://schemas.microsoft.com/office/drawing/2010/main" val="0"/>
              </a:ext>
            </a:extLst>
          </a:blip>
          <a:srcRect t="13429"/>
          <a:stretch>
            <a:fillRect/>
          </a:stretch>
        </p:blipFill>
        <p:spPr bwMode="auto">
          <a:xfrm>
            <a:off x="3181909" y="1886704"/>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26" name="Imagen 959"/>
          <p:cNvPicPr>
            <a:picLocks noChangeAspect="1" noChangeArrowheads="1"/>
          </p:cNvPicPr>
          <p:nvPr/>
        </p:nvPicPr>
        <p:blipFill>
          <a:blip r:embed="rId27">
            <a:extLst>
              <a:ext uri="{28A0092B-C50C-407E-A947-70E740481C1C}">
                <a14:useLocalDpi xmlns:a14="http://schemas.microsoft.com/office/drawing/2010/main" val="0"/>
              </a:ext>
            </a:extLst>
          </a:blip>
          <a:srcRect t="17970"/>
          <a:stretch>
            <a:fillRect/>
          </a:stretch>
        </p:blipFill>
        <p:spPr bwMode="auto">
          <a:xfrm>
            <a:off x="3703996" y="1890634"/>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25" name="Imagen 958"/>
          <p:cNvPicPr>
            <a:picLocks noChangeAspect="1" noChangeArrowheads="1"/>
          </p:cNvPicPr>
          <p:nvPr/>
        </p:nvPicPr>
        <p:blipFill>
          <a:blip r:embed="rId28">
            <a:extLst>
              <a:ext uri="{28A0092B-C50C-407E-A947-70E740481C1C}">
                <a14:useLocalDpi xmlns:a14="http://schemas.microsoft.com/office/drawing/2010/main" val="0"/>
              </a:ext>
            </a:extLst>
          </a:blip>
          <a:srcRect t="19633"/>
          <a:stretch>
            <a:fillRect/>
          </a:stretch>
        </p:blipFill>
        <p:spPr bwMode="auto">
          <a:xfrm>
            <a:off x="4242973" y="1870286"/>
            <a:ext cx="540000" cy="746809"/>
          </a:xfrm>
          <a:prstGeom prst="rect">
            <a:avLst/>
          </a:prstGeom>
          <a:noFill/>
          <a:extLst>
            <a:ext uri="{909E8E84-426E-40DD-AFC4-6F175D3DCCD1}">
              <a14:hiddenFill xmlns:a14="http://schemas.microsoft.com/office/drawing/2010/main">
                <a:solidFill>
                  <a:srgbClr val="FFFFFF"/>
                </a:solidFill>
              </a14:hiddenFill>
            </a:ext>
          </a:extLst>
        </p:spPr>
      </p:pic>
      <p:pic>
        <p:nvPicPr>
          <p:cNvPr id="15424" name="Imagen 957"/>
          <p:cNvPicPr>
            <a:picLocks noChangeAspect="1" noChangeArrowheads="1"/>
          </p:cNvPicPr>
          <p:nvPr/>
        </p:nvPicPr>
        <p:blipFill>
          <a:blip r:embed="rId29">
            <a:extLst>
              <a:ext uri="{28A0092B-C50C-407E-A947-70E740481C1C}">
                <a14:useLocalDpi xmlns:a14="http://schemas.microsoft.com/office/drawing/2010/main" val="0"/>
              </a:ext>
            </a:extLst>
          </a:blip>
          <a:srcRect t="14803"/>
          <a:stretch>
            <a:fillRect/>
          </a:stretch>
        </p:blipFill>
        <p:spPr bwMode="auto">
          <a:xfrm>
            <a:off x="4718162" y="1880143"/>
            <a:ext cx="540000" cy="746809"/>
          </a:xfrm>
          <a:prstGeom prst="rect">
            <a:avLst/>
          </a:prstGeom>
          <a:noFill/>
          <a:extLst>
            <a:ext uri="{909E8E84-426E-40DD-AFC4-6F175D3DCCD1}">
              <a14:hiddenFill xmlns:a14="http://schemas.microsoft.com/office/drawing/2010/main">
                <a:solidFill>
                  <a:srgbClr val="FFFFFF"/>
                </a:solidFill>
              </a14:hiddenFill>
            </a:ext>
          </a:extLst>
        </p:spPr>
      </p:pic>
      <p:pic>
        <p:nvPicPr>
          <p:cNvPr id="15435" name="Imagen 954"/>
          <p:cNvPicPr>
            <a:picLocks noChangeAspect="1" noChangeArrowheads="1"/>
          </p:cNvPicPr>
          <p:nvPr/>
        </p:nvPicPr>
        <p:blipFill>
          <a:blip r:embed="rId30">
            <a:extLst>
              <a:ext uri="{28A0092B-C50C-407E-A947-70E740481C1C}">
                <a14:useLocalDpi xmlns:a14="http://schemas.microsoft.com/office/drawing/2010/main" val="0"/>
              </a:ext>
            </a:extLst>
          </a:blip>
          <a:srcRect l="2" t="6343" r="694" b="-2"/>
          <a:stretch>
            <a:fillRect/>
          </a:stretch>
        </p:blipFill>
        <p:spPr bwMode="auto">
          <a:xfrm>
            <a:off x="1820527" y="2711133"/>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37" name="Imagen 956"/>
          <p:cNvPicPr>
            <a:picLocks noChangeAspect="1" noChangeArrowheads="1"/>
          </p:cNvPicPr>
          <p:nvPr/>
        </p:nvPicPr>
        <p:blipFill>
          <a:blip r:embed="rId31">
            <a:extLst>
              <a:ext uri="{28A0092B-C50C-407E-A947-70E740481C1C}">
                <a14:useLocalDpi xmlns:a14="http://schemas.microsoft.com/office/drawing/2010/main" val="0"/>
              </a:ext>
            </a:extLst>
          </a:blip>
          <a:srcRect t="6921"/>
          <a:stretch>
            <a:fillRect/>
          </a:stretch>
        </p:blipFill>
        <p:spPr bwMode="auto">
          <a:xfrm>
            <a:off x="2277506" y="2711131"/>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36" name="Imagen 955"/>
          <p:cNvPicPr>
            <a:picLocks noChangeAspect="1" noChangeArrowheads="1"/>
          </p:cNvPicPr>
          <p:nvPr/>
        </p:nvPicPr>
        <p:blipFill>
          <a:blip r:embed="rId32">
            <a:extLst>
              <a:ext uri="{28A0092B-C50C-407E-A947-70E740481C1C}">
                <a14:useLocalDpi xmlns:a14="http://schemas.microsoft.com/office/drawing/2010/main" val="0"/>
              </a:ext>
            </a:extLst>
          </a:blip>
          <a:srcRect t="10150" b="5234"/>
          <a:stretch>
            <a:fillRect/>
          </a:stretch>
        </p:blipFill>
        <p:spPr bwMode="auto">
          <a:xfrm>
            <a:off x="2765981" y="2720657"/>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5434" name="Imagen 953"/>
          <p:cNvPicPr>
            <a:picLocks noChangeAspect="1" noChangeArrowheads="1"/>
          </p:cNvPicPr>
          <p:nvPr/>
        </p:nvPicPr>
        <p:blipFill>
          <a:blip r:embed="rId33">
            <a:extLst>
              <a:ext uri="{28A0092B-C50C-407E-A947-70E740481C1C}">
                <a14:useLocalDpi xmlns:a14="http://schemas.microsoft.com/office/drawing/2010/main" val="0"/>
              </a:ext>
            </a:extLst>
          </a:blip>
          <a:srcRect t="12004"/>
          <a:stretch>
            <a:fillRect/>
          </a:stretch>
        </p:blipFill>
        <p:spPr bwMode="auto">
          <a:xfrm>
            <a:off x="3273539" y="2720657"/>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5432" name="Imagen 951"/>
          <p:cNvPicPr>
            <a:picLocks noChangeAspect="1" noChangeArrowheads="1"/>
          </p:cNvPicPr>
          <p:nvPr/>
        </p:nvPicPr>
        <p:blipFill>
          <a:blip r:embed="rId34">
            <a:extLst>
              <a:ext uri="{28A0092B-C50C-407E-A947-70E740481C1C}">
                <a14:useLocalDpi xmlns:a14="http://schemas.microsoft.com/office/drawing/2010/main" val="0"/>
              </a:ext>
            </a:extLst>
          </a:blip>
          <a:srcRect t="4738" r="-2222"/>
          <a:stretch>
            <a:fillRect/>
          </a:stretch>
        </p:blipFill>
        <p:spPr bwMode="auto">
          <a:xfrm>
            <a:off x="3750596" y="2720657"/>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5433" name="Imagen 952"/>
          <p:cNvPicPr>
            <a:picLocks noChangeAspect="1" noChangeArrowheads="1"/>
          </p:cNvPicPr>
          <p:nvPr/>
        </p:nvPicPr>
        <p:blipFill>
          <a:blip r:embed="rId35">
            <a:extLst>
              <a:ext uri="{28A0092B-C50C-407E-A947-70E740481C1C}">
                <a14:useLocalDpi xmlns:a14="http://schemas.microsoft.com/office/drawing/2010/main" val="0"/>
              </a:ext>
            </a:extLst>
          </a:blip>
          <a:srcRect t="7144" b="246"/>
          <a:stretch>
            <a:fillRect/>
          </a:stretch>
        </p:blipFill>
        <p:spPr bwMode="auto">
          <a:xfrm>
            <a:off x="4215289" y="2705387"/>
            <a:ext cx="540000" cy="746809"/>
          </a:xfrm>
          <a:prstGeom prst="rect">
            <a:avLst/>
          </a:prstGeom>
          <a:noFill/>
          <a:extLst>
            <a:ext uri="{909E8E84-426E-40DD-AFC4-6F175D3DCCD1}">
              <a14:hiddenFill xmlns:a14="http://schemas.microsoft.com/office/drawing/2010/main">
                <a:solidFill>
                  <a:srgbClr val="FFFFFF"/>
                </a:solidFill>
              </a14:hiddenFill>
            </a:ext>
          </a:extLst>
        </p:spPr>
      </p:pic>
      <p:pic>
        <p:nvPicPr>
          <p:cNvPr id="15431" name="Imagen 950"/>
          <p:cNvPicPr>
            <a:picLocks noChangeAspect="1" noChangeArrowheads="1"/>
          </p:cNvPicPr>
          <p:nvPr/>
        </p:nvPicPr>
        <p:blipFill>
          <a:blip r:embed="rId36">
            <a:extLst>
              <a:ext uri="{28A0092B-C50C-407E-A947-70E740481C1C}">
                <a14:useLocalDpi xmlns:a14="http://schemas.microsoft.com/office/drawing/2010/main" val="0"/>
              </a:ext>
            </a:extLst>
          </a:blip>
          <a:srcRect t="16595"/>
          <a:stretch>
            <a:fillRect/>
          </a:stretch>
        </p:blipFill>
        <p:spPr bwMode="auto">
          <a:xfrm>
            <a:off x="4723973" y="2734762"/>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5444" name="Imagen 949"/>
          <p:cNvPicPr>
            <a:picLocks noChangeAspect="1" noChangeArrowheads="1"/>
          </p:cNvPicPr>
          <p:nvPr/>
        </p:nvPicPr>
        <p:blipFill>
          <a:blip r:embed="rId37">
            <a:extLst>
              <a:ext uri="{28A0092B-C50C-407E-A947-70E740481C1C}">
                <a14:useLocalDpi xmlns:a14="http://schemas.microsoft.com/office/drawing/2010/main" val="0"/>
              </a:ext>
            </a:extLst>
          </a:blip>
          <a:srcRect t="15974"/>
          <a:stretch>
            <a:fillRect/>
          </a:stretch>
        </p:blipFill>
        <p:spPr bwMode="auto">
          <a:xfrm>
            <a:off x="1835524" y="3563441"/>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43" name="Imagen 948"/>
          <p:cNvPicPr>
            <a:picLocks noChangeAspect="1" noChangeArrowheads="1"/>
          </p:cNvPicPr>
          <p:nvPr/>
        </p:nvPicPr>
        <p:blipFill>
          <a:blip r:embed="rId38">
            <a:extLst>
              <a:ext uri="{28A0092B-C50C-407E-A947-70E740481C1C}">
                <a14:useLocalDpi xmlns:a14="http://schemas.microsoft.com/office/drawing/2010/main" val="0"/>
              </a:ext>
            </a:extLst>
          </a:blip>
          <a:srcRect t="11517"/>
          <a:stretch>
            <a:fillRect/>
          </a:stretch>
        </p:blipFill>
        <p:spPr bwMode="auto">
          <a:xfrm>
            <a:off x="2269579" y="3560455"/>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42" name="Imagen 947"/>
          <p:cNvPicPr>
            <a:picLocks noChangeAspect="1" noChangeArrowheads="1"/>
          </p:cNvPicPr>
          <p:nvPr/>
        </p:nvPicPr>
        <p:blipFill>
          <a:blip r:embed="rId39">
            <a:extLst>
              <a:ext uri="{28A0092B-C50C-407E-A947-70E740481C1C}">
                <a14:useLocalDpi xmlns:a14="http://schemas.microsoft.com/office/drawing/2010/main" val="0"/>
              </a:ext>
            </a:extLst>
          </a:blip>
          <a:srcRect t="15488"/>
          <a:stretch>
            <a:fillRect/>
          </a:stretch>
        </p:blipFill>
        <p:spPr bwMode="auto">
          <a:xfrm>
            <a:off x="2725828" y="3559118"/>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41" name="Imagen 946"/>
          <p:cNvPicPr>
            <a:picLocks noChangeAspect="1" noChangeArrowheads="1"/>
          </p:cNvPicPr>
          <p:nvPr/>
        </p:nvPicPr>
        <p:blipFill>
          <a:blip r:embed="rId40">
            <a:extLst>
              <a:ext uri="{28A0092B-C50C-407E-A947-70E740481C1C}">
                <a14:useLocalDpi xmlns:a14="http://schemas.microsoft.com/office/drawing/2010/main" val="0"/>
              </a:ext>
            </a:extLst>
          </a:blip>
          <a:srcRect t="17804"/>
          <a:stretch>
            <a:fillRect/>
          </a:stretch>
        </p:blipFill>
        <p:spPr bwMode="auto">
          <a:xfrm>
            <a:off x="3218381" y="3559118"/>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40" name="Imagen 945"/>
          <p:cNvPicPr>
            <a:picLocks noChangeAspect="1" noChangeArrowheads="1"/>
          </p:cNvPicPr>
          <p:nvPr/>
        </p:nvPicPr>
        <p:blipFill>
          <a:blip r:embed="rId41">
            <a:extLst>
              <a:ext uri="{28A0092B-C50C-407E-A947-70E740481C1C}">
                <a14:useLocalDpi xmlns:a14="http://schemas.microsoft.com/office/drawing/2010/main" val="0"/>
              </a:ext>
            </a:extLst>
          </a:blip>
          <a:srcRect t="17729"/>
          <a:stretch>
            <a:fillRect/>
          </a:stretch>
        </p:blipFill>
        <p:spPr bwMode="auto">
          <a:xfrm>
            <a:off x="3703996" y="3567559"/>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39" name="Imagen 944"/>
          <p:cNvPicPr>
            <a:picLocks noChangeAspect="1" noChangeArrowheads="1"/>
          </p:cNvPicPr>
          <p:nvPr/>
        </p:nvPicPr>
        <p:blipFill>
          <a:blip r:embed="rId42">
            <a:extLst>
              <a:ext uri="{28A0092B-C50C-407E-A947-70E740481C1C}">
                <a14:useLocalDpi xmlns:a14="http://schemas.microsoft.com/office/drawing/2010/main" val="0"/>
              </a:ext>
            </a:extLst>
          </a:blip>
          <a:srcRect t="15556"/>
          <a:stretch>
            <a:fillRect/>
          </a:stretch>
        </p:blipFill>
        <p:spPr bwMode="auto">
          <a:xfrm>
            <a:off x="4232055" y="3571489"/>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5438" name="Imagen 943"/>
          <p:cNvPicPr>
            <a:picLocks noChangeAspect="1" noChangeArrowheads="1"/>
          </p:cNvPicPr>
          <p:nvPr/>
        </p:nvPicPr>
        <p:blipFill>
          <a:blip r:embed="rId43">
            <a:extLst>
              <a:ext uri="{28A0092B-C50C-407E-A947-70E740481C1C}">
                <a14:useLocalDpi xmlns:a14="http://schemas.microsoft.com/office/drawing/2010/main" val="0"/>
              </a:ext>
            </a:extLst>
          </a:blip>
          <a:srcRect t="5530"/>
          <a:stretch>
            <a:fillRect/>
          </a:stretch>
        </p:blipFill>
        <p:spPr bwMode="auto">
          <a:xfrm>
            <a:off x="4727280" y="3559118"/>
            <a:ext cx="540000" cy="735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a 13"/>
          <p:cNvGraphicFramePr>
            <a:graphicFrameLocks noGrp="1"/>
          </p:cNvGraphicFramePr>
          <p:nvPr>
            <p:extLst>
              <p:ext uri="{D42A27DB-BD31-4B8C-83A1-F6EECF244321}">
                <p14:modId xmlns:p14="http://schemas.microsoft.com/office/powerpoint/2010/main" val="3241970743"/>
              </p:ext>
            </p:extLst>
          </p:nvPr>
        </p:nvGraphicFramePr>
        <p:xfrm>
          <a:off x="1803286" y="3383449"/>
          <a:ext cx="3477895" cy="200851"/>
        </p:xfrm>
        <a:graphic>
          <a:graphicData uri="http://schemas.openxmlformats.org/drawingml/2006/table">
            <a:tbl>
              <a:tblPr firstRow="1" firstCol="1" bandRow="1">
                <a:tableStyleId>{5C22544A-7EE6-4342-B048-85BDC9FD1C3A}</a:tableStyleId>
              </a:tblPr>
              <a:tblGrid>
                <a:gridCol w="3477895">
                  <a:extLst>
                    <a:ext uri="{9D8B030D-6E8A-4147-A177-3AD203B41FA5}">
                      <a16:colId xmlns:a16="http://schemas.microsoft.com/office/drawing/2014/main" val="20000"/>
                    </a:ext>
                  </a:extLst>
                </a:gridCol>
              </a:tblGrid>
              <a:tr h="167640">
                <a:tc>
                  <a:txBody>
                    <a:bodyPr/>
                    <a:lstStyle/>
                    <a:p>
                      <a:pPr algn="ctr">
                        <a:lnSpc>
                          <a:spcPct val="107000"/>
                        </a:lnSpc>
                        <a:spcAft>
                          <a:spcPts val="0"/>
                        </a:spcAft>
                      </a:pPr>
                      <a:r>
                        <a:rPr lang="es-ES" sz="1300" dirty="0">
                          <a:solidFill>
                            <a:schemeClr val="tx1"/>
                          </a:solidFill>
                          <a:effectLst/>
                        </a:rPr>
                        <a:t>c.) Qmáx: 0,45 lpm - </a:t>
                      </a:r>
                      <a:r>
                        <a:rPr lang="es-EC" sz="1300" dirty="0" smtClean="0">
                          <a:solidFill>
                            <a:schemeClr val="tx1"/>
                          </a:solidFill>
                          <a:effectLst/>
                          <a:sym typeface="Symbol" panose="05050102010706020507" pitchFamily="18" charset="2"/>
                        </a:rPr>
                        <a:t></a:t>
                      </a:r>
                      <a:r>
                        <a:rPr lang="es-ES" sz="1300" dirty="0" smtClean="0">
                          <a:solidFill>
                            <a:schemeClr val="tx1"/>
                          </a:solidFill>
                          <a:effectLst/>
                        </a:rPr>
                        <a:t>: </a:t>
                      </a:r>
                      <a:r>
                        <a:rPr lang="es-ES" sz="1300" dirty="0">
                          <a:solidFill>
                            <a:schemeClr val="tx1"/>
                          </a:solidFill>
                          <a:effectLst/>
                        </a:rPr>
                        <a:t>0,3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3855662536"/>
              </p:ext>
            </p:extLst>
          </p:nvPr>
        </p:nvGraphicFramePr>
        <p:xfrm>
          <a:off x="1822093" y="2583140"/>
          <a:ext cx="3477895" cy="200851"/>
        </p:xfrm>
        <a:graphic>
          <a:graphicData uri="http://schemas.openxmlformats.org/drawingml/2006/table">
            <a:tbl>
              <a:tblPr firstRow="1" firstCol="1" bandRow="1">
                <a:tableStyleId>{5C22544A-7EE6-4342-B048-85BDC9FD1C3A}</a:tableStyleId>
              </a:tblPr>
              <a:tblGrid>
                <a:gridCol w="3477895">
                  <a:extLst>
                    <a:ext uri="{9D8B030D-6E8A-4147-A177-3AD203B41FA5}">
                      <a16:colId xmlns:a16="http://schemas.microsoft.com/office/drawing/2014/main" val="20000"/>
                    </a:ext>
                  </a:extLst>
                </a:gridCol>
              </a:tblGrid>
              <a:tr h="167640">
                <a:tc>
                  <a:txBody>
                    <a:bodyPr/>
                    <a:lstStyle/>
                    <a:p>
                      <a:pPr algn="ctr">
                        <a:lnSpc>
                          <a:spcPct val="107000"/>
                        </a:lnSpc>
                        <a:spcAft>
                          <a:spcPts val="0"/>
                        </a:spcAft>
                      </a:pPr>
                      <a:r>
                        <a:rPr lang="es-ES" sz="1300" dirty="0">
                          <a:solidFill>
                            <a:schemeClr val="tx1"/>
                          </a:solidFill>
                          <a:effectLst/>
                        </a:rPr>
                        <a:t>(b) Qint: 0,30 lpm - </a:t>
                      </a:r>
                      <a:r>
                        <a:rPr lang="es-EC" sz="1300" dirty="0" smtClean="0">
                          <a:solidFill>
                            <a:schemeClr val="tx1"/>
                          </a:solidFill>
                          <a:effectLst/>
                          <a:sym typeface="Symbol" panose="05050102010706020507" pitchFamily="18" charset="2"/>
                        </a:rPr>
                        <a:t></a:t>
                      </a:r>
                      <a:r>
                        <a:rPr lang="es-ES" sz="1300" dirty="0" smtClean="0">
                          <a:solidFill>
                            <a:schemeClr val="tx1"/>
                          </a:solidFill>
                          <a:effectLst/>
                        </a:rPr>
                        <a:t>: </a:t>
                      </a:r>
                      <a:r>
                        <a:rPr lang="es-ES" sz="1300" dirty="0">
                          <a:solidFill>
                            <a:schemeClr val="tx1"/>
                          </a:solidFill>
                          <a:effectLst/>
                        </a:rPr>
                        <a:t>0,3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4277623766"/>
              </p:ext>
            </p:extLst>
          </p:nvPr>
        </p:nvGraphicFramePr>
        <p:xfrm>
          <a:off x="1822219" y="1757233"/>
          <a:ext cx="3477895" cy="185484"/>
        </p:xfrm>
        <a:graphic>
          <a:graphicData uri="http://schemas.openxmlformats.org/drawingml/2006/table">
            <a:tbl>
              <a:tblPr firstRow="1" firstCol="1" bandRow="1">
                <a:tableStyleId>{5C22544A-7EE6-4342-B048-85BDC9FD1C3A}</a:tableStyleId>
              </a:tblPr>
              <a:tblGrid>
                <a:gridCol w="3477895">
                  <a:extLst>
                    <a:ext uri="{9D8B030D-6E8A-4147-A177-3AD203B41FA5}">
                      <a16:colId xmlns:a16="http://schemas.microsoft.com/office/drawing/2014/main" val="20000"/>
                    </a:ext>
                  </a:extLst>
                </a:gridCol>
              </a:tblGrid>
              <a:tr h="167640">
                <a:tc>
                  <a:txBody>
                    <a:bodyPr/>
                    <a:lstStyle/>
                    <a:p>
                      <a:pPr algn="ctr">
                        <a:lnSpc>
                          <a:spcPct val="107000"/>
                        </a:lnSpc>
                        <a:spcAft>
                          <a:spcPts val="0"/>
                        </a:spcAft>
                      </a:pPr>
                      <a:r>
                        <a:rPr lang="es-ES" sz="1200" dirty="0">
                          <a:solidFill>
                            <a:schemeClr val="tx1"/>
                          </a:solidFill>
                          <a:effectLst/>
                        </a:rPr>
                        <a:t>(a) Qmín: 0,15 lpm - </a:t>
                      </a:r>
                      <a:r>
                        <a:rPr lang="es-EC" sz="1200" dirty="0" smtClean="0">
                          <a:solidFill>
                            <a:schemeClr val="tx1"/>
                          </a:solidFill>
                          <a:effectLst/>
                          <a:sym typeface="Symbol" panose="05050102010706020507" pitchFamily="18" charset="2"/>
                        </a:rPr>
                        <a:t></a:t>
                      </a:r>
                      <a:r>
                        <a:rPr lang="es-ES" sz="1200" dirty="0" smtClean="0">
                          <a:solidFill>
                            <a:schemeClr val="tx1"/>
                          </a:solidFill>
                          <a:effectLst/>
                        </a:rPr>
                        <a:t>: </a:t>
                      </a:r>
                      <a:r>
                        <a:rPr lang="es-ES" sz="1200" dirty="0">
                          <a:solidFill>
                            <a:schemeClr val="tx1"/>
                          </a:solidFill>
                          <a:effectLst/>
                        </a:rPr>
                        <a:t>0,3 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126" name="Tabla 125"/>
          <p:cNvGraphicFramePr>
            <a:graphicFrameLocks noGrp="1"/>
          </p:cNvGraphicFramePr>
          <p:nvPr>
            <p:extLst>
              <p:ext uri="{D42A27DB-BD31-4B8C-83A1-F6EECF244321}">
                <p14:modId xmlns:p14="http://schemas.microsoft.com/office/powerpoint/2010/main" val="3561188560"/>
              </p:ext>
            </p:extLst>
          </p:nvPr>
        </p:nvGraphicFramePr>
        <p:xfrm>
          <a:off x="1919526" y="1462591"/>
          <a:ext cx="3248026" cy="293736"/>
        </p:xfrm>
        <a:graphic>
          <a:graphicData uri="http://schemas.openxmlformats.org/drawingml/2006/table">
            <a:tbl>
              <a:tblPr firstRow="1" firstCol="1" bandRow="1">
                <a:tableStyleId>{5C22544A-7EE6-4342-B048-85BDC9FD1C3A}</a:tableStyleId>
              </a:tblPr>
              <a:tblGrid>
                <a:gridCol w="463913">
                  <a:extLst>
                    <a:ext uri="{9D8B030D-6E8A-4147-A177-3AD203B41FA5}">
                      <a16:colId xmlns:a16="http://schemas.microsoft.com/office/drawing/2014/main" val="20000"/>
                    </a:ext>
                  </a:extLst>
                </a:gridCol>
                <a:gridCol w="463913">
                  <a:extLst>
                    <a:ext uri="{9D8B030D-6E8A-4147-A177-3AD203B41FA5}">
                      <a16:colId xmlns:a16="http://schemas.microsoft.com/office/drawing/2014/main" val="20001"/>
                    </a:ext>
                  </a:extLst>
                </a:gridCol>
                <a:gridCol w="392102">
                  <a:extLst>
                    <a:ext uri="{9D8B030D-6E8A-4147-A177-3AD203B41FA5}">
                      <a16:colId xmlns:a16="http://schemas.microsoft.com/office/drawing/2014/main" val="20002"/>
                    </a:ext>
                  </a:extLst>
                </a:gridCol>
                <a:gridCol w="442306">
                  <a:extLst>
                    <a:ext uri="{9D8B030D-6E8A-4147-A177-3AD203B41FA5}">
                      <a16:colId xmlns:a16="http://schemas.microsoft.com/office/drawing/2014/main" val="20003"/>
                    </a:ext>
                  </a:extLst>
                </a:gridCol>
                <a:gridCol w="556695">
                  <a:extLst>
                    <a:ext uri="{9D8B030D-6E8A-4147-A177-3AD203B41FA5}">
                      <a16:colId xmlns:a16="http://schemas.microsoft.com/office/drawing/2014/main" val="20004"/>
                    </a:ext>
                  </a:extLst>
                </a:gridCol>
                <a:gridCol w="463913">
                  <a:extLst>
                    <a:ext uri="{9D8B030D-6E8A-4147-A177-3AD203B41FA5}">
                      <a16:colId xmlns:a16="http://schemas.microsoft.com/office/drawing/2014/main" val="20005"/>
                    </a:ext>
                  </a:extLst>
                </a:gridCol>
                <a:gridCol w="465184">
                  <a:extLst>
                    <a:ext uri="{9D8B030D-6E8A-4147-A177-3AD203B41FA5}">
                      <a16:colId xmlns:a16="http://schemas.microsoft.com/office/drawing/2014/main" val="20006"/>
                    </a:ext>
                  </a:extLst>
                </a:gridCol>
              </a:tblGrid>
              <a:tr h="293736">
                <a:tc>
                  <a:txBody>
                    <a:bodyPr/>
                    <a:lstStyle/>
                    <a:p>
                      <a:pPr algn="ctr">
                        <a:lnSpc>
                          <a:spcPct val="107000"/>
                        </a:lnSpc>
                        <a:spcAft>
                          <a:spcPts val="0"/>
                        </a:spcAft>
                      </a:pPr>
                      <a:r>
                        <a:rPr lang="es-EC" sz="900" dirty="0">
                          <a:solidFill>
                            <a:schemeClr val="tx1"/>
                          </a:solidFill>
                          <a:effectLst/>
                        </a:rPr>
                        <a:t>0,0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1,5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3,0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4,5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dirty="0">
                          <a:solidFill>
                            <a:schemeClr val="tx1"/>
                          </a:solidFill>
                          <a:effectLst/>
                        </a:rPr>
                        <a:t>6,0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7,5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dirty="0">
                          <a:solidFill>
                            <a:schemeClr val="tx1"/>
                          </a:solidFill>
                          <a:effectLst/>
                        </a:rPr>
                        <a:t>9,0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pic>
        <p:nvPicPr>
          <p:cNvPr id="15381" name="Imagen 963"/>
          <p:cNvPicPr>
            <a:picLocks noChangeAspect="1" noChangeArrowheads="1"/>
          </p:cNvPicPr>
          <p:nvPr/>
        </p:nvPicPr>
        <p:blipFill>
          <a:blip r:embed="rId44" cstate="print">
            <a:extLst>
              <a:ext uri="{28A0092B-C50C-407E-A947-70E740481C1C}">
                <a14:useLocalDpi xmlns:a14="http://schemas.microsoft.com/office/drawing/2010/main" val="0"/>
              </a:ext>
            </a:extLst>
          </a:blip>
          <a:srcRect t="17838"/>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380" name="Imagen 962"/>
          <p:cNvPicPr>
            <a:picLocks noChangeAspect="1" noChangeArrowheads="1"/>
          </p:cNvPicPr>
          <p:nvPr/>
        </p:nvPicPr>
        <p:blipFill>
          <a:blip r:embed="rId45" cstate="print">
            <a:extLst>
              <a:ext uri="{28A0092B-C50C-407E-A947-70E740481C1C}">
                <a14:useLocalDpi xmlns:a14="http://schemas.microsoft.com/office/drawing/2010/main" val="0"/>
              </a:ext>
            </a:extLst>
          </a:blip>
          <a:srcRect t="15385"/>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79" name="Imagen 961"/>
          <p:cNvPicPr>
            <a:picLocks noChangeAspect="1" noChangeArrowheads="1"/>
          </p:cNvPicPr>
          <p:nvPr/>
        </p:nvPicPr>
        <p:blipFill>
          <a:blip r:embed="rId25">
            <a:extLst>
              <a:ext uri="{28A0092B-C50C-407E-A947-70E740481C1C}">
                <a14:useLocalDpi xmlns:a14="http://schemas.microsoft.com/office/drawing/2010/main" val="0"/>
              </a:ext>
            </a:extLst>
          </a:blip>
          <a:srcRect t="13092"/>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78" name="Imagen 960"/>
          <p:cNvPicPr>
            <a:picLocks noChangeAspect="1" noChangeArrowheads="1"/>
          </p:cNvPicPr>
          <p:nvPr/>
        </p:nvPicPr>
        <p:blipFill>
          <a:blip r:embed="rId46" cstate="print">
            <a:extLst>
              <a:ext uri="{28A0092B-C50C-407E-A947-70E740481C1C}">
                <a14:useLocalDpi xmlns:a14="http://schemas.microsoft.com/office/drawing/2010/main" val="0"/>
              </a:ext>
            </a:extLst>
          </a:blip>
          <a:srcRect t="13429"/>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77" name="Imagen 959"/>
          <p:cNvPicPr>
            <a:picLocks noChangeAspect="1" noChangeArrowheads="1"/>
          </p:cNvPicPr>
          <p:nvPr/>
        </p:nvPicPr>
        <p:blipFill>
          <a:blip r:embed="rId47" cstate="print">
            <a:extLst>
              <a:ext uri="{28A0092B-C50C-407E-A947-70E740481C1C}">
                <a14:useLocalDpi xmlns:a14="http://schemas.microsoft.com/office/drawing/2010/main" val="0"/>
              </a:ext>
            </a:extLst>
          </a:blip>
          <a:srcRect t="17970"/>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76" name="Imagen 958"/>
          <p:cNvPicPr>
            <a:picLocks noChangeAspect="1" noChangeArrowheads="1"/>
          </p:cNvPicPr>
          <p:nvPr/>
        </p:nvPicPr>
        <p:blipFill>
          <a:blip r:embed="rId28">
            <a:extLst>
              <a:ext uri="{28A0092B-C50C-407E-A947-70E740481C1C}">
                <a14:useLocalDpi xmlns:a14="http://schemas.microsoft.com/office/drawing/2010/main" val="0"/>
              </a:ext>
            </a:extLst>
          </a:blip>
          <a:srcRect t="19633"/>
          <a:stretch>
            <a:fillRect/>
          </a:stretch>
        </p:blipFill>
        <p:spPr bwMode="auto">
          <a:xfrm>
            <a:off x="0" y="0"/>
            <a:ext cx="4476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5375" name="Imagen 957"/>
          <p:cNvPicPr>
            <a:picLocks noChangeAspect="1" noChangeArrowheads="1"/>
          </p:cNvPicPr>
          <p:nvPr/>
        </p:nvPicPr>
        <p:blipFill>
          <a:blip r:embed="rId29">
            <a:extLst>
              <a:ext uri="{28A0092B-C50C-407E-A947-70E740481C1C}">
                <a14:useLocalDpi xmlns:a14="http://schemas.microsoft.com/office/drawing/2010/main" val="0"/>
              </a:ext>
            </a:extLst>
          </a:blip>
          <a:srcRect t="14803"/>
          <a:stretch>
            <a:fillRect/>
          </a:stretch>
        </p:blipFill>
        <p:spPr bwMode="auto">
          <a:xfrm>
            <a:off x="0" y="0"/>
            <a:ext cx="4476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5367" name="Imagen 949"/>
          <p:cNvPicPr>
            <a:picLocks noChangeAspect="1" noChangeArrowheads="1"/>
          </p:cNvPicPr>
          <p:nvPr/>
        </p:nvPicPr>
        <p:blipFill>
          <a:blip r:embed="rId37">
            <a:extLst>
              <a:ext uri="{28A0092B-C50C-407E-A947-70E740481C1C}">
                <a14:useLocalDpi xmlns:a14="http://schemas.microsoft.com/office/drawing/2010/main" val="0"/>
              </a:ext>
            </a:extLst>
          </a:blip>
          <a:srcRect t="15974"/>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Imagen 948"/>
          <p:cNvPicPr>
            <a:picLocks noChangeAspect="1" noChangeArrowheads="1"/>
          </p:cNvPicPr>
          <p:nvPr/>
        </p:nvPicPr>
        <p:blipFill>
          <a:blip r:embed="rId48" cstate="print">
            <a:extLst>
              <a:ext uri="{28A0092B-C50C-407E-A947-70E740481C1C}">
                <a14:useLocalDpi xmlns:a14="http://schemas.microsoft.com/office/drawing/2010/main" val="0"/>
              </a:ext>
            </a:extLst>
          </a:blip>
          <a:srcRect t="11517"/>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Imagen 947"/>
          <p:cNvPicPr>
            <a:picLocks noChangeAspect="1" noChangeArrowheads="1"/>
          </p:cNvPicPr>
          <p:nvPr/>
        </p:nvPicPr>
        <p:blipFill>
          <a:blip r:embed="rId39">
            <a:extLst>
              <a:ext uri="{28A0092B-C50C-407E-A947-70E740481C1C}">
                <a14:useLocalDpi xmlns:a14="http://schemas.microsoft.com/office/drawing/2010/main" val="0"/>
              </a:ext>
            </a:extLst>
          </a:blip>
          <a:srcRect t="15488"/>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Imagen 946"/>
          <p:cNvPicPr>
            <a:picLocks noChangeAspect="1" noChangeArrowheads="1"/>
          </p:cNvPicPr>
          <p:nvPr/>
        </p:nvPicPr>
        <p:blipFill>
          <a:blip r:embed="rId40">
            <a:extLst>
              <a:ext uri="{28A0092B-C50C-407E-A947-70E740481C1C}">
                <a14:useLocalDpi xmlns:a14="http://schemas.microsoft.com/office/drawing/2010/main" val="0"/>
              </a:ext>
            </a:extLst>
          </a:blip>
          <a:srcRect t="17804"/>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Imagen 945"/>
          <p:cNvPicPr>
            <a:picLocks noChangeAspect="1" noChangeArrowheads="1"/>
          </p:cNvPicPr>
          <p:nvPr/>
        </p:nvPicPr>
        <p:blipFill>
          <a:blip r:embed="rId41">
            <a:extLst>
              <a:ext uri="{28A0092B-C50C-407E-A947-70E740481C1C}">
                <a14:useLocalDpi xmlns:a14="http://schemas.microsoft.com/office/drawing/2010/main" val="0"/>
              </a:ext>
            </a:extLst>
          </a:blip>
          <a:srcRect t="17729"/>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Imagen 944"/>
          <p:cNvPicPr>
            <a:picLocks noChangeAspect="1" noChangeArrowheads="1"/>
          </p:cNvPicPr>
          <p:nvPr/>
        </p:nvPicPr>
        <p:blipFill>
          <a:blip r:embed="rId42">
            <a:extLst>
              <a:ext uri="{28A0092B-C50C-407E-A947-70E740481C1C}">
                <a14:useLocalDpi xmlns:a14="http://schemas.microsoft.com/office/drawing/2010/main" val="0"/>
              </a:ext>
            </a:extLst>
          </a:blip>
          <a:srcRect t="15556"/>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61" name="Imagen 943"/>
          <p:cNvPicPr>
            <a:picLocks noChangeAspect="1" noChangeArrowheads="1"/>
          </p:cNvPicPr>
          <p:nvPr/>
        </p:nvPicPr>
        <p:blipFill>
          <a:blip r:embed="rId49" cstate="print">
            <a:extLst>
              <a:ext uri="{28A0092B-C50C-407E-A947-70E740481C1C}">
                <a14:useLocalDpi xmlns:a14="http://schemas.microsoft.com/office/drawing/2010/main" val="0"/>
              </a:ext>
            </a:extLst>
          </a:blip>
          <a:srcRect t="5530"/>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Imagen 954"/>
          <p:cNvPicPr>
            <a:picLocks noChangeAspect="1" noChangeArrowheads="1"/>
          </p:cNvPicPr>
          <p:nvPr/>
        </p:nvPicPr>
        <p:blipFill>
          <a:blip r:embed="rId30">
            <a:extLst>
              <a:ext uri="{28A0092B-C50C-407E-A947-70E740481C1C}">
                <a14:useLocalDpi xmlns:a14="http://schemas.microsoft.com/office/drawing/2010/main" val="0"/>
              </a:ext>
            </a:extLst>
          </a:blip>
          <a:srcRect l="2" t="6343" r="694" b="-2"/>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74" name="Imagen 956"/>
          <p:cNvPicPr>
            <a:picLocks noChangeAspect="1" noChangeArrowheads="1"/>
          </p:cNvPicPr>
          <p:nvPr/>
        </p:nvPicPr>
        <p:blipFill>
          <a:blip r:embed="rId31" cstate="print">
            <a:extLst>
              <a:ext uri="{28A0092B-C50C-407E-A947-70E740481C1C}">
                <a14:useLocalDpi xmlns:a14="http://schemas.microsoft.com/office/drawing/2010/main" val="0"/>
              </a:ext>
            </a:extLst>
          </a:blip>
          <a:srcRect t="6921"/>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73" name="Imagen 955"/>
          <p:cNvPicPr>
            <a:picLocks noChangeAspect="1" noChangeArrowheads="1"/>
          </p:cNvPicPr>
          <p:nvPr/>
        </p:nvPicPr>
        <p:blipFill>
          <a:blip r:embed="rId50" cstate="print">
            <a:extLst>
              <a:ext uri="{28A0092B-C50C-407E-A947-70E740481C1C}">
                <a14:useLocalDpi xmlns:a14="http://schemas.microsoft.com/office/drawing/2010/main" val="0"/>
              </a:ext>
            </a:extLst>
          </a:blip>
          <a:srcRect t="10150" b="5234"/>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371" name="Imagen 953"/>
          <p:cNvPicPr>
            <a:picLocks noChangeAspect="1" noChangeArrowheads="1"/>
          </p:cNvPicPr>
          <p:nvPr/>
        </p:nvPicPr>
        <p:blipFill>
          <a:blip r:embed="rId33" cstate="print">
            <a:extLst>
              <a:ext uri="{28A0092B-C50C-407E-A947-70E740481C1C}">
                <a14:useLocalDpi xmlns:a14="http://schemas.microsoft.com/office/drawing/2010/main" val="0"/>
              </a:ext>
            </a:extLst>
          </a:blip>
          <a:srcRect t="12004"/>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369" name="Imagen 951"/>
          <p:cNvPicPr>
            <a:picLocks noChangeAspect="1" noChangeArrowheads="1"/>
          </p:cNvPicPr>
          <p:nvPr/>
        </p:nvPicPr>
        <p:blipFill>
          <a:blip r:embed="rId34">
            <a:extLst>
              <a:ext uri="{28A0092B-C50C-407E-A947-70E740481C1C}">
                <a14:useLocalDpi xmlns:a14="http://schemas.microsoft.com/office/drawing/2010/main" val="0"/>
              </a:ext>
            </a:extLst>
          </a:blip>
          <a:srcRect t="4738" r="-2222"/>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Imagen 952"/>
          <p:cNvPicPr>
            <a:picLocks noChangeAspect="1" noChangeArrowheads="1"/>
          </p:cNvPicPr>
          <p:nvPr/>
        </p:nvPicPr>
        <p:blipFill>
          <a:blip r:embed="rId35" cstate="print">
            <a:extLst>
              <a:ext uri="{28A0092B-C50C-407E-A947-70E740481C1C}">
                <a14:useLocalDpi xmlns:a14="http://schemas.microsoft.com/office/drawing/2010/main" val="0"/>
              </a:ext>
            </a:extLst>
          </a:blip>
          <a:srcRect t="7144" b="246"/>
          <a:stretch>
            <a:fillRect/>
          </a:stretch>
        </p:blipFill>
        <p:spPr bwMode="auto">
          <a:xfrm>
            <a:off x="0" y="0"/>
            <a:ext cx="4476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Imagen 950"/>
          <p:cNvPicPr>
            <a:picLocks noChangeAspect="1" noChangeArrowheads="1"/>
          </p:cNvPicPr>
          <p:nvPr/>
        </p:nvPicPr>
        <p:blipFill>
          <a:blip r:embed="rId51" cstate="print">
            <a:extLst>
              <a:ext uri="{28A0092B-C50C-407E-A947-70E740481C1C}">
                <a14:useLocalDpi xmlns:a14="http://schemas.microsoft.com/office/drawing/2010/main" val="0"/>
              </a:ext>
            </a:extLst>
          </a:blip>
          <a:srcRect t="16595"/>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402" name="Picture 42"/>
          <p:cNvPicPr>
            <a:picLocks noChangeAspect="1" noChangeArrowheads="1"/>
          </p:cNvPicPr>
          <p:nvPr/>
        </p:nvPicPr>
        <p:blipFill>
          <a:blip r:embed="rId44" cstate="print">
            <a:extLst>
              <a:ext uri="{28A0092B-C50C-407E-A947-70E740481C1C}">
                <a14:useLocalDpi xmlns:a14="http://schemas.microsoft.com/office/drawing/2010/main" val="0"/>
              </a:ext>
            </a:extLst>
          </a:blip>
          <a:srcRect t="17838"/>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401" name="Picture 41"/>
          <p:cNvPicPr>
            <a:picLocks noChangeAspect="1" noChangeArrowheads="1"/>
          </p:cNvPicPr>
          <p:nvPr/>
        </p:nvPicPr>
        <p:blipFill>
          <a:blip r:embed="rId45" cstate="print">
            <a:extLst>
              <a:ext uri="{28A0092B-C50C-407E-A947-70E740481C1C}">
                <a14:useLocalDpi xmlns:a14="http://schemas.microsoft.com/office/drawing/2010/main" val="0"/>
              </a:ext>
            </a:extLst>
          </a:blip>
          <a:srcRect t="15385"/>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400" name="Picture 40"/>
          <p:cNvPicPr>
            <a:picLocks noChangeAspect="1" noChangeArrowheads="1"/>
          </p:cNvPicPr>
          <p:nvPr/>
        </p:nvPicPr>
        <p:blipFill>
          <a:blip r:embed="rId25">
            <a:extLst>
              <a:ext uri="{28A0092B-C50C-407E-A947-70E740481C1C}">
                <a14:useLocalDpi xmlns:a14="http://schemas.microsoft.com/office/drawing/2010/main" val="0"/>
              </a:ext>
            </a:extLst>
          </a:blip>
          <a:srcRect t="13092"/>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99" name="Picture 39"/>
          <p:cNvPicPr>
            <a:picLocks noChangeAspect="1" noChangeArrowheads="1"/>
          </p:cNvPicPr>
          <p:nvPr/>
        </p:nvPicPr>
        <p:blipFill>
          <a:blip r:embed="rId46" cstate="print">
            <a:extLst>
              <a:ext uri="{28A0092B-C50C-407E-A947-70E740481C1C}">
                <a14:useLocalDpi xmlns:a14="http://schemas.microsoft.com/office/drawing/2010/main" val="0"/>
              </a:ext>
            </a:extLst>
          </a:blip>
          <a:srcRect t="13429"/>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98" name="Picture 38"/>
          <p:cNvPicPr>
            <a:picLocks noChangeAspect="1" noChangeArrowheads="1"/>
          </p:cNvPicPr>
          <p:nvPr/>
        </p:nvPicPr>
        <p:blipFill>
          <a:blip r:embed="rId47" cstate="print">
            <a:extLst>
              <a:ext uri="{28A0092B-C50C-407E-A947-70E740481C1C}">
                <a14:useLocalDpi xmlns:a14="http://schemas.microsoft.com/office/drawing/2010/main" val="0"/>
              </a:ext>
            </a:extLst>
          </a:blip>
          <a:srcRect t="17970"/>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97" name="Picture 37"/>
          <p:cNvPicPr>
            <a:picLocks noChangeAspect="1" noChangeArrowheads="1"/>
          </p:cNvPicPr>
          <p:nvPr/>
        </p:nvPicPr>
        <p:blipFill>
          <a:blip r:embed="rId28">
            <a:extLst>
              <a:ext uri="{28A0092B-C50C-407E-A947-70E740481C1C}">
                <a14:useLocalDpi xmlns:a14="http://schemas.microsoft.com/office/drawing/2010/main" val="0"/>
              </a:ext>
            </a:extLst>
          </a:blip>
          <a:srcRect t="19633"/>
          <a:stretch>
            <a:fillRect/>
          </a:stretch>
        </p:blipFill>
        <p:spPr bwMode="auto">
          <a:xfrm>
            <a:off x="0" y="0"/>
            <a:ext cx="4476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5396" name="Picture 36"/>
          <p:cNvPicPr>
            <a:picLocks noChangeAspect="1" noChangeArrowheads="1"/>
          </p:cNvPicPr>
          <p:nvPr/>
        </p:nvPicPr>
        <p:blipFill>
          <a:blip r:embed="rId29">
            <a:extLst>
              <a:ext uri="{28A0092B-C50C-407E-A947-70E740481C1C}">
                <a14:useLocalDpi xmlns:a14="http://schemas.microsoft.com/office/drawing/2010/main" val="0"/>
              </a:ext>
            </a:extLst>
          </a:blip>
          <a:srcRect t="14803"/>
          <a:stretch>
            <a:fillRect/>
          </a:stretch>
        </p:blipFill>
        <p:spPr bwMode="auto">
          <a:xfrm>
            <a:off x="0" y="0"/>
            <a:ext cx="4476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5393" name="Picture 33"/>
          <p:cNvPicPr>
            <a:picLocks noChangeAspect="1" noChangeArrowheads="1"/>
          </p:cNvPicPr>
          <p:nvPr/>
        </p:nvPicPr>
        <p:blipFill>
          <a:blip r:embed="rId30">
            <a:extLst>
              <a:ext uri="{28A0092B-C50C-407E-A947-70E740481C1C}">
                <a14:useLocalDpi xmlns:a14="http://schemas.microsoft.com/office/drawing/2010/main" val="0"/>
              </a:ext>
            </a:extLst>
          </a:blip>
          <a:srcRect l="2" t="6343" r="694" b="-2"/>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95" name="Picture 35"/>
          <p:cNvPicPr>
            <a:picLocks noChangeAspect="1" noChangeArrowheads="1"/>
          </p:cNvPicPr>
          <p:nvPr/>
        </p:nvPicPr>
        <p:blipFill>
          <a:blip r:embed="rId31" cstate="print">
            <a:extLst>
              <a:ext uri="{28A0092B-C50C-407E-A947-70E740481C1C}">
                <a14:useLocalDpi xmlns:a14="http://schemas.microsoft.com/office/drawing/2010/main" val="0"/>
              </a:ext>
            </a:extLst>
          </a:blip>
          <a:srcRect t="6921"/>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94" name="Picture 34"/>
          <p:cNvPicPr>
            <a:picLocks noChangeAspect="1" noChangeArrowheads="1"/>
          </p:cNvPicPr>
          <p:nvPr/>
        </p:nvPicPr>
        <p:blipFill>
          <a:blip r:embed="rId50" cstate="print">
            <a:extLst>
              <a:ext uri="{28A0092B-C50C-407E-A947-70E740481C1C}">
                <a14:useLocalDpi xmlns:a14="http://schemas.microsoft.com/office/drawing/2010/main" val="0"/>
              </a:ext>
            </a:extLst>
          </a:blip>
          <a:srcRect t="10150" b="5234"/>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392" name="Picture 32"/>
          <p:cNvPicPr>
            <a:picLocks noChangeAspect="1" noChangeArrowheads="1"/>
          </p:cNvPicPr>
          <p:nvPr/>
        </p:nvPicPr>
        <p:blipFill>
          <a:blip r:embed="rId33" cstate="print">
            <a:extLst>
              <a:ext uri="{28A0092B-C50C-407E-A947-70E740481C1C}">
                <a14:useLocalDpi xmlns:a14="http://schemas.microsoft.com/office/drawing/2010/main" val="0"/>
              </a:ext>
            </a:extLst>
          </a:blip>
          <a:srcRect t="12004"/>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390" name="Picture 30"/>
          <p:cNvPicPr>
            <a:picLocks noChangeAspect="1" noChangeArrowheads="1"/>
          </p:cNvPicPr>
          <p:nvPr/>
        </p:nvPicPr>
        <p:blipFill>
          <a:blip r:embed="rId34">
            <a:extLst>
              <a:ext uri="{28A0092B-C50C-407E-A947-70E740481C1C}">
                <a14:useLocalDpi xmlns:a14="http://schemas.microsoft.com/office/drawing/2010/main" val="0"/>
              </a:ext>
            </a:extLst>
          </a:blip>
          <a:srcRect t="4738" r="-2222"/>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391" name="Picture 31"/>
          <p:cNvPicPr>
            <a:picLocks noChangeAspect="1" noChangeArrowheads="1"/>
          </p:cNvPicPr>
          <p:nvPr/>
        </p:nvPicPr>
        <p:blipFill>
          <a:blip r:embed="rId35" cstate="print">
            <a:extLst>
              <a:ext uri="{28A0092B-C50C-407E-A947-70E740481C1C}">
                <a14:useLocalDpi xmlns:a14="http://schemas.microsoft.com/office/drawing/2010/main" val="0"/>
              </a:ext>
            </a:extLst>
          </a:blip>
          <a:srcRect t="7144" b="246"/>
          <a:stretch>
            <a:fillRect/>
          </a:stretch>
        </p:blipFill>
        <p:spPr bwMode="auto">
          <a:xfrm>
            <a:off x="0" y="0"/>
            <a:ext cx="4476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5389" name="Picture 29"/>
          <p:cNvPicPr>
            <a:picLocks noChangeAspect="1" noChangeArrowheads="1"/>
          </p:cNvPicPr>
          <p:nvPr/>
        </p:nvPicPr>
        <p:blipFill>
          <a:blip r:embed="rId51" cstate="print">
            <a:extLst>
              <a:ext uri="{28A0092B-C50C-407E-A947-70E740481C1C}">
                <a14:useLocalDpi xmlns:a14="http://schemas.microsoft.com/office/drawing/2010/main" val="0"/>
              </a:ext>
            </a:extLst>
          </a:blip>
          <a:srcRect t="16595"/>
          <a:stretch>
            <a:fillRect/>
          </a:stretch>
        </p:blipFill>
        <p:spPr bwMode="auto">
          <a:xfrm>
            <a:off x="0" y="0"/>
            <a:ext cx="4476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5388" name="Picture 28"/>
          <p:cNvPicPr>
            <a:picLocks noChangeAspect="1" noChangeArrowheads="1"/>
          </p:cNvPicPr>
          <p:nvPr/>
        </p:nvPicPr>
        <p:blipFill>
          <a:blip r:embed="rId37">
            <a:extLst>
              <a:ext uri="{28A0092B-C50C-407E-A947-70E740481C1C}">
                <a14:useLocalDpi xmlns:a14="http://schemas.microsoft.com/office/drawing/2010/main" val="0"/>
              </a:ext>
            </a:extLst>
          </a:blip>
          <a:srcRect t="15974"/>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87" name="Picture 27"/>
          <p:cNvPicPr>
            <a:picLocks noChangeAspect="1" noChangeArrowheads="1"/>
          </p:cNvPicPr>
          <p:nvPr/>
        </p:nvPicPr>
        <p:blipFill>
          <a:blip r:embed="rId48" cstate="print">
            <a:extLst>
              <a:ext uri="{28A0092B-C50C-407E-A947-70E740481C1C}">
                <a14:useLocalDpi xmlns:a14="http://schemas.microsoft.com/office/drawing/2010/main" val="0"/>
              </a:ext>
            </a:extLst>
          </a:blip>
          <a:srcRect t="11517"/>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86" name="Picture 26"/>
          <p:cNvPicPr>
            <a:picLocks noChangeAspect="1" noChangeArrowheads="1"/>
          </p:cNvPicPr>
          <p:nvPr/>
        </p:nvPicPr>
        <p:blipFill>
          <a:blip r:embed="rId39">
            <a:extLst>
              <a:ext uri="{28A0092B-C50C-407E-A947-70E740481C1C}">
                <a14:useLocalDpi xmlns:a14="http://schemas.microsoft.com/office/drawing/2010/main" val="0"/>
              </a:ext>
            </a:extLst>
          </a:blip>
          <a:srcRect t="15488"/>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85" name="Picture 25"/>
          <p:cNvPicPr>
            <a:picLocks noChangeAspect="1" noChangeArrowheads="1"/>
          </p:cNvPicPr>
          <p:nvPr/>
        </p:nvPicPr>
        <p:blipFill>
          <a:blip r:embed="rId40">
            <a:extLst>
              <a:ext uri="{28A0092B-C50C-407E-A947-70E740481C1C}">
                <a14:useLocalDpi xmlns:a14="http://schemas.microsoft.com/office/drawing/2010/main" val="0"/>
              </a:ext>
            </a:extLst>
          </a:blip>
          <a:srcRect t="17804"/>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84" name="Picture 24"/>
          <p:cNvPicPr>
            <a:picLocks noChangeAspect="1" noChangeArrowheads="1"/>
          </p:cNvPicPr>
          <p:nvPr/>
        </p:nvPicPr>
        <p:blipFill>
          <a:blip r:embed="rId41">
            <a:extLst>
              <a:ext uri="{28A0092B-C50C-407E-A947-70E740481C1C}">
                <a14:useLocalDpi xmlns:a14="http://schemas.microsoft.com/office/drawing/2010/main" val="0"/>
              </a:ext>
            </a:extLst>
          </a:blip>
          <a:srcRect t="17729"/>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83" name="Picture 23"/>
          <p:cNvPicPr>
            <a:picLocks noChangeAspect="1" noChangeArrowheads="1"/>
          </p:cNvPicPr>
          <p:nvPr/>
        </p:nvPicPr>
        <p:blipFill>
          <a:blip r:embed="rId42">
            <a:extLst>
              <a:ext uri="{28A0092B-C50C-407E-A947-70E740481C1C}">
                <a14:useLocalDpi xmlns:a14="http://schemas.microsoft.com/office/drawing/2010/main" val="0"/>
              </a:ext>
            </a:extLst>
          </a:blip>
          <a:srcRect t="15556"/>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382" name="Picture 22"/>
          <p:cNvPicPr>
            <a:picLocks noChangeAspect="1" noChangeArrowheads="1"/>
          </p:cNvPicPr>
          <p:nvPr/>
        </p:nvPicPr>
        <p:blipFill>
          <a:blip r:embed="rId49" cstate="print">
            <a:extLst>
              <a:ext uri="{28A0092B-C50C-407E-A947-70E740481C1C}">
                <a14:useLocalDpi xmlns:a14="http://schemas.microsoft.com/office/drawing/2010/main" val="0"/>
              </a:ext>
            </a:extLst>
          </a:blip>
          <a:srcRect t="5530"/>
          <a:stretch>
            <a:fillRect/>
          </a:stretch>
        </p:blipFill>
        <p:spPr bwMode="auto">
          <a:xfrm>
            <a:off x="0" y="0"/>
            <a:ext cx="44767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335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803686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Desprendimiento de una burbuja</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3" name="CuadroTexto 2"/>
          <p:cNvSpPr txBox="1"/>
          <p:nvPr/>
        </p:nvSpPr>
        <p:spPr>
          <a:xfrm>
            <a:off x="500899" y="615186"/>
            <a:ext cx="9054530" cy="430887"/>
          </a:xfrm>
          <a:prstGeom prst="rect">
            <a:avLst/>
          </a:prstGeom>
          <a:noFill/>
        </p:spPr>
        <p:txBody>
          <a:bodyPr wrap="none" rtlCol="0">
            <a:spAutoFit/>
          </a:bodyPr>
          <a:lstStyle/>
          <a:p>
            <a:r>
              <a:rPr lang="es-ES" sz="2200" b="1" i="1" u="sng" dirty="0" smtClean="0"/>
              <a:t>Comparación de parámetros: presión variable y flujo volumétrico constante </a:t>
            </a:r>
            <a:endParaRPr lang="es-ES" sz="2200" b="1" i="1" u="sng" dirty="0"/>
          </a:p>
        </p:txBody>
      </p:sp>
      <p:graphicFrame>
        <p:nvGraphicFramePr>
          <p:cNvPr id="4" name="Tabla 3"/>
          <p:cNvGraphicFramePr>
            <a:graphicFrameLocks noGrp="1"/>
          </p:cNvGraphicFramePr>
          <p:nvPr>
            <p:extLst>
              <p:ext uri="{D42A27DB-BD31-4B8C-83A1-F6EECF244321}">
                <p14:modId xmlns:p14="http://schemas.microsoft.com/office/powerpoint/2010/main" val="1413013985"/>
              </p:ext>
            </p:extLst>
          </p:nvPr>
        </p:nvGraphicFramePr>
        <p:xfrm>
          <a:off x="1890634" y="4522509"/>
          <a:ext cx="3546455" cy="1059815"/>
        </p:xfrm>
        <a:graphic>
          <a:graphicData uri="http://schemas.openxmlformats.org/drawingml/2006/table">
            <a:tbl>
              <a:tblPr firstRow="1" firstCol="1" bandRow="1">
                <a:tableStyleId>{21E4AEA4-8DFA-4A89-87EB-49C32662AFE0}</a:tableStyleId>
              </a:tblPr>
              <a:tblGrid>
                <a:gridCol w="824406">
                  <a:extLst>
                    <a:ext uri="{9D8B030D-6E8A-4147-A177-3AD203B41FA5}">
                      <a16:colId xmlns:a16="http://schemas.microsoft.com/office/drawing/2014/main" val="20000"/>
                    </a:ext>
                  </a:extLst>
                </a:gridCol>
                <a:gridCol w="824406">
                  <a:extLst>
                    <a:ext uri="{9D8B030D-6E8A-4147-A177-3AD203B41FA5}">
                      <a16:colId xmlns:a16="http://schemas.microsoft.com/office/drawing/2014/main" val="20001"/>
                    </a:ext>
                  </a:extLst>
                </a:gridCol>
                <a:gridCol w="728896">
                  <a:extLst>
                    <a:ext uri="{9D8B030D-6E8A-4147-A177-3AD203B41FA5}">
                      <a16:colId xmlns:a16="http://schemas.microsoft.com/office/drawing/2014/main" val="20002"/>
                    </a:ext>
                  </a:extLst>
                </a:gridCol>
                <a:gridCol w="728896">
                  <a:extLst>
                    <a:ext uri="{9D8B030D-6E8A-4147-A177-3AD203B41FA5}">
                      <a16:colId xmlns:a16="http://schemas.microsoft.com/office/drawing/2014/main" val="20003"/>
                    </a:ext>
                  </a:extLst>
                </a:gridCol>
                <a:gridCol w="439851">
                  <a:extLst>
                    <a:ext uri="{9D8B030D-6E8A-4147-A177-3AD203B41FA5}">
                      <a16:colId xmlns:a16="http://schemas.microsoft.com/office/drawing/2014/main" val="20004"/>
                    </a:ext>
                  </a:extLst>
                </a:gridCol>
              </a:tblGrid>
              <a:tr h="200025">
                <a:tc rowSpan="2">
                  <a:txBody>
                    <a:bodyPr/>
                    <a:lstStyle/>
                    <a:p>
                      <a:pPr algn="ctr">
                        <a:lnSpc>
                          <a:spcPct val="107000"/>
                        </a:lnSpc>
                        <a:spcAft>
                          <a:spcPts val="0"/>
                        </a:spcAft>
                      </a:pPr>
                      <a:r>
                        <a:rPr lang="es-ES" sz="1300" dirty="0">
                          <a:solidFill>
                            <a:schemeClr val="tx1"/>
                          </a:solidFill>
                          <a:effectLst/>
                        </a:rPr>
                        <a:t>GRUPO 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es-ES" sz="1300">
                          <a:solidFill>
                            <a:schemeClr val="tx1"/>
                          </a:solidFill>
                          <a:effectLst/>
                        </a:rPr>
                        <a:t>Condiciones experimentales</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300">
                          <a:solidFill>
                            <a:schemeClr val="tx1"/>
                          </a:solidFill>
                          <a:effectLst/>
                        </a:rPr>
                        <a:t>AR</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00025">
                <a:tc vMerge="1">
                  <a:txBody>
                    <a:bodyPr/>
                    <a:lstStyle/>
                    <a:p>
                      <a:endParaRPr lang="es-ES"/>
                    </a:p>
                  </a:txBody>
                  <a:tcPr/>
                </a:tc>
                <a:tc>
                  <a:txBody>
                    <a:bodyPr/>
                    <a:lstStyle/>
                    <a:p>
                      <a:pPr algn="ctr">
                        <a:lnSpc>
                          <a:spcPct val="107000"/>
                        </a:lnSpc>
                        <a:spcAft>
                          <a:spcPts val="0"/>
                        </a:spcAft>
                      </a:pPr>
                      <a:r>
                        <a:rPr lang="es-ES" sz="1300" dirty="0">
                          <a:solidFill>
                            <a:schemeClr val="tx1"/>
                          </a:solidFill>
                          <a:effectLst/>
                        </a:rPr>
                        <a:t>Diámetro</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300" dirty="0">
                          <a:solidFill>
                            <a:schemeClr val="tx1"/>
                          </a:solidFill>
                          <a:effectLst/>
                        </a:rPr>
                        <a:t>Presión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300" dirty="0">
                          <a:solidFill>
                            <a:schemeClr val="tx1"/>
                          </a:solidFill>
                          <a:effectLst/>
                        </a:rPr>
                        <a:t>Caudal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vMerge="1">
                  <a:txBody>
                    <a:bodyPr/>
                    <a:lstStyle/>
                    <a:p>
                      <a:endParaRPr lang="es-ES"/>
                    </a:p>
                  </a:txBody>
                  <a:tcP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S" sz="1300">
                          <a:solidFill>
                            <a:schemeClr val="tx1"/>
                          </a:solidFill>
                          <a:effectLst/>
                        </a:rPr>
                        <a:t>Ensayo 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500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10%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00025">
                <a:tc>
                  <a:txBody>
                    <a:bodyPr/>
                    <a:lstStyle/>
                    <a:p>
                      <a:pPr algn="ctr">
                        <a:lnSpc>
                          <a:spcPct val="107000"/>
                        </a:lnSpc>
                        <a:spcAft>
                          <a:spcPts val="0"/>
                        </a:spcAft>
                      </a:pPr>
                      <a:r>
                        <a:rPr lang="es-ES" sz="1300">
                          <a:solidFill>
                            <a:schemeClr val="tx1"/>
                          </a:solidFill>
                          <a:effectLst/>
                        </a:rPr>
                        <a:t>Ensayo 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1500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10%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00025">
                <a:tc>
                  <a:txBody>
                    <a:bodyPr/>
                    <a:lstStyle/>
                    <a:p>
                      <a:pPr algn="ctr">
                        <a:lnSpc>
                          <a:spcPct val="107000"/>
                        </a:lnSpc>
                        <a:spcAft>
                          <a:spcPts val="0"/>
                        </a:spcAft>
                      </a:pPr>
                      <a:r>
                        <a:rPr lang="es-ES" sz="1300">
                          <a:solidFill>
                            <a:schemeClr val="tx1"/>
                          </a:solidFill>
                          <a:effectLst/>
                        </a:rPr>
                        <a:t>Ensayo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2200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0,30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dirty="0">
                          <a:solidFill>
                            <a:schemeClr val="tx1"/>
                          </a:solidFill>
                          <a:effectLst/>
                        </a:rPr>
                        <a:t>14%</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278687066"/>
              </p:ext>
            </p:extLst>
          </p:nvPr>
        </p:nvGraphicFramePr>
        <p:xfrm>
          <a:off x="6970032" y="4510633"/>
          <a:ext cx="3473450" cy="1000125"/>
        </p:xfrm>
        <a:graphic>
          <a:graphicData uri="http://schemas.openxmlformats.org/drawingml/2006/table">
            <a:tbl>
              <a:tblPr firstRow="1" firstCol="1" bandRow="1">
                <a:tableStyleId>{21E4AEA4-8DFA-4A89-87EB-49C32662AFE0}</a:tableStyleId>
              </a:tblPr>
              <a:tblGrid>
                <a:gridCol w="787400">
                  <a:extLst>
                    <a:ext uri="{9D8B030D-6E8A-4147-A177-3AD203B41FA5}">
                      <a16:colId xmlns:a16="http://schemas.microsoft.com/office/drawing/2014/main" val="20000"/>
                    </a:ext>
                  </a:extLst>
                </a:gridCol>
                <a:gridCol w="742950">
                  <a:extLst>
                    <a:ext uri="{9D8B030D-6E8A-4147-A177-3AD203B41FA5}">
                      <a16:colId xmlns:a16="http://schemas.microsoft.com/office/drawing/2014/main" val="20001"/>
                    </a:ext>
                  </a:extLst>
                </a:gridCol>
                <a:gridCol w="736600">
                  <a:extLst>
                    <a:ext uri="{9D8B030D-6E8A-4147-A177-3AD203B41FA5}">
                      <a16:colId xmlns:a16="http://schemas.microsoft.com/office/drawing/2014/main" val="20002"/>
                    </a:ext>
                  </a:extLst>
                </a:gridCol>
                <a:gridCol w="736600">
                  <a:extLst>
                    <a:ext uri="{9D8B030D-6E8A-4147-A177-3AD203B41FA5}">
                      <a16:colId xmlns:a16="http://schemas.microsoft.com/office/drawing/2014/main" val="20003"/>
                    </a:ext>
                  </a:extLst>
                </a:gridCol>
                <a:gridCol w="469900">
                  <a:extLst>
                    <a:ext uri="{9D8B030D-6E8A-4147-A177-3AD203B41FA5}">
                      <a16:colId xmlns:a16="http://schemas.microsoft.com/office/drawing/2014/main" val="20004"/>
                    </a:ext>
                  </a:extLst>
                </a:gridCol>
              </a:tblGrid>
              <a:tr h="200025">
                <a:tc rowSpan="2">
                  <a:txBody>
                    <a:bodyPr/>
                    <a:lstStyle/>
                    <a:p>
                      <a:pPr algn="ctr">
                        <a:lnSpc>
                          <a:spcPct val="107000"/>
                        </a:lnSpc>
                        <a:spcAft>
                          <a:spcPts val="0"/>
                        </a:spcAft>
                      </a:pPr>
                      <a:r>
                        <a:rPr lang="es-ES" sz="1100">
                          <a:solidFill>
                            <a:schemeClr val="tx1"/>
                          </a:solidFill>
                          <a:effectLst/>
                        </a:rPr>
                        <a:t>GRUPO IV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es-ES" sz="1100">
                          <a:solidFill>
                            <a:schemeClr val="tx1"/>
                          </a:solidFill>
                          <a:effectLst/>
                        </a:rPr>
                        <a:t>Condiciones experimentales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100">
                          <a:solidFill>
                            <a:schemeClr val="tx1"/>
                          </a:solidFill>
                          <a:effectLst/>
                        </a:rPr>
                        <a:t>AR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00025">
                <a:tc vMerge="1">
                  <a:txBody>
                    <a:bodyPr/>
                    <a:lstStyle/>
                    <a:p>
                      <a:endParaRPr lang="es-ES"/>
                    </a:p>
                  </a:txBody>
                  <a:tcPr/>
                </a:tc>
                <a:tc>
                  <a:txBody>
                    <a:bodyPr/>
                    <a:lstStyle/>
                    <a:p>
                      <a:pPr algn="ctr">
                        <a:lnSpc>
                          <a:spcPct val="107000"/>
                        </a:lnSpc>
                        <a:spcAft>
                          <a:spcPts val="0"/>
                        </a:spcAft>
                      </a:pPr>
                      <a:r>
                        <a:rPr lang="es-ES" sz="1100">
                          <a:solidFill>
                            <a:schemeClr val="tx1"/>
                          </a:solidFill>
                          <a:effectLst/>
                        </a:rPr>
                        <a:t>Diámetro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100">
                          <a:solidFill>
                            <a:schemeClr val="tx1"/>
                          </a:solidFill>
                          <a:effectLst/>
                        </a:rPr>
                        <a:t>Presión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100" dirty="0">
                          <a:solidFill>
                            <a:schemeClr val="tx1"/>
                          </a:solidFill>
                          <a:effectLst/>
                        </a:rPr>
                        <a:t>Caudal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vMerge="1">
                  <a:txBody>
                    <a:bodyPr/>
                    <a:lstStyle/>
                    <a:p>
                      <a:endParaRPr lang="es-ES"/>
                    </a:p>
                  </a:txBody>
                  <a:tcP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S" sz="11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0,50 mm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500 psi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0,30 lpm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2,3%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00025">
                <a:tc>
                  <a:txBody>
                    <a:bodyPr/>
                    <a:lstStyle/>
                    <a:p>
                      <a:pPr algn="ctr">
                        <a:lnSpc>
                          <a:spcPct val="107000"/>
                        </a:lnSpc>
                        <a:spcAft>
                          <a:spcPts val="0"/>
                        </a:spcAft>
                      </a:pPr>
                      <a:r>
                        <a:rPr lang="es-ES" sz="11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0,50 mm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1500 psi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0,30 lpm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9,6%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00025">
                <a:tc>
                  <a:txBody>
                    <a:bodyPr/>
                    <a:lstStyle/>
                    <a:p>
                      <a:pPr algn="ctr">
                        <a:lnSpc>
                          <a:spcPct val="107000"/>
                        </a:lnSpc>
                        <a:spcAft>
                          <a:spcPts val="0"/>
                        </a:spcAft>
                      </a:pPr>
                      <a:r>
                        <a:rPr lang="es-ES" sz="11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0,50 mm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2200 psi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a:solidFill>
                            <a:schemeClr val="tx1"/>
                          </a:solidFill>
                          <a:effectLst/>
                        </a:rPr>
                        <a:t>0,30 lpm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100" dirty="0">
                          <a:solidFill>
                            <a:schemeClr val="tx1"/>
                          </a:solidFill>
                          <a:effectLst/>
                        </a:rPr>
                        <a:t>10,2%</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pic>
        <p:nvPicPr>
          <p:cNvPr id="6" name="Imagen 209"/>
          <p:cNvPicPr>
            <a:picLocks noChangeAspect="1" noChangeArrowheads="1"/>
          </p:cNvPicPr>
          <p:nvPr/>
        </p:nvPicPr>
        <p:blipFill>
          <a:blip r:embed="rId2">
            <a:extLst>
              <a:ext uri="{28A0092B-C50C-407E-A947-70E740481C1C}">
                <a14:useLocalDpi xmlns:a14="http://schemas.microsoft.com/office/drawing/2010/main" val="0"/>
              </a:ext>
            </a:extLst>
          </a:blip>
          <a:srcRect t="9329"/>
          <a:stretch>
            <a:fillRect/>
          </a:stretch>
        </p:blipFill>
        <p:spPr bwMode="auto">
          <a:xfrm>
            <a:off x="7104707" y="273946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10"/>
          <p:cNvPicPr>
            <a:picLocks noChangeAspect="1" noChangeArrowheads="1"/>
          </p:cNvPicPr>
          <p:nvPr/>
        </p:nvPicPr>
        <p:blipFill>
          <a:blip r:embed="rId3">
            <a:extLst>
              <a:ext uri="{28A0092B-C50C-407E-A947-70E740481C1C}">
                <a14:useLocalDpi xmlns:a14="http://schemas.microsoft.com/office/drawing/2010/main" val="0"/>
              </a:ext>
            </a:extLst>
          </a:blip>
          <a:srcRect t="9825"/>
          <a:stretch>
            <a:fillRect/>
          </a:stretch>
        </p:blipFill>
        <p:spPr bwMode="auto">
          <a:xfrm>
            <a:off x="7561907" y="273946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211"/>
          <p:cNvPicPr>
            <a:picLocks noChangeAspect="1" noChangeArrowheads="1"/>
          </p:cNvPicPr>
          <p:nvPr/>
        </p:nvPicPr>
        <p:blipFill>
          <a:blip r:embed="rId4">
            <a:extLst>
              <a:ext uri="{28A0092B-C50C-407E-A947-70E740481C1C}">
                <a14:useLocalDpi xmlns:a14="http://schemas.microsoft.com/office/drawing/2010/main" val="0"/>
              </a:ext>
            </a:extLst>
          </a:blip>
          <a:srcRect t="12219"/>
          <a:stretch>
            <a:fillRect/>
          </a:stretch>
        </p:blipFill>
        <p:spPr bwMode="auto">
          <a:xfrm>
            <a:off x="8019107" y="273946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212"/>
          <p:cNvPicPr>
            <a:picLocks noChangeAspect="1" noChangeArrowheads="1"/>
          </p:cNvPicPr>
          <p:nvPr/>
        </p:nvPicPr>
        <p:blipFill>
          <a:blip r:embed="rId5">
            <a:extLst>
              <a:ext uri="{28A0092B-C50C-407E-A947-70E740481C1C}">
                <a14:useLocalDpi xmlns:a14="http://schemas.microsoft.com/office/drawing/2010/main" val="0"/>
              </a:ext>
            </a:extLst>
          </a:blip>
          <a:srcRect t="11270"/>
          <a:stretch>
            <a:fillRect/>
          </a:stretch>
        </p:blipFill>
        <p:spPr bwMode="auto">
          <a:xfrm>
            <a:off x="8476307" y="273946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213"/>
          <p:cNvPicPr>
            <a:picLocks noChangeAspect="1" noChangeArrowheads="1"/>
          </p:cNvPicPr>
          <p:nvPr/>
        </p:nvPicPr>
        <p:blipFill>
          <a:blip r:embed="rId6">
            <a:extLst>
              <a:ext uri="{28A0092B-C50C-407E-A947-70E740481C1C}">
                <a14:useLocalDpi xmlns:a14="http://schemas.microsoft.com/office/drawing/2010/main" val="0"/>
              </a:ext>
            </a:extLst>
          </a:blip>
          <a:srcRect t="7797"/>
          <a:stretch>
            <a:fillRect/>
          </a:stretch>
        </p:blipFill>
        <p:spPr bwMode="auto">
          <a:xfrm>
            <a:off x="8933507" y="273946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214"/>
          <p:cNvPicPr>
            <a:picLocks noChangeAspect="1" noChangeArrowheads="1"/>
          </p:cNvPicPr>
          <p:nvPr/>
        </p:nvPicPr>
        <p:blipFill>
          <a:blip r:embed="rId7">
            <a:extLst>
              <a:ext uri="{28A0092B-C50C-407E-A947-70E740481C1C}">
                <a14:useLocalDpi xmlns:a14="http://schemas.microsoft.com/office/drawing/2010/main" val="0"/>
              </a:ext>
            </a:extLst>
          </a:blip>
          <a:srcRect t="4607" b="-2"/>
          <a:stretch>
            <a:fillRect/>
          </a:stretch>
        </p:blipFill>
        <p:spPr bwMode="auto">
          <a:xfrm>
            <a:off x="9390707" y="273946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215"/>
          <p:cNvPicPr>
            <a:picLocks noChangeAspect="1" noChangeArrowheads="1"/>
          </p:cNvPicPr>
          <p:nvPr/>
        </p:nvPicPr>
        <p:blipFill>
          <a:blip r:embed="rId8">
            <a:extLst>
              <a:ext uri="{28A0092B-C50C-407E-A947-70E740481C1C}">
                <a14:useLocalDpi xmlns:a14="http://schemas.microsoft.com/office/drawing/2010/main" val="0"/>
              </a:ext>
            </a:extLst>
          </a:blip>
          <a:srcRect t="16006"/>
          <a:stretch>
            <a:fillRect/>
          </a:stretch>
        </p:blipFill>
        <p:spPr bwMode="auto">
          <a:xfrm>
            <a:off x="9847907" y="273946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230"/>
          <p:cNvPicPr>
            <a:picLocks noChangeAspect="1" noChangeArrowheads="1"/>
          </p:cNvPicPr>
          <p:nvPr/>
        </p:nvPicPr>
        <p:blipFill>
          <a:blip r:embed="rId9">
            <a:extLst>
              <a:ext uri="{28A0092B-C50C-407E-A947-70E740481C1C}">
                <a14:useLocalDpi xmlns:a14="http://schemas.microsoft.com/office/drawing/2010/main" val="0"/>
              </a:ext>
            </a:extLst>
          </a:blip>
          <a:srcRect t="15829"/>
          <a:stretch>
            <a:fillRect/>
          </a:stretch>
        </p:blipFill>
        <p:spPr bwMode="auto">
          <a:xfrm>
            <a:off x="7104707" y="3600100"/>
            <a:ext cx="4572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231"/>
          <p:cNvPicPr>
            <a:picLocks noChangeAspect="1" noChangeArrowheads="1"/>
          </p:cNvPicPr>
          <p:nvPr/>
        </p:nvPicPr>
        <p:blipFill>
          <a:blip r:embed="rId10" cstate="print">
            <a:extLst>
              <a:ext uri="{28A0092B-C50C-407E-A947-70E740481C1C}">
                <a14:useLocalDpi xmlns:a14="http://schemas.microsoft.com/office/drawing/2010/main" val="0"/>
              </a:ext>
            </a:extLst>
          </a:blip>
          <a:srcRect t="4588"/>
          <a:stretch>
            <a:fillRect/>
          </a:stretch>
        </p:blipFill>
        <p:spPr bwMode="auto">
          <a:xfrm>
            <a:off x="7528694" y="3600100"/>
            <a:ext cx="447675" cy="7239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232"/>
          <p:cNvPicPr>
            <a:picLocks noChangeAspect="1" noChangeArrowheads="1"/>
          </p:cNvPicPr>
          <p:nvPr/>
        </p:nvPicPr>
        <p:blipFill>
          <a:blip r:embed="rId11">
            <a:extLst>
              <a:ext uri="{28A0092B-C50C-407E-A947-70E740481C1C}">
                <a14:useLocalDpi xmlns:a14="http://schemas.microsoft.com/office/drawing/2010/main" val="0"/>
              </a:ext>
            </a:extLst>
          </a:blip>
          <a:srcRect t="2046" b="2"/>
          <a:stretch>
            <a:fillRect/>
          </a:stretch>
        </p:blipFill>
        <p:spPr bwMode="auto">
          <a:xfrm>
            <a:off x="8002490" y="3590575"/>
            <a:ext cx="4572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233"/>
          <p:cNvPicPr>
            <a:picLocks noChangeAspect="1" noChangeArrowheads="1"/>
          </p:cNvPicPr>
          <p:nvPr/>
        </p:nvPicPr>
        <p:blipFill>
          <a:blip r:embed="rId12">
            <a:extLst>
              <a:ext uri="{28A0092B-C50C-407E-A947-70E740481C1C}">
                <a14:useLocalDpi xmlns:a14="http://schemas.microsoft.com/office/drawing/2010/main" val="0"/>
              </a:ext>
            </a:extLst>
          </a:blip>
          <a:srcRect t="6795"/>
          <a:stretch>
            <a:fillRect/>
          </a:stretch>
        </p:blipFill>
        <p:spPr bwMode="auto">
          <a:xfrm>
            <a:off x="8476307" y="3600100"/>
            <a:ext cx="4572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234"/>
          <p:cNvPicPr>
            <a:picLocks noChangeAspect="1" noChangeArrowheads="1"/>
          </p:cNvPicPr>
          <p:nvPr/>
        </p:nvPicPr>
        <p:blipFill>
          <a:blip r:embed="rId13">
            <a:extLst>
              <a:ext uri="{28A0092B-C50C-407E-A947-70E740481C1C}">
                <a14:useLocalDpi xmlns:a14="http://schemas.microsoft.com/office/drawing/2010/main" val="0"/>
              </a:ext>
            </a:extLst>
          </a:blip>
          <a:srcRect t="3525"/>
          <a:stretch>
            <a:fillRect/>
          </a:stretch>
        </p:blipFill>
        <p:spPr bwMode="auto">
          <a:xfrm>
            <a:off x="8916890" y="3600100"/>
            <a:ext cx="4572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235"/>
          <p:cNvPicPr>
            <a:picLocks noChangeAspect="1" noChangeArrowheads="1"/>
          </p:cNvPicPr>
          <p:nvPr/>
        </p:nvPicPr>
        <p:blipFill>
          <a:blip r:embed="rId14">
            <a:extLst>
              <a:ext uri="{28A0092B-C50C-407E-A947-70E740481C1C}">
                <a14:useLocalDpi xmlns:a14="http://schemas.microsoft.com/office/drawing/2010/main" val="0"/>
              </a:ext>
            </a:extLst>
          </a:blip>
          <a:srcRect t="7632"/>
          <a:stretch>
            <a:fillRect/>
          </a:stretch>
        </p:blipFill>
        <p:spPr bwMode="auto">
          <a:xfrm>
            <a:off x="9390707" y="3600100"/>
            <a:ext cx="4572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236"/>
          <p:cNvPicPr>
            <a:picLocks noChangeAspect="1" noChangeArrowheads="1"/>
          </p:cNvPicPr>
          <p:nvPr/>
        </p:nvPicPr>
        <p:blipFill>
          <a:blip r:embed="rId15">
            <a:extLst>
              <a:ext uri="{28A0092B-C50C-407E-A947-70E740481C1C}">
                <a14:useLocalDpi xmlns:a14="http://schemas.microsoft.com/office/drawing/2010/main" val="0"/>
              </a:ext>
            </a:extLst>
          </a:blip>
          <a:srcRect t="14761" b="2052"/>
          <a:stretch>
            <a:fillRect/>
          </a:stretch>
        </p:blipFill>
        <p:spPr bwMode="auto">
          <a:xfrm>
            <a:off x="9847907" y="3600100"/>
            <a:ext cx="4572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209"/>
          <p:cNvPicPr>
            <a:picLocks noChangeAspect="1" noChangeArrowheads="1"/>
          </p:cNvPicPr>
          <p:nvPr/>
        </p:nvPicPr>
        <p:blipFill>
          <a:blip r:embed="rId2">
            <a:extLst>
              <a:ext uri="{28A0092B-C50C-407E-A947-70E740481C1C}">
                <a14:useLocalDpi xmlns:a14="http://schemas.microsoft.com/office/drawing/2010/main" val="0"/>
              </a:ext>
            </a:extLst>
          </a:blip>
          <a:srcRect t="9329"/>
          <a:stretch>
            <a:fillRect/>
          </a:stretch>
        </p:blipFill>
        <p:spPr bwMode="auto">
          <a:xfrm>
            <a:off x="7130828" y="192282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10"/>
          <p:cNvPicPr>
            <a:picLocks noChangeAspect="1" noChangeArrowheads="1"/>
          </p:cNvPicPr>
          <p:nvPr/>
        </p:nvPicPr>
        <p:blipFill>
          <a:blip r:embed="rId3">
            <a:extLst>
              <a:ext uri="{28A0092B-C50C-407E-A947-70E740481C1C}">
                <a14:useLocalDpi xmlns:a14="http://schemas.microsoft.com/office/drawing/2010/main" val="0"/>
              </a:ext>
            </a:extLst>
          </a:blip>
          <a:srcRect t="9825"/>
          <a:stretch>
            <a:fillRect/>
          </a:stretch>
        </p:blipFill>
        <p:spPr bwMode="auto">
          <a:xfrm>
            <a:off x="7588028" y="192282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1"/>
          <p:cNvPicPr>
            <a:picLocks noChangeAspect="1" noChangeArrowheads="1"/>
          </p:cNvPicPr>
          <p:nvPr/>
        </p:nvPicPr>
        <p:blipFill>
          <a:blip r:embed="rId4">
            <a:extLst>
              <a:ext uri="{28A0092B-C50C-407E-A947-70E740481C1C}">
                <a14:useLocalDpi xmlns:a14="http://schemas.microsoft.com/office/drawing/2010/main" val="0"/>
              </a:ext>
            </a:extLst>
          </a:blip>
          <a:srcRect t="12219"/>
          <a:stretch>
            <a:fillRect/>
          </a:stretch>
        </p:blipFill>
        <p:spPr bwMode="auto">
          <a:xfrm>
            <a:off x="8045228" y="192282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12"/>
          <p:cNvPicPr>
            <a:picLocks noChangeAspect="1" noChangeArrowheads="1"/>
          </p:cNvPicPr>
          <p:nvPr/>
        </p:nvPicPr>
        <p:blipFill>
          <a:blip r:embed="rId5">
            <a:extLst>
              <a:ext uri="{28A0092B-C50C-407E-A947-70E740481C1C}">
                <a14:useLocalDpi xmlns:a14="http://schemas.microsoft.com/office/drawing/2010/main" val="0"/>
              </a:ext>
            </a:extLst>
          </a:blip>
          <a:srcRect t="11270"/>
          <a:stretch>
            <a:fillRect/>
          </a:stretch>
        </p:blipFill>
        <p:spPr bwMode="auto">
          <a:xfrm>
            <a:off x="8502428" y="192282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13"/>
          <p:cNvPicPr>
            <a:picLocks noChangeAspect="1" noChangeArrowheads="1"/>
          </p:cNvPicPr>
          <p:nvPr/>
        </p:nvPicPr>
        <p:blipFill>
          <a:blip r:embed="rId6">
            <a:extLst>
              <a:ext uri="{28A0092B-C50C-407E-A947-70E740481C1C}">
                <a14:useLocalDpi xmlns:a14="http://schemas.microsoft.com/office/drawing/2010/main" val="0"/>
              </a:ext>
            </a:extLst>
          </a:blip>
          <a:srcRect t="7797"/>
          <a:stretch>
            <a:fillRect/>
          </a:stretch>
        </p:blipFill>
        <p:spPr bwMode="auto">
          <a:xfrm>
            <a:off x="8959628" y="192282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14"/>
          <p:cNvPicPr>
            <a:picLocks noChangeAspect="1" noChangeArrowheads="1"/>
          </p:cNvPicPr>
          <p:nvPr/>
        </p:nvPicPr>
        <p:blipFill>
          <a:blip r:embed="rId7">
            <a:extLst>
              <a:ext uri="{28A0092B-C50C-407E-A947-70E740481C1C}">
                <a14:useLocalDpi xmlns:a14="http://schemas.microsoft.com/office/drawing/2010/main" val="0"/>
              </a:ext>
            </a:extLst>
          </a:blip>
          <a:srcRect t="4607" b="-2"/>
          <a:stretch>
            <a:fillRect/>
          </a:stretch>
        </p:blipFill>
        <p:spPr bwMode="auto">
          <a:xfrm>
            <a:off x="9416828" y="1922829"/>
            <a:ext cx="4572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15"/>
          <p:cNvPicPr>
            <a:picLocks noChangeAspect="1" noChangeArrowheads="1"/>
          </p:cNvPicPr>
          <p:nvPr/>
        </p:nvPicPr>
        <p:blipFill>
          <a:blip r:embed="rId8">
            <a:extLst>
              <a:ext uri="{28A0092B-C50C-407E-A947-70E740481C1C}">
                <a14:useLocalDpi xmlns:a14="http://schemas.microsoft.com/office/drawing/2010/main" val="0"/>
              </a:ext>
            </a:extLst>
          </a:blip>
          <a:srcRect t="16006"/>
          <a:stretch>
            <a:fillRect/>
          </a:stretch>
        </p:blipFill>
        <p:spPr bwMode="auto">
          <a:xfrm>
            <a:off x="9874028" y="1922829"/>
            <a:ext cx="457200" cy="723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Tabla 26"/>
          <p:cNvGraphicFramePr>
            <a:graphicFrameLocks noGrp="1"/>
          </p:cNvGraphicFramePr>
          <p:nvPr>
            <p:extLst>
              <p:ext uri="{D42A27DB-BD31-4B8C-83A1-F6EECF244321}">
                <p14:modId xmlns:p14="http://schemas.microsoft.com/office/powerpoint/2010/main" val="3354571450"/>
              </p:ext>
            </p:extLst>
          </p:nvPr>
        </p:nvGraphicFramePr>
        <p:xfrm>
          <a:off x="7130828" y="1751093"/>
          <a:ext cx="3248025" cy="200851"/>
        </p:xfrm>
        <a:graphic>
          <a:graphicData uri="http://schemas.openxmlformats.org/drawingml/2006/table">
            <a:tbl>
              <a:tblPr firstRow="1" firstCol="1" bandRow="1">
                <a:tableStyleId>{5C22544A-7EE6-4342-B048-85BDC9FD1C3A}</a:tableStyleId>
              </a:tblPr>
              <a:tblGrid>
                <a:gridCol w="3248025">
                  <a:extLst>
                    <a:ext uri="{9D8B030D-6E8A-4147-A177-3AD203B41FA5}">
                      <a16:colId xmlns:a16="http://schemas.microsoft.com/office/drawing/2014/main" val="20000"/>
                    </a:ext>
                  </a:extLst>
                </a:gridCol>
              </a:tblGrid>
              <a:tr h="144780">
                <a:tc>
                  <a:txBody>
                    <a:bodyPr/>
                    <a:lstStyle/>
                    <a:p>
                      <a:pPr algn="ctr">
                        <a:lnSpc>
                          <a:spcPct val="107000"/>
                        </a:lnSpc>
                        <a:spcAft>
                          <a:spcPts val="0"/>
                        </a:spcAft>
                      </a:pPr>
                      <a:r>
                        <a:rPr lang="es-EC" sz="1300" dirty="0">
                          <a:solidFill>
                            <a:schemeClr val="tx1"/>
                          </a:solidFill>
                          <a:effectLst/>
                        </a:rPr>
                        <a:t>(a) Pmín: 500 psi - </a:t>
                      </a:r>
                      <a:r>
                        <a:rPr lang="es-EC" sz="1300" dirty="0" smtClean="0">
                          <a:solidFill>
                            <a:schemeClr val="tx1"/>
                          </a:solidFill>
                          <a:effectLst/>
                          <a:sym typeface="Symbol" panose="05050102010706020507" pitchFamily="18" charset="2"/>
                        </a:rPr>
                        <a:t></a:t>
                      </a:r>
                      <a:r>
                        <a:rPr lang="es-EC" sz="1300" dirty="0" smtClean="0">
                          <a:solidFill>
                            <a:schemeClr val="tx1"/>
                          </a:solidFill>
                          <a:effectLst/>
                        </a:rPr>
                        <a:t>: </a:t>
                      </a:r>
                      <a:r>
                        <a:rPr lang="es-EC" sz="1300" dirty="0">
                          <a:solidFill>
                            <a:schemeClr val="tx1"/>
                          </a:solidFill>
                          <a:effectLst/>
                        </a:rPr>
                        <a:t>0,5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28" name="Tabla 27"/>
          <p:cNvGraphicFramePr>
            <a:graphicFrameLocks noGrp="1"/>
          </p:cNvGraphicFramePr>
          <p:nvPr>
            <p:extLst>
              <p:ext uri="{D42A27DB-BD31-4B8C-83A1-F6EECF244321}">
                <p14:modId xmlns:p14="http://schemas.microsoft.com/office/powerpoint/2010/main" val="1113243828"/>
              </p:ext>
            </p:extLst>
          </p:nvPr>
        </p:nvGraphicFramePr>
        <p:xfrm>
          <a:off x="7130828" y="1451937"/>
          <a:ext cx="3248026" cy="293736"/>
        </p:xfrm>
        <a:graphic>
          <a:graphicData uri="http://schemas.openxmlformats.org/drawingml/2006/table">
            <a:tbl>
              <a:tblPr firstRow="1" firstCol="1" bandRow="1">
                <a:tableStyleId>{5C22544A-7EE6-4342-B048-85BDC9FD1C3A}</a:tableStyleId>
              </a:tblPr>
              <a:tblGrid>
                <a:gridCol w="463913">
                  <a:extLst>
                    <a:ext uri="{9D8B030D-6E8A-4147-A177-3AD203B41FA5}">
                      <a16:colId xmlns:a16="http://schemas.microsoft.com/office/drawing/2014/main" val="20000"/>
                    </a:ext>
                  </a:extLst>
                </a:gridCol>
                <a:gridCol w="463913">
                  <a:extLst>
                    <a:ext uri="{9D8B030D-6E8A-4147-A177-3AD203B41FA5}">
                      <a16:colId xmlns:a16="http://schemas.microsoft.com/office/drawing/2014/main" val="20001"/>
                    </a:ext>
                  </a:extLst>
                </a:gridCol>
                <a:gridCol w="392102">
                  <a:extLst>
                    <a:ext uri="{9D8B030D-6E8A-4147-A177-3AD203B41FA5}">
                      <a16:colId xmlns:a16="http://schemas.microsoft.com/office/drawing/2014/main" val="20002"/>
                    </a:ext>
                  </a:extLst>
                </a:gridCol>
                <a:gridCol w="442306">
                  <a:extLst>
                    <a:ext uri="{9D8B030D-6E8A-4147-A177-3AD203B41FA5}">
                      <a16:colId xmlns:a16="http://schemas.microsoft.com/office/drawing/2014/main" val="20003"/>
                    </a:ext>
                  </a:extLst>
                </a:gridCol>
                <a:gridCol w="556695">
                  <a:extLst>
                    <a:ext uri="{9D8B030D-6E8A-4147-A177-3AD203B41FA5}">
                      <a16:colId xmlns:a16="http://schemas.microsoft.com/office/drawing/2014/main" val="20004"/>
                    </a:ext>
                  </a:extLst>
                </a:gridCol>
                <a:gridCol w="463913">
                  <a:extLst>
                    <a:ext uri="{9D8B030D-6E8A-4147-A177-3AD203B41FA5}">
                      <a16:colId xmlns:a16="http://schemas.microsoft.com/office/drawing/2014/main" val="20005"/>
                    </a:ext>
                  </a:extLst>
                </a:gridCol>
                <a:gridCol w="465184">
                  <a:extLst>
                    <a:ext uri="{9D8B030D-6E8A-4147-A177-3AD203B41FA5}">
                      <a16:colId xmlns:a16="http://schemas.microsoft.com/office/drawing/2014/main" val="20006"/>
                    </a:ext>
                  </a:extLst>
                </a:gridCol>
              </a:tblGrid>
              <a:tr h="293736">
                <a:tc>
                  <a:txBody>
                    <a:bodyPr/>
                    <a:lstStyle/>
                    <a:p>
                      <a:pPr algn="ctr">
                        <a:lnSpc>
                          <a:spcPct val="107000"/>
                        </a:lnSpc>
                        <a:spcAft>
                          <a:spcPts val="0"/>
                        </a:spcAft>
                      </a:pPr>
                      <a:r>
                        <a:rPr lang="es-EC" sz="900" dirty="0">
                          <a:solidFill>
                            <a:schemeClr val="tx1"/>
                          </a:solidFill>
                          <a:effectLst/>
                        </a:rPr>
                        <a:t>0,0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dirty="0">
                          <a:solidFill>
                            <a:schemeClr val="tx1"/>
                          </a:solidFill>
                          <a:effectLst/>
                        </a:rPr>
                        <a:t>1,5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3,0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dirty="0">
                          <a:solidFill>
                            <a:schemeClr val="tx1"/>
                          </a:solidFill>
                          <a:effectLst/>
                        </a:rPr>
                        <a:t>4,5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dirty="0">
                          <a:solidFill>
                            <a:schemeClr val="tx1"/>
                          </a:solidFill>
                          <a:effectLst/>
                        </a:rPr>
                        <a:t>6,0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a:solidFill>
                            <a:schemeClr val="tx1"/>
                          </a:solidFill>
                          <a:effectLst/>
                        </a:rPr>
                        <a:t>7,5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900" dirty="0">
                          <a:solidFill>
                            <a:schemeClr val="tx1"/>
                          </a:solidFill>
                          <a:effectLst/>
                        </a:rPr>
                        <a:t>9,0 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29" name="Tabla 28"/>
          <p:cNvGraphicFramePr>
            <a:graphicFrameLocks noGrp="1"/>
          </p:cNvGraphicFramePr>
          <p:nvPr>
            <p:extLst>
              <p:ext uri="{D42A27DB-BD31-4B8C-83A1-F6EECF244321}">
                <p14:modId xmlns:p14="http://schemas.microsoft.com/office/powerpoint/2010/main" val="2923036626"/>
              </p:ext>
            </p:extLst>
          </p:nvPr>
        </p:nvGraphicFramePr>
        <p:xfrm>
          <a:off x="7104707" y="2609685"/>
          <a:ext cx="3248025" cy="200851"/>
        </p:xfrm>
        <a:graphic>
          <a:graphicData uri="http://schemas.openxmlformats.org/drawingml/2006/table">
            <a:tbl>
              <a:tblPr firstRow="1" firstCol="1" bandRow="1">
                <a:tableStyleId>{5C22544A-7EE6-4342-B048-85BDC9FD1C3A}</a:tableStyleId>
              </a:tblPr>
              <a:tblGrid>
                <a:gridCol w="3248025">
                  <a:extLst>
                    <a:ext uri="{9D8B030D-6E8A-4147-A177-3AD203B41FA5}">
                      <a16:colId xmlns:a16="http://schemas.microsoft.com/office/drawing/2014/main" val="20000"/>
                    </a:ext>
                  </a:extLst>
                </a:gridCol>
              </a:tblGrid>
              <a:tr h="123190">
                <a:tc>
                  <a:txBody>
                    <a:bodyPr/>
                    <a:lstStyle/>
                    <a:p>
                      <a:pPr algn="ctr">
                        <a:lnSpc>
                          <a:spcPct val="107000"/>
                        </a:lnSpc>
                        <a:spcAft>
                          <a:spcPts val="0"/>
                        </a:spcAft>
                      </a:pPr>
                      <a:r>
                        <a:rPr lang="es-EC" sz="1300" dirty="0">
                          <a:solidFill>
                            <a:schemeClr val="tx1"/>
                          </a:solidFill>
                          <a:effectLst/>
                        </a:rPr>
                        <a:t>(b) Pint: 1500 psi - </a:t>
                      </a:r>
                      <a:r>
                        <a:rPr lang="es-EC" sz="1300" dirty="0" smtClean="0">
                          <a:solidFill>
                            <a:schemeClr val="tx1"/>
                          </a:solidFill>
                          <a:effectLst/>
                          <a:sym typeface="Symbol" panose="05050102010706020507" pitchFamily="18" charset="2"/>
                        </a:rPr>
                        <a:t></a:t>
                      </a:r>
                      <a:r>
                        <a:rPr lang="es-EC" sz="1300" dirty="0" smtClean="0">
                          <a:solidFill>
                            <a:schemeClr val="tx1"/>
                          </a:solidFill>
                          <a:effectLst/>
                        </a:rPr>
                        <a:t>: </a:t>
                      </a:r>
                      <a:r>
                        <a:rPr lang="es-EC" sz="1300" dirty="0">
                          <a:solidFill>
                            <a:schemeClr val="tx1"/>
                          </a:solidFill>
                          <a:effectLst/>
                        </a:rPr>
                        <a:t>0,5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30" name="Tabla 29"/>
          <p:cNvGraphicFramePr>
            <a:graphicFrameLocks noGrp="1"/>
          </p:cNvGraphicFramePr>
          <p:nvPr>
            <p:extLst>
              <p:ext uri="{D42A27DB-BD31-4B8C-83A1-F6EECF244321}">
                <p14:modId xmlns:p14="http://schemas.microsoft.com/office/powerpoint/2010/main" val="2005370433"/>
              </p:ext>
            </p:extLst>
          </p:nvPr>
        </p:nvGraphicFramePr>
        <p:xfrm>
          <a:off x="7083203" y="3490149"/>
          <a:ext cx="3248025" cy="200851"/>
        </p:xfrm>
        <a:graphic>
          <a:graphicData uri="http://schemas.openxmlformats.org/drawingml/2006/table">
            <a:tbl>
              <a:tblPr firstRow="1" firstCol="1" bandRow="1">
                <a:tableStyleId>{5C22544A-7EE6-4342-B048-85BDC9FD1C3A}</a:tableStyleId>
              </a:tblPr>
              <a:tblGrid>
                <a:gridCol w="3248025">
                  <a:extLst>
                    <a:ext uri="{9D8B030D-6E8A-4147-A177-3AD203B41FA5}">
                      <a16:colId xmlns:a16="http://schemas.microsoft.com/office/drawing/2014/main" val="20000"/>
                    </a:ext>
                  </a:extLst>
                </a:gridCol>
              </a:tblGrid>
              <a:tr h="123190">
                <a:tc>
                  <a:txBody>
                    <a:bodyPr/>
                    <a:lstStyle/>
                    <a:p>
                      <a:pPr algn="ctr">
                        <a:lnSpc>
                          <a:spcPct val="107000"/>
                        </a:lnSpc>
                        <a:spcAft>
                          <a:spcPts val="0"/>
                        </a:spcAft>
                      </a:pPr>
                      <a:r>
                        <a:rPr lang="es-EC" sz="1300" dirty="0">
                          <a:solidFill>
                            <a:schemeClr val="tx1"/>
                          </a:solidFill>
                          <a:effectLst/>
                        </a:rPr>
                        <a:t>(c) Pmáx: 1500 psi - </a:t>
                      </a:r>
                      <a:r>
                        <a:rPr lang="es-EC" sz="1300" dirty="0" smtClean="0">
                          <a:solidFill>
                            <a:schemeClr val="tx1"/>
                          </a:solidFill>
                          <a:effectLst/>
                          <a:sym typeface="Symbol" panose="05050102010706020507" pitchFamily="18" charset="2"/>
                        </a:rPr>
                        <a:t></a:t>
                      </a:r>
                      <a:r>
                        <a:rPr lang="es-EC" sz="1300" dirty="0" smtClean="0">
                          <a:solidFill>
                            <a:schemeClr val="tx1"/>
                          </a:solidFill>
                          <a:effectLst/>
                        </a:rPr>
                        <a:t>: </a:t>
                      </a:r>
                      <a:r>
                        <a:rPr lang="es-EC" sz="1300" dirty="0">
                          <a:solidFill>
                            <a:schemeClr val="tx1"/>
                          </a:solidFill>
                          <a:effectLst/>
                        </a:rPr>
                        <a:t>0,5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pic>
        <p:nvPicPr>
          <p:cNvPr id="16412" name="Imagen 942"/>
          <p:cNvPicPr>
            <a:picLocks noChangeAspect="1" noChangeArrowheads="1"/>
          </p:cNvPicPr>
          <p:nvPr/>
        </p:nvPicPr>
        <p:blipFill>
          <a:blip r:embed="rId16">
            <a:extLst>
              <a:ext uri="{28A0092B-C50C-407E-A947-70E740481C1C}">
                <a14:useLocalDpi xmlns:a14="http://schemas.microsoft.com/office/drawing/2010/main" val="0"/>
              </a:ext>
            </a:extLst>
          </a:blip>
          <a:srcRect t="12004"/>
          <a:stretch>
            <a:fillRect/>
          </a:stretch>
        </p:blipFill>
        <p:spPr bwMode="auto">
          <a:xfrm>
            <a:off x="1931681" y="1753628"/>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6411" name="Imagen 941"/>
          <p:cNvPicPr>
            <a:picLocks noChangeAspect="1" noChangeArrowheads="1"/>
          </p:cNvPicPr>
          <p:nvPr/>
        </p:nvPicPr>
        <p:blipFill>
          <a:blip r:embed="rId17">
            <a:extLst>
              <a:ext uri="{28A0092B-C50C-407E-A947-70E740481C1C}">
                <a14:useLocalDpi xmlns:a14="http://schemas.microsoft.com/office/drawing/2010/main" val="0"/>
              </a:ext>
            </a:extLst>
          </a:blip>
          <a:srcRect t="6921"/>
          <a:stretch>
            <a:fillRect/>
          </a:stretch>
        </p:blipFill>
        <p:spPr bwMode="auto">
          <a:xfrm>
            <a:off x="2408331" y="1753628"/>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6408" name="Imagen 937"/>
          <p:cNvPicPr>
            <a:picLocks noChangeAspect="1" noChangeArrowheads="1"/>
          </p:cNvPicPr>
          <p:nvPr/>
        </p:nvPicPr>
        <p:blipFill>
          <a:blip r:embed="rId18">
            <a:extLst>
              <a:ext uri="{28A0092B-C50C-407E-A947-70E740481C1C}">
                <a14:useLocalDpi xmlns:a14="http://schemas.microsoft.com/office/drawing/2010/main" val="0"/>
              </a:ext>
            </a:extLst>
          </a:blip>
          <a:srcRect t="16595"/>
          <a:stretch>
            <a:fillRect/>
          </a:stretch>
        </p:blipFill>
        <p:spPr bwMode="auto">
          <a:xfrm>
            <a:off x="2871309" y="1753628"/>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6409" name="Imagen 939"/>
          <p:cNvPicPr>
            <a:picLocks noChangeAspect="1" noChangeArrowheads="1"/>
          </p:cNvPicPr>
          <p:nvPr/>
        </p:nvPicPr>
        <p:blipFill>
          <a:blip r:embed="rId19">
            <a:extLst>
              <a:ext uri="{28A0092B-C50C-407E-A947-70E740481C1C}">
                <a14:useLocalDpi xmlns:a14="http://schemas.microsoft.com/office/drawing/2010/main" val="0"/>
              </a:ext>
            </a:extLst>
          </a:blip>
          <a:srcRect t="10150" b="5234"/>
          <a:stretch>
            <a:fillRect/>
          </a:stretch>
        </p:blipFill>
        <p:spPr bwMode="auto">
          <a:xfrm>
            <a:off x="3379873" y="1763156"/>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6410" name="Imagen 938"/>
          <p:cNvPicPr>
            <a:picLocks noChangeAspect="1" noChangeArrowheads="1"/>
          </p:cNvPicPr>
          <p:nvPr/>
        </p:nvPicPr>
        <p:blipFill>
          <a:blip r:embed="rId20">
            <a:extLst>
              <a:ext uri="{28A0092B-C50C-407E-A947-70E740481C1C}">
                <a14:useLocalDpi xmlns:a14="http://schemas.microsoft.com/office/drawing/2010/main" val="0"/>
              </a:ext>
            </a:extLst>
          </a:blip>
          <a:srcRect t="4738" r="-2222"/>
          <a:stretch>
            <a:fillRect/>
          </a:stretch>
        </p:blipFill>
        <p:spPr bwMode="auto">
          <a:xfrm>
            <a:off x="3810937" y="1772680"/>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16413" name="Imagen 940"/>
          <p:cNvPicPr>
            <a:picLocks noChangeAspect="1" noChangeArrowheads="1"/>
          </p:cNvPicPr>
          <p:nvPr/>
        </p:nvPicPr>
        <p:blipFill>
          <a:blip r:embed="rId21">
            <a:extLst>
              <a:ext uri="{28A0092B-C50C-407E-A947-70E740481C1C}">
                <a14:useLocalDpi xmlns:a14="http://schemas.microsoft.com/office/drawing/2010/main" val="0"/>
              </a:ext>
            </a:extLst>
          </a:blip>
          <a:srcRect l="2" t="6343" r="694" b="-2"/>
          <a:stretch>
            <a:fillRect/>
          </a:stretch>
        </p:blipFill>
        <p:spPr bwMode="auto">
          <a:xfrm>
            <a:off x="4295893" y="1763156"/>
            <a:ext cx="540000" cy="746809"/>
          </a:xfrm>
          <a:prstGeom prst="rect">
            <a:avLst/>
          </a:prstGeom>
          <a:noFill/>
          <a:extLst>
            <a:ext uri="{909E8E84-426E-40DD-AFC4-6F175D3DCCD1}">
              <a14:hiddenFill xmlns:a14="http://schemas.microsoft.com/office/drawing/2010/main">
                <a:solidFill>
                  <a:srgbClr val="FFFFFF"/>
                </a:solidFill>
              </a14:hiddenFill>
            </a:ext>
          </a:extLst>
        </p:spPr>
      </p:pic>
      <p:pic>
        <p:nvPicPr>
          <p:cNvPr id="16414" name="Imagen 936"/>
          <p:cNvPicPr>
            <a:picLocks noChangeAspect="1" noChangeArrowheads="1"/>
          </p:cNvPicPr>
          <p:nvPr/>
        </p:nvPicPr>
        <p:blipFill>
          <a:blip r:embed="rId22">
            <a:extLst>
              <a:ext uri="{28A0092B-C50C-407E-A947-70E740481C1C}">
                <a14:useLocalDpi xmlns:a14="http://schemas.microsoft.com/office/drawing/2010/main" val="0"/>
              </a:ext>
            </a:extLst>
          </a:blip>
          <a:srcRect t="7144" b="246"/>
          <a:stretch>
            <a:fillRect/>
          </a:stretch>
        </p:blipFill>
        <p:spPr bwMode="auto">
          <a:xfrm>
            <a:off x="4827587" y="1763156"/>
            <a:ext cx="540000" cy="7468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2" name="Tabla 91"/>
          <p:cNvGraphicFramePr>
            <a:graphicFrameLocks noGrp="1"/>
          </p:cNvGraphicFramePr>
          <p:nvPr>
            <p:extLst>
              <p:ext uri="{D42A27DB-BD31-4B8C-83A1-F6EECF244321}">
                <p14:modId xmlns:p14="http://schemas.microsoft.com/office/powerpoint/2010/main" val="1761202272"/>
              </p:ext>
            </p:extLst>
          </p:nvPr>
        </p:nvGraphicFramePr>
        <p:xfrm>
          <a:off x="1949143" y="1348291"/>
          <a:ext cx="3450089" cy="293736"/>
        </p:xfrm>
        <a:graphic>
          <a:graphicData uri="http://schemas.openxmlformats.org/drawingml/2006/table">
            <a:tbl>
              <a:tblPr firstRow="1" firstCol="1" bandRow="1">
                <a:tableStyleId>{5C22544A-7EE6-4342-B048-85BDC9FD1C3A}</a:tableStyleId>
              </a:tblPr>
              <a:tblGrid>
                <a:gridCol w="463913">
                  <a:extLst>
                    <a:ext uri="{9D8B030D-6E8A-4147-A177-3AD203B41FA5}">
                      <a16:colId xmlns:a16="http://schemas.microsoft.com/office/drawing/2014/main" val="20000"/>
                    </a:ext>
                  </a:extLst>
                </a:gridCol>
                <a:gridCol w="463913">
                  <a:extLst>
                    <a:ext uri="{9D8B030D-6E8A-4147-A177-3AD203B41FA5}">
                      <a16:colId xmlns:a16="http://schemas.microsoft.com/office/drawing/2014/main" val="20001"/>
                    </a:ext>
                  </a:extLst>
                </a:gridCol>
                <a:gridCol w="502963">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4"/>
                    </a:ext>
                  </a:extLst>
                </a:gridCol>
                <a:gridCol w="495300">
                  <a:extLst>
                    <a:ext uri="{9D8B030D-6E8A-4147-A177-3AD203B41FA5}">
                      <a16:colId xmlns:a16="http://schemas.microsoft.com/office/drawing/2014/main" val="20005"/>
                    </a:ext>
                  </a:extLst>
                </a:gridCol>
                <a:gridCol w="495300">
                  <a:extLst>
                    <a:ext uri="{9D8B030D-6E8A-4147-A177-3AD203B41FA5}">
                      <a16:colId xmlns:a16="http://schemas.microsoft.com/office/drawing/2014/main" val="20006"/>
                    </a:ext>
                  </a:extLst>
                </a:gridCol>
              </a:tblGrid>
              <a:tr h="293736">
                <a:tc>
                  <a:txBody>
                    <a:bodyPr/>
                    <a:lstStyle/>
                    <a:p>
                      <a:pPr algn="ctr">
                        <a:lnSpc>
                          <a:spcPct val="107000"/>
                        </a:lnSpc>
                        <a:spcAft>
                          <a:spcPts val="0"/>
                        </a:spcAft>
                      </a:pPr>
                      <a:r>
                        <a:rPr lang="es-EC" sz="1100" dirty="0">
                          <a:solidFill>
                            <a:schemeClr val="tx1"/>
                          </a:solidFill>
                          <a:effectLst/>
                        </a:rPr>
                        <a:t>0,0 kV</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solidFill>
                            <a:schemeClr val="tx1"/>
                          </a:solidFill>
                          <a:effectLst/>
                        </a:rPr>
                        <a:t>1,5 kV</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solidFill>
                            <a:schemeClr val="tx1"/>
                          </a:solidFill>
                          <a:effectLst/>
                        </a:rPr>
                        <a:t>3,0 kV</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solidFill>
                            <a:schemeClr val="tx1"/>
                          </a:solidFill>
                          <a:effectLst/>
                        </a:rPr>
                        <a:t>4,5 kV</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solidFill>
                            <a:schemeClr val="tx1"/>
                          </a:solidFill>
                          <a:effectLst/>
                        </a:rPr>
                        <a:t>6,0 kV</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solidFill>
                            <a:schemeClr val="tx1"/>
                          </a:solidFill>
                          <a:effectLst/>
                        </a:rPr>
                        <a:t>7,5 kV</a:t>
                      </a:r>
                      <a:endParaRPr lang="es-E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solidFill>
                            <a:schemeClr val="tx1"/>
                          </a:solidFill>
                          <a:effectLst/>
                        </a:rPr>
                        <a:t>9,0 kV</a:t>
                      </a:r>
                      <a:endParaRPr lang="es-E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93" name="Tabla 92"/>
          <p:cNvGraphicFramePr>
            <a:graphicFrameLocks noGrp="1"/>
          </p:cNvGraphicFramePr>
          <p:nvPr>
            <p:extLst>
              <p:ext uri="{D42A27DB-BD31-4B8C-83A1-F6EECF244321}">
                <p14:modId xmlns:p14="http://schemas.microsoft.com/office/powerpoint/2010/main" val="4083119368"/>
              </p:ext>
            </p:extLst>
          </p:nvPr>
        </p:nvGraphicFramePr>
        <p:xfrm>
          <a:off x="1931681" y="1647646"/>
          <a:ext cx="3477895" cy="200851"/>
        </p:xfrm>
        <a:graphic>
          <a:graphicData uri="http://schemas.openxmlformats.org/drawingml/2006/table">
            <a:tbl>
              <a:tblPr firstRow="1" firstCol="1" bandRow="1">
                <a:tableStyleId>{5C22544A-7EE6-4342-B048-85BDC9FD1C3A}</a:tableStyleId>
              </a:tblPr>
              <a:tblGrid>
                <a:gridCol w="3477895">
                  <a:extLst>
                    <a:ext uri="{9D8B030D-6E8A-4147-A177-3AD203B41FA5}">
                      <a16:colId xmlns:a16="http://schemas.microsoft.com/office/drawing/2014/main" val="20000"/>
                    </a:ext>
                  </a:extLst>
                </a:gridCol>
              </a:tblGrid>
              <a:tr h="167640">
                <a:tc>
                  <a:txBody>
                    <a:bodyPr/>
                    <a:lstStyle/>
                    <a:p>
                      <a:pPr algn="ctr">
                        <a:lnSpc>
                          <a:spcPct val="107000"/>
                        </a:lnSpc>
                        <a:spcAft>
                          <a:spcPts val="0"/>
                        </a:spcAft>
                      </a:pPr>
                      <a:r>
                        <a:rPr lang="es-ES" sz="1300" dirty="0" smtClean="0">
                          <a:solidFill>
                            <a:schemeClr val="tx1"/>
                          </a:solidFill>
                          <a:effectLst/>
                        </a:rPr>
                        <a:t>(a) </a:t>
                      </a:r>
                      <a:r>
                        <a:rPr lang="es-ES" sz="1300" dirty="0">
                          <a:solidFill>
                            <a:schemeClr val="tx1"/>
                          </a:solidFill>
                          <a:effectLst/>
                        </a:rPr>
                        <a:t>Qint: </a:t>
                      </a:r>
                      <a:r>
                        <a:rPr lang="es-ES" sz="1300" dirty="0" smtClean="0">
                          <a:solidFill>
                            <a:schemeClr val="tx1"/>
                          </a:solidFill>
                          <a:effectLst/>
                        </a:rPr>
                        <a:t>0,15 </a:t>
                      </a:r>
                      <a:r>
                        <a:rPr lang="es-ES" sz="1300" dirty="0">
                          <a:solidFill>
                            <a:schemeClr val="tx1"/>
                          </a:solidFill>
                          <a:effectLst/>
                        </a:rPr>
                        <a:t>lpm - </a:t>
                      </a:r>
                      <a:r>
                        <a:rPr lang="es-EC" sz="1300" dirty="0" smtClean="0">
                          <a:solidFill>
                            <a:schemeClr val="tx1"/>
                          </a:solidFill>
                          <a:effectLst/>
                          <a:sym typeface="Symbol" panose="05050102010706020507" pitchFamily="18" charset="2"/>
                        </a:rPr>
                        <a:t></a:t>
                      </a:r>
                      <a:r>
                        <a:rPr lang="es-ES" sz="1300" dirty="0" smtClean="0">
                          <a:solidFill>
                            <a:schemeClr val="tx1"/>
                          </a:solidFill>
                          <a:effectLst/>
                        </a:rPr>
                        <a:t>: </a:t>
                      </a:r>
                      <a:r>
                        <a:rPr lang="es-ES" sz="1300" dirty="0">
                          <a:solidFill>
                            <a:schemeClr val="tx1"/>
                          </a:solidFill>
                          <a:effectLst/>
                        </a:rPr>
                        <a:t>0,3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94" name="Tabla 93"/>
          <p:cNvGraphicFramePr>
            <a:graphicFrameLocks noGrp="1"/>
          </p:cNvGraphicFramePr>
          <p:nvPr>
            <p:extLst>
              <p:ext uri="{D42A27DB-BD31-4B8C-83A1-F6EECF244321}">
                <p14:modId xmlns:p14="http://schemas.microsoft.com/office/powerpoint/2010/main" val="3096949073"/>
              </p:ext>
            </p:extLst>
          </p:nvPr>
        </p:nvGraphicFramePr>
        <p:xfrm>
          <a:off x="1931681" y="2527506"/>
          <a:ext cx="3477895" cy="211963"/>
        </p:xfrm>
        <a:graphic>
          <a:graphicData uri="http://schemas.openxmlformats.org/drawingml/2006/table">
            <a:tbl>
              <a:tblPr firstRow="1" firstCol="1" bandRow="1">
                <a:tableStyleId>{5C22544A-7EE6-4342-B048-85BDC9FD1C3A}</a:tableStyleId>
              </a:tblPr>
              <a:tblGrid>
                <a:gridCol w="3477895">
                  <a:extLst>
                    <a:ext uri="{9D8B030D-6E8A-4147-A177-3AD203B41FA5}">
                      <a16:colId xmlns:a16="http://schemas.microsoft.com/office/drawing/2014/main" val="20000"/>
                    </a:ext>
                  </a:extLst>
                </a:gridCol>
              </a:tblGrid>
              <a:tr h="167640">
                <a:tc>
                  <a:txBody>
                    <a:bodyPr/>
                    <a:lstStyle/>
                    <a:p>
                      <a:pPr algn="ctr">
                        <a:lnSpc>
                          <a:spcPct val="107000"/>
                        </a:lnSpc>
                        <a:spcAft>
                          <a:spcPts val="0"/>
                        </a:spcAft>
                      </a:pPr>
                      <a:r>
                        <a:rPr lang="es-ES" sz="1300" dirty="0">
                          <a:solidFill>
                            <a:schemeClr val="tx1"/>
                          </a:solidFill>
                          <a:effectLst/>
                        </a:rPr>
                        <a:t>(b) Qint: 0,30 lpm - </a:t>
                      </a:r>
                      <a:r>
                        <a:rPr lang="es-EC" sz="1300" dirty="0" smtClean="0">
                          <a:solidFill>
                            <a:schemeClr val="tx1"/>
                          </a:solidFill>
                          <a:effectLst/>
                          <a:sym typeface="Symbol" panose="05050102010706020507" pitchFamily="18" charset="2"/>
                        </a:rPr>
                        <a:t></a:t>
                      </a:r>
                      <a:r>
                        <a:rPr lang="es-ES" sz="1300" dirty="0" smtClean="0">
                          <a:solidFill>
                            <a:schemeClr val="tx1"/>
                          </a:solidFill>
                          <a:effectLst/>
                        </a:rPr>
                        <a:t>: </a:t>
                      </a:r>
                      <a:r>
                        <a:rPr lang="es-ES" sz="1300" dirty="0">
                          <a:solidFill>
                            <a:schemeClr val="tx1"/>
                          </a:solidFill>
                          <a:effectLst/>
                        </a:rPr>
                        <a:t>0,3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graphicFrame>
        <p:nvGraphicFramePr>
          <p:cNvPr id="95" name="Tabla 94"/>
          <p:cNvGraphicFramePr>
            <a:graphicFrameLocks noGrp="1"/>
          </p:cNvGraphicFramePr>
          <p:nvPr>
            <p:extLst>
              <p:ext uri="{D42A27DB-BD31-4B8C-83A1-F6EECF244321}">
                <p14:modId xmlns:p14="http://schemas.microsoft.com/office/powerpoint/2010/main" val="3523286015"/>
              </p:ext>
            </p:extLst>
          </p:nvPr>
        </p:nvGraphicFramePr>
        <p:xfrm>
          <a:off x="1913299" y="3451809"/>
          <a:ext cx="3477895" cy="200851"/>
        </p:xfrm>
        <a:graphic>
          <a:graphicData uri="http://schemas.openxmlformats.org/drawingml/2006/table">
            <a:tbl>
              <a:tblPr firstRow="1" firstCol="1" bandRow="1">
                <a:tableStyleId>{5C22544A-7EE6-4342-B048-85BDC9FD1C3A}</a:tableStyleId>
              </a:tblPr>
              <a:tblGrid>
                <a:gridCol w="3477895">
                  <a:extLst>
                    <a:ext uri="{9D8B030D-6E8A-4147-A177-3AD203B41FA5}">
                      <a16:colId xmlns:a16="http://schemas.microsoft.com/office/drawing/2014/main" val="20000"/>
                    </a:ext>
                  </a:extLst>
                </a:gridCol>
              </a:tblGrid>
              <a:tr h="167640">
                <a:tc>
                  <a:txBody>
                    <a:bodyPr/>
                    <a:lstStyle/>
                    <a:p>
                      <a:pPr algn="ctr">
                        <a:lnSpc>
                          <a:spcPct val="107000"/>
                        </a:lnSpc>
                        <a:spcAft>
                          <a:spcPts val="0"/>
                        </a:spcAft>
                      </a:pPr>
                      <a:r>
                        <a:rPr lang="es-ES" sz="1300" dirty="0">
                          <a:solidFill>
                            <a:schemeClr val="tx1"/>
                          </a:solidFill>
                          <a:effectLst/>
                        </a:rPr>
                        <a:t>(b) Qint: </a:t>
                      </a:r>
                      <a:r>
                        <a:rPr lang="es-ES" sz="1300" dirty="0" smtClean="0">
                          <a:solidFill>
                            <a:schemeClr val="tx1"/>
                          </a:solidFill>
                          <a:effectLst/>
                        </a:rPr>
                        <a:t>0,45 </a:t>
                      </a:r>
                      <a:r>
                        <a:rPr lang="es-ES" sz="1300" dirty="0">
                          <a:solidFill>
                            <a:schemeClr val="tx1"/>
                          </a:solidFill>
                          <a:effectLst/>
                        </a:rPr>
                        <a:t>lpm - </a:t>
                      </a:r>
                      <a:r>
                        <a:rPr lang="es-EC" sz="1300" dirty="0" smtClean="0">
                          <a:solidFill>
                            <a:schemeClr val="tx1"/>
                          </a:solidFill>
                          <a:effectLst/>
                          <a:sym typeface="Symbol" panose="05050102010706020507" pitchFamily="18" charset="2"/>
                        </a:rPr>
                        <a:t></a:t>
                      </a:r>
                      <a:r>
                        <a:rPr lang="es-ES" sz="1300" dirty="0" smtClean="0">
                          <a:solidFill>
                            <a:schemeClr val="tx1"/>
                          </a:solidFill>
                          <a:effectLst/>
                        </a:rPr>
                        <a:t>: </a:t>
                      </a:r>
                      <a:r>
                        <a:rPr lang="es-ES" sz="1300" dirty="0">
                          <a:solidFill>
                            <a:schemeClr val="tx1"/>
                          </a:solidFill>
                          <a:effectLst/>
                        </a:rPr>
                        <a:t>0,3 mm</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bl>
          </a:graphicData>
        </a:graphic>
      </p:graphicFrame>
      <p:pic>
        <p:nvPicPr>
          <p:cNvPr id="16419" name="Imagen 935"/>
          <p:cNvPicPr>
            <a:picLocks noChangeAspect="1" noChangeArrowheads="1"/>
          </p:cNvPicPr>
          <p:nvPr/>
        </p:nvPicPr>
        <p:blipFill>
          <a:blip r:embed="rId23">
            <a:extLst>
              <a:ext uri="{28A0092B-C50C-407E-A947-70E740481C1C}">
                <a14:useLocalDpi xmlns:a14="http://schemas.microsoft.com/office/drawing/2010/main" val="0"/>
              </a:ext>
            </a:extLst>
          </a:blip>
          <a:srcRect t="14337"/>
          <a:stretch>
            <a:fillRect/>
          </a:stretch>
        </p:blipFill>
        <p:spPr bwMode="auto">
          <a:xfrm>
            <a:off x="1931681" y="2706131"/>
            <a:ext cx="540000" cy="746809"/>
          </a:xfrm>
          <a:prstGeom prst="rect">
            <a:avLst/>
          </a:prstGeom>
          <a:noFill/>
          <a:extLst>
            <a:ext uri="{909E8E84-426E-40DD-AFC4-6F175D3DCCD1}">
              <a14:hiddenFill xmlns:a14="http://schemas.microsoft.com/office/drawing/2010/main">
                <a:solidFill>
                  <a:srgbClr val="FFFFFF"/>
                </a:solidFill>
              </a14:hiddenFill>
            </a:ext>
          </a:extLst>
        </p:spPr>
      </p:pic>
      <p:pic>
        <p:nvPicPr>
          <p:cNvPr id="16418" name="Imagen 934"/>
          <p:cNvPicPr>
            <a:picLocks noChangeAspect="1" noChangeArrowheads="1"/>
          </p:cNvPicPr>
          <p:nvPr/>
        </p:nvPicPr>
        <p:blipFill>
          <a:blip r:embed="rId24">
            <a:extLst>
              <a:ext uri="{28A0092B-C50C-407E-A947-70E740481C1C}">
                <a14:useLocalDpi xmlns:a14="http://schemas.microsoft.com/office/drawing/2010/main" val="0"/>
              </a:ext>
            </a:extLst>
          </a:blip>
          <a:srcRect t="15292"/>
          <a:stretch>
            <a:fillRect/>
          </a:stretch>
        </p:blipFill>
        <p:spPr bwMode="auto">
          <a:xfrm>
            <a:off x="2388881" y="2716490"/>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6417" name="Imagen 933"/>
          <p:cNvPicPr>
            <a:picLocks noChangeAspect="1" noChangeArrowheads="1"/>
          </p:cNvPicPr>
          <p:nvPr/>
        </p:nvPicPr>
        <p:blipFill>
          <a:blip r:embed="rId25">
            <a:extLst>
              <a:ext uri="{28A0092B-C50C-407E-A947-70E740481C1C}">
                <a14:useLocalDpi xmlns:a14="http://schemas.microsoft.com/office/drawing/2010/main" val="0"/>
              </a:ext>
            </a:extLst>
          </a:blip>
          <a:srcRect t="12527"/>
          <a:stretch>
            <a:fillRect/>
          </a:stretch>
        </p:blipFill>
        <p:spPr bwMode="auto">
          <a:xfrm>
            <a:off x="2817915" y="2711875"/>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6416" name="Imagen 932"/>
          <p:cNvPicPr>
            <a:picLocks noChangeAspect="1" noChangeArrowheads="1"/>
          </p:cNvPicPr>
          <p:nvPr/>
        </p:nvPicPr>
        <p:blipFill>
          <a:blip r:embed="rId26">
            <a:extLst>
              <a:ext uri="{28A0092B-C50C-407E-A947-70E740481C1C}">
                <a14:useLocalDpi xmlns:a14="http://schemas.microsoft.com/office/drawing/2010/main" val="0"/>
              </a:ext>
            </a:extLst>
          </a:blip>
          <a:srcRect t="-2411" r="-21245"/>
          <a:stretch>
            <a:fillRect/>
          </a:stretch>
        </p:blipFill>
        <p:spPr bwMode="auto">
          <a:xfrm>
            <a:off x="3357915" y="2716490"/>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931"/>
          <p:cNvPicPr>
            <a:picLocks noChangeAspect="1" noChangeArrowheads="1"/>
          </p:cNvPicPr>
          <p:nvPr/>
        </p:nvPicPr>
        <p:blipFill>
          <a:blip r:embed="rId27">
            <a:extLst>
              <a:ext uri="{28A0092B-C50C-407E-A947-70E740481C1C}">
                <a14:useLocalDpi xmlns:a14="http://schemas.microsoft.com/office/drawing/2010/main" val="0"/>
              </a:ext>
            </a:extLst>
          </a:blip>
          <a:srcRect t="20296"/>
          <a:stretch>
            <a:fillRect/>
          </a:stretch>
        </p:blipFill>
        <p:spPr bwMode="auto">
          <a:xfrm>
            <a:off x="3786949" y="2721105"/>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n 930"/>
          <p:cNvPicPr>
            <a:picLocks noChangeAspect="1" noChangeArrowheads="1"/>
          </p:cNvPicPr>
          <p:nvPr/>
        </p:nvPicPr>
        <p:blipFill>
          <a:blip r:embed="rId28">
            <a:extLst>
              <a:ext uri="{28A0092B-C50C-407E-A947-70E740481C1C}">
                <a14:useLocalDpi xmlns:a14="http://schemas.microsoft.com/office/drawing/2010/main" val="0"/>
              </a:ext>
            </a:extLst>
          </a:blip>
          <a:srcRect t="16107"/>
          <a:stretch>
            <a:fillRect/>
          </a:stretch>
        </p:blipFill>
        <p:spPr bwMode="auto">
          <a:xfrm>
            <a:off x="4326949" y="2711889"/>
            <a:ext cx="540000" cy="723830"/>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n 929"/>
          <p:cNvPicPr>
            <a:picLocks noChangeAspect="1" noChangeArrowheads="1"/>
          </p:cNvPicPr>
          <p:nvPr/>
        </p:nvPicPr>
        <p:blipFill>
          <a:blip r:embed="rId29">
            <a:extLst>
              <a:ext uri="{28A0092B-C50C-407E-A947-70E740481C1C}">
                <a14:useLocalDpi xmlns:a14="http://schemas.microsoft.com/office/drawing/2010/main" val="0"/>
              </a:ext>
            </a:extLst>
          </a:blip>
          <a:srcRect l="2" t="22099" r="11481"/>
          <a:stretch>
            <a:fillRect/>
          </a:stretch>
        </p:blipFill>
        <p:spPr bwMode="auto">
          <a:xfrm>
            <a:off x="4851194" y="2700400"/>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6423" name="Imagen 925"/>
          <p:cNvPicPr>
            <a:picLocks noChangeAspect="1" noChangeArrowheads="1"/>
          </p:cNvPicPr>
          <p:nvPr/>
        </p:nvPicPr>
        <p:blipFill>
          <a:blip r:embed="rId30">
            <a:extLst>
              <a:ext uri="{28A0092B-C50C-407E-A947-70E740481C1C}">
                <a14:useLocalDpi xmlns:a14="http://schemas.microsoft.com/office/drawing/2010/main" val="0"/>
              </a:ext>
            </a:extLst>
          </a:blip>
          <a:srcRect t="17838"/>
          <a:stretch>
            <a:fillRect/>
          </a:stretch>
        </p:blipFill>
        <p:spPr bwMode="auto">
          <a:xfrm>
            <a:off x="4851194" y="3662667"/>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6422" name="Imagen 924"/>
          <p:cNvPicPr>
            <a:picLocks noChangeAspect="1" noChangeArrowheads="1"/>
          </p:cNvPicPr>
          <p:nvPr/>
        </p:nvPicPr>
        <p:blipFill>
          <a:blip r:embed="rId31">
            <a:extLst>
              <a:ext uri="{28A0092B-C50C-407E-A947-70E740481C1C}">
                <a14:useLocalDpi xmlns:a14="http://schemas.microsoft.com/office/drawing/2010/main" val="0"/>
              </a:ext>
            </a:extLst>
          </a:blip>
          <a:srcRect t="15385"/>
          <a:stretch>
            <a:fillRect/>
          </a:stretch>
        </p:blipFill>
        <p:spPr bwMode="auto">
          <a:xfrm>
            <a:off x="4326949" y="3662666"/>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6421" name="Imagen 923"/>
          <p:cNvPicPr>
            <a:picLocks noChangeAspect="1" noChangeArrowheads="1"/>
          </p:cNvPicPr>
          <p:nvPr/>
        </p:nvPicPr>
        <p:blipFill>
          <a:blip r:embed="rId32">
            <a:extLst>
              <a:ext uri="{28A0092B-C50C-407E-A947-70E740481C1C}">
                <a14:useLocalDpi xmlns:a14="http://schemas.microsoft.com/office/drawing/2010/main" val="0"/>
              </a:ext>
            </a:extLst>
          </a:blip>
          <a:srcRect t="13092"/>
          <a:stretch>
            <a:fillRect/>
          </a:stretch>
        </p:blipFill>
        <p:spPr bwMode="auto">
          <a:xfrm>
            <a:off x="3808035" y="3657151"/>
            <a:ext cx="540000" cy="735319"/>
          </a:xfrm>
          <a:prstGeom prst="rect">
            <a:avLst/>
          </a:prstGeom>
          <a:noFill/>
          <a:extLst>
            <a:ext uri="{909E8E84-426E-40DD-AFC4-6F175D3DCCD1}">
              <a14:hiddenFill xmlns:a14="http://schemas.microsoft.com/office/drawing/2010/main">
                <a:solidFill>
                  <a:srgbClr val="FFFFFF"/>
                </a:solidFill>
              </a14:hiddenFill>
            </a:ext>
          </a:extLst>
        </p:spPr>
      </p:pic>
      <p:pic>
        <p:nvPicPr>
          <p:cNvPr id="16420" name="Imagen 922"/>
          <p:cNvPicPr>
            <a:picLocks noChangeAspect="1" noChangeArrowheads="1"/>
          </p:cNvPicPr>
          <p:nvPr/>
        </p:nvPicPr>
        <p:blipFill>
          <a:blip r:embed="rId33">
            <a:extLst>
              <a:ext uri="{28A0092B-C50C-407E-A947-70E740481C1C}">
                <a14:useLocalDpi xmlns:a14="http://schemas.microsoft.com/office/drawing/2010/main" val="0"/>
              </a:ext>
            </a:extLst>
          </a:blip>
          <a:srcRect t="17970"/>
          <a:stretch>
            <a:fillRect/>
          </a:stretch>
        </p:blipFill>
        <p:spPr bwMode="auto">
          <a:xfrm>
            <a:off x="3325482" y="3649078"/>
            <a:ext cx="540000" cy="746809"/>
          </a:xfrm>
          <a:prstGeom prst="rect">
            <a:avLst/>
          </a:prstGeom>
          <a:noFill/>
          <a:extLst>
            <a:ext uri="{909E8E84-426E-40DD-AFC4-6F175D3DCCD1}">
              <a14:hiddenFill xmlns:a14="http://schemas.microsoft.com/office/drawing/2010/main">
                <a:solidFill>
                  <a:srgbClr val="FFFFFF"/>
                </a:solidFill>
              </a14:hiddenFill>
            </a:ext>
          </a:extLst>
        </p:spPr>
      </p:pic>
      <p:pic>
        <p:nvPicPr>
          <p:cNvPr id="16424" name="Imagen 926"/>
          <p:cNvPicPr>
            <a:picLocks noChangeAspect="1" noChangeArrowheads="1"/>
          </p:cNvPicPr>
          <p:nvPr/>
        </p:nvPicPr>
        <p:blipFill>
          <a:blip r:embed="rId34">
            <a:extLst>
              <a:ext uri="{28A0092B-C50C-407E-A947-70E740481C1C}">
                <a14:useLocalDpi xmlns:a14="http://schemas.microsoft.com/office/drawing/2010/main" val="0"/>
              </a:ext>
            </a:extLst>
          </a:blip>
          <a:srcRect t="13429"/>
          <a:stretch>
            <a:fillRect/>
          </a:stretch>
        </p:blipFill>
        <p:spPr bwMode="auto">
          <a:xfrm>
            <a:off x="2802078" y="3666122"/>
            <a:ext cx="540000" cy="746809"/>
          </a:xfrm>
          <a:prstGeom prst="rect">
            <a:avLst/>
          </a:prstGeom>
          <a:noFill/>
          <a:extLst>
            <a:ext uri="{909E8E84-426E-40DD-AFC4-6F175D3DCCD1}">
              <a14:hiddenFill xmlns:a14="http://schemas.microsoft.com/office/drawing/2010/main">
                <a:solidFill>
                  <a:srgbClr val="FFFFFF"/>
                </a:solidFill>
              </a14:hiddenFill>
            </a:ext>
          </a:extLst>
        </p:spPr>
      </p:pic>
      <p:pic>
        <p:nvPicPr>
          <p:cNvPr id="16425" name="Imagen 927"/>
          <p:cNvPicPr>
            <a:picLocks noChangeAspect="1" noChangeArrowheads="1"/>
          </p:cNvPicPr>
          <p:nvPr/>
        </p:nvPicPr>
        <p:blipFill>
          <a:blip r:embed="rId35">
            <a:extLst>
              <a:ext uri="{28A0092B-C50C-407E-A947-70E740481C1C}">
                <a14:useLocalDpi xmlns:a14="http://schemas.microsoft.com/office/drawing/2010/main" val="0"/>
              </a:ext>
            </a:extLst>
          </a:blip>
          <a:srcRect t="19633"/>
          <a:stretch>
            <a:fillRect/>
          </a:stretch>
        </p:blipFill>
        <p:spPr bwMode="auto">
          <a:xfrm>
            <a:off x="2361495" y="3656923"/>
            <a:ext cx="540000" cy="746809"/>
          </a:xfrm>
          <a:prstGeom prst="rect">
            <a:avLst/>
          </a:prstGeom>
          <a:noFill/>
          <a:extLst>
            <a:ext uri="{909E8E84-426E-40DD-AFC4-6F175D3DCCD1}">
              <a14:hiddenFill xmlns:a14="http://schemas.microsoft.com/office/drawing/2010/main">
                <a:solidFill>
                  <a:srgbClr val="FFFFFF"/>
                </a:solidFill>
              </a14:hiddenFill>
            </a:ext>
          </a:extLst>
        </p:spPr>
      </p:pic>
      <p:pic>
        <p:nvPicPr>
          <p:cNvPr id="16426" name="Imagen 928"/>
          <p:cNvPicPr>
            <a:picLocks noChangeAspect="1" noChangeArrowheads="1"/>
          </p:cNvPicPr>
          <p:nvPr/>
        </p:nvPicPr>
        <p:blipFill>
          <a:blip r:embed="rId36">
            <a:extLst>
              <a:ext uri="{28A0092B-C50C-407E-A947-70E740481C1C}">
                <a14:useLocalDpi xmlns:a14="http://schemas.microsoft.com/office/drawing/2010/main" val="0"/>
              </a:ext>
            </a:extLst>
          </a:blip>
          <a:srcRect t="14803"/>
          <a:stretch>
            <a:fillRect/>
          </a:stretch>
        </p:blipFill>
        <p:spPr bwMode="auto">
          <a:xfrm>
            <a:off x="1930426" y="3647724"/>
            <a:ext cx="540000" cy="746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36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965008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Análisis de velocidad </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1069118" y="1569770"/>
                <a:ext cx="1482970" cy="648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𝐵𝑜</m:t>
                      </m:r>
                      <m:r>
                        <a:rPr lang="es-ES" i="0">
                          <a:latin typeface="Cambria Math" panose="02040503050406030204" pitchFamily="18" charset="0"/>
                        </a:rPr>
                        <m:t>=</m:t>
                      </m:r>
                      <m:f>
                        <m:fPr>
                          <m:ctrlPr>
                            <a:rPr lang="es-ES" i="1">
                              <a:latin typeface="Cambria Math" panose="02040503050406030204" pitchFamily="18" charset="0"/>
                            </a:rPr>
                          </m:ctrlPr>
                        </m:fPr>
                        <m:num>
                          <m:r>
                            <a:rPr lang="es-ES" i="1">
                              <a:latin typeface="Cambria Math" panose="02040503050406030204" pitchFamily="18" charset="0"/>
                            </a:rPr>
                            <m:t>𝑔</m:t>
                          </m:r>
                          <m:r>
                            <a:rPr lang="es-ES" i="0">
                              <a:latin typeface="Cambria Math" panose="02040503050406030204" pitchFamily="18" charset="0"/>
                            </a:rPr>
                            <m:t>∆</m:t>
                          </m:r>
                          <m:r>
                            <a:rPr lang="es-ES" i="1">
                              <a:latin typeface="Cambria Math" panose="02040503050406030204" pitchFamily="18" charset="0"/>
                            </a:rPr>
                            <m:t>𝜌</m:t>
                          </m:r>
                          <m:sSubSup>
                            <m:sSubSupPr>
                              <m:ctrlPr>
                                <a:rPr lang="es-ES" b="0" i="1" smtClean="0">
                                  <a:latin typeface="Cambria Math" panose="02040503050406030204" pitchFamily="18" charset="0"/>
                                </a:rPr>
                              </m:ctrlPr>
                            </m:sSubSupPr>
                            <m:e>
                              <m:r>
                                <a:rPr lang="es-ES" i="1">
                                  <a:latin typeface="Cambria Math" panose="02040503050406030204" pitchFamily="18" charset="0"/>
                                </a:rPr>
                                <m:t>𝑑</m:t>
                              </m:r>
                            </m:e>
                            <m:sub>
                              <m:r>
                                <a:rPr lang="es-ES" b="0" i="1" smtClean="0">
                                  <a:latin typeface="Cambria Math" panose="02040503050406030204" pitchFamily="18" charset="0"/>
                                </a:rPr>
                                <m:t>𝑒</m:t>
                              </m:r>
                            </m:sub>
                            <m:sup>
                              <m:r>
                                <a:rPr lang="es-ES" i="0">
                                  <a:latin typeface="Cambria Math" panose="02040503050406030204" pitchFamily="18" charset="0"/>
                                </a:rPr>
                                <m:t>2</m:t>
                              </m:r>
                            </m:sup>
                          </m:sSubSup>
                        </m:num>
                        <m:den>
                          <m:r>
                            <a:rPr lang="es-ES" i="1">
                              <a:latin typeface="Cambria Math" panose="02040503050406030204" pitchFamily="18" charset="0"/>
                            </a:rPr>
                            <m:t>𝜎</m:t>
                          </m:r>
                        </m:den>
                      </m:f>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1069118" y="1569770"/>
                <a:ext cx="1482970" cy="648191"/>
              </a:xfrm>
              <a:prstGeom prst="rect">
                <a:avLst/>
              </a:prstGeom>
              <a:blipFill rotWithShape="0">
                <a:blip r:embed="rId2"/>
                <a:stretch>
                  <a:fillRect/>
                </a:stretch>
              </a:blipFill>
            </p:spPr>
            <p:txBody>
              <a:bodyPr/>
              <a:lstStyle/>
              <a:p>
                <a:r>
                  <a:rPr lang="es-ES">
                    <a:noFill/>
                  </a:rPr>
                  <a:t> </a:t>
                </a:r>
              </a:p>
            </p:txBody>
          </p:sp>
        </mc:Fallback>
      </mc:AlternateContent>
      <p:sp>
        <p:nvSpPr>
          <p:cNvPr id="10" name="Flecha derecha 9"/>
          <p:cNvSpPr/>
          <p:nvPr/>
        </p:nvSpPr>
        <p:spPr>
          <a:xfrm>
            <a:off x="2790987" y="1778558"/>
            <a:ext cx="600502" cy="32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3472881" y="1726285"/>
            <a:ext cx="4352474" cy="369332"/>
          </a:xfrm>
          <a:prstGeom prst="rect">
            <a:avLst/>
          </a:prstGeom>
        </p:spPr>
        <p:txBody>
          <a:bodyPr wrap="none">
            <a:spAutoFit/>
          </a:bodyPr>
          <a:lstStyle/>
          <a:p>
            <a:pPr algn="ctr"/>
            <a:r>
              <a:rPr lang="es-ES" dirty="0" smtClean="0">
                <a:solidFill>
                  <a:srgbClr val="222222"/>
                </a:solidFill>
                <a:latin typeface="Arial" panose="020B0604020202020204" pitchFamily="34" charset="0"/>
              </a:rPr>
              <a:t>Fuerzas </a:t>
            </a:r>
            <a:r>
              <a:rPr lang="es-ES" dirty="0">
                <a:solidFill>
                  <a:srgbClr val="222222"/>
                </a:solidFill>
                <a:latin typeface="Arial" panose="020B0604020202020204" pitchFamily="34" charset="0"/>
              </a:rPr>
              <a:t>de </a:t>
            </a:r>
            <a:r>
              <a:rPr lang="es-ES" dirty="0" smtClean="0">
                <a:solidFill>
                  <a:srgbClr val="222222"/>
                </a:solidFill>
                <a:latin typeface="Arial" panose="020B0604020202020204" pitchFamily="34" charset="0"/>
              </a:rPr>
              <a:t>flotación y tensión superficial</a:t>
            </a:r>
            <a:endParaRPr lang="es-ES" dirty="0"/>
          </a:p>
        </p:txBody>
      </p:sp>
      <mc:AlternateContent xmlns:mc="http://schemas.openxmlformats.org/markup-compatibility/2006" xmlns:a14="http://schemas.microsoft.com/office/drawing/2010/main">
        <mc:Choice Requires="a14">
          <p:sp>
            <p:nvSpPr>
              <p:cNvPr id="13" name="CuadroTexto 12"/>
              <p:cNvSpPr txBox="1"/>
              <p:nvPr/>
            </p:nvSpPr>
            <p:spPr>
              <a:xfrm>
                <a:off x="2709595" y="3094263"/>
                <a:ext cx="7632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𝐵𝑜</m:t>
                      </m:r>
                      <m:r>
                        <a:rPr lang="es-ES" b="0" i="1" smtClean="0">
                          <a:latin typeface="Cambria Math" panose="02040503050406030204" pitchFamily="18" charset="0"/>
                        </a:rPr>
                        <m:t>&lt;1</m:t>
                      </m:r>
                    </m:oMath>
                  </m:oMathPara>
                </a14:m>
                <a:endParaRPr lang="es-ES"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2709595" y="3094263"/>
                <a:ext cx="763286" cy="276999"/>
              </a:xfrm>
              <a:prstGeom prst="rect">
                <a:avLst/>
              </a:prstGeom>
              <a:blipFill rotWithShape="0">
                <a:blip r:embed="rId3"/>
                <a:stretch>
                  <a:fillRect l="-6349" r="-6349" b="-6667"/>
                </a:stretch>
              </a:blipFill>
            </p:spPr>
            <p:txBody>
              <a:bodyPr/>
              <a:lstStyle/>
              <a:p>
                <a:r>
                  <a:rPr lang="es-ES">
                    <a:noFill/>
                  </a:rPr>
                  <a:t> </a:t>
                </a:r>
              </a:p>
            </p:txBody>
          </p:sp>
        </mc:Fallback>
      </mc:AlternateContent>
      <p:sp>
        <p:nvSpPr>
          <p:cNvPr id="14" name="Flecha doblada 13"/>
          <p:cNvSpPr/>
          <p:nvPr/>
        </p:nvSpPr>
        <p:spPr>
          <a:xfrm flipV="1">
            <a:off x="1958885" y="2402271"/>
            <a:ext cx="532262" cy="96899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15" name="Rectángulo 14"/>
              <p:cNvSpPr/>
              <p:nvPr/>
            </p:nvSpPr>
            <p:spPr>
              <a:xfrm>
                <a:off x="4621922" y="2771738"/>
                <a:ext cx="6032549" cy="9220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𝑇</m:t>
                          </m:r>
                        </m:sub>
                      </m:sSub>
                      <m:r>
                        <a:rPr lang="es-ES" i="0">
                          <a:latin typeface="Cambria Math" panose="02040503050406030204" pitchFamily="18" charset="0"/>
                        </a:rPr>
                        <m:t>=</m:t>
                      </m:r>
                      <m:f>
                        <m:fPr>
                          <m:ctrlPr>
                            <a:rPr lang="es-ES" i="1">
                              <a:latin typeface="Cambria Math" panose="02040503050406030204" pitchFamily="18" charset="0"/>
                            </a:rPr>
                          </m:ctrlPr>
                        </m:fPr>
                        <m:num>
                          <m:func>
                            <m:funcPr>
                              <m:ctrlPr>
                                <a:rPr lang="es-ES" i="1">
                                  <a:latin typeface="Cambria Math" panose="02040503050406030204" pitchFamily="18" charset="0"/>
                                </a:rPr>
                              </m:ctrlPr>
                            </m:funcPr>
                            <m:fName>
                              <m:sSup>
                                <m:sSupPr>
                                  <m:ctrlPr>
                                    <a:rPr lang="es-ES" i="1">
                                      <a:latin typeface="Cambria Math" panose="02040503050406030204" pitchFamily="18" charset="0"/>
                                    </a:rPr>
                                  </m:ctrlPr>
                                </m:sSupPr>
                                <m:e>
                                  <m:r>
                                    <m:rPr>
                                      <m:sty m:val="p"/>
                                    </m:rPr>
                                    <a:rPr lang="es-ES" i="0">
                                      <a:latin typeface="Cambria Math" panose="02040503050406030204" pitchFamily="18" charset="0"/>
                                    </a:rPr>
                                    <m:t>sin</m:t>
                                  </m:r>
                                </m:e>
                                <m:sup>
                                  <m:r>
                                    <a:rPr lang="es-ES" i="0">
                                      <a:latin typeface="Cambria Math" panose="02040503050406030204" pitchFamily="18" charset="0"/>
                                    </a:rPr>
                                    <m:t>−1</m:t>
                                  </m:r>
                                </m:sup>
                              </m:sSup>
                            </m:fName>
                            <m:e>
                              <m:rad>
                                <m:radPr>
                                  <m:degHide m:val="on"/>
                                  <m:ctrlPr>
                                    <a:rPr lang="es-ES" i="1">
                                      <a:latin typeface="Cambria Math" panose="02040503050406030204" pitchFamily="18" charset="0"/>
                                    </a:rPr>
                                  </m:ctrlPr>
                                </m:radPr>
                                <m:deg/>
                                <m:e>
                                  <m:r>
                                    <a:rPr lang="es-ES" i="0">
                                      <a:latin typeface="Cambria Math" panose="02040503050406030204" pitchFamily="18" charset="0"/>
                                    </a:rPr>
                                    <m:t>1−</m:t>
                                  </m:r>
                                  <m:sSup>
                                    <m:sSupPr>
                                      <m:ctrlPr>
                                        <a:rPr lang="es-ES" i="1">
                                          <a:latin typeface="Cambria Math" panose="02040503050406030204" pitchFamily="18" charset="0"/>
                                        </a:rPr>
                                      </m:ctrlPr>
                                    </m:sSupPr>
                                    <m:e>
                                      <m:r>
                                        <a:rPr lang="es-ES" i="1">
                                          <a:latin typeface="Cambria Math" panose="02040503050406030204" pitchFamily="18" charset="0"/>
                                        </a:rPr>
                                        <m:t>𝐸</m:t>
                                      </m:r>
                                    </m:e>
                                    <m:sup>
                                      <m:r>
                                        <a:rPr lang="es-ES" i="0">
                                          <a:latin typeface="Cambria Math" panose="02040503050406030204" pitchFamily="18" charset="0"/>
                                        </a:rPr>
                                        <m:t>2</m:t>
                                      </m:r>
                                    </m:sup>
                                  </m:sSup>
                                </m:e>
                              </m:rad>
                              <m:r>
                                <a:rPr lang="es-ES" i="0">
                                  <a:latin typeface="Cambria Math" panose="02040503050406030204" pitchFamily="18" charset="0"/>
                                </a:rPr>
                                <m:t>− </m:t>
                              </m:r>
                              <m:r>
                                <a:rPr lang="es-ES" i="1">
                                  <a:latin typeface="Cambria Math" panose="02040503050406030204" pitchFamily="18" charset="0"/>
                                </a:rPr>
                                <m:t>𝐸</m:t>
                              </m:r>
                              <m:rad>
                                <m:radPr>
                                  <m:degHide m:val="on"/>
                                  <m:ctrlPr>
                                    <a:rPr lang="es-ES" i="1">
                                      <a:latin typeface="Cambria Math" panose="02040503050406030204" pitchFamily="18" charset="0"/>
                                    </a:rPr>
                                  </m:ctrlPr>
                                </m:radPr>
                                <m:deg/>
                                <m:e>
                                  <m:r>
                                    <a:rPr lang="es-ES" i="0">
                                      <a:latin typeface="Cambria Math" panose="02040503050406030204" pitchFamily="18" charset="0"/>
                                    </a:rPr>
                                    <m:t>1−</m:t>
                                  </m:r>
                                  <m:sSup>
                                    <m:sSupPr>
                                      <m:ctrlPr>
                                        <a:rPr lang="es-ES" i="1">
                                          <a:latin typeface="Cambria Math" panose="02040503050406030204" pitchFamily="18" charset="0"/>
                                        </a:rPr>
                                      </m:ctrlPr>
                                    </m:sSupPr>
                                    <m:e>
                                      <m:r>
                                        <a:rPr lang="es-ES" i="1">
                                          <a:latin typeface="Cambria Math" panose="02040503050406030204" pitchFamily="18" charset="0"/>
                                        </a:rPr>
                                        <m:t>𝐸</m:t>
                                      </m:r>
                                    </m:e>
                                    <m:sup>
                                      <m:r>
                                        <a:rPr lang="es-ES" i="0">
                                          <a:latin typeface="Cambria Math" panose="02040503050406030204" pitchFamily="18" charset="0"/>
                                        </a:rPr>
                                        <m:t>2</m:t>
                                      </m:r>
                                    </m:sup>
                                  </m:sSup>
                                </m:e>
                              </m:rad>
                            </m:e>
                          </m:func>
                        </m:num>
                        <m:den>
                          <m:r>
                            <a:rPr lang="es-ES" i="0">
                              <a:latin typeface="Cambria Math" panose="02040503050406030204" pitchFamily="18" charset="0"/>
                            </a:rPr>
                            <m:t>1−</m:t>
                          </m:r>
                          <m:sSup>
                            <m:sSupPr>
                              <m:ctrlPr>
                                <a:rPr lang="es-ES" i="1">
                                  <a:latin typeface="Cambria Math" panose="02040503050406030204" pitchFamily="18" charset="0"/>
                                </a:rPr>
                              </m:ctrlPr>
                            </m:sSupPr>
                            <m:e>
                              <m:r>
                                <a:rPr lang="es-ES" i="1">
                                  <a:latin typeface="Cambria Math" panose="02040503050406030204" pitchFamily="18" charset="0"/>
                                </a:rPr>
                                <m:t>𝐸</m:t>
                              </m:r>
                            </m:e>
                            <m:sup>
                              <m:r>
                                <a:rPr lang="es-ES" i="0">
                                  <a:latin typeface="Cambria Math" panose="02040503050406030204" pitchFamily="18" charset="0"/>
                                </a:rPr>
                                <m:t>2</m:t>
                              </m:r>
                            </m:sup>
                          </m:sSup>
                        </m:den>
                      </m:f>
                      <m:rad>
                        <m:radPr>
                          <m:degHide m:val="on"/>
                          <m:ctrlPr>
                            <a:rPr lang="es-ES" i="1">
                              <a:latin typeface="Cambria Math" panose="02040503050406030204" pitchFamily="18" charset="0"/>
                            </a:rPr>
                          </m:ctrlPr>
                        </m:radPr>
                        <m:deg/>
                        <m:e>
                          <m:f>
                            <m:fPr>
                              <m:ctrlPr>
                                <a:rPr lang="es-ES" i="1">
                                  <a:latin typeface="Cambria Math" panose="02040503050406030204" pitchFamily="18" charset="0"/>
                                </a:rPr>
                              </m:ctrlPr>
                            </m:fPr>
                            <m:num>
                              <m:r>
                                <a:rPr lang="es-ES" i="0">
                                  <a:latin typeface="Cambria Math" panose="02040503050406030204" pitchFamily="18" charset="0"/>
                                </a:rPr>
                                <m:t>8</m:t>
                              </m:r>
                              <m:r>
                                <a:rPr lang="es-ES" i="1">
                                  <a:latin typeface="Cambria Math" panose="02040503050406030204" pitchFamily="18" charset="0"/>
                                </a:rPr>
                                <m:t>𝜎</m:t>
                              </m:r>
                            </m:num>
                            <m:den>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𝑙</m:t>
                                  </m:r>
                                </m:sub>
                              </m:sSub>
                              <m:sSub>
                                <m:sSubPr>
                                  <m:ctrlPr>
                                    <a:rPr lang="es-ES" i="1">
                                      <a:latin typeface="Cambria Math" panose="02040503050406030204" pitchFamily="18" charset="0"/>
                                    </a:rPr>
                                  </m:ctrlPr>
                                </m:sSubPr>
                                <m:e>
                                  <m:r>
                                    <a:rPr lang="es-ES" i="1">
                                      <a:latin typeface="Cambria Math" panose="02040503050406030204" pitchFamily="18" charset="0"/>
                                    </a:rPr>
                                    <m:t>𝑑</m:t>
                                  </m:r>
                                </m:e>
                                <m:sub>
                                  <m:r>
                                    <a:rPr lang="es-ES" i="1">
                                      <a:latin typeface="Cambria Math" panose="02040503050406030204" pitchFamily="18" charset="0"/>
                                    </a:rPr>
                                    <m:t>𝑒</m:t>
                                  </m:r>
                                </m:sub>
                              </m:sSub>
                            </m:den>
                          </m:f>
                          <m:sSup>
                            <m:sSupPr>
                              <m:ctrlPr>
                                <a:rPr lang="es-ES" i="1">
                                  <a:latin typeface="Cambria Math" panose="02040503050406030204" pitchFamily="18" charset="0"/>
                                </a:rPr>
                              </m:ctrlPr>
                            </m:sSupPr>
                            <m:e>
                              <m:r>
                                <a:rPr lang="es-ES" i="1">
                                  <a:latin typeface="Cambria Math" panose="02040503050406030204" pitchFamily="18" charset="0"/>
                                </a:rPr>
                                <m:t>𝐸</m:t>
                              </m:r>
                            </m:e>
                            <m:sup>
                              <m:f>
                                <m:fPr>
                                  <m:ctrlPr>
                                    <a:rPr lang="es-ES" i="1">
                                      <a:latin typeface="Cambria Math" panose="02040503050406030204" pitchFamily="18" charset="0"/>
                                    </a:rPr>
                                  </m:ctrlPr>
                                </m:fPr>
                                <m:num>
                                  <m:r>
                                    <a:rPr lang="es-ES" i="0">
                                      <a:latin typeface="Cambria Math" panose="02040503050406030204" pitchFamily="18" charset="0"/>
                                    </a:rPr>
                                    <m:t>4</m:t>
                                  </m:r>
                                </m:num>
                                <m:den>
                                  <m:r>
                                    <a:rPr lang="es-ES" i="0">
                                      <a:latin typeface="Cambria Math" panose="02040503050406030204" pitchFamily="18" charset="0"/>
                                    </a:rPr>
                                    <m:t>3</m:t>
                                  </m:r>
                                </m:den>
                              </m:f>
                            </m:sup>
                          </m:sSup>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m:t>
                              </m:r>
                              <m:r>
                                <a:rPr lang="es-ES" i="1">
                                  <a:latin typeface="Cambria Math" panose="02040503050406030204" pitchFamily="18" charset="0"/>
                                </a:rPr>
                                <m:t>𝜌</m:t>
                              </m:r>
                              <m:r>
                                <a:rPr lang="es-ES" i="1">
                                  <a:latin typeface="Cambria Math" panose="02040503050406030204" pitchFamily="18" charset="0"/>
                                </a:rPr>
                                <m:t>𝑔</m:t>
                              </m:r>
                              <m:sSub>
                                <m:sSubPr>
                                  <m:ctrlPr>
                                    <a:rPr lang="es-ES" i="1">
                                      <a:latin typeface="Cambria Math" panose="02040503050406030204" pitchFamily="18" charset="0"/>
                                    </a:rPr>
                                  </m:ctrlPr>
                                </m:sSubPr>
                                <m:e>
                                  <m:r>
                                    <a:rPr lang="es-ES" i="1">
                                      <a:latin typeface="Cambria Math" panose="02040503050406030204" pitchFamily="18" charset="0"/>
                                    </a:rPr>
                                    <m:t>𝑑</m:t>
                                  </m:r>
                                </m:e>
                                <m:sub>
                                  <m:r>
                                    <a:rPr lang="es-ES" i="1">
                                      <a:latin typeface="Cambria Math" panose="02040503050406030204" pitchFamily="18" charset="0"/>
                                    </a:rPr>
                                    <m:t>𝑒</m:t>
                                  </m:r>
                                </m:sub>
                              </m:sSub>
                            </m:num>
                            <m:den>
                              <m:r>
                                <a:rPr lang="es-ES" i="0">
                                  <a:latin typeface="Cambria Math" panose="02040503050406030204" pitchFamily="18" charset="0"/>
                                </a:rPr>
                                <m:t>2</m:t>
                              </m:r>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𝑙</m:t>
                                  </m:r>
                                </m:sub>
                              </m:sSub>
                            </m:den>
                          </m:f>
                        </m:e>
                      </m:rad>
                      <m:f>
                        <m:fPr>
                          <m:ctrlPr>
                            <a:rPr lang="es-ES" i="1">
                              <a:latin typeface="Cambria Math" panose="02040503050406030204" pitchFamily="18" charset="0"/>
                            </a:rPr>
                          </m:ctrlPr>
                        </m:fPr>
                        <m:num>
                          <m:sSup>
                            <m:sSupPr>
                              <m:ctrlPr>
                                <a:rPr lang="es-ES" i="1">
                                  <a:latin typeface="Cambria Math" panose="02040503050406030204" pitchFamily="18" charset="0"/>
                                </a:rPr>
                              </m:ctrlPr>
                            </m:sSupPr>
                            <m:e>
                              <m:r>
                                <a:rPr lang="es-ES" i="1">
                                  <a:latin typeface="Cambria Math" panose="02040503050406030204" pitchFamily="18" charset="0"/>
                                </a:rPr>
                                <m:t>𝐸</m:t>
                              </m:r>
                            </m:e>
                            <m:sup>
                              <m:f>
                                <m:fPr>
                                  <m:ctrlPr>
                                    <a:rPr lang="es-ES" i="1">
                                      <a:latin typeface="Cambria Math" panose="02040503050406030204" pitchFamily="18" charset="0"/>
                                    </a:rPr>
                                  </m:ctrlPr>
                                </m:fPr>
                                <m:num>
                                  <m:r>
                                    <a:rPr lang="es-ES" i="0">
                                      <a:latin typeface="Cambria Math" panose="02040503050406030204" pitchFamily="18" charset="0"/>
                                    </a:rPr>
                                    <m:t>2</m:t>
                                  </m:r>
                                </m:num>
                                <m:den>
                                  <m:r>
                                    <a:rPr lang="es-ES" i="0">
                                      <a:latin typeface="Cambria Math" panose="02040503050406030204" pitchFamily="18" charset="0"/>
                                    </a:rPr>
                                    <m:t>3</m:t>
                                  </m:r>
                                </m:den>
                              </m:f>
                            </m:sup>
                          </m:sSup>
                        </m:num>
                        <m:den>
                          <m:r>
                            <a:rPr lang="es-ES" i="0">
                              <a:latin typeface="Cambria Math" panose="02040503050406030204" pitchFamily="18" charset="0"/>
                            </a:rPr>
                            <m:t>1−</m:t>
                          </m:r>
                          <m:sSup>
                            <m:sSupPr>
                              <m:ctrlPr>
                                <a:rPr lang="es-ES" i="1">
                                  <a:latin typeface="Cambria Math" panose="02040503050406030204" pitchFamily="18" charset="0"/>
                                </a:rPr>
                              </m:ctrlPr>
                            </m:sSupPr>
                            <m:e>
                              <m:r>
                                <a:rPr lang="es-ES" i="1">
                                  <a:latin typeface="Cambria Math" panose="02040503050406030204" pitchFamily="18" charset="0"/>
                                </a:rPr>
                                <m:t>𝐸</m:t>
                              </m:r>
                            </m:e>
                            <m:sup>
                              <m:r>
                                <a:rPr lang="es-ES" i="0">
                                  <a:latin typeface="Cambria Math" panose="02040503050406030204" pitchFamily="18" charset="0"/>
                                </a:rPr>
                                <m:t>2</m:t>
                              </m:r>
                            </m:sup>
                          </m:sSup>
                        </m:den>
                      </m:f>
                    </m:oMath>
                  </m:oMathPara>
                </a14:m>
                <a:endParaRPr lang="es-ES" dirty="0"/>
              </a:p>
            </p:txBody>
          </p:sp>
        </mc:Choice>
        <mc:Fallback xmlns="">
          <p:sp>
            <p:nvSpPr>
              <p:cNvPr id="15" name="Rectángulo 14"/>
              <p:cNvSpPr>
                <a:spLocks noRot="1" noChangeAspect="1" noMove="1" noResize="1" noEditPoints="1" noAdjustHandles="1" noChangeArrowheads="1" noChangeShapeType="1" noTextEdit="1"/>
              </p:cNvSpPr>
              <p:nvPr/>
            </p:nvSpPr>
            <p:spPr>
              <a:xfrm>
                <a:off x="4621922" y="2771738"/>
                <a:ext cx="6032549" cy="922047"/>
              </a:xfrm>
              <a:prstGeom prst="rect">
                <a:avLst/>
              </a:prstGeom>
              <a:blipFill rotWithShape="0">
                <a:blip r:embed="rId4"/>
                <a:stretch>
                  <a:fillRect/>
                </a:stretch>
              </a:blipFill>
            </p:spPr>
            <p:txBody>
              <a:bodyPr/>
              <a:lstStyle/>
              <a:p>
                <a:r>
                  <a:rPr lang="es-ES">
                    <a:noFill/>
                  </a:rPr>
                  <a:t> </a:t>
                </a:r>
              </a:p>
            </p:txBody>
          </p:sp>
        </mc:Fallback>
      </mc:AlternateContent>
      <p:sp>
        <p:nvSpPr>
          <p:cNvPr id="16" name="Flecha izquierda y derecha 15"/>
          <p:cNvSpPr/>
          <p:nvPr/>
        </p:nvSpPr>
        <p:spPr>
          <a:xfrm>
            <a:off x="3691329" y="3146536"/>
            <a:ext cx="736896" cy="2729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7" name="Rectángulo 16"/>
              <p:cNvSpPr/>
              <p:nvPr/>
            </p:nvSpPr>
            <p:spPr>
              <a:xfrm>
                <a:off x="3693923" y="4834267"/>
                <a:ext cx="2382447"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𝐸</m:t>
                      </m:r>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1</m:t>
                          </m:r>
                        </m:num>
                        <m:den>
                          <m:r>
                            <a:rPr lang="es-ES" i="0">
                              <a:latin typeface="Cambria Math" panose="02040503050406030204" pitchFamily="18" charset="0"/>
                            </a:rPr>
                            <m:t>1+0.163</m:t>
                          </m:r>
                          <m:r>
                            <a:rPr lang="es-ES" i="1">
                              <a:latin typeface="Cambria Math" panose="02040503050406030204" pitchFamily="18" charset="0"/>
                            </a:rPr>
                            <m:t>𝐵</m:t>
                          </m:r>
                          <m:sSup>
                            <m:sSupPr>
                              <m:ctrlPr>
                                <a:rPr lang="es-ES" i="1">
                                  <a:latin typeface="Cambria Math" panose="02040503050406030204" pitchFamily="18" charset="0"/>
                                </a:rPr>
                              </m:ctrlPr>
                            </m:sSupPr>
                            <m:e>
                              <m:r>
                                <a:rPr lang="es-ES" i="1">
                                  <a:latin typeface="Cambria Math" panose="02040503050406030204" pitchFamily="18" charset="0"/>
                                </a:rPr>
                                <m:t>𝑜</m:t>
                              </m:r>
                            </m:e>
                            <m:sup>
                              <m:r>
                                <a:rPr lang="es-ES" i="0">
                                  <a:latin typeface="Cambria Math" panose="02040503050406030204" pitchFamily="18" charset="0"/>
                                </a:rPr>
                                <m:t>0.757</m:t>
                              </m:r>
                            </m:sup>
                          </m:sSup>
                        </m:den>
                      </m:f>
                    </m:oMath>
                  </m:oMathPara>
                </a14:m>
                <a:endParaRPr lang="es-ES" dirty="0"/>
              </a:p>
            </p:txBody>
          </p:sp>
        </mc:Choice>
        <mc:Fallback xmlns="">
          <p:sp>
            <p:nvSpPr>
              <p:cNvPr id="17" name="Rectángulo 16"/>
              <p:cNvSpPr>
                <a:spLocks noRot="1" noChangeAspect="1" noMove="1" noResize="1" noEditPoints="1" noAdjustHandles="1" noChangeArrowheads="1" noChangeShapeType="1" noTextEdit="1"/>
              </p:cNvSpPr>
              <p:nvPr/>
            </p:nvSpPr>
            <p:spPr>
              <a:xfrm>
                <a:off x="3693923" y="4834267"/>
                <a:ext cx="2382447" cy="617348"/>
              </a:xfrm>
              <a:prstGeom prst="rect">
                <a:avLst/>
              </a:prstGeom>
              <a:blipFill rotWithShape="0">
                <a:blip r:embed="rId5"/>
                <a:stretch>
                  <a:fillRect/>
                </a:stretch>
              </a:blipFill>
            </p:spPr>
            <p:txBody>
              <a:bodyPr/>
              <a:lstStyle/>
              <a:p>
                <a:r>
                  <a:rPr lang="es-ES">
                    <a:noFill/>
                  </a:rPr>
                  <a:t> </a:t>
                </a:r>
              </a:p>
            </p:txBody>
          </p:sp>
        </mc:Fallback>
      </mc:AlternateContent>
      <p:sp>
        <p:nvSpPr>
          <p:cNvPr id="18" name="Rectángulo 17"/>
          <p:cNvSpPr/>
          <p:nvPr/>
        </p:nvSpPr>
        <p:spPr>
          <a:xfrm>
            <a:off x="645994" y="722418"/>
            <a:ext cx="10313159" cy="600164"/>
          </a:xfrm>
          <a:prstGeom prst="rect">
            <a:avLst/>
          </a:prstGeom>
        </p:spPr>
        <p:txBody>
          <a:bodyPr wrap="square">
            <a:spAutoFit/>
          </a:bodyPr>
          <a:lstStyle/>
          <a:p>
            <a:pPr lvl="0">
              <a:lnSpc>
                <a:spcPct val="150000"/>
              </a:lnSpc>
            </a:pPr>
            <a:r>
              <a:rPr lang="es-MX" sz="2200" b="1" i="1" u="sng" dirty="0" smtClean="0">
                <a:latin typeface="Arial" panose="020B0604020202020204" pitchFamily="34" charset="0"/>
                <a:ea typeface="Calibri" panose="020F0502020204030204" pitchFamily="34" charset="0"/>
                <a:cs typeface="Arial" panose="020B0604020202020204" pitchFamily="34" charset="0"/>
              </a:rPr>
              <a:t>Velocidad normal </a:t>
            </a:r>
            <a:endParaRPr lang="es-ES" sz="2200" i="1" u="sng"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Flecha izquierda y arriba 18"/>
          <p:cNvSpPr/>
          <p:nvPr/>
        </p:nvSpPr>
        <p:spPr>
          <a:xfrm>
            <a:off x="5843517" y="4044864"/>
            <a:ext cx="873457" cy="65008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izquierda y arriba 19"/>
          <p:cNvSpPr/>
          <p:nvPr/>
        </p:nvSpPr>
        <p:spPr>
          <a:xfrm flipH="1">
            <a:off x="7972886" y="4044865"/>
            <a:ext cx="873457" cy="65008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4804119" y="4369904"/>
            <a:ext cx="671979" cy="369332"/>
          </a:xfrm>
          <a:prstGeom prst="rect">
            <a:avLst/>
          </a:prstGeom>
        </p:spPr>
        <p:txBody>
          <a:bodyPr wrap="none">
            <a:spAutoFit/>
          </a:bodyPr>
          <a:lstStyle/>
          <a:p>
            <a:pPr algn="ctr"/>
            <a:r>
              <a:rPr lang="es-ES" dirty="0" smtClean="0">
                <a:solidFill>
                  <a:srgbClr val="222222"/>
                </a:solidFill>
                <a:latin typeface="Arial" panose="020B0604020202020204" pitchFamily="34" charset="0"/>
              </a:rPr>
              <a:t>Puro</a:t>
            </a:r>
            <a:endParaRPr lang="es-ES" dirty="0"/>
          </a:p>
        </p:txBody>
      </p:sp>
      <p:sp>
        <p:nvSpPr>
          <p:cNvPr id="22" name="Rectángulo 21"/>
          <p:cNvSpPr/>
          <p:nvPr/>
        </p:nvSpPr>
        <p:spPr>
          <a:xfrm>
            <a:off x="9005313" y="4336698"/>
            <a:ext cx="1556836" cy="369332"/>
          </a:xfrm>
          <a:prstGeom prst="rect">
            <a:avLst/>
          </a:prstGeom>
        </p:spPr>
        <p:txBody>
          <a:bodyPr wrap="none">
            <a:spAutoFit/>
          </a:bodyPr>
          <a:lstStyle/>
          <a:p>
            <a:pPr algn="ctr"/>
            <a:r>
              <a:rPr lang="es-ES" dirty="0" smtClean="0">
                <a:solidFill>
                  <a:srgbClr val="222222"/>
                </a:solidFill>
                <a:latin typeface="Arial" panose="020B0604020202020204" pitchFamily="34" charset="0"/>
              </a:rPr>
              <a:t>Contaminado</a:t>
            </a:r>
            <a:endParaRPr lang="es-ES" dirty="0"/>
          </a:p>
        </p:txBody>
      </p:sp>
      <mc:AlternateContent xmlns:mc="http://schemas.openxmlformats.org/markup-compatibility/2006" xmlns:a14="http://schemas.microsoft.com/office/drawing/2010/main">
        <mc:Choice Requires="a14">
          <p:sp>
            <p:nvSpPr>
              <p:cNvPr id="23" name="Rectángulo 22"/>
              <p:cNvSpPr/>
              <p:nvPr/>
            </p:nvSpPr>
            <p:spPr>
              <a:xfrm>
                <a:off x="9005313" y="4831598"/>
                <a:ext cx="2258888"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𝐸</m:t>
                      </m:r>
                      <m:r>
                        <a:rPr lang="es-ES" i="0">
                          <a:latin typeface="Cambria Math" panose="02040503050406030204" pitchFamily="18" charset="0"/>
                        </a:rPr>
                        <m:t>=  </m:t>
                      </m:r>
                      <m:f>
                        <m:fPr>
                          <m:ctrlPr>
                            <a:rPr lang="es-ES" i="1">
                              <a:latin typeface="Cambria Math" panose="02040503050406030204" pitchFamily="18" charset="0"/>
                            </a:rPr>
                          </m:ctrlPr>
                        </m:fPr>
                        <m:num>
                          <m:r>
                            <a:rPr lang="es-ES" i="0">
                              <a:latin typeface="Cambria Math" panose="02040503050406030204" pitchFamily="18" charset="0"/>
                            </a:rPr>
                            <m:t>1</m:t>
                          </m:r>
                        </m:num>
                        <m:den>
                          <m:r>
                            <a:rPr lang="es-ES" i="0">
                              <a:latin typeface="Cambria Math" panose="02040503050406030204" pitchFamily="18" charset="0"/>
                            </a:rPr>
                            <m:t>1+1.97</m:t>
                          </m:r>
                          <m:r>
                            <a:rPr lang="es-ES" i="1">
                              <a:latin typeface="Cambria Math" panose="02040503050406030204" pitchFamily="18" charset="0"/>
                            </a:rPr>
                            <m:t>𝐵</m:t>
                          </m:r>
                          <m:sSup>
                            <m:sSupPr>
                              <m:ctrlPr>
                                <a:rPr lang="es-ES" i="1">
                                  <a:latin typeface="Cambria Math" panose="02040503050406030204" pitchFamily="18" charset="0"/>
                                </a:rPr>
                              </m:ctrlPr>
                            </m:sSupPr>
                            <m:e>
                              <m:r>
                                <a:rPr lang="es-ES" i="1">
                                  <a:latin typeface="Cambria Math" panose="02040503050406030204" pitchFamily="18" charset="0"/>
                                </a:rPr>
                                <m:t>𝑜</m:t>
                              </m:r>
                            </m:e>
                            <m:sup>
                              <m:r>
                                <a:rPr lang="es-ES" i="0">
                                  <a:latin typeface="Cambria Math" panose="02040503050406030204" pitchFamily="18" charset="0"/>
                                </a:rPr>
                                <m:t>1.3</m:t>
                              </m:r>
                            </m:sup>
                          </m:sSup>
                          <m:r>
                            <a:rPr lang="es-ES" i="0">
                              <a:latin typeface="Cambria Math" panose="02040503050406030204" pitchFamily="18" charset="0"/>
                            </a:rPr>
                            <m:t>  </m:t>
                          </m:r>
                        </m:den>
                      </m:f>
                    </m:oMath>
                  </m:oMathPara>
                </a14:m>
                <a:endParaRPr lang="es-ES" dirty="0"/>
              </a:p>
            </p:txBody>
          </p:sp>
        </mc:Choice>
        <mc:Fallback xmlns="">
          <p:sp>
            <p:nvSpPr>
              <p:cNvPr id="23" name="Rectángulo 22"/>
              <p:cNvSpPr>
                <a:spLocks noRot="1" noChangeAspect="1" noMove="1" noResize="1" noEditPoints="1" noAdjustHandles="1" noChangeArrowheads="1" noChangeShapeType="1" noTextEdit="1"/>
              </p:cNvSpPr>
              <p:nvPr/>
            </p:nvSpPr>
            <p:spPr>
              <a:xfrm>
                <a:off x="9005313" y="4831598"/>
                <a:ext cx="2258888" cy="617348"/>
              </a:xfrm>
              <a:prstGeom prst="rect">
                <a:avLst/>
              </a:prstGeom>
              <a:blipFill rotWithShape="0">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273119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965008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Análisis de velocidad </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3" name="Rectángulo 2"/>
          <p:cNvSpPr/>
          <p:nvPr/>
        </p:nvSpPr>
        <p:spPr>
          <a:xfrm>
            <a:off x="741528" y="438841"/>
            <a:ext cx="10313159" cy="600164"/>
          </a:xfrm>
          <a:prstGeom prst="rect">
            <a:avLst/>
          </a:prstGeom>
        </p:spPr>
        <p:txBody>
          <a:bodyPr wrap="square">
            <a:spAutoFit/>
          </a:bodyPr>
          <a:lstStyle/>
          <a:p>
            <a:pPr lvl="0">
              <a:lnSpc>
                <a:spcPct val="150000"/>
              </a:lnSpc>
            </a:pPr>
            <a:r>
              <a:rPr lang="es-MX" sz="2200" b="1" i="1" u="sng" dirty="0">
                <a:latin typeface="Arial" panose="020B0604020202020204" pitchFamily="34" charset="0"/>
                <a:ea typeface="Calibri" panose="020F0502020204030204" pitchFamily="34" charset="0"/>
                <a:cs typeface="Arial" panose="020B0604020202020204" pitchFamily="34" charset="0"/>
              </a:rPr>
              <a:t>GRUPO </a:t>
            </a:r>
            <a:r>
              <a:rPr lang="es-MX" sz="2200" b="1" i="1" u="sng" dirty="0" smtClean="0">
                <a:latin typeface="Arial" panose="020B0604020202020204" pitchFamily="34" charset="0"/>
                <a:ea typeface="Calibri" panose="020F0502020204030204" pitchFamily="34" charset="0"/>
                <a:cs typeface="Arial" panose="020B0604020202020204" pitchFamily="34" charset="0"/>
              </a:rPr>
              <a:t>I: </a:t>
            </a:r>
            <a:r>
              <a:rPr lang="es-MX" sz="2200" i="1" u="sng" dirty="0" smtClean="0">
                <a:latin typeface="Arial" panose="020B0604020202020204" pitchFamily="34" charset="0"/>
                <a:ea typeface="Calibri" panose="020F0502020204030204" pitchFamily="34" charset="0"/>
                <a:cs typeface="Arial" panose="020B0604020202020204" pitchFamily="34" charset="0"/>
              </a:rPr>
              <a:t>Diámetro de </a:t>
            </a:r>
            <a:r>
              <a:rPr lang="es-MX" sz="2200" i="1" u="sng" dirty="0" smtClean="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0,3 mm, fl</a:t>
            </a:r>
            <a:r>
              <a:rPr lang="es-MX" sz="2200" i="1" u="sng" dirty="0" smtClean="0">
                <a:latin typeface="Arial" panose="020B0604020202020204" pitchFamily="34" charset="0"/>
                <a:ea typeface="Calibri" panose="020F0502020204030204" pitchFamily="34" charset="0"/>
                <a:cs typeface="Arial" panose="020B0604020202020204" pitchFamily="34" charset="0"/>
              </a:rPr>
              <a:t>ujo </a:t>
            </a:r>
            <a:r>
              <a:rPr lang="es-MX" sz="2200" i="1" u="sng" dirty="0">
                <a:latin typeface="Arial" panose="020B0604020202020204" pitchFamily="34" charset="0"/>
                <a:ea typeface="Calibri" panose="020F0502020204030204" pitchFamily="34" charset="0"/>
                <a:cs typeface="Arial" panose="020B0604020202020204" pitchFamily="34" charset="0"/>
              </a:rPr>
              <a:t>volumétrico </a:t>
            </a:r>
            <a:r>
              <a:rPr lang="es-MX" sz="2200" i="1" u="sng" dirty="0" smtClean="0">
                <a:latin typeface="Arial" panose="020B0604020202020204" pitchFamily="34" charset="0"/>
                <a:ea typeface="Calibri" panose="020F0502020204030204" pitchFamily="34" charset="0"/>
                <a:cs typeface="Arial" panose="020B0604020202020204" pitchFamily="34" charset="0"/>
              </a:rPr>
              <a:t>variable y </a:t>
            </a:r>
            <a:r>
              <a:rPr lang="es-MX" sz="2200" i="1" u="sng" dirty="0">
                <a:latin typeface="Arial" panose="020B0604020202020204" pitchFamily="34" charset="0"/>
                <a:ea typeface="Calibri" panose="020F0502020204030204" pitchFamily="34" charset="0"/>
                <a:cs typeface="Arial" panose="020B0604020202020204" pitchFamily="34" charset="0"/>
              </a:rPr>
              <a:t>presión constante</a:t>
            </a:r>
            <a:endParaRPr lang="es-ES" sz="2200" i="1" u="sng"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4" name="Gráfico 3" title="Voltaje (kV) vs Velocidad (m/s)"/>
          <p:cNvGraphicFramePr/>
          <p:nvPr>
            <p:extLst>
              <p:ext uri="{D42A27DB-BD31-4B8C-83A1-F6EECF244321}">
                <p14:modId xmlns:p14="http://schemas.microsoft.com/office/powerpoint/2010/main" val="149502177"/>
              </p:ext>
            </p:extLst>
          </p:nvPr>
        </p:nvGraphicFramePr>
        <p:xfrm>
          <a:off x="350577" y="1164324"/>
          <a:ext cx="3848100" cy="2400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title="Voltaje (kV) vs Velocidad (m/s)"/>
          <p:cNvGraphicFramePr/>
          <p:nvPr>
            <p:extLst>
              <p:ext uri="{D42A27DB-BD31-4B8C-83A1-F6EECF244321}">
                <p14:modId xmlns:p14="http://schemas.microsoft.com/office/powerpoint/2010/main" val="1802093084"/>
              </p:ext>
            </p:extLst>
          </p:nvPr>
        </p:nvGraphicFramePr>
        <p:xfrm>
          <a:off x="4226541" y="1154169"/>
          <a:ext cx="3848100" cy="23933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title="Voltaje (kV) vs Velocidad (m/s)"/>
          <p:cNvGraphicFramePr/>
          <p:nvPr>
            <p:extLst>
              <p:ext uri="{D42A27DB-BD31-4B8C-83A1-F6EECF244321}">
                <p14:modId xmlns:p14="http://schemas.microsoft.com/office/powerpoint/2010/main" val="1433336734"/>
              </p:ext>
            </p:extLst>
          </p:nvPr>
        </p:nvGraphicFramePr>
        <p:xfrm>
          <a:off x="8139184" y="1170675"/>
          <a:ext cx="3848100" cy="238760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131650828"/>
                  </p:ext>
                </p:extLst>
              </p:nvPr>
            </p:nvGraphicFramePr>
            <p:xfrm>
              <a:off x="373297" y="3823148"/>
              <a:ext cx="5894566" cy="1763014"/>
            </p:xfrm>
            <a:graphic>
              <a:graphicData uri="http://schemas.openxmlformats.org/drawingml/2006/table">
                <a:tbl>
                  <a:tblPr firstRow="1" firstCol="1" bandRow="1">
                    <a:tableStyleId>{21E4AEA4-8DFA-4A89-87EB-49C32662AFE0}</a:tableStyleId>
                  </a:tblPr>
                  <a:tblGrid>
                    <a:gridCol w="714915">
                      <a:extLst>
                        <a:ext uri="{9D8B030D-6E8A-4147-A177-3AD203B41FA5}">
                          <a16:colId xmlns:a16="http://schemas.microsoft.com/office/drawing/2014/main" val="20000"/>
                        </a:ext>
                      </a:extLst>
                    </a:gridCol>
                    <a:gridCol w="741528">
                      <a:extLst>
                        <a:ext uri="{9D8B030D-6E8A-4147-A177-3AD203B41FA5}">
                          <a16:colId xmlns:a16="http://schemas.microsoft.com/office/drawing/2014/main" val="20001"/>
                        </a:ext>
                      </a:extLst>
                    </a:gridCol>
                    <a:gridCol w="718213">
                      <a:extLst>
                        <a:ext uri="{9D8B030D-6E8A-4147-A177-3AD203B41FA5}">
                          <a16:colId xmlns:a16="http://schemas.microsoft.com/office/drawing/2014/main" val="20002"/>
                        </a:ext>
                      </a:extLst>
                    </a:gridCol>
                    <a:gridCol w="550088">
                      <a:extLst>
                        <a:ext uri="{9D8B030D-6E8A-4147-A177-3AD203B41FA5}">
                          <a16:colId xmlns:a16="http://schemas.microsoft.com/office/drawing/2014/main" val="20003"/>
                        </a:ext>
                      </a:extLst>
                    </a:gridCol>
                    <a:gridCol w="573206">
                      <a:extLst>
                        <a:ext uri="{9D8B030D-6E8A-4147-A177-3AD203B41FA5}">
                          <a16:colId xmlns:a16="http://schemas.microsoft.com/office/drawing/2014/main" val="20004"/>
                        </a:ext>
                      </a:extLst>
                    </a:gridCol>
                    <a:gridCol w="122830">
                      <a:extLst>
                        <a:ext uri="{9D8B030D-6E8A-4147-A177-3AD203B41FA5}">
                          <a16:colId xmlns:a16="http://schemas.microsoft.com/office/drawing/2014/main" val="20005"/>
                        </a:ext>
                      </a:extLst>
                    </a:gridCol>
                    <a:gridCol w="559558">
                      <a:extLst>
                        <a:ext uri="{9D8B030D-6E8A-4147-A177-3AD203B41FA5}">
                          <a16:colId xmlns:a16="http://schemas.microsoft.com/office/drawing/2014/main" val="20006"/>
                        </a:ext>
                      </a:extLst>
                    </a:gridCol>
                    <a:gridCol w="655093">
                      <a:extLst>
                        <a:ext uri="{9D8B030D-6E8A-4147-A177-3AD203B41FA5}">
                          <a16:colId xmlns:a16="http://schemas.microsoft.com/office/drawing/2014/main" val="20007"/>
                        </a:ext>
                      </a:extLst>
                    </a:gridCol>
                    <a:gridCol w="1259135">
                      <a:extLst>
                        <a:ext uri="{9D8B030D-6E8A-4147-A177-3AD203B41FA5}">
                          <a16:colId xmlns:a16="http://schemas.microsoft.com/office/drawing/2014/main" val="20008"/>
                        </a:ext>
                      </a:extLst>
                    </a:gridCol>
                  </a:tblGrid>
                  <a:tr h="200025">
                    <a:tc rowSpan="3">
                      <a:txBody>
                        <a:bodyPr/>
                        <a:lstStyle/>
                        <a:p>
                          <a:pPr algn="ctr">
                            <a:lnSpc>
                              <a:spcPct val="107000"/>
                            </a:lnSpc>
                            <a:spcAft>
                              <a:spcPts val="0"/>
                            </a:spcAft>
                          </a:pPr>
                          <a:r>
                            <a:rPr lang="es-ES" sz="1200" dirty="0">
                              <a:solidFill>
                                <a:schemeClr val="tx1"/>
                              </a:solidFill>
                              <a:effectLst/>
                            </a:rPr>
                            <a:t>GRUPO 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S" sz="1200" dirty="0">
                              <a:solidFill>
                                <a:schemeClr val="tx1"/>
                              </a:solidFill>
                              <a:effectLst/>
                            </a:rPr>
                            <a:t>Condiciones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5">
                      <a:txBody>
                        <a:bodyPr/>
                        <a:lstStyle/>
                        <a:p>
                          <a:pPr algn="ctr">
                            <a:lnSpc>
                              <a:spcPct val="107000"/>
                            </a:lnSpc>
                            <a:spcAft>
                              <a:spcPts val="0"/>
                            </a:spcAft>
                          </a:pPr>
                          <a:r>
                            <a:rPr lang="es-ES" sz="1200">
                              <a:solidFill>
                                <a:schemeClr val="tx1"/>
                              </a:solidFill>
                              <a:effectLst/>
                            </a:rPr>
                            <a:t>Regiones de velocidad normal (mm/s)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200">
                              <a:solidFill>
                                <a:schemeClr val="tx1"/>
                              </a:solidFill>
                              <a:effectLst/>
                            </a:rPr>
                            <a:t>Error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Caudal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Experimental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a:txBody>
                        <a:bodyPr/>
                        <a:lstStyle/>
                        <a:p>
                          <a:endParaRPr lang="es-ES"/>
                        </a:p>
                      </a:txBody>
                      <a:tcPr marL="44450" marR="44450" marT="0" marB="0" anchor="ctr"/>
                    </a:tc>
                    <a:tc gridSpan="2">
                      <a:txBody>
                        <a:bodyPr/>
                        <a:lstStyle/>
                        <a:p>
                          <a:pPr algn="ctr">
                            <a:lnSpc>
                              <a:spcPct val="107000"/>
                            </a:lnSpc>
                            <a:spcAft>
                              <a:spcPts val="0"/>
                            </a:spcAft>
                          </a:pPr>
                          <a:r>
                            <a:rPr lang="es-ES" sz="1200" dirty="0">
                              <a:solidFill>
                                <a:schemeClr val="tx1"/>
                              </a:solidFill>
                              <a:effectLst/>
                            </a:rPr>
                            <a:t>Teórica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vMerge="1">
                      <a:txBody>
                        <a:bodyPr/>
                        <a:lstStyle/>
                        <a:p>
                          <a:endParaRPr lang="es-ES"/>
                        </a:p>
                      </a:txBody>
                      <a:tcPr/>
                    </a:tc>
                    <a:extLst>
                      <a:ext uri="{0D108BD9-81ED-4DB2-BD59-A6C34878D82A}">
                        <a16:rowId xmlns:a16="http://schemas.microsoft.com/office/drawing/2014/main" val="10001"/>
                      </a:ext>
                    </a:extLst>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(lpm)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Inicio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endParaRPr lang="es-ES" dirty="0"/>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2"/>
                      </a:ext>
                    </a:extLst>
                  </a:tr>
                  <a:tr h="200025">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151,17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304,92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tc>
                    <a:tc>
                      <a:txBody>
                        <a:bodyPr/>
                        <a:lstStyle/>
                        <a:p>
                          <a:pPr algn="ctr">
                            <a:lnSpc>
                              <a:spcPct val="107000"/>
                            </a:lnSpc>
                            <a:spcAft>
                              <a:spcPts val="0"/>
                            </a:spcAft>
                          </a:pPr>
                          <a:r>
                            <a:rPr lang="es-ES" sz="1200">
                              <a:solidFill>
                                <a:schemeClr val="tx1"/>
                              </a:solidFill>
                              <a:effectLst/>
                            </a:rPr>
                            <a:t>160,62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290,48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smtClean="0">
                              <a:solidFill>
                                <a:schemeClr val="tx1"/>
                              </a:solidFill>
                              <a:effectLst/>
                            </a:rPr>
                            <a:t> </a:t>
                          </a:r>
                          <a14:m>
                            <m:oMath xmlns:m="http://schemas.openxmlformats.org/officeDocument/2006/math">
                              <m:r>
                                <a:rPr lang="es-ES" sz="1200">
                                  <a:solidFill>
                                    <a:schemeClr val="tx1"/>
                                  </a:solidFill>
                                  <a:effectLst/>
                                  <a:latin typeface="Cambria Math" panose="02040503050406030204" pitchFamily="18" charset="0"/>
                                </a:rPr>
                                <m:t>5.6%</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−5.0% </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00025">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154,53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310,64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tc>
                    <a:tc>
                      <a:txBody>
                        <a:bodyPr/>
                        <a:lstStyle/>
                        <a:p>
                          <a:pPr algn="ctr">
                            <a:lnSpc>
                              <a:spcPct val="107000"/>
                            </a:lnSpc>
                            <a:spcAft>
                              <a:spcPts val="0"/>
                            </a:spcAft>
                          </a:pPr>
                          <a:r>
                            <a:rPr lang="es-ES" sz="1200">
                              <a:solidFill>
                                <a:schemeClr val="tx1"/>
                              </a:solidFill>
                              <a:effectLst/>
                            </a:rPr>
                            <a:t>162,32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r>
                                <a:rPr lang="es-ES" sz="1200" smtClean="0">
                                  <a:solidFill>
                                    <a:schemeClr val="tx1"/>
                                  </a:solidFill>
                                  <a:effectLst/>
                                  <a:latin typeface="Cambria Math" panose="02040503050406030204" pitchFamily="18" charset="0"/>
                                </a:rPr>
                                <m:t>4.8%</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−6.3%</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200025">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0,45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162,27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315,01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dirty="0"/>
                        </a:p>
                      </a:txBody>
                      <a:tcPr marL="44450" marR="44450" marT="0" marB="0" anchor="ctr"/>
                    </a:tc>
                    <a:tc>
                      <a:txBody>
                        <a:bodyPr/>
                        <a:lstStyle/>
                        <a:p>
                          <a:pPr algn="ctr">
                            <a:lnSpc>
                              <a:spcPct val="107000"/>
                            </a:lnSpc>
                            <a:spcAft>
                              <a:spcPts val="0"/>
                            </a:spcAft>
                          </a:pPr>
                          <a:r>
                            <a:rPr lang="es-ES" sz="1200">
                              <a:solidFill>
                                <a:schemeClr val="tx1"/>
                              </a:solidFill>
                              <a:effectLst/>
                            </a:rPr>
                            <a:t>162,33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302,63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smtClean="0">
                              <a:solidFill>
                                <a:schemeClr val="tx1"/>
                              </a:solidFill>
                              <a:effectLst/>
                            </a:rPr>
                            <a:t> </a:t>
                          </a:r>
                          <a14:m>
                            <m:oMath xmlns:m="http://schemas.openxmlformats.org/officeDocument/2006/math">
                              <m:r>
                                <a:rPr lang="es-ES" sz="1200">
                                  <a:solidFill>
                                    <a:schemeClr val="tx1"/>
                                  </a:solidFill>
                                  <a:effectLst/>
                                  <a:latin typeface="Cambria Math" panose="02040503050406030204" pitchFamily="18" charset="0"/>
                                </a:rPr>
                                <m:t>0.0%</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−4.1%</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131650828"/>
                  </p:ext>
                </p:extLst>
              </p:nvPr>
            </p:nvGraphicFramePr>
            <p:xfrm>
              <a:off x="373297" y="3823148"/>
              <a:ext cx="5894566" cy="1763014"/>
            </p:xfrm>
            <a:graphic>
              <a:graphicData uri="http://schemas.openxmlformats.org/drawingml/2006/table">
                <a:tbl>
                  <a:tblPr firstRow="1" firstCol="1" bandRow="1">
                    <a:tableStyleId>{21E4AEA4-8DFA-4A89-87EB-49C32662AFE0}</a:tableStyleId>
                  </a:tblPr>
                  <a:tblGrid>
                    <a:gridCol w="714915"/>
                    <a:gridCol w="741528"/>
                    <a:gridCol w="718213"/>
                    <a:gridCol w="550088"/>
                    <a:gridCol w="573206"/>
                    <a:gridCol w="122830"/>
                    <a:gridCol w="559558"/>
                    <a:gridCol w="655093"/>
                    <a:gridCol w="1259135"/>
                  </a:tblGrid>
                  <a:tr h="391414">
                    <a:tc rowSpan="3">
                      <a:txBody>
                        <a:bodyPr/>
                        <a:lstStyle/>
                        <a:p>
                          <a:pPr algn="ctr">
                            <a:lnSpc>
                              <a:spcPct val="107000"/>
                            </a:lnSpc>
                            <a:spcAft>
                              <a:spcPts val="0"/>
                            </a:spcAft>
                          </a:pPr>
                          <a:r>
                            <a:rPr lang="es-ES" sz="1200" dirty="0">
                              <a:solidFill>
                                <a:schemeClr val="tx1"/>
                              </a:solidFill>
                              <a:effectLst/>
                            </a:rPr>
                            <a:t>GRUPO 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S" sz="1200" dirty="0">
                              <a:solidFill>
                                <a:schemeClr val="tx1"/>
                              </a:solidFill>
                              <a:effectLst/>
                            </a:rPr>
                            <a:t>Condiciones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5">
                      <a:txBody>
                        <a:bodyPr/>
                        <a:lstStyle/>
                        <a:p>
                          <a:pPr algn="ctr">
                            <a:lnSpc>
                              <a:spcPct val="107000"/>
                            </a:lnSpc>
                            <a:spcAft>
                              <a:spcPts val="0"/>
                            </a:spcAft>
                          </a:pPr>
                          <a:r>
                            <a:rPr lang="es-ES" sz="1200">
                              <a:solidFill>
                                <a:schemeClr val="tx1"/>
                              </a:solidFill>
                              <a:effectLst/>
                            </a:rPr>
                            <a:t>Regiones de velocidad normal (mm/s)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200">
                              <a:solidFill>
                                <a:schemeClr val="tx1"/>
                              </a:solidFill>
                              <a:effectLst/>
                            </a:rPr>
                            <a:t>Error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274320">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Caudal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Experimental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a:txBody>
                        <a:bodyPr/>
                        <a:lstStyle/>
                        <a:p>
                          <a:endParaRPr lang="es-ES"/>
                        </a:p>
                      </a:txBody>
                      <a:tcPr marL="44450" marR="44450" marT="0" marB="0" anchor="ctr"/>
                    </a:tc>
                    <a:tc gridSpan="2">
                      <a:txBody>
                        <a:bodyPr/>
                        <a:lstStyle/>
                        <a:p>
                          <a:pPr algn="ctr">
                            <a:lnSpc>
                              <a:spcPct val="107000"/>
                            </a:lnSpc>
                            <a:spcAft>
                              <a:spcPts val="0"/>
                            </a:spcAft>
                          </a:pPr>
                          <a:r>
                            <a:rPr lang="es-ES" sz="1200" dirty="0">
                              <a:solidFill>
                                <a:schemeClr val="tx1"/>
                              </a:solidFill>
                              <a:effectLst/>
                            </a:rPr>
                            <a:t>Teórica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vMerge="1">
                      <a:txBody>
                        <a:bodyPr/>
                        <a:lstStyle/>
                        <a:p>
                          <a:endParaRPr lang="es-ES"/>
                        </a:p>
                      </a:txBody>
                      <a:tcPr/>
                    </a:tc>
                  </a:tr>
                  <a:tr h="274320">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(lpm)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Inicio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endParaRPr lang="es-ES" dirty="0"/>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r>
                  <a:tr h="274320">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151,17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304,92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tc>
                    <a:tc>
                      <a:txBody>
                        <a:bodyPr/>
                        <a:lstStyle/>
                        <a:p>
                          <a:pPr algn="ctr">
                            <a:lnSpc>
                              <a:spcPct val="107000"/>
                            </a:lnSpc>
                            <a:spcAft>
                              <a:spcPts val="0"/>
                            </a:spcAft>
                          </a:pPr>
                          <a:r>
                            <a:rPr lang="es-ES" sz="1200">
                              <a:solidFill>
                                <a:schemeClr val="tx1"/>
                              </a:solidFill>
                              <a:effectLst/>
                            </a:rPr>
                            <a:t>160,62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290,48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68116" t="-360000" r="-1932" b="-215556"/>
                          </a:stretch>
                        </a:blipFill>
                      </a:tcPr>
                    </a:tc>
                  </a:tr>
                  <a:tr h="274320">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154,53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310,64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tc>
                    <a:tc>
                      <a:txBody>
                        <a:bodyPr/>
                        <a:lstStyle/>
                        <a:p>
                          <a:pPr algn="ctr">
                            <a:lnSpc>
                              <a:spcPct val="107000"/>
                            </a:lnSpc>
                            <a:spcAft>
                              <a:spcPts val="0"/>
                            </a:spcAft>
                          </a:pPr>
                          <a:r>
                            <a:rPr lang="es-ES" sz="1200">
                              <a:solidFill>
                                <a:schemeClr val="tx1"/>
                              </a:solidFill>
                              <a:effectLst/>
                            </a:rPr>
                            <a:t>162,32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68116" t="-460000" r="-1932" b="-115556"/>
                          </a:stretch>
                        </a:blipFill>
                      </a:tcPr>
                    </a:tc>
                  </a:tr>
                  <a:tr h="274320">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0,45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162,27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315,01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dirty="0"/>
                        </a:p>
                      </a:txBody>
                      <a:tcPr marL="44450" marR="44450" marT="0" marB="0" anchor="ctr"/>
                    </a:tc>
                    <a:tc>
                      <a:txBody>
                        <a:bodyPr/>
                        <a:lstStyle/>
                        <a:p>
                          <a:pPr algn="ctr">
                            <a:lnSpc>
                              <a:spcPct val="107000"/>
                            </a:lnSpc>
                            <a:spcAft>
                              <a:spcPts val="0"/>
                            </a:spcAft>
                          </a:pPr>
                          <a:r>
                            <a:rPr lang="es-ES" sz="1200">
                              <a:solidFill>
                                <a:schemeClr val="tx1"/>
                              </a:solidFill>
                              <a:effectLst/>
                            </a:rPr>
                            <a:t>162,33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302,63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68116" t="-560000" r="-1932" b="-15556"/>
                          </a:stretch>
                        </a:blipFill>
                      </a:tcPr>
                    </a:tc>
                  </a:tr>
                </a:tbl>
              </a:graphicData>
            </a:graphic>
          </p:graphicFrame>
        </mc:Fallback>
      </mc:AlternateContent>
      <p:graphicFrame>
        <p:nvGraphicFramePr>
          <p:cNvPr id="8" name="Tabla 7"/>
          <p:cNvGraphicFramePr>
            <a:graphicFrameLocks noGrp="1"/>
          </p:cNvGraphicFramePr>
          <p:nvPr>
            <p:extLst>
              <p:ext uri="{D42A27DB-BD31-4B8C-83A1-F6EECF244321}">
                <p14:modId xmlns:p14="http://schemas.microsoft.com/office/powerpoint/2010/main" val="3412557463"/>
              </p:ext>
            </p:extLst>
          </p:nvPr>
        </p:nvGraphicFramePr>
        <p:xfrm>
          <a:off x="6911787" y="4187872"/>
          <a:ext cx="4142902" cy="1190951"/>
        </p:xfrm>
        <a:graphic>
          <a:graphicData uri="http://schemas.openxmlformats.org/drawingml/2006/table">
            <a:tbl>
              <a:tblPr firstRow="1" firstCol="1" bandRow="1">
                <a:tableStyleId>{5C22544A-7EE6-4342-B048-85BDC9FD1C3A}</a:tableStyleId>
              </a:tblPr>
              <a:tblGrid>
                <a:gridCol w="564778">
                  <a:extLst>
                    <a:ext uri="{9D8B030D-6E8A-4147-A177-3AD203B41FA5}">
                      <a16:colId xmlns:a16="http://schemas.microsoft.com/office/drawing/2014/main" val="20000"/>
                    </a:ext>
                  </a:extLst>
                </a:gridCol>
                <a:gridCol w="498300">
                  <a:extLst>
                    <a:ext uri="{9D8B030D-6E8A-4147-A177-3AD203B41FA5}">
                      <a16:colId xmlns:a16="http://schemas.microsoft.com/office/drawing/2014/main" val="20001"/>
                    </a:ext>
                  </a:extLst>
                </a:gridCol>
                <a:gridCol w="513304">
                  <a:extLst>
                    <a:ext uri="{9D8B030D-6E8A-4147-A177-3AD203B41FA5}">
                      <a16:colId xmlns:a16="http://schemas.microsoft.com/office/drawing/2014/main" val="20002"/>
                    </a:ext>
                  </a:extLst>
                </a:gridCol>
                <a:gridCol w="513304">
                  <a:extLst>
                    <a:ext uri="{9D8B030D-6E8A-4147-A177-3AD203B41FA5}">
                      <a16:colId xmlns:a16="http://schemas.microsoft.com/office/drawing/2014/main" val="20003"/>
                    </a:ext>
                  </a:extLst>
                </a:gridCol>
                <a:gridCol w="513304">
                  <a:extLst>
                    <a:ext uri="{9D8B030D-6E8A-4147-A177-3AD203B41FA5}">
                      <a16:colId xmlns:a16="http://schemas.microsoft.com/office/drawing/2014/main" val="20004"/>
                    </a:ext>
                  </a:extLst>
                </a:gridCol>
                <a:gridCol w="513304">
                  <a:extLst>
                    <a:ext uri="{9D8B030D-6E8A-4147-A177-3AD203B41FA5}">
                      <a16:colId xmlns:a16="http://schemas.microsoft.com/office/drawing/2014/main" val="20005"/>
                    </a:ext>
                  </a:extLst>
                </a:gridCol>
                <a:gridCol w="513304">
                  <a:extLst>
                    <a:ext uri="{9D8B030D-6E8A-4147-A177-3AD203B41FA5}">
                      <a16:colId xmlns:a16="http://schemas.microsoft.com/office/drawing/2014/main" val="20006"/>
                    </a:ext>
                  </a:extLst>
                </a:gridCol>
                <a:gridCol w="513304">
                  <a:extLst>
                    <a:ext uri="{9D8B030D-6E8A-4147-A177-3AD203B41FA5}">
                      <a16:colId xmlns:a16="http://schemas.microsoft.com/office/drawing/2014/main" val="20007"/>
                    </a:ext>
                  </a:extLst>
                </a:gridCol>
              </a:tblGrid>
              <a:tr h="210758">
                <a:tc rowSpan="2">
                  <a:txBody>
                    <a:bodyPr/>
                    <a:lstStyle/>
                    <a:p>
                      <a:pPr algn="ctr">
                        <a:lnSpc>
                          <a:spcPct val="107000"/>
                        </a:lnSpc>
                        <a:spcAft>
                          <a:spcPts val="0"/>
                        </a:spcAft>
                      </a:pPr>
                      <a:r>
                        <a:rPr lang="es-EC" sz="1200" dirty="0">
                          <a:solidFill>
                            <a:schemeClr val="tx1"/>
                          </a:solidFill>
                          <a:effectLst/>
                        </a:rPr>
                        <a:t>GRUPO 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7">
                  <a:txBody>
                    <a:bodyPr/>
                    <a:lstStyle/>
                    <a:p>
                      <a:pPr algn="ctr">
                        <a:lnSpc>
                          <a:spcPct val="107000"/>
                        </a:lnSpc>
                        <a:spcAft>
                          <a:spcPts val="0"/>
                        </a:spcAft>
                      </a:pPr>
                      <a:r>
                        <a:rPr lang="es-EC" sz="1200">
                          <a:solidFill>
                            <a:schemeClr val="tx1"/>
                          </a:solidFill>
                          <a:effectLst/>
                        </a:rPr>
                        <a:t>Número de Bond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78027">
                <a:tc vMerge="1">
                  <a:txBody>
                    <a:bodyPr/>
                    <a:lstStyle/>
                    <a:p>
                      <a:endParaRPr lang="es-ES"/>
                    </a:p>
                  </a:txBody>
                  <a:tcPr/>
                </a:tc>
                <a:tc>
                  <a:txBody>
                    <a:bodyPr/>
                    <a:lstStyle/>
                    <a:p>
                      <a:pPr algn="ctr">
                        <a:lnSpc>
                          <a:spcPct val="107000"/>
                        </a:lnSpc>
                        <a:spcAft>
                          <a:spcPts val="0"/>
                        </a:spcAft>
                      </a:pPr>
                      <a:r>
                        <a:rPr lang="es-EC" sz="1200">
                          <a:solidFill>
                            <a:schemeClr val="tx1"/>
                          </a:solidFill>
                          <a:effectLst/>
                        </a:rPr>
                        <a:t>0,0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1,5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3,0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4,5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6,0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7,5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9,0 kV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00722">
                <a:tc>
                  <a:txBody>
                    <a:bodyPr/>
                    <a:lstStyle/>
                    <a:p>
                      <a:pPr algn="ctr">
                        <a:lnSpc>
                          <a:spcPct val="107000"/>
                        </a:lnSpc>
                        <a:spcAft>
                          <a:spcPts val="0"/>
                        </a:spcAft>
                      </a:pPr>
                      <a:r>
                        <a:rPr lang="es-EC" sz="1200">
                          <a:solidFill>
                            <a:schemeClr val="tx1"/>
                          </a:solidFill>
                          <a:effectLst/>
                        </a:rPr>
                        <a:t>Bo1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0,61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0,59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0,55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0,52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00722">
                <a:tc>
                  <a:txBody>
                    <a:bodyPr/>
                    <a:lstStyle/>
                    <a:p>
                      <a:pPr algn="ctr">
                        <a:lnSpc>
                          <a:spcPct val="107000"/>
                        </a:lnSpc>
                        <a:spcAft>
                          <a:spcPts val="0"/>
                        </a:spcAft>
                      </a:pPr>
                      <a:r>
                        <a:rPr lang="es-EC" sz="1200">
                          <a:solidFill>
                            <a:schemeClr val="tx1"/>
                          </a:solidFill>
                          <a:effectLst/>
                        </a:rPr>
                        <a:t>Bo2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0,39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0,36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0,33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00722">
                <a:tc>
                  <a:txBody>
                    <a:bodyPr/>
                    <a:lstStyle/>
                    <a:p>
                      <a:pPr algn="ctr">
                        <a:lnSpc>
                          <a:spcPct val="107000"/>
                        </a:lnSpc>
                        <a:spcAft>
                          <a:spcPts val="0"/>
                        </a:spcAft>
                      </a:pPr>
                      <a:r>
                        <a:rPr lang="es-EC" sz="1200">
                          <a:solidFill>
                            <a:schemeClr val="tx1"/>
                          </a:solidFill>
                          <a:effectLst/>
                        </a:rPr>
                        <a:t>Bo3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0,42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solidFill>
                            <a:schemeClr val="tx1"/>
                          </a:solidFill>
                          <a:effectLst/>
                        </a:rPr>
                        <a:t>0,38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solidFill>
                            <a:schemeClr val="tx1"/>
                          </a:solidFill>
                          <a:effectLst/>
                        </a:rPr>
                        <a:t>0,33</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080060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965008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Análisis de velocidad </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3" name="Rectángulo 2"/>
          <p:cNvSpPr/>
          <p:nvPr/>
        </p:nvSpPr>
        <p:spPr>
          <a:xfrm>
            <a:off x="741528" y="438841"/>
            <a:ext cx="10313159" cy="600164"/>
          </a:xfrm>
          <a:prstGeom prst="rect">
            <a:avLst/>
          </a:prstGeom>
        </p:spPr>
        <p:txBody>
          <a:bodyPr wrap="square">
            <a:spAutoFit/>
          </a:bodyPr>
          <a:lstStyle/>
          <a:p>
            <a:pPr lvl="0">
              <a:lnSpc>
                <a:spcPct val="150000"/>
              </a:lnSpc>
            </a:pPr>
            <a:r>
              <a:rPr lang="es-MX" sz="2200" b="1" i="1" u="sng" dirty="0">
                <a:latin typeface="Arial" panose="020B0604020202020204" pitchFamily="34" charset="0"/>
                <a:ea typeface="Calibri" panose="020F0502020204030204" pitchFamily="34" charset="0"/>
                <a:cs typeface="Arial" panose="020B0604020202020204" pitchFamily="34" charset="0"/>
              </a:rPr>
              <a:t>GRUPO </a:t>
            </a:r>
            <a:r>
              <a:rPr lang="es-MX" sz="2200" b="1" i="1" u="sng" dirty="0" smtClean="0">
                <a:latin typeface="Arial" panose="020B0604020202020204" pitchFamily="34" charset="0"/>
                <a:ea typeface="Calibri" panose="020F0502020204030204" pitchFamily="34" charset="0"/>
                <a:cs typeface="Arial" panose="020B0604020202020204" pitchFamily="34" charset="0"/>
              </a:rPr>
              <a:t>II: </a:t>
            </a:r>
            <a:r>
              <a:rPr lang="es-MX" sz="2200" i="1" u="sng" dirty="0" smtClean="0">
                <a:latin typeface="Arial" panose="020B0604020202020204" pitchFamily="34" charset="0"/>
                <a:ea typeface="Calibri" panose="020F0502020204030204" pitchFamily="34" charset="0"/>
                <a:cs typeface="Arial" panose="020B0604020202020204" pitchFamily="34" charset="0"/>
              </a:rPr>
              <a:t>Diámetro de </a:t>
            </a:r>
            <a:r>
              <a:rPr lang="es-MX" sz="2200" i="1" u="sng" dirty="0" smtClean="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0,3 mm, </a:t>
            </a:r>
            <a:r>
              <a:rPr lang="es-MX" sz="2200" i="1" u="sng" dirty="0" smtClean="0">
                <a:latin typeface="Arial" panose="020B0604020202020204" pitchFamily="34" charset="0"/>
                <a:ea typeface="Calibri" panose="020F0502020204030204" pitchFamily="34" charset="0"/>
                <a:cs typeface="Arial" panose="020B0604020202020204" pitchFamily="34" charset="0"/>
              </a:rPr>
              <a:t>presión variable y </a:t>
            </a:r>
            <a:r>
              <a:rPr lang="es-MX" sz="2200" i="1" u="sng" dirty="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fl</a:t>
            </a:r>
            <a:r>
              <a:rPr lang="es-MX" sz="2200" i="1" u="sng" dirty="0">
                <a:latin typeface="Arial" panose="020B0604020202020204" pitchFamily="34" charset="0"/>
                <a:ea typeface="Calibri" panose="020F0502020204030204" pitchFamily="34" charset="0"/>
                <a:cs typeface="Arial" panose="020B0604020202020204" pitchFamily="34" charset="0"/>
              </a:rPr>
              <a:t>ujo volumétrico </a:t>
            </a:r>
            <a:r>
              <a:rPr lang="es-MX" sz="2200" i="1" u="sng" dirty="0" smtClean="0">
                <a:latin typeface="Arial" panose="020B0604020202020204" pitchFamily="34" charset="0"/>
                <a:ea typeface="Calibri" panose="020F0502020204030204" pitchFamily="34" charset="0"/>
                <a:cs typeface="Arial" panose="020B0604020202020204" pitchFamily="34" charset="0"/>
              </a:rPr>
              <a:t>constante</a:t>
            </a:r>
            <a:endParaRPr lang="es-ES" sz="2200" i="1" u="sng"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9" name="Gráfico 8" title="Voltaje (kV) vs Velocidad (m/s)"/>
          <p:cNvGraphicFramePr/>
          <p:nvPr>
            <p:extLst>
              <p:ext uri="{D42A27DB-BD31-4B8C-83A1-F6EECF244321}">
                <p14:modId xmlns:p14="http://schemas.microsoft.com/office/powerpoint/2010/main" val="3224779174"/>
              </p:ext>
            </p:extLst>
          </p:nvPr>
        </p:nvGraphicFramePr>
        <p:xfrm>
          <a:off x="219631" y="1039005"/>
          <a:ext cx="3848100" cy="23945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835785510"/>
              </p:ext>
            </p:extLst>
          </p:nvPr>
        </p:nvGraphicFramePr>
        <p:xfrm>
          <a:off x="6734733" y="4197395"/>
          <a:ext cx="4507008" cy="1275558"/>
        </p:xfrm>
        <a:graphic>
          <a:graphicData uri="http://schemas.openxmlformats.org/drawingml/2006/table">
            <a:tbl>
              <a:tblPr firstRow="1" firstCol="1" bandRow="1">
                <a:tableStyleId>{5C22544A-7EE6-4342-B048-85BDC9FD1C3A}</a:tableStyleId>
              </a:tblPr>
              <a:tblGrid>
                <a:gridCol w="607361">
                  <a:extLst>
                    <a:ext uri="{9D8B030D-6E8A-4147-A177-3AD203B41FA5}">
                      <a16:colId xmlns:a16="http://schemas.microsoft.com/office/drawing/2014/main" val="20000"/>
                    </a:ext>
                  </a:extLst>
                </a:gridCol>
                <a:gridCol w="537882">
                  <a:extLst>
                    <a:ext uri="{9D8B030D-6E8A-4147-A177-3AD203B41FA5}">
                      <a16:colId xmlns:a16="http://schemas.microsoft.com/office/drawing/2014/main" val="20001"/>
                    </a:ext>
                  </a:extLst>
                </a:gridCol>
                <a:gridCol w="551330">
                  <a:extLst>
                    <a:ext uri="{9D8B030D-6E8A-4147-A177-3AD203B41FA5}">
                      <a16:colId xmlns:a16="http://schemas.microsoft.com/office/drawing/2014/main" val="20002"/>
                    </a:ext>
                  </a:extLst>
                </a:gridCol>
                <a:gridCol w="510988">
                  <a:extLst>
                    <a:ext uri="{9D8B030D-6E8A-4147-A177-3AD203B41FA5}">
                      <a16:colId xmlns:a16="http://schemas.microsoft.com/office/drawing/2014/main" val="20003"/>
                    </a:ext>
                  </a:extLst>
                </a:gridCol>
                <a:gridCol w="551329">
                  <a:extLst>
                    <a:ext uri="{9D8B030D-6E8A-4147-A177-3AD203B41FA5}">
                      <a16:colId xmlns:a16="http://schemas.microsoft.com/office/drawing/2014/main" val="20004"/>
                    </a:ext>
                  </a:extLst>
                </a:gridCol>
                <a:gridCol w="605118">
                  <a:extLst>
                    <a:ext uri="{9D8B030D-6E8A-4147-A177-3AD203B41FA5}">
                      <a16:colId xmlns:a16="http://schemas.microsoft.com/office/drawing/2014/main" val="20005"/>
                    </a:ext>
                  </a:extLst>
                </a:gridCol>
                <a:gridCol w="578223">
                  <a:extLst>
                    <a:ext uri="{9D8B030D-6E8A-4147-A177-3AD203B41FA5}">
                      <a16:colId xmlns:a16="http://schemas.microsoft.com/office/drawing/2014/main" val="20006"/>
                    </a:ext>
                  </a:extLst>
                </a:gridCol>
                <a:gridCol w="564777">
                  <a:extLst>
                    <a:ext uri="{9D8B030D-6E8A-4147-A177-3AD203B41FA5}">
                      <a16:colId xmlns:a16="http://schemas.microsoft.com/office/drawing/2014/main" val="20007"/>
                    </a:ext>
                  </a:extLst>
                </a:gridCol>
              </a:tblGrid>
              <a:tr h="212593">
                <a:tc rowSpan="2">
                  <a:txBody>
                    <a:bodyPr/>
                    <a:lstStyle/>
                    <a:p>
                      <a:pPr algn="ctr">
                        <a:lnSpc>
                          <a:spcPct val="107000"/>
                        </a:lnSpc>
                        <a:spcAft>
                          <a:spcPts val="0"/>
                        </a:spcAft>
                      </a:pPr>
                      <a:r>
                        <a:rPr lang="es-EC" sz="1300" dirty="0">
                          <a:solidFill>
                            <a:schemeClr val="tx1"/>
                          </a:solidFill>
                          <a:effectLst/>
                        </a:rPr>
                        <a:t>GRUPO 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7">
                  <a:txBody>
                    <a:bodyPr/>
                    <a:lstStyle/>
                    <a:p>
                      <a:pPr algn="ctr">
                        <a:lnSpc>
                          <a:spcPct val="107000"/>
                        </a:lnSpc>
                        <a:spcAft>
                          <a:spcPts val="0"/>
                        </a:spcAft>
                      </a:pPr>
                      <a:r>
                        <a:rPr lang="es-EC" sz="1300">
                          <a:solidFill>
                            <a:schemeClr val="tx1"/>
                          </a:solidFill>
                          <a:effectLst/>
                        </a:rPr>
                        <a:t>Número de Bond</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25186">
                <a:tc vMerge="1">
                  <a:txBody>
                    <a:bodyPr/>
                    <a:lstStyle/>
                    <a:p>
                      <a:endParaRPr lang="es-ES"/>
                    </a:p>
                  </a:txBody>
                  <a:tcPr/>
                </a:tc>
                <a:tc>
                  <a:txBody>
                    <a:bodyPr/>
                    <a:lstStyle/>
                    <a:p>
                      <a:pPr algn="ctr">
                        <a:lnSpc>
                          <a:spcPct val="107000"/>
                        </a:lnSpc>
                        <a:spcAft>
                          <a:spcPts val="0"/>
                        </a:spcAft>
                      </a:pPr>
                      <a:r>
                        <a:rPr lang="es-EC" sz="1300">
                          <a:solidFill>
                            <a:schemeClr val="tx1"/>
                          </a:solidFill>
                          <a:effectLst/>
                        </a:rPr>
                        <a:t>0,0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3,0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4,5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6,0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7,5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9,0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12593">
                <a:tc>
                  <a:txBody>
                    <a:bodyPr/>
                    <a:lstStyle/>
                    <a:p>
                      <a:pPr algn="ctr">
                        <a:lnSpc>
                          <a:spcPct val="107000"/>
                        </a:lnSpc>
                        <a:spcAft>
                          <a:spcPts val="0"/>
                        </a:spcAft>
                      </a:pPr>
                      <a:r>
                        <a:rPr lang="es-EC" sz="1300">
                          <a:solidFill>
                            <a:schemeClr val="tx1"/>
                          </a:solidFill>
                          <a:effectLst/>
                        </a:rPr>
                        <a:t>Bo1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0,54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0,54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12593">
                <a:tc>
                  <a:txBody>
                    <a:bodyPr/>
                    <a:lstStyle/>
                    <a:p>
                      <a:pPr algn="ctr">
                        <a:lnSpc>
                          <a:spcPct val="107000"/>
                        </a:lnSpc>
                        <a:spcAft>
                          <a:spcPts val="0"/>
                        </a:spcAft>
                      </a:pPr>
                      <a:r>
                        <a:rPr lang="es-EC" sz="1300">
                          <a:solidFill>
                            <a:schemeClr val="tx1"/>
                          </a:solidFill>
                          <a:effectLst/>
                        </a:rPr>
                        <a:t>Bo2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0,20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0,56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0,63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0,56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0,52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12593">
                <a:tc>
                  <a:txBody>
                    <a:bodyPr/>
                    <a:lstStyle/>
                    <a:p>
                      <a:pPr algn="ctr">
                        <a:lnSpc>
                          <a:spcPct val="107000"/>
                        </a:lnSpc>
                        <a:spcAft>
                          <a:spcPts val="0"/>
                        </a:spcAft>
                      </a:pPr>
                      <a:r>
                        <a:rPr lang="es-EC" sz="1300" dirty="0">
                          <a:solidFill>
                            <a:schemeClr val="tx1"/>
                          </a:solidFill>
                          <a:effectLst/>
                        </a:rPr>
                        <a:t>Bo3</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0,77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0,76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0,71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0,61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0,60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0,59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0,56</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graphicFrame>
        <p:nvGraphicFramePr>
          <p:cNvPr id="11" name="Gráfico 10" title="Voltaje (kV) vs Velocidad (m/s)"/>
          <p:cNvGraphicFramePr/>
          <p:nvPr>
            <p:extLst>
              <p:ext uri="{D42A27DB-BD31-4B8C-83A1-F6EECF244321}">
                <p14:modId xmlns:p14="http://schemas.microsoft.com/office/powerpoint/2010/main" val="862496158"/>
              </p:ext>
            </p:extLst>
          </p:nvPr>
        </p:nvGraphicFramePr>
        <p:xfrm>
          <a:off x="4239186" y="1039005"/>
          <a:ext cx="3848100" cy="23895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title="Voltaje (kV) vs Velocidad (m/s)"/>
          <p:cNvGraphicFramePr/>
          <p:nvPr>
            <p:extLst>
              <p:ext uri="{D42A27DB-BD31-4B8C-83A1-F6EECF244321}">
                <p14:modId xmlns:p14="http://schemas.microsoft.com/office/powerpoint/2010/main" val="1444369834"/>
              </p:ext>
            </p:extLst>
          </p:nvPr>
        </p:nvGraphicFramePr>
        <p:xfrm>
          <a:off x="8222876" y="1039005"/>
          <a:ext cx="3848100" cy="239776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graphicFrame>
            <p:nvGraphicFramePr>
              <p:cNvPr id="13" name="Tabla 12"/>
              <p:cNvGraphicFramePr>
                <a:graphicFrameLocks noGrp="1"/>
              </p:cNvGraphicFramePr>
              <p:nvPr>
                <p:extLst>
                  <p:ext uri="{D42A27DB-BD31-4B8C-83A1-F6EECF244321}">
                    <p14:modId xmlns:p14="http://schemas.microsoft.com/office/powerpoint/2010/main" val="3800547798"/>
                  </p:ext>
                </p:extLst>
              </p:nvPr>
            </p:nvGraphicFramePr>
            <p:xfrm>
              <a:off x="371699" y="3729179"/>
              <a:ext cx="5482836" cy="1864797"/>
            </p:xfrm>
            <a:graphic>
              <a:graphicData uri="http://schemas.openxmlformats.org/drawingml/2006/table">
                <a:tbl>
                  <a:tblPr firstRow="1" firstCol="1" bandRow="1">
                    <a:tableStyleId>{21E4AEA4-8DFA-4A89-87EB-49C32662AFE0}</a:tableStyleId>
                  </a:tblPr>
                  <a:tblGrid>
                    <a:gridCol w="704066">
                      <a:extLst>
                        <a:ext uri="{9D8B030D-6E8A-4147-A177-3AD203B41FA5}">
                          <a16:colId xmlns:a16="http://schemas.microsoft.com/office/drawing/2014/main" val="20000"/>
                        </a:ext>
                      </a:extLst>
                    </a:gridCol>
                    <a:gridCol w="712694">
                      <a:extLst>
                        <a:ext uri="{9D8B030D-6E8A-4147-A177-3AD203B41FA5}">
                          <a16:colId xmlns:a16="http://schemas.microsoft.com/office/drawing/2014/main" val="20001"/>
                        </a:ext>
                      </a:extLst>
                    </a:gridCol>
                    <a:gridCol w="591670">
                      <a:extLst>
                        <a:ext uri="{9D8B030D-6E8A-4147-A177-3AD203B41FA5}">
                          <a16:colId xmlns:a16="http://schemas.microsoft.com/office/drawing/2014/main" val="20002"/>
                        </a:ext>
                      </a:extLst>
                    </a:gridCol>
                    <a:gridCol w="443753">
                      <a:extLst>
                        <a:ext uri="{9D8B030D-6E8A-4147-A177-3AD203B41FA5}">
                          <a16:colId xmlns:a16="http://schemas.microsoft.com/office/drawing/2014/main" val="20003"/>
                        </a:ext>
                      </a:extLst>
                    </a:gridCol>
                    <a:gridCol w="544606">
                      <a:extLst>
                        <a:ext uri="{9D8B030D-6E8A-4147-A177-3AD203B41FA5}">
                          <a16:colId xmlns:a16="http://schemas.microsoft.com/office/drawing/2014/main" val="20004"/>
                        </a:ext>
                      </a:extLst>
                    </a:gridCol>
                    <a:gridCol w="114300">
                      <a:extLst>
                        <a:ext uri="{9D8B030D-6E8A-4147-A177-3AD203B41FA5}">
                          <a16:colId xmlns:a16="http://schemas.microsoft.com/office/drawing/2014/main" val="20005"/>
                        </a:ext>
                      </a:extLst>
                    </a:gridCol>
                    <a:gridCol w="591671">
                      <a:extLst>
                        <a:ext uri="{9D8B030D-6E8A-4147-A177-3AD203B41FA5}">
                          <a16:colId xmlns:a16="http://schemas.microsoft.com/office/drawing/2014/main" val="20006"/>
                        </a:ext>
                      </a:extLst>
                    </a:gridCol>
                    <a:gridCol w="589795">
                      <a:extLst>
                        <a:ext uri="{9D8B030D-6E8A-4147-A177-3AD203B41FA5}">
                          <a16:colId xmlns:a16="http://schemas.microsoft.com/office/drawing/2014/main" val="20007"/>
                        </a:ext>
                      </a:extLst>
                    </a:gridCol>
                    <a:gridCol w="1190281">
                      <a:extLst>
                        <a:ext uri="{9D8B030D-6E8A-4147-A177-3AD203B41FA5}">
                          <a16:colId xmlns:a16="http://schemas.microsoft.com/office/drawing/2014/main" val="20008"/>
                        </a:ext>
                      </a:extLst>
                    </a:gridCol>
                  </a:tblGrid>
                  <a:tr h="425962">
                    <a:tc rowSpan="3">
                      <a:txBody>
                        <a:bodyPr/>
                        <a:lstStyle/>
                        <a:p>
                          <a:pPr algn="ctr">
                            <a:lnSpc>
                              <a:spcPct val="107000"/>
                            </a:lnSpc>
                            <a:spcAft>
                              <a:spcPts val="0"/>
                            </a:spcAft>
                          </a:pPr>
                          <a:r>
                            <a:rPr lang="es-ES" sz="1200" dirty="0">
                              <a:solidFill>
                                <a:schemeClr val="tx1"/>
                              </a:solidFill>
                              <a:effectLst/>
                            </a:rPr>
                            <a:t>GRUPO II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S" sz="1200" dirty="0">
                              <a:solidFill>
                                <a:schemeClr val="tx1"/>
                              </a:solidFill>
                              <a:effectLst/>
                            </a:rPr>
                            <a:t>Condiciones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5">
                      <a:txBody>
                        <a:bodyPr/>
                        <a:lstStyle/>
                        <a:p>
                          <a:pPr algn="ctr">
                            <a:lnSpc>
                              <a:spcPct val="107000"/>
                            </a:lnSpc>
                            <a:spcAft>
                              <a:spcPts val="0"/>
                            </a:spcAft>
                          </a:pPr>
                          <a:r>
                            <a:rPr lang="es-ES" sz="1200">
                              <a:solidFill>
                                <a:schemeClr val="tx1"/>
                              </a:solidFill>
                              <a:effectLst/>
                            </a:rPr>
                            <a:t>Regiones de velocidad normal (mm/s)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200">
                              <a:solidFill>
                                <a:schemeClr val="tx1"/>
                              </a:solidFill>
                              <a:effectLst/>
                            </a:rPr>
                            <a:t>Error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309283">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Presión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Experimental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a:txBody>
                        <a:bodyPr/>
                        <a:lstStyle/>
                        <a:p>
                          <a:pPr algn="ctr">
                            <a:lnSpc>
                              <a:spcPct val="107000"/>
                            </a:lnSpc>
                            <a:spcAft>
                              <a:spcPts val="0"/>
                            </a:spcAft>
                          </a:pPr>
                          <a:r>
                            <a:rPr lang="es-ES" sz="1200" dirty="0">
                              <a:solidFill>
                                <a:schemeClr val="tx1"/>
                              </a:solidFill>
                              <a:effectLst/>
                            </a:rPr>
                            <a:t>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Teórica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vMerge="1">
                      <a:txBody>
                        <a:bodyPr/>
                        <a:lstStyle/>
                        <a:p>
                          <a:endParaRPr lang="es-ES"/>
                        </a:p>
                      </a:txBody>
                      <a:tcPr/>
                    </a:tc>
                    <a:extLst>
                      <a:ext uri="{0D108BD9-81ED-4DB2-BD59-A6C34878D82A}">
                        <a16:rowId xmlns:a16="http://schemas.microsoft.com/office/drawing/2014/main" val="10001"/>
                      </a:ext>
                    </a:extLst>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(psi)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2"/>
                      </a:ext>
                    </a:extLst>
                  </a:tr>
                  <a:tr h="297516">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165,7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314,54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158,48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292,21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b="0" dirty="0" smtClean="0">
                              <a:solidFill>
                                <a:schemeClr val="tx1"/>
                              </a:solidFill>
                              <a:effectLst/>
                            </a:rPr>
                            <a:t> </a:t>
                          </a:r>
                          <a14:m>
                            <m:oMath xmlns:m="http://schemas.openxmlformats.org/officeDocument/2006/math">
                              <m:r>
                                <a:rPr lang="es-ES" sz="1200" b="0" i="0" smtClean="0">
                                  <a:solidFill>
                                    <a:schemeClr val="tx1"/>
                                  </a:solidFill>
                                  <a:effectLst/>
                                  <a:latin typeface="Cambria Math" panose="02040503050406030204" pitchFamily="18" charset="0"/>
                                </a:rPr>
                                <m:t> </m:t>
                              </m:r>
                              <m:r>
                                <a:rPr lang="es-ES" sz="1200" smtClean="0">
                                  <a:solidFill>
                                    <a:schemeClr val="tx1"/>
                                  </a:solidFill>
                                  <a:effectLst/>
                                  <a:latin typeface="Cambria Math" panose="02040503050406030204" pitchFamily="18" charset="0"/>
                                </a:rPr>
                                <m:t>6.0%</m:t>
                              </m:r>
                              <m:r>
                                <a:rPr lang="es-ES" sz="1200" b="0" i="0" smtClean="0">
                                  <a:solidFill>
                                    <a:schemeClr val="tx1"/>
                                  </a:solidFill>
                                  <a:effectLst/>
                                  <a:latin typeface="Cambria Math" panose="02040503050406030204" pitchFamily="18" charset="0"/>
                                </a:rPr>
                                <m:t> </m:t>
                              </m:r>
                              <m:r>
                                <m:rPr>
                                  <m:sty m:val="p"/>
                                </m:rPr>
                                <a:rPr lang="es-ES" sz="1200" b="0" i="0" smtClean="0">
                                  <a:solidFill>
                                    <a:schemeClr val="tx1"/>
                                  </a:solidFill>
                                  <a:effectLst/>
                                  <a:latin typeface="Cambria Math" panose="02040503050406030204" pitchFamily="18" charset="0"/>
                                </a:rPr>
                                <m:t>a</m:t>
                              </m:r>
                              <m:r>
                                <a:rPr lang="es-ES" sz="1200" smtClean="0">
                                  <a:solidFill>
                                    <a:schemeClr val="tx1"/>
                                  </a:solidFill>
                                  <a:effectLst/>
                                  <a:latin typeface="Cambria Math" panose="02040503050406030204" pitchFamily="18" charset="0"/>
                                </a:rPr>
                                <m:t>−7.6%</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95835">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smtClean="0">
                              <a:solidFill>
                                <a:schemeClr val="tx1"/>
                              </a:solidFill>
                              <a:effectLst/>
                            </a:rPr>
                            <a:t>184,8</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319,59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190,03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313,17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r>
                                <a:rPr lang="es-ES" sz="1200" smtClean="0">
                                  <a:solidFill>
                                    <a:schemeClr val="tx1"/>
                                  </a:solidFill>
                                  <a:effectLst/>
                                  <a:latin typeface="Cambria Math" panose="02040503050406030204" pitchFamily="18" charset="0"/>
                                </a:rPr>
                                <m:t>8.6%</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−4.1%</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336176">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217,9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329,26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220,44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308,22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r>
                                <a:rPr lang="es-ES" sz="1200" smtClean="0">
                                  <a:solidFill>
                                    <a:schemeClr val="tx1"/>
                                  </a:solidFill>
                                  <a:effectLst/>
                                  <a:latin typeface="Cambria Math" panose="02040503050406030204" pitchFamily="18" charset="0"/>
                                </a:rPr>
                                <m:t>1.2%</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−7.7%</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mc:Choice>
        <mc:Fallback xmlns="">
          <p:graphicFrame>
            <p:nvGraphicFramePr>
              <p:cNvPr id="13" name="Tabla 12"/>
              <p:cNvGraphicFramePr>
                <a:graphicFrameLocks noGrp="1"/>
              </p:cNvGraphicFramePr>
              <p:nvPr>
                <p:extLst>
                  <p:ext uri="{D42A27DB-BD31-4B8C-83A1-F6EECF244321}">
                    <p14:modId xmlns:p14="http://schemas.microsoft.com/office/powerpoint/2010/main" val="3800547798"/>
                  </p:ext>
                </p:extLst>
              </p:nvPr>
            </p:nvGraphicFramePr>
            <p:xfrm>
              <a:off x="371699" y="3729179"/>
              <a:ext cx="5482836" cy="1864797"/>
            </p:xfrm>
            <a:graphic>
              <a:graphicData uri="http://schemas.openxmlformats.org/drawingml/2006/table">
                <a:tbl>
                  <a:tblPr firstRow="1" firstCol="1" bandRow="1">
                    <a:tableStyleId>{21E4AEA4-8DFA-4A89-87EB-49C32662AFE0}</a:tableStyleId>
                  </a:tblPr>
                  <a:tblGrid>
                    <a:gridCol w="704066"/>
                    <a:gridCol w="712694"/>
                    <a:gridCol w="591670"/>
                    <a:gridCol w="443753"/>
                    <a:gridCol w="544606"/>
                    <a:gridCol w="114300"/>
                    <a:gridCol w="591671"/>
                    <a:gridCol w="589795"/>
                    <a:gridCol w="1190281"/>
                  </a:tblGrid>
                  <a:tr h="425962">
                    <a:tc rowSpan="3">
                      <a:txBody>
                        <a:bodyPr/>
                        <a:lstStyle/>
                        <a:p>
                          <a:pPr algn="ctr">
                            <a:lnSpc>
                              <a:spcPct val="107000"/>
                            </a:lnSpc>
                            <a:spcAft>
                              <a:spcPts val="0"/>
                            </a:spcAft>
                          </a:pPr>
                          <a:r>
                            <a:rPr lang="es-ES" sz="1200" dirty="0">
                              <a:solidFill>
                                <a:schemeClr val="tx1"/>
                              </a:solidFill>
                              <a:effectLst/>
                            </a:rPr>
                            <a:t>GRUPO II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S" sz="1200" dirty="0">
                              <a:solidFill>
                                <a:schemeClr val="tx1"/>
                              </a:solidFill>
                              <a:effectLst/>
                            </a:rPr>
                            <a:t>Condiciones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5">
                      <a:txBody>
                        <a:bodyPr/>
                        <a:lstStyle/>
                        <a:p>
                          <a:pPr algn="ctr">
                            <a:lnSpc>
                              <a:spcPct val="107000"/>
                            </a:lnSpc>
                            <a:spcAft>
                              <a:spcPts val="0"/>
                            </a:spcAft>
                          </a:pPr>
                          <a:r>
                            <a:rPr lang="es-ES" sz="1200">
                              <a:solidFill>
                                <a:schemeClr val="tx1"/>
                              </a:solidFill>
                              <a:effectLst/>
                            </a:rPr>
                            <a:t>Regiones de velocidad normal (mm/s)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200">
                              <a:solidFill>
                                <a:schemeClr val="tx1"/>
                              </a:solidFill>
                              <a:effectLst/>
                            </a:rPr>
                            <a:t>Error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309283">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Presión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Experimental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a:txBody>
                        <a:bodyPr/>
                        <a:lstStyle/>
                        <a:p>
                          <a:pPr algn="ctr">
                            <a:lnSpc>
                              <a:spcPct val="107000"/>
                            </a:lnSpc>
                            <a:spcAft>
                              <a:spcPts val="0"/>
                            </a:spcAft>
                          </a:pPr>
                          <a:r>
                            <a:rPr lang="es-ES" sz="1200" dirty="0">
                              <a:solidFill>
                                <a:schemeClr val="tx1"/>
                              </a:solidFill>
                              <a:effectLst/>
                            </a:rPr>
                            <a:t>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Teórica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vMerge="1">
                      <a:txBody>
                        <a:bodyPr/>
                        <a:lstStyle/>
                        <a:p>
                          <a:endParaRPr lang="es-ES"/>
                        </a:p>
                      </a:txBody>
                      <a:tcPr/>
                    </a:tc>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(psi)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r>
                  <a:tr h="297516">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165,7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314,54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158,48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292,21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60204" t="-320408" r="-2041" b="-218367"/>
                          </a:stretch>
                        </a:blipFill>
                      </a:tcPr>
                    </a:tc>
                  </a:tr>
                  <a:tr h="295835">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smtClean="0">
                              <a:solidFill>
                                <a:schemeClr val="tx1"/>
                              </a:solidFill>
                              <a:effectLst/>
                            </a:rPr>
                            <a:t>184,8</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319,59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190,03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313,17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60204" t="-420408" r="-2041" b="-118367"/>
                          </a:stretch>
                        </a:blipFill>
                      </a:tcPr>
                    </a:tc>
                  </a:tr>
                  <a:tr h="336176">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217,9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329,26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220,44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308,22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60204" t="-463636" r="-2041" b="-5455"/>
                          </a:stretch>
                        </a:blipFill>
                      </a:tcPr>
                    </a:tc>
                  </a:tr>
                </a:tbl>
              </a:graphicData>
            </a:graphic>
          </p:graphicFrame>
        </mc:Fallback>
      </mc:AlternateContent>
    </p:spTree>
    <p:extLst>
      <p:ext uri="{BB962C8B-B14F-4D97-AF65-F5344CB8AC3E}">
        <p14:creationId xmlns:p14="http://schemas.microsoft.com/office/powerpoint/2010/main" val="1105113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965008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Análisis de velocidad </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3" name="Rectángulo 2"/>
          <p:cNvSpPr/>
          <p:nvPr/>
        </p:nvSpPr>
        <p:spPr>
          <a:xfrm>
            <a:off x="741528" y="438841"/>
            <a:ext cx="10313159" cy="600164"/>
          </a:xfrm>
          <a:prstGeom prst="rect">
            <a:avLst/>
          </a:prstGeom>
        </p:spPr>
        <p:txBody>
          <a:bodyPr wrap="square">
            <a:spAutoFit/>
          </a:bodyPr>
          <a:lstStyle/>
          <a:p>
            <a:pPr lvl="0">
              <a:lnSpc>
                <a:spcPct val="150000"/>
              </a:lnSpc>
            </a:pPr>
            <a:r>
              <a:rPr lang="es-MX" sz="2200" b="1" i="1" u="sng" dirty="0">
                <a:latin typeface="Arial" panose="020B0604020202020204" pitchFamily="34" charset="0"/>
                <a:ea typeface="Calibri" panose="020F0502020204030204" pitchFamily="34" charset="0"/>
                <a:cs typeface="Arial" panose="020B0604020202020204" pitchFamily="34" charset="0"/>
              </a:rPr>
              <a:t>GRUPO </a:t>
            </a:r>
            <a:r>
              <a:rPr lang="es-MX" sz="2200" b="1" i="1" u="sng" dirty="0" smtClean="0">
                <a:latin typeface="Arial" panose="020B0604020202020204" pitchFamily="34" charset="0"/>
                <a:ea typeface="Calibri" panose="020F0502020204030204" pitchFamily="34" charset="0"/>
                <a:cs typeface="Arial" panose="020B0604020202020204" pitchFamily="34" charset="0"/>
              </a:rPr>
              <a:t>III: </a:t>
            </a:r>
            <a:r>
              <a:rPr lang="es-MX" sz="2200" i="1" u="sng" dirty="0" smtClean="0">
                <a:latin typeface="Arial" panose="020B0604020202020204" pitchFamily="34" charset="0"/>
                <a:ea typeface="Calibri" panose="020F0502020204030204" pitchFamily="34" charset="0"/>
                <a:cs typeface="Arial" panose="020B0604020202020204" pitchFamily="34" charset="0"/>
              </a:rPr>
              <a:t>Diámetro de </a:t>
            </a:r>
            <a:r>
              <a:rPr lang="es-MX" sz="2200" i="1" u="sng" dirty="0" smtClean="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0,5 mm, fl</a:t>
            </a:r>
            <a:r>
              <a:rPr lang="es-MX" sz="2200" i="1" u="sng" dirty="0" smtClean="0">
                <a:latin typeface="Arial" panose="020B0604020202020204" pitchFamily="34" charset="0"/>
                <a:ea typeface="Calibri" panose="020F0502020204030204" pitchFamily="34" charset="0"/>
                <a:cs typeface="Arial" panose="020B0604020202020204" pitchFamily="34" charset="0"/>
              </a:rPr>
              <a:t>ujo </a:t>
            </a:r>
            <a:r>
              <a:rPr lang="es-MX" sz="2200" i="1" u="sng" dirty="0">
                <a:latin typeface="Arial" panose="020B0604020202020204" pitchFamily="34" charset="0"/>
                <a:ea typeface="Calibri" panose="020F0502020204030204" pitchFamily="34" charset="0"/>
                <a:cs typeface="Arial" panose="020B0604020202020204" pitchFamily="34" charset="0"/>
              </a:rPr>
              <a:t>volumétrico </a:t>
            </a:r>
            <a:r>
              <a:rPr lang="es-MX" sz="2200" i="1" u="sng" dirty="0" smtClean="0">
                <a:latin typeface="Arial" panose="020B0604020202020204" pitchFamily="34" charset="0"/>
                <a:ea typeface="Calibri" panose="020F0502020204030204" pitchFamily="34" charset="0"/>
                <a:cs typeface="Arial" panose="020B0604020202020204" pitchFamily="34" charset="0"/>
              </a:rPr>
              <a:t>variable y </a:t>
            </a:r>
            <a:r>
              <a:rPr lang="es-MX" sz="2200" i="1" u="sng" dirty="0">
                <a:latin typeface="Arial" panose="020B0604020202020204" pitchFamily="34" charset="0"/>
                <a:ea typeface="Calibri" panose="020F0502020204030204" pitchFamily="34" charset="0"/>
                <a:cs typeface="Arial" panose="020B0604020202020204" pitchFamily="34" charset="0"/>
              </a:rPr>
              <a:t>presión constante</a:t>
            </a:r>
            <a:endParaRPr lang="es-ES" sz="2200" i="1" u="sng"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8" name="Gráfico 7" title="Voltaje (kV) vs Velocidad (m/s)"/>
          <p:cNvGraphicFramePr/>
          <p:nvPr>
            <p:extLst>
              <p:ext uri="{D42A27DB-BD31-4B8C-83A1-F6EECF244321}">
                <p14:modId xmlns:p14="http://schemas.microsoft.com/office/powerpoint/2010/main" val="230018437"/>
              </p:ext>
            </p:extLst>
          </p:nvPr>
        </p:nvGraphicFramePr>
        <p:xfrm>
          <a:off x="219631" y="1039005"/>
          <a:ext cx="3848100" cy="23647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ext uri="{D42A27DB-BD31-4B8C-83A1-F6EECF244321}">
                <p14:modId xmlns:p14="http://schemas.microsoft.com/office/powerpoint/2010/main" val="779642093"/>
              </p:ext>
            </p:extLst>
          </p:nvPr>
        </p:nvGraphicFramePr>
        <p:xfrm>
          <a:off x="6600263" y="4278079"/>
          <a:ext cx="4601137" cy="1383132"/>
        </p:xfrm>
        <a:graphic>
          <a:graphicData uri="http://schemas.openxmlformats.org/drawingml/2006/table">
            <a:tbl>
              <a:tblPr firstRow="1" firstCol="1" bandRow="1">
                <a:tableStyleId>{5C22544A-7EE6-4342-B048-85BDC9FD1C3A}</a:tableStyleId>
              </a:tblPr>
              <a:tblGrid>
                <a:gridCol w="688043">
                  <a:extLst>
                    <a:ext uri="{9D8B030D-6E8A-4147-A177-3AD203B41FA5}">
                      <a16:colId xmlns:a16="http://schemas.microsoft.com/office/drawing/2014/main" val="20000"/>
                    </a:ext>
                  </a:extLst>
                </a:gridCol>
                <a:gridCol w="524435">
                  <a:extLst>
                    <a:ext uri="{9D8B030D-6E8A-4147-A177-3AD203B41FA5}">
                      <a16:colId xmlns:a16="http://schemas.microsoft.com/office/drawing/2014/main" val="20001"/>
                    </a:ext>
                  </a:extLst>
                </a:gridCol>
                <a:gridCol w="591671">
                  <a:extLst>
                    <a:ext uri="{9D8B030D-6E8A-4147-A177-3AD203B41FA5}">
                      <a16:colId xmlns:a16="http://schemas.microsoft.com/office/drawing/2014/main" val="20002"/>
                    </a:ext>
                  </a:extLst>
                </a:gridCol>
                <a:gridCol w="551329">
                  <a:extLst>
                    <a:ext uri="{9D8B030D-6E8A-4147-A177-3AD203B41FA5}">
                      <a16:colId xmlns:a16="http://schemas.microsoft.com/office/drawing/2014/main" val="20003"/>
                    </a:ext>
                  </a:extLst>
                </a:gridCol>
                <a:gridCol w="578224">
                  <a:extLst>
                    <a:ext uri="{9D8B030D-6E8A-4147-A177-3AD203B41FA5}">
                      <a16:colId xmlns:a16="http://schemas.microsoft.com/office/drawing/2014/main" val="20004"/>
                    </a:ext>
                  </a:extLst>
                </a:gridCol>
                <a:gridCol w="551329">
                  <a:extLst>
                    <a:ext uri="{9D8B030D-6E8A-4147-A177-3AD203B41FA5}">
                      <a16:colId xmlns:a16="http://schemas.microsoft.com/office/drawing/2014/main" val="20005"/>
                    </a:ext>
                  </a:extLst>
                </a:gridCol>
                <a:gridCol w="605118">
                  <a:extLst>
                    <a:ext uri="{9D8B030D-6E8A-4147-A177-3AD203B41FA5}">
                      <a16:colId xmlns:a16="http://schemas.microsoft.com/office/drawing/2014/main" val="20006"/>
                    </a:ext>
                  </a:extLst>
                </a:gridCol>
                <a:gridCol w="510988">
                  <a:extLst>
                    <a:ext uri="{9D8B030D-6E8A-4147-A177-3AD203B41FA5}">
                      <a16:colId xmlns:a16="http://schemas.microsoft.com/office/drawing/2014/main" val="20007"/>
                    </a:ext>
                  </a:extLst>
                </a:gridCol>
              </a:tblGrid>
              <a:tr h="201845">
                <a:tc rowSpan="2">
                  <a:txBody>
                    <a:bodyPr/>
                    <a:lstStyle/>
                    <a:p>
                      <a:pPr algn="ctr">
                        <a:lnSpc>
                          <a:spcPct val="107000"/>
                        </a:lnSpc>
                        <a:spcAft>
                          <a:spcPts val="0"/>
                        </a:spcAft>
                      </a:pPr>
                      <a:r>
                        <a:rPr lang="es-EC" sz="1300">
                          <a:solidFill>
                            <a:schemeClr val="tx1"/>
                          </a:solidFill>
                          <a:effectLst/>
                        </a:rPr>
                        <a:t>GRUPO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7">
                  <a:txBody>
                    <a:bodyPr/>
                    <a:lstStyle/>
                    <a:p>
                      <a:pPr algn="ctr">
                        <a:lnSpc>
                          <a:spcPct val="107000"/>
                        </a:lnSpc>
                        <a:spcAft>
                          <a:spcPts val="0"/>
                        </a:spcAft>
                      </a:pPr>
                      <a:r>
                        <a:rPr lang="es-EC" sz="1300" dirty="0">
                          <a:solidFill>
                            <a:schemeClr val="tx1"/>
                          </a:solidFill>
                          <a:effectLst/>
                        </a:rPr>
                        <a:t>Número de Bond</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14387">
                <a:tc vMerge="1">
                  <a:txBody>
                    <a:bodyPr/>
                    <a:lstStyle/>
                    <a:p>
                      <a:endParaRPr lang="es-ES"/>
                    </a:p>
                  </a:txBody>
                  <a:tcPr/>
                </a:tc>
                <a:tc>
                  <a:txBody>
                    <a:bodyPr/>
                    <a:lstStyle/>
                    <a:p>
                      <a:pPr algn="ctr">
                        <a:lnSpc>
                          <a:spcPct val="107000"/>
                        </a:lnSpc>
                        <a:spcAft>
                          <a:spcPts val="0"/>
                        </a:spcAft>
                      </a:pPr>
                      <a:r>
                        <a:rPr lang="es-EC" sz="1300">
                          <a:solidFill>
                            <a:schemeClr val="tx1"/>
                          </a:solidFill>
                          <a:effectLst/>
                        </a:rPr>
                        <a:t>0,0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4,5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6,0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7,5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9,0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55912">
                <a:tc>
                  <a:txBody>
                    <a:bodyPr/>
                    <a:lstStyle/>
                    <a:p>
                      <a:pPr algn="ctr">
                        <a:lnSpc>
                          <a:spcPct val="107000"/>
                        </a:lnSpc>
                        <a:spcAft>
                          <a:spcPts val="0"/>
                        </a:spcAft>
                      </a:pPr>
                      <a:r>
                        <a:rPr lang="es-EC" sz="1300">
                          <a:solidFill>
                            <a:schemeClr val="tx1"/>
                          </a:solidFill>
                          <a:effectLst/>
                        </a:rPr>
                        <a:t>Bo1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0,07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0,23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68941">
                <a:tc>
                  <a:txBody>
                    <a:bodyPr/>
                    <a:lstStyle/>
                    <a:p>
                      <a:pPr algn="ctr">
                        <a:lnSpc>
                          <a:spcPct val="107000"/>
                        </a:lnSpc>
                        <a:spcAft>
                          <a:spcPts val="0"/>
                        </a:spcAft>
                      </a:pPr>
                      <a:r>
                        <a:rPr lang="es-EC" sz="1300">
                          <a:solidFill>
                            <a:schemeClr val="tx1"/>
                          </a:solidFill>
                          <a:effectLst/>
                        </a:rPr>
                        <a:t>Bo2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0,24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0,26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42047">
                <a:tc>
                  <a:txBody>
                    <a:bodyPr/>
                    <a:lstStyle/>
                    <a:p>
                      <a:pPr algn="ctr">
                        <a:lnSpc>
                          <a:spcPct val="107000"/>
                        </a:lnSpc>
                        <a:spcAft>
                          <a:spcPts val="0"/>
                        </a:spcAft>
                      </a:pPr>
                      <a:r>
                        <a:rPr lang="es-EC" sz="1300">
                          <a:solidFill>
                            <a:schemeClr val="tx1"/>
                          </a:solidFill>
                          <a:effectLst/>
                        </a:rPr>
                        <a:t>Bo3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0,40</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graphicFrame>
        <p:nvGraphicFramePr>
          <p:cNvPr id="10" name="Gráfico 9" title="Voltaje (kV) vs Velocidad (m/s)"/>
          <p:cNvGraphicFramePr/>
          <p:nvPr>
            <p:extLst>
              <p:ext uri="{D42A27DB-BD31-4B8C-83A1-F6EECF244321}">
                <p14:modId xmlns:p14="http://schemas.microsoft.com/office/powerpoint/2010/main" val="2464945815"/>
              </p:ext>
            </p:extLst>
          </p:nvPr>
        </p:nvGraphicFramePr>
        <p:xfrm>
          <a:off x="4212291" y="1039005"/>
          <a:ext cx="3848100" cy="2399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title="Voltaje (kV) vs Velocidad (m/s)"/>
          <p:cNvGraphicFramePr/>
          <p:nvPr>
            <p:extLst>
              <p:ext uri="{D42A27DB-BD31-4B8C-83A1-F6EECF244321}">
                <p14:modId xmlns:p14="http://schemas.microsoft.com/office/powerpoint/2010/main" val="2817749654"/>
              </p:ext>
            </p:extLst>
          </p:nvPr>
        </p:nvGraphicFramePr>
        <p:xfrm>
          <a:off x="8192621" y="1039005"/>
          <a:ext cx="3848100" cy="239903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1159052631"/>
                  </p:ext>
                </p:extLst>
              </p:nvPr>
            </p:nvGraphicFramePr>
            <p:xfrm>
              <a:off x="219631" y="3540918"/>
              <a:ext cx="5896161" cy="1640007"/>
            </p:xfrm>
            <a:graphic>
              <a:graphicData uri="http://schemas.openxmlformats.org/drawingml/2006/table">
                <a:tbl>
                  <a:tblPr firstRow="1" firstCol="1" bandRow="1">
                    <a:tableStyleId>{21E4AEA4-8DFA-4A89-87EB-49C32662AFE0}</a:tableStyleId>
                  </a:tblPr>
                  <a:tblGrid>
                    <a:gridCol w="735110">
                      <a:extLst>
                        <a:ext uri="{9D8B030D-6E8A-4147-A177-3AD203B41FA5}">
                          <a16:colId xmlns:a16="http://schemas.microsoft.com/office/drawing/2014/main" val="20000"/>
                        </a:ext>
                      </a:extLst>
                    </a:gridCol>
                    <a:gridCol w="793377">
                      <a:extLst>
                        <a:ext uri="{9D8B030D-6E8A-4147-A177-3AD203B41FA5}">
                          <a16:colId xmlns:a16="http://schemas.microsoft.com/office/drawing/2014/main" val="20001"/>
                        </a:ext>
                      </a:extLst>
                    </a:gridCol>
                    <a:gridCol w="618564">
                      <a:extLst>
                        <a:ext uri="{9D8B030D-6E8A-4147-A177-3AD203B41FA5}">
                          <a16:colId xmlns:a16="http://schemas.microsoft.com/office/drawing/2014/main" val="20002"/>
                        </a:ext>
                      </a:extLst>
                    </a:gridCol>
                    <a:gridCol w="564777">
                      <a:extLst>
                        <a:ext uri="{9D8B030D-6E8A-4147-A177-3AD203B41FA5}">
                          <a16:colId xmlns:a16="http://schemas.microsoft.com/office/drawing/2014/main" val="20003"/>
                        </a:ext>
                      </a:extLst>
                    </a:gridCol>
                    <a:gridCol w="537882">
                      <a:extLst>
                        <a:ext uri="{9D8B030D-6E8A-4147-A177-3AD203B41FA5}">
                          <a16:colId xmlns:a16="http://schemas.microsoft.com/office/drawing/2014/main" val="20004"/>
                        </a:ext>
                      </a:extLst>
                    </a:gridCol>
                    <a:gridCol w="215153">
                      <a:extLst>
                        <a:ext uri="{9D8B030D-6E8A-4147-A177-3AD203B41FA5}">
                          <a16:colId xmlns:a16="http://schemas.microsoft.com/office/drawing/2014/main" val="20005"/>
                        </a:ext>
                      </a:extLst>
                    </a:gridCol>
                    <a:gridCol w="524435">
                      <a:extLst>
                        <a:ext uri="{9D8B030D-6E8A-4147-A177-3AD203B41FA5}">
                          <a16:colId xmlns:a16="http://schemas.microsoft.com/office/drawing/2014/main" val="20006"/>
                        </a:ext>
                      </a:extLst>
                    </a:gridCol>
                    <a:gridCol w="618565">
                      <a:extLst>
                        <a:ext uri="{9D8B030D-6E8A-4147-A177-3AD203B41FA5}">
                          <a16:colId xmlns:a16="http://schemas.microsoft.com/office/drawing/2014/main" val="20007"/>
                        </a:ext>
                      </a:extLst>
                    </a:gridCol>
                    <a:gridCol w="1288298">
                      <a:extLst>
                        <a:ext uri="{9D8B030D-6E8A-4147-A177-3AD203B41FA5}">
                          <a16:colId xmlns:a16="http://schemas.microsoft.com/office/drawing/2014/main" val="20008"/>
                        </a:ext>
                      </a:extLst>
                    </a:gridCol>
                  </a:tblGrid>
                  <a:tr h="200025">
                    <a:tc rowSpan="3">
                      <a:txBody>
                        <a:bodyPr/>
                        <a:lstStyle/>
                        <a:p>
                          <a:pPr algn="ctr">
                            <a:lnSpc>
                              <a:spcPct val="107000"/>
                            </a:lnSpc>
                            <a:spcAft>
                              <a:spcPts val="0"/>
                            </a:spcAft>
                          </a:pPr>
                          <a:r>
                            <a:rPr lang="es-ES" sz="1200" dirty="0">
                              <a:solidFill>
                                <a:schemeClr val="tx1"/>
                              </a:solidFill>
                              <a:effectLst/>
                            </a:rPr>
                            <a:t>GRUPO III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S" sz="1200">
                              <a:solidFill>
                                <a:schemeClr val="tx1"/>
                              </a:solidFill>
                              <a:effectLst/>
                            </a:rPr>
                            <a:t>Condiciones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5">
                      <a:txBody>
                        <a:bodyPr/>
                        <a:lstStyle/>
                        <a:p>
                          <a:pPr algn="ctr">
                            <a:lnSpc>
                              <a:spcPct val="107000"/>
                            </a:lnSpc>
                            <a:spcAft>
                              <a:spcPts val="0"/>
                            </a:spcAft>
                          </a:pPr>
                          <a:r>
                            <a:rPr lang="es-ES" sz="1200">
                              <a:solidFill>
                                <a:schemeClr val="tx1"/>
                              </a:solidFill>
                              <a:effectLst/>
                            </a:rPr>
                            <a:t>Regiones de velocidad normal (mm/s)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200">
                              <a:solidFill>
                                <a:schemeClr val="tx1"/>
                              </a:solidFill>
                              <a:effectLst/>
                            </a:rPr>
                            <a:t>Error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Presión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Experimental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a:txBody>
                        <a:bodyPr/>
                        <a:lstStyle/>
                        <a:p>
                          <a:pPr algn="ctr">
                            <a:lnSpc>
                              <a:spcPct val="107000"/>
                            </a:lnSpc>
                            <a:spcAft>
                              <a:spcPts val="0"/>
                            </a:spcAft>
                          </a:pPr>
                          <a:r>
                            <a:rPr lang="es-ES" sz="1200" dirty="0">
                              <a:solidFill>
                                <a:schemeClr val="tx1"/>
                              </a:solidFill>
                              <a:effectLst/>
                            </a:rPr>
                            <a:t>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Teórica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vMerge="1">
                      <a:txBody>
                        <a:bodyPr/>
                        <a:lstStyle/>
                        <a:p>
                          <a:endParaRPr lang="es-ES"/>
                        </a:p>
                      </a:txBody>
                      <a:tcPr/>
                    </a:tc>
                    <a:extLst>
                      <a:ext uri="{0D108BD9-81ED-4DB2-BD59-A6C34878D82A}">
                        <a16:rowId xmlns:a16="http://schemas.microsoft.com/office/drawing/2014/main" val="10001"/>
                      </a:ext>
                    </a:extLst>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(psi)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2"/>
                      </a:ext>
                    </a:extLst>
                  </a:tr>
                  <a:tr h="330142">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126,75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306,17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128,12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292,23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r>
                                <a:rPr lang="es-ES" sz="1200" b="0" i="0" smtClean="0">
                                  <a:solidFill>
                                    <a:schemeClr val="tx1"/>
                                  </a:solidFill>
                                  <a:effectLst/>
                                  <a:latin typeface="Cambria Math" panose="02040503050406030204" pitchFamily="18" charset="0"/>
                                </a:rPr>
                                <m:t>  </m:t>
                              </m:r>
                              <m:r>
                                <a:rPr lang="es-ES" sz="1200" smtClean="0">
                                  <a:solidFill>
                                    <a:schemeClr val="tx1"/>
                                  </a:solidFill>
                                  <a:effectLst/>
                                  <a:latin typeface="Cambria Math" panose="02040503050406030204" pitchFamily="18" charset="0"/>
                                </a:rPr>
                                <m:t>1.8%</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−4.8%</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318376">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148,38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309,94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150,31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292,19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r>
                                <a:rPr lang="es-ES" sz="1200" b="0" i="0" smtClean="0">
                                  <a:solidFill>
                                    <a:schemeClr val="tx1"/>
                                  </a:solidFill>
                                  <a:effectLst/>
                                  <a:latin typeface="Cambria Math" panose="02040503050406030204" pitchFamily="18" charset="0"/>
                                </a:rPr>
                                <m:t>    </m:t>
                              </m:r>
                              <m:r>
                                <a:rPr lang="es-ES" sz="1200" smtClean="0">
                                  <a:solidFill>
                                    <a:schemeClr val="tx1"/>
                                  </a:solidFill>
                                  <a:effectLst/>
                                  <a:latin typeface="Cambria Math" panose="02040503050406030204" pitchFamily="18" charset="0"/>
                                </a:rPr>
                                <m:t>1.4%</m:t>
                              </m:r>
                              <m:r>
                                <a:rPr lang="es-ES" sz="1200" b="0" i="0" smtClean="0">
                                  <a:solidFill>
                                    <a:schemeClr val="tx1"/>
                                  </a:solidFill>
                                  <a:effectLst/>
                                  <a:latin typeface="Cambria Math" panose="02040503050406030204" pitchFamily="18" charset="0"/>
                                </a:rPr>
                                <m:t> </m:t>
                              </m:r>
                              <m:r>
                                <m:rPr>
                                  <m:sty m:val="p"/>
                                </m:rPr>
                                <a:rPr lang="es-ES" sz="1200" b="0" i="0" smtClean="0">
                                  <a:solidFill>
                                    <a:schemeClr val="tx1"/>
                                  </a:solidFill>
                                  <a:effectLst/>
                                  <a:latin typeface="Cambria Math" panose="02040503050406030204" pitchFamily="18" charset="0"/>
                                </a:rPr>
                                <m:t>a</m:t>
                              </m:r>
                              <m:r>
                                <a:rPr lang="es-ES" sz="1200" smtClean="0">
                                  <a:solidFill>
                                    <a:schemeClr val="tx1"/>
                                  </a:solidFill>
                                  <a:effectLst/>
                                  <a:latin typeface="Cambria Math" panose="02040503050406030204" pitchFamily="18" charset="0"/>
                                </a:rPr>
                                <m:t>−6.1%</m:t>
                              </m:r>
                            </m:oMath>
                          </a14:m>
                          <a:r>
                            <a:rPr lang="es-ES" sz="1200" dirty="0">
                              <a:solidFill>
                                <a:schemeClr val="tx1"/>
                              </a:solidFill>
                              <a:effectLst/>
                            </a:rPr>
                            <a:t>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200025">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0,45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157,61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318,28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155,56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292,18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r>
                                <a:rPr lang="es-ES" sz="1200" smtClean="0">
                                  <a:solidFill>
                                    <a:schemeClr val="tx1"/>
                                  </a:solidFill>
                                  <a:effectLst/>
                                  <a:latin typeface="Cambria Math" panose="02040503050406030204" pitchFamily="18" charset="0"/>
                                </a:rPr>
                                <m:t>−0.1%</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−8.9%</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1159052631"/>
                  </p:ext>
                </p:extLst>
              </p:nvPr>
            </p:nvGraphicFramePr>
            <p:xfrm>
              <a:off x="219631" y="3540918"/>
              <a:ext cx="5896161" cy="1630165"/>
            </p:xfrm>
            <a:graphic>
              <a:graphicData uri="http://schemas.openxmlformats.org/drawingml/2006/table">
                <a:tbl>
                  <a:tblPr firstRow="1" firstCol="1" bandRow="1">
                    <a:tableStyleId>{21E4AEA4-8DFA-4A89-87EB-49C32662AFE0}</a:tableStyleId>
                  </a:tblPr>
                  <a:tblGrid>
                    <a:gridCol w="735110"/>
                    <a:gridCol w="793377"/>
                    <a:gridCol w="618564"/>
                    <a:gridCol w="564777"/>
                    <a:gridCol w="537882"/>
                    <a:gridCol w="215153"/>
                    <a:gridCol w="524435"/>
                    <a:gridCol w="618565"/>
                    <a:gridCol w="1288298"/>
                  </a:tblGrid>
                  <a:tr h="381572">
                    <a:tc rowSpan="3">
                      <a:txBody>
                        <a:bodyPr/>
                        <a:lstStyle/>
                        <a:p>
                          <a:pPr algn="ctr">
                            <a:lnSpc>
                              <a:spcPct val="107000"/>
                            </a:lnSpc>
                            <a:spcAft>
                              <a:spcPts val="0"/>
                            </a:spcAft>
                          </a:pPr>
                          <a:r>
                            <a:rPr lang="es-ES" sz="1200" dirty="0">
                              <a:solidFill>
                                <a:schemeClr val="tx1"/>
                              </a:solidFill>
                              <a:effectLst/>
                            </a:rPr>
                            <a:t>GRUPO III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S" sz="1200">
                              <a:solidFill>
                                <a:schemeClr val="tx1"/>
                              </a:solidFill>
                              <a:effectLst/>
                            </a:rPr>
                            <a:t>Condiciones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5">
                      <a:txBody>
                        <a:bodyPr/>
                        <a:lstStyle/>
                        <a:p>
                          <a:pPr algn="ctr">
                            <a:lnSpc>
                              <a:spcPct val="107000"/>
                            </a:lnSpc>
                            <a:spcAft>
                              <a:spcPts val="0"/>
                            </a:spcAft>
                          </a:pPr>
                          <a:r>
                            <a:rPr lang="es-ES" sz="1200">
                              <a:solidFill>
                                <a:schemeClr val="tx1"/>
                              </a:solidFill>
                              <a:effectLst/>
                            </a:rPr>
                            <a:t>Regiones de velocidad normal (mm/s)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200">
                              <a:solidFill>
                                <a:schemeClr val="tx1"/>
                              </a:solidFill>
                              <a:effectLst/>
                            </a:rPr>
                            <a:t>Error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Presión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Experimental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a:txBody>
                        <a:bodyPr/>
                        <a:lstStyle/>
                        <a:p>
                          <a:pPr algn="ctr">
                            <a:lnSpc>
                              <a:spcPct val="107000"/>
                            </a:lnSpc>
                            <a:spcAft>
                              <a:spcPts val="0"/>
                            </a:spcAft>
                          </a:pPr>
                          <a:r>
                            <a:rPr lang="es-ES" sz="1200" dirty="0">
                              <a:solidFill>
                                <a:schemeClr val="tx1"/>
                              </a:solidFill>
                              <a:effectLst/>
                            </a:rPr>
                            <a:t>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Teórica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vMerge="1">
                      <a:txBody>
                        <a:bodyPr/>
                        <a:lstStyle/>
                        <a:p>
                          <a:endParaRPr lang="es-ES"/>
                        </a:p>
                      </a:txBody>
                      <a:tcPr/>
                    </a:tc>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(mm)</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(psi)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r>
                  <a:tr h="330142">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126,75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306,17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128,12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292,23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57547" t="-250000" r="-1887" b="-183333"/>
                          </a:stretch>
                        </a:blipFill>
                      </a:tcPr>
                    </a:tc>
                  </a:tr>
                  <a:tr h="318376">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148,38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309,94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150,31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292,19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57547" t="-356604" r="-1887" b="-86792"/>
                          </a:stretch>
                        </a:blipFill>
                      </a:tcPr>
                    </a:tc>
                  </a:tr>
                  <a:tr h="200025">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0,45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157,61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318,28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155,56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292,18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57547" t="-733333" r="-1887" b="-39394"/>
                          </a:stretch>
                        </a:blipFill>
                      </a:tcPr>
                    </a:tc>
                  </a:tr>
                </a:tbl>
              </a:graphicData>
            </a:graphic>
          </p:graphicFrame>
        </mc:Fallback>
      </mc:AlternateContent>
    </p:spTree>
    <p:extLst>
      <p:ext uri="{BB962C8B-B14F-4D97-AF65-F5344CB8AC3E}">
        <p14:creationId xmlns:p14="http://schemas.microsoft.com/office/powerpoint/2010/main" val="4286819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965008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Análisis de velocidad </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3" name="Rectángulo 2"/>
          <p:cNvSpPr/>
          <p:nvPr/>
        </p:nvSpPr>
        <p:spPr>
          <a:xfrm>
            <a:off x="741528" y="438841"/>
            <a:ext cx="10313159" cy="600164"/>
          </a:xfrm>
          <a:prstGeom prst="rect">
            <a:avLst/>
          </a:prstGeom>
        </p:spPr>
        <p:txBody>
          <a:bodyPr wrap="square">
            <a:spAutoFit/>
          </a:bodyPr>
          <a:lstStyle/>
          <a:p>
            <a:pPr lvl="0">
              <a:lnSpc>
                <a:spcPct val="150000"/>
              </a:lnSpc>
            </a:pPr>
            <a:r>
              <a:rPr lang="es-MX" sz="2200" b="1" i="1" u="sng" dirty="0">
                <a:latin typeface="Arial" panose="020B0604020202020204" pitchFamily="34" charset="0"/>
                <a:ea typeface="Calibri" panose="020F0502020204030204" pitchFamily="34" charset="0"/>
                <a:cs typeface="Arial" panose="020B0604020202020204" pitchFamily="34" charset="0"/>
              </a:rPr>
              <a:t>GRUPO </a:t>
            </a:r>
            <a:r>
              <a:rPr lang="es-MX" sz="2200" b="1" i="1" u="sng" dirty="0" smtClean="0">
                <a:latin typeface="Arial" panose="020B0604020202020204" pitchFamily="34" charset="0"/>
                <a:ea typeface="Calibri" panose="020F0502020204030204" pitchFamily="34" charset="0"/>
                <a:cs typeface="Arial" panose="020B0604020202020204" pitchFamily="34" charset="0"/>
              </a:rPr>
              <a:t>IV: </a:t>
            </a:r>
            <a:r>
              <a:rPr lang="es-MX" sz="2200" i="1" u="sng" dirty="0" smtClean="0">
                <a:latin typeface="Arial" panose="020B0604020202020204" pitchFamily="34" charset="0"/>
                <a:ea typeface="Calibri" panose="020F0502020204030204" pitchFamily="34" charset="0"/>
                <a:cs typeface="Arial" panose="020B0604020202020204" pitchFamily="34" charset="0"/>
              </a:rPr>
              <a:t>Diámetro de </a:t>
            </a:r>
            <a:r>
              <a:rPr lang="es-MX" sz="2200" i="1" u="sng" dirty="0" smtClean="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0,5 mm, </a:t>
            </a:r>
            <a:r>
              <a:rPr lang="es-MX" sz="2200" i="1" u="sng" dirty="0" smtClean="0">
                <a:latin typeface="Arial" panose="020B0604020202020204" pitchFamily="34" charset="0"/>
                <a:ea typeface="Calibri" panose="020F0502020204030204" pitchFamily="34" charset="0"/>
                <a:cs typeface="Arial" panose="020B0604020202020204" pitchFamily="34" charset="0"/>
              </a:rPr>
              <a:t>presión variable y </a:t>
            </a:r>
            <a:r>
              <a:rPr lang="es-MX" sz="2200" i="1" u="sng" dirty="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fl</a:t>
            </a:r>
            <a:r>
              <a:rPr lang="es-MX" sz="2200" i="1" u="sng" dirty="0">
                <a:latin typeface="Arial" panose="020B0604020202020204" pitchFamily="34" charset="0"/>
                <a:ea typeface="Calibri" panose="020F0502020204030204" pitchFamily="34" charset="0"/>
                <a:cs typeface="Arial" panose="020B0604020202020204" pitchFamily="34" charset="0"/>
              </a:rPr>
              <a:t>ujo volumétrico </a:t>
            </a:r>
            <a:r>
              <a:rPr lang="es-MX" sz="2200" i="1" u="sng" dirty="0" smtClean="0">
                <a:latin typeface="Arial" panose="020B0604020202020204" pitchFamily="34" charset="0"/>
                <a:ea typeface="Calibri" panose="020F0502020204030204" pitchFamily="34" charset="0"/>
                <a:cs typeface="Arial" panose="020B0604020202020204" pitchFamily="34" charset="0"/>
              </a:rPr>
              <a:t>constante</a:t>
            </a:r>
            <a:endParaRPr lang="es-ES" sz="2200" i="1" u="sng"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241028334"/>
              </p:ext>
            </p:extLst>
          </p:nvPr>
        </p:nvGraphicFramePr>
        <p:xfrm>
          <a:off x="6943598" y="4142561"/>
          <a:ext cx="4801097" cy="1367590"/>
        </p:xfrm>
        <a:graphic>
          <a:graphicData uri="http://schemas.openxmlformats.org/drawingml/2006/table">
            <a:tbl>
              <a:tblPr firstRow="1" firstCol="1" bandRow="1">
                <a:tableStyleId>{5C22544A-7EE6-4342-B048-85BDC9FD1C3A}</a:tableStyleId>
              </a:tblPr>
              <a:tblGrid>
                <a:gridCol w="620983">
                  <a:extLst>
                    <a:ext uri="{9D8B030D-6E8A-4147-A177-3AD203B41FA5}">
                      <a16:colId xmlns:a16="http://schemas.microsoft.com/office/drawing/2014/main" val="20000"/>
                    </a:ext>
                  </a:extLst>
                </a:gridCol>
                <a:gridCol w="546265">
                  <a:extLst>
                    <a:ext uri="{9D8B030D-6E8A-4147-A177-3AD203B41FA5}">
                      <a16:colId xmlns:a16="http://schemas.microsoft.com/office/drawing/2014/main" val="20001"/>
                    </a:ext>
                  </a:extLst>
                </a:gridCol>
                <a:gridCol w="546265">
                  <a:extLst>
                    <a:ext uri="{9D8B030D-6E8A-4147-A177-3AD203B41FA5}">
                      <a16:colId xmlns:a16="http://schemas.microsoft.com/office/drawing/2014/main" val="20002"/>
                    </a:ext>
                  </a:extLst>
                </a:gridCol>
                <a:gridCol w="581891">
                  <a:extLst>
                    <a:ext uri="{9D8B030D-6E8A-4147-A177-3AD203B41FA5}">
                      <a16:colId xmlns:a16="http://schemas.microsoft.com/office/drawing/2014/main" val="20003"/>
                    </a:ext>
                  </a:extLst>
                </a:gridCol>
                <a:gridCol w="546265">
                  <a:extLst>
                    <a:ext uri="{9D8B030D-6E8A-4147-A177-3AD203B41FA5}">
                      <a16:colId xmlns:a16="http://schemas.microsoft.com/office/drawing/2014/main" val="20004"/>
                    </a:ext>
                  </a:extLst>
                </a:gridCol>
                <a:gridCol w="665018">
                  <a:extLst>
                    <a:ext uri="{9D8B030D-6E8A-4147-A177-3AD203B41FA5}">
                      <a16:colId xmlns:a16="http://schemas.microsoft.com/office/drawing/2014/main" val="20005"/>
                    </a:ext>
                  </a:extLst>
                </a:gridCol>
                <a:gridCol w="653143">
                  <a:extLst>
                    <a:ext uri="{9D8B030D-6E8A-4147-A177-3AD203B41FA5}">
                      <a16:colId xmlns:a16="http://schemas.microsoft.com/office/drawing/2014/main" val="20006"/>
                    </a:ext>
                  </a:extLst>
                </a:gridCol>
                <a:gridCol w="641267">
                  <a:extLst>
                    <a:ext uri="{9D8B030D-6E8A-4147-A177-3AD203B41FA5}">
                      <a16:colId xmlns:a16="http://schemas.microsoft.com/office/drawing/2014/main" val="20007"/>
                    </a:ext>
                  </a:extLst>
                </a:gridCol>
              </a:tblGrid>
              <a:tr h="190500">
                <a:tc rowSpan="2">
                  <a:txBody>
                    <a:bodyPr/>
                    <a:lstStyle/>
                    <a:p>
                      <a:pPr algn="ctr">
                        <a:lnSpc>
                          <a:spcPct val="107000"/>
                        </a:lnSpc>
                        <a:spcAft>
                          <a:spcPts val="0"/>
                        </a:spcAft>
                      </a:pPr>
                      <a:r>
                        <a:rPr lang="es-EC" sz="1300" dirty="0">
                          <a:solidFill>
                            <a:schemeClr val="tx1"/>
                          </a:solidFill>
                          <a:effectLst/>
                        </a:rPr>
                        <a:t>GRUPO IV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7">
                  <a:txBody>
                    <a:bodyPr/>
                    <a:lstStyle/>
                    <a:p>
                      <a:pPr algn="ctr">
                        <a:lnSpc>
                          <a:spcPct val="107000"/>
                        </a:lnSpc>
                        <a:spcAft>
                          <a:spcPts val="0"/>
                        </a:spcAft>
                      </a:pPr>
                      <a:r>
                        <a:rPr lang="es-EC" sz="1300">
                          <a:solidFill>
                            <a:schemeClr val="tx1"/>
                          </a:solidFill>
                          <a:effectLst/>
                        </a:rPr>
                        <a:t>Número de Bond</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0500">
                <a:tc vMerge="1">
                  <a:txBody>
                    <a:bodyPr/>
                    <a:lstStyle/>
                    <a:p>
                      <a:endParaRPr lang="es-ES"/>
                    </a:p>
                  </a:txBody>
                  <a:tcPr/>
                </a:tc>
                <a:tc>
                  <a:txBody>
                    <a:bodyPr/>
                    <a:lstStyle/>
                    <a:p>
                      <a:pPr algn="ctr">
                        <a:lnSpc>
                          <a:spcPct val="107000"/>
                        </a:lnSpc>
                        <a:spcAft>
                          <a:spcPts val="0"/>
                        </a:spcAft>
                      </a:pPr>
                      <a:r>
                        <a:rPr lang="es-EC" sz="1300">
                          <a:solidFill>
                            <a:schemeClr val="tx1"/>
                          </a:solidFill>
                          <a:effectLst/>
                        </a:rPr>
                        <a:t>0,0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4,5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6,0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7,5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9,0 kV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78646">
                <a:tc>
                  <a:txBody>
                    <a:bodyPr/>
                    <a:lstStyle/>
                    <a:p>
                      <a:pPr algn="ctr">
                        <a:lnSpc>
                          <a:spcPct val="107000"/>
                        </a:lnSpc>
                        <a:spcAft>
                          <a:spcPts val="0"/>
                        </a:spcAft>
                      </a:pPr>
                      <a:r>
                        <a:rPr lang="es-EC" sz="1300">
                          <a:solidFill>
                            <a:schemeClr val="tx1"/>
                          </a:solidFill>
                          <a:effectLst/>
                        </a:rPr>
                        <a:t>Bo1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0,24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0,26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0,62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332509">
                <a:tc>
                  <a:txBody>
                    <a:bodyPr/>
                    <a:lstStyle/>
                    <a:p>
                      <a:pPr algn="ctr">
                        <a:lnSpc>
                          <a:spcPct val="107000"/>
                        </a:lnSpc>
                        <a:spcAft>
                          <a:spcPts val="0"/>
                        </a:spcAft>
                      </a:pPr>
                      <a:r>
                        <a:rPr lang="es-EC" sz="1300">
                          <a:solidFill>
                            <a:schemeClr val="tx1"/>
                          </a:solidFill>
                          <a:effectLst/>
                        </a:rPr>
                        <a:t>Bo2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0,29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0,51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332509">
                <a:tc>
                  <a:txBody>
                    <a:bodyPr/>
                    <a:lstStyle/>
                    <a:p>
                      <a:pPr algn="ctr">
                        <a:lnSpc>
                          <a:spcPct val="107000"/>
                        </a:lnSpc>
                        <a:spcAft>
                          <a:spcPts val="0"/>
                        </a:spcAft>
                      </a:pPr>
                      <a:r>
                        <a:rPr lang="es-EC" sz="1300">
                          <a:solidFill>
                            <a:schemeClr val="tx1"/>
                          </a:solidFill>
                          <a:effectLst/>
                        </a:rPr>
                        <a:t>Bo3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0,40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0,38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0,37</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graphicFrame>
        <p:nvGraphicFramePr>
          <p:cNvPr id="5" name="Gráfico 4" title="Voltaje (kV) vs Velocidad (m/s)"/>
          <p:cNvGraphicFramePr/>
          <p:nvPr>
            <p:extLst>
              <p:ext uri="{D42A27DB-BD31-4B8C-83A1-F6EECF244321}">
                <p14:modId xmlns:p14="http://schemas.microsoft.com/office/powerpoint/2010/main" val="1275786851"/>
              </p:ext>
            </p:extLst>
          </p:nvPr>
        </p:nvGraphicFramePr>
        <p:xfrm>
          <a:off x="219631" y="1039005"/>
          <a:ext cx="3848100" cy="23958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title="Voltaje (kV) vs Velocidad (m/s)"/>
          <p:cNvGraphicFramePr/>
          <p:nvPr>
            <p:extLst>
              <p:ext uri="{D42A27DB-BD31-4B8C-83A1-F6EECF244321}">
                <p14:modId xmlns:p14="http://schemas.microsoft.com/office/powerpoint/2010/main" val="3665111098"/>
              </p:ext>
            </p:extLst>
          </p:nvPr>
        </p:nvGraphicFramePr>
        <p:xfrm>
          <a:off x="4183825" y="1039005"/>
          <a:ext cx="3848100" cy="23958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title="Voltaje (kV) vs Velocidad (m/s)"/>
          <p:cNvGraphicFramePr/>
          <p:nvPr>
            <p:extLst>
              <p:ext uri="{D42A27DB-BD31-4B8C-83A1-F6EECF244321}">
                <p14:modId xmlns:p14="http://schemas.microsoft.com/office/powerpoint/2010/main" val="631990018"/>
              </p:ext>
            </p:extLst>
          </p:nvPr>
        </p:nvGraphicFramePr>
        <p:xfrm>
          <a:off x="8173934" y="1039005"/>
          <a:ext cx="3848100" cy="2395855"/>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1180066756"/>
                  </p:ext>
                </p:extLst>
              </p:nvPr>
            </p:nvGraphicFramePr>
            <p:xfrm>
              <a:off x="502152" y="3808114"/>
              <a:ext cx="5732393" cy="1595158"/>
            </p:xfrm>
            <a:graphic>
              <a:graphicData uri="http://schemas.openxmlformats.org/drawingml/2006/table">
                <a:tbl>
                  <a:tblPr firstRow="1" firstCol="1" bandRow="1">
                    <a:tableStyleId>{21E4AEA4-8DFA-4A89-87EB-49C32662AFE0}</a:tableStyleId>
                  </a:tblPr>
                  <a:tblGrid>
                    <a:gridCol w="709131">
                      <a:extLst>
                        <a:ext uri="{9D8B030D-6E8A-4147-A177-3AD203B41FA5}">
                          <a16:colId xmlns:a16="http://schemas.microsoft.com/office/drawing/2014/main" val="20000"/>
                        </a:ext>
                      </a:extLst>
                    </a:gridCol>
                    <a:gridCol w="724395">
                      <a:extLst>
                        <a:ext uri="{9D8B030D-6E8A-4147-A177-3AD203B41FA5}">
                          <a16:colId xmlns:a16="http://schemas.microsoft.com/office/drawing/2014/main" val="20001"/>
                        </a:ext>
                      </a:extLst>
                    </a:gridCol>
                    <a:gridCol w="558140">
                      <a:extLst>
                        <a:ext uri="{9D8B030D-6E8A-4147-A177-3AD203B41FA5}">
                          <a16:colId xmlns:a16="http://schemas.microsoft.com/office/drawing/2014/main" val="20002"/>
                        </a:ext>
                      </a:extLst>
                    </a:gridCol>
                    <a:gridCol w="558140">
                      <a:extLst>
                        <a:ext uri="{9D8B030D-6E8A-4147-A177-3AD203B41FA5}">
                          <a16:colId xmlns:a16="http://schemas.microsoft.com/office/drawing/2014/main" val="20003"/>
                        </a:ext>
                      </a:extLst>
                    </a:gridCol>
                    <a:gridCol w="605642">
                      <a:extLst>
                        <a:ext uri="{9D8B030D-6E8A-4147-A177-3AD203B41FA5}">
                          <a16:colId xmlns:a16="http://schemas.microsoft.com/office/drawing/2014/main" val="20004"/>
                        </a:ext>
                      </a:extLst>
                    </a:gridCol>
                    <a:gridCol w="114300">
                      <a:extLst>
                        <a:ext uri="{9D8B030D-6E8A-4147-A177-3AD203B41FA5}">
                          <a16:colId xmlns:a16="http://schemas.microsoft.com/office/drawing/2014/main" val="20005"/>
                        </a:ext>
                      </a:extLst>
                    </a:gridCol>
                    <a:gridCol w="610095">
                      <a:extLst>
                        <a:ext uri="{9D8B030D-6E8A-4147-A177-3AD203B41FA5}">
                          <a16:colId xmlns:a16="http://schemas.microsoft.com/office/drawing/2014/main" val="20006"/>
                        </a:ext>
                      </a:extLst>
                    </a:gridCol>
                    <a:gridCol w="688769">
                      <a:extLst>
                        <a:ext uri="{9D8B030D-6E8A-4147-A177-3AD203B41FA5}">
                          <a16:colId xmlns:a16="http://schemas.microsoft.com/office/drawing/2014/main" val="20007"/>
                        </a:ext>
                      </a:extLst>
                    </a:gridCol>
                    <a:gridCol w="1163781">
                      <a:extLst>
                        <a:ext uri="{9D8B030D-6E8A-4147-A177-3AD203B41FA5}">
                          <a16:colId xmlns:a16="http://schemas.microsoft.com/office/drawing/2014/main" val="20008"/>
                        </a:ext>
                      </a:extLst>
                    </a:gridCol>
                  </a:tblGrid>
                  <a:tr h="200025">
                    <a:tc rowSpan="3">
                      <a:txBody>
                        <a:bodyPr/>
                        <a:lstStyle/>
                        <a:p>
                          <a:pPr algn="ctr">
                            <a:lnSpc>
                              <a:spcPct val="107000"/>
                            </a:lnSpc>
                            <a:spcAft>
                              <a:spcPts val="0"/>
                            </a:spcAft>
                          </a:pPr>
                          <a:r>
                            <a:rPr lang="es-ES" sz="1200" dirty="0">
                              <a:solidFill>
                                <a:schemeClr val="tx1"/>
                              </a:solidFill>
                              <a:effectLst/>
                            </a:rPr>
                            <a:t>GRUPO IV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S" sz="1200">
                              <a:solidFill>
                                <a:schemeClr val="tx1"/>
                              </a:solidFill>
                              <a:effectLst/>
                            </a:rPr>
                            <a:t>Condiciones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5">
                      <a:txBody>
                        <a:bodyPr/>
                        <a:lstStyle/>
                        <a:p>
                          <a:pPr algn="ctr">
                            <a:lnSpc>
                              <a:spcPct val="107000"/>
                            </a:lnSpc>
                            <a:spcAft>
                              <a:spcPts val="0"/>
                            </a:spcAft>
                          </a:pPr>
                          <a:r>
                            <a:rPr lang="es-ES" sz="1200">
                              <a:solidFill>
                                <a:schemeClr val="tx1"/>
                              </a:solidFill>
                              <a:effectLst/>
                            </a:rPr>
                            <a:t>Regiones de velocidad normal (mm/s)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200">
                              <a:solidFill>
                                <a:schemeClr val="tx1"/>
                              </a:solidFill>
                              <a:effectLst/>
                            </a:rPr>
                            <a:t>Error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Presión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Experimental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Teórica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vMerge="1">
                      <a:txBody>
                        <a:bodyPr/>
                        <a:lstStyle/>
                        <a:p>
                          <a:endParaRPr lang="es-ES"/>
                        </a:p>
                      </a:txBody>
                      <a:tcPr/>
                    </a:tc>
                    <a:extLst>
                      <a:ext uri="{0D108BD9-81ED-4DB2-BD59-A6C34878D82A}">
                        <a16:rowId xmlns:a16="http://schemas.microsoft.com/office/drawing/2014/main" val="10001"/>
                      </a:ext>
                    </a:extLst>
                  </a:tr>
                  <a:tr h="200025">
                    <a:tc vMerge="1">
                      <a:txBody>
                        <a:bodyPr/>
                        <a:lstStyle/>
                        <a:p>
                          <a:endParaRPr lang="es-ES"/>
                        </a:p>
                      </a:txBody>
                      <a:tcPr/>
                    </a:tc>
                    <a:tc>
                      <a:txBody>
                        <a:bodyPr/>
                        <a:lstStyle/>
                        <a:p>
                          <a:pPr algn="ctr">
                            <a:lnSpc>
                              <a:spcPct val="107000"/>
                            </a:lnSpc>
                            <a:spcAft>
                              <a:spcPts val="0"/>
                            </a:spcAft>
                          </a:pPr>
                          <a:r>
                            <a:rPr lang="es-ES" sz="1200">
                              <a:solidFill>
                                <a:schemeClr val="tx1"/>
                              </a:solidFill>
                              <a:effectLst/>
                            </a:rPr>
                            <a:t>(mm)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(psi)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Inicio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Final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2"/>
                      </a:ext>
                    </a:extLst>
                  </a:tr>
                  <a:tr h="353816">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149,23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301,11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150,22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291,69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r>
                                <a:rPr lang="es-ES" sz="1200" smtClean="0">
                                  <a:solidFill>
                                    <a:schemeClr val="tx1"/>
                                  </a:solidFill>
                                  <a:effectLst/>
                                  <a:latin typeface="Cambria Math" panose="02040503050406030204" pitchFamily="18" charset="0"/>
                                </a:rPr>
                                <m:t>1.4%</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−4.2%</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85008">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196,15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330,74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199,24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321,61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S" sz="1200" smtClean="0">
                                    <a:solidFill>
                                      <a:schemeClr val="tx1"/>
                                    </a:solidFill>
                                    <a:effectLst/>
                                    <a:latin typeface="Cambria Math" panose="02040503050406030204" pitchFamily="18" charset="0"/>
                                  </a:rPr>
                                  <m:t>4.1%</m:t>
                                </m:r>
                                <m:r>
                                  <a:rPr lang="es-ES" sz="1200" b="0" i="0" smtClean="0">
                                    <a:solidFill>
                                      <a:schemeClr val="tx1"/>
                                    </a:solidFill>
                                    <a:effectLst/>
                                    <a:latin typeface="Cambria Math" panose="02040503050406030204" pitchFamily="18" charset="0"/>
                                  </a:rPr>
                                  <m:t> </m:t>
                                </m:r>
                                <m:r>
                                  <m:rPr>
                                    <m:sty m:val="p"/>
                                  </m:rPr>
                                  <a:rPr lang="es-ES" sz="1200" b="0" i="0" smtClean="0">
                                    <a:solidFill>
                                      <a:schemeClr val="tx1"/>
                                    </a:solidFill>
                                    <a:effectLst/>
                                    <a:latin typeface="Cambria Math" panose="02040503050406030204" pitchFamily="18" charset="0"/>
                                  </a:rPr>
                                  <m:t>a</m:t>
                                </m:r>
                                <m:r>
                                  <a:rPr lang="es-ES" sz="1200" smtClean="0">
                                    <a:solidFill>
                                      <a:schemeClr val="tx1"/>
                                    </a:solidFill>
                                    <a:effectLst/>
                                    <a:latin typeface="Cambria Math" panose="02040503050406030204" pitchFamily="18" charset="0"/>
                                  </a:rPr>
                                  <m:t>−2.8%</m:t>
                                </m:r>
                              </m:oMath>
                            </m:oMathPara>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356259">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193,62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339,79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200,68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329,37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r>
                                <a:rPr lang="es-ES" sz="1200" smtClean="0">
                                  <a:solidFill>
                                    <a:schemeClr val="tx1"/>
                                  </a:solidFill>
                                  <a:effectLst/>
                                  <a:latin typeface="Cambria Math" panose="02040503050406030204" pitchFamily="18" charset="0"/>
                                </a:rPr>
                                <m:t>3.5%</m:t>
                              </m:r>
                            </m:oMath>
                          </a14:m>
                          <a:r>
                            <a:rPr lang="es-ES" sz="1200"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 </a:t>
                          </a:r>
                          <a14:m>
                            <m:oMath xmlns:m="http://schemas.openxmlformats.org/officeDocument/2006/math">
                              <m:r>
                                <a:rPr lang="es-ES" sz="1200" smtClean="0">
                                  <a:solidFill>
                                    <a:schemeClr val="tx1"/>
                                  </a:solidFill>
                                  <a:effectLst/>
                                  <a:latin typeface="Cambria Math" panose="02040503050406030204" pitchFamily="18" charset="0"/>
                                </a:rPr>
                                <m:t>−3.2%</m:t>
                              </m:r>
                            </m:oMath>
                          </a14:m>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1180066756"/>
                  </p:ext>
                </p:extLst>
              </p:nvPr>
            </p:nvGraphicFramePr>
            <p:xfrm>
              <a:off x="502152" y="3808114"/>
              <a:ext cx="5732393" cy="1595158"/>
            </p:xfrm>
            <a:graphic>
              <a:graphicData uri="http://schemas.openxmlformats.org/drawingml/2006/table">
                <a:tbl>
                  <a:tblPr firstRow="1" firstCol="1" bandRow="1">
                    <a:tableStyleId>{21E4AEA4-8DFA-4A89-87EB-49C32662AFE0}</a:tableStyleId>
                  </a:tblPr>
                  <a:tblGrid>
                    <a:gridCol w="709131"/>
                    <a:gridCol w="724395"/>
                    <a:gridCol w="558140"/>
                    <a:gridCol w="558140"/>
                    <a:gridCol w="605642"/>
                    <a:gridCol w="114300"/>
                    <a:gridCol w="610095"/>
                    <a:gridCol w="688769"/>
                    <a:gridCol w="1163781"/>
                  </a:tblGrid>
                  <a:tr h="200025">
                    <a:tc rowSpan="3">
                      <a:txBody>
                        <a:bodyPr/>
                        <a:lstStyle/>
                        <a:p>
                          <a:pPr algn="ctr">
                            <a:lnSpc>
                              <a:spcPct val="107000"/>
                            </a:lnSpc>
                            <a:spcAft>
                              <a:spcPts val="0"/>
                            </a:spcAft>
                          </a:pPr>
                          <a:r>
                            <a:rPr lang="es-ES" sz="1200" dirty="0">
                              <a:solidFill>
                                <a:schemeClr val="tx1"/>
                              </a:solidFill>
                              <a:effectLst/>
                            </a:rPr>
                            <a:t>GRUPO IV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S" sz="1200">
                              <a:solidFill>
                                <a:schemeClr val="tx1"/>
                              </a:solidFill>
                              <a:effectLst/>
                            </a:rPr>
                            <a:t>Condiciones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5">
                      <a:txBody>
                        <a:bodyPr/>
                        <a:lstStyle/>
                        <a:p>
                          <a:pPr algn="ctr">
                            <a:lnSpc>
                              <a:spcPct val="107000"/>
                            </a:lnSpc>
                            <a:spcAft>
                              <a:spcPts val="0"/>
                            </a:spcAft>
                          </a:pPr>
                          <a:r>
                            <a:rPr lang="es-ES" sz="1200">
                              <a:solidFill>
                                <a:schemeClr val="tx1"/>
                              </a:solidFill>
                              <a:effectLst/>
                            </a:rPr>
                            <a:t>Regiones de velocidad normal (mm/s)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1200">
                              <a:solidFill>
                                <a:schemeClr val="tx1"/>
                              </a:solidFill>
                              <a:effectLst/>
                            </a:rPr>
                            <a:t>Error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200025">
                    <a:tc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Presión</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Experimental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2">
                      <a:txBody>
                        <a:bodyPr/>
                        <a:lstStyle/>
                        <a:p>
                          <a:pPr algn="ctr">
                            <a:lnSpc>
                              <a:spcPct val="107000"/>
                            </a:lnSpc>
                            <a:spcAft>
                              <a:spcPts val="0"/>
                            </a:spcAft>
                          </a:pPr>
                          <a:r>
                            <a:rPr lang="es-ES" sz="1200" dirty="0">
                              <a:solidFill>
                                <a:schemeClr val="tx1"/>
                              </a:solidFill>
                              <a:effectLst/>
                            </a:rPr>
                            <a:t>Teórica    </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vMerge="1">
                      <a:txBody>
                        <a:bodyPr/>
                        <a:lstStyle/>
                        <a:p>
                          <a:endParaRPr lang="es-ES"/>
                        </a:p>
                      </a:txBody>
                      <a:tcPr/>
                    </a:tc>
                  </a:tr>
                  <a:tr h="200025">
                    <a:tc vMerge="1">
                      <a:txBody>
                        <a:bodyPr/>
                        <a:lstStyle/>
                        <a:p>
                          <a:endParaRPr lang="es-ES"/>
                        </a:p>
                      </a:txBody>
                      <a:tcPr/>
                    </a:tc>
                    <a:tc>
                      <a:txBody>
                        <a:bodyPr/>
                        <a:lstStyle/>
                        <a:p>
                          <a:pPr algn="ctr">
                            <a:lnSpc>
                              <a:spcPct val="107000"/>
                            </a:lnSpc>
                            <a:spcAft>
                              <a:spcPts val="0"/>
                            </a:spcAft>
                          </a:pPr>
                          <a:r>
                            <a:rPr lang="es-ES" sz="1200">
                              <a:solidFill>
                                <a:schemeClr val="tx1"/>
                              </a:solidFill>
                              <a:effectLst/>
                            </a:rPr>
                            <a:t>(mm)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(psi)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Inicio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Final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Inicio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Final</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r>
                  <a:tr h="353816">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149,23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301,11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150,22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291,69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93194" t="-181034" r="-2094" b="-186207"/>
                          </a:stretch>
                        </a:blipFill>
                      </a:tcPr>
                    </a:tc>
                  </a:tr>
                  <a:tr h="285008">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196,15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330,74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199,24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321,61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93194" t="-346809" r="-2094" b="-129787"/>
                          </a:stretch>
                        </a:blipFill>
                      </a:tcPr>
                    </a:tc>
                  </a:tr>
                  <a:tr h="356259">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193,62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339,79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 </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200,68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329,37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5"/>
                          <a:stretch>
                            <a:fillRect l="-393194" t="-355932" r="-2094" b="-3390"/>
                          </a:stretch>
                        </a:blipFill>
                      </a:tcPr>
                    </a:tc>
                  </a:tr>
                </a:tbl>
              </a:graphicData>
            </a:graphic>
          </p:graphicFrame>
        </mc:Fallback>
      </mc:AlternateContent>
    </p:spTree>
    <p:extLst>
      <p:ext uri="{BB962C8B-B14F-4D97-AF65-F5344CB8AC3E}">
        <p14:creationId xmlns:p14="http://schemas.microsoft.com/office/powerpoint/2010/main" val="4114771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803686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Fuerzas de equilibrio sobre una burbuja</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pic>
        <p:nvPicPr>
          <p:cNvPr id="3" name="Imagen 2"/>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2976" b="3863"/>
          <a:stretch/>
        </p:blipFill>
        <p:spPr bwMode="auto">
          <a:xfrm>
            <a:off x="1372032" y="1298487"/>
            <a:ext cx="3309150" cy="377921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Rectángulo 3"/>
              <p:cNvSpPr/>
              <p:nvPr/>
            </p:nvSpPr>
            <p:spPr>
              <a:xfrm>
                <a:off x="5674928" y="3972526"/>
                <a:ext cx="2988859" cy="571310"/>
              </a:xfrm>
              <a:prstGeom prst="rect">
                <a:avLst/>
              </a:prstGeom>
            </p:spPr>
            <p:txBody>
              <a:bodyPr wrap="square">
                <a:spAutoFit/>
              </a:bodyPr>
              <a:lstStyle/>
              <a:p>
                <a:pPr algn="r">
                  <a:lnSpc>
                    <a:spcPct val="150000"/>
                  </a:lnSpc>
                  <a:spcAft>
                    <a:spcPts val="0"/>
                  </a:spcAft>
                </a:pPr>
                <a14:m>
                  <m:oMath xmlns:m="http://schemas.openxmlformats.org/officeDocument/2006/math">
                    <m:sSub>
                      <m:sSubPr>
                        <m:ctrlPr>
                          <a:rPr lang="es-ES"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𝐹</m:t>
                        </m:r>
                      </m:e>
                      <m:sub>
                        <m:r>
                          <a:rPr lang="es-EC" i="1">
                            <a:effectLst/>
                            <a:latin typeface="Cambria Math" panose="02040503050406030204" pitchFamily="18" charset="0"/>
                            <a:ea typeface="Calibri" panose="020F0502020204030204" pitchFamily="34" charset="0"/>
                            <a:cs typeface="Arial" panose="020B0604020202020204" pitchFamily="34" charset="0"/>
                          </a:rPr>
                          <m:t>𝑏</m:t>
                        </m:r>
                      </m:sub>
                    </m:sSub>
                    <m:r>
                      <a:rPr lang="es-EC" i="1">
                        <a:effectLst/>
                        <a:latin typeface="Cambria Math" panose="02040503050406030204" pitchFamily="18" charset="0"/>
                        <a:ea typeface="Calibri" panose="020F0502020204030204" pitchFamily="34" charset="0"/>
                        <a:cs typeface="Arial" panose="020B0604020202020204" pitchFamily="34" charset="0"/>
                      </a:rPr>
                      <m:t>=</m:t>
                    </m:r>
                    <m:d>
                      <m:dPr>
                        <m:ctrlPr>
                          <a:rPr lang="es-ES"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𝜌</m:t>
                            </m:r>
                          </m:e>
                          <m:sub>
                            <m:r>
                              <a:rPr lang="es-EC" i="1">
                                <a:effectLst/>
                                <a:latin typeface="Cambria Math" panose="02040503050406030204" pitchFamily="18" charset="0"/>
                                <a:ea typeface="Calibri" panose="020F0502020204030204" pitchFamily="34" charset="0"/>
                                <a:cs typeface="Arial" panose="020B0604020202020204" pitchFamily="34" charset="0"/>
                              </a:rPr>
                              <m:t>𝑙</m:t>
                            </m:r>
                          </m:sub>
                        </m:sSub>
                        <m:r>
                          <a:rPr lang="es-EC" i="1">
                            <a:effectLst/>
                            <a:latin typeface="Cambria Math" panose="02040503050406030204" pitchFamily="18" charset="0"/>
                            <a:ea typeface="Calibri" panose="020F0502020204030204" pitchFamily="34" charset="0"/>
                            <a:cs typeface="Arial" panose="020B0604020202020204" pitchFamily="34" charset="0"/>
                          </a:rPr>
                          <m:t>− </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𝜌</m:t>
                            </m:r>
                          </m:e>
                          <m:sub>
                            <m:r>
                              <a:rPr lang="es-EC" i="1">
                                <a:effectLst/>
                                <a:latin typeface="Cambria Math" panose="02040503050406030204" pitchFamily="18" charset="0"/>
                                <a:ea typeface="Calibri" panose="020F0502020204030204" pitchFamily="34" charset="0"/>
                                <a:cs typeface="Arial" panose="020B0604020202020204" pitchFamily="34" charset="0"/>
                              </a:rPr>
                              <m:t>𝑔</m:t>
                            </m:r>
                          </m:sub>
                        </m:sSub>
                      </m:e>
                    </m:d>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𝑙</m:t>
                        </m:r>
                      </m:sub>
                    </m:sSub>
                    <m:r>
                      <a:rPr lang="es-EC" i="1">
                        <a:effectLst/>
                        <a:latin typeface="Cambria Math" panose="02040503050406030204" pitchFamily="18" charset="0"/>
                        <a:ea typeface="Calibri" panose="020F0502020204030204" pitchFamily="34" charset="0"/>
                        <a:cs typeface="Arial" panose="020B0604020202020204" pitchFamily="34" charset="0"/>
                      </a:rPr>
                      <m:t>𝑔</m:t>
                    </m:r>
                    <m:r>
                      <a:rPr lang="es-EC" i="1">
                        <a:effectLst/>
                        <a:latin typeface="Cambria Math" panose="02040503050406030204" pitchFamily="18" charset="0"/>
                        <a:ea typeface="Calibri" panose="020F0502020204030204" pitchFamily="34" charset="0"/>
                        <a:cs typeface="Arial" panose="020B0604020202020204" pitchFamily="34" charset="0"/>
                      </a:rPr>
                      <m:t> </m:t>
                    </m:r>
                  </m:oMath>
                </a14:m>
                <a:r>
                  <a:rPr lang="es-EC" dirty="0">
                    <a:effectLst/>
                    <a:latin typeface="Arial" panose="020B0604020202020204" pitchFamily="34" charset="0"/>
                    <a:ea typeface="Times New Roman" panose="02020603050405020304" pitchFamily="18" charset="0"/>
                    <a:cs typeface="Arial" panose="020B0604020202020204" pitchFamily="34" charset="0"/>
                  </a:rPr>
                  <a:t>	</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5674928" y="3972526"/>
                <a:ext cx="2988859" cy="571310"/>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5674928" y="4614631"/>
                <a:ext cx="2031325" cy="463075"/>
              </a:xfrm>
              <a:prstGeom prst="rect">
                <a:avLst/>
              </a:prstGeom>
            </p:spPr>
            <p:txBody>
              <a:bodyPr wrap="none">
                <a:spAutoFit/>
              </a:bodyPr>
              <a:lstStyle/>
              <a:p>
                <a:pPr algn="r">
                  <a:lnSpc>
                    <a:spcPct val="150000"/>
                  </a:lnSpc>
                  <a:spcAft>
                    <a:spcPts val="0"/>
                  </a:spcAft>
                </a:pPr>
                <a:r>
                  <a:rPr lang="es-ES" dirty="0" smtClean="0">
                    <a:ea typeface="Calibri" panose="020F0502020204030204" pitchFamily="34" charset="0"/>
                    <a:cs typeface="Arial" panose="020B0604020202020204" pitchFamily="34" charset="0"/>
                  </a:rPr>
                  <a:t> </a:t>
                </a:r>
                <a14:m>
                  <m:oMath xmlns:m="http://schemas.openxmlformats.org/officeDocument/2006/math">
                    <m:sSub>
                      <m:sSubPr>
                        <m:ctrlPr>
                          <a:rPr lang="es-ES"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𝐹</m:t>
                        </m:r>
                      </m:e>
                      <m:sub>
                        <m:r>
                          <a:rPr lang="es-EC" i="1">
                            <a:effectLst/>
                            <a:latin typeface="Cambria Math" panose="02040503050406030204" pitchFamily="18" charset="0"/>
                            <a:ea typeface="Calibri" panose="020F0502020204030204" pitchFamily="34" charset="0"/>
                            <a:cs typeface="Arial" panose="020B0604020202020204" pitchFamily="34" charset="0"/>
                          </a:rPr>
                          <m:t>𝑐</m:t>
                        </m:r>
                      </m:sub>
                    </m:sSub>
                    <m:r>
                      <a:rPr lang="es-EC" i="1">
                        <a:effectLst/>
                        <a:latin typeface="Cambria Math" panose="02040503050406030204" pitchFamily="18" charset="0"/>
                        <a:ea typeface="Calibri" panose="020F0502020204030204" pitchFamily="34" charset="0"/>
                        <a:cs typeface="Arial" panose="020B0604020202020204" pitchFamily="34" charset="0"/>
                      </a:rPr>
                      <m:t>=2</m:t>
                    </m:r>
                    <m:r>
                      <a:rPr lang="es-EC" i="1">
                        <a:effectLst/>
                        <a:latin typeface="Cambria Math" panose="02040503050406030204" pitchFamily="18" charset="0"/>
                        <a:ea typeface="Calibri" panose="020F0502020204030204" pitchFamily="34" charset="0"/>
                        <a:cs typeface="Arial" panose="020B0604020202020204" pitchFamily="34" charset="0"/>
                      </a:rPr>
                      <m:t>𝜋</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𝑟</m:t>
                        </m:r>
                      </m:e>
                      <m:sub>
                        <m:r>
                          <a:rPr lang="es-EC" i="1">
                            <a:effectLst/>
                            <a:latin typeface="Cambria Math" panose="02040503050406030204" pitchFamily="18" charset="0"/>
                            <a:ea typeface="Calibri" panose="020F0502020204030204" pitchFamily="34" charset="0"/>
                            <a:cs typeface="Arial" panose="020B0604020202020204" pitchFamily="34" charset="0"/>
                          </a:rPr>
                          <m:t>0</m:t>
                        </m:r>
                      </m:sub>
                    </m:sSub>
                    <m:r>
                      <a:rPr lang="es-EC" i="1">
                        <a:effectLst/>
                        <a:latin typeface="Cambria Math" panose="02040503050406030204" pitchFamily="18" charset="0"/>
                        <a:ea typeface="Calibri" panose="020F0502020204030204" pitchFamily="34" charset="0"/>
                        <a:cs typeface="Arial" panose="020B0604020202020204" pitchFamily="34" charset="0"/>
                      </a:rPr>
                      <m:t>𝜎</m:t>
                    </m:r>
                    <m:r>
                      <a:rPr lang="es-EC" i="1">
                        <a:effectLst/>
                        <a:latin typeface="Cambria Math" panose="02040503050406030204" pitchFamily="18" charset="0"/>
                        <a:ea typeface="Calibri" panose="020F0502020204030204" pitchFamily="34" charset="0"/>
                        <a:cs typeface="Arial" panose="020B0604020202020204" pitchFamily="34" charset="0"/>
                      </a:rPr>
                      <m:t>𝑆𝑖𝑛</m:t>
                    </m:r>
                    <m:r>
                      <a:rPr lang="es-EC" i="1">
                        <a:effectLst/>
                        <a:latin typeface="Cambria Math" panose="02040503050406030204" pitchFamily="18" charset="0"/>
                        <a:ea typeface="Calibri" panose="020F0502020204030204" pitchFamily="34" charset="0"/>
                        <a:cs typeface="Arial" panose="020B0604020202020204" pitchFamily="34" charset="0"/>
                      </a:rPr>
                      <m:t>𝜃</m:t>
                    </m:r>
                    <m:r>
                      <a:rPr lang="es-EC" i="1">
                        <a:effectLst/>
                        <a:latin typeface="Cambria Math" panose="02040503050406030204" pitchFamily="18" charset="0"/>
                        <a:ea typeface="Calibri" panose="020F0502020204030204" pitchFamily="34" charset="0"/>
                        <a:cs typeface="Arial" panose="020B0604020202020204" pitchFamily="34" charset="0"/>
                      </a:rPr>
                      <m:t> </m:t>
                    </m:r>
                  </m:oMath>
                </a14:m>
                <a:r>
                  <a:rPr lang="es-EC" dirty="0">
                    <a:effectLst/>
                    <a:latin typeface="Arial" panose="020B0604020202020204" pitchFamily="34" charset="0"/>
                    <a:ea typeface="Times New Roman" panose="02020603050405020304" pitchFamily="18" charset="0"/>
                    <a:cs typeface="Arial" panose="020B0604020202020204" pitchFamily="34" charset="0"/>
                  </a:rPr>
                  <a:t>	</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5674928" y="4614631"/>
                <a:ext cx="2031325" cy="463075"/>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674928" y="2088739"/>
                <a:ext cx="2954655" cy="531428"/>
              </a:xfrm>
              <a:prstGeom prst="rect">
                <a:avLst/>
              </a:prstGeom>
            </p:spPr>
            <p:txBody>
              <a:bodyPr wrap="none">
                <a:spAutoFit/>
              </a:bodyPr>
              <a:lstStyle/>
              <a:p>
                <a:pPr algn="r">
                  <a:lnSpc>
                    <a:spcPct val="150000"/>
                  </a:lnSpc>
                  <a:spcAft>
                    <a:spcPts val="0"/>
                  </a:spcAft>
                </a:pPr>
                <a14:m>
                  <m:oMath xmlns:m="http://schemas.openxmlformats.org/officeDocument/2006/math">
                    <m:sSub>
                      <m:sSubPr>
                        <m:ctrlPr>
                          <a:rPr lang="es-ES"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𝐹</m:t>
                        </m:r>
                      </m:e>
                      <m:sub>
                        <m:r>
                          <a:rPr lang="es-EC" i="1">
                            <a:effectLst/>
                            <a:latin typeface="Cambria Math" panose="02040503050406030204" pitchFamily="18" charset="0"/>
                            <a:ea typeface="Calibri" panose="020F0502020204030204" pitchFamily="34" charset="0"/>
                            <a:cs typeface="Arial" panose="020B0604020202020204" pitchFamily="34" charset="0"/>
                          </a:rPr>
                          <m:t>𝑖𝑝</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𝐹</m:t>
                        </m:r>
                      </m:e>
                      <m:sub>
                        <m:r>
                          <a:rPr lang="es-EC" i="1">
                            <a:effectLst/>
                            <a:latin typeface="Cambria Math" panose="02040503050406030204" pitchFamily="18" charset="0"/>
                            <a:ea typeface="Calibri" panose="020F0502020204030204" pitchFamily="34" charset="0"/>
                            <a:cs typeface="Arial" panose="020B0604020202020204" pitchFamily="34" charset="0"/>
                          </a:rPr>
                          <m:t>𝑙𝑝</m:t>
                        </m:r>
                      </m:sub>
                    </m:sSub>
                    <m:r>
                      <a:rPr lang="es-EC" i="1">
                        <a:effectLst/>
                        <a:latin typeface="Cambria Math" panose="02040503050406030204" pitchFamily="18" charset="0"/>
                        <a:ea typeface="Calibri" panose="020F0502020204030204" pitchFamily="34" charset="0"/>
                        <a:cs typeface="Arial" panose="020B0604020202020204" pitchFamily="34" charset="0"/>
                      </a:rPr>
                      <m:t>=</m:t>
                    </m:r>
                    <m:d>
                      <m:dPr>
                        <m:ctrlPr>
                          <a:rPr lang="es-ES"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𝑔</m:t>
                            </m:r>
                          </m:sub>
                        </m:sSub>
                        <m:r>
                          <a:rPr lang="es-EC" i="1">
                            <a:effectLst/>
                            <a:latin typeface="Cambria Math" panose="02040503050406030204" pitchFamily="18" charset="0"/>
                            <a:ea typeface="Calibri" panose="020F0502020204030204" pitchFamily="34" charset="0"/>
                            <a:cs typeface="Arial" panose="020B0604020202020204" pitchFamily="34" charset="0"/>
                          </a:rPr>
                          <m:t>− </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𝑙</m:t>
                            </m:r>
                          </m:sub>
                        </m:sSub>
                      </m:e>
                    </m:d>
                    <m:r>
                      <a:rPr lang="es-EC" i="1">
                        <a:effectLst/>
                        <a:latin typeface="Cambria Math" panose="02040503050406030204" pitchFamily="18" charset="0"/>
                        <a:ea typeface="Calibri" panose="020F0502020204030204" pitchFamily="34" charset="0"/>
                        <a:cs typeface="Arial" panose="020B0604020202020204" pitchFamily="34" charset="0"/>
                      </a:rPr>
                      <m:t>𝜋</m:t>
                    </m:r>
                    <m:sSubSup>
                      <m:sSubSupPr>
                        <m:ctrlPr>
                          <a:rPr lang="es-ES" i="1">
                            <a:effectLst/>
                            <a:latin typeface="Cambria Math" panose="02040503050406030204" pitchFamily="18" charset="0"/>
                            <a:ea typeface="Calibri" panose="020F0502020204030204" pitchFamily="34" charset="0"/>
                            <a:cs typeface="Arial" panose="020B0604020202020204" pitchFamily="34" charset="0"/>
                          </a:rPr>
                        </m:ctrlPr>
                      </m:sSubSupPr>
                      <m:e>
                        <m:r>
                          <a:rPr lang="es-EC" i="1">
                            <a:effectLst/>
                            <a:latin typeface="Cambria Math" panose="02040503050406030204" pitchFamily="18" charset="0"/>
                            <a:ea typeface="Calibri" panose="020F0502020204030204" pitchFamily="34" charset="0"/>
                            <a:cs typeface="Arial" panose="020B0604020202020204" pitchFamily="34" charset="0"/>
                          </a:rPr>
                          <m:t>𝑟</m:t>
                        </m:r>
                      </m:e>
                      <m:sub>
                        <m:r>
                          <a:rPr lang="es-EC" i="1">
                            <a:effectLst/>
                            <a:latin typeface="Cambria Math" panose="02040503050406030204" pitchFamily="18" charset="0"/>
                            <a:ea typeface="Calibri" panose="020F0502020204030204" pitchFamily="34" charset="0"/>
                            <a:cs typeface="Arial" panose="020B0604020202020204" pitchFamily="34" charset="0"/>
                          </a:rPr>
                          <m:t>0</m:t>
                        </m:r>
                      </m:sub>
                      <m:sup>
                        <m:r>
                          <a:rPr lang="es-EC" i="1">
                            <a:effectLst/>
                            <a:latin typeface="Cambria Math" panose="02040503050406030204" pitchFamily="18" charset="0"/>
                            <a:ea typeface="Calibri" panose="020F0502020204030204" pitchFamily="34" charset="0"/>
                            <a:cs typeface="Arial" panose="020B0604020202020204" pitchFamily="34" charset="0"/>
                          </a:rPr>
                          <m:t>2</m:t>
                        </m:r>
                      </m:sup>
                    </m:sSubSup>
                    <m:r>
                      <a:rPr lang="es-EC" i="1">
                        <a:effectLst/>
                        <a:latin typeface="Cambria Math" panose="02040503050406030204" pitchFamily="18" charset="0"/>
                        <a:ea typeface="Calibri" panose="020F0502020204030204" pitchFamily="34" charset="0"/>
                        <a:cs typeface="Arial" panose="020B0604020202020204" pitchFamily="34" charset="0"/>
                      </a:rPr>
                      <m:t> </m:t>
                    </m:r>
                  </m:oMath>
                </a14:m>
                <a:r>
                  <a:rPr lang="es-EC" dirty="0">
                    <a:effectLst/>
                    <a:latin typeface="Arial" panose="020B0604020202020204" pitchFamily="34" charset="0"/>
                    <a:ea typeface="Times New Roman" panose="02020603050405020304" pitchFamily="18" charset="0"/>
                    <a:cs typeface="Arial" panose="020B0604020202020204" pitchFamily="34" charset="0"/>
                  </a:rPr>
                  <a:t>	</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5674928" y="2088739"/>
                <a:ext cx="2954655" cy="531428"/>
              </a:xfrm>
              <a:prstGeom prst="rect">
                <a:avLst/>
              </a:prstGeom>
              <a:blipFill rotWithShape="0">
                <a:blip r:embed="rId6"/>
                <a:stretch>
                  <a:fillRect b="-4598"/>
                </a:stretch>
              </a:blipFill>
            </p:spPr>
            <p:txBody>
              <a:bodyPr/>
              <a:lstStyle/>
              <a:p>
                <a:r>
                  <a:rPr lang="es-ES">
                    <a:noFill/>
                  </a:rPr>
                  <a:t> </a:t>
                </a:r>
              </a:p>
            </p:txBody>
          </p:sp>
        </mc:Fallback>
      </mc:AlternateContent>
      <p:sp>
        <p:nvSpPr>
          <p:cNvPr id="7" name="CuadroTexto 6"/>
          <p:cNvSpPr txBox="1"/>
          <p:nvPr/>
        </p:nvSpPr>
        <p:spPr>
          <a:xfrm>
            <a:off x="5418160" y="1579170"/>
            <a:ext cx="2789546" cy="369332"/>
          </a:xfrm>
          <a:prstGeom prst="rect">
            <a:avLst/>
          </a:prstGeom>
          <a:noFill/>
        </p:spPr>
        <p:txBody>
          <a:bodyPr wrap="none" rtlCol="0">
            <a:spAutoFit/>
          </a:bodyPr>
          <a:lstStyle/>
          <a:p>
            <a:r>
              <a:rPr lang="es-ES" b="1" i="1" u="sng" dirty="0" smtClean="0"/>
              <a:t>Fuerzas sin campo eléctrico</a:t>
            </a:r>
            <a:endParaRPr lang="es-ES" b="1" i="1" u="sng" dirty="0"/>
          </a:p>
        </p:txBody>
      </p:sp>
      <p:sp>
        <p:nvSpPr>
          <p:cNvPr id="8" name="CuadroTexto 7"/>
          <p:cNvSpPr txBox="1"/>
          <p:nvPr/>
        </p:nvSpPr>
        <p:spPr>
          <a:xfrm>
            <a:off x="5370070" y="3300861"/>
            <a:ext cx="2837636" cy="369332"/>
          </a:xfrm>
          <a:prstGeom prst="rect">
            <a:avLst/>
          </a:prstGeom>
          <a:noFill/>
        </p:spPr>
        <p:txBody>
          <a:bodyPr wrap="none" rtlCol="0">
            <a:spAutoFit/>
          </a:bodyPr>
          <a:lstStyle/>
          <a:p>
            <a:r>
              <a:rPr lang="es-ES" b="1" i="1" u="sng" dirty="0" smtClean="0"/>
              <a:t>Fuerzas con campo eléctrico</a:t>
            </a:r>
            <a:endParaRPr lang="es-ES" b="1" i="1" u="sng" dirty="0"/>
          </a:p>
        </p:txBody>
      </p:sp>
    </p:spTree>
    <p:extLst>
      <p:ext uri="{BB962C8B-B14F-4D97-AF65-F5344CB8AC3E}">
        <p14:creationId xmlns:p14="http://schemas.microsoft.com/office/powerpoint/2010/main" val="37262999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8242198"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Fuerzas de equilibrio sobre una burbuja</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3" name="Rectángulo 2"/>
          <p:cNvSpPr/>
          <p:nvPr/>
        </p:nvSpPr>
        <p:spPr>
          <a:xfrm>
            <a:off x="467331" y="514255"/>
            <a:ext cx="10313159" cy="600164"/>
          </a:xfrm>
          <a:prstGeom prst="rect">
            <a:avLst/>
          </a:prstGeom>
        </p:spPr>
        <p:txBody>
          <a:bodyPr wrap="square">
            <a:spAutoFit/>
          </a:bodyPr>
          <a:lstStyle/>
          <a:p>
            <a:pPr lvl="0">
              <a:lnSpc>
                <a:spcPct val="150000"/>
              </a:lnSpc>
            </a:pPr>
            <a:r>
              <a:rPr lang="es-MX" sz="2200" b="1" i="1" u="sng" dirty="0" smtClean="0">
                <a:latin typeface="Arial" panose="020B0604020202020204" pitchFamily="34" charset="0"/>
                <a:ea typeface="Calibri" panose="020F0502020204030204" pitchFamily="34" charset="0"/>
                <a:cs typeface="Arial" panose="020B0604020202020204" pitchFamily="34" charset="0"/>
              </a:rPr>
              <a:t>GRUPO I - GRUPO III: </a:t>
            </a:r>
            <a:r>
              <a:rPr lang="es-MX" sz="2200" i="1" u="sng" dirty="0" smtClean="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fl</a:t>
            </a:r>
            <a:r>
              <a:rPr lang="es-MX" sz="2200" i="1" u="sng" dirty="0" smtClean="0">
                <a:latin typeface="Arial" panose="020B0604020202020204" pitchFamily="34" charset="0"/>
                <a:ea typeface="Calibri" panose="020F0502020204030204" pitchFamily="34" charset="0"/>
                <a:cs typeface="Arial" panose="020B0604020202020204" pitchFamily="34" charset="0"/>
              </a:rPr>
              <a:t>ujo </a:t>
            </a:r>
            <a:r>
              <a:rPr lang="es-MX" sz="2200" i="1" u="sng" dirty="0">
                <a:latin typeface="Arial" panose="020B0604020202020204" pitchFamily="34" charset="0"/>
                <a:ea typeface="Calibri" panose="020F0502020204030204" pitchFamily="34" charset="0"/>
                <a:cs typeface="Arial" panose="020B0604020202020204" pitchFamily="34" charset="0"/>
              </a:rPr>
              <a:t>volumétrico </a:t>
            </a:r>
            <a:r>
              <a:rPr lang="es-MX" sz="2200" i="1" u="sng" dirty="0" smtClean="0">
                <a:latin typeface="Arial" panose="020B0604020202020204" pitchFamily="34" charset="0"/>
                <a:ea typeface="Calibri" panose="020F0502020204030204" pitchFamily="34" charset="0"/>
                <a:cs typeface="Arial" panose="020B0604020202020204" pitchFamily="34" charset="0"/>
              </a:rPr>
              <a:t>variable y </a:t>
            </a:r>
            <a:r>
              <a:rPr lang="es-MX" sz="2200" i="1" u="sng" dirty="0">
                <a:latin typeface="Arial" panose="020B0604020202020204" pitchFamily="34" charset="0"/>
                <a:ea typeface="Calibri" panose="020F0502020204030204" pitchFamily="34" charset="0"/>
                <a:cs typeface="Arial" panose="020B0604020202020204" pitchFamily="34" charset="0"/>
              </a:rPr>
              <a:t>presión constante</a:t>
            </a:r>
            <a:endParaRPr lang="es-ES" sz="2200" i="1" u="sng"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999428381"/>
              </p:ext>
            </p:extLst>
          </p:nvPr>
        </p:nvGraphicFramePr>
        <p:xfrm>
          <a:off x="566431" y="1212393"/>
          <a:ext cx="5138333" cy="2935478"/>
        </p:xfrm>
        <a:graphic>
          <a:graphicData uri="http://schemas.openxmlformats.org/drawingml/2006/table">
            <a:tbl>
              <a:tblPr firstRow="1" firstCol="1" bandRow="1">
                <a:tableStyleId>{21E4AEA4-8DFA-4A89-87EB-49C32662AFE0}</a:tableStyleId>
              </a:tblPr>
              <a:tblGrid>
                <a:gridCol w="634572">
                  <a:extLst>
                    <a:ext uri="{9D8B030D-6E8A-4147-A177-3AD203B41FA5}">
                      <a16:colId xmlns:a16="http://schemas.microsoft.com/office/drawing/2014/main" val="20000"/>
                    </a:ext>
                  </a:extLst>
                </a:gridCol>
                <a:gridCol w="689288">
                  <a:extLst>
                    <a:ext uri="{9D8B030D-6E8A-4147-A177-3AD203B41FA5}">
                      <a16:colId xmlns:a16="http://schemas.microsoft.com/office/drawing/2014/main" val="20001"/>
                    </a:ext>
                  </a:extLst>
                </a:gridCol>
                <a:gridCol w="593602">
                  <a:extLst>
                    <a:ext uri="{9D8B030D-6E8A-4147-A177-3AD203B41FA5}">
                      <a16:colId xmlns:a16="http://schemas.microsoft.com/office/drawing/2014/main" val="20002"/>
                    </a:ext>
                  </a:extLst>
                </a:gridCol>
                <a:gridCol w="532262">
                  <a:extLst>
                    <a:ext uri="{9D8B030D-6E8A-4147-A177-3AD203B41FA5}">
                      <a16:colId xmlns:a16="http://schemas.microsoft.com/office/drawing/2014/main" val="20003"/>
                    </a:ext>
                  </a:extLst>
                </a:gridCol>
                <a:gridCol w="504967">
                  <a:extLst>
                    <a:ext uri="{9D8B030D-6E8A-4147-A177-3AD203B41FA5}">
                      <a16:colId xmlns:a16="http://schemas.microsoft.com/office/drawing/2014/main" val="20004"/>
                    </a:ext>
                  </a:extLst>
                </a:gridCol>
                <a:gridCol w="573206">
                  <a:extLst>
                    <a:ext uri="{9D8B030D-6E8A-4147-A177-3AD203B41FA5}">
                      <a16:colId xmlns:a16="http://schemas.microsoft.com/office/drawing/2014/main" val="20005"/>
                    </a:ext>
                  </a:extLst>
                </a:gridCol>
                <a:gridCol w="532263">
                  <a:extLst>
                    <a:ext uri="{9D8B030D-6E8A-4147-A177-3AD203B41FA5}">
                      <a16:colId xmlns:a16="http://schemas.microsoft.com/office/drawing/2014/main" val="20006"/>
                    </a:ext>
                  </a:extLst>
                </a:gridCol>
                <a:gridCol w="573206">
                  <a:extLst>
                    <a:ext uri="{9D8B030D-6E8A-4147-A177-3AD203B41FA5}">
                      <a16:colId xmlns:a16="http://schemas.microsoft.com/office/drawing/2014/main" val="20007"/>
                    </a:ext>
                  </a:extLst>
                </a:gridCol>
                <a:gridCol w="504967">
                  <a:extLst>
                    <a:ext uri="{9D8B030D-6E8A-4147-A177-3AD203B41FA5}">
                      <a16:colId xmlns:a16="http://schemas.microsoft.com/office/drawing/2014/main" val="20008"/>
                    </a:ext>
                  </a:extLst>
                </a:gridCol>
              </a:tblGrid>
              <a:tr h="193675">
                <a:tc rowSpan="2" gridSpan="2">
                  <a:txBody>
                    <a:bodyPr/>
                    <a:lstStyle/>
                    <a:p>
                      <a:pPr algn="ctr">
                        <a:lnSpc>
                          <a:spcPct val="107000"/>
                        </a:lnSpc>
                        <a:spcAft>
                          <a:spcPts val="0"/>
                        </a:spcAft>
                      </a:pPr>
                      <a:r>
                        <a:rPr lang="es-EC" sz="1300" dirty="0">
                          <a:solidFill>
                            <a:schemeClr val="tx1"/>
                          </a:solidFill>
                          <a:effectLst/>
                        </a:rPr>
                        <a:t>GRUPO 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rowSpan="2" hMerge="1">
                  <a:txBody>
                    <a:bodyPr/>
                    <a:lstStyle/>
                    <a:p>
                      <a:endParaRPr lang="es-ES"/>
                    </a:p>
                  </a:txBody>
                  <a:tcPr/>
                </a:tc>
                <a:tc gridSpan="7">
                  <a:txBody>
                    <a:bodyPr/>
                    <a:lstStyle/>
                    <a:p>
                      <a:pPr algn="ctr">
                        <a:lnSpc>
                          <a:spcPct val="107000"/>
                        </a:lnSpc>
                        <a:spcAft>
                          <a:spcPts val="0"/>
                        </a:spcAft>
                      </a:pPr>
                      <a:r>
                        <a:rPr lang="es-EC" sz="1300">
                          <a:solidFill>
                            <a:schemeClr val="tx1"/>
                          </a:solidFill>
                          <a:effectLst/>
                        </a:rPr>
                        <a:t>Voltaje aplicado </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3675">
                <a:tc gridSpan="2" vMerge="1">
                  <a:txBody>
                    <a:bodyPr/>
                    <a:lstStyle/>
                    <a:p>
                      <a:endParaRPr lang="es-ES"/>
                    </a:p>
                  </a:txBody>
                  <a:tcPr/>
                </a:tc>
                <a:tc hMerge="1" vMerge="1">
                  <a:txBody>
                    <a:bodyPr/>
                    <a:lstStyle/>
                    <a:p>
                      <a:endParaRPr lang="es-ES"/>
                    </a:p>
                  </a:txBody>
                  <a:tcPr/>
                </a:tc>
                <a:tc>
                  <a:txBody>
                    <a:bodyPr/>
                    <a:lstStyle/>
                    <a:p>
                      <a:pPr algn="ctr">
                        <a:lnSpc>
                          <a:spcPct val="107000"/>
                        </a:lnSpc>
                        <a:spcAft>
                          <a:spcPts val="0"/>
                        </a:spcAft>
                      </a:pPr>
                      <a:r>
                        <a:rPr lang="es-EC" sz="1300" dirty="0">
                          <a:solidFill>
                            <a:schemeClr val="tx1"/>
                          </a:solidFill>
                          <a:effectLst/>
                        </a:rPr>
                        <a:t>0,0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1,5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3,0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4,5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6,0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7,5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9,0 </a:t>
                      </a:r>
                      <a:r>
                        <a:rPr lang="es-EC" sz="1300" dirty="0" smtClean="0">
                          <a:solidFill>
                            <a:schemeClr val="tx1"/>
                          </a:solidFill>
                          <a:effectLst/>
                        </a:rPr>
                        <a:t>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1"/>
                  </a:ext>
                </a:extLst>
              </a:tr>
              <a:tr h="397198">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a:t>
                      </a:r>
                      <a:r>
                        <a:rPr lang="es-EC" sz="1300" dirty="0">
                          <a:solidFill>
                            <a:schemeClr val="tx1"/>
                          </a:solidFill>
                          <a:effectLst/>
                        </a:rPr>
                        <a:t>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28,13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49,70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46,64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42,31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39,06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36,72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32,61</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93675">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15,54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22,17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22,89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24,05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25,29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25,81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24,78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460766">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a:t>
                      </a:r>
                      <a:r>
                        <a:rPr lang="es-EC" sz="1300" dirty="0">
                          <a:solidFill>
                            <a:schemeClr val="tx1"/>
                          </a:solidFill>
                          <a:effectLst/>
                        </a:rPr>
                        <a:t>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33,74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30,30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27,39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25,70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22,14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20,15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26,25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93675">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20,43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20,93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20,90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22,33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22,87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23,38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25,10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428800">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a:t>
                      </a:r>
                      <a:r>
                        <a:rPr lang="es-EC" sz="1300" dirty="0">
                          <a:solidFill>
                            <a:schemeClr val="tx1"/>
                          </a:solidFill>
                          <a:effectLst/>
                        </a:rPr>
                        <a:t>III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33,77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33,97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33,60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31,81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28,50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24,58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19,49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193675">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17,92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18,64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18,38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19,31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20,49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22,58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23,07</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567095386"/>
              </p:ext>
            </p:extLst>
          </p:nvPr>
        </p:nvGraphicFramePr>
        <p:xfrm>
          <a:off x="6288227" y="3033161"/>
          <a:ext cx="4940300" cy="2900045"/>
        </p:xfrm>
        <a:graphic>
          <a:graphicData uri="http://schemas.openxmlformats.org/drawingml/2006/table">
            <a:tbl>
              <a:tblPr firstRow="1" firstCol="1" bandRow="1">
                <a:tableStyleId>{21E4AEA4-8DFA-4A89-87EB-49C32662AFE0}</a:tableStyleId>
              </a:tblPr>
              <a:tblGrid>
                <a:gridCol w="590245">
                  <a:extLst>
                    <a:ext uri="{9D8B030D-6E8A-4147-A177-3AD203B41FA5}">
                      <a16:colId xmlns:a16="http://schemas.microsoft.com/office/drawing/2014/main" val="20000"/>
                    </a:ext>
                  </a:extLst>
                </a:gridCol>
                <a:gridCol w="705155">
                  <a:extLst>
                    <a:ext uri="{9D8B030D-6E8A-4147-A177-3AD203B41FA5}">
                      <a16:colId xmlns:a16="http://schemas.microsoft.com/office/drawing/2014/main" val="20001"/>
                    </a:ext>
                  </a:extLst>
                </a:gridCol>
                <a:gridCol w="520700">
                  <a:extLst>
                    <a:ext uri="{9D8B030D-6E8A-4147-A177-3AD203B41FA5}">
                      <a16:colId xmlns:a16="http://schemas.microsoft.com/office/drawing/2014/main" val="20002"/>
                    </a:ext>
                  </a:extLst>
                </a:gridCol>
                <a:gridCol w="520700">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gridCol w="520700">
                  <a:extLst>
                    <a:ext uri="{9D8B030D-6E8A-4147-A177-3AD203B41FA5}">
                      <a16:colId xmlns:a16="http://schemas.microsoft.com/office/drawing/2014/main" val="20005"/>
                    </a:ext>
                  </a:extLst>
                </a:gridCol>
                <a:gridCol w="520700">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gridCol w="520700">
                  <a:extLst>
                    <a:ext uri="{9D8B030D-6E8A-4147-A177-3AD203B41FA5}">
                      <a16:colId xmlns:a16="http://schemas.microsoft.com/office/drawing/2014/main" val="20008"/>
                    </a:ext>
                  </a:extLst>
                </a:gridCol>
              </a:tblGrid>
              <a:tr h="190500">
                <a:tc rowSpan="2" gridSpan="2">
                  <a:txBody>
                    <a:bodyPr/>
                    <a:lstStyle/>
                    <a:p>
                      <a:pPr algn="ctr">
                        <a:lnSpc>
                          <a:spcPct val="107000"/>
                        </a:lnSpc>
                        <a:spcAft>
                          <a:spcPts val="0"/>
                        </a:spcAft>
                      </a:pPr>
                      <a:r>
                        <a:rPr lang="es-EC" sz="1300" dirty="0">
                          <a:solidFill>
                            <a:schemeClr val="tx1"/>
                          </a:solidFill>
                          <a:effectLst/>
                        </a:rPr>
                        <a:t>GRUPO III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rowSpan="2" hMerge="1">
                  <a:txBody>
                    <a:bodyPr/>
                    <a:lstStyle/>
                    <a:p>
                      <a:endParaRPr lang="es-ES"/>
                    </a:p>
                  </a:txBody>
                  <a:tcPr/>
                </a:tc>
                <a:tc gridSpan="7">
                  <a:txBody>
                    <a:bodyPr/>
                    <a:lstStyle/>
                    <a:p>
                      <a:pPr algn="ctr">
                        <a:lnSpc>
                          <a:spcPct val="107000"/>
                        </a:lnSpc>
                        <a:spcAft>
                          <a:spcPts val="0"/>
                        </a:spcAft>
                      </a:pPr>
                      <a:r>
                        <a:rPr lang="es-EC" sz="1300">
                          <a:solidFill>
                            <a:schemeClr val="tx1"/>
                          </a:solidFill>
                          <a:effectLst/>
                        </a:rPr>
                        <a:t>Voltaje aplicado </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0500">
                <a:tc gridSpan="2" vMerge="1">
                  <a:txBody>
                    <a:bodyPr/>
                    <a:lstStyle/>
                    <a:p>
                      <a:endParaRPr lang="es-ES"/>
                    </a:p>
                  </a:txBody>
                  <a:tcPr/>
                </a:tc>
                <a:tc hMerge="1" vMerge="1">
                  <a:txBody>
                    <a:bodyPr/>
                    <a:lstStyle/>
                    <a:p>
                      <a:endParaRPr lang="es-ES"/>
                    </a:p>
                  </a:txBody>
                  <a:tcPr/>
                </a:tc>
                <a:tc>
                  <a:txBody>
                    <a:bodyPr/>
                    <a:lstStyle/>
                    <a:p>
                      <a:pPr algn="ctr">
                        <a:lnSpc>
                          <a:spcPct val="107000"/>
                        </a:lnSpc>
                        <a:spcAft>
                          <a:spcPts val="0"/>
                        </a:spcAft>
                      </a:pPr>
                      <a:r>
                        <a:rPr lang="es-EC" sz="1300" dirty="0">
                          <a:solidFill>
                            <a:schemeClr val="tx1"/>
                          </a:solidFill>
                          <a:effectLst/>
                        </a:rPr>
                        <a:t>0,0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1,5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3,0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4,5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6,0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7,5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9,0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1"/>
                  </a:ext>
                </a:extLst>
              </a:tr>
              <a:tr h="508452">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I</a:t>
                      </a:r>
                    </a:p>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1,75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11,16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35,88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19,73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30,16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33,84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24,97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90500">
                <a:tc vMerge="1">
                  <a:txBody>
                    <a:bodyPr/>
                    <a:lstStyle/>
                    <a:p>
                      <a:endParaRPr lang="es-ES"/>
                    </a:p>
                  </a:txBody>
                  <a:tcP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4,66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10,96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17,64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15,71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20,00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21,31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23,37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494833">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II</a:t>
                      </a:r>
                    </a:p>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12,07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13,78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26,18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31,86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22,20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19,40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23,77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90500">
                <a:tc vMerge="1">
                  <a:txBody>
                    <a:bodyPr/>
                    <a:lstStyle/>
                    <a:p>
                      <a:endParaRPr lang="es-ES"/>
                    </a:p>
                  </a:txBody>
                  <a:tcP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9,80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11,67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18,42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23,67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21,87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20,42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21,71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426622">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III</a:t>
                      </a:r>
                    </a:p>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18,87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28,53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22,84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27,28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26,59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26,33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25,91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190500">
                <a:tc vMerge="1">
                  <a:txBody>
                    <a:bodyPr/>
                    <a:lstStyle/>
                    <a:p>
                      <a:endParaRPr lang="es-ES"/>
                    </a:p>
                  </a:txBody>
                  <a:tcP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19,09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20,98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21,49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24,16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23,18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22,82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21,74</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bl>
          </a:graphicData>
        </a:graphic>
      </p:graphicFrame>
      <p:sp>
        <p:nvSpPr>
          <p:cNvPr id="7" name="Cheurón 6"/>
          <p:cNvSpPr/>
          <p:nvPr/>
        </p:nvSpPr>
        <p:spPr>
          <a:xfrm>
            <a:off x="5636955" y="5158853"/>
            <a:ext cx="586854" cy="65509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8" name="CuadroTexto 7"/>
          <p:cNvSpPr txBox="1"/>
          <p:nvPr/>
        </p:nvSpPr>
        <p:spPr>
          <a:xfrm>
            <a:off x="3499815" y="5301733"/>
            <a:ext cx="2294090" cy="369332"/>
          </a:xfrm>
          <a:prstGeom prst="rect">
            <a:avLst/>
          </a:prstGeom>
          <a:noFill/>
        </p:spPr>
        <p:txBody>
          <a:bodyPr wrap="none" rtlCol="0">
            <a:spAutoFit/>
          </a:bodyPr>
          <a:lstStyle/>
          <a:p>
            <a:r>
              <a:rPr lang="es-ES" dirty="0" smtClean="0"/>
              <a:t>Diámetro de </a:t>
            </a:r>
            <a:r>
              <a:rPr lang="es-ES" dirty="0" smtClean="0">
                <a:sym typeface="Symbol" panose="05050102010706020507" pitchFamily="18" charset="2"/>
              </a:rPr>
              <a:t> 0,5 mm</a:t>
            </a:r>
            <a:endParaRPr lang="es-ES" dirty="0"/>
          </a:p>
        </p:txBody>
      </p:sp>
      <p:sp>
        <p:nvSpPr>
          <p:cNvPr id="9" name="Cheurón 8"/>
          <p:cNvSpPr/>
          <p:nvPr/>
        </p:nvSpPr>
        <p:spPr>
          <a:xfrm rot="10800000">
            <a:off x="5977718" y="1637041"/>
            <a:ext cx="586854" cy="65509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CuadroTexto 9"/>
          <p:cNvSpPr txBox="1"/>
          <p:nvPr/>
        </p:nvSpPr>
        <p:spPr>
          <a:xfrm>
            <a:off x="6564572" y="1779921"/>
            <a:ext cx="2294090" cy="369332"/>
          </a:xfrm>
          <a:prstGeom prst="rect">
            <a:avLst/>
          </a:prstGeom>
          <a:noFill/>
        </p:spPr>
        <p:txBody>
          <a:bodyPr wrap="none" rtlCol="0">
            <a:spAutoFit/>
          </a:bodyPr>
          <a:lstStyle/>
          <a:p>
            <a:r>
              <a:rPr lang="es-ES" dirty="0" smtClean="0"/>
              <a:t>Diámetro de </a:t>
            </a:r>
            <a:r>
              <a:rPr lang="es-ES" dirty="0" smtClean="0">
                <a:sym typeface="Symbol" panose="05050102010706020507" pitchFamily="18" charset="2"/>
              </a:rPr>
              <a:t> 0,3 mm</a:t>
            </a:r>
            <a:endParaRPr lang="es-ES" dirty="0"/>
          </a:p>
        </p:txBody>
      </p:sp>
    </p:spTree>
    <p:extLst>
      <p:ext uri="{BB962C8B-B14F-4D97-AF65-F5344CB8AC3E}">
        <p14:creationId xmlns:p14="http://schemas.microsoft.com/office/powerpoint/2010/main" val="2438147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645459" y="107578"/>
            <a:ext cx="3801036"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Objetivos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2762674195"/>
              </p:ext>
            </p:extLst>
          </p:nvPr>
        </p:nvGraphicFramePr>
        <p:xfrm>
          <a:off x="1532964" y="820271"/>
          <a:ext cx="9130554" cy="4814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8876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8036863"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Fuerzas de equilibrio sobre una burbuja</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sp>
        <p:nvSpPr>
          <p:cNvPr id="7" name="Rectángulo 6"/>
          <p:cNvSpPr/>
          <p:nvPr/>
        </p:nvSpPr>
        <p:spPr>
          <a:xfrm>
            <a:off x="432770" y="569470"/>
            <a:ext cx="10313159" cy="600164"/>
          </a:xfrm>
          <a:prstGeom prst="rect">
            <a:avLst/>
          </a:prstGeom>
        </p:spPr>
        <p:txBody>
          <a:bodyPr wrap="square">
            <a:spAutoFit/>
          </a:bodyPr>
          <a:lstStyle/>
          <a:p>
            <a:pPr lvl="0">
              <a:lnSpc>
                <a:spcPct val="150000"/>
              </a:lnSpc>
            </a:pPr>
            <a:r>
              <a:rPr lang="es-MX" sz="2200" b="1" i="1" u="sng" dirty="0">
                <a:latin typeface="Arial" panose="020B0604020202020204" pitchFamily="34" charset="0"/>
                <a:ea typeface="Calibri" panose="020F0502020204030204" pitchFamily="34" charset="0"/>
                <a:cs typeface="Arial" panose="020B0604020202020204" pitchFamily="34" charset="0"/>
              </a:rPr>
              <a:t>GRUPO </a:t>
            </a:r>
            <a:r>
              <a:rPr lang="es-MX" sz="2200" b="1" i="1" u="sng" dirty="0" smtClean="0">
                <a:latin typeface="Arial" panose="020B0604020202020204" pitchFamily="34" charset="0"/>
                <a:ea typeface="Calibri" panose="020F0502020204030204" pitchFamily="34" charset="0"/>
                <a:cs typeface="Arial" panose="020B0604020202020204" pitchFamily="34" charset="0"/>
              </a:rPr>
              <a:t>II – GRUPO IV: </a:t>
            </a:r>
            <a:r>
              <a:rPr lang="es-MX" sz="2200" i="1" u="sng" dirty="0" smtClean="0">
                <a:latin typeface="Arial" panose="020B0604020202020204" pitchFamily="34" charset="0"/>
                <a:ea typeface="Calibri" panose="020F0502020204030204" pitchFamily="34" charset="0"/>
                <a:cs typeface="Arial" panose="020B0604020202020204" pitchFamily="34" charset="0"/>
              </a:rPr>
              <a:t>presión variable y </a:t>
            </a:r>
            <a:r>
              <a:rPr lang="es-MX" sz="2200" i="1" u="sng" dirty="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fl</a:t>
            </a:r>
            <a:r>
              <a:rPr lang="es-MX" sz="2200" i="1" u="sng" dirty="0">
                <a:latin typeface="Arial" panose="020B0604020202020204" pitchFamily="34" charset="0"/>
                <a:ea typeface="Calibri" panose="020F0502020204030204" pitchFamily="34" charset="0"/>
                <a:cs typeface="Arial" panose="020B0604020202020204" pitchFamily="34" charset="0"/>
              </a:rPr>
              <a:t>ujo volumétrico </a:t>
            </a:r>
            <a:r>
              <a:rPr lang="es-MX" sz="2200" i="1" u="sng" dirty="0" smtClean="0">
                <a:latin typeface="Arial" panose="020B0604020202020204" pitchFamily="34" charset="0"/>
                <a:ea typeface="Calibri" panose="020F0502020204030204" pitchFamily="34" charset="0"/>
                <a:cs typeface="Arial" panose="020B0604020202020204" pitchFamily="34" charset="0"/>
              </a:rPr>
              <a:t>constante</a:t>
            </a:r>
            <a:endParaRPr lang="es-ES" sz="2200" i="1" u="sng"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311579332"/>
              </p:ext>
            </p:extLst>
          </p:nvPr>
        </p:nvGraphicFramePr>
        <p:xfrm>
          <a:off x="534807" y="1169634"/>
          <a:ext cx="4902200" cy="2833782"/>
        </p:xfrm>
        <a:graphic>
          <a:graphicData uri="http://schemas.openxmlformats.org/drawingml/2006/table">
            <a:tbl>
              <a:tblPr firstRow="1" firstCol="1" bandRow="1">
                <a:tableStyleId>{21E4AEA4-8DFA-4A89-87EB-49C32662AFE0}</a:tableStyleId>
              </a:tblPr>
              <a:tblGrid>
                <a:gridCol w="584309">
                  <a:extLst>
                    <a:ext uri="{9D8B030D-6E8A-4147-A177-3AD203B41FA5}">
                      <a16:colId xmlns:a16="http://schemas.microsoft.com/office/drawing/2014/main" val="20000"/>
                    </a:ext>
                  </a:extLst>
                </a:gridCol>
                <a:gridCol w="761891">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tblGrid>
              <a:tr h="200025">
                <a:tc rowSpan="2" gridSpan="2">
                  <a:txBody>
                    <a:bodyPr/>
                    <a:lstStyle/>
                    <a:p>
                      <a:pPr algn="ctr">
                        <a:lnSpc>
                          <a:spcPct val="100000"/>
                        </a:lnSpc>
                        <a:spcAft>
                          <a:spcPts val="0"/>
                        </a:spcAft>
                      </a:pPr>
                      <a:r>
                        <a:rPr lang="es-EC" sz="1300" dirty="0">
                          <a:solidFill>
                            <a:schemeClr val="tx1"/>
                          </a:solidFill>
                          <a:effectLst/>
                        </a:rPr>
                        <a:t>GRUPO 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rowSpan="2" hMerge="1">
                  <a:txBody>
                    <a:bodyPr/>
                    <a:lstStyle/>
                    <a:p>
                      <a:endParaRPr lang="es-ES"/>
                    </a:p>
                  </a:txBody>
                  <a:tcPr/>
                </a:tc>
                <a:tc gridSpan="7">
                  <a:txBody>
                    <a:bodyPr/>
                    <a:lstStyle/>
                    <a:p>
                      <a:pPr algn="ctr">
                        <a:lnSpc>
                          <a:spcPct val="100000"/>
                        </a:lnSpc>
                        <a:spcAft>
                          <a:spcPts val="0"/>
                        </a:spcAft>
                      </a:pPr>
                      <a:r>
                        <a:rPr lang="es-EC" sz="1300">
                          <a:solidFill>
                            <a:schemeClr val="tx1"/>
                          </a:solidFill>
                          <a:effectLst/>
                        </a:rPr>
                        <a:t>Voltaje aplicado </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56317">
                <a:tc gridSpan="2" vMerge="1">
                  <a:txBody>
                    <a:bodyPr/>
                    <a:lstStyle/>
                    <a:p>
                      <a:endParaRPr lang="es-ES"/>
                    </a:p>
                  </a:txBody>
                  <a:tcPr/>
                </a:tc>
                <a:tc hMerge="1" vMerge="1">
                  <a:txBody>
                    <a:bodyPr/>
                    <a:lstStyle/>
                    <a:p>
                      <a:endParaRPr lang="es-ES"/>
                    </a:p>
                  </a:txBody>
                  <a:tcPr/>
                </a:tc>
                <a:tc>
                  <a:txBody>
                    <a:bodyPr/>
                    <a:lstStyle/>
                    <a:p>
                      <a:pPr algn="ctr">
                        <a:lnSpc>
                          <a:spcPct val="100000"/>
                        </a:lnSpc>
                        <a:spcAft>
                          <a:spcPts val="0"/>
                        </a:spcAft>
                      </a:pPr>
                      <a:r>
                        <a:rPr lang="es-EC" sz="1300" dirty="0">
                          <a:solidFill>
                            <a:schemeClr val="tx1"/>
                          </a:solidFill>
                          <a:effectLst/>
                        </a:rPr>
                        <a:t>0,0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dirty="0">
                          <a:solidFill>
                            <a:schemeClr val="tx1"/>
                          </a:solidFill>
                          <a:effectLst/>
                        </a:rPr>
                        <a:t>1,5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dirty="0">
                          <a:solidFill>
                            <a:schemeClr val="tx1"/>
                          </a:solidFill>
                          <a:effectLst/>
                        </a:rPr>
                        <a:t>3,0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dirty="0">
                          <a:solidFill>
                            <a:schemeClr val="tx1"/>
                          </a:solidFill>
                          <a:effectLst/>
                        </a:rPr>
                        <a:t>4,5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dirty="0">
                          <a:solidFill>
                            <a:schemeClr val="tx1"/>
                          </a:solidFill>
                          <a:effectLst/>
                        </a:rPr>
                        <a:t>6,0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dirty="0">
                          <a:solidFill>
                            <a:schemeClr val="tx1"/>
                          </a:solidFill>
                          <a:effectLst/>
                        </a:rPr>
                        <a:t>7,5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dirty="0">
                          <a:solidFill>
                            <a:schemeClr val="tx1"/>
                          </a:solidFill>
                          <a:effectLst/>
                        </a:rPr>
                        <a:t>9,0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1"/>
                  </a:ext>
                </a:extLst>
              </a:tr>
              <a:tr h="351905">
                <a:tc rowSpan="2">
                  <a:txBody>
                    <a:bodyPr/>
                    <a:lstStyle/>
                    <a:p>
                      <a:pPr algn="ctr">
                        <a:lnSpc>
                          <a:spcPct val="100000"/>
                        </a:lnSpc>
                        <a:spcAft>
                          <a:spcPts val="0"/>
                        </a:spcAft>
                      </a:pPr>
                      <a:endParaRPr lang="es-EC" sz="1300" dirty="0" smtClean="0">
                        <a:solidFill>
                          <a:schemeClr val="tx1"/>
                        </a:solidFill>
                        <a:effectLst/>
                      </a:endParaRPr>
                    </a:p>
                    <a:p>
                      <a:pPr algn="ctr">
                        <a:lnSpc>
                          <a:spcPct val="100000"/>
                        </a:lnSpc>
                        <a:spcAft>
                          <a:spcPts val="0"/>
                        </a:spcAft>
                      </a:pPr>
                      <a:r>
                        <a:rPr lang="es-EC" sz="1300" dirty="0" smtClean="0">
                          <a:solidFill>
                            <a:schemeClr val="tx1"/>
                          </a:solidFill>
                          <a:effectLst/>
                        </a:rPr>
                        <a:t>Ensayo </a:t>
                      </a:r>
                      <a:r>
                        <a:rPr lang="es-EC" sz="1300" dirty="0">
                          <a:solidFill>
                            <a:schemeClr val="tx1"/>
                          </a:solidFill>
                          <a:effectLst/>
                        </a:rPr>
                        <a:t>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dirty="0">
                          <a:solidFill>
                            <a:schemeClr val="tx1"/>
                          </a:solidFill>
                          <a:effectLst/>
                        </a:rPr>
                        <a:t>24,22</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41,86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41,06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27,57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31,28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27,41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25,50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05761">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a:solidFill>
                            <a:schemeClr val="tx1"/>
                          </a:solidFill>
                          <a:effectLst/>
                        </a:rPr>
                        <a:t>20,96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26,22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26,41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22,84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22,16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21,14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20,72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403578">
                <a:tc rowSpan="2">
                  <a:txBody>
                    <a:bodyPr/>
                    <a:lstStyle/>
                    <a:p>
                      <a:pPr algn="ctr">
                        <a:lnSpc>
                          <a:spcPct val="100000"/>
                        </a:lnSpc>
                        <a:spcAft>
                          <a:spcPts val="0"/>
                        </a:spcAft>
                      </a:pPr>
                      <a:endParaRPr lang="es-EC" sz="1300" dirty="0" smtClean="0">
                        <a:solidFill>
                          <a:schemeClr val="tx1"/>
                        </a:solidFill>
                        <a:effectLst/>
                      </a:endParaRPr>
                    </a:p>
                    <a:p>
                      <a:pPr algn="ctr">
                        <a:lnSpc>
                          <a:spcPct val="100000"/>
                        </a:lnSpc>
                        <a:spcAft>
                          <a:spcPts val="0"/>
                        </a:spcAft>
                      </a:pPr>
                      <a:r>
                        <a:rPr lang="es-EC" sz="1300" dirty="0" smtClean="0">
                          <a:solidFill>
                            <a:schemeClr val="tx1"/>
                          </a:solidFill>
                          <a:effectLst/>
                        </a:rPr>
                        <a:t>Ensayo </a:t>
                      </a:r>
                      <a:r>
                        <a:rPr lang="es-EC" sz="1300" dirty="0">
                          <a:solidFill>
                            <a:schemeClr val="tx1"/>
                          </a:solidFill>
                          <a:effectLst/>
                        </a:rPr>
                        <a:t>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a:solidFill>
                            <a:schemeClr val="tx1"/>
                          </a:solidFill>
                          <a:effectLst/>
                        </a:rPr>
                        <a:t>9,17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33,08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35,25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43,21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52,02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43,07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38,93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85095">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a:solidFill>
                            <a:schemeClr val="tx1"/>
                          </a:solidFill>
                          <a:effectLst/>
                        </a:rPr>
                        <a:t>15,98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25,94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27,04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29,55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32,20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26,09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25,01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400411">
                <a:tc rowSpan="2">
                  <a:txBody>
                    <a:bodyPr/>
                    <a:lstStyle/>
                    <a:p>
                      <a:pPr algn="ctr">
                        <a:lnSpc>
                          <a:spcPct val="100000"/>
                        </a:lnSpc>
                        <a:spcAft>
                          <a:spcPts val="0"/>
                        </a:spcAft>
                      </a:pPr>
                      <a:endParaRPr lang="es-EC" sz="1300" dirty="0" smtClean="0">
                        <a:solidFill>
                          <a:schemeClr val="tx1"/>
                        </a:solidFill>
                        <a:effectLst/>
                      </a:endParaRPr>
                    </a:p>
                    <a:p>
                      <a:pPr algn="ctr">
                        <a:lnSpc>
                          <a:spcPct val="100000"/>
                        </a:lnSpc>
                        <a:spcAft>
                          <a:spcPts val="0"/>
                        </a:spcAft>
                      </a:pPr>
                      <a:r>
                        <a:rPr lang="es-EC" sz="1300" dirty="0" smtClean="0">
                          <a:solidFill>
                            <a:schemeClr val="tx1"/>
                          </a:solidFill>
                          <a:effectLst/>
                        </a:rPr>
                        <a:t>Ensayo </a:t>
                      </a:r>
                      <a:r>
                        <a:rPr lang="es-EC" sz="1300" dirty="0">
                          <a:solidFill>
                            <a:schemeClr val="tx1"/>
                          </a:solidFill>
                          <a:effectLst/>
                        </a:rPr>
                        <a:t>III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a:solidFill>
                            <a:schemeClr val="tx1"/>
                          </a:solidFill>
                          <a:effectLst/>
                        </a:rPr>
                        <a:t>70,90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68,80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62,82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49,81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48,62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46,68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43,13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244373">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0000"/>
                        </a:lnSpc>
                        <a:spcAft>
                          <a:spcPts val="0"/>
                        </a:spcAft>
                      </a:pPr>
                      <a:r>
                        <a:rPr lang="es-EC" sz="1300" dirty="0">
                          <a:solidFill>
                            <a:schemeClr val="tx1"/>
                          </a:solidFill>
                          <a:effectLst/>
                        </a:rPr>
                        <a:t>19,94</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20,50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19,26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17,41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17,87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a:solidFill>
                            <a:schemeClr val="tx1"/>
                          </a:solidFill>
                          <a:effectLst/>
                        </a:rPr>
                        <a:t>17,73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300" dirty="0">
                          <a:solidFill>
                            <a:schemeClr val="tx1"/>
                          </a:solidFill>
                          <a:effectLst/>
                        </a:rPr>
                        <a:t>21,02</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795542877"/>
              </p:ext>
            </p:extLst>
          </p:nvPr>
        </p:nvGraphicFramePr>
        <p:xfrm>
          <a:off x="6011680" y="2998723"/>
          <a:ext cx="5008243" cy="2935478"/>
        </p:xfrm>
        <a:graphic>
          <a:graphicData uri="http://schemas.openxmlformats.org/drawingml/2006/table">
            <a:tbl>
              <a:tblPr firstRow="1" firstCol="1" bandRow="1">
                <a:tableStyleId>{21E4AEA4-8DFA-4A89-87EB-49C32662AFE0}</a:tableStyleId>
              </a:tblPr>
              <a:tblGrid>
                <a:gridCol w="634780">
                  <a:extLst>
                    <a:ext uri="{9D8B030D-6E8A-4147-A177-3AD203B41FA5}">
                      <a16:colId xmlns:a16="http://schemas.microsoft.com/office/drawing/2014/main" val="20000"/>
                    </a:ext>
                  </a:extLst>
                </a:gridCol>
                <a:gridCol w="682511">
                  <a:extLst>
                    <a:ext uri="{9D8B030D-6E8A-4147-A177-3AD203B41FA5}">
                      <a16:colId xmlns:a16="http://schemas.microsoft.com/office/drawing/2014/main" val="20001"/>
                    </a:ext>
                  </a:extLst>
                </a:gridCol>
                <a:gridCol w="526916">
                  <a:extLst>
                    <a:ext uri="{9D8B030D-6E8A-4147-A177-3AD203B41FA5}">
                      <a16:colId xmlns:a16="http://schemas.microsoft.com/office/drawing/2014/main" val="20002"/>
                    </a:ext>
                  </a:extLst>
                </a:gridCol>
                <a:gridCol w="526916">
                  <a:extLst>
                    <a:ext uri="{9D8B030D-6E8A-4147-A177-3AD203B41FA5}">
                      <a16:colId xmlns:a16="http://schemas.microsoft.com/office/drawing/2014/main" val="20003"/>
                    </a:ext>
                  </a:extLst>
                </a:gridCol>
                <a:gridCol w="526916">
                  <a:extLst>
                    <a:ext uri="{9D8B030D-6E8A-4147-A177-3AD203B41FA5}">
                      <a16:colId xmlns:a16="http://schemas.microsoft.com/office/drawing/2014/main" val="20004"/>
                    </a:ext>
                  </a:extLst>
                </a:gridCol>
                <a:gridCol w="526916">
                  <a:extLst>
                    <a:ext uri="{9D8B030D-6E8A-4147-A177-3AD203B41FA5}">
                      <a16:colId xmlns:a16="http://schemas.microsoft.com/office/drawing/2014/main" val="20005"/>
                    </a:ext>
                  </a:extLst>
                </a:gridCol>
                <a:gridCol w="526916">
                  <a:extLst>
                    <a:ext uri="{9D8B030D-6E8A-4147-A177-3AD203B41FA5}">
                      <a16:colId xmlns:a16="http://schemas.microsoft.com/office/drawing/2014/main" val="20006"/>
                    </a:ext>
                  </a:extLst>
                </a:gridCol>
                <a:gridCol w="528186">
                  <a:extLst>
                    <a:ext uri="{9D8B030D-6E8A-4147-A177-3AD203B41FA5}">
                      <a16:colId xmlns:a16="http://schemas.microsoft.com/office/drawing/2014/main" val="20007"/>
                    </a:ext>
                  </a:extLst>
                </a:gridCol>
                <a:gridCol w="528186">
                  <a:extLst>
                    <a:ext uri="{9D8B030D-6E8A-4147-A177-3AD203B41FA5}">
                      <a16:colId xmlns:a16="http://schemas.microsoft.com/office/drawing/2014/main" val="20008"/>
                    </a:ext>
                  </a:extLst>
                </a:gridCol>
              </a:tblGrid>
              <a:tr h="144780">
                <a:tc rowSpan="2" gridSpan="2">
                  <a:txBody>
                    <a:bodyPr/>
                    <a:lstStyle/>
                    <a:p>
                      <a:pPr algn="ctr">
                        <a:lnSpc>
                          <a:spcPct val="107000"/>
                        </a:lnSpc>
                        <a:spcAft>
                          <a:spcPts val="0"/>
                        </a:spcAft>
                      </a:pPr>
                      <a:r>
                        <a:rPr lang="es-EC" sz="1300">
                          <a:solidFill>
                            <a:schemeClr val="tx1"/>
                          </a:solidFill>
                          <a:effectLst/>
                        </a:rPr>
                        <a:t>GRUPO IV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rowSpan="2" hMerge="1">
                  <a:txBody>
                    <a:bodyPr/>
                    <a:lstStyle/>
                    <a:p>
                      <a:endParaRPr lang="es-ES"/>
                    </a:p>
                  </a:txBody>
                  <a:tcPr/>
                </a:tc>
                <a:tc gridSpan="7">
                  <a:txBody>
                    <a:bodyPr/>
                    <a:lstStyle/>
                    <a:p>
                      <a:pPr algn="ctr">
                        <a:lnSpc>
                          <a:spcPct val="107000"/>
                        </a:lnSpc>
                        <a:spcAft>
                          <a:spcPts val="0"/>
                        </a:spcAft>
                      </a:pPr>
                      <a:r>
                        <a:rPr lang="es-EC" sz="1300">
                          <a:solidFill>
                            <a:schemeClr val="tx1"/>
                          </a:solidFill>
                          <a:effectLst/>
                        </a:rPr>
                        <a:t>Voltaje aplicado </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44780">
                <a:tc gridSpan="2" vMerge="1">
                  <a:txBody>
                    <a:bodyPr/>
                    <a:lstStyle/>
                    <a:p>
                      <a:endParaRPr lang="es-ES"/>
                    </a:p>
                  </a:txBody>
                  <a:tcPr/>
                </a:tc>
                <a:tc hMerge="1" vMerge="1">
                  <a:txBody>
                    <a:bodyPr/>
                    <a:lstStyle/>
                    <a:p>
                      <a:endParaRPr lang="es-ES"/>
                    </a:p>
                  </a:txBody>
                  <a:tcPr/>
                </a:tc>
                <a:tc>
                  <a:txBody>
                    <a:bodyPr/>
                    <a:lstStyle/>
                    <a:p>
                      <a:pPr algn="ctr">
                        <a:lnSpc>
                          <a:spcPct val="107000"/>
                        </a:lnSpc>
                        <a:spcAft>
                          <a:spcPts val="0"/>
                        </a:spcAft>
                      </a:pPr>
                      <a:r>
                        <a:rPr lang="es-EC" sz="1300" dirty="0">
                          <a:solidFill>
                            <a:schemeClr val="tx1"/>
                          </a:solidFill>
                          <a:effectLst/>
                        </a:rPr>
                        <a:t>0,0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1,5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3,0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4,5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6,0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7,5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dirty="0">
                          <a:solidFill>
                            <a:schemeClr val="tx1"/>
                          </a:solidFill>
                          <a:effectLst/>
                        </a:rPr>
                        <a:t>9,0 kV</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1"/>
                  </a:ext>
                </a:extLst>
              </a:tr>
              <a:tr h="412372">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a:t>
                      </a:r>
                      <a:r>
                        <a:rPr lang="es-EC" sz="1300" dirty="0">
                          <a:solidFill>
                            <a:schemeClr val="tx1"/>
                          </a:solidFill>
                          <a:effectLst/>
                        </a:rPr>
                        <a:t>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11,99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13,87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32,23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30,63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50,30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26,81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28,89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14057">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14,94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16,17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23,49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25,91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31,49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20,75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24,64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434997">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a:t>
                      </a:r>
                      <a:r>
                        <a:rPr lang="es-EC" sz="1300" dirty="0">
                          <a:solidFill>
                            <a:schemeClr val="tx1"/>
                          </a:solidFill>
                          <a:effectLst/>
                        </a:rPr>
                        <a:t>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16,58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34,50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37,74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23,44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21,74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32,27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31,59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284872">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20,61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26,75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28,20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22,60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22,13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25,51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25,43</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457622">
                <a:tc rowSpan="2">
                  <a:txBody>
                    <a:bodyPr/>
                    <a:lstStyle/>
                    <a:p>
                      <a:pPr algn="ctr">
                        <a:lnSpc>
                          <a:spcPct val="107000"/>
                        </a:lnSpc>
                        <a:spcAft>
                          <a:spcPts val="0"/>
                        </a:spcAft>
                      </a:pPr>
                      <a:endParaRPr lang="es-EC" sz="1300" dirty="0" smtClean="0">
                        <a:solidFill>
                          <a:schemeClr val="tx1"/>
                        </a:solidFill>
                        <a:effectLst/>
                      </a:endParaRPr>
                    </a:p>
                    <a:p>
                      <a:pPr algn="ctr">
                        <a:lnSpc>
                          <a:spcPct val="107000"/>
                        </a:lnSpc>
                        <a:spcAft>
                          <a:spcPts val="0"/>
                        </a:spcAft>
                      </a:pPr>
                      <a:r>
                        <a:rPr lang="es-EC" sz="1300" dirty="0" smtClean="0">
                          <a:solidFill>
                            <a:schemeClr val="tx1"/>
                          </a:solidFill>
                          <a:effectLst/>
                        </a:rPr>
                        <a:t>Ensayo </a:t>
                      </a:r>
                      <a:r>
                        <a:rPr lang="es-EC" sz="1300" dirty="0">
                          <a:solidFill>
                            <a:schemeClr val="tx1"/>
                          </a:solidFill>
                          <a:effectLst/>
                        </a:rPr>
                        <a:t>III</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Fb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18,20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27,71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20,38</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26,62</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23,85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23,96</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23,70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235116">
                <a:tc vMerge="1">
                  <a:txBody>
                    <a:bodyPr/>
                    <a:lstStyle/>
                    <a:p>
                      <a:pPr algn="ctr">
                        <a:lnSpc>
                          <a:spcPct val="107000"/>
                        </a:lnSpc>
                        <a:spcAft>
                          <a:spcPts val="0"/>
                        </a:spcAft>
                      </a:pP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Fc (µN)</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C" sz="1300">
                          <a:solidFill>
                            <a:schemeClr val="tx1"/>
                          </a:solidFill>
                          <a:effectLst/>
                        </a:rPr>
                        <a:t>19,05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22,34</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20,75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25,19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22,29</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a:solidFill>
                            <a:schemeClr val="tx1"/>
                          </a:solidFill>
                          <a:effectLst/>
                        </a:rPr>
                        <a:t>22,97</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300" dirty="0">
                          <a:solidFill>
                            <a:schemeClr val="tx1"/>
                          </a:solidFill>
                          <a:effectLst/>
                        </a:rPr>
                        <a:t>22,51</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bl>
          </a:graphicData>
        </a:graphic>
      </p:graphicFrame>
      <p:sp>
        <p:nvSpPr>
          <p:cNvPr id="11" name="Cheurón 10"/>
          <p:cNvSpPr/>
          <p:nvPr/>
        </p:nvSpPr>
        <p:spPr>
          <a:xfrm>
            <a:off x="5145205" y="5117910"/>
            <a:ext cx="586854" cy="65509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CuadroTexto 11"/>
          <p:cNvSpPr txBox="1"/>
          <p:nvPr/>
        </p:nvSpPr>
        <p:spPr>
          <a:xfrm>
            <a:off x="2912962" y="5260790"/>
            <a:ext cx="2294090" cy="369332"/>
          </a:xfrm>
          <a:prstGeom prst="rect">
            <a:avLst/>
          </a:prstGeom>
          <a:noFill/>
        </p:spPr>
        <p:txBody>
          <a:bodyPr wrap="none" rtlCol="0">
            <a:spAutoFit/>
          </a:bodyPr>
          <a:lstStyle/>
          <a:p>
            <a:r>
              <a:rPr lang="es-ES" dirty="0" smtClean="0"/>
              <a:t>Diámetro de </a:t>
            </a:r>
            <a:r>
              <a:rPr lang="es-ES" dirty="0" smtClean="0">
                <a:sym typeface="Symbol" panose="05050102010706020507" pitchFamily="18" charset="2"/>
              </a:rPr>
              <a:t> 0,5 mm</a:t>
            </a:r>
            <a:endParaRPr lang="es-ES" dirty="0"/>
          </a:p>
        </p:txBody>
      </p:sp>
      <p:sp>
        <p:nvSpPr>
          <p:cNvPr id="13" name="Cheurón 12"/>
          <p:cNvSpPr/>
          <p:nvPr/>
        </p:nvSpPr>
        <p:spPr>
          <a:xfrm rot="10800000">
            <a:off x="5732059" y="1596098"/>
            <a:ext cx="586854" cy="65509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CuadroTexto 13"/>
          <p:cNvSpPr txBox="1"/>
          <p:nvPr/>
        </p:nvSpPr>
        <p:spPr>
          <a:xfrm>
            <a:off x="6217995" y="1738978"/>
            <a:ext cx="2294090" cy="369332"/>
          </a:xfrm>
          <a:prstGeom prst="rect">
            <a:avLst/>
          </a:prstGeom>
          <a:noFill/>
        </p:spPr>
        <p:txBody>
          <a:bodyPr wrap="none" rtlCol="0">
            <a:spAutoFit/>
          </a:bodyPr>
          <a:lstStyle/>
          <a:p>
            <a:r>
              <a:rPr lang="es-ES" dirty="0" smtClean="0"/>
              <a:t>Diámetro de </a:t>
            </a:r>
            <a:r>
              <a:rPr lang="es-ES" dirty="0" smtClean="0">
                <a:sym typeface="Symbol" panose="05050102010706020507" pitchFamily="18" charset="2"/>
              </a:rPr>
              <a:t> 0,3 mm</a:t>
            </a:r>
            <a:endParaRPr lang="es-ES" dirty="0"/>
          </a:p>
        </p:txBody>
      </p:sp>
    </p:spTree>
    <p:extLst>
      <p:ext uri="{BB962C8B-B14F-4D97-AF65-F5344CB8AC3E}">
        <p14:creationId xmlns:p14="http://schemas.microsoft.com/office/powerpoint/2010/main" val="2845907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219631" y="143006"/>
            <a:ext cx="8242198"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000" b="1" dirty="0" smtClean="0">
                <a:solidFill>
                  <a:schemeClr val="bg2">
                    <a:lumMod val="25000"/>
                  </a:schemeClr>
                </a:solidFill>
                <a:latin typeface="Arial" panose="020B0604020202020204" pitchFamily="34" charset="0"/>
                <a:cs typeface="Arial" panose="020B0604020202020204" pitchFamily="34" charset="0"/>
              </a:rPr>
              <a:t>Análisis de la influencia del campo eléctrico</a:t>
            </a:r>
          </a:p>
          <a:p>
            <a:pPr marL="0" indent="0">
              <a:buFont typeface="Arial" panose="020B0604020202020204" pitchFamily="34" charset="0"/>
              <a:buNone/>
            </a:pPr>
            <a:endParaRPr lang="es-EC" sz="3000" b="1" dirty="0">
              <a:latin typeface="Arial" panose="020B0604020202020204" pitchFamily="34" charset="0"/>
              <a:cs typeface="Arial" panose="020B0604020202020204" pitchFamily="34" charset="0"/>
            </a:endParaRPr>
          </a:p>
        </p:txBody>
      </p:sp>
      <p:pic>
        <p:nvPicPr>
          <p:cNvPr id="3" name="Imagen 2"/>
          <p:cNvPicPr/>
          <p:nvPr/>
        </p:nvPicPr>
        <p:blipFill>
          <a:blip r:embed="rId2">
            <a:extLst>
              <a:ext uri="{28A0092B-C50C-407E-A947-70E740481C1C}">
                <a14:useLocalDpi xmlns:a14="http://schemas.microsoft.com/office/drawing/2010/main" val="0"/>
              </a:ext>
            </a:extLst>
          </a:blip>
          <a:stretch>
            <a:fillRect/>
          </a:stretch>
        </p:blipFill>
        <p:spPr bwMode="auto">
          <a:xfrm>
            <a:off x="219631" y="1091821"/>
            <a:ext cx="5119552" cy="438293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CuadroTexto 3"/>
              <p:cNvSpPr txBox="1"/>
              <p:nvPr/>
            </p:nvSpPr>
            <p:spPr>
              <a:xfrm>
                <a:off x="5770348" y="5497614"/>
                <a:ext cx="24806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𝐹</m:t>
                          </m:r>
                        </m:e>
                        <m:sub>
                          <m:r>
                            <a:rPr lang="es-ES" b="0" i="1" smtClean="0">
                              <a:latin typeface="Cambria Math" panose="02040503050406030204" pitchFamily="18" charset="0"/>
                            </a:rPr>
                            <m:t>𝑒</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𝑆𝑇𝑅</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𝐸𝐻𝐷</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𝑇</m:t>
                          </m:r>
                        </m:e>
                        <m:sub>
                          <m:r>
                            <a:rPr lang="es-ES" b="0" i="1" smtClean="0">
                              <a:latin typeface="Cambria Math" panose="02040503050406030204" pitchFamily="18" charset="0"/>
                            </a:rPr>
                            <m:t>𝐷𝐸𝑃</m:t>
                          </m:r>
                        </m:sub>
                      </m:sSub>
                    </m:oMath>
                  </m:oMathPara>
                </a14:m>
                <a:endParaRPr lang="es-ES" dirty="0"/>
              </a:p>
            </p:txBody>
          </p:sp>
        </mc:Choice>
        <mc:Fallback xmlns="">
          <p:sp>
            <p:nvSpPr>
              <p:cNvPr id="4" name="CuadroTexto 3"/>
              <p:cNvSpPr txBox="1">
                <a:spLocks noRot="1" noChangeAspect="1" noMove="1" noResize="1" noEditPoints="1" noAdjustHandles="1" noChangeArrowheads="1" noChangeShapeType="1" noTextEdit="1"/>
              </p:cNvSpPr>
              <p:nvPr/>
            </p:nvSpPr>
            <p:spPr>
              <a:xfrm>
                <a:off x="5770348" y="5497614"/>
                <a:ext cx="2480679" cy="276999"/>
              </a:xfrm>
              <a:prstGeom prst="rect">
                <a:avLst/>
              </a:prstGeom>
              <a:blipFill rotWithShape="0">
                <a:blip r:embed="rId3"/>
                <a:stretch>
                  <a:fillRect l="-1966" r="-246" b="-15556"/>
                </a:stretch>
              </a:blipFill>
            </p:spPr>
            <p:txBody>
              <a:bodyPr/>
              <a:lstStyle/>
              <a:p>
                <a:r>
                  <a:rPr lang="es-ES">
                    <a:noFill/>
                  </a:rPr>
                  <a:t> </a:t>
                </a:r>
              </a:p>
            </p:txBody>
          </p:sp>
        </mc:Fallback>
      </mc:AlternateContent>
      <p:sp>
        <p:nvSpPr>
          <p:cNvPr id="5" name="CuadroTexto 4"/>
          <p:cNvSpPr txBox="1"/>
          <p:nvPr/>
        </p:nvSpPr>
        <p:spPr>
          <a:xfrm>
            <a:off x="5367799" y="4275036"/>
            <a:ext cx="2041328" cy="369332"/>
          </a:xfrm>
          <a:prstGeom prst="rect">
            <a:avLst/>
          </a:prstGeom>
          <a:noFill/>
        </p:spPr>
        <p:txBody>
          <a:bodyPr wrap="none" rtlCol="0">
            <a:spAutoFit/>
          </a:bodyPr>
          <a:lstStyle/>
          <a:p>
            <a:r>
              <a:rPr lang="es-ES" b="1" i="1" u="sng" dirty="0" smtClean="0"/>
              <a:t>FUERZA ELECTRICA </a:t>
            </a:r>
            <a:endParaRPr lang="es-ES" b="1" i="1" u="sng" dirty="0"/>
          </a:p>
        </p:txBody>
      </p:sp>
      <mc:AlternateContent xmlns:mc="http://schemas.openxmlformats.org/markup-compatibility/2006" xmlns:a14="http://schemas.microsoft.com/office/drawing/2010/main">
        <mc:Choice Requires="a14">
          <p:sp>
            <p:nvSpPr>
              <p:cNvPr id="6" name="Rectángulo 5"/>
              <p:cNvSpPr/>
              <p:nvPr/>
            </p:nvSpPr>
            <p:spPr>
              <a:xfrm>
                <a:off x="5508385" y="1863377"/>
                <a:ext cx="3004604"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𝐷𝐸𝑃</m:t>
                          </m:r>
                        </m:sub>
                      </m:sSub>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1</m:t>
                          </m:r>
                        </m:num>
                        <m:den>
                          <m:r>
                            <a:rPr lang="es-ES" i="0">
                              <a:latin typeface="Cambria Math" panose="02040503050406030204" pitchFamily="18" charset="0"/>
                            </a:rPr>
                            <m:t>2</m:t>
                          </m:r>
                        </m:den>
                      </m:f>
                      <m:sSub>
                        <m:sSubPr>
                          <m:ctrlPr>
                            <a:rPr lang="es-ES"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𝑂</m:t>
                          </m:r>
                        </m:sub>
                      </m:sSub>
                      <m:d>
                        <m:dPr>
                          <m:ctrlPr>
                            <a:rPr lang="es-ES" i="1">
                              <a:latin typeface="Cambria Math" panose="02040503050406030204" pitchFamily="18" charset="0"/>
                            </a:rPr>
                          </m:ctrlPr>
                        </m:dPr>
                        <m:e>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𝑔</m:t>
                              </m:r>
                            </m:sub>
                            <m:sup>
                              <m:r>
                                <a:rPr lang="es-ES" i="0">
                                  <a:latin typeface="Cambria Math" panose="02040503050406030204" pitchFamily="18" charset="0"/>
                                </a:rPr>
                                <m:t>2</m:t>
                              </m:r>
                            </m:sup>
                          </m:sSubSup>
                          <m:sSub>
                            <m:sSubPr>
                              <m:ctrlPr>
                                <a:rPr lang="es-ES"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𝑔</m:t>
                              </m:r>
                            </m:sub>
                          </m:sSub>
                          <m:r>
                            <a:rPr lang="es-ES" i="0">
                              <a:latin typeface="Cambria Math" panose="02040503050406030204" pitchFamily="18" charset="0"/>
                            </a:rPr>
                            <m:t>−</m:t>
                          </m:r>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𝑙</m:t>
                              </m:r>
                            </m:sub>
                            <m:sup>
                              <m:r>
                                <a:rPr lang="es-ES" i="0">
                                  <a:latin typeface="Cambria Math" panose="02040503050406030204" pitchFamily="18" charset="0"/>
                                </a:rPr>
                                <m:t>2</m:t>
                              </m:r>
                            </m:sup>
                          </m:sSubSup>
                          <m:sSub>
                            <m:sSubPr>
                              <m:ctrlPr>
                                <a:rPr lang="es-ES"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𝑙</m:t>
                              </m:r>
                            </m:sub>
                          </m:sSub>
                        </m:e>
                      </m:d>
                      <m:sSub>
                        <m:sSubPr>
                          <m:ctrlPr>
                            <a:rPr lang="es-ES" i="1">
                              <a:latin typeface="Cambria Math" panose="02040503050406030204" pitchFamily="18" charset="0"/>
                            </a:rPr>
                          </m:ctrlPr>
                        </m:sSubPr>
                        <m:e>
                          <m:r>
                            <a:rPr lang="es-ES" i="1">
                              <a:latin typeface="Cambria Math" panose="02040503050406030204" pitchFamily="18" charset="0"/>
                            </a:rPr>
                            <m:t>𝑛</m:t>
                          </m:r>
                        </m:e>
                        <m:sub>
                          <m:r>
                            <a:rPr lang="es-ES" i="1">
                              <a:latin typeface="Cambria Math" panose="02040503050406030204" pitchFamily="18" charset="0"/>
                            </a:rPr>
                            <m:t>𝑙</m:t>
                          </m:r>
                        </m:sub>
                      </m:sSub>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5508385" y="1863377"/>
                <a:ext cx="3004604" cy="610936"/>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492023" y="2574570"/>
                <a:ext cx="3684663"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𝑆𝑇𝑅</m:t>
                          </m:r>
                        </m:sub>
                      </m:sSub>
                      <m:r>
                        <a:rPr lang="es-ES" i="0">
                          <a:latin typeface="Cambria Math" panose="02040503050406030204" pitchFamily="18" charset="0"/>
                        </a:rPr>
                        <m:t>= </m:t>
                      </m:r>
                      <m:f>
                        <m:fPr>
                          <m:ctrlPr>
                            <a:rPr lang="es-ES" i="1">
                              <a:latin typeface="Cambria Math" panose="02040503050406030204" pitchFamily="18" charset="0"/>
                            </a:rPr>
                          </m:ctrlPr>
                        </m:fPr>
                        <m:num>
                          <m:r>
                            <a:rPr lang="es-ES" i="0">
                              <a:latin typeface="Cambria Math" panose="02040503050406030204" pitchFamily="18" charset="0"/>
                            </a:rPr>
                            <m:t>1</m:t>
                          </m:r>
                        </m:num>
                        <m:den>
                          <m:r>
                            <a:rPr lang="es-ES" i="0">
                              <a:latin typeface="Cambria Math" panose="02040503050406030204" pitchFamily="18" charset="0"/>
                            </a:rPr>
                            <m:t>2</m:t>
                          </m:r>
                        </m:den>
                      </m:f>
                      <m:sSub>
                        <m:sSubPr>
                          <m:ctrlPr>
                            <a:rPr lang="es-ES"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𝑂</m:t>
                          </m:r>
                        </m:sub>
                      </m:sSub>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𝑙</m:t>
                          </m:r>
                        </m:sub>
                        <m:sup>
                          <m:r>
                            <a:rPr lang="es-ES" i="0">
                              <a:latin typeface="Cambria Math" panose="02040503050406030204" pitchFamily="18" charset="0"/>
                            </a:rPr>
                            <m:t>2</m:t>
                          </m:r>
                        </m:sup>
                      </m:sSubSup>
                      <m:d>
                        <m:dPr>
                          <m:begChr m:val="["/>
                          <m:endChr m:val="]"/>
                          <m:ctrlPr>
                            <a:rPr lang="es-ES" i="1">
                              <a:latin typeface="Cambria Math" panose="02040503050406030204" pitchFamily="18" charset="0"/>
                            </a:rPr>
                          </m:ctrlPr>
                        </m:dPr>
                        <m:e>
                          <m:f>
                            <m:fPr>
                              <m:ctrlPr>
                                <a:rPr lang="es-ES" i="1">
                                  <a:latin typeface="Cambria Math" panose="02040503050406030204" pitchFamily="18" charset="0"/>
                                </a:rPr>
                              </m:ctrlPr>
                            </m:fPr>
                            <m:num>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𝑙</m:t>
                                      </m:r>
                                    </m:sub>
                                  </m:sSub>
                                  <m:r>
                                    <a:rPr lang="es-ES" i="0">
                                      <a:latin typeface="Cambria Math" panose="02040503050406030204" pitchFamily="18" charset="0"/>
                                    </a:rPr>
                                    <m:t>−1</m:t>
                                  </m:r>
                                </m:e>
                              </m:d>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𝑙</m:t>
                                      </m:r>
                                    </m:sub>
                                  </m:sSub>
                                  <m:r>
                                    <a:rPr lang="es-ES" i="0">
                                      <a:latin typeface="Cambria Math" panose="02040503050406030204" pitchFamily="18" charset="0"/>
                                    </a:rPr>
                                    <m:t>+2</m:t>
                                  </m:r>
                                </m:e>
                              </m:d>
                            </m:num>
                            <m:den>
                              <m:r>
                                <a:rPr lang="es-ES" i="0">
                                  <a:latin typeface="Cambria Math" panose="02040503050406030204" pitchFamily="18" charset="0"/>
                                </a:rPr>
                                <m:t>3</m:t>
                              </m:r>
                            </m:den>
                          </m:f>
                        </m:e>
                      </m:d>
                      <m:sSub>
                        <m:sSubPr>
                          <m:ctrlPr>
                            <a:rPr lang="es-ES" i="1">
                              <a:latin typeface="Cambria Math" panose="02040503050406030204" pitchFamily="18" charset="0"/>
                            </a:rPr>
                          </m:ctrlPr>
                        </m:sSubPr>
                        <m:e>
                          <m:r>
                            <a:rPr lang="es-ES" i="1">
                              <a:latin typeface="Cambria Math" panose="02040503050406030204" pitchFamily="18" charset="0"/>
                            </a:rPr>
                            <m:t>𝑛</m:t>
                          </m:r>
                        </m:e>
                        <m:sub>
                          <m:r>
                            <a:rPr lang="es-ES" i="1">
                              <a:latin typeface="Cambria Math" panose="02040503050406030204" pitchFamily="18" charset="0"/>
                            </a:rPr>
                            <m:t>𝑙</m:t>
                          </m:r>
                        </m:sub>
                      </m:sSub>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5492023" y="2574570"/>
                <a:ext cx="3684663" cy="708720"/>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508385" y="3391292"/>
                <a:ext cx="3828612"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𝐸𝐻𝐷</m:t>
                          </m:r>
                        </m:sub>
                      </m:sSub>
                      <m:r>
                        <a:rPr lang="es-ES" i="0">
                          <a:latin typeface="Cambria Math" panose="02040503050406030204" pitchFamily="18" charset="0"/>
                        </a:rPr>
                        <m:t>= −</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𝑂</m:t>
                              </m:r>
                            </m:sub>
                          </m:sSub>
                          <m:sSup>
                            <m:sSupPr>
                              <m:ctrlPr>
                                <a:rPr lang="es-ES" i="1">
                                  <a:latin typeface="Cambria Math" panose="02040503050406030204" pitchFamily="18" charset="0"/>
                                </a:rPr>
                              </m:ctrlPr>
                            </m:sSupPr>
                            <m:e>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𝑙</m:t>
                                      </m:r>
                                    </m:sub>
                                  </m:sSub>
                                  <m:r>
                                    <a:rPr lang="es-ES" i="0">
                                      <a:latin typeface="Cambria Math" panose="02040503050406030204" pitchFamily="18" charset="0"/>
                                    </a:rPr>
                                    <m:t>−1</m:t>
                                  </m:r>
                                </m:e>
                              </m:d>
                            </m:e>
                            <m:sup>
                              <m:r>
                                <a:rPr lang="es-ES" i="0">
                                  <a:latin typeface="Cambria Math" panose="02040503050406030204" pitchFamily="18" charset="0"/>
                                </a:rPr>
                                <m:t>2</m:t>
                              </m:r>
                            </m:sup>
                          </m:sSup>
                        </m:num>
                        <m:den>
                          <m:r>
                            <a:rPr lang="es-ES" i="0">
                              <a:latin typeface="Cambria Math" panose="02040503050406030204" pitchFamily="18" charset="0"/>
                            </a:rPr>
                            <m:t>6</m:t>
                          </m:r>
                        </m:den>
                      </m:f>
                      <m:r>
                        <a:rPr lang="es-ES" i="0">
                          <a:latin typeface="Cambria Math" panose="02040503050406030204" pitchFamily="18" charset="0"/>
                        </a:rPr>
                        <m:t>(2</m:t>
                      </m:r>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𝑙𝑛</m:t>
                          </m:r>
                        </m:sub>
                        <m:sup>
                          <m:r>
                            <a:rPr lang="es-ES" i="0">
                              <a:latin typeface="Cambria Math" panose="02040503050406030204" pitchFamily="18" charset="0"/>
                            </a:rPr>
                            <m:t>2</m:t>
                          </m:r>
                        </m:sup>
                      </m:sSubSup>
                      <m:r>
                        <a:rPr lang="es-ES" i="0">
                          <a:latin typeface="Cambria Math" panose="02040503050406030204" pitchFamily="18" charset="0"/>
                        </a:rPr>
                        <m:t>−</m:t>
                      </m:r>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𝑙𝑡</m:t>
                          </m:r>
                        </m:sub>
                        <m:sup>
                          <m:r>
                            <a:rPr lang="es-ES" i="0">
                              <a:latin typeface="Cambria Math" panose="02040503050406030204" pitchFamily="18" charset="0"/>
                            </a:rPr>
                            <m:t>2</m:t>
                          </m:r>
                        </m:sup>
                      </m:sSubSup>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𝑛</m:t>
                          </m:r>
                        </m:e>
                        <m:sub>
                          <m:r>
                            <a:rPr lang="es-ES" i="1">
                              <a:latin typeface="Cambria Math" panose="02040503050406030204" pitchFamily="18" charset="0"/>
                            </a:rPr>
                            <m:t>𝑙</m:t>
                          </m:r>
                        </m:sub>
                      </m:sSub>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5508385" y="3391292"/>
                <a:ext cx="3828612" cy="648126"/>
              </a:xfrm>
              <a:prstGeom prst="rect">
                <a:avLst/>
              </a:prstGeom>
              <a:blipFill rotWithShape="0">
                <a:blip r:embed="rId6"/>
                <a:stretch>
                  <a:fillRect/>
                </a:stretch>
              </a:blipFill>
            </p:spPr>
            <p:txBody>
              <a:bodyPr/>
              <a:lstStyle/>
              <a:p>
                <a:r>
                  <a:rPr lang="es-ES">
                    <a:noFill/>
                  </a:rPr>
                  <a:t> </a:t>
                </a:r>
              </a:p>
            </p:txBody>
          </p:sp>
        </mc:Fallback>
      </mc:AlternateContent>
      <p:sp>
        <p:nvSpPr>
          <p:cNvPr id="9" name="CuadroTexto 8"/>
          <p:cNvSpPr txBox="1"/>
          <p:nvPr/>
        </p:nvSpPr>
        <p:spPr>
          <a:xfrm>
            <a:off x="5242381" y="1246748"/>
            <a:ext cx="2482667" cy="369332"/>
          </a:xfrm>
          <a:prstGeom prst="rect">
            <a:avLst/>
          </a:prstGeom>
          <a:noFill/>
        </p:spPr>
        <p:txBody>
          <a:bodyPr wrap="none" rtlCol="0">
            <a:spAutoFit/>
          </a:bodyPr>
          <a:lstStyle/>
          <a:p>
            <a:r>
              <a:rPr lang="es-ES" b="1" i="1" u="sng" dirty="0" smtClean="0"/>
              <a:t>ESFUERZOS ELÉCTRICO </a:t>
            </a:r>
            <a:endParaRPr lang="es-ES" b="1" i="1" u="sng" dirty="0"/>
          </a:p>
        </p:txBody>
      </p:sp>
      <mc:AlternateContent xmlns:mc="http://schemas.openxmlformats.org/markup-compatibility/2006" xmlns:a14="http://schemas.microsoft.com/office/drawing/2010/main">
        <mc:Choice Requires="a14">
          <p:sp>
            <p:nvSpPr>
              <p:cNvPr id="10" name="Rectángulo 9"/>
              <p:cNvSpPr/>
              <p:nvPr/>
            </p:nvSpPr>
            <p:spPr>
              <a:xfrm>
                <a:off x="5644863" y="4623560"/>
                <a:ext cx="3993144"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𝑒</m:t>
                          </m:r>
                        </m:sub>
                      </m:sSub>
                      <m:r>
                        <a:rPr lang="es-ES" i="0">
                          <a:latin typeface="Cambria Math" panose="02040503050406030204" pitchFamily="18" charset="0"/>
                        </a:rPr>
                        <m:t> =</m:t>
                      </m:r>
                      <m:r>
                        <a:rPr lang="es-ES" i="1">
                          <a:latin typeface="Cambria Math" panose="02040503050406030204" pitchFamily="18" charset="0"/>
                        </a:rPr>
                        <m:t>𝑞𝐸</m:t>
                      </m:r>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1</m:t>
                          </m:r>
                        </m:num>
                        <m:den>
                          <m:r>
                            <a:rPr lang="es-ES" i="0">
                              <a:latin typeface="Cambria Math" panose="02040503050406030204" pitchFamily="18" charset="0"/>
                            </a:rPr>
                            <m:t>2</m:t>
                          </m:r>
                        </m:den>
                      </m:f>
                      <m:sSup>
                        <m:sSupPr>
                          <m:ctrlPr>
                            <a:rPr lang="es-ES" i="1">
                              <a:latin typeface="Cambria Math" panose="02040503050406030204" pitchFamily="18" charset="0"/>
                            </a:rPr>
                          </m:ctrlPr>
                        </m:sSupPr>
                        <m:e>
                          <m:r>
                            <a:rPr lang="es-ES" i="1">
                              <a:latin typeface="Cambria Math" panose="02040503050406030204" pitchFamily="18" charset="0"/>
                            </a:rPr>
                            <m:t>𝐸</m:t>
                          </m:r>
                        </m:e>
                        <m:sup>
                          <m:r>
                            <a:rPr lang="es-ES" i="0">
                              <a:latin typeface="Cambria Math" panose="02040503050406030204" pitchFamily="18" charset="0"/>
                            </a:rPr>
                            <m:t>2</m:t>
                          </m:r>
                        </m:sup>
                      </m:sSup>
                      <m:r>
                        <a:rPr lang="es-ES" i="0">
                          <a:latin typeface="Cambria Math" panose="02040503050406030204" pitchFamily="18" charset="0"/>
                        </a:rPr>
                        <m:t>𝛻</m:t>
                      </m:r>
                      <m:r>
                        <a:rPr lang="es-ES" i="1">
                          <a:latin typeface="Cambria Math" panose="02040503050406030204" pitchFamily="18" charset="0"/>
                        </a:rPr>
                        <m:t>𝜀</m:t>
                      </m:r>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1</m:t>
                          </m:r>
                        </m:num>
                        <m:den>
                          <m:r>
                            <a:rPr lang="es-ES" i="0">
                              <a:latin typeface="Cambria Math" panose="02040503050406030204" pitchFamily="18" charset="0"/>
                            </a:rPr>
                            <m:t>2</m:t>
                          </m:r>
                        </m:den>
                      </m:f>
                      <m:r>
                        <a:rPr lang="es-ES" i="0">
                          <a:latin typeface="Cambria Math" panose="02040503050406030204" pitchFamily="18" charset="0"/>
                        </a:rPr>
                        <m:t>𝛻</m:t>
                      </m:r>
                      <m:r>
                        <a:rPr lang="es-ES" i="0">
                          <a:latin typeface="Cambria Math" panose="02040503050406030204" pitchFamily="18" charset="0"/>
                        </a:rPr>
                        <m:t>[</m:t>
                      </m:r>
                      <m:sSup>
                        <m:sSupPr>
                          <m:ctrlPr>
                            <a:rPr lang="es-ES" i="1">
                              <a:latin typeface="Cambria Math" panose="02040503050406030204" pitchFamily="18" charset="0"/>
                            </a:rPr>
                          </m:ctrlPr>
                        </m:sSupPr>
                        <m:e>
                          <m:r>
                            <a:rPr lang="es-ES" i="1">
                              <a:latin typeface="Cambria Math" panose="02040503050406030204" pitchFamily="18" charset="0"/>
                            </a:rPr>
                            <m:t>𝐸</m:t>
                          </m:r>
                        </m:e>
                        <m:sup>
                          <m:r>
                            <a:rPr lang="es-ES" i="0">
                              <a:latin typeface="Cambria Math" panose="02040503050406030204" pitchFamily="18" charset="0"/>
                            </a:rPr>
                            <m:t>2</m:t>
                          </m:r>
                        </m:sup>
                      </m:sSup>
                      <m:d>
                        <m:dPr>
                          <m:ctrlPr>
                            <a:rPr lang="es-ES" i="1">
                              <a:latin typeface="Cambria Math" panose="02040503050406030204" pitchFamily="18" charset="0"/>
                            </a:rPr>
                          </m:ctrlPr>
                        </m:dPr>
                        <m:e>
                          <m:f>
                            <m:fPr>
                              <m:ctrlPr>
                                <a:rPr lang="es-ES" i="1">
                                  <a:latin typeface="Cambria Math" panose="02040503050406030204" pitchFamily="18" charset="0"/>
                                </a:rPr>
                              </m:ctrlPr>
                            </m:fPr>
                            <m:num>
                              <m:r>
                                <a:rPr lang="es-ES" i="0">
                                  <a:latin typeface="Cambria Math" panose="02040503050406030204" pitchFamily="18" charset="0"/>
                                </a:rPr>
                                <m:t>𝜕</m:t>
                              </m:r>
                              <m:r>
                                <a:rPr lang="es-ES" i="1">
                                  <a:latin typeface="Cambria Math" panose="02040503050406030204" pitchFamily="18" charset="0"/>
                                </a:rPr>
                                <m:t>𝜀</m:t>
                              </m:r>
                            </m:num>
                            <m:den>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𝑚</m:t>
                                  </m:r>
                                </m:sub>
                              </m:sSub>
                            </m:den>
                          </m:f>
                        </m:e>
                      </m:d>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𝑚</m:t>
                          </m:r>
                        </m:sub>
                      </m:sSub>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5644863" y="4623560"/>
                <a:ext cx="3993144" cy="714683"/>
              </a:xfrm>
              <a:prstGeom prst="rect">
                <a:avLst/>
              </a:prstGeom>
              <a:blipFill rotWithShape="0">
                <a:blip r:embed="rId7"/>
                <a:stretch>
                  <a:fillRect/>
                </a:stretch>
              </a:blipFill>
            </p:spPr>
            <p:txBody>
              <a:bodyPr/>
              <a:lstStyle/>
              <a:p>
                <a:r>
                  <a:rPr lang="es-ES">
                    <a:noFill/>
                  </a:rPr>
                  <a:t> </a:t>
                </a:r>
              </a:p>
            </p:txBody>
          </p:sp>
        </mc:Fallback>
      </mc:AlternateContent>
      <p:sp>
        <p:nvSpPr>
          <p:cNvPr id="11" name="CuadroTexto 10"/>
          <p:cNvSpPr txBox="1"/>
          <p:nvPr/>
        </p:nvSpPr>
        <p:spPr>
          <a:xfrm>
            <a:off x="9473475" y="2770323"/>
            <a:ext cx="2769669" cy="369332"/>
          </a:xfrm>
          <a:prstGeom prst="rect">
            <a:avLst/>
          </a:prstGeom>
          <a:noFill/>
        </p:spPr>
        <p:txBody>
          <a:bodyPr wrap="none" rtlCol="0">
            <a:spAutoFit/>
          </a:bodyPr>
          <a:lstStyle/>
          <a:p>
            <a:r>
              <a:rPr lang="es-ES" dirty="0" smtClean="0"/>
              <a:t>Esfuerzo de </a:t>
            </a:r>
            <a:r>
              <a:rPr lang="es-EC" dirty="0"/>
              <a:t>electrostricción</a:t>
            </a:r>
            <a:endParaRPr lang="es-ES" dirty="0"/>
          </a:p>
        </p:txBody>
      </p:sp>
      <p:sp>
        <p:nvSpPr>
          <p:cNvPr id="12" name="CuadroTexto 11"/>
          <p:cNvSpPr txBox="1"/>
          <p:nvPr/>
        </p:nvSpPr>
        <p:spPr>
          <a:xfrm>
            <a:off x="9072042" y="1984179"/>
            <a:ext cx="2767552" cy="369332"/>
          </a:xfrm>
          <a:prstGeom prst="rect">
            <a:avLst/>
          </a:prstGeom>
          <a:noFill/>
        </p:spPr>
        <p:txBody>
          <a:bodyPr wrap="none" rtlCol="0">
            <a:spAutoFit/>
          </a:bodyPr>
          <a:lstStyle/>
          <a:p>
            <a:r>
              <a:rPr lang="es-ES" dirty="0" smtClean="0"/>
              <a:t>Esfuerzo de </a:t>
            </a:r>
            <a:r>
              <a:rPr lang="es-EC" dirty="0"/>
              <a:t>dielectroforesis</a:t>
            </a:r>
            <a:endParaRPr lang="es-ES" dirty="0"/>
          </a:p>
        </p:txBody>
      </p:sp>
      <p:sp>
        <p:nvSpPr>
          <p:cNvPr id="13" name="Flecha derecha 12"/>
          <p:cNvSpPr/>
          <p:nvPr/>
        </p:nvSpPr>
        <p:spPr>
          <a:xfrm>
            <a:off x="8568435" y="2104837"/>
            <a:ext cx="448161" cy="239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derecha 13"/>
          <p:cNvSpPr/>
          <p:nvPr/>
        </p:nvSpPr>
        <p:spPr>
          <a:xfrm>
            <a:off x="9099952" y="2835255"/>
            <a:ext cx="448161" cy="239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derecha 14"/>
          <p:cNvSpPr/>
          <p:nvPr/>
        </p:nvSpPr>
        <p:spPr>
          <a:xfrm>
            <a:off x="9305064" y="3644018"/>
            <a:ext cx="448161" cy="239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p:cNvSpPr txBox="1"/>
          <p:nvPr/>
        </p:nvSpPr>
        <p:spPr>
          <a:xfrm>
            <a:off x="9679172" y="3556467"/>
            <a:ext cx="2563972" cy="369332"/>
          </a:xfrm>
          <a:prstGeom prst="rect">
            <a:avLst/>
          </a:prstGeom>
          <a:noFill/>
        </p:spPr>
        <p:txBody>
          <a:bodyPr wrap="none" rtlCol="0">
            <a:spAutoFit/>
          </a:bodyPr>
          <a:lstStyle/>
          <a:p>
            <a:r>
              <a:rPr lang="es-ES" dirty="0" smtClean="0"/>
              <a:t>Esf. electrohidrodinámico</a:t>
            </a:r>
            <a:endParaRPr lang="es-ES" dirty="0"/>
          </a:p>
        </p:txBody>
      </p:sp>
    </p:spTree>
    <p:extLst>
      <p:ext uri="{BB962C8B-B14F-4D97-AF65-F5344CB8AC3E}">
        <p14:creationId xmlns:p14="http://schemas.microsoft.com/office/powerpoint/2010/main" val="3005787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192335" y="607030"/>
            <a:ext cx="8242198"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500" b="1" i="1" u="sng" dirty="0" smtClean="0">
                <a:solidFill>
                  <a:schemeClr val="bg2">
                    <a:lumMod val="25000"/>
                  </a:schemeClr>
                </a:solidFill>
                <a:latin typeface="Arial" panose="020B0604020202020204" pitchFamily="34" charset="0"/>
                <a:cs typeface="Arial" panose="020B0604020202020204" pitchFamily="34" charset="0"/>
              </a:rPr>
              <a:t>Esfuerzos eléctricos alrededor de la burbuja</a:t>
            </a:r>
          </a:p>
          <a:p>
            <a:pPr marL="0" indent="0">
              <a:buFont typeface="Arial" panose="020B0604020202020204" pitchFamily="34" charset="0"/>
              <a:buNone/>
            </a:pPr>
            <a:endParaRPr lang="es-EC" sz="2500" b="1" i="1" u="sng"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091" y="1344233"/>
            <a:ext cx="2524125" cy="4524375"/>
          </a:xfrm>
          <a:prstGeom prst="rect">
            <a:avLst/>
          </a:prstGeom>
        </p:spPr>
      </p:pic>
      <p:sp>
        <p:nvSpPr>
          <p:cNvPr id="10" name="CuadroTexto 9"/>
          <p:cNvSpPr txBox="1"/>
          <p:nvPr/>
        </p:nvSpPr>
        <p:spPr>
          <a:xfrm>
            <a:off x="4116026" y="1597644"/>
            <a:ext cx="4186852" cy="369332"/>
          </a:xfrm>
          <a:prstGeom prst="rect">
            <a:avLst/>
          </a:prstGeom>
          <a:noFill/>
        </p:spPr>
        <p:txBody>
          <a:bodyPr wrap="none" rtlCol="0">
            <a:spAutoFit/>
          </a:bodyPr>
          <a:lstStyle/>
          <a:p>
            <a:r>
              <a:rPr lang="es-ES" i="1" u="sng" dirty="0" smtClean="0"/>
              <a:t>PARÁMETROS DE ESFUERZOS ELÉCTRICOS  </a:t>
            </a:r>
            <a:endParaRPr lang="es-ES" i="1" u="sng" dirty="0"/>
          </a:p>
        </p:txBody>
      </p:sp>
      <mc:AlternateContent xmlns:mc="http://schemas.openxmlformats.org/markup-compatibility/2006" xmlns:a14="http://schemas.microsoft.com/office/drawing/2010/main">
        <mc:Choice Requires="a14">
          <p:sp>
            <p:nvSpPr>
              <p:cNvPr id="11" name="Rectángulo 10"/>
              <p:cNvSpPr/>
              <p:nvPr/>
            </p:nvSpPr>
            <p:spPr>
              <a:xfrm>
                <a:off x="4758334" y="2264270"/>
                <a:ext cx="3676199" cy="691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𝑙</m:t>
                          </m:r>
                        </m:sub>
                        <m:sup>
                          <m:r>
                            <a:rPr lang="es-ES" i="0">
                              <a:latin typeface="Cambria Math" panose="02040503050406030204" pitchFamily="18" charset="0"/>
                            </a:rPr>
                            <m:t>2</m:t>
                          </m:r>
                        </m:sup>
                      </m:sSubSup>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9</m:t>
                          </m:r>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0">
                                  <a:latin typeface="Cambria Math" panose="02040503050406030204" pitchFamily="18" charset="0"/>
                                </a:rPr>
                                <m:t>0</m:t>
                              </m:r>
                            </m:sub>
                            <m:sup>
                              <m:r>
                                <a:rPr lang="es-ES" i="0">
                                  <a:latin typeface="Cambria Math" panose="02040503050406030204" pitchFamily="18" charset="0"/>
                                </a:rPr>
                                <m:t>2</m:t>
                              </m:r>
                            </m:sup>
                          </m:sSubSup>
                        </m:num>
                        <m:den>
                          <m:sSup>
                            <m:sSupPr>
                              <m:ctrlPr>
                                <a:rPr lang="es-ES" i="1">
                                  <a:latin typeface="Cambria Math" panose="02040503050406030204" pitchFamily="18" charset="0"/>
                                </a:rPr>
                              </m:ctrlPr>
                            </m:sSupPr>
                            <m:e>
                              <m:d>
                                <m:dPr>
                                  <m:ctrlPr>
                                    <a:rPr lang="es-ES" i="1">
                                      <a:latin typeface="Cambria Math" panose="02040503050406030204" pitchFamily="18" charset="0"/>
                                    </a:rPr>
                                  </m:ctrlPr>
                                </m:dPr>
                                <m:e>
                                  <m:r>
                                    <a:rPr lang="es-ES" i="0">
                                      <a:latin typeface="Cambria Math" panose="02040503050406030204" pitchFamily="18" charset="0"/>
                                    </a:rPr>
                                    <m:t>2+</m:t>
                                  </m:r>
                                  <m:r>
                                    <a:rPr lang="es-ES" i="1">
                                      <a:latin typeface="Cambria Math" panose="02040503050406030204" pitchFamily="18" charset="0"/>
                                    </a:rPr>
                                    <m:t>𝑋</m:t>
                                  </m:r>
                                </m:e>
                              </m:d>
                            </m:e>
                            <m:sup>
                              <m:r>
                                <a:rPr lang="es-ES" i="0">
                                  <a:latin typeface="Cambria Math" panose="02040503050406030204" pitchFamily="18" charset="0"/>
                                </a:rPr>
                                <m:t>2</m:t>
                              </m:r>
                            </m:sup>
                          </m:sSup>
                        </m:den>
                      </m:f>
                      <m:r>
                        <a:rPr lang="es-ES" i="0">
                          <a:latin typeface="Cambria Math" panose="02040503050406030204" pitchFamily="18" charset="0"/>
                        </a:rPr>
                        <m:t> </m:t>
                      </m:r>
                      <m:d>
                        <m:dPr>
                          <m:begChr m:val="["/>
                          <m:endChr m:val="]"/>
                          <m:ctrlPr>
                            <a:rPr lang="es-ES" i="1">
                              <a:latin typeface="Cambria Math" panose="02040503050406030204" pitchFamily="18" charset="0"/>
                            </a:rPr>
                          </m:ctrlPr>
                        </m:dPr>
                        <m:e>
                          <m:sSup>
                            <m:sSupPr>
                              <m:ctrlPr>
                                <a:rPr lang="es-ES" i="1">
                                  <a:latin typeface="Cambria Math" panose="02040503050406030204" pitchFamily="18" charset="0"/>
                                </a:rPr>
                              </m:ctrlPr>
                            </m:sSupPr>
                            <m:e>
                              <m:r>
                                <a:rPr lang="es-ES" i="1">
                                  <a:latin typeface="Cambria Math" panose="02040503050406030204" pitchFamily="18" charset="0"/>
                                </a:rPr>
                                <m:t>𝑋</m:t>
                              </m:r>
                            </m:e>
                            <m:sup>
                              <m:r>
                                <a:rPr lang="es-ES" i="0">
                                  <a:latin typeface="Cambria Math" panose="02040503050406030204" pitchFamily="18" charset="0"/>
                                </a:rPr>
                                <m:t>2</m:t>
                              </m:r>
                            </m:sup>
                          </m:sSup>
                          <m:func>
                            <m:funcPr>
                              <m:ctrlPr>
                                <a:rPr lang="es-ES" i="1">
                                  <a:latin typeface="Cambria Math" panose="02040503050406030204" pitchFamily="18" charset="0"/>
                                </a:rPr>
                              </m:ctrlPr>
                            </m:funcPr>
                            <m:fName>
                              <m:sSup>
                                <m:sSupPr>
                                  <m:ctrlPr>
                                    <a:rPr lang="es-ES" i="1">
                                      <a:latin typeface="Cambria Math" panose="02040503050406030204" pitchFamily="18" charset="0"/>
                                    </a:rPr>
                                  </m:ctrlPr>
                                </m:sSupPr>
                                <m:e>
                                  <m:r>
                                    <m:rPr>
                                      <m:sty m:val="p"/>
                                    </m:rPr>
                                    <a:rPr lang="es-ES" i="0">
                                      <a:latin typeface="Cambria Math" panose="02040503050406030204" pitchFamily="18" charset="0"/>
                                    </a:rPr>
                                    <m:t>cos</m:t>
                                  </m:r>
                                </m:e>
                                <m:sup>
                                  <m:r>
                                    <a:rPr lang="es-ES" i="0">
                                      <a:latin typeface="Cambria Math" panose="02040503050406030204" pitchFamily="18" charset="0"/>
                                    </a:rPr>
                                    <m:t>2</m:t>
                                  </m:r>
                                </m:sup>
                              </m:sSup>
                            </m:fName>
                            <m:e>
                              <m:r>
                                <a:rPr lang="es-ES" i="1">
                                  <a:latin typeface="Cambria Math" panose="02040503050406030204" pitchFamily="18" charset="0"/>
                                </a:rPr>
                                <m:t>𝜃</m:t>
                              </m:r>
                            </m:e>
                          </m:func>
                          <m:r>
                            <a:rPr lang="es-ES" i="0">
                              <a:latin typeface="Cambria Math" panose="02040503050406030204" pitchFamily="18" charset="0"/>
                            </a:rPr>
                            <m:t>+</m:t>
                          </m:r>
                          <m:func>
                            <m:funcPr>
                              <m:ctrlPr>
                                <a:rPr lang="es-ES" i="1">
                                  <a:latin typeface="Cambria Math" panose="02040503050406030204" pitchFamily="18" charset="0"/>
                                </a:rPr>
                              </m:ctrlPr>
                            </m:funcPr>
                            <m:fName>
                              <m:sSup>
                                <m:sSupPr>
                                  <m:ctrlPr>
                                    <a:rPr lang="es-ES" i="1">
                                      <a:latin typeface="Cambria Math" panose="02040503050406030204" pitchFamily="18" charset="0"/>
                                    </a:rPr>
                                  </m:ctrlPr>
                                </m:sSupPr>
                                <m:e>
                                  <m:r>
                                    <m:rPr>
                                      <m:sty m:val="p"/>
                                    </m:rPr>
                                    <a:rPr lang="es-ES" i="0">
                                      <a:latin typeface="Cambria Math" panose="02040503050406030204" pitchFamily="18" charset="0"/>
                                    </a:rPr>
                                    <m:t>sin</m:t>
                                  </m:r>
                                </m:e>
                                <m:sup>
                                  <m:r>
                                    <a:rPr lang="es-ES" i="0">
                                      <a:latin typeface="Cambria Math" panose="02040503050406030204" pitchFamily="18" charset="0"/>
                                    </a:rPr>
                                    <m:t>2</m:t>
                                  </m:r>
                                </m:sup>
                              </m:sSup>
                            </m:fName>
                            <m:e>
                              <m:r>
                                <a:rPr lang="es-ES" i="1">
                                  <a:latin typeface="Cambria Math" panose="02040503050406030204" pitchFamily="18" charset="0"/>
                                </a:rPr>
                                <m:t>𝜃</m:t>
                              </m:r>
                            </m:e>
                          </m:func>
                        </m:e>
                      </m:d>
                    </m:oMath>
                  </m:oMathPara>
                </a14:m>
                <a:endParaRPr lang="es-ES" dirty="0"/>
              </a:p>
            </p:txBody>
          </p:sp>
        </mc:Choice>
        <mc:Fallback xmlns="">
          <p:sp>
            <p:nvSpPr>
              <p:cNvPr id="11" name="Rectángulo 10"/>
              <p:cNvSpPr>
                <a:spLocks noRot="1" noChangeAspect="1" noMove="1" noResize="1" noEditPoints="1" noAdjustHandles="1" noChangeArrowheads="1" noChangeShapeType="1" noTextEdit="1"/>
              </p:cNvSpPr>
              <p:nvPr/>
            </p:nvSpPr>
            <p:spPr>
              <a:xfrm>
                <a:off x="4758334" y="2264270"/>
                <a:ext cx="3676199" cy="691728"/>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758334" y="3032546"/>
                <a:ext cx="1657185" cy="691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𝑔</m:t>
                          </m:r>
                        </m:sub>
                        <m:sup>
                          <m:r>
                            <a:rPr lang="es-ES" i="0">
                              <a:latin typeface="Cambria Math" panose="02040503050406030204" pitchFamily="18" charset="0"/>
                            </a:rPr>
                            <m:t>2</m:t>
                          </m:r>
                        </m:sup>
                      </m:sSubSup>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9</m:t>
                          </m:r>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0">
                                  <a:latin typeface="Cambria Math" panose="02040503050406030204" pitchFamily="18" charset="0"/>
                                </a:rPr>
                                <m:t>0</m:t>
                              </m:r>
                            </m:sub>
                            <m:sup>
                              <m:r>
                                <a:rPr lang="es-ES" i="0">
                                  <a:latin typeface="Cambria Math" panose="02040503050406030204" pitchFamily="18" charset="0"/>
                                </a:rPr>
                                <m:t>2</m:t>
                              </m:r>
                            </m:sup>
                          </m:sSubSup>
                        </m:num>
                        <m:den>
                          <m:sSup>
                            <m:sSupPr>
                              <m:ctrlPr>
                                <a:rPr lang="es-ES" i="1">
                                  <a:latin typeface="Cambria Math" panose="02040503050406030204" pitchFamily="18" charset="0"/>
                                </a:rPr>
                              </m:ctrlPr>
                            </m:sSupPr>
                            <m:e>
                              <m:d>
                                <m:dPr>
                                  <m:ctrlPr>
                                    <a:rPr lang="es-ES" i="1">
                                      <a:latin typeface="Cambria Math" panose="02040503050406030204" pitchFamily="18" charset="0"/>
                                    </a:rPr>
                                  </m:ctrlPr>
                                </m:dPr>
                                <m:e>
                                  <m:r>
                                    <a:rPr lang="es-ES" i="0">
                                      <a:latin typeface="Cambria Math" panose="02040503050406030204" pitchFamily="18" charset="0"/>
                                    </a:rPr>
                                    <m:t>2+</m:t>
                                  </m:r>
                                  <m:r>
                                    <a:rPr lang="es-ES" i="1">
                                      <a:latin typeface="Cambria Math" panose="02040503050406030204" pitchFamily="18" charset="0"/>
                                    </a:rPr>
                                    <m:t>𝑋</m:t>
                                  </m:r>
                                </m:e>
                              </m:d>
                            </m:e>
                            <m:sup>
                              <m:r>
                                <a:rPr lang="es-ES" i="0">
                                  <a:latin typeface="Cambria Math" panose="02040503050406030204" pitchFamily="18" charset="0"/>
                                </a:rPr>
                                <m:t>2</m:t>
                              </m:r>
                            </m:sup>
                          </m:sSup>
                        </m:den>
                      </m:f>
                    </m:oMath>
                  </m:oMathPara>
                </a14:m>
                <a:endParaRPr lang="es-ES" dirty="0"/>
              </a:p>
            </p:txBody>
          </p:sp>
        </mc:Choice>
        <mc:Fallback xmlns="">
          <p:sp>
            <p:nvSpPr>
              <p:cNvPr id="12" name="Rectángulo 11"/>
              <p:cNvSpPr>
                <a:spLocks noRot="1" noChangeAspect="1" noMove="1" noResize="1" noEditPoints="1" noAdjustHandles="1" noChangeArrowheads="1" noChangeShapeType="1" noTextEdit="1"/>
              </p:cNvSpPr>
              <p:nvPr/>
            </p:nvSpPr>
            <p:spPr>
              <a:xfrm>
                <a:off x="4758334" y="3032546"/>
                <a:ext cx="1657185" cy="691728"/>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4758334" y="3800822"/>
                <a:ext cx="4121320" cy="691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𝑙𝑛</m:t>
                          </m:r>
                        </m:sub>
                        <m:sup>
                          <m:r>
                            <a:rPr lang="es-ES" i="0">
                              <a:latin typeface="Cambria Math" panose="02040503050406030204" pitchFamily="18" charset="0"/>
                            </a:rPr>
                            <m:t>2</m:t>
                          </m:r>
                        </m:sup>
                      </m:sSubSup>
                      <m:r>
                        <a:rPr lang="es-ES" i="0">
                          <a:latin typeface="Cambria Math" panose="02040503050406030204" pitchFamily="18" charset="0"/>
                        </a:rPr>
                        <m:t>−</m:t>
                      </m:r>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1">
                              <a:latin typeface="Cambria Math" panose="02040503050406030204" pitchFamily="18" charset="0"/>
                            </a:rPr>
                            <m:t>𝑙𝑡</m:t>
                          </m:r>
                        </m:sub>
                        <m:sup>
                          <m:r>
                            <a:rPr lang="es-ES" i="0">
                              <a:latin typeface="Cambria Math" panose="02040503050406030204" pitchFamily="18" charset="0"/>
                            </a:rPr>
                            <m:t>2</m:t>
                          </m:r>
                        </m:sup>
                      </m:sSubSup>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9</m:t>
                          </m:r>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0">
                                  <a:latin typeface="Cambria Math" panose="02040503050406030204" pitchFamily="18" charset="0"/>
                                </a:rPr>
                                <m:t>0</m:t>
                              </m:r>
                            </m:sub>
                            <m:sup>
                              <m:r>
                                <a:rPr lang="es-ES" i="0">
                                  <a:latin typeface="Cambria Math" panose="02040503050406030204" pitchFamily="18" charset="0"/>
                                </a:rPr>
                                <m:t>2</m:t>
                              </m:r>
                            </m:sup>
                          </m:sSubSup>
                        </m:num>
                        <m:den>
                          <m:sSup>
                            <m:sSupPr>
                              <m:ctrlPr>
                                <a:rPr lang="es-ES" i="1">
                                  <a:latin typeface="Cambria Math" panose="02040503050406030204" pitchFamily="18" charset="0"/>
                                </a:rPr>
                              </m:ctrlPr>
                            </m:sSupPr>
                            <m:e>
                              <m:d>
                                <m:dPr>
                                  <m:ctrlPr>
                                    <a:rPr lang="es-ES" i="1">
                                      <a:latin typeface="Cambria Math" panose="02040503050406030204" pitchFamily="18" charset="0"/>
                                    </a:rPr>
                                  </m:ctrlPr>
                                </m:dPr>
                                <m:e>
                                  <m:r>
                                    <a:rPr lang="es-ES" i="0">
                                      <a:latin typeface="Cambria Math" panose="02040503050406030204" pitchFamily="18" charset="0"/>
                                    </a:rPr>
                                    <m:t>2+</m:t>
                                  </m:r>
                                  <m:r>
                                    <a:rPr lang="es-ES" i="1">
                                      <a:latin typeface="Cambria Math" panose="02040503050406030204" pitchFamily="18" charset="0"/>
                                    </a:rPr>
                                    <m:t>𝑋</m:t>
                                  </m:r>
                                </m:e>
                              </m:d>
                            </m:e>
                            <m:sup>
                              <m:r>
                                <a:rPr lang="es-ES" i="0">
                                  <a:latin typeface="Cambria Math" panose="02040503050406030204" pitchFamily="18" charset="0"/>
                                </a:rPr>
                                <m:t>2</m:t>
                              </m:r>
                            </m:sup>
                          </m:sSup>
                        </m:den>
                      </m:f>
                      <m:r>
                        <a:rPr lang="es-ES" i="0">
                          <a:latin typeface="Cambria Math" panose="02040503050406030204" pitchFamily="18" charset="0"/>
                        </a:rPr>
                        <m:t> </m:t>
                      </m:r>
                      <m:sSup>
                        <m:sSupPr>
                          <m:ctrlPr>
                            <a:rPr lang="es-ES" i="1">
                              <a:latin typeface="Cambria Math" panose="02040503050406030204" pitchFamily="18" charset="0"/>
                            </a:rPr>
                          </m:ctrlPr>
                        </m:sSupPr>
                        <m:e>
                          <m:r>
                            <a:rPr lang="es-ES" i="1">
                              <a:latin typeface="Cambria Math" panose="02040503050406030204" pitchFamily="18" charset="0"/>
                            </a:rPr>
                            <m:t>𝑋</m:t>
                          </m:r>
                        </m:e>
                        <m:sup>
                          <m:r>
                            <a:rPr lang="es-ES" i="0">
                              <a:latin typeface="Cambria Math" panose="02040503050406030204" pitchFamily="18" charset="0"/>
                            </a:rPr>
                            <m:t>2</m:t>
                          </m:r>
                        </m:sup>
                      </m:sSup>
                      <m:func>
                        <m:funcPr>
                          <m:ctrlPr>
                            <a:rPr lang="es-ES" i="1">
                              <a:latin typeface="Cambria Math" panose="02040503050406030204" pitchFamily="18" charset="0"/>
                            </a:rPr>
                          </m:ctrlPr>
                        </m:funcPr>
                        <m:fName>
                          <m:sSup>
                            <m:sSupPr>
                              <m:ctrlPr>
                                <a:rPr lang="es-ES" i="1">
                                  <a:latin typeface="Cambria Math" panose="02040503050406030204" pitchFamily="18" charset="0"/>
                                </a:rPr>
                              </m:ctrlPr>
                            </m:sSupPr>
                            <m:e>
                              <m:r>
                                <m:rPr>
                                  <m:sty m:val="p"/>
                                </m:rPr>
                                <a:rPr lang="es-ES" i="0">
                                  <a:latin typeface="Cambria Math" panose="02040503050406030204" pitchFamily="18" charset="0"/>
                                </a:rPr>
                                <m:t>cos</m:t>
                              </m:r>
                            </m:e>
                            <m:sup>
                              <m:r>
                                <a:rPr lang="es-ES" i="0">
                                  <a:latin typeface="Cambria Math" panose="02040503050406030204" pitchFamily="18" charset="0"/>
                                </a:rPr>
                                <m:t>2</m:t>
                              </m:r>
                            </m:sup>
                          </m:sSup>
                        </m:fName>
                        <m:e>
                          <m:r>
                            <a:rPr lang="es-ES" i="1">
                              <a:latin typeface="Cambria Math" panose="02040503050406030204" pitchFamily="18" charset="0"/>
                            </a:rPr>
                            <m:t>𝜃</m:t>
                          </m:r>
                        </m:e>
                      </m:func>
                      <m:r>
                        <a:rPr lang="es-ES" i="0">
                          <a:latin typeface="Cambria Math" panose="02040503050406030204" pitchFamily="18" charset="0"/>
                        </a:rPr>
                        <m:t>+</m:t>
                      </m:r>
                      <m:func>
                        <m:funcPr>
                          <m:ctrlPr>
                            <a:rPr lang="es-ES" i="1">
                              <a:latin typeface="Cambria Math" panose="02040503050406030204" pitchFamily="18" charset="0"/>
                            </a:rPr>
                          </m:ctrlPr>
                        </m:funcPr>
                        <m:fName>
                          <m:sSup>
                            <m:sSupPr>
                              <m:ctrlPr>
                                <a:rPr lang="es-ES" i="1">
                                  <a:latin typeface="Cambria Math" panose="02040503050406030204" pitchFamily="18" charset="0"/>
                                </a:rPr>
                              </m:ctrlPr>
                            </m:sSupPr>
                            <m:e>
                              <m:r>
                                <m:rPr>
                                  <m:sty m:val="p"/>
                                </m:rPr>
                                <a:rPr lang="es-ES" i="0">
                                  <a:latin typeface="Cambria Math" panose="02040503050406030204" pitchFamily="18" charset="0"/>
                                </a:rPr>
                                <m:t>sin</m:t>
                              </m:r>
                            </m:e>
                            <m:sup>
                              <m:r>
                                <a:rPr lang="es-ES" i="0">
                                  <a:latin typeface="Cambria Math" panose="02040503050406030204" pitchFamily="18" charset="0"/>
                                </a:rPr>
                                <m:t>2</m:t>
                              </m:r>
                            </m:sup>
                          </m:sSup>
                        </m:fName>
                        <m:e>
                          <m:r>
                            <a:rPr lang="es-ES" i="1">
                              <a:latin typeface="Cambria Math" panose="02040503050406030204" pitchFamily="18" charset="0"/>
                            </a:rPr>
                            <m:t>𝜃</m:t>
                          </m:r>
                        </m:e>
                      </m:func>
                    </m:oMath>
                  </m:oMathPara>
                </a14:m>
                <a:endParaRPr lang="es-ES" dirty="0"/>
              </a:p>
            </p:txBody>
          </p:sp>
        </mc:Choice>
        <mc:Fallback xmlns="">
          <p:sp>
            <p:nvSpPr>
              <p:cNvPr id="13" name="Rectángulo 12"/>
              <p:cNvSpPr>
                <a:spLocks noRot="1" noChangeAspect="1" noMove="1" noResize="1" noEditPoints="1" noAdjustHandles="1" noChangeArrowheads="1" noChangeShapeType="1" noTextEdit="1"/>
              </p:cNvSpPr>
              <p:nvPr/>
            </p:nvSpPr>
            <p:spPr>
              <a:xfrm>
                <a:off x="4758334" y="3800822"/>
                <a:ext cx="4121320" cy="691728"/>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4758334" y="4553885"/>
                <a:ext cx="1385316" cy="689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S" i="1">
                              <a:latin typeface="Cambria Math" panose="02040503050406030204" pitchFamily="18" charset="0"/>
                            </a:rPr>
                          </m:ctrlPr>
                        </m:sSubSupPr>
                        <m:e>
                          <m:r>
                            <a:rPr lang="es-ES" i="1">
                              <a:latin typeface="Cambria Math" panose="02040503050406030204" pitchFamily="18" charset="0"/>
                            </a:rPr>
                            <m:t>𝐸</m:t>
                          </m:r>
                        </m:e>
                        <m:sub>
                          <m:r>
                            <a:rPr lang="es-ES" i="0">
                              <a:latin typeface="Cambria Math" panose="02040503050406030204" pitchFamily="18" charset="0"/>
                            </a:rPr>
                            <m:t>0</m:t>
                          </m:r>
                        </m:sub>
                        <m:sup>
                          <m:r>
                            <a:rPr lang="es-ES" i="0">
                              <a:latin typeface="Cambria Math" panose="02040503050406030204" pitchFamily="18" charset="0"/>
                            </a:rPr>
                            <m:t>2</m:t>
                          </m:r>
                        </m:sup>
                      </m:sSubSup>
                      <m:r>
                        <a:rPr lang="es-ES" i="0">
                          <a:latin typeface="Cambria Math" panose="02040503050406030204" pitchFamily="18" charset="0"/>
                        </a:rPr>
                        <m:t>=</m:t>
                      </m:r>
                      <m:f>
                        <m:fPr>
                          <m:ctrlPr>
                            <a:rPr lang="es-ES" i="1">
                              <a:latin typeface="Cambria Math" panose="02040503050406030204" pitchFamily="18" charset="0"/>
                            </a:rPr>
                          </m:ctrlPr>
                        </m:fPr>
                        <m:num>
                          <m:r>
                            <a:rPr lang="es-ES" i="1">
                              <a:latin typeface="Cambria Math" panose="02040503050406030204" pitchFamily="18" charset="0"/>
                            </a:rPr>
                            <m:t>𝑈</m:t>
                          </m:r>
                        </m:num>
                        <m:den>
                          <m:sSub>
                            <m:sSubPr>
                              <m:ctrlPr>
                                <a:rPr lang="es-ES" i="1">
                                  <a:latin typeface="Cambria Math" panose="02040503050406030204" pitchFamily="18" charset="0"/>
                                </a:rPr>
                              </m:ctrlPr>
                            </m:sSubPr>
                            <m:e>
                              <m:r>
                                <a:rPr lang="es-ES" i="1">
                                  <a:latin typeface="Cambria Math" panose="02040503050406030204" pitchFamily="18" charset="0"/>
                                </a:rPr>
                                <m:t>𝑑</m:t>
                              </m:r>
                            </m:e>
                            <m:sub>
                              <m:d>
                                <m:dPr>
                                  <m:ctrlPr>
                                    <a:rPr lang="es-ES" i="1">
                                      <a:latin typeface="Cambria Math" panose="02040503050406030204" pitchFamily="18" charset="0"/>
                                    </a:rPr>
                                  </m:ctrlPr>
                                </m:dPr>
                                <m:e>
                                  <m:r>
                                    <a:rPr lang="es-ES" i="1">
                                      <a:latin typeface="Cambria Math" panose="02040503050406030204" pitchFamily="18" charset="0"/>
                                    </a:rPr>
                                    <m:t>𝑒𝑗𝑒</m:t>
                                  </m:r>
                                  <m:r>
                                    <a:rPr lang="es-ES" i="0">
                                      <a:latin typeface="Cambria Math" panose="02040503050406030204" pitchFamily="18" charset="0"/>
                                    </a:rPr>
                                    <m:t> </m:t>
                                  </m:r>
                                </m:e>
                              </m:d>
                            </m:sub>
                          </m:sSub>
                        </m:den>
                      </m:f>
                    </m:oMath>
                  </m:oMathPara>
                </a14:m>
                <a:endParaRPr lang="es-ES" dirty="0"/>
              </a:p>
            </p:txBody>
          </p:sp>
        </mc:Choice>
        <mc:Fallback xmlns="">
          <p:sp>
            <p:nvSpPr>
              <p:cNvPr id="14" name="Rectángulo 13"/>
              <p:cNvSpPr>
                <a:spLocks noRot="1" noChangeAspect="1" noMove="1" noResize="1" noEditPoints="1" noAdjustHandles="1" noChangeArrowheads="1" noChangeShapeType="1" noTextEdit="1"/>
              </p:cNvSpPr>
              <p:nvPr/>
            </p:nvSpPr>
            <p:spPr>
              <a:xfrm>
                <a:off x="4758334" y="4553885"/>
                <a:ext cx="1385316" cy="689035"/>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4744407" y="5362169"/>
                <a:ext cx="1217256"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𝑛</m:t>
                          </m:r>
                        </m:e>
                        <m:sub>
                          <m:r>
                            <a:rPr lang="es-ES" i="1">
                              <a:latin typeface="Cambria Math" panose="02040503050406030204" pitchFamily="18" charset="0"/>
                            </a:rPr>
                            <m:t>𝑙</m:t>
                          </m:r>
                        </m:sub>
                      </m:sSub>
                      <m:r>
                        <a:rPr lang="es-ES" i="0">
                          <a:latin typeface="Cambria Math" panose="02040503050406030204" pitchFamily="18" charset="0"/>
                        </a:rPr>
                        <m:t>= −</m:t>
                      </m:r>
                      <m:sSub>
                        <m:sSubPr>
                          <m:ctrlPr>
                            <a:rPr lang="es-ES" i="1">
                              <a:latin typeface="Cambria Math" panose="02040503050406030204" pitchFamily="18" charset="0"/>
                            </a:rPr>
                          </m:ctrlPr>
                        </m:sSubPr>
                        <m:e>
                          <m:r>
                            <a:rPr lang="es-ES" i="1">
                              <a:latin typeface="Cambria Math" panose="02040503050406030204" pitchFamily="18" charset="0"/>
                            </a:rPr>
                            <m:t>𝑛</m:t>
                          </m:r>
                        </m:e>
                        <m:sub>
                          <m:r>
                            <a:rPr lang="es-ES" i="1">
                              <a:latin typeface="Cambria Math" panose="02040503050406030204" pitchFamily="18" charset="0"/>
                            </a:rPr>
                            <m:t>𝑔</m:t>
                          </m:r>
                        </m:sub>
                      </m:sSub>
                    </m:oMath>
                  </m:oMathPara>
                </a14:m>
                <a:endParaRPr lang="es-ES" dirty="0"/>
              </a:p>
            </p:txBody>
          </p:sp>
        </mc:Choice>
        <mc:Fallback xmlns="">
          <p:sp>
            <p:nvSpPr>
              <p:cNvPr id="15" name="Rectángulo 14"/>
              <p:cNvSpPr>
                <a:spLocks noRot="1" noChangeAspect="1" noMove="1" noResize="1" noEditPoints="1" noAdjustHandles="1" noChangeArrowheads="1" noChangeShapeType="1" noTextEdit="1"/>
              </p:cNvSpPr>
              <p:nvPr/>
            </p:nvSpPr>
            <p:spPr>
              <a:xfrm>
                <a:off x="4744407" y="5362169"/>
                <a:ext cx="1217256" cy="391902"/>
              </a:xfrm>
              <a:prstGeom prst="rect">
                <a:avLst/>
              </a:prstGeom>
              <a:blipFill rotWithShape="0">
                <a:blip r:embed="rId7"/>
                <a:stretch>
                  <a:fillRect b="-625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CuadroTexto 15"/>
              <p:cNvSpPr txBox="1"/>
              <p:nvPr/>
            </p:nvSpPr>
            <p:spPr>
              <a:xfrm>
                <a:off x="6415519" y="5337374"/>
                <a:ext cx="823559" cy="5293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𝑋</m:t>
                      </m:r>
                      <m:r>
                        <a:rPr lang="es-ES" b="0" i="1" smtClean="0">
                          <a:latin typeface="Cambria Math" panose="02040503050406030204" pitchFamily="18" charset="0"/>
                        </a:rPr>
                        <m:t>=</m:t>
                      </m:r>
                      <m:f>
                        <m:fPr>
                          <m:ctrlPr>
                            <a:rPr lang="es-ES" b="0" i="1" smtClean="0">
                              <a:latin typeface="Cambria Math" panose="02040503050406030204" pitchFamily="18" charset="0"/>
                              <a:ea typeface="Cambria Math" panose="02040503050406030204" pitchFamily="18" charset="0"/>
                            </a:rPr>
                          </m:ctrlPr>
                        </m:fPr>
                        <m:num>
                          <m:sSub>
                            <m:sSubPr>
                              <m:ctrlPr>
                                <a:rPr lang="es-ES" b="0" i="1" smtClean="0">
                                  <a:latin typeface="Cambria Math" panose="02040503050406030204" pitchFamily="18" charset="0"/>
                                  <a:ea typeface="Cambria Math" panose="02040503050406030204" pitchFamily="18" charset="0"/>
                                </a:rPr>
                              </m:ctrlPr>
                            </m:sSubPr>
                            <m:e>
                              <m:r>
                                <a:rPr lang="es-ES" b="0" i="1" smtClean="0">
                                  <a:latin typeface="Cambria Math" panose="02040503050406030204" pitchFamily="18" charset="0"/>
                                  <a:ea typeface="Cambria Math" panose="02040503050406030204" pitchFamily="18" charset="0"/>
                                </a:rPr>
                                <m:t>𝜀</m:t>
                              </m:r>
                            </m:e>
                            <m:sub>
                              <m:r>
                                <a:rPr lang="es-ES" b="0" i="1" smtClean="0">
                                  <a:latin typeface="Cambria Math" panose="02040503050406030204" pitchFamily="18" charset="0"/>
                                  <a:ea typeface="Cambria Math" panose="02040503050406030204" pitchFamily="18" charset="0"/>
                                </a:rPr>
                                <m:t>𝑟𝑔</m:t>
                              </m:r>
                            </m:sub>
                          </m:sSub>
                        </m:num>
                        <m:den>
                          <m:sSub>
                            <m:sSubPr>
                              <m:ctrlPr>
                                <a:rPr lang="es-ES" b="0" i="1" smtClean="0">
                                  <a:latin typeface="Cambria Math" panose="02040503050406030204" pitchFamily="18" charset="0"/>
                                  <a:ea typeface="Cambria Math" panose="02040503050406030204" pitchFamily="18" charset="0"/>
                                </a:rPr>
                              </m:ctrlPr>
                            </m:sSubPr>
                            <m:e>
                              <m:r>
                                <a:rPr lang="es-ES" b="0" i="1" smtClean="0">
                                  <a:latin typeface="Cambria Math" panose="02040503050406030204" pitchFamily="18" charset="0"/>
                                  <a:ea typeface="Cambria Math" panose="02040503050406030204" pitchFamily="18" charset="0"/>
                                </a:rPr>
                                <m:t>𝜀</m:t>
                              </m:r>
                            </m:e>
                            <m:sub>
                              <m:r>
                                <a:rPr lang="es-ES" b="0" i="1" smtClean="0">
                                  <a:latin typeface="Cambria Math" panose="02040503050406030204" pitchFamily="18" charset="0"/>
                                  <a:ea typeface="Cambria Math" panose="02040503050406030204" pitchFamily="18" charset="0"/>
                                </a:rPr>
                                <m:t>𝑟𝑙</m:t>
                              </m:r>
                            </m:sub>
                          </m:sSub>
                        </m:den>
                      </m:f>
                    </m:oMath>
                  </m:oMathPara>
                </a14:m>
                <a:endParaRPr lang="es-ES" dirty="0"/>
              </a:p>
            </p:txBody>
          </p:sp>
        </mc:Choice>
        <mc:Fallback xmlns="">
          <p:sp>
            <p:nvSpPr>
              <p:cNvPr id="16" name="CuadroTexto 15"/>
              <p:cNvSpPr txBox="1">
                <a:spLocks noRot="1" noChangeAspect="1" noMove="1" noResize="1" noEditPoints="1" noAdjustHandles="1" noChangeArrowheads="1" noChangeShapeType="1" noTextEdit="1"/>
              </p:cNvSpPr>
              <p:nvPr/>
            </p:nvSpPr>
            <p:spPr>
              <a:xfrm>
                <a:off x="6415519" y="5337374"/>
                <a:ext cx="823559" cy="529376"/>
              </a:xfrm>
              <a:prstGeom prst="rect">
                <a:avLst/>
              </a:prstGeom>
              <a:blipFill rotWithShape="0">
                <a:blip r:embed="rId8"/>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5476757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192335" y="607030"/>
            <a:ext cx="8242198"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500" b="1" i="1" u="sng" dirty="0" smtClean="0">
                <a:solidFill>
                  <a:schemeClr val="bg2">
                    <a:lumMod val="25000"/>
                  </a:schemeClr>
                </a:solidFill>
                <a:latin typeface="Arial" panose="020B0604020202020204" pitchFamily="34" charset="0"/>
                <a:cs typeface="Arial" panose="020B0604020202020204" pitchFamily="34" charset="0"/>
              </a:rPr>
              <a:t>Esfuerzos eléctricos alrededor de la burbuja</a:t>
            </a:r>
          </a:p>
          <a:p>
            <a:pPr marL="0" indent="0">
              <a:buFont typeface="Arial" panose="020B0604020202020204" pitchFamily="34" charset="0"/>
              <a:buNone/>
            </a:pPr>
            <a:endParaRPr lang="es-EC" sz="2500" b="1" i="1" u="sng" dirty="0">
              <a:latin typeface="Arial" panose="020B0604020202020204" pitchFamily="34" charset="0"/>
              <a:cs typeface="Arial" panose="020B0604020202020204" pitchFamily="34" charset="0"/>
            </a:endParaRPr>
          </a:p>
        </p:txBody>
      </p:sp>
      <p:graphicFrame>
        <p:nvGraphicFramePr>
          <p:cNvPr id="4" name="Gráfico 3" title="Voltaje (kV) vs Velocidad (m/s)"/>
          <p:cNvGraphicFramePr/>
          <p:nvPr/>
        </p:nvGraphicFramePr>
        <p:xfrm>
          <a:off x="807582" y="1344233"/>
          <a:ext cx="5716047" cy="4095154"/>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1028" y="1555667"/>
            <a:ext cx="2469751" cy="3604501"/>
          </a:xfrm>
          <a:prstGeom prst="rect">
            <a:avLst/>
          </a:prstGeom>
        </p:spPr>
      </p:pic>
      <p:sp>
        <p:nvSpPr>
          <p:cNvPr id="6" name="Flecha izquierda 5"/>
          <p:cNvSpPr/>
          <p:nvPr/>
        </p:nvSpPr>
        <p:spPr>
          <a:xfrm flipH="1">
            <a:off x="7885216" y="3978234"/>
            <a:ext cx="811464" cy="15438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7" name="Flecha izquierda 6"/>
          <p:cNvSpPr/>
          <p:nvPr/>
        </p:nvSpPr>
        <p:spPr>
          <a:xfrm>
            <a:off x="9747893" y="3978234"/>
            <a:ext cx="798698" cy="15438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8" name="CuadroTexto 7"/>
          <p:cNvSpPr txBox="1"/>
          <p:nvPr/>
        </p:nvSpPr>
        <p:spPr>
          <a:xfrm>
            <a:off x="7105835" y="3870758"/>
            <a:ext cx="779381" cy="369332"/>
          </a:xfrm>
          <a:prstGeom prst="rect">
            <a:avLst/>
          </a:prstGeom>
          <a:noFill/>
        </p:spPr>
        <p:txBody>
          <a:bodyPr wrap="none" rtlCol="0">
            <a:spAutoFit/>
          </a:bodyPr>
          <a:lstStyle/>
          <a:p>
            <a:r>
              <a:rPr lang="es-ES" dirty="0" smtClean="0"/>
              <a:t>T(STR)</a:t>
            </a:r>
            <a:endParaRPr lang="es-ES" dirty="0"/>
          </a:p>
        </p:txBody>
      </p:sp>
      <p:sp>
        <p:nvSpPr>
          <p:cNvPr id="9" name="CuadroTexto 8"/>
          <p:cNvSpPr txBox="1"/>
          <p:nvPr/>
        </p:nvSpPr>
        <p:spPr>
          <a:xfrm>
            <a:off x="10584008" y="3870758"/>
            <a:ext cx="779381" cy="369332"/>
          </a:xfrm>
          <a:prstGeom prst="rect">
            <a:avLst/>
          </a:prstGeom>
          <a:noFill/>
        </p:spPr>
        <p:txBody>
          <a:bodyPr wrap="none" rtlCol="0">
            <a:spAutoFit/>
          </a:bodyPr>
          <a:lstStyle/>
          <a:p>
            <a:r>
              <a:rPr lang="es-ES" dirty="0" smtClean="0"/>
              <a:t>T(STR)</a:t>
            </a:r>
            <a:endParaRPr lang="es-ES" dirty="0"/>
          </a:p>
        </p:txBody>
      </p:sp>
      <p:sp>
        <p:nvSpPr>
          <p:cNvPr id="10" name="Flecha izquierda 9"/>
          <p:cNvSpPr/>
          <p:nvPr/>
        </p:nvSpPr>
        <p:spPr>
          <a:xfrm rot="5400000">
            <a:off x="8893744" y="2860591"/>
            <a:ext cx="798698" cy="15438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1" name="CuadroTexto 10"/>
          <p:cNvSpPr txBox="1"/>
          <p:nvPr/>
        </p:nvSpPr>
        <p:spPr>
          <a:xfrm>
            <a:off x="8879652" y="2096878"/>
            <a:ext cx="837089" cy="369332"/>
          </a:xfrm>
          <a:prstGeom prst="rect">
            <a:avLst/>
          </a:prstGeom>
          <a:noFill/>
        </p:spPr>
        <p:txBody>
          <a:bodyPr wrap="none" rtlCol="0">
            <a:spAutoFit/>
          </a:bodyPr>
          <a:lstStyle/>
          <a:p>
            <a:r>
              <a:rPr lang="es-ES" dirty="0" smtClean="0"/>
              <a:t>T(EHD)</a:t>
            </a:r>
            <a:endParaRPr lang="es-ES" dirty="0"/>
          </a:p>
        </p:txBody>
      </p:sp>
    </p:spTree>
    <p:extLst>
      <p:ext uri="{BB962C8B-B14F-4D97-AF65-F5344CB8AC3E}">
        <p14:creationId xmlns:p14="http://schemas.microsoft.com/office/powerpoint/2010/main" val="164285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192335" y="607030"/>
            <a:ext cx="8242198"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500" b="1" i="1" u="sng" dirty="0" smtClean="0">
                <a:solidFill>
                  <a:schemeClr val="bg2">
                    <a:lumMod val="25000"/>
                  </a:schemeClr>
                </a:solidFill>
                <a:latin typeface="Arial" panose="020B0604020202020204" pitchFamily="34" charset="0"/>
                <a:cs typeface="Arial" panose="020B0604020202020204" pitchFamily="34" charset="0"/>
              </a:rPr>
              <a:t>Fuerza eléctrica a lo largo de la burbuja</a:t>
            </a:r>
          </a:p>
          <a:p>
            <a:pPr marL="0" indent="0">
              <a:buFont typeface="Arial" panose="020B0604020202020204" pitchFamily="34" charset="0"/>
              <a:buNone/>
            </a:pPr>
            <a:endParaRPr lang="es-EC" sz="2500" b="1" i="1" u="sng" dirty="0">
              <a:latin typeface="Arial" panose="020B0604020202020204" pitchFamily="34" charset="0"/>
              <a:cs typeface="Arial" panose="020B0604020202020204" pitchFamily="34" charset="0"/>
            </a:endParaRPr>
          </a:p>
        </p:txBody>
      </p:sp>
      <p:graphicFrame>
        <p:nvGraphicFramePr>
          <p:cNvPr id="3" name="Gráfico 2" title="Voltaje (kV) vs Velocidad (m/s)"/>
          <p:cNvGraphicFramePr/>
          <p:nvPr>
            <p:extLst>
              <p:ext uri="{D42A27DB-BD31-4B8C-83A1-F6EECF244321}">
                <p14:modId xmlns:p14="http://schemas.microsoft.com/office/powerpoint/2010/main" val="4162026146"/>
              </p:ext>
            </p:extLst>
          </p:nvPr>
        </p:nvGraphicFramePr>
        <p:xfrm>
          <a:off x="777922" y="1405719"/>
          <a:ext cx="6428095" cy="36712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90489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192334" y="647974"/>
            <a:ext cx="11722161" cy="591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400" b="1" i="1" u="sng" dirty="0" smtClean="0">
                <a:solidFill>
                  <a:schemeClr val="bg2">
                    <a:lumMod val="25000"/>
                  </a:schemeClr>
                </a:solidFill>
                <a:latin typeface="Arial" panose="020B0604020202020204" pitchFamily="34" charset="0"/>
                <a:cs typeface="Arial" panose="020B0604020202020204" pitchFamily="34" charset="0"/>
              </a:rPr>
              <a:t>Comparaciones de la influencia del campo eléctrico en su punto máximo 9,0 kV</a:t>
            </a:r>
          </a:p>
          <a:p>
            <a:pPr marL="0" indent="0">
              <a:buFont typeface="Arial" panose="020B0604020202020204" pitchFamily="34" charset="0"/>
              <a:buNone/>
            </a:pPr>
            <a:endParaRPr lang="es-EC" sz="2400" b="1" i="1" u="sng" dirty="0">
              <a:latin typeface="Arial" panose="020B0604020202020204" pitchFamily="34" charset="0"/>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727216124"/>
              </p:ext>
            </p:extLst>
          </p:nvPr>
        </p:nvGraphicFramePr>
        <p:xfrm>
          <a:off x="2192028" y="1362473"/>
          <a:ext cx="7115744" cy="3929823"/>
        </p:xfrm>
        <a:graphic>
          <a:graphicData uri="http://schemas.openxmlformats.org/drawingml/2006/table">
            <a:tbl>
              <a:tblPr firstRow="1" firstCol="1" bandRow="1">
                <a:tableStyleId>{21E4AEA4-8DFA-4A89-87EB-49C32662AFE0}</a:tableStyleId>
              </a:tblPr>
              <a:tblGrid>
                <a:gridCol w="656260">
                  <a:extLst>
                    <a:ext uri="{9D8B030D-6E8A-4147-A177-3AD203B41FA5}">
                      <a16:colId xmlns:a16="http://schemas.microsoft.com/office/drawing/2014/main" val="20000"/>
                    </a:ext>
                  </a:extLst>
                </a:gridCol>
                <a:gridCol w="700128">
                  <a:extLst>
                    <a:ext uri="{9D8B030D-6E8A-4147-A177-3AD203B41FA5}">
                      <a16:colId xmlns:a16="http://schemas.microsoft.com/office/drawing/2014/main" val="20001"/>
                    </a:ext>
                  </a:extLst>
                </a:gridCol>
                <a:gridCol w="736979">
                  <a:extLst>
                    <a:ext uri="{9D8B030D-6E8A-4147-A177-3AD203B41FA5}">
                      <a16:colId xmlns:a16="http://schemas.microsoft.com/office/drawing/2014/main" val="20002"/>
                    </a:ext>
                  </a:extLst>
                </a:gridCol>
                <a:gridCol w="559559">
                  <a:extLst>
                    <a:ext uri="{9D8B030D-6E8A-4147-A177-3AD203B41FA5}">
                      <a16:colId xmlns:a16="http://schemas.microsoft.com/office/drawing/2014/main" val="20003"/>
                    </a:ext>
                  </a:extLst>
                </a:gridCol>
                <a:gridCol w="614149">
                  <a:extLst>
                    <a:ext uri="{9D8B030D-6E8A-4147-A177-3AD203B41FA5}">
                      <a16:colId xmlns:a16="http://schemas.microsoft.com/office/drawing/2014/main" val="20004"/>
                    </a:ext>
                  </a:extLst>
                </a:gridCol>
                <a:gridCol w="586854">
                  <a:extLst>
                    <a:ext uri="{9D8B030D-6E8A-4147-A177-3AD203B41FA5}">
                      <a16:colId xmlns:a16="http://schemas.microsoft.com/office/drawing/2014/main" val="20005"/>
                    </a:ext>
                  </a:extLst>
                </a:gridCol>
                <a:gridCol w="559558">
                  <a:extLst>
                    <a:ext uri="{9D8B030D-6E8A-4147-A177-3AD203B41FA5}">
                      <a16:colId xmlns:a16="http://schemas.microsoft.com/office/drawing/2014/main" val="20006"/>
                    </a:ext>
                  </a:extLst>
                </a:gridCol>
                <a:gridCol w="600501">
                  <a:extLst>
                    <a:ext uri="{9D8B030D-6E8A-4147-A177-3AD203B41FA5}">
                      <a16:colId xmlns:a16="http://schemas.microsoft.com/office/drawing/2014/main" val="20007"/>
                    </a:ext>
                  </a:extLst>
                </a:gridCol>
                <a:gridCol w="600502">
                  <a:extLst>
                    <a:ext uri="{9D8B030D-6E8A-4147-A177-3AD203B41FA5}">
                      <a16:colId xmlns:a16="http://schemas.microsoft.com/office/drawing/2014/main" val="20008"/>
                    </a:ext>
                  </a:extLst>
                </a:gridCol>
                <a:gridCol w="600501">
                  <a:extLst>
                    <a:ext uri="{9D8B030D-6E8A-4147-A177-3AD203B41FA5}">
                      <a16:colId xmlns:a16="http://schemas.microsoft.com/office/drawing/2014/main" val="20009"/>
                    </a:ext>
                  </a:extLst>
                </a:gridCol>
                <a:gridCol w="900753">
                  <a:extLst>
                    <a:ext uri="{9D8B030D-6E8A-4147-A177-3AD203B41FA5}">
                      <a16:colId xmlns:a16="http://schemas.microsoft.com/office/drawing/2014/main" val="20010"/>
                    </a:ext>
                  </a:extLst>
                </a:gridCol>
              </a:tblGrid>
              <a:tr h="175895">
                <a:tc rowSpan="3" gridSpan="2">
                  <a:txBody>
                    <a:bodyPr/>
                    <a:lstStyle/>
                    <a:p>
                      <a:pPr algn="ctr">
                        <a:lnSpc>
                          <a:spcPct val="107000"/>
                        </a:lnSpc>
                        <a:spcAft>
                          <a:spcPts val="0"/>
                        </a:spcAft>
                      </a:pPr>
                      <a:r>
                        <a:rPr lang="es-ES" sz="1200" dirty="0">
                          <a:solidFill>
                            <a:schemeClr val="tx1"/>
                          </a:solidFill>
                          <a:effectLst/>
                        </a:rPr>
                        <a:t>GRUPOS EXPERIMENTALES</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rowSpan="3" hMerge="1">
                  <a:txBody>
                    <a:bodyPr/>
                    <a:lstStyle/>
                    <a:p>
                      <a:endParaRPr lang="es-ES"/>
                    </a:p>
                  </a:txBody>
                  <a:tcPr/>
                </a:tc>
                <a:tc gridSpan="4">
                  <a:txBody>
                    <a:bodyPr/>
                    <a:lstStyle/>
                    <a:p>
                      <a:pPr algn="ctr">
                        <a:lnSpc>
                          <a:spcPct val="107000"/>
                        </a:lnSpc>
                        <a:spcAft>
                          <a:spcPts val="0"/>
                        </a:spcAft>
                      </a:pPr>
                      <a:r>
                        <a:rPr lang="es-ES" sz="1200">
                          <a:solidFill>
                            <a:schemeClr val="tx1"/>
                          </a:solidFill>
                          <a:effectLst/>
                        </a:rPr>
                        <a:t>Condiciones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ctr">
                        <a:lnSpc>
                          <a:spcPct val="107000"/>
                        </a:lnSpc>
                        <a:spcAft>
                          <a:spcPts val="0"/>
                        </a:spcAft>
                      </a:pPr>
                      <a:r>
                        <a:rPr lang="es-ES" sz="1200">
                          <a:solidFill>
                            <a:schemeClr val="tx1"/>
                          </a:solidFill>
                          <a:effectLst/>
                        </a:rPr>
                        <a:t>Tipos de esfuerzos</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rowSpan="3">
                  <a:txBody>
                    <a:bodyPr/>
                    <a:lstStyle/>
                    <a:p>
                      <a:pPr algn="ctr">
                        <a:lnSpc>
                          <a:spcPct val="107000"/>
                        </a:lnSpc>
                        <a:spcAft>
                          <a:spcPts val="0"/>
                        </a:spcAft>
                      </a:pPr>
                      <a:r>
                        <a:rPr lang="es-ES" sz="1200">
                          <a:solidFill>
                            <a:schemeClr val="tx1"/>
                          </a:solidFill>
                          <a:effectLst/>
                        </a:rPr>
                        <a:t>Ángulo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407097">
                <a:tc gridSpan="2" vMerge="1">
                  <a:txBody>
                    <a:bodyPr/>
                    <a:lstStyle/>
                    <a:p>
                      <a:endParaRPr lang="es-ES"/>
                    </a:p>
                  </a:txBody>
                  <a:tcPr/>
                </a:tc>
                <a:tc hMerge="1" vMerge="1">
                  <a:txBody>
                    <a:bodyPr/>
                    <a:lstStyle/>
                    <a:p>
                      <a:endParaRPr lang="es-ES"/>
                    </a:p>
                  </a:txBody>
                  <a:tcPr/>
                </a:tc>
                <a:tc>
                  <a:txBody>
                    <a:bodyPr/>
                    <a:lstStyle/>
                    <a:p>
                      <a:pPr algn="ctr">
                        <a:lnSpc>
                          <a:spcPct val="107000"/>
                        </a:lnSpc>
                        <a:spcAft>
                          <a:spcPts val="0"/>
                        </a:spcAft>
                      </a:pPr>
                      <a:r>
                        <a:rPr lang="es-ES" sz="1200" dirty="0">
                          <a:solidFill>
                            <a:schemeClr val="tx1"/>
                          </a:solidFill>
                          <a:effectLst/>
                        </a:rPr>
                        <a:t>Diámetro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Caudal</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Presión</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Voltaje</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T</a:t>
                      </a:r>
                      <a:r>
                        <a:rPr lang="es-ES" sz="1200" baseline="-25000">
                          <a:solidFill>
                            <a:schemeClr val="tx1"/>
                          </a:solidFill>
                          <a:effectLst/>
                        </a:rPr>
                        <a:t>(STR)</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T</a:t>
                      </a:r>
                      <a:r>
                        <a:rPr lang="es-ES" sz="1200" baseline="-25000" dirty="0">
                          <a:solidFill>
                            <a:schemeClr val="tx1"/>
                          </a:solidFill>
                          <a:effectLst/>
                        </a:rPr>
                        <a:t>(DEP)</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T</a:t>
                      </a:r>
                      <a:r>
                        <a:rPr lang="es-ES" sz="1200" baseline="-25000">
                          <a:solidFill>
                            <a:schemeClr val="tx1"/>
                          </a:solidFill>
                          <a:effectLst/>
                        </a:rPr>
                        <a:t>(EHD)</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Fe</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vMerge="1">
                  <a:txBody>
                    <a:bodyPr/>
                    <a:lstStyle/>
                    <a:p>
                      <a:endParaRPr lang="es-ES"/>
                    </a:p>
                  </a:txBody>
                  <a:tcPr/>
                </a:tc>
                <a:extLst>
                  <a:ext uri="{0D108BD9-81ED-4DB2-BD59-A6C34878D82A}">
                    <a16:rowId xmlns:a16="http://schemas.microsoft.com/office/drawing/2014/main" val="10001"/>
                  </a:ext>
                </a:extLst>
              </a:tr>
              <a:tr h="175895">
                <a:tc gridSpan="2" vMerge="1">
                  <a:txBody>
                    <a:bodyPr/>
                    <a:lstStyle/>
                    <a:p>
                      <a:endParaRPr lang="es-ES"/>
                    </a:p>
                  </a:txBody>
                  <a:tcPr/>
                </a:tc>
                <a:tc hMerge="1" vMerge="1">
                  <a:txBody>
                    <a:bodyPr/>
                    <a:lstStyle/>
                    <a:p>
                      <a:endParaRPr lang="es-ES"/>
                    </a:p>
                  </a:txBody>
                  <a:tcPr/>
                </a:tc>
                <a:tc>
                  <a:txBody>
                    <a:bodyPr/>
                    <a:lstStyle/>
                    <a:p>
                      <a:pPr algn="ctr">
                        <a:lnSpc>
                          <a:spcPct val="107000"/>
                        </a:lnSpc>
                        <a:spcAft>
                          <a:spcPts val="0"/>
                        </a:spcAft>
                      </a:pPr>
                      <a:r>
                        <a:rPr lang="es-ES" sz="1200">
                          <a:solidFill>
                            <a:schemeClr val="tx1"/>
                          </a:solidFill>
                          <a:effectLst/>
                        </a:rPr>
                        <a:t>(mm)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(lpm)</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(psi)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(kV)</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a:solidFill>
                            <a:schemeClr val="tx1"/>
                          </a:solidFill>
                          <a:effectLst/>
                        </a:rPr>
                        <a:t>(N/m</a:t>
                      </a:r>
                      <a:r>
                        <a:rPr lang="es-ES" sz="1200" baseline="30000">
                          <a:solidFill>
                            <a:schemeClr val="tx1"/>
                          </a:solidFill>
                          <a:effectLst/>
                        </a:rPr>
                        <a:t>2</a:t>
                      </a:r>
                      <a:r>
                        <a:rPr lang="es-ES" sz="1200">
                          <a:solidFill>
                            <a:schemeClr val="tx1"/>
                          </a:solidFill>
                          <a:effectLst/>
                        </a:rPr>
                        <a:t>)</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(N/m</a:t>
                      </a:r>
                      <a:r>
                        <a:rPr lang="es-ES" sz="1200" baseline="30000" dirty="0">
                          <a:solidFill>
                            <a:schemeClr val="tx1"/>
                          </a:solidFill>
                          <a:effectLst/>
                        </a:rPr>
                        <a:t>2</a:t>
                      </a: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(N/m</a:t>
                      </a:r>
                      <a:r>
                        <a:rPr lang="es-ES" sz="1200" baseline="30000" dirty="0">
                          <a:solidFill>
                            <a:schemeClr val="tx1"/>
                          </a:solidFill>
                          <a:effectLst/>
                        </a:rPr>
                        <a:t>2</a:t>
                      </a: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200" dirty="0">
                          <a:solidFill>
                            <a:schemeClr val="tx1"/>
                          </a:solidFill>
                          <a:effectLst/>
                        </a:rPr>
                        <a:t>(N/m</a:t>
                      </a:r>
                      <a:r>
                        <a:rPr lang="es-ES" sz="1200" baseline="30000" dirty="0">
                          <a:solidFill>
                            <a:schemeClr val="tx1"/>
                          </a:solidFill>
                          <a:effectLst/>
                        </a:rPr>
                        <a:t>2</a:t>
                      </a:r>
                      <a:r>
                        <a:rPr lang="es-ES" sz="1200" dirty="0">
                          <a:solidFill>
                            <a:schemeClr val="tx1"/>
                          </a:solidFill>
                          <a:effectLst/>
                        </a:rPr>
                        <a:t>)</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vMerge="1">
                  <a:txBody>
                    <a:bodyPr/>
                    <a:lstStyle/>
                    <a:p>
                      <a:endParaRPr lang="es-ES"/>
                    </a:p>
                  </a:txBody>
                  <a:tcPr/>
                </a:tc>
                <a:extLst>
                  <a:ext uri="{0D108BD9-81ED-4DB2-BD59-A6C34878D82A}">
                    <a16:rowId xmlns:a16="http://schemas.microsoft.com/office/drawing/2014/main" val="10002"/>
                  </a:ext>
                </a:extLst>
              </a:tr>
              <a:tr h="74930">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75895">
                <a:tc rowSpan="3">
                  <a:txBody>
                    <a:bodyPr/>
                    <a:lstStyle/>
                    <a:p>
                      <a:pPr algn="ctr">
                        <a:lnSpc>
                          <a:spcPct val="107000"/>
                        </a:lnSpc>
                        <a:spcAft>
                          <a:spcPts val="0"/>
                        </a:spcAft>
                      </a:pPr>
                      <a:r>
                        <a:rPr lang="es-ES" sz="1200" dirty="0">
                          <a:solidFill>
                            <a:schemeClr val="tx1"/>
                          </a:solidFill>
                          <a:effectLst/>
                        </a:rPr>
                        <a:t>GRUPO   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74,91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-77,76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21,72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18,87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131,63</a:t>
                      </a:r>
                      <a:r>
                        <a:rPr lang="es-ES" sz="1200" baseline="30000">
                          <a:solidFill>
                            <a:schemeClr val="tx1"/>
                          </a:solidFill>
                          <a:effectLst/>
                        </a:rPr>
                        <a: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75895">
                <a:tc vMerge="1">
                  <a:txBody>
                    <a:bodyPr/>
                    <a:lstStyle/>
                    <a:p>
                      <a:endParaRPr lang="es-ES"/>
                    </a:p>
                  </a:txBody>
                  <a:tcPr/>
                </a:tc>
                <a:tc>
                  <a:txBody>
                    <a:bodyPr/>
                    <a:lstStyle/>
                    <a:p>
                      <a:pPr algn="l">
                        <a:lnSpc>
                          <a:spcPct val="107000"/>
                        </a:lnSpc>
                        <a:spcAft>
                          <a:spcPts val="0"/>
                        </a:spcAft>
                      </a:pPr>
                      <a:r>
                        <a:rPr lang="es-ES" sz="1200" dirty="0">
                          <a:solidFill>
                            <a:schemeClr val="tx1"/>
                          </a:solidFill>
                          <a:effectLst/>
                        </a:rPr>
                        <a:t>Ensayo II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0,30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63,48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-65,60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40,23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38,10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136,80</a:t>
                      </a:r>
                      <a:r>
                        <a:rPr lang="es-ES" sz="1200" baseline="30000" dirty="0">
                          <a:solidFill>
                            <a:schemeClr val="tx1"/>
                          </a:solidFill>
                          <a:effectLst/>
                        </a:rPr>
                        <a:t>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10005"/>
                  </a:ext>
                </a:extLst>
              </a:tr>
              <a:tr h="175895">
                <a:tc vMerge="1">
                  <a:txBody>
                    <a:bodyPr/>
                    <a:lstStyle/>
                    <a:p>
                      <a:endParaRPr lang="es-ES"/>
                    </a:p>
                  </a:txBody>
                  <a:tcPr/>
                </a:tc>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solidFill>
                            <a:schemeClr val="tx1"/>
                          </a:solidFill>
                          <a:effectLst/>
                        </a:rPr>
                        <a:t>0,45</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solidFill>
                            <a:schemeClr val="tx1"/>
                          </a:solidFill>
                          <a:effectLst/>
                        </a:rPr>
                        <a:t>2200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42,57</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solidFill>
                            <a:schemeClr val="tx1"/>
                          </a:solidFill>
                          <a:effectLst/>
                        </a:rPr>
                        <a:t>-43,23</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solidFill>
                            <a:schemeClr val="tx1"/>
                          </a:solidFill>
                          <a:effectLst/>
                        </a:rPr>
                        <a:t>84,80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solidFill>
                            <a:schemeClr val="tx1"/>
                          </a:solidFill>
                          <a:effectLst/>
                        </a:rPr>
                        <a:t>84,15</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147,65</a:t>
                      </a:r>
                      <a:r>
                        <a:rPr lang="es-ES" sz="1200" baseline="30000">
                          <a:solidFill>
                            <a:schemeClr val="tx1"/>
                          </a:solidFill>
                          <a:effectLst/>
                        </a:rPr>
                        <a: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74930">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175895">
                <a:tc rowSpan="3">
                  <a:txBody>
                    <a:bodyPr/>
                    <a:lstStyle/>
                    <a:p>
                      <a:pPr algn="ctr">
                        <a:lnSpc>
                          <a:spcPct val="107000"/>
                        </a:lnSpc>
                        <a:spcAft>
                          <a:spcPts val="0"/>
                        </a:spcAft>
                      </a:pPr>
                      <a:r>
                        <a:rPr lang="es-ES" sz="1200">
                          <a:solidFill>
                            <a:schemeClr val="tx1"/>
                          </a:solidFill>
                          <a:effectLst/>
                        </a:rPr>
                        <a:t>GRUPO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34,35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-35,41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28,25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27,19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138,99</a:t>
                      </a:r>
                      <a:r>
                        <a:rPr lang="es-ES" sz="1200" baseline="30000">
                          <a:solidFill>
                            <a:schemeClr val="tx1"/>
                          </a:solidFill>
                          <a:effectLst/>
                        </a:rPr>
                        <a: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r h="175895">
                <a:tc vMerge="1">
                  <a:txBody>
                    <a:bodyPr/>
                    <a:lstStyle/>
                    <a:p>
                      <a:endParaRPr lang="es-ES"/>
                    </a:p>
                  </a:txBody>
                  <a:tcPr/>
                </a:tc>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26,35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-27,10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26,78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26,04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140,92</a:t>
                      </a:r>
                      <a:r>
                        <a:rPr lang="es-ES" sz="1200" baseline="30000">
                          <a:solidFill>
                            <a:schemeClr val="tx1"/>
                          </a:solidFill>
                          <a:effectLst/>
                        </a:rPr>
                        <a: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9"/>
                  </a:ext>
                </a:extLst>
              </a:tr>
              <a:tr h="175895">
                <a:tc vMerge="1">
                  <a:txBody>
                    <a:bodyPr/>
                    <a:lstStyle/>
                    <a:p>
                      <a:endParaRPr lang="es-ES"/>
                    </a:p>
                  </a:txBody>
                  <a:tcPr/>
                </a:tc>
                <a:tc>
                  <a:txBody>
                    <a:bodyPr/>
                    <a:lstStyle/>
                    <a:p>
                      <a:pPr algn="l">
                        <a:lnSpc>
                          <a:spcPct val="107000"/>
                        </a:lnSpc>
                        <a:spcAft>
                          <a:spcPts val="0"/>
                        </a:spcAft>
                      </a:pPr>
                      <a:r>
                        <a:rPr lang="es-ES" sz="1200" dirty="0">
                          <a:solidFill>
                            <a:schemeClr val="tx1"/>
                          </a:solidFill>
                          <a:effectLst/>
                        </a:rPr>
                        <a:t>Ensayo III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0,30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0,30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10,11</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-10,26</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20,66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20,51</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147,91</a:t>
                      </a:r>
                      <a:r>
                        <a:rPr lang="es-ES" sz="1200" baseline="30000" dirty="0">
                          <a:solidFill>
                            <a:schemeClr val="tx1"/>
                          </a:solidFill>
                          <a:effectLst/>
                        </a:rPr>
                        <a:t>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10010"/>
                  </a:ext>
                </a:extLst>
              </a:tr>
              <a:tr h="74930">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1"/>
                  </a:ext>
                </a:extLst>
              </a:tr>
              <a:tr h="175895">
                <a:tc rowSpan="3">
                  <a:txBody>
                    <a:bodyPr/>
                    <a:lstStyle/>
                    <a:p>
                      <a:pPr algn="ctr">
                        <a:lnSpc>
                          <a:spcPct val="107000"/>
                        </a:lnSpc>
                        <a:spcAft>
                          <a:spcPts val="0"/>
                        </a:spcAft>
                      </a:pPr>
                      <a:r>
                        <a:rPr lang="es-ES" sz="1200">
                          <a:solidFill>
                            <a:schemeClr val="tx1"/>
                          </a:solidFill>
                          <a:effectLst/>
                        </a:rPr>
                        <a:t>GRUPO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0,15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36,20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-37,43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21,89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20,66</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136,43</a:t>
                      </a:r>
                      <a:r>
                        <a:rPr lang="es-ES" sz="1200" baseline="30000">
                          <a:solidFill>
                            <a:schemeClr val="tx1"/>
                          </a:solidFill>
                          <a:effectLst/>
                        </a:rPr>
                        <a: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2"/>
                  </a:ext>
                </a:extLst>
              </a:tr>
              <a:tr h="175895">
                <a:tc vMerge="1">
                  <a:txBody>
                    <a:bodyPr/>
                    <a:lstStyle/>
                    <a:p>
                      <a:endParaRPr lang="es-ES"/>
                    </a:p>
                  </a:txBody>
                  <a:tcPr/>
                </a:tc>
                <a:tc>
                  <a:txBody>
                    <a:bodyPr/>
                    <a:lstStyle/>
                    <a:p>
                      <a:pPr algn="l">
                        <a:lnSpc>
                          <a:spcPct val="107000"/>
                        </a:lnSpc>
                        <a:spcAft>
                          <a:spcPts val="0"/>
                        </a:spcAft>
                      </a:pPr>
                      <a:r>
                        <a:rPr lang="es-ES" sz="1200" dirty="0">
                          <a:solidFill>
                            <a:schemeClr val="tx1"/>
                          </a:solidFill>
                          <a:effectLst/>
                        </a:rPr>
                        <a:t>Ensayo II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0,50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0,30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2200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9,0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32,24</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-33,15</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33,30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20,98</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141,07</a:t>
                      </a:r>
                      <a:r>
                        <a:rPr lang="es-ES" sz="1200" baseline="30000" dirty="0">
                          <a:solidFill>
                            <a:schemeClr val="tx1"/>
                          </a:solidFill>
                          <a:effectLst/>
                        </a:rPr>
                        <a:t>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10013"/>
                  </a:ext>
                </a:extLst>
              </a:tr>
              <a:tr h="175895">
                <a:tc vMerge="1">
                  <a:txBody>
                    <a:bodyPr/>
                    <a:lstStyle/>
                    <a:p>
                      <a:endParaRPr lang="es-ES"/>
                    </a:p>
                  </a:txBody>
                  <a:tcPr/>
                </a:tc>
                <a:tc>
                  <a:txBody>
                    <a:bodyPr/>
                    <a:lstStyle/>
                    <a:p>
                      <a:pPr algn="l">
                        <a:lnSpc>
                          <a:spcPct val="107000"/>
                        </a:lnSpc>
                        <a:spcAft>
                          <a:spcPts val="0"/>
                        </a:spcAft>
                      </a:pPr>
                      <a:r>
                        <a:rPr lang="es-ES" sz="1200">
                          <a:solidFill>
                            <a:schemeClr val="tx1"/>
                          </a:solidFill>
                          <a:effectLst/>
                        </a:rPr>
                        <a:t>Ensayo III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0,45</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25,43</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-26,00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36,91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36,34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144,41</a:t>
                      </a:r>
                      <a:r>
                        <a:rPr lang="es-ES" sz="1200" baseline="30000">
                          <a:solidFill>
                            <a:schemeClr val="tx1"/>
                          </a:solidFill>
                          <a:effectLst/>
                        </a:rPr>
                        <a: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4"/>
                  </a:ext>
                </a:extLst>
              </a:tr>
              <a:tr h="74930">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5"/>
                  </a:ext>
                </a:extLst>
              </a:tr>
              <a:tr h="175895">
                <a:tc rowSpan="3">
                  <a:txBody>
                    <a:bodyPr/>
                    <a:lstStyle/>
                    <a:p>
                      <a:pPr algn="ctr">
                        <a:lnSpc>
                          <a:spcPct val="107000"/>
                        </a:lnSpc>
                        <a:spcAft>
                          <a:spcPts val="0"/>
                        </a:spcAft>
                      </a:pPr>
                      <a:r>
                        <a:rPr lang="es-ES" sz="1200">
                          <a:solidFill>
                            <a:schemeClr val="tx1"/>
                          </a:solidFill>
                          <a:effectLst/>
                        </a:rPr>
                        <a:t>GRUPO IV</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1200">
                          <a:solidFill>
                            <a:schemeClr val="tx1"/>
                          </a:solidFill>
                          <a:effectLst/>
                        </a:rPr>
                        <a:t>Ensayo 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34,60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-35,74</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23,72</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22,58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137,44</a:t>
                      </a:r>
                      <a:r>
                        <a:rPr lang="es-ES" sz="1200" baseline="30000">
                          <a:solidFill>
                            <a:schemeClr val="tx1"/>
                          </a:solidFill>
                          <a:effectLst/>
                        </a:rPr>
                        <a: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6"/>
                  </a:ext>
                </a:extLst>
              </a:tr>
              <a:tr h="175895">
                <a:tc vMerge="1">
                  <a:txBody>
                    <a:bodyPr/>
                    <a:lstStyle/>
                    <a:p>
                      <a:endParaRPr lang="es-ES"/>
                    </a:p>
                  </a:txBody>
                  <a:tcPr/>
                </a:tc>
                <a:tc>
                  <a:txBody>
                    <a:bodyPr/>
                    <a:lstStyle/>
                    <a:p>
                      <a:pPr algn="l">
                        <a:lnSpc>
                          <a:spcPct val="107000"/>
                        </a:lnSpc>
                        <a:spcAft>
                          <a:spcPts val="0"/>
                        </a:spcAft>
                      </a:pPr>
                      <a:r>
                        <a:rPr lang="es-ES" sz="1200">
                          <a:solidFill>
                            <a:schemeClr val="tx1"/>
                          </a:solidFill>
                          <a:effectLst/>
                        </a:rPr>
                        <a:t>Ensayo II</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0,50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0,30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1500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22,58</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-23,09</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32,91</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32,40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solidFill>
                            <a:schemeClr val="tx1"/>
                          </a:solidFill>
                          <a:effectLst/>
                        </a:rPr>
                        <a:t>144,45</a:t>
                      </a:r>
                      <a:r>
                        <a:rPr lang="es-ES" sz="1200" baseline="30000">
                          <a:solidFill>
                            <a:schemeClr val="tx1"/>
                          </a:solidFill>
                          <a:effectLst/>
                        </a:rPr>
                        <a:t>o</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7"/>
                  </a:ext>
                </a:extLst>
              </a:tr>
              <a:tr h="175895">
                <a:tc vMerge="1">
                  <a:txBody>
                    <a:bodyPr/>
                    <a:lstStyle/>
                    <a:p>
                      <a:endParaRPr lang="es-ES"/>
                    </a:p>
                  </a:txBody>
                  <a:tcPr/>
                </a:tc>
                <a:tc>
                  <a:txBody>
                    <a:bodyPr/>
                    <a:lstStyle/>
                    <a:p>
                      <a:pPr algn="l">
                        <a:lnSpc>
                          <a:spcPct val="107000"/>
                        </a:lnSpc>
                        <a:spcAft>
                          <a:spcPts val="0"/>
                        </a:spcAft>
                      </a:pPr>
                      <a:r>
                        <a:rPr lang="es-ES" sz="1200" dirty="0">
                          <a:solidFill>
                            <a:schemeClr val="tx1"/>
                          </a:solidFill>
                          <a:effectLst/>
                        </a:rPr>
                        <a:t>Ensayo III</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0,50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0,30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2200</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9,0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23,26</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-23,84</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a:solidFill>
                            <a:schemeClr val="tx1"/>
                          </a:solidFill>
                          <a:effectLst/>
                        </a:rPr>
                        <a:t>37,80</a:t>
                      </a:r>
                      <a:endParaRPr lang="es-E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37,32</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c>
                  <a:txBody>
                    <a:bodyPr/>
                    <a:lstStyle/>
                    <a:p>
                      <a:pPr algn="ctr">
                        <a:lnSpc>
                          <a:spcPct val="107000"/>
                        </a:lnSpc>
                        <a:spcAft>
                          <a:spcPts val="0"/>
                        </a:spcAft>
                      </a:pPr>
                      <a:r>
                        <a:rPr lang="es-ES" sz="1200" dirty="0">
                          <a:solidFill>
                            <a:schemeClr val="tx1"/>
                          </a:solidFill>
                          <a:effectLst/>
                        </a:rPr>
                        <a:t>145,51</a:t>
                      </a:r>
                      <a:r>
                        <a:rPr lang="es-ES" sz="1200" baseline="30000" dirty="0">
                          <a:solidFill>
                            <a:schemeClr val="tx1"/>
                          </a:solidFill>
                          <a:effectLst/>
                        </a:rPr>
                        <a:t>o</a:t>
                      </a:r>
                      <a:endParaRPr lang="es-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019687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663388" y="201707"/>
            <a:ext cx="3532094"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CONCLUSIONES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sp>
        <p:nvSpPr>
          <p:cNvPr id="3" name="Rectángulo 2"/>
          <p:cNvSpPr/>
          <p:nvPr/>
        </p:nvSpPr>
        <p:spPr>
          <a:xfrm>
            <a:off x="860612" y="1505687"/>
            <a:ext cx="10730753" cy="3554819"/>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sz="2500" dirty="0">
                <a:latin typeface="Arial" panose="020B0604020202020204" pitchFamily="34" charset="0"/>
                <a:ea typeface="Calibri" panose="020F0502020204030204" pitchFamily="34" charset="0"/>
                <a:cs typeface="Times New Roman" panose="02020603050405020304" pitchFamily="18" charset="0"/>
              </a:rPr>
              <a:t>Se diseñó y construyó un reactor de burbujas para evaluar la influencia de un campo eléctrico uniforme en un flujo multifásico, el mismo que será implementado en el Laboratorio de Reología de la Universidad de las Fuerzas Armadas-ESPE, para realizar el estudio del comportamiento de una burbuja cuando tiene deformaciones por las fuerzas que actúan en la superficie del fluido.  </a:t>
            </a:r>
            <a:endParaRPr lang="es-ES" sz="25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58265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663388" y="201707"/>
            <a:ext cx="3558988"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CONCLUSIONES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sp>
        <p:nvSpPr>
          <p:cNvPr id="3" name="Rectángulo 2"/>
          <p:cNvSpPr/>
          <p:nvPr/>
        </p:nvSpPr>
        <p:spPr>
          <a:xfrm>
            <a:off x="1174375" y="1200709"/>
            <a:ext cx="10330687" cy="1823576"/>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sz="2500" dirty="0">
                <a:latin typeface="Arial" panose="020B0604020202020204" pitchFamily="34" charset="0"/>
                <a:ea typeface="Calibri" panose="020F0502020204030204" pitchFamily="34" charset="0"/>
                <a:cs typeface="Times New Roman" panose="02020603050405020304" pitchFamily="18" charset="0"/>
              </a:rPr>
              <a:t>Se definió las principales variables y parámetros específicos  experimentales, para cada tipo de ensayos de cada de uno de los grupos, los cuales serán mencionados  a continuación:  </a:t>
            </a:r>
            <a:endParaRPr lang="es-ES" sz="2500"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53132287"/>
              </p:ext>
            </p:extLst>
          </p:nvPr>
        </p:nvGraphicFramePr>
        <p:xfrm>
          <a:off x="4222376" y="3198635"/>
          <a:ext cx="4045424" cy="2373567"/>
        </p:xfrm>
        <a:graphic>
          <a:graphicData uri="http://schemas.openxmlformats.org/drawingml/2006/table">
            <a:tbl>
              <a:tblPr firstRow="1" firstCol="1" bandRow="1">
                <a:tableStyleId>{5C22544A-7EE6-4342-B048-85BDC9FD1C3A}</a:tableStyleId>
              </a:tblPr>
              <a:tblGrid>
                <a:gridCol w="1616122">
                  <a:extLst>
                    <a:ext uri="{9D8B030D-6E8A-4147-A177-3AD203B41FA5}">
                      <a16:colId xmlns:a16="http://schemas.microsoft.com/office/drawing/2014/main" val="20000"/>
                    </a:ext>
                  </a:extLst>
                </a:gridCol>
                <a:gridCol w="2429302">
                  <a:extLst>
                    <a:ext uri="{9D8B030D-6E8A-4147-A177-3AD203B41FA5}">
                      <a16:colId xmlns:a16="http://schemas.microsoft.com/office/drawing/2014/main" val="20001"/>
                    </a:ext>
                  </a:extLst>
                </a:gridCol>
              </a:tblGrid>
              <a:tr h="190500">
                <a:tc>
                  <a:txBody>
                    <a:bodyPr/>
                    <a:lstStyle/>
                    <a:p>
                      <a:pPr algn="ctr">
                        <a:lnSpc>
                          <a:spcPct val="107000"/>
                        </a:lnSpc>
                        <a:spcAft>
                          <a:spcPts val="0"/>
                        </a:spcAft>
                      </a:pPr>
                      <a:r>
                        <a:rPr lang="es-ES" sz="1500">
                          <a:solidFill>
                            <a:schemeClr val="tx1"/>
                          </a:solidFill>
                          <a:effectLst/>
                        </a:rPr>
                        <a:t>PARAMETROS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500">
                          <a:solidFill>
                            <a:schemeClr val="tx1"/>
                          </a:solidFill>
                          <a:effectLst/>
                        </a:rPr>
                        <a:t>VARIABLES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190500">
                <a:tc>
                  <a:txBody>
                    <a:bodyPr/>
                    <a:lstStyle/>
                    <a:p>
                      <a:pPr algn="ctr">
                        <a:lnSpc>
                          <a:spcPct val="107000"/>
                        </a:lnSpc>
                        <a:spcAft>
                          <a:spcPts val="0"/>
                        </a:spcAft>
                      </a:pPr>
                      <a:r>
                        <a:rPr lang="es-ES" sz="1500">
                          <a:solidFill>
                            <a:schemeClr val="tx1"/>
                          </a:solidFill>
                          <a:effectLst/>
                        </a:rPr>
                        <a:t>Caudal</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500">
                          <a:solidFill>
                            <a:schemeClr val="tx1"/>
                          </a:solidFill>
                          <a:effectLst/>
                        </a:rPr>
                        <a:t>Relación de aspecto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90500">
                <a:tc>
                  <a:txBody>
                    <a:bodyPr/>
                    <a:lstStyle/>
                    <a:p>
                      <a:pPr algn="ctr">
                        <a:lnSpc>
                          <a:spcPct val="107000"/>
                        </a:lnSpc>
                        <a:spcAft>
                          <a:spcPts val="0"/>
                        </a:spcAft>
                      </a:pPr>
                      <a:r>
                        <a:rPr lang="es-ES" sz="1500">
                          <a:solidFill>
                            <a:schemeClr val="tx1"/>
                          </a:solidFill>
                          <a:effectLst/>
                        </a:rPr>
                        <a:t>Presión</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500">
                          <a:solidFill>
                            <a:schemeClr val="tx1"/>
                          </a:solidFill>
                          <a:effectLst/>
                        </a:rPr>
                        <a:t>Diámetro equivalente</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90500">
                <a:tc>
                  <a:txBody>
                    <a:bodyPr/>
                    <a:lstStyle/>
                    <a:p>
                      <a:pPr algn="ctr">
                        <a:lnSpc>
                          <a:spcPct val="107000"/>
                        </a:lnSpc>
                        <a:spcAft>
                          <a:spcPts val="0"/>
                        </a:spcAft>
                      </a:pPr>
                      <a:r>
                        <a:rPr lang="es-ES" sz="1500">
                          <a:solidFill>
                            <a:schemeClr val="tx1"/>
                          </a:solidFill>
                          <a:effectLst/>
                        </a:rPr>
                        <a:t>Voltaje</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500">
                          <a:solidFill>
                            <a:schemeClr val="tx1"/>
                          </a:solidFill>
                          <a:effectLst/>
                        </a:rPr>
                        <a:t>Velocidad</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90500">
                <a:tc>
                  <a:txBody>
                    <a:bodyPr/>
                    <a:lstStyle/>
                    <a:p>
                      <a:pPr algn="ctr">
                        <a:lnSpc>
                          <a:spcPct val="107000"/>
                        </a:lnSpc>
                        <a:spcAft>
                          <a:spcPts val="0"/>
                        </a:spcAft>
                      </a:pPr>
                      <a:r>
                        <a:rPr lang="es-ES" sz="1500">
                          <a:solidFill>
                            <a:schemeClr val="tx1"/>
                          </a:solidFill>
                          <a:effectLst/>
                        </a:rPr>
                        <a:t>Diámetro de boquilla</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500">
                          <a:solidFill>
                            <a:schemeClr val="tx1"/>
                          </a:solidFill>
                          <a:effectLst/>
                        </a:rPr>
                        <a:t>Número de Bond</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90500">
                <a:tc>
                  <a:txBody>
                    <a:bodyPr/>
                    <a:lstStyle/>
                    <a:p>
                      <a:pPr>
                        <a:lnSpc>
                          <a:spcPct val="107000"/>
                        </a:lnSpc>
                      </a:pPr>
                      <a:endParaRPr lang="es-ES" sz="15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noFill/>
                  </a:tcPr>
                </a:tc>
                <a:tc>
                  <a:txBody>
                    <a:bodyPr/>
                    <a:lstStyle/>
                    <a:p>
                      <a:pPr algn="ctr">
                        <a:lnSpc>
                          <a:spcPct val="107000"/>
                        </a:lnSpc>
                        <a:spcAft>
                          <a:spcPts val="0"/>
                        </a:spcAft>
                      </a:pPr>
                      <a:r>
                        <a:rPr lang="es-ES" sz="1500">
                          <a:solidFill>
                            <a:schemeClr val="tx1"/>
                          </a:solidFill>
                          <a:effectLst/>
                        </a:rPr>
                        <a:t>Fuerza de flotabilidad</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190500">
                <a:tc>
                  <a:txBody>
                    <a:bodyPr/>
                    <a:lstStyle/>
                    <a:p>
                      <a:pPr>
                        <a:lnSpc>
                          <a:spcPct val="107000"/>
                        </a:lnSpc>
                      </a:pPr>
                      <a:endParaRPr lang="es-ES" sz="15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noFill/>
                  </a:tcPr>
                </a:tc>
                <a:tc>
                  <a:txBody>
                    <a:bodyPr/>
                    <a:lstStyle/>
                    <a:p>
                      <a:pPr algn="ctr">
                        <a:lnSpc>
                          <a:spcPct val="107000"/>
                        </a:lnSpc>
                        <a:spcAft>
                          <a:spcPts val="0"/>
                        </a:spcAft>
                      </a:pPr>
                      <a:r>
                        <a:rPr lang="es-ES" sz="1500">
                          <a:solidFill>
                            <a:schemeClr val="tx1"/>
                          </a:solidFill>
                          <a:effectLst/>
                        </a:rPr>
                        <a:t>Fuerza capilar</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190500">
                <a:tc>
                  <a:txBody>
                    <a:bodyPr/>
                    <a:lstStyle/>
                    <a:p>
                      <a:pPr>
                        <a:lnSpc>
                          <a:spcPct val="107000"/>
                        </a:lnSpc>
                      </a:pPr>
                      <a:endParaRPr lang="es-ES" sz="15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noFill/>
                  </a:tcPr>
                </a:tc>
                <a:tc>
                  <a:txBody>
                    <a:bodyPr/>
                    <a:lstStyle/>
                    <a:p>
                      <a:pPr algn="ctr">
                        <a:lnSpc>
                          <a:spcPct val="107000"/>
                        </a:lnSpc>
                        <a:spcAft>
                          <a:spcPts val="0"/>
                        </a:spcAft>
                      </a:pPr>
                      <a:r>
                        <a:rPr lang="es-ES" sz="1500">
                          <a:solidFill>
                            <a:schemeClr val="tx1"/>
                          </a:solidFill>
                          <a:effectLst/>
                        </a:rPr>
                        <a:t>Esfuerzos eléctricos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190500">
                <a:tc>
                  <a:txBody>
                    <a:bodyPr/>
                    <a:lstStyle/>
                    <a:p>
                      <a:pPr>
                        <a:lnSpc>
                          <a:spcPct val="107000"/>
                        </a:lnSpc>
                      </a:pPr>
                      <a:endParaRPr lang="es-ES" sz="15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noFill/>
                  </a:tcPr>
                </a:tc>
                <a:tc>
                  <a:txBody>
                    <a:bodyPr/>
                    <a:lstStyle/>
                    <a:p>
                      <a:pPr algn="ctr">
                        <a:lnSpc>
                          <a:spcPct val="107000"/>
                        </a:lnSpc>
                        <a:spcAft>
                          <a:spcPts val="0"/>
                        </a:spcAft>
                      </a:pPr>
                      <a:r>
                        <a:rPr lang="es-ES" sz="1500" dirty="0">
                          <a:solidFill>
                            <a:schemeClr val="tx1"/>
                          </a:solidFill>
                          <a:effectLst/>
                        </a:rPr>
                        <a:t>Fuerza eléctrica</a:t>
                      </a:r>
                      <a:endParaRPr lang="es-ES" sz="15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404742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663388" y="201707"/>
            <a:ext cx="3558988"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CONCLUSIONES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sp>
        <p:nvSpPr>
          <p:cNvPr id="3" name="Rectángulo 2"/>
          <p:cNvSpPr/>
          <p:nvPr/>
        </p:nvSpPr>
        <p:spPr>
          <a:xfrm>
            <a:off x="959892" y="1057730"/>
            <a:ext cx="10681648" cy="2793842"/>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sz="2400" dirty="0">
                <a:latin typeface="Arial" panose="020B0604020202020204" pitchFamily="34" charset="0"/>
                <a:ea typeface="Calibri" panose="020F0502020204030204" pitchFamily="34" charset="0"/>
                <a:cs typeface="Times New Roman" panose="02020603050405020304" pitchFamily="18" charset="0"/>
              </a:rPr>
              <a:t>Para validar los resultados de velocidades obtenidos experimentalmente se utilizó la ecuación propuesta por Tomiyama et al. </a:t>
            </a:r>
            <a:r>
              <a:rPr lang="es-ES" sz="2400" dirty="0">
                <a:latin typeface="Arial" panose="020B0604020202020204" pitchFamily="34" charset="0"/>
                <a:ea typeface="Calibri" panose="020F0502020204030204" pitchFamily="34" charset="0"/>
                <a:cs typeface="Times New Roman" panose="02020603050405020304" pitchFamily="18" charset="0"/>
              </a:rPr>
              <a:t>(2002)</a:t>
            </a:r>
            <a:r>
              <a:rPr lang="es-MX" sz="2400" dirty="0">
                <a:latin typeface="Arial" panose="020B0604020202020204" pitchFamily="34" charset="0"/>
                <a:ea typeface="Calibri" panose="020F0502020204030204" pitchFamily="34" charset="0"/>
                <a:cs typeface="Times New Roman" panose="02020603050405020304" pitchFamily="18" charset="0"/>
              </a:rPr>
              <a:t>, se aplicó este modelo por ser la que proporcionaba menor incertidumbre de error en la velocidad teórica de la burbuja de nitrógeno cuando interactuaba con un fluido líquido “agua”.</a:t>
            </a:r>
            <a:endParaRPr lang="es-ES" sz="24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3320955" y="3851572"/>
                <a:ext cx="6505433" cy="986937"/>
              </a:xfrm>
              <a:prstGeom prst="rect">
                <a:avLst/>
              </a:prstGeom>
            </p:spPr>
            <p:txBody>
              <a:bodyPr wrap="square">
                <a:spAutoFit/>
              </a:bodyPr>
              <a:lstStyle/>
              <a:p>
                <a:pPr marL="457200">
                  <a:lnSpc>
                    <a:spcPct val="150000"/>
                  </a:lnSpc>
                </a:pPr>
                <a14:m>
                  <m:oMath xmlns:m="http://schemas.openxmlformats.org/officeDocument/2006/math">
                    <m:sSub>
                      <m:sSubPr>
                        <m:ctrlPr>
                          <a:rPr lang="es-ES" i="1">
                            <a:latin typeface="Cambria Math" panose="02040503050406030204" pitchFamily="18" charset="0"/>
                            <a:ea typeface="Calibri" panose="020F0502020204030204" pitchFamily="34" charset="0"/>
                            <a:cs typeface="Arial" panose="020B0604020202020204" pitchFamily="34" charset="0"/>
                          </a:rPr>
                        </m:ctrlPr>
                      </m:sSubPr>
                      <m:e>
                        <m:r>
                          <a:rPr lang="es-MX" i="1">
                            <a:effectLst/>
                            <a:latin typeface="Cambria Math" panose="02040503050406030204" pitchFamily="18" charset="0"/>
                            <a:ea typeface="Calibri" panose="020F0502020204030204" pitchFamily="34" charset="0"/>
                            <a:cs typeface="Arial" panose="020B0604020202020204" pitchFamily="34" charset="0"/>
                          </a:rPr>
                          <m:t>𝑉</m:t>
                        </m:r>
                      </m:e>
                      <m:sub>
                        <m:r>
                          <a:rPr lang="es-MX" i="1">
                            <a:effectLst/>
                            <a:latin typeface="Cambria Math" panose="02040503050406030204" pitchFamily="18" charset="0"/>
                            <a:ea typeface="Calibri" panose="020F0502020204030204" pitchFamily="34" charset="0"/>
                            <a:cs typeface="Arial" panose="020B0604020202020204" pitchFamily="34" charset="0"/>
                          </a:rPr>
                          <m:t>𝑇</m:t>
                        </m:r>
                      </m:sub>
                    </m:sSub>
                    <m:r>
                      <a:rPr lang="es-MX" i="1">
                        <a:effectLst/>
                        <a:latin typeface="Cambria Math" panose="02040503050406030204" pitchFamily="18" charset="0"/>
                        <a:ea typeface="Calibri" panose="020F0502020204030204" pitchFamily="34" charset="0"/>
                        <a:cs typeface="Arial" panose="020B0604020202020204" pitchFamily="34" charset="0"/>
                      </a:rPr>
                      <m:t>=</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func>
                          <m:funcPr>
                            <m:ctrlPr>
                              <a:rPr lang="es-ES" i="1">
                                <a:effectLst/>
                                <a:latin typeface="Cambria Math" panose="02040503050406030204" pitchFamily="18" charset="0"/>
                                <a:ea typeface="Calibri" panose="020F0502020204030204" pitchFamily="34" charset="0"/>
                                <a:cs typeface="Arial" panose="020B0604020202020204" pitchFamily="34" charset="0"/>
                              </a:rPr>
                            </m:ctrlPr>
                          </m:funcPr>
                          <m:fName>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s-MX">
                                    <a:effectLst/>
                                    <a:latin typeface="Cambria Math" panose="02040503050406030204" pitchFamily="18" charset="0"/>
                                    <a:ea typeface="Calibri" panose="020F0502020204030204" pitchFamily="34" charset="0"/>
                                    <a:cs typeface="Arial" panose="020B0604020202020204" pitchFamily="34" charset="0"/>
                                  </a:rPr>
                                  <m:t>sin</m:t>
                                </m:r>
                              </m:e>
                              <m:sup>
                                <m:r>
                                  <a:rPr lang="es-MX" i="1">
                                    <a:effectLst/>
                                    <a:latin typeface="Cambria Math" panose="02040503050406030204" pitchFamily="18" charset="0"/>
                                    <a:ea typeface="Calibri" panose="020F0502020204030204" pitchFamily="34" charset="0"/>
                                    <a:cs typeface="Arial" panose="020B0604020202020204" pitchFamily="34" charset="0"/>
                                  </a:rPr>
                                  <m:t>−1</m:t>
                                </m:r>
                              </m:sup>
                            </m:sSup>
                          </m:fName>
                          <m:e>
                            <m:rad>
                              <m:radPr>
                                <m:degHide m:val="on"/>
                                <m:ctrlPr>
                                  <a:rPr lang="es-ES" i="1">
                                    <a:effectLst/>
                                    <a:latin typeface="Cambria Math" panose="02040503050406030204" pitchFamily="18" charset="0"/>
                                    <a:ea typeface="Calibri" panose="020F0502020204030204" pitchFamily="34" charset="0"/>
                                    <a:cs typeface="Arial" panose="020B0604020202020204" pitchFamily="34" charset="0"/>
                                  </a:rPr>
                                </m:ctrlPr>
                              </m:radPr>
                              <m:deg/>
                              <m:e>
                                <m:r>
                                  <a:rPr lang="es-MX" i="1">
                                    <a:effectLst/>
                                    <a:latin typeface="Cambria Math" panose="02040503050406030204" pitchFamily="18" charset="0"/>
                                    <a:ea typeface="Calibri" panose="020F0502020204030204" pitchFamily="34" charset="0"/>
                                    <a:cs typeface="Arial" panose="020B0604020202020204" pitchFamily="34" charset="0"/>
                                  </a:rPr>
                                  <m:t>1−</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MX" i="1">
                                        <a:effectLst/>
                                        <a:latin typeface="Cambria Math" panose="02040503050406030204" pitchFamily="18" charset="0"/>
                                        <a:ea typeface="Calibri" panose="020F0502020204030204" pitchFamily="34" charset="0"/>
                                        <a:cs typeface="Arial" panose="020B0604020202020204" pitchFamily="34" charset="0"/>
                                      </a:rPr>
                                      <m:t>𝐸</m:t>
                                    </m:r>
                                  </m:e>
                                  <m:sup>
                                    <m:r>
                                      <a:rPr lang="es-MX" i="1">
                                        <a:effectLst/>
                                        <a:latin typeface="Cambria Math" panose="02040503050406030204" pitchFamily="18" charset="0"/>
                                        <a:ea typeface="Calibri" panose="020F0502020204030204" pitchFamily="34" charset="0"/>
                                        <a:cs typeface="Arial" panose="020B0604020202020204" pitchFamily="34" charset="0"/>
                                      </a:rPr>
                                      <m:t>2</m:t>
                                    </m:r>
                                  </m:sup>
                                </m:sSup>
                              </m:e>
                            </m:rad>
                            <m:r>
                              <a:rPr lang="es-MX" i="1">
                                <a:effectLst/>
                                <a:latin typeface="Cambria Math" panose="02040503050406030204" pitchFamily="18" charset="0"/>
                                <a:ea typeface="Calibri" panose="020F0502020204030204" pitchFamily="34" charset="0"/>
                                <a:cs typeface="Arial" panose="020B0604020202020204" pitchFamily="34" charset="0"/>
                              </a:rPr>
                              <m:t>− </m:t>
                            </m:r>
                            <m:r>
                              <a:rPr lang="es-MX" i="1">
                                <a:effectLst/>
                                <a:latin typeface="Cambria Math" panose="02040503050406030204" pitchFamily="18" charset="0"/>
                                <a:ea typeface="Calibri" panose="020F0502020204030204" pitchFamily="34" charset="0"/>
                                <a:cs typeface="Arial" panose="020B0604020202020204" pitchFamily="34" charset="0"/>
                              </a:rPr>
                              <m:t>𝐸</m:t>
                            </m:r>
                            <m:rad>
                              <m:radPr>
                                <m:degHide m:val="on"/>
                                <m:ctrlPr>
                                  <a:rPr lang="es-ES" i="1">
                                    <a:effectLst/>
                                    <a:latin typeface="Cambria Math" panose="02040503050406030204" pitchFamily="18" charset="0"/>
                                    <a:ea typeface="Calibri" panose="020F0502020204030204" pitchFamily="34" charset="0"/>
                                    <a:cs typeface="Arial" panose="020B0604020202020204" pitchFamily="34" charset="0"/>
                                  </a:rPr>
                                </m:ctrlPr>
                              </m:radPr>
                              <m:deg/>
                              <m:e>
                                <m:r>
                                  <a:rPr lang="es-MX" i="1">
                                    <a:effectLst/>
                                    <a:latin typeface="Cambria Math" panose="02040503050406030204" pitchFamily="18" charset="0"/>
                                    <a:ea typeface="Calibri" panose="020F0502020204030204" pitchFamily="34" charset="0"/>
                                    <a:cs typeface="Arial" panose="020B0604020202020204" pitchFamily="34" charset="0"/>
                                  </a:rPr>
                                  <m:t>1−</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MX" i="1">
                                        <a:effectLst/>
                                        <a:latin typeface="Cambria Math" panose="02040503050406030204" pitchFamily="18" charset="0"/>
                                        <a:ea typeface="Calibri" panose="020F0502020204030204" pitchFamily="34" charset="0"/>
                                        <a:cs typeface="Arial" panose="020B0604020202020204" pitchFamily="34" charset="0"/>
                                      </a:rPr>
                                      <m:t>𝐸</m:t>
                                    </m:r>
                                  </m:e>
                                  <m:sup>
                                    <m:r>
                                      <a:rPr lang="es-MX" i="1">
                                        <a:effectLst/>
                                        <a:latin typeface="Cambria Math" panose="02040503050406030204" pitchFamily="18" charset="0"/>
                                        <a:ea typeface="Calibri" panose="020F0502020204030204" pitchFamily="34" charset="0"/>
                                        <a:cs typeface="Arial" panose="020B0604020202020204" pitchFamily="34" charset="0"/>
                                      </a:rPr>
                                      <m:t>2</m:t>
                                    </m:r>
                                  </m:sup>
                                </m:sSup>
                              </m:e>
                            </m:rad>
                          </m:e>
                        </m:func>
                      </m:num>
                      <m:den>
                        <m:r>
                          <a:rPr lang="es-MX" i="1">
                            <a:effectLst/>
                            <a:latin typeface="Cambria Math" panose="02040503050406030204" pitchFamily="18" charset="0"/>
                            <a:ea typeface="Calibri" panose="020F0502020204030204" pitchFamily="34" charset="0"/>
                            <a:cs typeface="Arial" panose="020B0604020202020204" pitchFamily="34" charset="0"/>
                          </a:rPr>
                          <m:t>1−</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MX" i="1">
                                <a:effectLst/>
                                <a:latin typeface="Cambria Math" panose="02040503050406030204" pitchFamily="18" charset="0"/>
                                <a:ea typeface="Calibri" panose="020F0502020204030204" pitchFamily="34" charset="0"/>
                                <a:cs typeface="Arial" panose="020B0604020202020204" pitchFamily="34" charset="0"/>
                              </a:rPr>
                              <m:t>𝐸</m:t>
                            </m:r>
                          </m:e>
                          <m:sup>
                            <m:r>
                              <a:rPr lang="es-MX" i="1">
                                <a:effectLst/>
                                <a:latin typeface="Cambria Math" panose="02040503050406030204" pitchFamily="18" charset="0"/>
                                <a:ea typeface="Calibri" panose="020F0502020204030204" pitchFamily="34" charset="0"/>
                                <a:cs typeface="Arial" panose="020B0604020202020204" pitchFamily="34" charset="0"/>
                              </a:rPr>
                              <m:t>2</m:t>
                            </m:r>
                          </m:sup>
                        </m:sSup>
                      </m:den>
                    </m:f>
                    <m:rad>
                      <m:radPr>
                        <m:degHide m:val="on"/>
                        <m:ctrlPr>
                          <a:rPr lang="es-ES"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MX" i="1">
                                <a:effectLst/>
                                <a:latin typeface="Cambria Math" panose="02040503050406030204" pitchFamily="18" charset="0"/>
                                <a:ea typeface="Calibri" panose="020F0502020204030204" pitchFamily="34" charset="0"/>
                                <a:cs typeface="Arial" panose="020B0604020202020204" pitchFamily="34" charset="0"/>
                              </a:rPr>
                              <m:t>8</m:t>
                            </m:r>
                            <m:r>
                              <a:rPr lang="es-MX" i="1">
                                <a:effectLst/>
                                <a:latin typeface="Cambria Math" panose="02040503050406030204" pitchFamily="18" charset="0"/>
                                <a:ea typeface="Calibri" panose="020F0502020204030204" pitchFamily="34" charset="0"/>
                                <a:cs typeface="Arial" panose="020B0604020202020204" pitchFamily="34" charset="0"/>
                              </a:rPr>
                              <m:t>𝜎</m:t>
                            </m:r>
                          </m:num>
                          <m:den>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MX" i="1">
                                    <a:effectLst/>
                                    <a:latin typeface="Cambria Math" panose="02040503050406030204" pitchFamily="18" charset="0"/>
                                    <a:ea typeface="Calibri" panose="020F0502020204030204" pitchFamily="34" charset="0"/>
                                    <a:cs typeface="Arial" panose="020B0604020202020204" pitchFamily="34" charset="0"/>
                                  </a:rPr>
                                  <m:t>𝜌</m:t>
                                </m:r>
                              </m:e>
                              <m:sub>
                                <m:r>
                                  <a:rPr lang="es-MX" i="1">
                                    <a:effectLst/>
                                    <a:latin typeface="Cambria Math" panose="02040503050406030204" pitchFamily="18" charset="0"/>
                                    <a:ea typeface="Calibri" panose="020F0502020204030204" pitchFamily="34" charset="0"/>
                                    <a:cs typeface="Arial" panose="020B0604020202020204" pitchFamily="34" charset="0"/>
                                  </a:rPr>
                                  <m:t>𝑙</m:t>
                                </m:r>
                              </m:sub>
                            </m:sSub>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MX" i="1">
                                    <a:effectLst/>
                                    <a:latin typeface="Cambria Math" panose="02040503050406030204" pitchFamily="18" charset="0"/>
                                    <a:ea typeface="Calibri" panose="020F0502020204030204" pitchFamily="34" charset="0"/>
                                    <a:cs typeface="Arial" panose="020B0604020202020204" pitchFamily="34" charset="0"/>
                                  </a:rPr>
                                  <m:t>𝑑</m:t>
                                </m:r>
                              </m:e>
                              <m:sub>
                                <m:r>
                                  <a:rPr lang="es-MX" i="1">
                                    <a:effectLst/>
                                    <a:latin typeface="Cambria Math" panose="02040503050406030204" pitchFamily="18" charset="0"/>
                                    <a:ea typeface="Calibri" panose="020F0502020204030204" pitchFamily="34" charset="0"/>
                                    <a:cs typeface="Arial" panose="020B0604020202020204" pitchFamily="34" charset="0"/>
                                  </a:rPr>
                                  <m:t>𝑒</m:t>
                                </m:r>
                              </m:sub>
                            </m:sSub>
                          </m:den>
                        </m:f>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MX" i="1">
                                <a:effectLst/>
                                <a:latin typeface="Cambria Math" panose="02040503050406030204" pitchFamily="18" charset="0"/>
                                <a:ea typeface="Calibri" panose="020F0502020204030204" pitchFamily="34" charset="0"/>
                                <a:cs typeface="Arial" panose="020B0604020202020204" pitchFamily="34" charset="0"/>
                              </a:rPr>
                              <m:t>𝐸</m:t>
                            </m:r>
                          </m:e>
                          <m:sup>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MX" i="1">
                                    <a:effectLst/>
                                    <a:latin typeface="Cambria Math" panose="02040503050406030204" pitchFamily="18" charset="0"/>
                                    <a:ea typeface="Calibri" panose="020F0502020204030204" pitchFamily="34" charset="0"/>
                                    <a:cs typeface="Arial" panose="020B0604020202020204" pitchFamily="34" charset="0"/>
                                  </a:rPr>
                                  <m:t>4</m:t>
                                </m:r>
                              </m:num>
                              <m:den>
                                <m:r>
                                  <a:rPr lang="es-MX" i="1">
                                    <a:effectLst/>
                                    <a:latin typeface="Cambria Math" panose="02040503050406030204" pitchFamily="18" charset="0"/>
                                    <a:ea typeface="Calibri" panose="020F0502020204030204" pitchFamily="34" charset="0"/>
                                    <a:cs typeface="Arial" panose="020B0604020202020204" pitchFamily="34" charset="0"/>
                                  </a:rPr>
                                  <m:t>3</m:t>
                                </m:r>
                              </m:den>
                            </m:f>
                          </m:sup>
                        </m:sSup>
                        <m:r>
                          <a:rPr lang="es-MX" i="1">
                            <a:effectLst/>
                            <a:latin typeface="Cambria Math" panose="02040503050406030204" pitchFamily="18" charset="0"/>
                            <a:ea typeface="Calibri" panose="020F0502020204030204" pitchFamily="34" charset="0"/>
                            <a:cs typeface="Arial" panose="020B0604020202020204" pitchFamily="34" charset="0"/>
                          </a:rPr>
                          <m:t>+</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MX" i="1">
                                <a:effectLst/>
                                <a:latin typeface="Cambria Math" panose="02040503050406030204" pitchFamily="18" charset="0"/>
                                <a:ea typeface="Calibri" panose="020F0502020204030204" pitchFamily="34" charset="0"/>
                                <a:cs typeface="Arial" panose="020B0604020202020204" pitchFamily="34" charset="0"/>
                              </a:rPr>
                              <m:t>∆</m:t>
                            </m:r>
                            <m:r>
                              <a:rPr lang="es-MX" i="1">
                                <a:effectLst/>
                                <a:latin typeface="Cambria Math" panose="02040503050406030204" pitchFamily="18" charset="0"/>
                                <a:ea typeface="Calibri" panose="020F0502020204030204" pitchFamily="34" charset="0"/>
                                <a:cs typeface="Arial" panose="020B0604020202020204" pitchFamily="34" charset="0"/>
                              </a:rPr>
                              <m:t>𝜌</m:t>
                            </m:r>
                            <m:r>
                              <a:rPr lang="es-MX" i="1">
                                <a:effectLst/>
                                <a:latin typeface="Cambria Math" panose="02040503050406030204" pitchFamily="18" charset="0"/>
                                <a:ea typeface="Calibri" panose="020F0502020204030204" pitchFamily="34" charset="0"/>
                                <a:cs typeface="Arial" panose="020B0604020202020204" pitchFamily="34" charset="0"/>
                              </a:rPr>
                              <m:t>𝑔</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MX" i="1">
                                    <a:effectLst/>
                                    <a:latin typeface="Cambria Math" panose="02040503050406030204" pitchFamily="18" charset="0"/>
                                    <a:ea typeface="Calibri" panose="020F0502020204030204" pitchFamily="34" charset="0"/>
                                    <a:cs typeface="Arial" panose="020B0604020202020204" pitchFamily="34" charset="0"/>
                                  </a:rPr>
                                  <m:t>𝑑</m:t>
                                </m:r>
                              </m:e>
                              <m:sub>
                                <m:r>
                                  <a:rPr lang="es-MX" i="1">
                                    <a:effectLst/>
                                    <a:latin typeface="Cambria Math" panose="02040503050406030204" pitchFamily="18" charset="0"/>
                                    <a:ea typeface="Calibri" panose="020F0502020204030204" pitchFamily="34" charset="0"/>
                                    <a:cs typeface="Arial" panose="020B0604020202020204" pitchFamily="34" charset="0"/>
                                  </a:rPr>
                                  <m:t>𝑒</m:t>
                                </m:r>
                              </m:sub>
                            </m:sSub>
                          </m:num>
                          <m:den>
                            <m:r>
                              <a:rPr lang="es-MX" i="1">
                                <a:effectLst/>
                                <a:latin typeface="Cambria Math" panose="02040503050406030204" pitchFamily="18" charset="0"/>
                                <a:ea typeface="Calibri" panose="020F0502020204030204" pitchFamily="34" charset="0"/>
                                <a:cs typeface="Arial" panose="020B0604020202020204" pitchFamily="34" charset="0"/>
                              </a:rPr>
                              <m:t>2</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MX" i="1">
                                    <a:effectLst/>
                                    <a:latin typeface="Cambria Math" panose="02040503050406030204" pitchFamily="18" charset="0"/>
                                    <a:ea typeface="Calibri" panose="020F0502020204030204" pitchFamily="34" charset="0"/>
                                    <a:cs typeface="Arial" panose="020B0604020202020204" pitchFamily="34" charset="0"/>
                                  </a:rPr>
                                  <m:t>𝜌</m:t>
                                </m:r>
                              </m:e>
                              <m:sub>
                                <m:r>
                                  <a:rPr lang="es-MX" i="1">
                                    <a:effectLst/>
                                    <a:latin typeface="Cambria Math" panose="02040503050406030204" pitchFamily="18" charset="0"/>
                                    <a:ea typeface="Calibri" panose="020F0502020204030204" pitchFamily="34" charset="0"/>
                                    <a:cs typeface="Arial" panose="020B0604020202020204" pitchFamily="34" charset="0"/>
                                  </a:rPr>
                                  <m:t>𝑙</m:t>
                                </m:r>
                              </m:sub>
                            </m:sSub>
                          </m:den>
                        </m:f>
                      </m:e>
                    </m:rad>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MX" i="1">
                                <a:effectLst/>
                                <a:latin typeface="Cambria Math" panose="02040503050406030204" pitchFamily="18" charset="0"/>
                                <a:ea typeface="Calibri" panose="020F0502020204030204" pitchFamily="34" charset="0"/>
                                <a:cs typeface="Arial" panose="020B0604020202020204" pitchFamily="34" charset="0"/>
                              </a:rPr>
                              <m:t>𝐸</m:t>
                            </m:r>
                          </m:e>
                          <m:sup>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MX" i="1">
                                    <a:effectLst/>
                                    <a:latin typeface="Cambria Math" panose="02040503050406030204" pitchFamily="18" charset="0"/>
                                    <a:ea typeface="Calibri" panose="020F0502020204030204" pitchFamily="34" charset="0"/>
                                    <a:cs typeface="Arial" panose="020B0604020202020204" pitchFamily="34" charset="0"/>
                                  </a:rPr>
                                  <m:t>2</m:t>
                                </m:r>
                              </m:num>
                              <m:den>
                                <m:r>
                                  <a:rPr lang="es-MX" i="1">
                                    <a:effectLst/>
                                    <a:latin typeface="Cambria Math" panose="02040503050406030204" pitchFamily="18" charset="0"/>
                                    <a:ea typeface="Calibri" panose="020F0502020204030204" pitchFamily="34" charset="0"/>
                                    <a:cs typeface="Arial" panose="020B0604020202020204" pitchFamily="34" charset="0"/>
                                  </a:rPr>
                                  <m:t>3</m:t>
                                </m:r>
                              </m:den>
                            </m:f>
                          </m:sup>
                        </m:sSup>
                      </m:num>
                      <m:den>
                        <m:r>
                          <a:rPr lang="es-MX" i="1">
                            <a:effectLst/>
                            <a:latin typeface="Cambria Math" panose="02040503050406030204" pitchFamily="18" charset="0"/>
                            <a:ea typeface="Calibri" panose="020F0502020204030204" pitchFamily="34" charset="0"/>
                            <a:cs typeface="Arial" panose="020B0604020202020204" pitchFamily="34" charset="0"/>
                          </a:rPr>
                          <m:t>1−</m:t>
                        </m:r>
                        <m:sSup>
                          <m:sSupPr>
                            <m:ctrlPr>
                              <a:rPr lang="es-ES" i="1">
                                <a:effectLst/>
                                <a:latin typeface="Cambria Math" panose="02040503050406030204" pitchFamily="18" charset="0"/>
                                <a:ea typeface="Calibri" panose="020F0502020204030204" pitchFamily="34" charset="0"/>
                                <a:cs typeface="Arial" panose="020B0604020202020204" pitchFamily="34" charset="0"/>
                              </a:rPr>
                            </m:ctrlPr>
                          </m:sSupPr>
                          <m:e>
                            <m:r>
                              <a:rPr lang="es-MX" i="1">
                                <a:effectLst/>
                                <a:latin typeface="Cambria Math" panose="02040503050406030204" pitchFamily="18" charset="0"/>
                                <a:ea typeface="Calibri" panose="020F0502020204030204" pitchFamily="34" charset="0"/>
                                <a:cs typeface="Arial" panose="020B0604020202020204" pitchFamily="34" charset="0"/>
                              </a:rPr>
                              <m:t>𝐸</m:t>
                            </m:r>
                          </m:e>
                          <m:sup>
                            <m:r>
                              <a:rPr lang="es-MX" i="1">
                                <a:effectLst/>
                                <a:latin typeface="Cambria Math" panose="02040503050406030204" pitchFamily="18" charset="0"/>
                                <a:ea typeface="Calibri" panose="020F0502020204030204" pitchFamily="34" charset="0"/>
                                <a:cs typeface="Arial" panose="020B0604020202020204" pitchFamily="34" charset="0"/>
                              </a:rPr>
                              <m:t>2</m:t>
                            </m:r>
                          </m:sup>
                        </m:sSup>
                      </m:den>
                    </m:f>
                    <m:r>
                      <a:rPr lang="es-MX" i="1">
                        <a:effectLst/>
                        <a:latin typeface="Cambria Math" panose="02040503050406030204" pitchFamily="18" charset="0"/>
                        <a:ea typeface="Calibri" panose="020F0502020204030204" pitchFamily="34" charset="0"/>
                        <a:cs typeface="Arial" panose="020B0604020202020204" pitchFamily="34" charset="0"/>
                      </a:rPr>
                      <m:t>                            </m:t>
                    </m:r>
                  </m:oMath>
                </a14:m>
                <a:r>
                  <a:rPr lang="es-MX" dirty="0">
                    <a:effectLst/>
                    <a:latin typeface="Arial" panose="020B0604020202020204" pitchFamily="34" charset="0"/>
                    <a:ea typeface="Calibri" panose="020F0502020204030204" pitchFamily="34" charset="0"/>
                    <a:cs typeface="Arial" panose="020B0604020202020204" pitchFamily="34" charset="0"/>
                  </a:rPr>
                  <a:t> </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3320955" y="3851572"/>
                <a:ext cx="6505433" cy="986937"/>
              </a:xfrm>
              <a:prstGeom prst="rect">
                <a:avLst/>
              </a:prstGeom>
              <a:blipFill rotWithShape="0">
                <a:blip r:embed="rId2"/>
                <a:stretch>
                  <a:fillRect/>
                </a:stretch>
              </a:blipFill>
            </p:spPr>
            <p:txBody>
              <a:bodyPr/>
              <a:lstStyle/>
              <a:p>
                <a:r>
                  <a:rPr lang="es-ES">
                    <a:noFill/>
                  </a:rPr>
                  <a:t> </a:t>
                </a:r>
              </a:p>
            </p:txBody>
          </p:sp>
        </mc:Fallback>
      </mc:AlternateContent>
      <p:sp>
        <p:nvSpPr>
          <p:cNvPr id="5" name="Rectángulo 4"/>
          <p:cNvSpPr/>
          <p:nvPr/>
        </p:nvSpPr>
        <p:spPr>
          <a:xfrm>
            <a:off x="1300952" y="5139351"/>
            <a:ext cx="10340588" cy="830997"/>
          </a:xfrm>
          <a:prstGeom prst="rect">
            <a:avLst/>
          </a:prstGeom>
        </p:spPr>
        <p:txBody>
          <a:bodyPr wrap="square">
            <a:spAutoFit/>
          </a:bodyPr>
          <a:lstStyle/>
          <a:p>
            <a:pPr algn="just"/>
            <a:r>
              <a:rPr lang="es-EC" sz="2400" dirty="0" smtClean="0">
                <a:latin typeface="Arial" panose="020B0604020202020204" pitchFamily="34" charset="0"/>
                <a:ea typeface="Calibri" panose="020F0502020204030204" pitchFamily="34" charset="0"/>
                <a:cs typeface="Times New Roman" panose="02020603050405020304" pitchFamily="18" charset="0"/>
              </a:rPr>
              <a:t>Es </a:t>
            </a:r>
            <a:r>
              <a:rPr lang="es-EC" sz="2400" dirty="0">
                <a:latin typeface="Arial" panose="020B0604020202020204" pitchFamily="34" charset="0"/>
                <a:ea typeface="Calibri" panose="020F0502020204030204" pitchFamily="34" charset="0"/>
                <a:cs typeface="Times New Roman" panose="02020603050405020304" pitchFamily="18" charset="0"/>
              </a:rPr>
              <a:t>necesario aplicar el número adimensional Bond, este se relaciona dependiendo de la pureza del fluido líquido</a:t>
            </a:r>
            <a:endParaRPr lang="es-ES" sz="2400" dirty="0"/>
          </a:p>
        </p:txBody>
      </p:sp>
    </p:spTree>
    <p:extLst>
      <p:ext uri="{BB962C8B-B14F-4D97-AF65-F5344CB8AC3E}">
        <p14:creationId xmlns:p14="http://schemas.microsoft.com/office/powerpoint/2010/main" val="10808323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663388" y="201707"/>
            <a:ext cx="3558988"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CONCLUSIONES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ángulo 2"/>
              <p:cNvSpPr/>
              <p:nvPr/>
            </p:nvSpPr>
            <p:spPr>
              <a:xfrm>
                <a:off x="987187" y="986895"/>
                <a:ext cx="10517875" cy="268131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sz="2300" dirty="0">
                    <a:latin typeface="Arial" panose="020B0604020202020204" pitchFamily="34" charset="0"/>
                    <a:ea typeface="Calibri" panose="020F0502020204030204" pitchFamily="34" charset="0"/>
                    <a:cs typeface="Times New Roman" panose="02020603050405020304" pitchFamily="18" charset="0"/>
                  </a:rPr>
                  <a:t>Se evaluó la velocidad para fluidos puros y contaminados, donde se calculó el número de Bond empleando la moción de </a:t>
                </a:r>
                <a14:m>
                  <m:oMath xmlns:m="http://schemas.openxmlformats.org/officeDocument/2006/math">
                    <m:r>
                      <a:rPr lang="es-MX" sz="2300" i="1">
                        <a:effectLst/>
                        <a:latin typeface="Cambria Math" panose="02040503050406030204" pitchFamily="18" charset="0"/>
                        <a:ea typeface="Calibri" panose="020F0502020204030204" pitchFamily="34" charset="0"/>
                        <a:cs typeface="Times New Roman" panose="02020603050405020304" pitchFamily="18" charset="0"/>
                      </a:rPr>
                      <m:t>𝐵𝑜</m:t>
                    </m:r>
                    <m:r>
                      <a:rPr lang="es-MX" sz="2300" i="1">
                        <a:effectLst/>
                        <a:latin typeface="Cambria Math" panose="02040503050406030204" pitchFamily="18" charset="0"/>
                        <a:ea typeface="Calibri" panose="020F0502020204030204" pitchFamily="34" charset="0"/>
                        <a:cs typeface="Times New Roman" panose="02020603050405020304" pitchFamily="18" charset="0"/>
                      </a:rPr>
                      <m:t>&lt;1,</m:t>
                    </m:r>
                  </m:oMath>
                </a14:m>
                <a:r>
                  <a:rPr lang="es-MX" sz="2300" dirty="0">
                    <a:effectLst/>
                    <a:latin typeface="Arial" panose="020B0604020202020204" pitchFamily="34" charset="0"/>
                    <a:ea typeface="Times New Roman" panose="02020603050405020304" pitchFamily="18" charset="0"/>
                    <a:cs typeface="Times New Roman" panose="02020603050405020304" pitchFamily="18" charset="0"/>
                  </a:rPr>
                  <a:t> en los cuatros grupos experimentales este número está en un intervalo desde </a:t>
                </a:r>
                <a14:m>
                  <m:oMath xmlns:m="http://schemas.openxmlformats.org/officeDocument/2006/math">
                    <m:r>
                      <a:rPr lang="es-MX" sz="2300" i="1">
                        <a:effectLst/>
                        <a:latin typeface="Cambria Math" panose="02040503050406030204" pitchFamily="18" charset="0"/>
                        <a:ea typeface="Times New Roman" panose="02020603050405020304" pitchFamily="18" charset="0"/>
                        <a:cs typeface="Times New Roman" panose="02020603050405020304" pitchFamily="18" charset="0"/>
                      </a:rPr>
                      <m:t>0.07</m:t>
                    </m:r>
                    <m:r>
                      <a:rPr lang="es-MX" sz="2300" i="1">
                        <a:effectLst/>
                        <a:latin typeface="Cambria Math" panose="02040503050406030204" pitchFamily="18" charset="0"/>
                        <a:ea typeface="Calibri" panose="020F0502020204030204" pitchFamily="34" charset="0"/>
                        <a:cs typeface="Times New Roman" panose="02020603050405020304" pitchFamily="18" charset="0"/>
                      </a:rPr>
                      <m:t>&lt;</m:t>
                    </m:r>
                    <m:r>
                      <a:rPr lang="es-MX" sz="2300" i="1">
                        <a:effectLst/>
                        <a:latin typeface="Cambria Math" panose="02040503050406030204" pitchFamily="18" charset="0"/>
                        <a:ea typeface="Calibri" panose="020F0502020204030204" pitchFamily="34" charset="0"/>
                        <a:cs typeface="Times New Roman" panose="02020603050405020304" pitchFamily="18" charset="0"/>
                      </a:rPr>
                      <m:t>𝐵𝑜</m:t>
                    </m:r>
                    <m:r>
                      <a:rPr lang="es-MX" sz="2300" i="1">
                        <a:effectLst/>
                        <a:latin typeface="Cambria Math" panose="02040503050406030204" pitchFamily="18" charset="0"/>
                        <a:ea typeface="Calibri" panose="020F0502020204030204" pitchFamily="34" charset="0"/>
                        <a:cs typeface="Times New Roman" panose="02020603050405020304" pitchFamily="18" charset="0"/>
                      </a:rPr>
                      <m:t>&lt;0.77</m:t>
                    </m:r>
                  </m:oMath>
                </a14:m>
                <a:r>
                  <a:rPr lang="es-MX" sz="2300" dirty="0">
                    <a:effectLst/>
                    <a:latin typeface="Arial" panose="020B0604020202020204" pitchFamily="34" charset="0"/>
                    <a:ea typeface="Times New Roman" panose="02020603050405020304" pitchFamily="18" charset="0"/>
                    <a:cs typeface="Times New Roman" panose="02020603050405020304" pitchFamily="18" charset="0"/>
                  </a:rPr>
                  <a:t> por ende a lo largo de la trayectoria del campo eléctrico la velocidad normal incrementa.</a:t>
                </a:r>
                <a:endParaRPr lang="es-ES" sz="23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987187" y="986895"/>
                <a:ext cx="10517875" cy="2681311"/>
              </a:xfrm>
              <a:prstGeom prst="rect">
                <a:avLst/>
              </a:prstGeom>
              <a:blipFill rotWithShape="0">
                <a:blip r:embed="rId2"/>
                <a:stretch>
                  <a:fillRect l="-870" r="-812" b="-40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2504604455"/>
                  </p:ext>
                </p:extLst>
              </p:nvPr>
            </p:nvGraphicFramePr>
            <p:xfrm>
              <a:off x="4222376" y="3537175"/>
              <a:ext cx="3999363" cy="2099350"/>
            </p:xfrm>
            <a:graphic>
              <a:graphicData uri="http://schemas.openxmlformats.org/drawingml/2006/table">
                <a:tbl>
                  <a:tblPr firstRow="1" firstCol="1" bandRow="1">
                    <a:tableStyleId>{5C22544A-7EE6-4342-B048-85BDC9FD1C3A}</a:tableStyleId>
                  </a:tblPr>
                  <a:tblGrid>
                    <a:gridCol w="928617">
                      <a:extLst>
                        <a:ext uri="{9D8B030D-6E8A-4147-A177-3AD203B41FA5}">
                          <a16:colId xmlns:a16="http://schemas.microsoft.com/office/drawing/2014/main" val="20000"/>
                        </a:ext>
                      </a:extLst>
                    </a:gridCol>
                    <a:gridCol w="3070746">
                      <a:extLst>
                        <a:ext uri="{9D8B030D-6E8A-4147-A177-3AD203B41FA5}">
                          <a16:colId xmlns:a16="http://schemas.microsoft.com/office/drawing/2014/main" val="20001"/>
                        </a:ext>
                      </a:extLst>
                    </a:gridCol>
                  </a:tblGrid>
                  <a:tr h="366085">
                    <a:tc>
                      <a:txBody>
                        <a:bodyPr/>
                        <a:lstStyle/>
                        <a:p>
                          <a:pPr>
                            <a:lnSpc>
                              <a:spcPct val="107000"/>
                            </a:lnSpc>
                          </a:pPr>
                          <a:endParaRPr lang="es-ES" sz="13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noFill/>
                      </a:tcPr>
                    </a:tc>
                    <a:tc>
                      <a:txBody>
                        <a:bodyPr/>
                        <a:lstStyle/>
                        <a:p>
                          <a:pPr algn="ctr">
                            <a:lnSpc>
                              <a:spcPct val="107000"/>
                            </a:lnSpc>
                            <a:spcAft>
                              <a:spcPts val="0"/>
                            </a:spcAft>
                          </a:pPr>
                          <a:r>
                            <a:rPr lang="es-ES" sz="1300" dirty="0" smtClean="0">
                              <a:solidFill>
                                <a:schemeClr val="tx1"/>
                              </a:solidFill>
                              <a:effectLst/>
                            </a:rPr>
                            <a:t>COMPARACIÓN DE VELOCIDADES</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86603">
                    <a:tc>
                      <a:txBody>
                        <a:bodyPr/>
                        <a:lstStyle/>
                        <a:p>
                          <a:pPr>
                            <a:lnSpc>
                              <a:spcPct val="107000"/>
                            </a:lnSpc>
                          </a:pPr>
                          <a:endParaRPr lang="es-ES" sz="13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noFill/>
                      </a:tcPr>
                    </a:tc>
                    <a:tc>
                      <a:txBody>
                        <a:bodyPr/>
                        <a:lstStyle/>
                        <a:p>
                          <a:pPr algn="ctr">
                            <a:lnSpc>
                              <a:spcPct val="107000"/>
                            </a:lnSpc>
                            <a:spcAft>
                              <a:spcPts val="0"/>
                            </a:spcAft>
                          </a:pPr>
                          <a:r>
                            <a:rPr lang="es-ES" sz="1300" dirty="0">
                              <a:solidFill>
                                <a:schemeClr val="tx1"/>
                              </a:solidFill>
                              <a:effectLst/>
                            </a:rPr>
                            <a:t>Teórica vs Experimental</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10001"/>
                      </a:ext>
                    </a:extLst>
                  </a:tr>
                  <a:tr h="327546">
                    <a:tc>
                      <a:txBody>
                        <a:bodyPr/>
                        <a:lstStyle/>
                        <a:p>
                          <a:pPr algn="ctr">
                            <a:lnSpc>
                              <a:spcPct val="107000"/>
                            </a:lnSpc>
                            <a:spcAft>
                              <a:spcPts val="0"/>
                            </a:spcAft>
                          </a:pPr>
                          <a:r>
                            <a:rPr lang="es-ES" sz="1300">
                              <a:solidFill>
                                <a:schemeClr val="tx1"/>
                              </a:solidFill>
                              <a:effectLst/>
                            </a:rPr>
                            <a:t>GRUPO 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sPre>
                                <m:sPrePr>
                                  <m:ctrlPr>
                                    <a:rPr lang="es-ES" sz="1300" i="1" smtClean="0">
                                      <a:solidFill>
                                        <a:schemeClr val="tx1"/>
                                      </a:solidFill>
                                      <a:effectLst/>
                                      <a:latin typeface="Cambria Math" panose="02040503050406030204" pitchFamily="18" charset="0"/>
                                    </a:rPr>
                                  </m:ctrlPr>
                                </m:sPrePr>
                                <m:sub>
                                  <m:r>
                                    <a:rPr lang="es-EC" sz="1300">
                                      <a:solidFill>
                                        <a:schemeClr val="tx1"/>
                                      </a:solidFill>
                                      <a:effectLst/>
                                      <a:latin typeface="Cambria Math" panose="02040503050406030204" pitchFamily="18" charset="0"/>
                                    </a:rPr>
                                    <m:t>−</m:t>
                                  </m:r>
                                </m:sub>
                                <m:sup>
                                  <m:r>
                                    <a:rPr lang="es-EC" sz="1300">
                                      <a:solidFill>
                                        <a:schemeClr val="tx1"/>
                                      </a:solidFill>
                                      <a:effectLst/>
                                      <a:latin typeface="Cambria Math" panose="02040503050406030204" pitchFamily="18" charset="0"/>
                                    </a:rPr>
                                    <m:t>+</m:t>
                                  </m:r>
                                </m:sup>
                                <m:e>
                                  <m:r>
                                    <a:rPr lang="es-EC" sz="1300">
                                      <a:solidFill>
                                        <a:schemeClr val="tx1"/>
                                      </a:solidFill>
                                      <a:effectLst/>
                                      <a:latin typeface="Cambria Math" panose="02040503050406030204" pitchFamily="18" charset="0"/>
                                    </a:rPr>
                                    <m:t> 6.3 %</m:t>
                                  </m:r>
                                </m:e>
                              </m:sPre>
                            </m:oMath>
                          </a14:m>
                          <a:r>
                            <a:rPr lang="es-ES" sz="1300">
                              <a:solidFill>
                                <a:schemeClr val="tx1"/>
                              </a:solidFill>
                              <a:effectLst/>
                            </a:rPr>
                            <a:t> </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368490">
                    <a:tc>
                      <a:txBody>
                        <a:bodyPr/>
                        <a:lstStyle/>
                        <a:p>
                          <a:pPr algn="ctr">
                            <a:lnSpc>
                              <a:spcPct val="107000"/>
                            </a:lnSpc>
                            <a:spcAft>
                              <a:spcPts val="0"/>
                            </a:spcAft>
                          </a:pPr>
                          <a:r>
                            <a:rPr lang="es-ES" sz="1300">
                              <a:solidFill>
                                <a:schemeClr val="tx1"/>
                              </a:solidFill>
                              <a:effectLst/>
                            </a:rPr>
                            <a:t>GRUPO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sPre>
                                <m:sPrePr>
                                  <m:ctrlPr>
                                    <a:rPr lang="es-ES" sz="1300" i="1" smtClean="0">
                                      <a:solidFill>
                                        <a:schemeClr val="tx1"/>
                                      </a:solidFill>
                                      <a:effectLst/>
                                      <a:latin typeface="Cambria Math" panose="02040503050406030204" pitchFamily="18" charset="0"/>
                                    </a:rPr>
                                  </m:ctrlPr>
                                </m:sPrePr>
                                <m:sub>
                                  <m:r>
                                    <a:rPr lang="es-EC" sz="1300">
                                      <a:solidFill>
                                        <a:schemeClr val="tx1"/>
                                      </a:solidFill>
                                      <a:effectLst/>
                                      <a:latin typeface="Cambria Math" panose="02040503050406030204" pitchFamily="18" charset="0"/>
                                    </a:rPr>
                                    <m:t>−</m:t>
                                  </m:r>
                                </m:sub>
                                <m:sup>
                                  <m:r>
                                    <a:rPr lang="es-EC" sz="1300">
                                      <a:solidFill>
                                        <a:schemeClr val="tx1"/>
                                      </a:solidFill>
                                      <a:effectLst/>
                                      <a:latin typeface="Cambria Math" panose="02040503050406030204" pitchFamily="18" charset="0"/>
                                    </a:rPr>
                                    <m:t>+</m:t>
                                  </m:r>
                                </m:sup>
                                <m:e>
                                  <m:r>
                                    <a:rPr lang="es-EC" sz="1300">
                                      <a:solidFill>
                                        <a:schemeClr val="tx1"/>
                                      </a:solidFill>
                                      <a:effectLst/>
                                      <a:latin typeface="Cambria Math" panose="02040503050406030204" pitchFamily="18" charset="0"/>
                                    </a:rPr>
                                    <m:t> 8.6 %</m:t>
                                  </m:r>
                                </m:e>
                              </m:sPre>
                            </m:oMath>
                          </a14:m>
                          <a:r>
                            <a:rPr lang="es-ES" sz="1300">
                              <a:solidFill>
                                <a:schemeClr val="tx1"/>
                              </a:solidFill>
                              <a:effectLst/>
                            </a:rPr>
                            <a:t> </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395785">
                    <a:tc>
                      <a:txBody>
                        <a:bodyPr/>
                        <a:lstStyle/>
                        <a:p>
                          <a:pPr algn="ctr">
                            <a:lnSpc>
                              <a:spcPct val="107000"/>
                            </a:lnSpc>
                            <a:spcAft>
                              <a:spcPts val="0"/>
                            </a:spcAft>
                          </a:pPr>
                          <a:r>
                            <a:rPr lang="es-ES" sz="1300">
                              <a:solidFill>
                                <a:schemeClr val="tx1"/>
                              </a:solidFill>
                              <a:effectLst/>
                            </a:rPr>
                            <a:t>GRUPO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sPre>
                                  <m:sPrePr>
                                    <m:ctrlPr>
                                      <a:rPr lang="es-ES" sz="1300" i="1" smtClean="0">
                                        <a:solidFill>
                                          <a:schemeClr val="tx1"/>
                                        </a:solidFill>
                                        <a:effectLst/>
                                        <a:latin typeface="Cambria Math" panose="02040503050406030204" pitchFamily="18" charset="0"/>
                                      </a:rPr>
                                    </m:ctrlPr>
                                  </m:sPrePr>
                                  <m:sub>
                                    <m:r>
                                      <a:rPr lang="es-EC" sz="1300">
                                        <a:solidFill>
                                          <a:schemeClr val="tx1"/>
                                        </a:solidFill>
                                        <a:effectLst/>
                                        <a:latin typeface="Cambria Math" panose="02040503050406030204" pitchFamily="18" charset="0"/>
                                      </a:rPr>
                                      <m:t>−</m:t>
                                    </m:r>
                                  </m:sub>
                                  <m:sup>
                                    <m:r>
                                      <a:rPr lang="es-EC" sz="1300">
                                        <a:solidFill>
                                          <a:schemeClr val="tx1"/>
                                        </a:solidFill>
                                        <a:effectLst/>
                                        <a:latin typeface="Cambria Math" panose="02040503050406030204" pitchFamily="18" charset="0"/>
                                      </a:rPr>
                                      <m:t>+</m:t>
                                    </m:r>
                                  </m:sup>
                                  <m:e>
                                    <m:r>
                                      <a:rPr lang="es-EC" sz="1300">
                                        <a:solidFill>
                                          <a:schemeClr val="tx1"/>
                                        </a:solidFill>
                                        <a:effectLst/>
                                        <a:latin typeface="Cambria Math" panose="02040503050406030204" pitchFamily="18" charset="0"/>
                                      </a:rPr>
                                      <m:t> 8.9 %</m:t>
                                    </m:r>
                                  </m:e>
                                </m:sPre>
                              </m:oMath>
                            </m:oMathPara>
                          </a14:m>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354841">
                    <a:tc>
                      <a:txBody>
                        <a:bodyPr/>
                        <a:lstStyle/>
                        <a:p>
                          <a:pPr algn="ctr">
                            <a:lnSpc>
                              <a:spcPct val="107000"/>
                            </a:lnSpc>
                            <a:spcAft>
                              <a:spcPts val="0"/>
                            </a:spcAft>
                          </a:pPr>
                          <a:r>
                            <a:rPr lang="es-ES" sz="1300">
                              <a:solidFill>
                                <a:schemeClr val="tx1"/>
                              </a:solidFill>
                              <a:effectLst/>
                            </a:rPr>
                            <a:t>GRUPO IV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14:m>
                            <m:oMath xmlns:m="http://schemas.openxmlformats.org/officeDocument/2006/math">
                              <m:sPre>
                                <m:sPrePr>
                                  <m:ctrlPr>
                                    <a:rPr lang="es-ES" sz="1300" i="1" smtClean="0">
                                      <a:solidFill>
                                        <a:schemeClr val="tx1"/>
                                      </a:solidFill>
                                      <a:effectLst/>
                                      <a:latin typeface="Cambria Math" panose="02040503050406030204" pitchFamily="18" charset="0"/>
                                    </a:rPr>
                                  </m:ctrlPr>
                                </m:sPrePr>
                                <m:sub>
                                  <m:r>
                                    <a:rPr lang="es-EC" sz="1300">
                                      <a:solidFill>
                                        <a:schemeClr val="tx1"/>
                                      </a:solidFill>
                                      <a:effectLst/>
                                      <a:latin typeface="Cambria Math" panose="02040503050406030204" pitchFamily="18" charset="0"/>
                                    </a:rPr>
                                    <m:t>−</m:t>
                                  </m:r>
                                </m:sub>
                                <m:sup>
                                  <m:r>
                                    <a:rPr lang="es-EC" sz="1300">
                                      <a:solidFill>
                                        <a:schemeClr val="tx1"/>
                                      </a:solidFill>
                                      <a:effectLst/>
                                      <a:latin typeface="Cambria Math" panose="02040503050406030204" pitchFamily="18" charset="0"/>
                                    </a:rPr>
                                    <m:t>+</m:t>
                                  </m:r>
                                </m:sup>
                                <m:e>
                                  <m:r>
                                    <a:rPr lang="es-EC" sz="1300">
                                      <a:solidFill>
                                        <a:schemeClr val="tx1"/>
                                      </a:solidFill>
                                      <a:effectLst/>
                                      <a:latin typeface="Cambria Math" panose="02040503050406030204" pitchFamily="18" charset="0"/>
                                    </a:rPr>
                                    <m:t> 4.2 %</m:t>
                                  </m:r>
                                </m:e>
                              </m:sPre>
                            </m:oMath>
                          </a14:m>
                          <a:r>
                            <a:rPr lang="es-ES" sz="1300" dirty="0">
                              <a:solidFill>
                                <a:schemeClr val="tx1"/>
                              </a:solidFill>
                              <a:effectLst/>
                            </a:rPr>
                            <a:t> </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2504604455"/>
                  </p:ext>
                </p:extLst>
              </p:nvPr>
            </p:nvGraphicFramePr>
            <p:xfrm>
              <a:off x="4222376" y="3537175"/>
              <a:ext cx="3999363" cy="2099350"/>
            </p:xfrm>
            <a:graphic>
              <a:graphicData uri="http://schemas.openxmlformats.org/drawingml/2006/table">
                <a:tbl>
                  <a:tblPr firstRow="1" firstCol="1" bandRow="1">
                    <a:tableStyleId>{5C22544A-7EE6-4342-B048-85BDC9FD1C3A}</a:tableStyleId>
                  </a:tblPr>
                  <a:tblGrid>
                    <a:gridCol w="928617"/>
                    <a:gridCol w="3070746"/>
                  </a:tblGrid>
                  <a:tr h="366085">
                    <a:tc>
                      <a:txBody>
                        <a:bodyPr/>
                        <a:lstStyle/>
                        <a:p>
                          <a:pPr>
                            <a:lnSpc>
                              <a:spcPct val="107000"/>
                            </a:lnSpc>
                          </a:pPr>
                          <a:endParaRPr lang="es-ES" sz="13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noFill/>
                      </a:tcPr>
                    </a:tc>
                    <a:tc>
                      <a:txBody>
                        <a:bodyPr/>
                        <a:lstStyle/>
                        <a:p>
                          <a:pPr algn="ctr">
                            <a:lnSpc>
                              <a:spcPct val="107000"/>
                            </a:lnSpc>
                            <a:spcAft>
                              <a:spcPts val="0"/>
                            </a:spcAft>
                          </a:pPr>
                          <a:r>
                            <a:rPr lang="es-ES" sz="1300" dirty="0" smtClean="0">
                              <a:solidFill>
                                <a:schemeClr val="tx1"/>
                              </a:solidFill>
                              <a:effectLst/>
                            </a:rPr>
                            <a:t>COMPARACIÓN DE VELOCIDADES</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286603">
                    <a:tc>
                      <a:txBody>
                        <a:bodyPr/>
                        <a:lstStyle/>
                        <a:p>
                          <a:pPr>
                            <a:lnSpc>
                              <a:spcPct val="107000"/>
                            </a:lnSpc>
                          </a:pPr>
                          <a:endParaRPr lang="es-ES" sz="13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noFill/>
                      </a:tcPr>
                    </a:tc>
                    <a:tc>
                      <a:txBody>
                        <a:bodyPr/>
                        <a:lstStyle/>
                        <a:p>
                          <a:pPr algn="ctr">
                            <a:lnSpc>
                              <a:spcPct val="107000"/>
                            </a:lnSpc>
                            <a:spcAft>
                              <a:spcPts val="0"/>
                            </a:spcAft>
                          </a:pPr>
                          <a:r>
                            <a:rPr lang="es-ES" sz="1300" dirty="0">
                              <a:solidFill>
                                <a:schemeClr val="tx1"/>
                              </a:solidFill>
                              <a:effectLst/>
                            </a:rPr>
                            <a:t>Teórica vs Experimental</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solidFill>
                      </a:tcPr>
                    </a:tc>
                  </a:tr>
                  <a:tr h="327546">
                    <a:tc>
                      <a:txBody>
                        <a:bodyPr/>
                        <a:lstStyle/>
                        <a:p>
                          <a:pPr algn="ctr">
                            <a:lnSpc>
                              <a:spcPct val="107000"/>
                            </a:lnSpc>
                            <a:spcAft>
                              <a:spcPts val="0"/>
                            </a:spcAft>
                          </a:pPr>
                          <a:r>
                            <a:rPr lang="es-ES" sz="1300">
                              <a:solidFill>
                                <a:schemeClr val="tx1"/>
                              </a:solidFill>
                              <a:effectLst/>
                            </a:rPr>
                            <a:t>GRUPO 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3"/>
                          <a:stretch>
                            <a:fillRect l="-30556" t="-200000" r="-794" b="-348148"/>
                          </a:stretch>
                        </a:blipFill>
                      </a:tcPr>
                    </a:tc>
                  </a:tr>
                  <a:tr h="368490">
                    <a:tc>
                      <a:txBody>
                        <a:bodyPr/>
                        <a:lstStyle/>
                        <a:p>
                          <a:pPr algn="ctr">
                            <a:lnSpc>
                              <a:spcPct val="107000"/>
                            </a:lnSpc>
                            <a:spcAft>
                              <a:spcPts val="0"/>
                            </a:spcAft>
                          </a:pPr>
                          <a:r>
                            <a:rPr lang="es-ES" sz="1300">
                              <a:solidFill>
                                <a:schemeClr val="tx1"/>
                              </a:solidFill>
                              <a:effectLst/>
                            </a:rPr>
                            <a:t>GRUPO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3"/>
                          <a:stretch>
                            <a:fillRect l="-30556" t="-265574" r="-794" b="-208197"/>
                          </a:stretch>
                        </a:blipFill>
                      </a:tcPr>
                    </a:tc>
                  </a:tr>
                  <a:tr h="395785">
                    <a:tc>
                      <a:txBody>
                        <a:bodyPr/>
                        <a:lstStyle/>
                        <a:p>
                          <a:pPr algn="ctr">
                            <a:lnSpc>
                              <a:spcPct val="107000"/>
                            </a:lnSpc>
                            <a:spcAft>
                              <a:spcPts val="0"/>
                            </a:spcAft>
                          </a:pPr>
                          <a:r>
                            <a:rPr lang="es-ES" sz="1300">
                              <a:solidFill>
                                <a:schemeClr val="tx1"/>
                              </a:solidFill>
                              <a:effectLst/>
                            </a:rPr>
                            <a:t>GRUPO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3"/>
                          <a:stretch>
                            <a:fillRect l="-30556" t="-343077" r="-794" b="-95385"/>
                          </a:stretch>
                        </a:blipFill>
                      </a:tcPr>
                    </a:tc>
                  </a:tr>
                  <a:tr h="354841">
                    <a:tc>
                      <a:txBody>
                        <a:bodyPr/>
                        <a:lstStyle/>
                        <a:p>
                          <a:pPr algn="ctr">
                            <a:lnSpc>
                              <a:spcPct val="107000"/>
                            </a:lnSpc>
                            <a:spcAft>
                              <a:spcPts val="0"/>
                            </a:spcAft>
                          </a:pPr>
                          <a:r>
                            <a:rPr lang="es-ES" sz="1300">
                              <a:solidFill>
                                <a:schemeClr val="tx1"/>
                              </a:solidFill>
                              <a:effectLst/>
                            </a:rPr>
                            <a:t>GRUPO IV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endParaRPr lang="es-ES"/>
                        </a:p>
                      </a:txBody>
                      <a:tcPr marL="44450" marR="44450" marT="0" marB="0" anchor="ctr">
                        <a:blipFill rotWithShape="0">
                          <a:blip r:embed="rId3"/>
                          <a:stretch>
                            <a:fillRect l="-30556" t="-496552" r="-794" b="-6897"/>
                          </a:stretch>
                        </a:blipFill>
                      </a:tcPr>
                    </a:tc>
                  </a:tr>
                </a:tbl>
              </a:graphicData>
            </a:graphic>
          </p:graphicFrame>
        </mc:Fallback>
      </mc:AlternateContent>
    </p:spTree>
    <p:extLst>
      <p:ext uri="{BB962C8B-B14F-4D97-AF65-F5344CB8AC3E}">
        <p14:creationId xmlns:p14="http://schemas.microsoft.com/office/powerpoint/2010/main" val="3880505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645459" y="107578"/>
            <a:ext cx="3801036"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Objetivos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743425476"/>
              </p:ext>
            </p:extLst>
          </p:nvPr>
        </p:nvGraphicFramePr>
        <p:xfrm>
          <a:off x="1479176" y="1089212"/>
          <a:ext cx="9130554" cy="4316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74964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663388" y="201707"/>
            <a:ext cx="3558988"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CONCLUSIONES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ángulo 3"/>
              <p:cNvSpPr/>
              <p:nvPr/>
            </p:nvSpPr>
            <p:spPr>
              <a:xfrm>
                <a:off x="663388" y="1120956"/>
                <a:ext cx="10964505" cy="178645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dirty="0">
                    <a:latin typeface="Arial" panose="020B0604020202020204" pitchFamily="34" charset="0"/>
                    <a:ea typeface="Calibri" panose="020F0502020204030204" pitchFamily="34" charset="0"/>
                    <a:cs typeface="Times New Roman" panose="02020603050405020304" pitchFamily="18" charset="0"/>
                  </a:rPr>
                  <a:t>El desprendimiento de burbujas se produce cuando las fuerzas que actúan en la zona eléctrica entran en equilibrio, por lo tanto cuando se forman burbujas desde un diámetro de boquilla de: </a:t>
                </a:r>
                <a:r>
                  <a:rPr lang="es-MX" dirty="0">
                    <a:effectLst/>
                    <a:latin typeface="Arial" panose="020B0604020202020204" pitchFamily="34" charset="0"/>
                    <a:ea typeface="Calibri" panose="020F0502020204030204" pitchFamily="34" charset="0"/>
                    <a:cs typeface="Times New Roman" panose="02020603050405020304" pitchFamily="18" charset="0"/>
                    <a:sym typeface="Symbol" panose="05050102010706020507" pitchFamily="18" charset="2"/>
                  </a:rPr>
                  <a:t></a:t>
                </a:r>
                <a:r>
                  <a:rPr lang="es-MX" dirty="0">
                    <a:effectLst/>
                    <a:latin typeface="Arial" panose="020B0604020202020204" pitchFamily="34" charset="0"/>
                    <a:ea typeface="Calibri" panose="020F0502020204030204" pitchFamily="34" charset="0"/>
                    <a:cs typeface="Times New Roman" panose="02020603050405020304" pitchFamily="18" charset="0"/>
                  </a:rPr>
                  <a:t> 0.3 mm y </a:t>
                </a:r>
                <a:r>
                  <a:rPr lang="es-MX" dirty="0">
                    <a:effectLst/>
                    <a:latin typeface="Arial" panose="020B0604020202020204" pitchFamily="34" charset="0"/>
                    <a:ea typeface="Calibri" panose="020F0502020204030204" pitchFamily="34" charset="0"/>
                    <a:cs typeface="Times New Roman" panose="02020603050405020304" pitchFamily="18" charset="0"/>
                    <a:sym typeface="Symbol" panose="05050102010706020507" pitchFamily="18" charset="2"/>
                  </a:rPr>
                  <a:t></a:t>
                </a:r>
                <a:r>
                  <a:rPr lang="es-MX" dirty="0">
                    <a:effectLst/>
                    <a:latin typeface="Arial" panose="020B0604020202020204" pitchFamily="34" charset="0"/>
                    <a:ea typeface="Calibri" panose="020F0502020204030204" pitchFamily="34" charset="0"/>
                    <a:cs typeface="Times New Roman" panose="02020603050405020304" pitchFamily="18" charset="0"/>
                  </a:rPr>
                  <a:t> 0.5 mm, se consideró que la relación de aspecto promedio, </a:t>
                </a:r>
                <a14:m>
                  <m:oMath xmlns:m="http://schemas.openxmlformats.org/officeDocument/2006/math">
                    <m:r>
                      <a:rPr lang="es-MX" i="1">
                        <a:effectLst/>
                        <a:latin typeface="Cambria Math" panose="02040503050406030204" pitchFamily="18" charset="0"/>
                        <a:ea typeface="Calibri" panose="020F0502020204030204" pitchFamily="34" charset="0"/>
                        <a:cs typeface="Times New Roman" panose="02020603050405020304" pitchFamily="18" charset="0"/>
                      </a:rPr>
                      <m:t>𝐴</m:t>
                    </m:r>
                    <m:sSub>
                      <m:sSubPr>
                        <m:ctrlPr>
                          <a:rPr lang="es-ES" i="1">
                            <a:effectLst/>
                            <a:latin typeface="Cambria Math" panose="02040503050406030204" pitchFamily="18" charset="0"/>
                            <a:ea typeface="Calibri" panose="020F0502020204030204" pitchFamily="34" charset="0"/>
                            <a:cs typeface="Times New Roman" panose="02020603050405020304" pitchFamily="18" charset="0"/>
                          </a:rPr>
                        </m:ctrlPr>
                      </m:sSubPr>
                      <m:e>
                        <m:r>
                          <a:rPr lang="es-MX" i="1">
                            <a:effectLst/>
                            <a:latin typeface="Cambria Math" panose="02040503050406030204" pitchFamily="18" charset="0"/>
                            <a:ea typeface="Calibri" panose="020F0502020204030204" pitchFamily="34" charset="0"/>
                            <a:cs typeface="Times New Roman" panose="02020603050405020304" pitchFamily="18" charset="0"/>
                          </a:rPr>
                          <m:t>𝑅</m:t>
                        </m:r>
                      </m:e>
                      <m:sub>
                        <m:r>
                          <a:rPr lang="es-MX" i="1">
                            <a:effectLst/>
                            <a:latin typeface="Cambria Math" panose="02040503050406030204" pitchFamily="18" charset="0"/>
                            <a:ea typeface="Calibri" panose="020F0502020204030204" pitchFamily="34" charset="0"/>
                            <a:cs typeface="Times New Roman" panose="02020603050405020304" pitchFamily="18" charset="0"/>
                          </a:rPr>
                          <m:t>𝑝𝑟𝑜𝑚</m:t>
                        </m:r>
                      </m:sub>
                    </m:sSub>
                  </m:oMath>
                </a14:m>
                <a:r>
                  <a:rPr lang="es-MX" dirty="0">
                    <a:effectLst/>
                    <a:latin typeface="Arial" panose="020B0604020202020204" pitchFamily="34" charset="0"/>
                    <a:ea typeface="Calibri" panose="020F0502020204030204" pitchFamily="34" charset="0"/>
                    <a:cs typeface="Times New Roman" panose="02020603050405020304" pitchFamily="18" charset="0"/>
                  </a:rPr>
                  <a:t> para los grupos de ensayos son los indicados a continuación:</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663388" y="1120956"/>
                <a:ext cx="10964505" cy="1786451"/>
              </a:xfrm>
              <a:prstGeom prst="rect">
                <a:avLst/>
              </a:prstGeom>
              <a:blipFill rotWithShape="0">
                <a:blip r:embed="rId2"/>
                <a:stretch>
                  <a:fillRect l="-501" r="-445" b="-1706"/>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1678309972"/>
              </p:ext>
            </p:extLst>
          </p:nvPr>
        </p:nvGraphicFramePr>
        <p:xfrm>
          <a:off x="3739487" y="3161814"/>
          <a:ext cx="5063319" cy="2123251"/>
        </p:xfrm>
        <a:graphic>
          <a:graphicData uri="http://schemas.openxmlformats.org/drawingml/2006/table">
            <a:tbl>
              <a:tblPr firstRow="1" firstCol="1" bandRow="1">
                <a:tableStyleId>{5C22544A-7EE6-4342-B048-85BDC9FD1C3A}</a:tableStyleId>
              </a:tblPr>
              <a:tblGrid>
                <a:gridCol w="805067">
                  <a:extLst>
                    <a:ext uri="{9D8B030D-6E8A-4147-A177-3AD203B41FA5}">
                      <a16:colId xmlns:a16="http://schemas.microsoft.com/office/drawing/2014/main" val="20000"/>
                    </a:ext>
                  </a:extLst>
                </a:gridCol>
                <a:gridCol w="805067">
                  <a:extLst>
                    <a:ext uri="{9D8B030D-6E8A-4147-A177-3AD203B41FA5}">
                      <a16:colId xmlns:a16="http://schemas.microsoft.com/office/drawing/2014/main" val="20001"/>
                    </a:ext>
                  </a:extLst>
                </a:gridCol>
                <a:gridCol w="1338424">
                  <a:extLst>
                    <a:ext uri="{9D8B030D-6E8A-4147-A177-3AD203B41FA5}">
                      <a16:colId xmlns:a16="http://schemas.microsoft.com/office/drawing/2014/main" val="20002"/>
                    </a:ext>
                  </a:extLst>
                </a:gridCol>
                <a:gridCol w="1405077">
                  <a:extLst>
                    <a:ext uri="{9D8B030D-6E8A-4147-A177-3AD203B41FA5}">
                      <a16:colId xmlns:a16="http://schemas.microsoft.com/office/drawing/2014/main" val="20003"/>
                    </a:ext>
                  </a:extLst>
                </a:gridCol>
                <a:gridCol w="709684">
                  <a:extLst>
                    <a:ext uri="{9D8B030D-6E8A-4147-A177-3AD203B41FA5}">
                      <a16:colId xmlns:a16="http://schemas.microsoft.com/office/drawing/2014/main" val="20004"/>
                    </a:ext>
                  </a:extLst>
                </a:gridCol>
              </a:tblGrid>
              <a:tr h="427547">
                <a:tc>
                  <a:txBody>
                    <a:bodyPr/>
                    <a:lstStyle/>
                    <a:p>
                      <a:pPr>
                        <a:lnSpc>
                          <a:spcPct val="107000"/>
                        </a:lnSpc>
                      </a:pPr>
                      <a:endParaRPr lang="es-ES" sz="13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Boquilla</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dirty="0">
                          <a:solidFill>
                            <a:schemeClr val="tx1"/>
                          </a:solidFill>
                          <a:effectLst/>
                        </a:rPr>
                        <a:t>Caudal</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Presión </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ES" sz="1300">
                          <a:solidFill>
                            <a:schemeClr val="tx1"/>
                          </a:solidFill>
                          <a:effectLst/>
                        </a:rPr>
                        <a:t>AR</a:t>
                      </a:r>
                      <a:r>
                        <a:rPr lang="es-ES" sz="1300" baseline="-25000">
                          <a:solidFill>
                            <a:schemeClr val="tx1"/>
                          </a:solidFill>
                          <a:effectLst/>
                        </a:rPr>
                        <a:t>prom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381000">
                <a:tc>
                  <a:txBody>
                    <a:bodyPr/>
                    <a:lstStyle/>
                    <a:p>
                      <a:pPr algn="ctr">
                        <a:lnSpc>
                          <a:spcPct val="107000"/>
                        </a:lnSpc>
                        <a:spcAft>
                          <a:spcPts val="0"/>
                        </a:spcAft>
                      </a:pPr>
                      <a:r>
                        <a:rPr lang="es-ES" sz="1300">
                          <a:solidFill>
                            <a:schemeClr val="tx1"/>
                          </a:solidFill>
                          <a:effectLst/>
                        </a:rPr>
                        <a:t>GRUPO 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f: 0,3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Flujo volumétrico variable</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Presión constante (2200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5%</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381000">
                <a:tc>
                  <a:txBody>
                    <a:bodyPr/>
                    <a:lstStyle/>
                    <a:p>
                      <a:pPr algn="ctr">
                        <a:lnSpc>
                          <a:spcPct val="107000"/>
                        </a:lnSpc>
                        <a:spcAft>
                          <a:spcPts val="0"/>
                        </a:spcAft>
                      </a:pPr>
                      <a:r>
                        <a:rPr lang="es-ES" sz="1300">
                          <a:solidFill>
                            <a:schemeClr val="tx1"/>
                          </a:solidFill>
                          <a:effectLst/>
                        </a:rPr>
                        <a:t>GRUPO 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f: 0,3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Caudal constante (0,30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Presión variable</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11%</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381000">
                <a:tc>
                  <a:txBody>
                    <a:bodyPr/>
                    <a:lstStyle/>
                    <a:p>
                      <a:pPr algn="ctr">
                        <a:lnSpc>
                          <a:spcPct val="107000"/>
                        </a:lnSpc>
                        <a:spcAft>
                          <a:spcPts val="0"/>
                        </a:spcAft>
                      </a:pPr>
                      <a:r>
                        <a:rPr lang="es-ES" sz="1300">
                          <a:solidFill>
                            <a:schemeClr val="tx1"/>
                          </a:solidFill>
                          <a:effectLst/>
                        </a:rPr>
                        <a:t>GRUPO III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f: 0,5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Flujo volumétrico variable</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Presión constante (2200 psi)</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14,30%</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381000">
                <a:tc>
                  <a:txBody>
                    <a:bodyPr/>
                    <a:lstStyle/>
                    <a:p>
                      <a:pPr algn="ctr">
                        <a:lnSpc>
                          <a:spcPct val="107000"/>
                        </a:lnSpc>
                        <a:spcAft>
                          <a:spcPts val="0"/>
                        </a:spcAft>
                      </a:pPr>
                      <a:r>
                        <a:rPr lang="es-ES" sz="1300">
                          <a:solidFill>
                            <a:schemeClr val="tx1"/>
                          </a:solidFill>
                          <a:effectLst/>
                        </a:rPr>
                        <a:t>GRUPO IV</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f: 0,5 mm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Caudal constante (0,30 lpm)</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a:solidFill>
                            <a:schemeClr val="tx1"/>
                          </a:solidFill>
                          <a:effectLst/>
                        </a:rPr>
                        <a:t>Presión variable</a:t>
                      </a:r>
                      <a:endParaRPr lang="es-ES" sz="13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300" dirty="0">
                          <a:solidFill>
                            <a:schemeClr val="tx1"/>
                          </a:solidFill>
                          <a:effectLst/>
                        </a:rPr>
                        <a:t>14%</a:t>
                      </a:r>
                      <a:endParaRPr lang="es-ES" sz="13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476051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663388" y="201707"/>
            <a:ext cx="3558988"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CONCLUSIONES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ángulo 2"/>
              <p:cNvSpPr/>
              <p:nvPr/>
            </p:nvSpPr>
            <p:spPr>
              <a:xfrm>
                <a:off x="832513" y="1097593"/>
                <a:ext cx="10904562" cy="2585323"/>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dirty="0" smtClean="0">
                    <a:latin typeface="Arial" panose="020B0604020202020204" pitchFamily="34" charset="0"/>
                    <a:ea typeface="Calibri" panose="020F0502020204030204" pitchFamily="34" charset="0"/>
                    <a:cs typeface="Arial" panose="020B0604020202020204" pitchFamily="34" charset="0"/>
                  </a:rPr>
                  <a:t>Los diferentes tipos de esfuerzos eléctricas se evaluaron para identificar la deformación existente en las burbujas generadas con diámetros de boquilla de: </a:t>
                </a:r>
                <a:r>
                  <a:rPr lang="es-MX"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s-MX" dirty="0">
                    <a:effectLst/>
                    <a:latin typeface="Arial" panose="020B0604020202020204" pitchFamily="34" charset="0"/>
                    <a:ea typeface="Calibri" panose="020F0502020204030204" pitchFamily="34" charset="0"/>
                    <a:cs typeface="Arial" panose="020B0604020202020204" pitchFamily="34" charset="0"/>
                  </a:rPr>
                  <a:t> 0.3 mm y diámetro de boquilla de: </a:t>
                </a:r>
                <a:r>
                  <a:rPr lang="es-MX" dirty="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s-MX" dirty="0">
                    <a:effectLst/>
                    <a:latin typeface="Arial" panose="020B0604020202020204" pitchFamily="34" charset="0"/>
                    <a:ea typeface="Calibri" panose="020F0502020204030204" pitchFamily="34" charset="0"/>
                    <a:cs typeface="Arial" panose="020B0604020202020204" pitchFamily="34" charset="0"/>
                  </a:rPr>
                  <a:t> 0.5 mm, como consecuencia del cálculo pertinente se obtuvo que: la tensión de electrostricción (</a:t>
                </a:r>
                <a14:m>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MX" i="1">
                            <a:effectLst/>
                            <a:latin typeface="Cambria Math" panose="02040503050406030204" pitchFamily="18" charset="0"/>
                            <a:ea typeface="Calibri" panose="020F0502020204030204" pitchFamily="34" charset="0"/>
                            <a:cs typeface="Arial" panose="020B0604020202020204" pitchFamily="34" charset="0"/>
                          </a:rPr>
                          <m:t>𝑇</m:t>
                        </m:r>
                      </m:e>
                      <m:sub>
                        <m:r>
                          <a:rPr lang="es-MX" i="1">
                            <a:effectLst/>
                            <a:latin typeface="Cambria Math" panose="02040503050406030204" pitchFamily="18" charset="0"/>
                            <a:ea typeface="Calibri" panose="020F0502020204030204" pitchFamily="34" charset="0"/>
                            <a:cs typeface="Arial" panose="020B0604020202020204" pitchFamily="34" charset="0"/>
                          </a:rPr>
                          <m:t>𝑆𝑇𝑅</m:t>
                        </m:r>
                      </m:sub>
                    </m:sSub>
                    <m:r>
                      <a:rPr lang="es-MX" i="1">
                        <a:effectLst/>
                        <a:latin typeface="Cambria Math" panose="02040503050406030204" pitchFamily="18" charset="0"/>
                        <a:ea typeface="Calibri" panose="020F0502020204030204" pitchFamily="34" charset="0"/>
                        <a:cs typeface="Arial" panose="020B0604020202020204" pitchFamily="34" charset="0"/>
                      </a:rPr>
                      <m:t>)</m:t>
                    </m:r>
                  </m:oMath>
                </a14:m>
                <a:r>
                  <a:rPr lang="es-MX" dirty="0">
                    <a:effectLst/>
                    <a:latin typeface="Arial" panose="020B0604020202020204" pitchFamily="34" charset="0"/>
                    <a:ea typeface="Times New Roman" panose="02020603050405020304" pitchFamily="18" charset="0"/>
                    <a:cs typeface="Arial" panose="020B0604020202020204" pitchFamily="34" charset="0"/>
                  </a:rPr>
                  <a:t> permite la compresión de la burbuja,</a:t>
                </a:r>
                <a:r>
                  <a:rPr lang="es-MX" dirty="0">
                    <a:effectLst/>
                    <a:latin typeface="Arial" panose="020B0604020202020204" pitchFamily="34" charset="0"/>
                    <a:ea typeface="Calibri" panose="020F0502020204030204" pitchFamily="34" charset="0"/>
                    <a:cs typeface="Arial" panose="020B0604020202020204" pitchFamily="34" charset="0"/>
                  </a:rPr>
                  <a:t> la tensión dielectroforesis  </a:t>
                </a:r>
                <a14:m>
                  <m:oMath xmlns:m="http://schemas.openxmlformats.org/officeDocument/2006/math">
                    <m:r>
                      <a:rPr lang="es-MX"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MX" i="1">
                            <a:effectLst/>
                            <a:latin typeface="Cambria Math" panose="02040503050406030204" pitchFamily="18" charset="0"/>
                            <a:ea typeface="Calibri" panose="020F0502020204030204" pitchFamily="34" charset="0"/>
                            <a:cs typeface="Arial" panose="020B0604020202020204" pitchFamily="34" charset="0"/>
                          </a:rPr>
                          <m:t>𝑇</m:t>
                        </m:r>
                      </m:e>
                      <m:sub>
                        <m:r>
                          <a:rPr lang="es-MX" i="1">
                            <a:effectLst/>
                            <a:latin typeface="Cambria Math" panose="02040503050406030204" pitchFamily="18" charset="0"/>
                            <a:ea typeface="Calibri" panose="020F0502020204030204" pitchFamily="34" charset="0"/>
                            <a:cs typeface="Arial" panose="020B0604020202020204" pitchFamily="34" charset="0"/>
                          </a:rPr>
                          <m:t>𝐷𝐸𝑃</m:t>
                        </m:r>
                      </m:sub>
                    </m:sSub>
                    <m:r>
                      <a:rPr lang="es-MX" i="1">
                        <a:effectLst/>
                        <a:latin typeface="Cambria Math" panose="02040503050406030204" pitchFamily="18" charset="0"/>
                        <a:ea typeface="Times New Roman" panose="02020603050405020304" pitchFamily="18" charset="0"/>
                        <a:cs typeface="Arial" panose="020B0604020202020204" pitchFamily="34" charset="0"/>
                      </a:rPr>
                      <m:t>)</m:t>
                    </m:r>
                  </m:oMath>
                </a14:m>
                <a:r>
                  <a:rPr lang="es-MX" dirty="0">
                    <a:effectLst/>
                    <a:latin typeface="Arial" panose="020B0604020202020204" pitchFamily="34" charset="0"/>
                    <a:ea typeface="Calibri" panose="020F0502020204030204" pitchFamily="34" charset="0"/>
                    <a:cs typeface="Arial" panose="020B0604020202020204" pitchFamily="34" charset="0"/>
                  </a:rPr>
                  <a:t>  permite expandir la burbuja en toda su superficie y la tensión electrohidrodinámica </a:t>
                </a:r>
                <a14:m>
                  <m:oMath xmlns:m="http://schemas.openxmlformats.org/officeDocument/2006/math">
                    <m:r>
                      <a:rPr lang="es-MX"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MX" i="1">
                            <a:effectLst/>
                            <a:latin typeface="Cambria Math" panose="02040503050406030204" pitchFamily="18" charset="0"/>
                            <a:ea typeface="Calibri" panose="020F0502020204030204" pitchFamily="34" charset="0"/>
                            <a:cs typeface="Arial" panose="020B0604020202020204" pitchFamily="34" charset="0"/>
                          </a:rPr>
                          <m:t>𝑇</m:t>
                        </m:r>
                      </m:e>
                      <m:sub>
                        <m:r>
                          <a:rPr lang="es-MX" i="1">
                            <a:effectLst/>
                            <a:latin typeface="Cambria Math" panose="02040503050406030204" pitchFamily="18" charset="0"/>
                            <a:ea typeface="Calibri" panose="020F0502020204030204" pitchFamily="34" charset="0"/>
                            <a:cs typeface="Arial" panose="020B0604020202020204" pitchFamily="34" charset="0"/>
                          </a:rPr>
                          <m:t>𝐸𝐻𝐷</m:t>
                        </m:r>
                      </m:sub>
                    </m:sSub>
                    <m:r>
                      <a:rPr lang="es-MX" i="1">
                        <a:effectLst/>
                        <a:latin typeface="Cambria Math" panose="02040503050406030204" pitchFamily="18" charset="0"/>
                        <a:ea typeface="Times New Roman" panose="02020603050405020304" pitchFamily="18" charset="0"/>
                        <a:cs typeface="Arial" panose="020B0604020202020204" pitchFamily="34" charset="0"/>
                      </a:rPr>
                      <m:t>)</m:t>
                    </m:r>
                  </m:oMath>
                </a14:m>
                <a:r>
                  <a:rPr lang="es-MX" dirty="0">
                    <a:effectLst/>
                    <a:latin typeface="Arial" panose="020B0604020202020204" pitchFamily="34" charset="0"/>
                    <a:ea typeface="Times New Roman" panose="02020603050405020304" pitchFamily="18" charset="0"/>
                    <a:cs typeface="Arial" panose="020B0604020202020204" pitchFamily="34" charset="0"/>
                  </a:rPr>
                  <a:t> permiten que la burbuja sea esbelta cuando existe incremento de voltaje. </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832513" y="1097593"/>
                <a:ext cx="10904562" cy="2585323"/>
              </a:xfrm>
              <a:prstGeom prst="rect">
                <a:avLst/>
              </a:prstGeom>
              <a:blipFill rotWithShape="0">
                <a:blip r:embed="rId2"/>
                <a:stretch>
                  <a:fillRect l="-503" r="-503" b="-943"/>
                </a:stretch>
              </a:blipFill>
            </p:spPr>
            <p:txBody>
              <a:bodyPr/>
              <a:lstStyle/>
              <a:p>
                <a:r>
                  <a:rPr lang="es-ES">
                    <a:noFill/>
                  </a:rPr>
                  <a:t> </a:t>
                </a:r>
              </a:p>
            </p:txBody>
          </p:sp>
        </mc:Fallback>
      </mc:AlternateContent>
      <p:sp>
        <p:nvSpPr>
          <p:cNvPr id="4" name="Rectángulo 3"/>
          <p:cNvSpPr/>
          <p:nvPr/>
        </p:nvSpPr>
        <p:spPr>
          <a:xfrm>
            <a:off x="832513" y="3682916"/>
            <a:ext cx="10781732" cy="216982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MX" dirty="0">
                <a:latin typeface="Arial" panose="020B0604020202020204" pitchFamily="34" charset="0"/>
                <a:ea typeface="Calibri" panose="020F0502020204030204" pitchFamily="34" charset="0"/>
                <a:cs typeface="Times New Roman" panose="02020603050405020304" pitchFamily="18" charset="0"/>
              </a:rPr>
              <a:t>Al utilizar un diámetro de boquilla de </a:t>
            </a:r>
            <a:r>
              <a:rPr lang="es-MX" dirty="0">
                <a:latin typeface="Arial" panose="020B0604020202020204" pitchFamily="34" charset="0"/>
                <a:ea typeface="Calibri" panose="020F0502020204030204" pitchFamily="34" charset="0"/>
                <a:cs typeface="Times New Roman" panose="02020603050405020304" pitchFamily="18" charset="0"/>
                <a:sym typeface="Symbol" panose="05050102010706020507" pitchFamily="18" charset="2"/>
              </a:rPr>
              <a:t></a:t>
            </a:r>
            <a:r>
              <a:rPr lang="es-MX" dirty="0">
                <a:latin typeface="Arial" panose="020B0604020202020204" pitchFamily="34" charset="0"/>
                <a:ea typeface="Calibri" panose="020F0502020204030204" pitchFamily="34" charset="0"/>
                <a:cs typeface="Times New Roman" panose="02020603050405020304" pitchFamily="18" charset="0"/>
              </a:rPr>
              <a:t> 0.3 mm, se pudo observar que en el contorno de la burbuja en la punta superior se genera una cresta muy pequeña, cuando se usa un diámetro de boquilla de </a:t>
            </a:r>
            <a:r>
              <a:rPr lang="es-MX" dirty="0">
                <a:latin typeface="Arial" panose="020B0604020202020204" pitchFamily="34" charset="0"/>
                <a:ea typeface="Calibri" panose="020F0502020204030204" pitchFamily="34" charset="0"/>
                <a:cs typeface="Times New Roman" panose="02020603050405020304" pitchFamily="18" charset="0"/>
                <a:sym typeface="Symbol" panose="05050102010706020507" pitchFamily="18" charset="2"/>
              </a:rPr>
              <a:t></a:t>
            </a:r>
            <a:r>
              <a:rPr lang="es-MX" dirty="0">
                <a:latin typeface="Arial" panose="020B0604020202020204" pitchFamily="34" charset="0"/>
                <a:ea typeface="Calibri" panose="020F0502020204030204" pitchFamily="34" charset="0"/>
                <a:cs typeface="Times New Roman" panose="02020603050405020304" pitchFamily="18" charset="0"/>
              </a:rPr>
              <a:t> 0.5 mm, se obtuvo en el contorno de la burbuja en la parte superior se genera un cresta muy prolongada. Estos son producidas por valores altos de las condiciones experimentales de trabajo, en especial de la presión.</a:t>
            </a:r>
            <a:endParaRPr lang="es-E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45961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623047" y="201707"/>
            <a:ext cx="4459941"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RECOMENDACIONES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sp>
        <p:nvSpPr>
          <p:cNvPr id="3" name="Rectángulo 2"/>
          <p:cNvSpPr/>
          <p:nvPr/>
        </p:nvSpPr>
        <p:spPr>
          <a:xfrm>
            <a:off x="1004045" y="721096"/>
            <a:ext cx="10224247" cy="5093702"/>
          </a:xfrm>
          <a:prstGeom prst="rect">
            <a:avLst/>
          </a:prstGeom>
        </p:spPr>
        <p:txBody>
          <a:bodyPr wrap="square">
            <a:spAutoFit/>
          </a:bodyPr>
          <a:lstStyle/>
          <a:p>
            <a:pPr algn="just"/>
            <a:endParaRPr lang="es-ES" sz="2500" b="0" i="0" u="none" strike="noStrike" baseline="0" dirty="0" smtClean="0">
              <a:solidFill>
                <a:srgbClr val="00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2500" b="0" i="0" u="none" strike="noStrike" baseline="0" dirty="0" smtClean="0">
                <a:solidFill>
                  <a:srgbClr val="000000"/>
                </a:solidFill>
                <a:latin typeface="Arial" panose="020B0604020202020204" pitchFamily="34" charset="0"/>
                <a:cs typeface="Arial" panose="020B0604020202020204" pitchFamily="34" charset="0"/>
              </a:rPr>
              <a:t>Para el ensamblaje e implementación del prototipo del reactor de burbujas, se debe realizar una cuidadosa inspección en las conexiones eléctricas e hidráulicas, las cuales si ejercen algún tipo falla estas se verán reflejadas en la obtención de datos. </a:t>
            </a:r>
          </a:p>
          <a:p>
            <a:pPr algn="just"/>
            <a:endParaRPr lang="es-ES" sz="25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2500" dirty="0">
                <a:latin typeface="Arial" panose="020B0604020202020204" pitchFamily="34" charset="0"/>
                <a:cs typeface="Arial" panose="020B0604020202020204" pitchFamily="34" charset="0"/>
              </a:rPr>
              <a:t>Es necesario tener cuidado con la manipulación del equipo regulador de energía para no obtener datos erróneos en el proceso de experimentación, </a:t>
            </a:r>
            <a:r>
              <a:rPr lang="es-ES" sz="2500" dirty="0" smtClean="0">
                <a:latin typeface="Arial" panose="020B0604020202020204" pitchFamily="34" charset="0"/>
                <a:cs typeface="Arial" panose="020B0604020202020204" pitchFamily="34" charset="0"/>
              </a:rPr>
              <a:t>como </a:t>
            </a:r>
            <a:r>
              <a:rPr lang="es-ES" sz="2500" dirty="0">
                <a:latin typeface="Arial" panose="020B0604020202020204" pitchFamily="34" charset="0"/>
                <a:cs typeface="Arial" panose="020B0604020202020204" pitchFamily="34" charset="0"/>
              </a:rPr>
              <a:t>también cuidar los lentes de la cámara de alta velocidad </a:t>
            </a:r>
            <a:r>
              <a:rPr lang="es-ES" sz="2500" dirty="0" err="1">
                <a:latin typeface="Arial" panose="020B0604020202020204" pitchFamily="34" charset="0"/>
                <a:cs typeface="Arial" panose="020B0604020202020204" pitchFamily="34" charset="0"/>
              </a:rPr>
              <a:t>Phanton</a:t>
            </a:r>
            <a:r>
              <a:rPr lang="es-ES" sz="2500" dirty="0">
                <a:latin typeface="Arial" panose="020B0604020202020204" pitchFamily="34" charset="0"/>
                <a:cs typeface="Arial" panose="020B0604020202020204" pitchFamily="34" charset="0"/>
              </a:rPr>
              <a:t> V2512 de toda suciedad. </a:t>
            </a:r>
            <a:endParaRPr lang="es-ES" sz="2500" dirty="0" smtClean="0">
              <a:latin typeface="Arial" panose="020B0604020202020204" pitchFamily="34" charset="0"/>
              <a:cs typeface="Arial" panose="020B0604020202020204" pitchFamily="34" charset="0"/>
            </a:endParaRPr>
          </a:p>
          <a:p>
            <a:pPr algn="just"/>
            <a:endParaRPr lang="es-ES" sz="25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2500" dirty="0" smtClean="0">
                <a:latin typeface="Arial" panose="020B0604020202020204" pitchFamily="34" charset="0"/>
                <a:cs typeface="Arial" panose="020B0604020202020204" pitchFamily="34" charset="0"/>
              </a:rPr>
              <a:t>Utilizar </a:t>
            </a:r>
            <a:r>
              <a:rPr lang="es-ES" sz="2500" dirty="0">
                <a:latin typeface="Arial" panose="020B0604020202020204" pitchFamily="34" charset="0"/>
                <a:cs typeface="Arial" panose="020B0604020202020204" pitchFamily="34" charset="0"/>
              </a:rPr>
              <a:t>un instrumento que permita regular con una alta gama de precisión la tasa de flujo volumétrico y sobre todo la presión. </a:t>
            </a:r>
          </a:p>
        </p:txBody>
      </p:sp>
    </p:spTree>
    <p:extLst>
      <p:ext uri="{BB962C8B-B14F-4D97-AF65-F5344CB8AC3E}">
        <p14:creationId xmlns:p14="http://schemas.microsoft.com/office/powerpoint/2010/main" val="18073212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9">
            <a:extLst>
              <a:ext uri="{FF2B5EF4-FFF2-40B4-BE49-F238E27FC236}">
                <a16:creationId xmlns:a16="http://schemas.microsoft.com/office/drawing/2014/main" id="{370E2077-8997-4E49-8E64-73AD2A67470D}"/>
              </a:ext>
            </a:extLst>
          </p:cNvPr>
          <p:cNvSpPr txBox="1">
            <a:spLocks/>
          </p:cNvSpPr>
          <p:nvPr/>
        </p:nvSpPr>
        <p:spPr>
          <a:xfrm>
            <a:off x="623047" y="121025"/>
            <a:ext cx="4742329"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TRABAJOS FUTUROS</a:t>
            </a:r>
          </a:p>
          <a:p>
            <a:pPr marL="0" indent="0">
              <a:buFont typeface="Arial" panose="020B0604020202020204" pitchFamily="34" charset="0"/>
              <a:buNone/>
            </a:pPr>
            <a:endParaRPr lang="es-EC" sz="3200" b="1" dirty="0">
              <a:latin typeface="Arial" panose="020B0604020202020204" pitchFamily="34" charset="0"/>
              <a:cs typeface="Arial" panose="020B0604020202020204" pitchFamily="34" charset="0"/>
            </a:endParaRPr>
          </a:p>
        </p:txBody>
      </p:sp>
      <p:sp>
        <p:nvSpPr>
          <p:cNvPr id="3" name="Rectángulo 2"/>
          <p:cNvSpPr/>
          <p:nvPr/>
        </p:nvSpPr>
        <p:spPr>
          <a:xfrm>
            <a:off x="1017493" y="1783414"/>
            <a:ext cx="10224247" cy="1631216"/>
          </a:xfrm>
          <a:prstGeom prst="rect">
            <a:avLst/>
          </a:prstGeom>
        </p:spPr>
        <p:txBody>
          <a:bodyPr wrap="square">
            <a:spAutoFit/>
          </a:bodyPr>
          <a:lstStyle/>
          <a:p>
            <a:pPr algn="just"/>
            <a:endParaRPr lang="es-ES" sz="2500" b="0" i="0" u="none" strike="noStrike" baseline="0" dirty="0" smtClean="0">
              <a:solidFill>
                <a:srgbClr val="00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2500" dirty="0" smtClean="0">
                <a:latin typeface="Arial" panose="020B0604020202020204" pitchFamily="34" charset="0"/>
                <a:cs typeface="Arial" panose="020B0604020202020204" pitchFamily="34" charset="0"/>
              </a:rPr>
              <a:t>Realizar </a:t>
            </a:r>
            <a:r>
              <a:rPr lang="es-ES" sz="2500" dirty="0">
                <a:latin typeface="Arial" panose="020B0604020202020204" pitchFamily="34" charset="0"/>
                <a:cs typeface="Arial" panose="020B0604020202020204" pitchFamily="34" charset="0"/>
              </a:rPr>
              <a:t>un estudio sobre el efecto que tendría en una burbuja en dirección ascendente cuando se aplica un campo eléctrico no uniforme. </a:t>
            </a:r>
            <a:endParaRPr lang="es-ES" sz="2500" b="0" i="0" u="none" strike="noStrike" baseline="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102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596151" y="188260"/>
            <a:ext cx="9637061"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3200" b="1" dirty="0" smtClean="0">
                <a:solidFill>
                  <a:schemeClr val="bg2">
                    <a:lumMod val="25000"/>
                  </a:schemeClr>
                </a:solidFill>
                <a:latin typeface="Arial" panose="020B0604020202020204" pitchFamily="34" charset="0"/>
                <a:cs typeface="Arial" panose="020B0604020202020204" pitchFamily="34" charset="0"/>
              </a:rPr>
              <a:t>Alcance del proyecto</a:t>
            </a:r>
            <a:endParaRPr lang="es-EC" sz="3200" b="1"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4243046325"/>
              </p:ext>
            </p:extLst>
          </p:nvPr>
        </p:nvGraphicFramePr>
        <p:xfrm>
          <a:off x="994770" y="1132765"/>
          <a:ext cx="9705074" cy="4052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382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96035" y="559558"/>
            <a:ext cx="4694831" cy="477054"/>
          </a:xfrm>
          <a:prstGeom prst="rect">
            <a:avLst/>
          </a:prstGeom>
          <a:noFill/>
        </p:spPr>
        <p:txBody>
          <a:bodyPr wrap="square" rtlCol="0">
            <a:spAutoFit/>
          </a:bodyPr>
          <a:lstStyle/>
          <a:p>
            <a:r>
              <a:rPr lang="es-ES" sz="2500" b="1" i="1" u="sng" dirty="0" smtClean="0"/>
              <a:t>Que es un reactor de burbujas?</a:t>
            </a:r>
            <a:endParaRPr lang="es-ES" sz="2500" b="1" i="1" u="sng" dirty="0"/>
          </a:p>
        </p:txBody>
      </p:sp>
      <p:sp>
        <p:nvSpPr>
          <p:cNvPr id="3" name="Rectángulo 2"/>
          <p:cNvSpPr/>
          <p:nvPr/>
        </p:nvSpPr>
        <p:spPr>
          <a:xfrm>
            <a:off x="4509421" y="2201464"/>
            <a:ext cx="6845516" cy="2308324"/>
          </a:xfrm>
          <a:prstGeom prst="rect">
            <a:avLst/>
          </a:prstGeom>
        </p:spPr>
        <p:txBody>
          <a:bodyPr wrap="square">
            <a:spAutoFit/>
          </a:bodyPr>
          <a:lstStyle/>
          <a:p>
            <a:pPr algn="just"/>
            <a:r>
              <a:rPr lang="es-EC" sz="2400" dirty="0">
                <a:latin typeface="Arial" panose="020B0604020202020204" pitchFamily="34" charset="0"/>
                <a:ea typeface="Calibri" panose="020F0502020204030204" pitchFamily="34" charset="0"/>
                <a:cs typeface="Arial" panose="020B0604020202020204" pitchFamily="34" charset="0"/>
              </a:rPr>
              <a:t>El reactor funciona mediante </a:t>
            </a:r>
            <a:r>
              <a:rPr lang="es-EC" sz="2400" dirty="0" smtClean="0">
                <a:latin typeface="Arial" panose="020B0604020202020204" pitchFamily="34" charset="0"/>
                <a:ea typeface="Calibri" panose="020F0502020204030204" pitchFamily="34" charset="0"/>
                <a:cs typeface="Arial" panose="020B0604020202020204" pitchFamily="34" charset="0"/>
              </a:rPr>
              <a:t>un fluido </a:t>
            </a:r>
            <a:r>
              <a:rPr lang="es-EC" sz="2400" dirty="0">
                <a:latin typeface="Arial" panose="020B0604020202020204" pitchFamily="34" charset="0"/>
                <a:ea typeface="Calibri" panose="020F0502020204030204" pitchFamily="34" charset="0"/>
                <a:cs typeface="Arial" panose="020B0604020202020204" pitchFamily="34" charset="0"/>
              </a:rPr>
              <a:t>líquido y gaseoso, a los cuales se encuentran </a:t>
            </a:r>
            <a:r>
              <a:rPr lang="es-EC" sz="2400" dirty="0" smtClean="0">
                <a:latin typeface="Arial" panose="020B0604020202020204" pitchFamily="34" charset="0"/>
                <a:ea typeface="Calibri" panose="020F0502020204030204" pitchFamily="34" charset="0"/>
                <a:cs typeface="Arial" panose="020B0604020202020204" pitchFamily="34" charset="0"/>
              </a:rPr>
              <a:t>sometidos en </a:t>
            </a:r>
            <a:r>
              <a:rPr lang="es-EC" sz="2400" dirty="0">
                <a:latin typeface="Arial" panose="020B0604020202020204" pitchFamily="34" charset="0"/>
                <a:ea typeface="Calibri" panose="020F0502020204030204" pitchFamily="34" charset="0"/>
                <a:cs typeface="Arial" panose="020B0604020202020204" pitchFamily="34" charset="0"/>
              </a:rPr>
              <a:t>un campo </a:t>
            </a:r>
            <a:r>
              <a:rPr lang="es-EC" sz="2400" dirty="0" smtClean="0">
                <a:latin typeface="Arial" panose="020B0604020202020204" pitchFamily="34" charset="0"/>
                <a:ea typeface="Calibri" panose="020F0502020204030204" pitchFamily="34" charset="0"/>
                <a:cs typeface="Arial" panose="020B0604020202020204" pitchFamily="34" charset="0"/>
              </a:rPr>
              <a:t>eléctrico, </a:t>
            </a:r>
            <a:r>
              <a:rPr lang="es-EC" sz="2400" dirty="0">
                <a:latin typeface="Arial" panose="020B0604020202020204" pitchFamily="34" charset="0"/>
                <a:ea typeface="Calibri" panose="020F0502020204030204" pitchFamily="34" charset="0"/>
                <a:cs typeface="Arial" panose="020B0604020202020204" pitchFamily="34" charset="0"/>
              </a:rPr>
              <a:t>el cual permite que hagan una reacción mutua cuando entran en </a:t>
            </a:r>
            <a:r>
              <a:rPr lang="es-EC" sz="2400" dirty="0" smtClean="0">
                <a:latin typeface="Arial" panose="020B0604020202020204" pitchFamily="34" charset="0"/>
                <a:ea typeface="Calibri" panose="020F0502020204030204" pitchFamily="34" charset="0"/>
                <a:cs typeface="Arial" panose="020B0604020202020204" pitchFamily="34" charset="0"/>
              </a:rPr>
              <a:t>contacto, </a:t>
            </a:r>
            <a:r>
              <a:rPr lang="es-EC" sz="2400" dirty="0" smtClean="0">
                <a:latin typeface="Arial" panose="020B0604020202020204" pitchFamily="34" charset="0"/>
                <a:ea typeface="Calibri" panose="020F0502020204030204" pitchFamily="34" charset="0"/>
              </a:rPr>
              <a:t>a </a:t>
            </a:r>
            <a:r>
              <a:rPr lang="es-EC" sz="2400" dirty="0">
                <a:latin typeface="Arial" panose="020B0604020202020204" pitchFamily="34" charset="0"/>
                <a:ea typeface="Calibri" panose="020F0502020204030204" pitchFamily="34" charset="0"/>
              </a:rPr>
              <a:t>modo que permite formar un burbujeo en un reactivo </a:t>
            </a:r>
            <a:r>
              <a:rPr lang="es-EC" sz="2400" dirty="0" smtClean="0">
                <a:latin typeface="Arial" panose="020B0604020202020204" pitchFamily="34" charset="0"/>
                <a:ea typeface="Calibri" panose="020F0502020204030204" pitchFamily="34" charset="0"/>
              </a:rPr>
              <a:t>gaseoso.</a:t>
            </a:r>
            <a:endParaRPr lang="es-ES" sz="2400" dirty="0"/>
          </a:p>
        </p:txBody>
      </p:sp>
      <p:pic>
        <p:nvPicPr>
          <p:cNvPr id="5" name="Imagen 4" descr="Imagen que contiene texto&#10;&#10;Descripción generada con confianza alta"/>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r="3646"/>
          <a:stretch/>
        </p:blipFill>
        <p:spPr bwMode="auto">
          <a:xfrm>
            <a:off x="1707689" y="1563032"/>
            <a:ext cx="2671522" cy="35851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8634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9">
            <a:extLst>
              <a:ext uri="{FF2B5EF4-FFF2-40B4-BE49-F238E27FC236}">
                <a16:creationId xmlns:a16="http://schemas.microsoft.com/office/drawing/2014/main" id="{370E2077-8997-4E49-8E64-73AD2A67470D}"/>
              </a:ext>
            </a:extLst>
          </p:cNvPr>
          <p:cNvSpPr txBox="1">
            <a:spLocks/>
          </p:cNvSpPr>
          <p:nvPr/>
        </p:nvSpPr>
        <p:spPr>
          <a:xfrm>
            <a:off x="596151" y="188260"/>
            <a:ext cx="9637061" cy="50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b="1" dirty="0" smtClean="0">
                <a:solidFill>
                  <a:schemeClr val="bg2">
                    <a:lumMod val="25000"/>
                  </a:schemeClr>
                </a:solidFill>
                <a:latin typeface="Arial" panose="020B0604020202020204" pitchFamily="34" charset="0"/>
                <a:cs typeface="Arial" panose="020B0604020202020204" pitchFamily="34" charset="0"/>
              </a:rPr>
              <a:t>Análisis y selección de configuraciones alternativas</a:t>
            </a:r>
          </a:p>
          <a:p>
            <a:pPr marL="0" indent="0">
              <a:buNone/>
            </a:pPr>
            <a:endParaRPr lang="es-EC" b="1"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946926677"/>
              </p:ext>
            </p:extLst>
          </p:nvPr>
        </p:nvGraphicFramePr>
        <p:xfrm>
          <a:off x="1214650" y="695046"/>
          <a:ext cx="9335070" cy="5187139"/>
        </p:xfrm>
        <a:graphic>
          <a:graphicData uri="http://schemas.openxmlformats.org/drawingml/2006/table">
            <a:tbl>
              <a:tblPr firstRow="1" firstCol="1" bandRow="1">
                <a:tableStyleId>{21E4AEA4-8DFA-4A89-87EB-49C32662AFE0}</a:tableStyleId>
              </a:tblPr>
              <a:tblGrid>
                <a:gridCol w="1291372">
                  <a:extLst>
                    <a:ext uri="{9D8B030D-6E8A-4147-A177-3AD203B41FA5}">
                      <a16:colId xmlns:a16="http://schemas.microsoft.com/office/drawing/2014/main" val="20000"/>
                    </a:ext>
                  </a:extLst>
                </a:gridCol>
                <a:gridCol w="784556">
                  <a:extLst>
                    <a:ext uri="{9D8B030D-6E8A-4147-A177-3AD203B41FA5}">
                      <a16:colId xmlns:a16="http://schemas.microsoft.com/office/drawing/2014/main" val="20001"/>
                    </a:ext>
                  </a:extLst>
                </a:gridCol>
                <a:gridCol w="929507">
                  <a:extLst>
                    <a:ext uri="{9D8B030D-6E8A-4147-A177-3AD203B41FA5}">
                      <a16:colId xmlns:a16="http://schemas.microsoft.com/office/drawing/2014/main" val="20002"/>
                    </a:ext>
                  </a:extLst>
                </a:gridCol>
                <a:gridCol w="1007008">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655093">
                  <a:extLst>
                    <a:ext uri="{9D8B030D-6E8A-4147-A177-3AD203B41FA5}">
                      <a16:colId xmlns:a16="http://schemas.microsoft.com/office/drawing/2014/main" val="20005"/>
                    </a:ext>
                  </a:extLst>
                </a:gridCol>
                <a:gridCol w="846161">
                  <a:extLst>
                    <a:ext uri="{9D8B030D-6E8A-4147-A177-3AD203B41FA5}">
                      <a16:colId xmlns:a16="http://schemas.microsoft.com/office/drawing/2014/main" val="20006"/>
                    </a:ext>
                  </a:extLst>
                </a:gridCol>
                <a:gridCol w="968991">
                  <a:extLst>
                    <a:ext uri="{9D8B030D-6E8A-4147-A177-3AD203B41FA5}">
                      <a16:colId xmlns:a16="http://schemas.microsoft.com/office/drawing/2014/main" val="20007"/>
                    </a:ext>
                  </a:extLst>
                </a:gridCol>
                <a:gridCol w="859809">
                  <a:extLst>
                    <a:ext uri="{9D8B030D-6E8A-4147-A177-3AD203B41FA5}">
                      <a16:colId xmlns:a16="http://schemas.microsoft.com/office/drawing/2014/main" val="20008"/>
                    </a:ext>
                  </a:extLst>
                </a:gridCol>
                <a:gridCol w="1078173">
                  <a:extLst>
                    <a:ext uri="{9D8B030D-6E8A-4147-A177-3AD203B41FA5}">
                      <a16:colId xmlns:a16="http://schemas.microsoft.com/office/drawing/2014/main" val="20009"/>
                    </a:ext>
                  </a:extLst>
                </a:gridCol>
              </a:tblGrid>
              <a:tr h="369100">
                <a:tc gridSpan="10">
                  <a:txBody>
                    <a:bodyPr/>
                    <a:lstStyle/>
                    <a:p>
                      <a:pPr algn="ctr">
                        <a:lnSpc>
                          <a:spcPct val="107000"/>
                        </a:lnSpc>
                        <a:spcAft>
                          <a:spcPts val="0"/>
                        </a:spcAft>
                      </a:pPr>
                      <a:r>
                        <a:rPr lang="es-ES" sz="1400" dirty="0">
                          <a:solidFill>
                            <a:sysClr val="windowText" lastClr="000000"/>
                          </a:solidFill>
                          <a:effectLst/>
                        </a:rPr>
                        <a:t>Características de  una burbuja</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69100">
                <a:tc gridSpan="4">
                  <a:txBody>
                    <a:bodyPr/>
                    <a:lstStyle/>
                    <a:p>
                      <a:pPr algn="ctr">
                        <a:lnSpc>
                          <a:spcPct val="107000"/>
                        </a:lnSpc>
                        <a:spcAft>
                          <a:spcPts val="0"/>
                        </a:spcAft>
                      </a:pPr>
                      <a:r>
                        <a:rPr lang="es-ES" sz="1400" dirty="0">
                          <a:solidFill>
                            <a:sysClr val="windowText" lastClr="000000"/>
                          </a:solidFill>
                          <a:effectLst/>
                        </a:rPr>
                        <a:t>Tipo</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a:lnSpc>
                          <a:spcPct val="107000"/>
                        </a:lnSpc>
                        <a:spcAft>
                          <a:spcPts val="0"/>
                        </a:spcAft>
                      </a:pPr>
                      <a:r>
                        <a:rPr lang="es-ES" sz="1400" dirty="0">
                          <a:solidFill>
                            <a:sysClr val="windowText" lastClr="000000"/>
                          </a:solidFill>
                          <a:effectLst/>
                        </a:rPr>
                        <a:t>Parámetro de diseño</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hMerge="1">
                  <a:txBody>
                    <a:bodyPr/>
                    <a:lstStyle/>
                    <a:p>
                      <a:endParaRPr lang="es-ES"/>
                    </a:p>
                  </a:txBody>
                  <a:tcPr/>
                </a:tc>
                <a:tc gridSpan="3">
                  <a:txBody>
                    <a:bodyPr/>
                    <a:lstStyle/>
                    <a:p>
                      <a:pPr algn="ctr">
                        <a:lnSpc>
                          <a:spcPct val="107000"/>
                        </a:lnSpc>
                        <a:spcAft>
                          <a:spcPts val="0"/>
                        </a:spcAft>
                      </a:pPr>
                      <a:r>
                        <a:rPr lang="es-ES" sz="1400" dirty="0">
                          <a:solidFill>
                            <a:sysClr val="windowText" lastClr="000000"/>
                          </a:solidFill>
                          <a:effectLst/>
                        </a:rPr>
                        <a:t>Variables experimentales</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1042835">
                <a:tc>
                  <a:txBody>
                    <a:bodyPr/>
                    <a:lstStyle/>
                    <a:p>
                      <a:pPr algn="l">
                        <a:lnSpc>
                          <a:spcPct val="107000"/>
                        </a:lnSpc>
                        <a:spcAft>
                          <a:spcPts val="0"/>
                        </a:spcAft>
                      </a:pPr>
                      <a:r>
                        <a:rPr lang="es-ES" sz="1400">
                          <a:solidFill>
                            <a:sysClr val="windowText" lastClr="000000"/>
                          </a:solidFill>
                          <a:effectLst/>
                        </a:rPr>
                        <a:t>Configuración</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solidFill>
                            <a:sysClr val="windowText" lastClr="000000"/>
                          </a:solidFill>
                          <a:effectLst/>
                        </a:rPr>
                        <a:t>Reactor</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400" dirty="0">
                          <a:solidFill>
                            <a:sysClr val="windowText" lastClr="000000"/>
                          </a:solidFill>
                          <a:effectLst/>
                        </a:rPr>
                        <a:t>Campo eléctrico</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400" dirty="0">
                          <a:solidFill>
                            <a:sysClr val="windowText" lastClr="000000"/>
                          </a:solidFill>
                          <a:effectLst/>
                        </a:rPr>
                        <a:t>Forma de burbuja</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400" dirty="0">
                          <a:solidFill>
                            <a:sysClr val="windowText" lastClr="000000"/>
                          </a:solidFill>
                          <a:effectLst/>
                        </a:rPr>
                        <a:t>Voltaje (corriente)</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400" dirty="0">
                          <a:solidFill>
                            <a:sysClr val="windowText" lastClr="000000"/>
                          </a:solidFill>
                          <a:effectLst/>
                        </a:rPr>
                        <a:t>Caudal y Presión</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400" dirty="0">
                          <a:solidFill>
                            <a:sysClr val="windowText" lastClr="000000"/>
                          </a:solidFill>
                          <a:effectLst/>
                        </a:rPr>
                        <a:t>Diámetro de boquilla</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400" dirty="0">
                          <a:solidFill>
                            <a:sysClr val="windowText" lastClr="000000"/>
                          </a:solidFill>
                          <a:effectLst/>
                        </a:rPr>
                        <a:t>Velocidad</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400" dirty="0">
                          <a:solidFill>
                            <a:sysClr val="windowText" lastClr="000000"/>
                          </a:solidFill>
                          <a:effectLst/>
                        </a:rPr>
                        <a:t>Fuerzas de equilibrio</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es-ES" sz="1400" dirty="0">
                          <a:solidFill>
                            <a:sysClr val="windowText" lastClr="000000"/>
                          </a:solidFill>
                          <a:effectLst/>
                        </a:rPr>
                        <a:t>Esfuerzos eléctricos</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0002"/>
                  </a:ext>
                </a:extLst>
              </a:tr>
              <a:tr h="1135368">
                <a:tc>
                  <a:txBody>
                    <a:bodyPr/>
                    <a:lstStyle/>
                    <a:p>
                      <a:pPr algn="ctr">
                        <a:lnSpc>
                          <a:spcPct val="107000"/>
                        </a:lnSpc>
                        <a:spcAft>
                          <a:spcPts val="0"/>
                        </a:spcAft>
                      </a:pPr>
                      <a:r>
                        <a:rPr lang="es-ES" sz="1400">
                          <a:solidFill>
                            <a:sysClr val="windowText" lastClr="000000"/>
                          </a:solidFill>
                          <a:effectLst/>
                        </a:rPr>
                        <a:t>Electrodos paralelos en dirección vertical</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Slurry</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Uniforme</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Se alarga en dirección horizontal</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5</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solidFill>
                            <a:sysClr val="windowText" lastClr="000000"/>
                          </a:solidFill>
                          <a:effectLst/>
                        </a:rPr>
                        <a:t>3</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solidFill>
                            <a:sysClr val="windowText" lastClr="000000"/>
                          </a:solidFill>
                          <a:effectLst/>
                        </a:rPr>
                        <a:t>5</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4</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3</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3</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135368">
                <a:tc>
                  <a:txBody>
                    <a:bodyPr/>
                    <a:lstStyle/>
                    <a:p>
                      <a:pPr algn="ctr">
                        <a:lnSpc>
                          <a:spcPct val="107000"/>
                        </a:lnSpc>
                        <a:spcAft>
                          <a:spcPts val="0"/>
                        </a:spcAft>
                      </a:pPr>
                      <a:r>
                        <a:rPr lang="es-ES" sz="1400">
                          <a:solidFill>
                            <a:sysClr val="windowText" lastClr="000000"/>
                          </a:solidFill>
                          <a:effectLst/>
                        </a:rPr>
                        <a:t>Electrodo tipo: placa lateral a punto </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Slurry</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No uniforme</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Se deforma irregularmente </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2</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3</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solidFill>
                            <a:sysClr val="windowText" lastClr="000000"/>
                          </a:solidFill>
                          <a:effectLst/>
                        </a:rPr>
                        <a:t>5</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solidFill>
                            <a:sysClr val="windowText" lastClr="000000"/>
                          </a:solidFill>
                          <a:effectLst/>
                        </a:rPr>
                        <a:t>3</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3</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3</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1135368">
                <a:tc>
                  <a:txBody>
                    <a:bodyPr/>
                    <a:lstStyle/>
                    <a:p>
                      <a:pPr algn="ctr">
                        <a:lnSpc>
                          <a:spcPct val="107000"/>
                        </a:lnSpc>
                        <a:spcAft>
                          <a:spcPts val="0"/>
                        </a:spcAft>
                      </a:pPr>
                      <a:r>
                        <a:rPr lang="es-ES" sz="1400">
                          <a:solidFill>
                            <a:sysClr val="windowText" lastClr="000000"/>
                          </a:solidFill>
                          <a:effectLst/>
                        </a:rPr>
                        <a:t>Electrodos paralelos en dirección horizontal</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Slurry</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Uniforme</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Se alargan en dirección vertical</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5</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4</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5</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solidFill>
                            <a:sysClr val="windowText" lastClr="000000"/>
                          </a:solidFill>
                          <a:effectLst/>
                        </a:rPr>
                        <a:t>4</a:t>
                      </a:r>
                      <a:endParaRPr lang="es-ES" sz="140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solidFill>
                            <a:sysClr val="windowText" lastClr="000000"/>
                          </a:solidFill>
                          <a:effectLst/>
                        </a:rPr>
                        <a:t>5</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solidFill>
                            <a:sysClr val="windowText" lastClr="000000"/>
                          </a:solidFill>
                          <a:effectLst/>
                        </a:rPr>
                        <a:t>4</a:t>
                      </a:r>
                      <a:endParaRPr lang="es-ES" sz="1400" dirty="0">
                        <a:solidFill>
                          <a:sysClr val="windowText" lastClr="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49493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32012" y="0"/>
            <a:ext cx="6578221" cy="584775"/>
          </a:xfrm>
          <a:prstGeom prst="rect">
            <a:avLst/>
          </a:prstGeom>
          <a:noFill/>
        </p:spPr>
        <p:txBody>
          <a:bodyPr wrap="square" rtlCol="0">
            <a:spAutoFit/>
          </a:bodyPr>
          <a:lstStyle/>
          <a:p>
            <a:pPr algn="ctr"/>
            <a:r>
              <a:rPr lang="es-ES" sz="3200" b="1" dirty="0" smtClean="0"/>
              <a:t>Modelo de formación de las burbujas</a:t>
            </a:r>
            <a:endParaRPr lang="es-ES" sz="3200" b="1" dirty="0"/>
          </a:p>
        </p:txBody>
      </p:sp>
      <p:graphicFrame>
        <p:nvGraphicFramePr>
          <p:cNvPr id="2" name="Tabla 1"/>
          <p:cNvGraphicFramePr>
            <a:graphicFrameLocks noGrp="1"/>
          </p:cNvGraphicFramePr>
          <p:nvPr>
            <p:extLst/>
          </p:nvPr>
        </p:nvGraphicFramePr>
        <p:xfrm>
          <a:off x="4391147" y="714925"/>
          <a:ext cx="4875683" cy="5364480"/>
        </p:xfrm>
        <a:graphic>
          <a:graphicData uri="http://schemas.openxmlformats.org/drawingml/2006/table">
            <a:tbl>
              <a:tblPr firstRow="1" firstCol="1" bandRow="1">
                <a:tableStyleId>{21E4AEA4-8DFA-4A89-87EB-49C32662AFE0}</a:tableStyleId>
              </a:tblPr>
              <a:tblGrid>
                <a:gridCol w="1244600">
                  <a:extLst>
                    <a:ext uri="{9D8B030D-6E8A-4147-A177-3AD203B41FA5}">
                      <a16:colId xmlns:a16="http://schemas.microsoft.com/office/drawing/2014/main" val="20000"/>
                    </a:ext>
                  </a:extLst>
                </a:gridCol>
                <a:gridCol w="1096010">
                  <a:extLst>
                    <a:ext uri="{9D8B030D-6E8A-4147-A177-3AD203B41FA5}">
                      <a16:colId xmlns:a16="http://schemas.microsoft.com/office/drawing/2014/main" val="20001"/>
                    </a:ext>
                  </a:extLst>
                </a:gridCol>
                <a:gridCol w="1062990">
                  <a:extLst>
                    <a:ext uri="{9D8B030D-6E8A-4147-A177-3AD203B41FA5}">
                      <a16:colId xmlns:a16="http://schemas.microsoft.com/office/drawing/2014/main" val="20002"/>
                    </a:ext>
                  </a:extLst>
                </a:gridCol>
                <a:gridCol w="1472083">
                  <a:extLst>
                    <a:ext uri="{9D8B030D-6E8A-4147-A177-3AD203B41FA5}">
                      <a16:colId xmlns:a16="http://schemas.microsoft.com/office/drawing/2014/main" val="20003"/>
                    </a:ext>
                  </a:extLst>
                </a:gridCol>
              </a:tblGrid>
              <a:tr h="190500">
                <a:tc>
                  <a:txBody>
                    <a:bodyPr/>
                    <a:lstStyle/>
                    <a:p>
                      <a:pPr algn="ctr">
                        <a:lnSpc>
                          <a:spcPct val="107000"/>
                        </a:lnSpc>
                        <a:spcAft>
                          <a:spcPts val="0"/>
                        </a:spcAft>
                      </a:pPr>
                      <a:r>
                        <a:rPr lang="es-EC" sz="1500">
                          <a:solidFill>
                            <a:schemeClr val="tx1"/>
                          </a:solidFill>
                          <a:effectLst/>
                        </a:rPr>
                        <a:t>Características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es-EC" sz="1500">
                          <a:solidFill>
                            <a:schemeClr val="tx1"/>
                          </a:solidFill>
                          <a:effectLst/>
                        </a:rPr>
                        <a:t>Formas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80975">
                <a:tc>
                  <a:txBody>
                    <a:bodyPr/>
                    <a:lstStyle/>
                    <a:p>
                      <a:pPr algn="ctr">
                        <a:lnSpc>
                          <a:spcPct val="107000"/>
                        </a:lnSpc>
                        <a:spcAft>
                          <a:spcPts val="0"/>
                        </a:spcAft>
                      </a:pPr>
                      <a:r>
                        <a:rPr lang="es-EC" sz="1500">
                          <a:solidFill>
                            <a:schemeClr val="tx1"/>
                          </a:solidFill>
                          <a:effectLst/>
                        </a:rPr>
                        <a:t>Forma</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C" sz="1500">
                          <a:solidFill>
                            <a:schemeClr val="tx1"/>
                          </a:solidFill>
                          <a:effectLst/>
                        </a:rPr>
                        <a:t>Esférico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algn="ctr">
                        <a:lnSpc>
                          <a:spcPct val="107000"/>
                        </a:lnSpc>
                        <a:spcAft>
                          <a:spcPts val="0"/>
                        </a:spcAft>
                      </a:pPr>
                      <a:r>
                        <a:rPr lang="es-EC" sz="1500">
                          <a:solidFill>
                            <a:schemeClr val="tx1"/>
                          </a:solidFill>
                          <a:effectLst/>
                        </a:rPr>
                        <a:t>No esférico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80975">
                <a:tc>
                  <a:txBody>
                    <a:bodyPr/>
                    <a:lstStyle/>
                    <a:p>
                      <a:pPr algn="ctr">
                        <a:lnSpc>
                          <a:spcPct val="107000"/>
                        </a:lnSpc>
                        <a:spcAft>
                          <a:spcPts val="0"/>
                        </a:spcAft>
                      </a:pPr>
                      <a:r>
                        <a:rPr lang="es-EC" sz="1500">
                          <a:solidFill>
                            <a:schemeClr val="tx1"/>
                          </a:solidFill>
                          <a:effectLst/>
                        </a:rPr>
                        <a:t>Movimiento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C" sz="1500">
                          <a:solidFill>
                            <a:schemeClr val="tx1"/>
                          </a:solidFill>
                          <a:effectLst/>
                        </a:rPr>
                        <a:t>Rectilíneo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algn="ctr">
                        <a:lnSpc>
                          <a:spcPct val="107000"/>
                        </a:lnSpc>
                        <a:spcAft>
                          <a:spcPts val="0"/>
                        </a:spcAft>
                      </a:pPr>
                      <a:r>
                        <a:rPr lang="es-EC" sz="1500">
                          <a:solidFill>
                            <a:schemeClr val="tx1"/>
                          </a:solidFill>
                          <a:effectLst/>
                        </a:rPr>
                        <a:t>Fluctuante</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180975">
                <a:tc>
                  <a:txBody>
                    <a:bodyPr/>
                    <a:lstStyle/>
                    <a:p>
                      <a:pPr algn="ctr">
                        <a:lnSpc>
                          <a:spcPct val="107000"/>
                        </a:lnSpc>
                        <a:spcAft>
                          <a:spcPts val="0"/>
                        </a:spcAft>
                      </a:pPr>
                      <a:r>
                        <a:rPr lang="es-EC" sz="1500">
                          <a:solidFill>
                            <a:schemeClr val="tx1"/>
                          </a:solidFill>
                          <a:effectLst/>
                        </a:rPr>
                        <a:t>Pureza</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Puro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Contaminado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Ambos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1695450">
                <a:tc>
                  <a:txBody>
                    <a:bodyPr/>
                    <a:lstStyle/>
                    <a:p>
                      <a:pPr algn="ctr">
                        <a:lnSpc>
                          <a:spcPct val="150000"/>
                        </a:lnSpc>
                        <a:spcAft>
                          <a:spcPts val="0"/>
                        </a:spcAft>
                      </a:pPr>
                      <a:r>
                        <a:rPr lang="es-EC" sz="1500">
                          <a:solidFill>
                            <a:schemeClr val="tx1"/>
                          </a:solidFill>
                          <a:effectLst/>
                        </a:rPr>
                        <a:t>Patrón de flujo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500">
                          <a:solidFill>
                            <a:schemeClr val="tx1"/>
                          </a:solidFill>
                          <a:effectLst/>
                        </a:rPr>
                        <a:t> </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500">
                          <a:solidFill>
                            <a:schemeClr val="tx1"/>
                          </a:solidFill>
                          <a:effectLst/>
                        </a:rPr>
                        <a:t> </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500">
                          <a:solidFill>
                            <a:schemeClr val="tx1"/>
                          </a:solidFill>
                          <a:effectLst/>
                        </a:rPr>
                        <a:t> </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542925">
                <a:tc>
                  <a:txBody>
                    <a:bodyPr/>
                    <a:lstStyle/>
                    <a:p>
                      <a:pPr algn="ctr">
                        <a:lnSpc>
                          <a:spcPct val="107000"/>
                        </a:lnSpc>
                        <a:spcAft>
                          <a:spcPts val="0"/>
                        </a:spcAft>
                      </a:pPr>
                      <a:r>
                        <a:rPr lang="es-EC" sz="1500">
                          <a:solidFill>
                            <a:schemeClr val="tx1"/>
                          </a:solidFill>
                          <a:effectLst/>
                        </a:rPr>
                        <a:t>Efectos gobernantes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Viscosidad</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Viscosidad</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Tensión superficial y gravedad</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401955">
                <a:tc>
                  <a:txBody>
                    <a:bodyPr/>
                    <a:lstStyle/>
                    <a:p>
                      <a:pPr algn="ctr">
                        <a:lnSpc>
                          <a:spcPct val="107000"/>
                        </a:lnSpc>
                        <a:spcAft>
                          <a:spcPts val="0"/>
                        </a:spcAft>
                      </a:pPr>
                      <a:r>
                        <a:rPr lang="es-EC" sz="1500">
                          <a:solidFill>
                            <a:schemeClr val="tx1"/>
                          </a:solidFill>
                          <a:effectLst/>
                        </a:rPr>
                        <a:t>Números adimensionales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Re</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Re</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Bo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452755">
                <a:tc>
                  <a:txBody>
                    <a:bodyPr/>
                    <a:lstStyle/>
                    <a:p>
                      <a:pPr algn="ctr">
                        <a:lnSpc>
                          <a:spcPct val="107000"/>
                        </a:lnSpc>
                        <a:spcAft>
                          <a:spcPts val="0"/>
                        </a:spcAft>
                      </a:pPr>
                      <a:r>
                        <a:rPr lang="es-EC" sz="1500">
                          <a:solidFill>
                            <a:schemeClr val="tx1"/>
                          </a:solidFill>
                          <a:effectLst/>
                        </a:rPr>
                        <a:t>Rango</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Número de Reynolds bajos</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0.25 &lt; Bo &lt;40</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57150">
                <a:tc>
                  <a:txBody>
                    <a:bodyPr/>
                    <a:lstStyle/>
                    <a:p>
                      <a:pPr algn="ctr">
                        <a:lnSpc>
                          <a:spcPct val="107000"/>
                        </a:lnSpc>
                        <a:spcAft>
                          <a:spcPts val="0"/>
                        </a:spcAft>
                      </a:pPr>
                      <a:r>
                        <a:rPr lang="es-EC" sz="1500">
                          <a:solidFill>
                            <a:schemeClr val="tx1"/>
                          </a:solidFill>
                          <a:effectLst/>
                        </a:rPr>
                        <a:t> </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solidFill>
                            <a:schemeClr val="tx1"/>
                          </a:solidFill>
                          <a:effectLst/>
                        </a:rPr>
                        <a:t> </a:t>
                      </a:r>
                      <a:endParaRPr lang="es-ES" sz="15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50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500" dirty="0">
                        <a:solidFill>
                          <a:schemeClr val="tx1"/>
                        </a:solidFill>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bl>
          </a:graphicData>
        </a:graphic>
      </p:graphicFrame>
      <p:pic>
        <p:nvPicPr>
          <p:cNvPr id="6147" name="Imagen 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482" y="2043695"/>
            <a:ext cx="5905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Imagen 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505" y="2088790"/>
            <a:ext cx="56197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6145" name="Imagen 5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8726" y="2148470"/>
            <a:ext cx="638175" cy="116205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477673" y="2692647"/>
            <a:ext cx="3316406" cy="1246495"/>
          </a:xfrm>
          <a:prstGeom prst="rect">
            <a:avLst/>
          </a:prstGeom>
          <a:noFill/>
        </p:spPr>
        <p:txBody>
          <a:bodyPr wrap="square" rtlCol="0">
            <a:spAutoFit/>
          </a:bodyPr>
          <a:lstStyle/>
          <a:p>
            <a:pPr algn="ctr"/>
            <a:r>
              <a:rPr lang="es-ES" sz="2500" b="1" i="1" u="sng" dirty="0" smtClean="0"/>
              <a:t>Factores que gobiernan las condiciones finales del fluido</a:t>
            </a:r>
            <a:endParaRPr lang="es-ES" sz="2500" b="1" i="1" u="sng" dirty="0"/>
          </a:p>
        </p:txBody>
      </p:sp>
    </p:spTree>
    <p:extLst>
      <p:ext uri="{BB962C8B-B14F-4D97-AF65-F5344CB8AC3E}">
        <p14:creationId xmlns:p14="http://schemas.microsoft.com/office/powerpoint/2010/main" val="1093789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8453</TotalTime>
  <Words>3739</Words>
  <Application>Microsoft Office PowerPoint</Application>
  <PresentationFormat>Panorámica</PresentationFormat>
  <Paragraphs>1281</Paragraphs>
  <Slides>53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53</vt:i4>
      </vt:variant>
    </vt:vector>
  </HeadingPairs>
  <TitlesOfParts>
    <vt:vector size="61" baseType="lpstr">
      <vt:lpstr>Arial</vt:lpstr>
      <vt:lpstr>Calibri</vt:lpstr>
      <vt:lpstr>Calibri Light</vt:lpstr>
      <vt:lpstr>Cambria Math</vt:lpstr>
      <vt:lpstr>Symbol</vt:lpstr>
      <vt:lpstr>Times New Roman</vt:lpstr>
      <vt:lpstr>Wingdings</vt:lpstr>
      <vt:lpstr>Tema de Office</vt:lpstr>
      <vt:lpstr>  TEMA: IMPLEMENTACIÓN DE UN REACTOR DE BURBUJAS PARA EVALUAR LA INFLUENCIA DE UN CAMPO ELÉCTRICO EN UN FLUJO MULTIFÁSICO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IMPLEMENTACIÓN DE UN REACTOR DE BURBUJAS PARA EVALUAR LA INFLUENCIA DE UN CAMPO ELÉCTRICO EN UN FLUJO MULTIFÁSICO</dc:title>
  <dc:creator>Ed Mauro</dc:creator>
  <cp:lastModifiedBy>Umbrella9</cp:lastModifiedBy>
  <cp:revision>104</cp:revision>
  <dcterms:created xsi:type="dcterms:W3CDTF">2019-01-12T23:43:34Z</dcterms:created>
  <dcterms:modified xsi:type="dcterms:W3CDTF">2019-02-07T14:55:58Z</dcterms:modified>
</cp:coreProperties>
</file>