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21"/>
  </p:notesMasterIdLst>
  <p:sldIdLst>
    <p:sldId id="256" r:id="rId2"/>
    <p:sldId id="258" r:id="rId3"/>
    <p:sldId id="257" r:id="rId4"/>
    <p:sldId id="259" r:id="rId5"/>
    <p:sldId id="260" r:id="rId6"/>
    <p:sldId id="263" r:id="rId7"/>
    <p:sldId id="264" r:id="rId8"/>
    <p:sldId id="272" r:id="rId9"/>
    <p:sldId id="274" r:id="rId10"/>
    <p:sldId id="262" r:id="rId11"/>
    <p:sldId id="261" r:id="rId12"/>
    <p:sldId id="265" r:id="rId13"/>
    <p:sldId id="266" r:id="rId14"/>
    <p:sldId id="267" r:id="rId15"/>
    <p:sldId id="275" r:id="rId16"/>
    <p:sldId id="276" r:id="rId17"/>
    <p:sldId id="269" r:id="rId18"/>
    <p:sldId id="268" r:id="rId19"/>
    <p:sldId id="417" r:id="rId20"/>
    <p:sldId id="270" r:id="rId21"/>
    <p:sldId id="271" r:id="rId22"/>
    <p:sldId id="279" r:id="rId23"/>
    <p:sldId id="280" r:id="rId24"/>
    <p:sldId id="283" r:id="rId25"/>
    <p:sldId id="418" r:id="rId26"/>
    <p:sldId id="288" r:id="rId27"/>
    <p:sldId id="289" r:id="rId28"/>
    <p:sldId id="290" r:id="rId29"/>
    <p:sldId id="291" r:id="rId30"/>
    <p:sldId id="293" r:id="rId31"/>
    <p:sldId id="294" r:id="rId32"/>
    <p:sldId id="295" r:id="rId33"/>
    <p:sldId id="296" r:id="rId34"/>
    <p:sldId id="297" r:id="rId35"/>
    <p:sldId id="298" r:id="rId36"/>
    <p:sldId id="299" r:id="rId37"/>
    <p:sldId id="419" r:id="rId38"/>
    <p:sldId id="423" r:id="rId39"/>
    <p:sldId id="285" r:id="rId40"/>
    <p:sldId id="286" r:id="rId41"/>
    <p:sldId id="287" r:id="rId42"/>
    <p:sldId id="420" r:id="rId43"/>
    <p:sldId id="421" r:id="rId44"/>
    <p:sldId id="422" r:id="rId45"/>
    <p:sldId id="301" r:id="rId46"/>
    <p:sldId id="424" r:id="rId47"/>
    <p:sldId id="425" r:id="rId48"/>
    <p:sldId id="292" r:id="rId49"/>
    <p:sldId id="426" r:id="rId50"/>
    <p:sldId id="300" r:id="rId51"/>
    <p:sldId id="427" r:id="rId52"/>
    <p:sldId id="428" r:id="rId53"/>
    <p:sldId id="429" r:id="rId54"/>
    <p:sldId id="430" r:id="rId55"/>
    <p:sldId id="304" r:id="rId56"/>
    <p:sldId id="302" r:id="rId57"/>
    <p:sldId id="303" r:id="rId58"/>
    <p:sldId id="305" r:id="rId59"/>
    <p:sldId id="306" r:id="rId60"/>
    <p:sldId id="307" r:id="rId61"/>
    <p:sldId id="308" r:id="rId62"/>
    <p:sldId id="309" r:id="rId63"/>
    <p:sldId id="310" r:id="rId64"/>
    <p:sldId id="311" r:id="rId65"/>
    <p:sldId id="312" r:id="rId66"/>
    <p:sldId id="313" r:id="rId67"/>
    <p:sldId id="314" r:id="rId68"/>
    <p:sldId id="375" r:id="rId69"/>
    <p:sldId id="431" r:id="rId70"/>
    <p:sldId id="432" r:id="rId71"/>
    <p:sldId id="434" r:id="rId72"/>
    <p:sldId id="435" r:id="rId73"/>
    <p:sldId id="436" r:id="rId74"/>
    <p:sldId id="315" r:id="rId75"/>
    <p:sldId id="437" r:id="rId76"/>
    <p:sldId id="438" r:id="rId77"/>
    <p:sldId id="439" r:id="rId78"/>
    <p:sldId id="440" r:id="rId79"/>
    <p:sldId id="441" r:id="rId80"/>
    <p:sldId id="445" r:id="rId81"/>
    <p:sldId id="448" r:id="rId82"/>
    <p:sldId id="449" r:id="rId83"/>
    <p:sldId id="450" r:id="rId84"/>
    <p:sldId id="451" r:id="rId85"/>
    <p:sldId id="454" r:id="rId86"/>
    <p:sldId id="316" r:id="rId87"/>
    <p:sldId id="317" r:id="rId88"/>
    <p:sldId id="318" r:id="rId89"/>
    <p:sldId id="319" r:id="rId90"/>
    <p:sldId id="320" r:id="rId91"/>
    <p:sldId id="321"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35" r:id="rId105"/>
    <p:sldId id="336" r:id="rId106"/>
    <p:sldId id="337" r:id="rId107"/>
    <p:sldId id="338" r:id="rId108"/>
    <p:sldId id="339" r:id="rId109"/>
    <p:sldId id="340" r:id="rId110"/>
    <p:sldId id="408" r:id="rId111"/>
    <p:sldId id="409" r:id="rId112"/>
    <p:sldId id="410" r:id="rId113"/>
    <p:sldId id="411" r:id="rId114"/>
    <p:sldId id="412" r:id="rId115"/>
    <p:sldId id="413" r:id="rId116"/>
    <p:sldId id="414" r:id="rId117"/>
    <p:sldId id="415" r:id="rId118"/>
    <p:sldId id="416" r:id="rId119"/>
    <p:sldId id="456"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snapToGrid="0">
      <p:cViewPr>
        <p:scale>
          <a:sx n="70" d="100"/>
          <a:sy n="70" d="100"/>
        </p:scale>
        <p:origin x="1291"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oleObject" Target="file:///H:\AUDITORIA%20INTEGRAL%20ORIENTADA%20A%20RIESGOS.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file:///G:\AUDITORIA%20INTEGRAL%20ORIENTADA%20A%20RIESGOS.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file:///H:\AUDITORIA%20INTEGRAL%20ORIENTADA%20A%20RIESGOS.xlsx"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vaortiz2\AppData\Roaming\Microsoft\Excel\AUDITORIA%20INTEGRAL%20ORIENTADA%20A%20RIESGOS%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oleObject" Target="file:///H:\AUDITORIA%20INTEGRAL%20ORIENTADA%20A%20RIESGOS.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AUDITORIA%20INTEGRAL%20ORIENTADA%20A%20RIESG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AUDITORIA%20INTEGRAL%20ORIENTADA%20A%20RIESGO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G:\AUDITORIA%20INTEGRAL%20ORIENTADA%20A%20RIESG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AUDITORIA%20INTEGRAL%20ORIENTADA%20A%20RIESG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AUDITORIA%20INTEGRAL%20ORIENTADA%20A%20RIESG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AUDITORIA%20INTEGRAL%20ORIENTADA%20A%20RIESG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Hoja1!$A$2</c:f>
              <c:strCache>
                <c:ptCount val="1"/>
                <c:pt idx="0">
                  <c:v>Edad</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E581-4DCC-B6C6-ECCFE22B3AC5}"/>
              </c:ext>
            </c:extLst>
          </c:dPt>
          <c:dPt>
            <c:idx val="1"/>
            <c:bubble3D val="0"/>
            <c:spPr>
              <a:solidFill>
                <a:srgbClr val="9966FF"/>
              </a:solidFill>
            </c:spPr>
            <c:extLst xmlns:c16r2="http://schemas.microsoft.com/office/drawing/2015/06/chart">
              <c:ext xmlns:c16="http://schemas.microsoft.com/office/drawing/2014/chart" uri="{C3380CC4-5D6E-409C-BE32-E72D297353CC}">
                <c16:uniqueId val="{00000003-E581-4DCC-B6C6-ECCFE22B3AC5}"/>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E581-4DCC-B6C6-ECCFE22B3AC5}"/>
              </c:ext>
            </c:extLst>
          </c:dPt>
          <c:dLbls>
            <c:dLbl>
              <c:idx val="0"/>
              <c:layout>
                <c:manualLayout>
                  <c:x val="-0.13300119521673062"/>
                  <c:y val="-0.12268781348950598"/>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581-4DCC-B6C6-ECCFE22B3AC5}"/>
                </c:ext>
                <c:ext xmlns:c15="http://schemas.microsoft.com/office/drawing/2012/chart" uri="{CE6537A1-D6FC-4f65-9D91-7224C49458BB}">
                  <c15:layout/>
                </c:ext>
              </c:extLst>
            </c:dLbl>
            <c:dLbl>
              <c:idx val="1"/>
              <c:layout>
                <c:manualLayout>
                  <c:x val="0.12252016552850802"/>
                  <c:y val="5.4513968672065455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581-4DCC-B6C6-ECCFE22B3AC5}"/>
                </c:ext>
                <c:ext xmlns:c15="http://schemas.microsoft.com/office/drawing/2012/chart" uri="{CE6537A1-D6FC-4f65-9D91-7224C49458BB}">
                  <c15:layout/>
                </c:ext>
              </c:extLst>
            </c:dLbl>
            <c:dLbl>
              <c:idx val="2"/>
              <c:layout>
                <c:manualLayout>
                  <c:x val="5.1697147696354889E-2"/>
                  <c:y val="0.1450757979096029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581-4DCC-B6C6-ECCFE22B3AC5}"/>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Hoja1!$A$3:$A$6</c:f>
              <c:strCache>
                <c:ptCount val="4"/>
                <c:pt idx="0">
                  <c:v>Menor a 25 años</c:v>
                </c:pt>
                <c:pt idx="1">
                  <c:v>Entre 25 y 30 años</c:v>
                </c:pt>
                <c:pt idx="2">
                  <c:v>Entre 30 a 40 años</c:v>
                </c:pt>
                <c:pt idx="3">
                  <c:v>Mayor de 40 años</c:v>
                </c:pt>
              </c:strCache>
            </c:strRef>
          </c:cat>
          <c:val>
            <c:numRef>
              <c:f>Hoja1!$B$3:$B$6</c:f>
              <c:numCache>
                <c:formatCode>General</c:formatCode>
                <c:ptCount val="4"/>
                <c:pt idx="0">
                  <c:v>143</c:v>
                </c:pt>
                <c:pt idx="1">
                  <c:v>56</c:v>
                </c:pt>
                <c:pt idx="2">
                  <c:v>18</c:v>
                </c:pt>
              </c:numCache>
            </c:numRef>
          </c:val>
          <c:extLst xmlns:c16r2="http://schemas.microsoft.com/office/drawing/2015/06/chart">
            <c:ext xmlns:c16="http://schemas.microsoft.com/office/drawing/2014/chart" uri="{C3380CC4-5D6E-409C-BE32-E72D297353CC}">
              <c16:uniqueId val="{00000006-E581-4DCC-B6C6-ECCFE22B3AC5}"/>
            </c:ext>
          </c:extLst>
        </c:ser>
        <c:dLbls>
          <c:showLegendKey val="0"/>
          <c:showVal val="0"/>
          <c:showCatName val="0"/>
          <c:showSerName val="0"/>
          <c:showPercent val="1"/>
          <c:showBubbleSize val="0"/>
          <c:showLeaderLines val="1"/>
        </c:dLbls>
        <c:firstSliceAng val="0"/>
      </c:pieChart>
    </c:plotArea>
    <c:legend>
      <c:legendPos val="r"/>
      <c:legendEntry>
        <c:idx val="3"/>
        <c:delete val="1"/>
      </c:legendEntry>
      <c:layout>
        <c:manualLayout>
          <c:xMode val="edge"/>
          <c:yMode val="edge"/>
          <c:x val="0.65572106547737674"/>
          <c:y val="0.3089051706362872"/>
          <c:w val="0.33260621371710136"/>
          <c:h val="0.39864151644073853"/>
        </c:manualLayout>
      </c:layout>
      <c:overlay val="0"/>
    </c:legend>
    <c:plotVisOnly val="1"/>
    <c:dispBlanksAs val="gap"/>
    <c:showDLblsOverMax val="0"/>
  </c:chart>
  <c:txPr>
    <a:bodyPr/>
    <a:lstStyle/>
    <a:p>
      <a:pPr>
        <a:defRPr sz="1800">
          <a:latin typeface="+mj-lt"/>
          <a:cs typeface="Times New Roman" panose="02020603050405020304"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93C-4291-A7F8-DF894B585CC8}"/>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93C-4291-A7F8-DF894B585CC8}"/>
              </c:ext>
            </c:extLst>
          </c:dPt>
          <c:dPt>
            <c:idx val="2"/>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93C-4291-A7F8-DF894B585CC8}"/>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93C-4291-A7F8-DF894B585CC8}"/>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93C-4291-A7F8-DF894B585CC8}"/>
              </c:ext>
            </c:extLst>
          </c:dPt>
          <c:dLbls>
            <c:dLbl>
              <c:idx val="3"/>
              <c:layout>
                <c:manualLayout>
                  <c:x val="4.9122581604082803E-2"/>
                  <c:y val="0.1545358672558457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93C-4291-A7F8-DF894B585CC8}"/>
                </c:ext>
                <c:ext xmlns:c15="http://schemas.microsoft.com/office/drawing/2012/chart" uri="{CE6537A1-D6FC-4f65-9D91-7224C49458BB}">
                  <c15:layout/>
                </c:ext>
              </c:extLst>
            </c:dLbl>
            <c:dLbl>
              <c:idx val="4"/>
              <c:layout>
                <c:manualLayout>
                  <c:x val="1.2221154253702564E-2"/>
                  <c:y val="6.562059618924859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993C-4291-A7F8-DF894B585CC8}"/>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Hoja1!$A$1:$A$5</c:f>
              <c:strCache>
                <c:ptCount val="5"/>
                <c:pt idx="0">
                  <c:v>Ing. Finanzas y Auditoría</c:v>
                </c:pt>
                <c:pt idx="1">
                  <c:v>Otro</c:v>
                </c:pt>
                <c:pt idx="2">
                  <c:v>Ing. Comercial</c:v>
                </c:pt>
                <c:pt idx="3">
                  <c:v>Ing. en Administración de Empresas</c:v>
                </c:pt>
                <c:pt idx="4">
                  <c:v>Ing. Estadística Informática</c:v>
                </c:pt>
              </c:strCache>
            </c:strRef>
          </c:cat>
          <c:val>
            <c:numRef>
              <c:f>Hoja1!$B$1:$B$5</c:f>
              <c:numCache>
                <c:formatCode>General</c:formatCode>
                <c:ptCount val="5"/>
                <c:pt idx="0">
                  <c:v>164</c:v>
                </c:pt>
                <c:pt idx="1">
                  <c:v>52</c:v>
                </c:pt>
                <c:pt idx="2">
                  <c:v>22</c:v>
                </c:pt>
                <c:pt idx="3">
                  <c:v>12</c:v>
                </c:pt>
                <c:pt idx="4">
                  <c:v>4</c:v>
                </c:pt>
              </c:numCache>
            </c:numRef>
          </c:val>
          <c:extLst xmlns:c16r2="http://schemas.microsoft.com/office/drawing/2015/06/chart">
            <c:ext xmlns:c16="http://schemas.microsoft.com/office/drawing/2014/chart" uri="{C3380CC4-5D6E-409C-BE32-E72D297353CC}">
              <c16:uniqueId val="{0000000A-993C-4291-A7F8-DF894B585C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Hoja1!$A$168</c:f>
              <c:strCache>
                <c:ptCount val="1"/>
                <c:pt idx="0">
                  <c:v>¿Estaría interesado/a en estudiar un Programa de Posgrado denominado "Maestría en Auditoría Integral orientada a Riesgos"? NOTA: Si su respuesta es "NO" la encuesta ha finalizado. Muchas gracias.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7E9-4DCC-8165-715DF718AD4A}"/>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56B-4573-BF72-22883EAF805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Hoja1!$A$169:$A$170</c:f>
              <c:strCache>
                <c:ptCount val="2"/>
                <c:pt idx="0">
                  <c:v>SI</c:v>
                </c:pt>
                <c:pt idx="1">
                  <c:v>NO</c:v>
                </c:pt>
              </c:strCache>
            </c:strRef>
          </c:cat>
          <c:val>
            <c:numRef>
              <c:f>Hoja1!$B$169:$B$170</c:f>
              <c:numCache>
                <c:formatCode>General</c:formatCode>
                <c:ptCount val="2"/>
                <c:pt idx="0">
                  <c:v>194</c:v>
                </c:pt>
                <c:pt idx="1">
                  <c:v>23</c:v>
                </c:pt>
              </c:numCache>
            </c:numRef>
          </c:val>
          <c:extLst xmlns:c16r2="http://schemas.microsoft.com/office/drawing/2015/06/chart">
            <c:ext xmlns:c16="http://schemas.microsoft.com/office/drawing/2014/chart" uri="{C3380CC4-5D6E-409C-BE32-E72D297353CC}">
              <c16:uniqueId val="{00000003-056B-4573-BF72-22883EAF805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Hoja1!$A$161</c:f>
              <c:strCache>
                <c:ptCount val="1"/>
                <c:pt idx="0">
                  <c:v>¿Por qué le gustaria estudiar la Maestria en Auditoria Integral y orientada a riesgos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220-4BC8-8D56-27D75707BEB8}"/>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220-4BC8-8D56-27D75707BEB8}"/>
              </c:ext>
            </c:extLst>
          </c:dPt>
          <c:dPt>
            <c:idx val="2"/>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220-4BC8-8D56-27D75707BEB8}"/>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220-4BC8-8D56-27D75707BEB8}"/>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76C-4571-9BF6-F655158D4AB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Hoja1!$A$162:$A$166</c:f>
              <c:strCache>
                <c:ptCount val="5"/>
                <c:pt idx="0">
                  <c:v>Necesidad de preparación profesional</c:v>
                </c:pt>
                <c:pt idx="1">
                  <c:v>Posibilidad de ascenso en mi lugar de trabajo</c:v>
                </c:pt>
                <c:pt idx="2">
                  <c:v>Satisfacción personal</c:v>
                </c:pt>
                <c:pt idx="3">
                  <c:v>Mejorar la remuneración económica</c:v>
                </c:pt>
                <c:pt idx="4">
                  <c:v>Otro</c:v>
                </c:pt>
              </c:strCache>
            </c:strRef>
          </c:cat>
          <c:val>
            <c:numRef>
              <c:f>Hoja1!$B$162:$B$166</c:f>
              <c:numCache>
                <c:formatCode>General</c:formatCode>
                <c:ptCount val="5"/>
                <c:pt idx="0">
                  <c:v>139</c:v>
                </c:pt>
                <c:pt idx="1">
                  <c:v>40</c:v>
                </c:pt>
                <c:pt idx="2">
                  <c:v>38</c:v>
                </c:pt>
                <c:pt idx="3">
                  <c:v>37</c:v>
                </c:pt>
                <c:pt idx="4">
                  <c:v>0</c:v>
                </c:pt>
              </c:numCache>
            </c:numRef>
          </c:val>
          <c:extLst xmlns:c16r2="http://schemas.microsoft.com/office/drawing/2015/06/chart">
            <c:ext xmlns:c16="http://schemas.microsoft.com/office/drawing/2014/chart" uri="{C3380CC4-5D6E-409C-BE32-E72D297353CC}">
              <c16:uniqueId val="{00000009-2220-4BC8-8D56-27D75707BEB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Hoja1!$A$181</c:f>
              <c:strCache>
                <c:ptCount val="1"/>
                <c:pt idx="0">
                  <c:v>¿Qué factores considera de decisiva importancia para seleccionar la Institución en la que estudiaría el Programa de Posgrado?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BFD-4237-BBF8-3F591DCE4D6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BFD-4237-BBF8-3F591DCE4D6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BFD-4237-BBF8-3F591DCE4D6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BFD-4237-BBF8-3F591DCE4D68}"/>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BFD-4237-BBF8-3F591DCE4D68}"/>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7BFD-4237-BBF8-3F591DCE4D6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6A13-4511-9ED1-53238AE6271D}"/>
              </c:ext>
            </c:extLst>
          </c:dPt>
          <c:dLbls>
            <c:dLbl>
              <c:idx val="6"/>
              <c:layout>
                <c:manualLayout>
                  <c:x val="1.0817230630196042E-2"/>
                  <c:y val="0.14814233602713614"/>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6A13-4511-9ED1-53238AE6271D}"/>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Hoja1!$A$182:$A$188</c:f>
              <c:strCache>
                <c:ptCount val="7"/>
                <c:pt idx="0">
                  <c:v>Económico</c:v>
                </c:pt>
                <c:pt idx="1">
                  <c:v>Contenido del Programa de estudio</c:v>
                </c:pt>
                <c:pt idx="2">
                  <c:v>Prestigio de la Institución</c:v>
                </c:pt>
                <c:pt idx="3">
                  <c:v>Flexibilidad de horarios</c:v>
                </c:pt>
                <c:pt idx="4">
                  <c:v>Experticia docente</c:v>
                </c:pt>
                <c:pt idx="5">
                  <c:v>Facilidad de pago</c:v>
                </c:pt>
                <c:pt idx="6">
                  <c:v>Otro:</c:v>
                </c:pt>
              </c:strCache>
            </c:strRef>
          </c:cat>
          <c:val>
            <c:numRef>
              <c:f>Hoja1!$B$182:$B$188</c:f>
              <c:numCache>
                <c:formatCode>General</c:formatCode>
                <c:ptCount val="7"/>
                <c:pt idx="0">
                  <c:v>97</c:v>
                </c:pt>
                <c:pt idx="1">
                  <c:v>126</c:v>
                </c:pt>
                <c:pt idx="2">
                  <c:v>88</c:v>
                </c:pt>
                <c:pt idx="3">
                  <c:v>98</c:v>
                </c:pt>
                <c:pt idx="4">
                  <c:v>64</c:v>
                </c:pt>
                <c:pt idx="5">
                  <c:v>62</c:v>
                </c:pt>
                <c:pt idx="6">
                  <c:v>2</c:v>
                </c:pt>
              </c:numCache>
            </c:numRef>
          </c:val>
          <c:extLst xmlns:c16r2="http://schemas.microsoft.com/office/drawing/2015/06/chart">
            <c:ext xmlns:c16="http://schemas.microsoft.com/office/drawing/2014/chart" uri="{C3380CC4-5D6E-409C-BE32-E72D297353CC}">
              <c16:uniqueId val="{0000000D-7BFD-4237-BBF8-3F591DCE4D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Hoja1!$A$204</c:f>
              <c:strCache>
                <c:ptCount val="1"/>
                <c:pt idx="0">
                  <c:v>Si usted decide estudiar una Maestría en Auditoría Integral orientada a Riegos, ¿qué modalidad de estudio prefiere?</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7FD-440A-AA26-8EFC02794151}"/>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7FD-440A-AA26-8EFC02794151}"/>
              </c:ext>
            </c:extLst>
          </c:dPt>
          <c:dPt>
            <c:idx val="2"/>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8AB-4945-B94B-C8D586068291}"/>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8AB-4945-B94B-C8D586068291}"/>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8AB-4945-B94B-C8D586068291}"/>
              </c:ext>
            </c:extLst>
          </c:dPt>
          <c:dLbls>
            <c:dLbl>
              <c:idx val="2"/>
              <c:layout>
                <c:manualLayout>
                  <c:x val="3.2206403492492687E-2"/>
                  <c:y val="1.835846763561778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68AB-4945-B94B-C8D586068291}"/>
                </c:ext>
                <c:ext xmlns:c15="http://schemas.microsoft.com/office/drawing/2012/chart" uri="{CE6537A1-D6FC-4f65-9D91-7224C49458BB}">
                  <c15:layout/>
                </c:ext>
              </c:extLst>
            </c:dLbl>
            <c:dLbl>
              <c:idx val="3"/>
              <c:layout>
                <c:manualLayout>
                  <c:x val="-4.7870304090776535E-2"/>
                  <c:y val="3.636515219193393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68AB-4945-B94B-C8D586068291}"/>
                </c:ext>
                <c:ext xmlns:c15="http://schemas.microsoft.com/office/drawing/2012/chart" uri="{CE6537A1-D6FC-4f65-9D91-7224C49458BB}">
                  <c15:layout/>
                </c:ext>
              </c:extLst>
            </c:dLbl>
            <c:dLbl>
              <c:idx val="4"/>
              <c:layout>
                <c:manualLayout>
                  <c:x val="4.358722836413121E-2"/>
                  <c:y val="2.8004147289790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68AB-4945-B94B-C8D586068291}"/>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Hoja1!$A$205:$A$209</c:f>
              <c:strCache>
                <c:ptCount val="5"/>
                <c:pt idx="0">
                  <c:v>Semipresencial: fines de semana</c:v>
                </c:pt>
                <c:pt idx="1">
                  <c:v>Presencial: 2 o 3 días por semana</c:v>
                </c:pt>
                <c:pt idx="2">
                  <c:v>Distancia</c:v>
                </c:pt>
                <c:pt idx="3">
                  <c:v>UN FIN DE SEMANA CADA 15 DIAS</c:v>
                </c:pt>
                <c:pt idx="4">
                  <c:v>En un horario a partir de las 18:00</c:v>
                </c:pt>
              </c:strCache>
            </c:strRef>
          </c:cat>
          <c:val>
            <c:numRef>
              <c:f>Hoja1!$B$205:$B$209</c:f>
              <c:numCache>
                <c:formatCode>General</c:formatCode>
                <c:ptCount val="5"/>
                <c:pt idx="0">
                  <c:v>168</c:v>
                </c:pt>
                <c:pt idx="1">
                  <c:v>81</c:v>
                </c:pt>
                <c:pt idx="2">
                  <c:v>2</c:v>
                </c:pt>
                <c:pt idx="3">
                  <c:v>2</c:v>
                </c:pt>
                <c:pt idx="4">
                  <c:v>1</c:v>
                </c:pt>
              </c:numCache>
            </c:numRef>
          </c:val>
          <c:extLst xmlns:c16r2="http://schemas.microsoft.com/office/drawing/2015/06/chart">
            <c:ext xmlns:c16="http://schemas.microsoft.com/office/drawing/2014/chart" uri="{C3380CC4-5D6E-409C-BE32-E72D297353CC}">
              <c16:uniqueId val="{00000006-27FD-440A-AA26-8EFC02794151}"/>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Hoja1!$A$199</c:f>
              <c:strCache>
                <c:ptCount val="1"/>
                <c:pt idx="0">
                  <c:v>¿Cuánto estaría dispuesto/a a pagar por estudiar una Maestría en Auditoría Integral orientada a Riesgos?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899-4FE1-9790-A15E66FFDA5D}"/>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899-4FE1-9790-A15E66FFDA5D}"/>
              </c:ext>
            </c:extLst>
          </c:dPt>
          <c:dPt>
            <c:idx val="2"/>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899-4FE1-9790-A15E66FFDA5D}"/>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899-4FE1-9790-A15E66FFDA5D}"/>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899-4FE1-9790-A15E66FFDA5D}"/>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FBE-4829-A74A-D521394EAC47}"/>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899-4FE1-9790-A15E66FFDA5D}"/>
              </c:ext>
            </c:extLst>
          </c:dPt>
          <c:dLbls>
            <c:dLbl>
              <c:idx val="5"/>
              <c:layout>
                <c:manualLayout>
                  <c:x val="0.14950352796809491"/>
                  <c:y val="1.723980616414103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AFBE-4829-A74A-D521394EAC47}"/>
                </c:ext>
                <c:ext xmlns:c15="http://schemas.microsoft.com/office/drawing/2012/chart" uri="{CE6537A1-D6FC-4f65-9D91-7224C49458BB}">
                  <c15:layout/>
                </c:ext>
              </c:extLst>
            </c:dLbl>
            <c:dLbl>
              <c:idx val="6"/>
              <c:layout>
                <c:manualLayout>
                  <c:x val="4.706087875379214E-2"/>
                  <c:y val="0.1311478806213528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A899-4FE1-9790-A15E66FFDA5D}"/>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Hoja1!$A$200:$A$206</c:f>
              <c:strCache>
                <c:ptCount val="7"/>
                <c:pt idx="0">
                  <c:v>De $4.500 a $5.500</c:v>
                </c:pt>
                <c:pt idx="1">
                  <c:v>De $5.500 a $6.500</c:v>
                </c:pt>
                <c:pt idx="2">
                  <c:v>De $6.500 a $7.500</c:v>
                </c:pt>
                <c:pt idx="3">
                  <c:v>De $7.500 a $8.500</c:v>
                </c:pt>
                <c:pt idx="4">
                  <c:v>De $8.500 a $9.500</c:v>
                </c:pt>
                <c:pt idx="5">
                  <c:v>Más de $9.500</c:v>
                </c:pt>
                <c:pt idx="6">
                  <c:v>Ninguna de las anteriores</c:v>
                </c:pt>
              </c:strCache>
            </c:strRef>
          </c:cat>
          <c:val>
            <c:numRef>
              <c:f>Hoja1!$B$200:$B$206</c:f>
              <c:numCache>
                <c:formatCode>General</c:formatCode>
                <c:ptCount val="7"/>
                <c:pt idx="0">
                  <c:v>79</c:v>
                </c:pt>
                <c:pt idx="1">
                  <c:v>47</c:v>
                </c:pt>
                <c:pt idx="2">
                  <c:v>34</c:v>
                </c:pt>
                <c:pt idx="3">
                  <c:v>13</c:v>
                </c:pt>
                <c:pt idx="4">
                  <c:v>11</c:v>
                </c:pt>
                <c:pt idx="5">
                  <c:v>0</c:v>
                </c:pt>
                <c:pt idx="6">
                  <c:v>11</c:v>
                </c:pt>
              </c:numCache>
            </c:numRef>
          </c:val>
          <c:extLst xmlns:c16r2="http://schemas.microsoft.com/office/drawing/2015/06/chart">
            <c:ext xmlns:c16="http://schemas.microsoft.com/office/drawing/2014/chart" uri="{C3380CC4-5D6E-409C-BE32-E72D297353CC}">
              <c16:uniqueId val="{0000000D-A899-4FE1-9790-A15E66FFDA5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Hoja1!$A$9</c:f>
              <c:strCache>
                <c:ptCount val="1"/>
                <c:pt idx="0">
                  <c:v>Género</c:v>
                </c:pt>
              </c:strCache>
            </c:strRef>
          </c:tx>
          <c:spPr>
            <a:solidFill>
              <a:schemeClr val="accent1"/>
            </a:solidFill>
          </c:spPr>
          <c:dPt>
            <c:idx val="0"/>
            <c:bubble3D val="0"/>
            <c:spPr>
              <a:solidFill>
                <a:srgbClr val="0070C0"/>
              </a:solidFill>
            </c:spPr>
            <c:extLst xmlns:c16r2="http://schemas.microsoft.com/office/drawing/2015/06/chart">
              <c:ext xmlns:c16="http://schemas.microsoft.com/office/drawing/2014/chart" uri="{C3380CC4-5D6E-409C-BE32-E72D297353CC}">
                <c16:uniqueId val="{00000001-5C70-468F-8AEF-7405111B82AE}"/>
              </c:ext>
            </c:extLst>
          </c:dPt>
          <c:dPt>
            <c:idx val="1"/>
            <c:bubble3D val="0"/>
            <c:spPr>
              <a:solidFill>
                <a:srgbClr val="9966FF"/>
              </a:solidFill>
            </c:spPr>
            <c:extLst xmlns:c16r2="http://schemas.microsoft.com/office/drawing/2015/06/chart">
              <c:ext xmlns:c16="http://schemas.microsoft.com/office/drawing/2014/chart" uri="{C3380CC4-5D6E-409C-BE32-E72D297353CC}">
                <c16:uniqueId val="{00000003-5C70-468F-8AEF-7405111B82AE}"/>
              </c:ext>
            </c:extLst>
          </c:dPt>
          <c:dLbls>
            <c:dLbl>
              <c:idx val="0"/>
              <c:layout>
                <c:manualLayout>
                  <c:x val="-0.11251082677165354"/>
                  <c:y val="0.1230019685039370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C70-468F-8AEF-7405111B82AE}"/>
                </c:ext>
                <c:ext xmlns:c15="http://schemas.microsoft.com/office/drawing/2012/chart" uri="{CE6537A1-D6FC-4f65-9D91-7224C49458BB}">
                  <c15:layout/>
                </c:ext>
              </c:extLst>
            </c:dLbl>
            <c:dLbl>
              <c:idx val="1"/>
              <c:layout>
                <c:manualLayout>
                  <c:x val="0.12138309273840769"/>
                  <c:y val="-0.16038568095654709"/>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5C70-468F-8AEF-7405111B82AE}"/>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Hoja1!$A$10:$A$11</c:f>
              <c:strCache>
                <c:ptCount val="2"/>
                <c:pt idx="0">
                  <c:v>Hombre</c:v>
                </c:pt>
                <c:pt idx="1">
                  <c:v>Mujer</c:v>
                </c:pt>
              </c:strCache>
            </c:strRef>
          </c:cat>
          <c:val>
            <c:numRef>
              <c:f>Hoja1!$B$10:$B$11</c:f>
              <c:numCache>
                <c:formatCode>General</c:formatCode>
                <c:ptCount val="2"/>
                <c:pt idx="0">
                  <c:v>70</c:v>
                </c:pt>
                <c:pt idx="1">
                  <c:v>147</c:v>
                </c:pt>
              </c:numCache>
            </c:numRef>
          </c:val>
          <c:extLst xmlns:c16r2="http://schemas.microsoft.com/office/drawing/2015/06/chart">
            <c:ext xmlns:c16="http://schemas.microsoft.com/office/drawing/2014/chart" uri="{C3380CC4-5D6E-409C-BE32-E72D297353CC}">
              <c16:uniqueId val="{00000004-5C70-468F-8AEF-7405111B82AE}"/>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effectLst/>
  </c:spPr>
  <c:txPr>
    <a:bodyPr/>
    <a:lstStyle/>
    <a:p>
      <a:pPr>
        <a:defRPr sz="1800">
          <a:latin typeface="+mj-lt"/>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Hoja1!$A$18</c:f>
              <c:strCache>
                <c:ptCount val="1"/>
                <c:pt idx="0">
                  <c:v>Universidad</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ABFA-419D-A9C0-9E7515AC9B38}"/>
              </c:ext>
            </c:extLst>
          </c:dPt>
          <c:dPt>
            <c:idx val="1"/>
            <c:bubble3D val="0"/>
            <c:spPr>
              <a:solidFill>
                <a:srgbClr val="92D050"/>
              </a:solidFill>
            </c:spPr>
            <c:extLst xmlns:c16r2="http://schemas.microsoft.com/office/drawing/2015/06/chart">
              <c:ext xmlns:c16="http://schemas.microsoft.com/office/drawing/2014/chart" uri="{C3380CC4-5D6E-409C-BE32-E72D297353CC}">
                <c16:uniqueId val="{00000003-ABFA-419D-A9C0-9E7515AC9B38}"/>
              </c:ext>
            </c:extLst>
          </c:dPt>
          <c:dPt>
            <c:idx val="2"/>
            <c:bubble3D val="0"/>
            <c:spPr>
              <a:solidFill>
                <a:srgbClr val="FF66FF"/>
              </a:solidFill>
            </c:spPr>
            <c:extLst xmlns:c16r2="http://schemas.microsoft.com/office/drawing/2015/06/chart">
              <c:ext xmlns:c16="http://schemas.microsoft.com/office/drawing/2014/chart" uri="{C3380CC4-5D6E-409C-BE32-E72D297353CC}">
                <c16:uniqueId val="{00000005-ABFA-419D-A9C0-9E7515AC9B38}"/>
              </c:ext>
            </c:extLst>
          </c:dPt>
          <c:dPt>
            <c:idx val="3"/>
            <c:bubble3D val="0"/>
            <c:spPr>
              <a:solidFill>
                <a:srgbClr val="9966FF"/>
              </a:solidFill>
            </c:spPr>
            <c:extLst xmlns:c16r2="http://schemas.microsoft.com/office/drawing/2015/06/chart">
              <c:ext xmlns:c16="http://schemas.microsoft.com/office/drawing/2014/chart" uri="{C3380CC4-5D6E-409C-BE32-E72D297353CC}">
                <c16:uniqueId val="{00000007-ABFA-419D-A9C0-9E7515AC9B38}"/>
              </c:ext>
            </c:extLst>
          </c:dPt>
          <c:dLbls>
            <c:dLbl>
              <c:idx val="4"/>
              <c:layout>
                <c:manualLayout>
                  <c:x val="2.5872484689413822E-2"/>
                  <c:y val="1.617627496835375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8-ABFA-419D-A9C0-9E7515AC9B38}"/>
                </c:ext>
                <c:ext xmlns:c15="http://schemas.microsoft.com/office/drawing/2012/chart" uri="{CE6537A1-D6FC-4f65-9D91-7224C49458BB}">
                  <c15:layout/>
                </c:ext>
              </c:extLst>
            </c:dLbl>
            <c:dLbl>
              <c:idx val="5"/>
              <c:layout>
                <c:manualLayout>
                  <c:x val="-8.4448381452318463E-2"/>
                  <c:y val="-2.075879479642701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ABFA-419D-A9C0-9E7515AC9B38}"/>
                </c:ext>
                <c:ext xmlns:c15="http://schemas.microsoft.com/office/drawing/2012/chart" uri="{CE6537A1-D6FC-4f65-9D91-7224C49458BB}">
                  <c15:layout/>
                </c:ext>
              </c:extLst>
            </c:dLbl>
            <c:dLbl>
              <c:idx val="6"/>
              <c:layout>
                <c:manualLayout>
                  <c:x val="-3.8070866141732282E-3"/>
                  <c:y val="-3.347307744570075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A-ABFA-419D-A9C0-9E7515AC9B38}"/>
                </c:ext>
                <c:ext xmlns:c15="http://schemas.microsoft.com/office/drawing/2012/chart" uri="{CE6537A1-D6FC-4f65-9D91-7224C49458BB}">
                  <c15:layout/>
                </c:ext>
              </c:extLst>
            </c:dLbl>
            <c:dLbl>
              <c:idx val="7"/>
              <c:layout>
                <c:manualLayout>
                  <c:x val="3.7243438320209973E-2"/>
                  <c:y val="2.253813641142268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ABFA-419D-A9C0-9E7515AC9B38}"/>
                </c:ext>
                <c:ext xmlns:c15="http://schemas.microsoft.com/office/drawing/2012/chart" uri="{CE6537A1-D6FC-4f65-9D91-7224C49458BB}">
                  <c15:layout/>
                </c:ext>
              </c:extLst>
            </c:dLbl>
            <c:dLbl>
              <c:idx val="8"/>
              <c:layout>
                <c:manualLayout>
                  <c:x val="7.6900481189851211E-2"/>
                  <c:y val="1.103449262302702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C-ABFA-419D-A9C0-9E7515AC9B38}"/>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Hoja1!$A$19:$A$27</c:f>
              <c:strCache>
                <c:ptCount val="9"/>
                <c:pt idx="0">
                  <c:v>ESPE</c:v>
                </c:pt>
                <c:pt idx="1">
                  <c:v>UCE</c:v>
                </c:pt>
                <c:pt idx="2">
                  <c:v>PUCE</c:v>
                </c:pt>
                <c:pt idx="3">
                  <c:v>Salesiana</c:v>
                </c:pt>
                <c:pt idx="4">
                  <c:v>Andina Simón Bolívar</c:v>
                </c:pt>
                <c:pt idx="5">
                  <c:v>Universidad de las Américas</c:v>
                </c:pt>
                <c:pt idx="6">
                  <c:v>UTE</c:v>
                </c:pt>
                <c:pt idx="7">
                  <c:v>ESPOCH</c:v>
                </c:pt>
                <c:pt idx="8">
                  <c:v>UTPL</c:v>
                </c:pt>
              </c:strCache>
            </c:strRef>
          </c:cat>
          <c:val>
            <c:numRef>
              <c:f>Hoja1!$B$19:$B$27</c:f>
              <c:numCache>
                <c:formatCode>General</c:formatCode>
                <c:ptCount val="9"/>
                <c:pt idx="0">
                  <c:v>201</c:v>
                </c:pt>
                <c:pt idx="1">
                  <c:v>19</c:v>
                </c:pt>
                <c:pt idx="2">
                  <c:v>14</c:v>
                </c:pt>
                <c:pt idx="3">
                  <c:v>10</c:v>
                </c:pt>
                <c:pt idx="4">
                  <c:v>2</c:v>
                </c:pt>
                <c:pt idx="5">
                  <c:v>2</c:v>
                </c:pt>
                <c:pt idx="6">
                  <c:v>2</c:v>
                </c:pt>
                <c:pt idx="7">
                  <c:v>2</c:v>
                </c:pt>
                <c:pt idx="8">
                  <c:v>2</c:v>
                </c:pt>
              </c:numCache>
            </c:numRef>
          </c:val>
          <c:extLst xmlns:c16r2="http://schemas.microsoft.com/office/drawing/2015/06/chart">
            <c:ext xmlns:c16="http://schemas.microsoft.com/office/drawing/2014/chart" uri="{C3380CC4-5D6E-409C-BE32-E72D297353CC}">
              <c16:uniqueId val="{0000000D-ABFA-419D-A9C0-9E7515AC9B38}"/>
            </c:ext>
          </c:extLst>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gap"/>
    <c:showDLblsOverMax val="0"/>
  </c:chart>
  <c:txPr>
    <a:bodyPr/>
    <a:lstStyle/>
    <a:p>
      <a:pPr>
        <a:defRPr sz="1500">
          <a:latin typeface="+mj-lt"/>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Hoja1!$A$32</c:f>
              <c:strCache>
                <c:ptCount val="1"/>
                <c:pt idx="0">
                  <c:v>Ciudad de residencia</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C0A7-43B6-B798-35B79ECBD944}"/>
              </c:ext>
            </c:extLst>
          </c:dPt>
          <c:dPt>
            <c:idx val="1"/>
            <c:bubble3D val="0"/>
            <c:spPr>
              <a:solidFill>
                <a:srgbClr val="92D050"/>
              </a:solidFill>
            </c:spPr>
            <c:extLst xmlns:c16r2="http://schemas.microsoft.com/office/drawing/2015/06/chart">
              <c:ext xmlns:c16="http://schemas.microsoft.com/office/drawing/2014/chart" uri="{C3380CC4-5D6E-409C-BE32-E72D297353CC}">
                <c16:uniqueId val="{00000003-C0A7-43B6-B798-35B79ECBD944}"/>
              </c:ext>
            </c:extLst>
          </c:dPt>
          <c:dPt>
            <c:idx val="2"/>
            <c:bubble3D val="0"/>
            <c:spPr>
              <a:solidFill>
                <a:srgbClr val="FF66FF"/>
              </a:solidFill>
            </c:spPr>
            <c:extLst xmlns:c16r2="http://schemas.microsoft.com/office/drawing/2015/06/chart">
              <c:ext xmlns:c16="http://schemas.microsoft.com/office/drawing/2014/chart" uri="{C3380CC4-5D6E-409C-BE32-E72D297353CC}">
                <c16:uniqueId val="{00000005-C0A7-43B6-B798-35B79ECBD944}"/>
              </c:ext>
            </c:extLst>
          </c:dPt>
          <c:dPt>
            <c:idx val="3"/>
            <c:bubble3D val="0"/>
            <c:spPr>
              <a:solidFill>
                <a:srgbClr val="9966FF"/>
              </a:solidFill>
            </c:spPr>
            <c:extLst xmlns:c16r2="http://schemas.microsoft.com/office/drawing/2015/06/chart">
              <c:ext xmlns:c16="http://schemas.microsoft.com/office/drawing/2014/chart" uri="{C3380CC4-5D6E-409C-BE32-E72D297353CC}">
                <c16:uniqueId val="{00000007-C0A7-43B6-B798-35B79ECBD944}"/>
              </c:ext>
            </c:extLst>
          </c:dPt>
          <c:dPt>
            <c:idx val="4"/>
            <c:bubble3D val="0"/>
            <c:spPr>
              <a:solidFill>
                <a:srgbClr val="FFFF00"/>
              </a:solidFill>
            </c:spPr>
            <c:extLst xmlns:c16r2="http://schemas.microsoft.com/office/drawing/2015/06/chart">
              <c:ext xmlns:c16="http://schemas.microsoft.com/office/drawing/2014/chart" uri="{C3380CC4-5D6E-409C-BE32-E72D297353CC}">
                <c16:uniqueId val="{00000009-C0A7-43B6-B798-35B79ECBD944}"/>
              </c:ext>
            </c:extLst>
          </c:dPt>
          <c:dLbls>
            <c:dLbl>
              <c:idx val="0"/>
              <c:layout>
                <c:manualLayout>
                  <c:x val="-7.5140201224846895E-2"/>
                  <c:y val="-0.22384865830715617"/>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0A7-43B6-B798-35B79ECBD944}"/>
                </c:ext>
                <c:ext xmlns:c15="http://schemas.microsoft.com/office/drawing/2012/chart" uri="{CE6537A1-D6FC-4f65-9D91-7224C49458BB}">
                  <c15:layout/>
                </c:ext>
              </c:extLst>
            </c:dLbl>
            <c:dLbl>
              <c:idx val="1"/>
              <c:layout/>
              <c:tx>
                <c:rich>
                  <a:bodyPr/>
                  <a:lstStyle/>
                  <a:p>
                    <a:r>
                      <a:rPr lang="en-US" b="1">
                        <a:solidFill>
                          <a:schemeClr val="bg1"/>
                        </a:solidFill>
                      </a:rPr>
                      <a:t>7%</a:t>
                    </a:r>
                    <a:endParaRPr lang="en-US">
                      <a:solidFill>
                        <a:schemeClr val="bg1"/>
                      </a:solidFill>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C0A7-43B6-B798-35B79ECBD944}"/>
                </c:ext>
                <c:ext xmlns:c15="http://schemas.microsoft.com/office/drawing/2012/chart" uri="{CE6537A1-D6FC-4f65-9D91-7224C49458BB}">
                  <c15:layout/>
                </c:ext>
              </c:extLst>
            </c:dLbl>
            <c:dLbl>
              <c:idx val="2"/>
              <c:layout/>
              <c:tx>
                <c:rich>
                  <a:bodyPr/>
                  <a:lstStyle/>
                  <a:p>
                    <a:r>
                      <a:rPr lang="en-US" b="1">
                        <a:solidFill>
                          <a:schemeClr val="bg1"/>
                        </a:solidFill>
                      </a:rPr>
                      <a:t>4%</a:t>
                    </a:r>
                    <a:endParaRPr lang="en-US">
                      <a:solidFill>
                        <a:schemeClr val="bg1"/>
                      </a:solidFill>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C0A7-43B6-B798-35B79ECBD944}"/>
                </c:ext>
                <c:ext xmlns:c15="http://schemas.microsoft.com/office/drawing/2012/chart" uri="{CE6537A1-D6FC-4f65-9D91-7224C49458BB}">
                  <c15:layout/>
                </c:ext>
              </c:extLst>
            </c:dLbl>
            <c:dLbl>
              <c:idx val="3"/>
              <c:layout>
                <c:manualLayout>
                  <c:x val="4.4787948381452315E-2"/>
                  <c:y val="7.5673423571757881E-2"/>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C0A7-43B6-B798-35B79ECBD944}"/>
                </c:ext>
                <c:ext xmlns:c15="http://schemas.microsoft.com/office/drawing/2012/chart" uri="{CE6537A1-D6FC-4f65-9D91-7224C49458BB}">
                  <c15:layout/>
                </c:ext>
              </c:extLst>
            </c:dLbl>
            <c:dLbl>
              <c:idx val="4"/>
              <c:layout>
                <c:manualLayout>
                  <c:x val="3.442825896762905E-2"/>
                  <c:y val="9.946595728230958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C0A7-43B6-B798-35B79ECBD944}"/>
                </c:ext>
                <c:ext xmlns:c15="http://schemas.microsoft.com/office/drawing/2012/chart" uri="{CE6537A1-D6FC-4f65-9D91-7224C49458BB}">
                  <c15:layout/>
                </c:ext>
              </c:extLst>
            </c:dLbl>
            <c:dLbl>
              <c:idx val="5"/>
              <c:layout>
                <c:manualLayout>
                  <c:x val="2.1449803149606299E-2"/>
                  <c:y val="7.6140174043519471E-2"/>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A-C0A7-43B6-B798-35B79ECBD944}"/>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B-C0A7-43B6-B798-35B79ECBD944}"/>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C-C0A7-43B6-B798-35B79ECBD944}"/>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Hoja1!$A$33:$A$40</c:f>
              <c:strCache>
                <c:ptCount val="8"/>
                <c:pt idx="0">
                  <c:v>Quito</c:v>
                </c:pt>
                <c:pt idx="1">
                  <c:v>Sangolquí</c:v>
                </c:pt>
                <c:pt idx="2">
                  <c:v>Latacunga</c:v>
                </c:pt>
                <c:pt idx="3">
                  <c:v>Machachi</c:v>
                </c:pt>
                <c:pt idx="4">
                  <c:v>Santo Domingo</c:v>
                </c:pt>
                <c:pt idx="5">
                  <c:v>Aloag</c:v>
                </c:pt>
                <c:pt idx="6">
                  <c:v>La Gasca</c:v>
                </c:pt>
                <c:pt idx="7">
                  <c:v>Pujilí</c:v>
                </c:pt>
              </c:strCache>
            </c:strRef>
          </c:cat>
          <c:val>
            <c:numRef>
              <c:f>Hoja1!$B$33:$B$40</c:f>
              <c:numCache>
                <c:formatCode>General</c:formatCode>
                <c:ptCount val="8"/>
                <c:pt idx="0">
                  <c:v>211</c:v>
                </c:pt>
                <c:pt idx="1">
                  <c:v>17</c:v>
                </c:pt>
                <c:pt idx="2">
                  <c:v>9</c:v>
                </c:pt>
                <c:pt idx="3">
                  <c:v>7</c:v>
                </c:pt>
                <c:pt idx="4">
                  <c:v>5</c:v>
                </c:pt>
                <c:pt idx="5">
                  <c:v>3</c:v>
                </c:pt>
                <c:pt idx="6">
                  <c:v>1</c:v>
                </c:pt>
                <c:pt idx="7">
                  <c:v>1</c:v>
                </c:pt>
              </c:numCache>
            </c:numRef>
          </c:val>
          <c:extLst xmlns:c16r2="http://schemas.microsoft.com/office/drawing/2015/06/chart">
            <c:ext xmlns:c16="http://schemas.microsoft.com/office/drawing/2014/chart" uri="{C3380CC4-5D6E-409C-BE32-E72D297353CC}">
              <c16:uniqueId val="{0000000D-C0A7-43B6-B798-35B79ECBD944}"/>
            </c:ext>
          </c:extLst>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gap"/>
    <c:showDLblsOverMax val="0"/>
  </c:chart>
  <c:txPr>
    <a:bodyPr/>
    <a:lstStyle/>
    <a:p>
      <a:pPr>
        <a:defRPr sz="1500">
          <a:latin typeface="+mj-lt"/>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B0F0"/>
            </a:solidFill>
          </c:spPr>
          <c:dPt>
            <c:idx val="0"/>
            <c:bubble3D val="0"/>
            <c:spPr>
              <a:solidFill>
                <a:srgbClr val="954ECA"/>
              </a:solidFill>
              <a:ln w="19050">
                <a:solidFill>
                  <a:schemeClr val="lt1"/>
                </a:solidFill>
              </a:ln>
              <a:effectLst/>
            </c:spPr>
            <c:extLst xmlns:c16r2="http://schemas.microsoft.com/office/drawing/2015/06/chart">
              <c:ext xmlns:c16="http://schemas.microsoft.com/office/drawing/2014/chart" uri="{C3380CC4-5D6E-409C-BE32-E72D297353CC}">
                <c16:uniqueId val="{00000001-6482-46A3-A5AD-2738E0C7AAF3}"/>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6482-46A3-A5AD-2738E0C7AAF3}"/>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Hoja1!$A$2:$A$3</c:f>
              <c:strCache>
                <c:ptCount val="2"/>
                <c:pt idx="0">
                  <c:v>Sí</c:v>
                </c:pt>
                <c:pt idx="1">
                  <c:v>No</c:v>
                </c:pt>
              </c:strCache>
            </c:strRef>
          </c:cat>
          <c:val>
            <c:numRef>
              <c:f>Hoja1!$B$2:$B$3</c:f>
              <c:numCache>
                <c:formatCode>General</c:formatCode>
                <c:ptCount val="2"/>
                <c:pt idx="0">
                  <c:v>138</c:v>
                </c:pt>
                <c:pt idx="1">
                  <c:v>116</c:v>
                </c:pt>
              </c:numCache>
            </c:numRef>
          </c:val>
          <c:extLst xmlns:c16r2="http://schemas.microsoft.com/office/drawing/2015/06/chart">
            <c:ext xmlns:c16="http://schemas.microsoft.com/office/drawing/2014/chart" uri="{C3380CC4-5D6E-409C-BE32-E72D297353CC}">
              <c16:uniqueId val="{00000004-6482-46A3-A5AD-2738E0C7AAF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Hoja1!$A$46</c:f>
              <c:strCache>
                <c:ptCount val="1"/>
                <c:pt idx="0">
                  <c:v>Empresa/Institución en la que trabaja</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39E1-4F55-8D6E-C6422F344CF5}"/>
              </c:ext>
            </c:extLst>
          </c:dPt>
          <c:dPt>
            <c:idx val="1"/>
            <c:bubble3D val="0"/>
            <c:spPr>
              <a:solidFill>
                <a:srgbClr val="92D050"/>
              </a:solidFill>
            </c:spPr>
            <c:extLst xmlns:c16r2="http://schemas.microsoft.com/office/drawing/2015/06/chart">
              <c:ext xmlns:c16="http://schemas.microsoft.com/office/drawing/2014/chart" uri="{C3380CC4-5D6E-409C-BE32-E72D297353CC}">
                <c16:uniqueId val="{00000003-39E1-4F55-8D6E-C6422F344CF5}"/>
              </c:ext>
            </c:extLst>
          </c:dPt>
          <c:dPt>
            <c:idx val="2"/>
            <c:bubble3D val="0"/>
            <c:spPr>
              <a:solidFill>
                <a:srgbClr val="9966FF"/>
              </a:solidFill>
            </c:spPr>
            <c:extLst xmlns:c16r2="http://schemas.microsoft.com/office/drawing/2015/06/chart">
              <c:ext xmlns:c16="http://schemas.microsoft.com/office/drawing/2014/chart" uri="{C3380CC4-5D6E-409C-BE32-E72D297353CC}">
                <c16:uniqueId val="{00000005-39E1-4F55-8D6E-C6422F344CF5}"/>
              </c:ext>
            </c:extLst>
          </c:dPt>
          <c:dPt>
            <c:idx val="3"/>
            <c:bubble3D val="0"/>
            <c:spPr>
              <a:solidFill>
                <a:srgbClr val="FFFF00"/>
              </a:solidFill>
            </c:spPr>
            <c:extLst xmlns:c16r2="http://schemas.microsoft.com/office/drawing/2015/06/chart">
              <c:ext xmlns:c16="http://schemas.microsoft.com/office/drawing/2014/chart" uri="{C3380CC4-5D6E-409C-BE32-E72D297353CC}">
                <c16:uniqueId val="{00000007-39E1-4F55-8D6E-C6422F344CF5}"/>
              </c:ext>
            </c:extLst>
          </c:dPt>
          <c:dPt>
            <c:idx val="4"/>
            <c:bubble3D val="0"/>
            <c:spPr>
              <a:solidFill>
                <a:srgbClr val="00FFFF"/>
              </a:solidFill>
            </c:spPr>
            <c:extLst xmlns:c16r2="http://schemas.microsoft.com/office/drawing/2015/06/chart">
              <c:ext xmlns:c16="http://schemas.microsoft.com/office/drawing/2014/chart" uri="{C3380CC4-5D6E-409C-BE32-E72D297353CC}">
                <c16:uniqueId val="{00000009-39E1-4F55-8D6E-C6422F344CF5}"/>
              </c:ext>
            </c:extLst>
          </c:dPt>
          <c:dPt>
            <c:idx val="5"/>
            <c:bubble3D val="0"/>
            <c:spPr>
              <a:solidFill>
                <a:srgbClr val="FF66FF"/>
              </a:solidFill>
            </c:spPr>
            <c:extLst xmlns:c16r2="http://schemas.microsoft.com/office/drawing/2015/06/chart">
              <c:ext xmlns:c16="http://schemas.microsoft.com/office/drawing/2014/chart" uri="{C3380CC4-5D6E-409C-BE32-E72D297353CC}">
                <c16:uniqueId val="{0000000B-39E1-4F55-8D6E-C6422F344CF5}"/>
              </c:ext>
            </c:extLst>
          </c:dPt>
          <c:dLbls>
            <c:dLbl>
              <c:idx val="0"/>
              <c:layout>
                <c:manualLayout>
                  <c:x val="-0.1497471173607417"/>
                  <c:y val="-4.176554149279213E-3"/>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9E1-4F55-8D6E-C6422F344CF5}"/>
                </c:ext>
                <c:ext xmlns:c15="http://schemas.microsoft.com/office/drawing/2012/chart" uri="{CE6537A1-D6FC-4f65-9D91-7224C49458BB}">
                  <c15:layout/>
                </c:ext>
              </c:extLst>
            </c:dLbl>
            <c:dLbl>
              <c:idx val="7"/>
              <c:layout>
                <c:manualLayout>
                  <c:x val="6.0240236874305304E-2"/>
                  <c:y val="3.1831172618574197E-2"/>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39E1-4F55-8D6E-C6422F344CF5}"/>
                </c:ext>
                <c:ext xmlns:c15="http://schemas.microsoft.com/office/drawing/2012/chart" uri="{CE6537A1-D6FC-4f65-9D91-7224C49458BB}">
                  <c15:layout/>
                </c:ext>
              </c:extLst>
            </c:dLbl>
            <c:dLbl>
              <c:idx val="8"/>
              <c:layout>
                <c:manualLayout>
                  <c:x val="9.8542793360794315E-2"/>
                  <c:y val="-2.5941833028447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E-39E1-4F55-8D6E-C6422F344CF5}"/>
                </c:ext>
                <c:ext xmlns:c15="http://schemas.microsoft.com/office/drawing/2012/chart" uri="{CE6537A1-D6FC-4f65-9D91-7224C49458BB}">
                  <c15:layout/>
                </c:ext>
              </c:extLst>
            </c:dLbl>
            <c:dLbl>
              <c:idx val="9"/>
              <c:layout>
                <c:manualLayout>
                  <c:x val="5.5221602637748571E-2"/>
                  <c:y val="5.129165672472758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39E1-4F55-8D6E-C6422F344CF5}"/>
                </c:ext>
                <c:ext xmlns:c15="http://schemas.microsoft.com/office/drawing/2012/chart" uri="{CE6537A1-D6FC-4f65-9D91-7224C49458BB}">
                  <c15:layout/>
                </c:ext>
              </c:extLst>
            </c:dLbl>
            <c:dLbl>
              <c:idx val="10"/>
              <c:layout>
                <c:manualLayout>
                  <c:x val="7.7656849833272618E-2"/>
                  <c:y val="3.410774410774410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0-39E1-4F55-8D6E-C6422F344CF5}"/>
                </c:ext>
                <c:ext xmlns:c15="http://schemas.microsoft.com/office/drawing/2012/chart" uri="{CE6537A1-D6FC-4f65-9D91-7224C49458BB}">
                  <c15:layout/>
                </c:ext>
              </c:extLst>
            </c:dLbl>
            <c:dLbl>
              <c:idx val="11"/>
              <c:layout>
                <c:manualLayout>
                  <c:x val="-1.8290694090284956E-2"/>
                  <c:y val="0.16121450727749939"/>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1-39E1-4F55-8D6E-C6422F344CF5}"/>
                </c:ext>
                <c:ext xmlns:c15="http://schemas.microsoft.com/office/drawing/2012/chart" uri="{CE6537A1-D6FC-4f65-9D91-7224C49458BB}">
                  <c15:layout/>
                </c:ext>
              </c:extLst>
            </c:dLbl>
            <c:dLbl>
              <c:idx val="12"/>
              <c:layout>
                <c:manualLayout>
                  <c:x val="5.9075480333641565E-2"/>
                  <c:y val="0.1032842864338927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2-39E1-4F55-8D6E-C6422F344CF5}"/>
                </c:ext>
                <c:ext xmlns:c15="http://schemas.microsoft.com/office/drawing/2012/chart" uri="{CE6537A1-D6FC-4f65-9D91-7224C49458BB}">
                  <c15:layout/>
                </c:ext>
              </c:extLst>
            </c:dLbl>
            <c:dLbl>
              <c:idx val="13"/>
              <c:layout>
                <c:manualLayout>
                  <c:x val="4.435620814302127E-2"/>
                  <c:y val="6.523926933375755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3-39E1-4F55-8D6E-C6422F344CF5}"/>
                </c:ext>
                <c:ext xmlns:c15="http://schemas.microsoft.com/office/drawing/2012/chart" uri="{CE6537A1-D6FC-4f65-9D91-7224C49458BB}">
                  <c15:layout/>
                </c:ext>
              </c:extLst>
            </c:dLbl>
            <c:dLbl>
              <c:idx val="14"/>
              <c:layout>
                <c:manualLayout>
                  <c:x val="3.2758900457599875E-2"/>
                  <c:y val="3.106401282303990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4-39E1-4F55-8D6E-C6422F344CF5}"/>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5-39E1-4F55-8D6E-C6422F344CF5}"/>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6-39E1-4F55-8D6E-C6422F344CF5}"/>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7-39E1-4F55-8D6E-C6422F344CF5}"/>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8-39E1-4F55-8D6E-C6422F344CF5}"/>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9-39E1-4F55-8D6E-C6422F344CF5}"/>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A-39E1-4F55-8D6E-C6422F344CF5}"/>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B-39E1-4F55-8D6E-C6422F344CF5}"/>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C-39E1-4F55-8D6E-C6422F344CF5}"/>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D-39E1-4F55-8D6E-C6422F344CF5}"/>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E-39E1-4F55-8D6E-C6422F344CF5}"/>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F-39E1-4F55-8D6E-C6422F344CF5}"/>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20-39E1-4F55-8D6E-C6422F344CF5}"/>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Hoja1!$A$47:$A$73</c:f>
              <c:strCache>
                <c:ptCount val="27"/>
                <c:pt idx="0">
                  <c:v>Graduados</c:v>
                </c:pt>
                <c:pt idx="1">
                  <c:v>Banco Central Del Ecuador</c:v>
                </c:pt>
                <c:pt idx="2">
                  <c:v>Espe</c:v>
                </c:pt>
                <c:pt idx="3">
                  <c:v>Banco Del Pacífico</c:v>
                </c:pt>
                <c:pt idx="4">
                  <c:v>Kpmg</c:v>
                </c:pt>
                <c:pt idx="5">
                  <c:v>Transportes Del Valle Transtuval S.A</c:v>
                </c:pt>
                <c:pt idx="6">
                  <c:v>Sri</c:v>
                </c:pt>
                <c:pt idx="7">
                  <c:v>Emaseo Ep</c:v>
                </c:pt>
                <c:pt idx="8">
                  <c:v>Cubiertplast S.A.</c:v>
                </c:pt>
                <c:pt idx="9">
                  <c:v>General Motors</c:v>
                </c:pt>
                <c:pt idx="10">
                  <c:v>Agencia De Regulación Y Control Hidrocarburifero</c:v>
                </c:pt>
                <c:pt idx="11">
                  <c:v>Instituto Nacional De Estadística Y Censos</c:v>
                </c:pt>
                <c:pt idx="12">
                  <c:v>Telefonica</c:v>
                </c:pt>
                <c:pt idx="13">
                  <c:v>Reijav</c:v>
                </c:pt>
                <c:pt idx="14">
                  <c:v>Banco FINCA</c:v>
                </c:pt>
                <c:pt idx="15">
                  <c:v>Epmtpq</c:v>
                </c:pt>
                <c:pt idx="16">
                  <c:v>Senescyt</c:v>
                </c:pt>
                <c:pt idx="17">
                  <c:v>Epmaps</c:v>
                </c:pt>
                <c:pt idx="18">
                  <c:v>Iess</c:v>
                </c:pt>
                <c:pt idx="19">
                  <c:v>Avon</c:v>
                </c:pt>
                <c:pt idx="20">
                  <c:v>Ejèrcito Ecuatoriano</c:v>
                </c:pt>
                <c:pt idx="21">
                  <c:v>Consejo De Educación Superior</c:v>
                </c:pt>
                <c:pt idx="22">
                  <c:v>Consorcio Ccc</c:v>
                </c:pt>
                <c:pt idx="23">
                  <c:v>Cededi Tambillo</c:v>
                </c:pt>
                <c:pt idx="24">
                  <c:v>Gruas Corsa Cia. Ltda.</c:v>
                </c:pt>
                <c:pt idx="25">
                  <c:v>Netvalle TV</c:v>
                </c:pt>
                <c:pt idx="26">
                  <c:v>Consultora Ecuatoriana Jgq</c:v>
                </c:pt>
              </c:strCache>
            </c:strRef>
          </c:cat>
          <c:val>
            <c:numRef>
              <c:f>Hoja1!$B$47:$B$73</c:f>
              <c:numCache>
                <c:formatCode>General</c:formatCode>
                <c:ptCount val="27"/>
                <c:pt idx="0">
                  <c:v>116</c:v>
                </c:pt>
                <c:pt idx="1">
                  <c:v>25</c:v>
                </c:pt>
                <c:pt idx="2">
                  <c:v>20</c:v>
                </c:pt>
                <c:pt idx="3">
                  <c:v>17</c:v>
                </c:pt>
                <c:pt idx="4">
                  <c:v>10</c:v>
                </c:pt>
                <c:pt idx="5">
                  <c:v>9</c:v>
                </c:pt>
                <c:pt idx="6">
                  <c:v>7</c:v>
                </c:pt>
                <c:pt idx="7">
                  <c:v>7</c:v>
                </c:pt>
                <c:pt idx="8">
                  <c:v>6</c:v>
                </c:pt>
                <c:pt idx="9">
                  <c:v>6</c:v>
                </c:pt>
                <c:pt idx="10">
                  <c:v>5</c:v>
                </c:pt>
                <c:pt idx="11">
                  <c:v>5</c:v>
                </c:pt>
                <c:pt idx="12">
                  <c:v>3</c:v>
                </c:pt>
                <c:pt idx="13">
                  <c:v>3</c:v>
                </c:pt>
                <c:pt idx="14">
                  <c:v>3</c:v>
                </c:pt>
                <c:pt idx="15">
                  <c:v>1</c:v>
                </c:pt>
                <c:pt idx="16">
                  <c:v>1</c:v>
                </c:pt>
                <c:pt idx="17">
                  <c:v>1</c:v>
                </c:pt>
                <c:pt idx="18">
                  <c:v>1</c:v>
                </c:pt>
                <c:pt idx="19">
                  <c:v>1</c:v>
                </c:pt>
                <c:pt idx="20">
                  <c:v>1</c:v>
                </c:pt>
                <c:pt idx="21">
                  <c:v>1</c:v>
                </c:pt>
                <c:pt idx="22">
                  <c:v>1</c:v>
                </c:pt>
                <c:pt idx="23">
                  <c:v>1</c:v>
                </c:pt>
                <c:pt idx="24">
                  <c:v>1</c:v>
                </c:pt>
                <c:pt idx="25">
                  <c:v>1</c:v>
                </c:pt>
                <c:pt idx="26">
                  <c:v>1</c:v>
                </c:pt>
              </c:numCache>
            </c:numRef>
          </c:val>
          <c:extLst xmlns:c16r2="http://schemas.microsoft.com/office/drawing/2015/06/chart">
            <c:ext xmlns:c16="http://schemas.microsoft.com/office/drawing/2014/chart" uri="{C3380CC4-5D6E-409C-BE32-E72D297353CC}">
              <c16:uniqueId val="{00000021-39E1-4F55-8D6E-C6422F344CF5}"/>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65432950510815779"/>
          <c:y val="0.16445951200544376"/>
          <c:w val="0.31039712628514027"/>
          <c:h val="0.75995261009040538"/>
        </c:manualLayout>
      </c:layout>
      <c:overlay val="0"/>
    </c:legend>
    <c:plotVisOnly val="1"/>
    <c:dispBlanksAs val="gap"/>
    <c:showDLblsOverMax val="0"/>
  </c:chart>
  <c:txPr>
    <a:bodyPr/>
    <a:lstStyle/>
    <a:p>
      <a:pPr>
        <a:defRPr sz="1600">
          <a:latin typeface="+mj-lt"/>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Hoja1!$A$76</c:f>
              <c:strCache>
                <c:ptCount val="1"/>
                <c:pt idx="0">
                  <c:v>Tipo de empresa / institución en la que trabaja</c:v>
                </c:pt>
              </c:strCache>
            </c:strRef>
          </c:tx>
          <c:dPt>
            <c:idx val="0"/>
            <c:bubble3D val="0"/>
            <c:spPr>
              <a:solidFill>
                <a:srgbClr val="9966FF"/>
              </a:solidFill>
            </c:spPr>
            <c:extLst xmlns:c16r2="http://schemas.microsoft.com/office/drawing/2015/06/chart">
              <c:ext xmlns:c16="http://schemas.microsoft.com/office/drawing/2014/chart" uri="{C3380CC4-5D6E-409C-BE32-E72D297353CC}">
                <c16:uniqueId val="{00000001-EADA-4637-A022-760AA8B2D7E1}"/>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EADA-4637-A022-760AA8B2D7E1}"/>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EADA-4637-A022-760AA8B2D7E1}"/>
              </c:ext>
            </c:extLst>
          </c:dPt>
          <c:dLbls>
            <c:dLbl>
              <c:idx val="0"/>
              <c:layout>
                <c:manualLayout>
                  <c:x val="-0.12708125546806648"/>
                  <c:y val="0.10064990010577037"/>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ADA-4637-A022-760AA8B2D7E1}"/>
                </c:ext>
                <c:ext xmlns:c15="http://schemas.microsoft.com/office/drawing/2012/chart" uri="{CE6537A1-D6FC-4f65-9D91-7224C49458BB}">
                  <c15:layout/>
                </c:ext>
              </c:extLst>
            </c:dLbl>
            <c:dLbl>
              <c:idx val="1"/>
              <c:layout>
                <c:manualLayout>
                  <c:x val="7.9416666666666663E-2"/>
                  <c:y val="-0.17598895287342814"/>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ADA-4637-A022-760AA8B2D7E1}"/>
                </c:ext>
                <c:ext xmlns:c15="http://schemas.microsoft.com/office/drawing/2012/chart" uri="{CE6537A1-D6FC-4f65-9D91-7224C49458BB}">
                  <c15:layout/>
                </c:ext>
              </c:extLst>
            </c:dLbl>
            <c:dLbl>
              <c:idx val="2"/>
              <c:layout>
                <c:manualLayout>
                  <c:x val="3.5838582677165352E-2"/>
                  <c:y val="0.1265612880479492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ADA-4637-A022-760AA8B2D7E1}"/>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Hoja1!$A$77:$A$79</c:f>
              <c:strCache>
                <c:ptCount val="3"/>
                <c:pt idx="0">
                  <c:v>Pública</c:v>
                </c:pt>
                <c:pt idx="1">
                  <c:v>Privada</c:v>
                </c:pt>
                <c:pt idx="2">
                  <c:v>Economía Popular y Solidaria</c:v>
                </c:pt>
              </c:strCache>
            </c:strRef>
          </c:cat>
          <c:val>
            <c:numRef>
              <c:f>Hoja1!$B$77:$B$79</c:f>
              <c:numCache>
                <c:formatCode>General</c:formatCode>
                <c:ptCount val="3"/>
                <c:pt idx="0">
                  <c:v>75</c:v>
                </c:pt>
                <c:pt idx="1">
                  <c:v>126</c:v>
                </c:pt>
                <c:pt idx="2">
                  <c:v>15</c:v>
                </c:pt>
              </c:numCache>
            </c:numRef>
          </c:val>
          <c:extLst xmlns:c16r2="http://schemas.microsoft.com/office/drawing/2015/06/chart">
            <c:ext xmlns:c16="http://schemas.microsoft.com/office/drawing/2014/chart" uri="{C3380CC4-5D6E-409C-BE32-E72D297353CC}">
              <c16:uniqueId val="{00000006-EADA-4637-A022-760AA8B2D7E1}"/>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600">
          <a:latin typeface="+mj-lt"/>
          <a:cs typeface="Times New Roman" panose="02020603050405020304"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Hoja1!$A$105</c:f>
              <c:strCache>
                <c:ptCount val="1"/>
                <c:pt idx="0">
                  <c:v>Cargo</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76D8-4EEC-B3DD-0832B6F94066}"/>
              </c:ext>
            </c:extLst>
          </c:dPt>
          <c:dPt>
            <c:idx val="1"/>
            <c:bubble3D val="0"/>
            <c:spPr>
              <a:solidFill>
                <a:srgbClr val="9966FF"/>
              </a:solidFill>
            </c:spPr>
            <c:extLst xmlns:c16r2="http://schemas.microsoft.com/office/drawing/2015/06/chart">
              <c:ext xmlns:c16="http://schemas.microsoft.com/office/drawing/2014/chart" uri="{C3380CC4-5D6E-409C-BE32-E72D297353CC}">
                <c16:uniqueId val="{00000003-76D8-4EEC-B3DD-0832B6F94066}"/>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76D8-4EEC-B3DD-0832B6F94066}"/>
              </c:ext>
            </c:extLst>
          </c:dPt>
          <c:dPt>
            <c:idx val="3"/>
            <c:bubble3D val="0"/>
            <c:spPr>
              <a:solidFill>
                <a:srgbClr val="969696"/>
              </a:solidFill>
            </c:spPr>
            <c:extLst xmlns:c16r2="http://schemas.microsoft.com/office/drawing/2015/06/chart">
              <c:ext xmlns:c16="http://schemas.microsoft.com/office/drawing/2014/chart" uri="{C3380CC4-5D6E-409C-BE32-E72D297353CC}">
                <c16:uniqueId val="{00000007-76D8-4EEC-B3DD-0832B6F94066}"/>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9-76D8-4EEC-B3DD-0832B6F94066}"/>
              </c:ext>
            </c:extLst>
          </c:dPt>
          <c:dPt>
            <c:idx val="5"/>
            <c:bubble3D val="0"/>
            <c:spPr>
              <a:solidFill>
                <a:srgbClr val="FF66FF"/>
              </a:solidFill>
            </c:spPr>
            <c:extLst xmlns:c16r2="http://schemas.microsoft.com/office/drawing/2015/06/chart">
              <c:ext xmlns:c16="http://schemas.microsoft.com/office/drawing/2014/chart" uri="{C3380CC4-5D6E-409C-BE32-E72D297353CC}">
                <c16:uniqueId val="{0000000B-76D8-4EEC-B3DD-0832B6F94066}"/>
              </c:ext>
            </c:extLst>
          </c:dPt>
          <c:dPt>
            <c:idx val="6"/>
            <c:bubble3D val="0"/>
            <c:spPr>
              <a:solidFill>
                <a:srgbClr val="FFFF00"/>
              </a:solidFill>
            </c:spPr>
            <c:extLst xmlns:c16r2="http://schemas.microsoft.com/office/drawing/2015/06/chart">
              <c:ext xmlns:c16="http://schemas.microsoft.com/office/drawing/2014/chart" uri="{C3380CC4-5D6E-409C-BE32-E72D297353CC}">
                <c16:uniqueId val="{0000000D-76D8-4EEC-B3DD-0832B6F94066}"/>
              </c:ext>
            </c:extLst>
          </c:dPt>
          <c:dPt>
            <c:idx val="7"/>
            <c:bubble3D val="0"/>
            <c:spPr>
              <a:solidFill>
                <a:srgbClr val="CC0099"/>
              </a:solidFill>
            </c:spPr>
            <c:extLst xmlns:c16r2="http://schemas.microsoft.com/office/drawing/2015/06/chart">
              <c:ext xmlns:c16="http://schemas.microsoft.com/office/drawing/2014/chart" uri="{C3380CC4-5D6E-409C-BE32-E72D297353CC}">
                <c16:uniqueId val="{0000000F-76D8-4EEC-B3DD-0832B6F94066}"/>
              </c:ext>
            </c:extLst>
          </c:dPt>
          <c:dPt>
            <c:idx val="8"/>
            <c:bubble3D val="0"/>
            <c:spPr>
              <a:solidFill>
                <a:srgbClr val="00FFFF"/>
              </a:solidFill>
            </c:spPr>
            <c:extLst xmlns:c16r2="http://schemas.microsoft.com/office/drawing/2015/06/chart">
              <c:ext xmlns:c16="http://schemas.microsoft.com/office/drawing/2014/chart" uri="{C3380CC4-5D6E-409C-BE32-E72D297353CC}">
                <c16:uniqueId val="{00000011-76D8-4EEC-B3DD-0832B6F94066}"/>
              </c:ext>
            </c:extLst>
          </c:dPt>
          <c:dLbls>
            <c:dLbl>
              <c:idx val="4"/>
              <c:layout>
                <c:manualLayout>
                  <c:x val="5.3394817360537118E-2"/>
                  <c:y val="-1.7233211253481245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76D8-4EEC-B3DD-0832B6F94066}"/>
                </c:ext>
                <c:ext xmlns:c15="http://schemas.microsoft.com/office/drawing/2012/chart" uri="{CE6537A1-D6FC-4f65-9D91-7224C49458BB}">
                  <c15:layout/>
                </c:ext>
              </c:extLst>
            </c:dLbl>
            <c:dLbl>
              <c:idx val="8"/>
              <c:layout>
                <c:manualLayout>
                  <c:x val="1.0162362301397408E-2"/>
                  <c:y val="8.6271503452097817E-2"/>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1-76D8-4EEC-B3DD-0832B6F94066}"/>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Hoja1!$A$106:$A$114</c:f>
              <c:strCache>
                <c:ptCount val="9"/>
                <c:pt idx="0">
                  <c:v>Auditor</c:v>
                </c:pt>
                <c:pt idx="1">
                  <c:v>Asistente contable</c:v>
                </c:pt>
                <c:pt idx="2">
                  <c:v>Analista contable</c:v>
                </c:pt>
                <c:pt idx="3">
                  <c:v>Otros</c:v>
                </c:pt>
                <c:pt idx="4">
                  <c:v>Jefe financiera</c:v>
                </c:pt>
                <c:pt idx="5">
                  <c:v>Contador</c:v>
                </c:pt>
                <c:pt idx="6">
                  <c:v>Directora de Control Interno</c:v>
                </c:pt>
                <c:pt idx="7">
                  <c:v>Administradora</c:v>
                </c:pt>
                <c:pt idx="8">
                  <c:v>Técnico económico de control y fiscalización hidrocarburífera</c:v>
                </c:pt>
              </c:strCache>
            </c:strRef>
          </c:cat>
          <c:val>
            <c:numRef>
              <c:f>Hoja1!$B$106:$B$114</c:f>
              <c:numCache>
                <c:formatCode>General</c:formatCode>
                <c:ptCount val="9"/>
                <c:pt idx="0">
                  <c:v>65</c:v>
                </c:pt>
                <c:pt idx="1">
                  <c:v>54</c:v>
                </c:pt>
                <c:pt idx="2">
                  <c:v>38</c:v>
                </c:pt>
                <c:pt idx="3">
                  <c:v>25</c:v>
                </c:pt>
                <c:pt idx="4">
                  <c:v>23</c:v>
                </c:pt>
                <c:pt idx="5">
                  <c:v>18</c:v>
                </c:pt>
                <c:pt idx="6">
                  <c:v>15</c:v>
                </c:pt>
                <c:pt idx="7">
                  <c:v>12</c:v>
                </c:pt>
                <c:pt idx="8">
                  <c:v>4</c:v>
                </c:pt>
              </c:numCache>
            </c:numRef>
          </c:val>
          <c:extLst xmlns:c16r2="http://schemas.microsoft.com/office/drawing/2015/06/chart">
            <c:ext xmlns:c16="http://schemas.microsoft.com/office/drawing/2014/chart" uri="{C3380CC4-5D6E-409C-BE32-E72D297353CC}">
              <c16:uniqueId val="{00000012-76D8-4EEC-B3DD-0832B6F9406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4439166098712797"/>
          <c:y val="0.18487980622167624"/>
          <c:w val="0.33350889149905988"/>
          <c:h val="0.76289055330671618"/>
        </c:manualLayout>
      </c:layout>
      <c:overlay val="0"/>
    </c:legend>
    <c:plotVisOnly val="1"/>
    <c:dispBlanksAs val="gap"/>
    <c:showDLblsOverMax val="0"/>
  </c:chart>
  <c:txPr>
    <a:bodyPr/>
    <a:lstStyle/>
    <a:p>
      <a:pPr>
        <a:defRPr sz="1600">
          <a:latin typeface="+mj-lt"/>
          <a:cs typeface="Times New Roman" panose="02020603050405020304"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Hoja1!$A$117</c:f>
              <c:strCache>
                <c:ptCount val="1"/>
                <c:pt idx="0">
                  <c:v>Nivel de estudios alcanzados</c:v>
                </c:pt>
              </c:strCache>
            </c:strRef>
          </c:tx>
          <c:dPt>
            <c:idx val="0"/>
            <c:bubble3D val="0"/>
            <c:spPr>
              <a:solidFill>
                <a:srgbClr val="0070C0"/>
              </a:solidFill>
            </c:spPr>
            <c:extLst xmlns:c16r2="http://schemas.microsoft.com/office/drawing/2015/06/chart">
              <c:ext xmlns:c16="http://schemas.microsoft.com/office/drawing/2014/chart" uri="{C3380CC4-5D6E-409C-BE32-E72D297353CC}">
                <c16:uniqueId val="{00000001-50B2-424C-9D29-88DC6087E90C}"/>
              </c:ext>
            </c:extLst>
          </c:dPt>
          <c:dPt>
            <c:idx val="1"/>
            <c:bubble3D val="0"/>
            <c:spPr>
              <a:solidFill>
                <a:srgbClr val="9966FF"/>
              </a:solidFill>
            </c:spPr>
            <c:extLst xmlns:c16r2="http://schemas.microsoft.com/office/drawing/2015/06/chart">
              <c:ext xmlns:c16="http://schemas.microsoft.com/office/drawing/2014/chart" uri="{C3380CC4-5D6E-409C-BE32-E72D297353CC}">
                <c16:uniqueId val="{00000003-50B2-424C-9D29-88DC6087E90C}"/>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50B2-424C-9D29-88DC6087E90C}"/>
              </c:ext>
            </c:extLst>
          </c:dPt>
          <c:dPt>
            <c:idx val="3"/>
            <c:bubble3D val="0"/>
            <c:spPr>
              <a:solidFill>
                <a:srgbClr val="FFFF00"/>
              </a:solidFill>
            </c:spPr>
            <c:extLst xmlns:c16r2="http://schemas.microsoft.com/office/drawing/2015/06/chart">
              <c:ext xmlns:c16="http://schemas.microsoft.com/office/drawing/2014/chart" uri="{C3380CC4-5D6E-409C-BE32-E72D297353CC}">
                <c16:uniqueId val="{00000007-50B2-424C-9D29-88DC6087E90C}"/>
              </c:ext>
            </c:extLst>
          </c:dPt>
          <c:dLbls>
            <c:dLbl>
              <c:idx val="0"/>
              <c:layout>
                <c:manualLayout>
                  <c:x val="-8.1185859914150241E-2"/>
                  <c:y val="-0.19843569553805773"/>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0B2-424C-9D29-88DC6087E90C}"/>
                </c:ext>
                <c:ext xmlns:c15="http://schemas.microsoft.com/office/drawing/2012/chart" uri="{CE6537A1-D6FC-4f65-9D91-7224C49458BB}">
                  <c15:layout/>
                </c:ext>
              </c:extLst>
            </c:dLbl>
            <c:dLbl>
              <c:idx val="3"/>
              <c:layout>
                <c:manualLayout>
                  <c:x val="9.9194423507651674E-3"/>
                  <c:y val="7.5317913385826774E-2"/>
                </c:manualLayout>
              </c:layout>
              <c:spPr/>
              <c:txPr>
                <a:bodyPr/>
                <a:lstStyle/>
                <a:p>
                  <a:pPr>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50B2-424C-9D29-88DC6087E90C}"/>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Hoja1!$A$118:$A$121</c:f>
              <c:strCache>
                <c:ptCount val="4"/>
                <c:pt idx="0">
                  <c:v>Pregrado</c:v>
                </c:pt>
                <c:pt idx="1">
                  <c:v>Maestría</c:v>
                </c:pt>
                <c:pt idx="2">
                  <c:v>Especialidad</c:v>
                </c:pt>
                <c:pt idx="3">
                  <c:v>Doctorado</c:v>
                </c:pt>
              </c:strCache>
            </c:strRef>
          </c:cat>
          <c:val>
            <c:numRef>
              <c:f>Hoja1!$B$118:$B$121</c:f>
              <c:numCache>
                <c:formatCode>General</c:formatCode>
                <c:ptCount val="4"/>
                <c:pt idx="0">
                  <c:v>213</c:v>
                </c:pt>
                <c:pt idx="1">
                  <c:v>23</c:v>
                </c:pt>
                <c:pt idx="2">
                  <c:v>15</c:v>
                </c:pt>
                <c:pt idx="3">
                  <c:v>3</c:v>
                </c:pt>
              </c:numCache>
            </c:numRef>
          </c:val>
          <c:extLst xmlns:c16r2="http://schemas.microsoft.com/office/drawing/2015/06/chart">
            <c:ext xmlns:c16="http://schemas.microsoft.com/office/drawing/2014/chart" uri="{C3380CC4-5D6E-409C-BE32-E72D297353CC}">
              <c16:uniqueId val="{00000008-50B2-424C-9D29-88DC6087E90C}"/>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600">
          <a:latin typeface="+mj-lt"/>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7941F-3DA7-4D21-90F0-29E738878880}" type="doc">
      <dgm:prSet loTypeId="urn:microsoft.com/office/officeart/2005/8/layout/lProcess2" loCatId="list" qsTypeId="urn:microsoft.com/office/officeart/2005/8/quickstyle/simple3" qsCatId="simple" csTypeId="urn:microsoft.com/office/officeart/2005/8/colors/accent2_5" csCatId="accent2" phldr="1"/>
      <dgm:spPr/>
      <dgm:t>
        <a:bodyPr/>
        <a:lstStyle/>
        <a:p>
          <a:endParaRPr lang="es-EC"/>
        </a:p>
      </dgm:t>
    </dgm:pt>
    <dgm:pt modelId="{779B9717-C784-4FCD-A528-0B66F6D37D19}">
      <dgm:prSet phldrT="[Texto]"/>
      <dgm:spPr/>
      <dgm:t>
        <a:bodyPr/>
        <a:lstStyle/>
        <a:p>
          <a:r>
            <a:rPr lang="es-EC" dirty="0"/>
            <a:t>DESARROLLO DEL PROGRAMA</a:t>
          </a:r>
        </a:p>
      </dgm:t>
    </dgm:pt>
    <dgm:pt modelId="{C12D317D-878D-4249-9008-CCF2CED0E9E6}" type="parTrans" cxnId="{D0721757-A084-4BF9-8886-2B622C38F74A}">
      <dgm:prSet/>
      <dgm:spPr/>
      <dgm:t>
        <a:bodyPr/>
        <a:lstStyle/>
        <a:p>
          <a:endParaRPr lang="es-EC"/>
        </a:p>
      </dgm:t>
    </dgm:pt>
    <dgm:pt modelId="{37203A1C-C6C3-4A04-A571-E64C4DE9CA57}" type="sibTrans" cxnId="{D0721757-A084-4BF9-8886-2B622C38F74A}">
      <dgm:prSet/>
      <dgm:spPr/>
      <dgm:t>
        <a:bodyPr/>
        <a:lstStyle/>
        <a:p>
          <a:endParaRPr lang="es-EC"/>
        </a:p>
      </dgm:t>
    </dgm:pt>
    <dgm:pt modelId="{2A5862D6-0CAF-4398-9633-A94E23C85DAB}">
      <dgm:prSet phldrT="[Texto]"/>
      <dgm:spPr/>
      <dgm:t>
        <a:bodyPr/>
        <a:lstStyle/>
        <a:p>
          <a:r>
            <a:rPr lang="es-EC" dirty="0"/>
            <a:t>Guía para presentación de Proyectos de Programas de Posgrado</a:t>
          </a:r>
        </a:p>
      </dgm:t>
    </dgm:pt>
    <dgm:pt modelId="{BA5072B9-C53D-414C-816B-D5F1B1EE9FE0}" type="parTrans" cxnId="{83B0E519-CF17-4972-93F7-ABE33315596D}">
      <dgm:prSet/>
      <dgm:spPr/>
      <dgm:t>
        <a:bodyPr/>
        <a:lstStyle/>
        <a:p>
          <a:endParaRPr lang="es-EC"/>
        </a:p>
      </dgm:t>
    </dgm:pt>
    <dgm:pt modelId="{8D509BC4-018A-47E1-ACC8-BE1F2F37AEBA}" type="sibTrans" cxnId="{83B0E519-CF17-4972-93F7-ABE33315596D}">
      <dgm:prSet/>
      <dgm:spPr/>
      <dgm:t>
        <a:bodyPr/>
        <a:lstStyle/>
        <a:p>
          <a:endParaRPr lang="es-EC"/>
        </a:p>
      </dgm:t>
    </dgm:pt>
    <dgm:pt modelId="{4955EE60-B66B-4A87-91E1-D5D6D11999E7}">
      <dgm:prSet phldrT="[Texto]"/>
      <dgm:spPr/>
      <dgm:t>
        <a:bodyPr/>
        <a:lstStyle/>
        <a:p>
          <a:r>
            <a:rPr lang="es-EC" dirty="0"/>
            <a:t>Análisis y aprobación de autoridades internas y externas</a:t>
          </a:r>
        </a:p>
      </dgm:t>
    </dgm:pt>
    <dgm:pt modelId="{5C6CF42A-E46E-4B6A-9DD6-A63AFC808D39}" type="parTrans" cxnId="{713CB6CF-5E22-4F25-8399-D587BF6460B9}">
      <dgm:prSet/>
      <dgm:spPr/>
      <dgm:t>
        <a:bodyPr/>
        <a:lstStyle/>
        <a:p>
          <a:endParaRPr lang="es-EC"/>
        </a:p>
      </dgm:t>
    </dgm:pt>
    <dgm:pt modelId="{4970346D-F45B-4008-BA07-D197B4D5BD6C}" type="sibTrans" cxnId="{713CB6CF-5E22-4F25-8399-D587BF6460B9}">
      <dgm:prSet/>
      <dgm:spPr/>
      <dgm:t>
        <a:bodyPr/>
        <a:lstStyle/>
        <a:p>
          <a:endParaRPr lang="es-EC"/>
        </a:p>
      </dgm:t>
    </dgm:pt>
    <dgm:pt modelId="{CF21376B-4250-4F87-A149-D6FAF19D9AB4}">
      <dgm:prSet phldrT="[Texto]"/>
      <dgm:spPr/>
      <dgm:t>
        <a:bodyPr/>
        <a:lstStyle/>
        <a:p>
          <a:r>
            <a:rPr lang="es-EC" dirty="0"/>
            <a:t>FINALIDADES DEL PROGRAMA</a:t>
          </a:r>
        </a:p>
      </dgm:t>
    </dgm:pt>
    <dgm:pt modelId="{7367118D-7EEB-43BE-8355-E32837255DB2}" type="parTrans" cxnId="{7925D8F0-0B66-4C95-A053-1584109B41B0}">
      <dgm:prSet/>
      <dgm:spPr/>
      <dgm:t>
        <a:bodyPr/>
        <a:lstStyle/>
        <a:p>
          <a:endParaRPr lang="es-EC"/>
        </a:p>
      </dgm:t>
    </dgm:pt>
    <dgm:pt modelId="{813E1D83-BF91-438C-A0FF-AA462025F202}" type="sibTrans" cxnId="{7925D8F0-0B66-4C95-A053-1584109B41B0}">
      <dgm:prSet/>
      <dgm:spPr/>
      <dgm:t>
        <a:bodyPr/>
        <a:lstStyle/>
        <a:p>
          <a:endParaRPr lang="es-EC"/>
        </a:p>
      </dgm:t>
    </dgm:pt>
    <dgm:pt modelId="{8C0F5FFC-1878-42FD-B65A-7274D3DBE276}">
      <dgm:prSet phldrT="[Texto]"/>
      <dgm:spPr/>
      <dgm:t>
        <a:bodyPr/>
        <a:lstStyle/>
        <a:p>
          <a:r>
            <a:rPr lang="es-EC" dirty="0"/>
            <a:t>Oferta académica del Centro de Posgrados</a:t>
          </a:r>
        </a:p>
      </dgm:t>
    </dgm:pt>
    <dgm:pt modelId="{FC63A0F5-E554-4AAC-A860-DEE6EC8FDEC2}" type="parTrans" cxnId="{DCA1F269-A33E-495F-9B2A-13BCE9FD2FA6}">
      <dgm:prSet/>
      <dgm:spPr/>
      <dgm:t>
        <a:bodyPr/>
        <a:lstStyle/>
        <a:p>
          <a:endParaRPr lang="es-EC"/>
        </a:p>
      </dgm:t>
    </dgm:pt>
    <dgm:pt modelId="{5A2E9ACC-A731-413A-BA77-7A35445A45A5}" type="sibTrans" cxnId="{DCA1F269-A33E-495F-9B2A-13BCE9FD2FA6}">
      <dgm:prSet/>
      <dgm:spPr/>
      <dgm:t>
        <a:bodyPr/>
        <a:lstStyle/>
        <a:p>
          <a:endParaRPr lang="es-EC"/>
        </a:p>
      </dgm:t>
    </dgm:pt>
    <dgm:pt modelId="{8F557A17-2715-40B8-9B2F-CB464642E185}">
      <dgm:prSet phldrT="[Texto]"/>
      <dgm:spPr/>
      <dgm:t>
        <a:bodyPr/>
        <a:lstStyle/>
        <a:p>
          <a:r>
            <a:rPr lang="es-EC" dirty="0"/>
            <a:t>Opción de estudios para graduados de pregrado. Áreas: administración, contabilidad, finanzas y auditoría</a:t>
          </a:r>
        </a:p>
      </dgm:t>
    </dgm:pt>
    <dgm:pt modelId="{E5812D7D-A3BB-4943-BF74-86BE2B60B67B}" type="parTrans" cxnId="{81B82099-0C68-4914-97B4-D7456DC48DC9}">
      <dgm:prSet/>
      <dgm:spPr/>
      <dgm:t>
        <a:bodyPr/>
        <a:lstStyle/>
        <a:p>
          <a:endParaRPr lang="es-EC"/>
        </a:p>
      </dgm:t>
    </dgm:pt>
    <dgm:pt modelId="{F1C0DF49-CF1E-4336-BE76-C4D7C0802024}" type="sibTrans" cxnId="{81B82099-0C68-4914-97B4-D7456DC48DC9}">
      <dgm:prSet/>
      <dgm:spPr/>
      <dgm:t>
        <a:bodyPr/>
        <a:lstStyle/>
        <a:p>
          <a:endParaRPr lang="es-EC"/>
        </a:p>
      </dgm:t>
    </dgm:pt>
    <dgm:pt modelId="{D5EAE27F-579D-4965-95C4-B5736EFF8B45}" type="pres">
      <dgm:prSet presAssocID="{5AE7941F-3DA7-4D21-90F0-29E738878880}" presName="theList" presStyleCnt="0">
        <dgm:presLayoutVars>
          <dgm:dir/>
          <dgm:animLvl val="lvl"/>
          <dgm:resizeHandles val="exact"/>
        </dgm:presLayoutVars>
      </dgm:prSet>
      <dgm:spPr/>
      <dgm:t>
        <a:bodyPr/>
        <a:lstStyle/>
        <a:p>
          <a:endParaRPr lang="es-EC"/>
        </a:p>
      </dgm:t>
    </dgm:pt>
    <dgm:pt modelId="{F7B8BD2E-1FD1-4406-A02F-5AF005FCDC01}" type="pres">
      <dgm:prSet presAssocID="{779B9717-C784-4FCD-A528-0B66F6D37D19}" presName="compNode" presStyleCnt="0"/>
      <dgm:spPr/>
    </dgm:pt>
    <dgm:pt modelId="{BD5EED55-D1A4-45D7-9454-8BE230B260E6}" type="pres">
      <dgm:prSet presAssocID="{779B9717-C784-4FCD-A528-0B66F6D37D19}" presName="aNode" presStyleLbl="bgShp" presStyleIdx="0" presStyleCnt="2" custLinFactNeighborX="-11701"/>
      <dgm:spPr/>
      <dgm:t>
        <a:bodyPr/>
        <a:lstStyle/>
        <a:p>
          <a:endParaRPr lang="es-EC"/>
        </a:p>
      </dgm:t>
    </dgm:pt>
    <dgm:pt modelId="{099A001F-41F4-4E61-8975-402A56533D1C}" type="pres">
      <dgm:prSet presAssocID="{779B9717-C784-4FCD-A528-0B66F6D37D19}" presName="textNode" presStyleLbl="bgShp" presStyleIdx="0" presStyleCnt="2"/>
      <dgm:spPr/>
      <dgm:t>
        <a:bodyPr/>
        <a:lstStyle/>
        <a:p>
          <a:endParaRPr lang="es-EC"/>
        </a:p>
      </dgm:t>
    </dgm:pt>
    <dgm:pt modelId="{5ADC3513-F658-4BDC-9A0F-48A37308E958}" type="pres">
      <dgm:prSet presAssocID="{779B9717-C784-4FCD-A528-0B66F6D37D19}" presName="compChildNode" presStyleCnt="0"/>
      <dgm:spPr/>
    </dgm:pt>
    <dgm:pt modelId="{7F406DE2-9270-4CC3-8DD0-5CCA001E707B}" type="pres">
      <dgm:prSet presAssocID="{779B9717-C784-4FCD-A528-0B66F6D37D19}" presName="theInnerList" presStyleCnt="0"/>
      <dgm:spPr/>
    </dgm:pt>
    <dgm:pt modelId="{E7BE4624-9BCB-4E93-91D8-AB598000EF31}" type="pres">
      <dgm:prSet presAssocID="{2A5862D6-0CAF-4398-9633-A94E23C85DAB}" presName="childNode" presStyleLbl="node1" presStyleIdx="0" presStyleCnt="4">
        <dgm:presLayoutVars>
          <dgm:bulletEnabled val="1"/>
        </dgm:presLayoutVars>
      </dgm:prSet>
      <dgm:spPr/>
      <dgm:t>
        <a:bodyPr/>
        <a:lstStyle/>
        <a:p>
          <a:endParaRPr lang="es-EC"/>
        </a:p>
      </dgm:t>
    </dgm:pt>
    <dgm:pt modelId="{2BC48483-0890-4659-8BAD-E5C499BA68C5}" type="pres">
      <dgm:prSet presAssocID="{2A5862D6-0CAF-4398-9633-A94E23C85DAB}" presName="aSpace2" presStyleCnt="0"/>
      <dgm:spPr/>
    </dgm:pt>
    <dgm:pt modelId="{B2CEBE82-791F-4B53-93C1-67FD0E23AD4B}" type="pres">
      <dgm:prSet presAssocID="{4955EE60-B66B-4A87-91E1-D5D6D11999E7}" presName="childNode" presStyleLbl="node1" presStyleIdx="1" presStyleCnt="4">
        <dgm:presLayoutVars>
          <dgm:bulletEnabled val="1"/>
        </dgm:presLayoutVars>
      </dgm:prSet>
      <dgm:spPr/>
      <dgm:t>
        <a:bodyPr/>
        <a:lstStyle/>
        <a:p>
          <a:endParaRPr lang="es-EC"/>
        </a:p>
      </dgm:t>
    </dgm:pt>
    <dgm:pt modelId="{0B14E441-0967-487A-B274-373141B55E8B}" type="pres">
      <dgm:prSet presAssocID="{779B9717-C784-4FCD-A528-0B66F6D37D19}" presName="aSpace" presStyleCnt="0"/>
      <dgm:spPr/>
    </dgm:pt>
    <dgm:pt modelId="{40DA979F-9AA0-49FC-B627-B7D32320EE92}" type="pres">
      <dgm:prSet presAssocID="{CF21376B-4250-4F87-A149-D6FAF19D9AB4}" presName="compNode" presStyleCnt="0"/>
      <dgm:spPr/>
    </dgm:pt>
    <dgm:pt modelId="{CC776CEB-2C8C-457A-BBF8-5EB777250977}" type="pres">
      <dgm:prSet presAssocID="{CF21376B-4250-4F87-A149-D6FAF19D9AB4}" presName="aNode" presStyleLbl="bgShp" presStyleIdx="1" presStyleCnt="2"/>
      <dgm:spPr/>
      <dgm:t>
        <a:bodyPr/>
        <a:lstStyle/>
        <a:p>
          <a:endParaRPr lang="es-EC"/>
        </a:p>
      </dgm:t>
    </dgm:pt>
    <dgm:pt modelId="{B9C620B9-774F-478B-B5E9-F650A22F60DC}" type="pres">
      <dgm:prSet presAssocID="{CF21376B-4250-4F87-A149-D6FAF19D9AB4}" presName="textNode" presStyleLbl="bgShp" presStyleIdx="1" presStyleCnt="2"/>
      <dgm:spPr/>
      <dgm:t>
        <a:bodyPr/>
        <a:lstStyle/>
        <a:p>
          <a:endParaRPr lang="es-EC"/>
        </a:p>
      </dgm:t>
    </dgm:pt>
    <dgm:pt modelId="{5932897F-9C70-460D-9A22-3E69097D14A3}" type="pres">
      <dgm:prSet presAssocID="{CF21376B-4250-4F87-A149-D6FAF19D9AB4}" presName="compChildNode" presStyleCnt="0"/>
      <dgm:spPr/>
    </dgm:pt>
    <dgm:pt modelId="{18635E69-4C9C-4E6F-9904-560533AA9CAB}" type="pres">
      <dgm:prSet presAssocID="{CF21376B-4250-4F87-A149-D6FAF19D9AB4}" presName="theInnerList" presStyleCnt="0"/>
      <dgm:spPr/>
    </dgm:pt>
    <dgm:pt modelId="{9A3B40E2-1CAD-44C0-BC2D-B0DFEAC91EB6}" type="pres">
      <dgm:prSet presAssocID="{8C0F5FFC-1878-42FD-B65A-7274D3DBE276}" presName="childNode" presStyleLbl="node1" presStyleIdx="2" presStyleCnt="4">
        <dgm:presLayoutVars>
          <dgm:bulletEnabled val="1"/>
        </dgm:presLayoutVars>
      </dgm:prSet>
      <dgm:spPr/>
      <dgm:t>
        <a:bodyPr/>
        <a:lstStyle/>
        <a:p>
          <a:endParaRPr lang="es-EC"/>
        </a:p>
      </dgm:t>
    </dgm:pt>
    <dgm:pt modelId="{52C9B5C6-722C-43CB-B192-EF54855DE6D5}" type="pres">
      <dgm:prSet presAssocID="{8C0F5FFC-1878-42FD-B65A-7274D3DBE276}" presName="aSpace2" presStyleCnt="0"/>
      <dgm:spPr/>
    </dgm:pt>
    <dgm:pt modelId="{3CC2D701-C541-4B04-8F93-8F23C98AFE72}" type="pres">
      <dgm:prSet presAssocID="{8F557A17-2715-40B8-9B2F-CB464642E185}" presName="childNode" presStyleLbl="node1" presStyleIdx="3" presStyleCnt="4">
        <dgm:presLayoutVars>
          <dgm:bulletEnabled val="1"/>
        </dgm:presLayoutVars>
      </dgm:prSet>
      <dgm:spPr/>
      <dgm:t>
        <a:bodyPr/>
        <a:lstStyle/>
        <a:p>
          <a:endParaRPr lang="es-EC"/>
        </a:p>
      </dgm:t>
    </dgm:pt>
  </dgm:ptLst>
  <dgm:cxnLst>
    <dgm:cxn modelId="{A7D5F468-B494-4F88-AA0A-F62DAED8B804}" type="presOf" srcId="{4955EE60-B66B-4A87-91E1-D5D6D11999E7}" destId="{B2CEBE82-791F-4B53-93C1-67FD0E23AD4B}" srcOrd="0" destOrd="0" presId="urn:microsoft.com/office/officeart/2005/8/layout/lProcess2"/>
    <dgm:cxn modelId="{84A6F553-0B72-4ACC-B7C6-961651600A81}" type="presOf" srcId="{8F557A17-2715-40B8-9B2F-CB464642E185}" destId="{3CC2D701-C541-4B04-8F93-8F23C98AFE72}" srcOrd="0" destOrd="0" presId="urn:microsoft.com/office/officeart/2005/8/layout/lProcess2"/>
    <dgm:cxn modelId="{7925D8F0-0B66-4C95-A053-1584109B41B0}" srcId="{5AE7941F-3DA7-4D21-90F0-29E738878880}" destId="{CF21376B-4250-4F87-A149-D6FAF19D9AB4}" srcOrd="1" destOrd="0" parTransId="{7367118D-7EEB-43BE-8355-E32837255DB2}" sibTransId="{813E1D83-BF91-438C-A0FF-AA462025F202}"/>
    <dgm:cxn modelId="{2F50C9EC-1F1C-4DF0-9F0E-3F9E6D1F4B1D}" type="presOf" srcId="{5AE7941F-3DA7-4D21-90F0-29E738878880}" destId="{D5EAE27F-579D-4965-95C4-B5736EFF8B45}" srcOrd="0" destOrd="0" presId="urn:microsoft.com/office/officeart/2005/8/layout/lProcess2"/>
    <dgm:cxn modelId="{09B3322C-E2CE-44E8-9590-A65B0FFEE1C4}" type="presOf" srcId="{CF21376B-4250-4F87-A149-D6FAF19D9AB4}" destId="{CC776CEB-2C8C-457A-BBF8-5EB777250977}" srcOrd="0" destOrd="0" presId="urn:microsoft.com/office/officeart/2005/8/layout/lProcess2"/>
    <dgm:cxn modelId="{81B82099-0C68-4914-97B4-D7456DC48DC9}" srcId="{CF21376B-4250-4F87-A149-D6FAF19D9AB4}" destId="{8F557A17-2715-40B8-9B2F-CB464642E185}" srcOrd="1" destOrd="0" parTransId="{E5812D7D-A3BB-4943-BF74-86BE2B60B67B}" sibTransId="{F1C0DF49-CF1E-4336-BE76-C4D7C0802024}"/>
    <dgm:cxn modelId="{713CB6CF-5E22-4F25-8399-D587BF6460B9}" srcId="{779B9717-C784-4FCD-A528-0B66F6D37D19}" destId="{4955EE60-B66B-4A87-91E1-D5D6D11999E7}" srcOrd="1" destOrd="0" parTransId="{5C6CF42A-E46E-4B6A-9DD6-A63AFC808D39}" sibTransId="{4970346D-F45B-4008-BA07-D197B4D5BD6C}"/>
    <dgm:cxn modelId="{C46AF1B2-20EF-442B-8C7B-FAC39709B8B4}" type="presOf" srcId="{8C0F5FFC-1878-42FD-B65A-7274D3DBE276}" destId="{9A3B40E2-1CAD-44C0-BC2D-B0DFEAC91EB6}" srcOrd="0" destOrd="0" presId="urn:microsoft.com/office/officeart/2005/8/layout/lProcess2"/>
    <dgm:cxn modelId="{6C639D16-06AA-416E-B693-93F472C23B59}" type="presOf" srcId="{779B9717-C784-4FCD-A528-0B66F6D37D19}" destId="{BD5EED55-D1A4-45D7-9454-8BE230B260E6}" srcOrd="0" destOrd="0" presId="urn:microsoft.com/office/officeart/2005/8/layout/lProcess2"/>
    <dgm:cxn modelId="{377004F5-1F90-4EA1-963C-56EC42D402B3}" type="presOf" srcId="{CF21376B-4250-4F87-A149-D6FAF19D9AB4}" destId="{B9C620B9-774F-478B-B5E9-F650A22F60DC}" srcOrd="1" destOrd="0" presId="urn:microsoft.com/office/officeart/2005/8/layout/lProcess2"/>
    <dgm:cxn modelId="{83B0E519-CF17-4972-93F7-ABE33315596D}" srcId="{779B9717-C784-4FCD-A528-0B66F6D37D19}" destId="{2A5862D6-0CAF-4398-9633-A94E23C85DAB}" srcOrd="0" destOrd="0" parTransId="{BA5072B9-C53D-414C-816B-D5F1B1EE9FE0}" sibTransId="{8D509BC4-018A-47E1-ACC8-BE1F2F37AEBA}"/>
    <dgm:cxn modelId="{DCA1F269-A33E-495F-9B2A-13BCE9FD2FA6}" srcId="{CF21376B-4250-4F87-A149-D6FAF19D9AB4}" destId="{8C0F5FFC-1878-42FD-B65A-7274D3DBE276}" srcOrd="0" destOrd="0" parTransId="{FC63A0F5-E554-4AAC-A860-DEE6EC8FDEC2}" sibTransId="{5A2E9ACC-A731-413A-BA77-7A35445A45A5}"/>
    <dgm:cxn modelId="{43544F52-3857-4C8D-B4B1-28097F129622}" type="presOf" srcId="{2A5862D6-0CAF-4398-9633-A94E23C85DAB}" destId="{E7BE4624-9BCB-4E93-91D8-AB598000EF31}" srcOrd="0" destOrd="0" presId="urn:microsoft.com/office/officeart/2005/8/layout/lProcess2"/>
    <dgm:cxn modelId="{E1395289-B2F4-4666-90CF-2C3369747A7A}" type="presOf" srcId="{779B9717-C784-4FCD-A528-0B66F6D37D19}" destId="{099A001F-41F4-4E61-8975-402A56533D1C}" srcOrd="1" destOrd="0" presId="urn:microsoft.com/office/officeart/2005/8/layout/lProcess2"/>
    <dgm:cxn modelId="{D0721757-A084-4BF9-8886-2B622C38F74A}" srcId="{5AE7941F-3DA7-4D21-90F0-29E738878880}" destId="{779B9717-C784-4FCD-A528-0B66F6D37D19}" srcOrd="0" destOrd="0" parTransId="{C12D317D-878D-4249-9008-CCF2CED0E9E6}" sibTransId="{37203A1C-C6C3-4A04-A571-E64C4DE9CA57}"/>
    <dgm:cxn modelId="{A48963F1-4944-4D54-B5E9-EF6B45520CE7}" type="presParOf" srcId="{D5EAE27F-579D-4965-95C4-B5736EFF8B45}" destId="{F7B8BD2E-1FD1-4406-A02F-5AF005FCDC01}" srcOrd="0" destOrd="0" presId="urn:microsoft.com/office/officeart/2005/8/layout/lProcess2"/>
    <dgm:cxn modelId="{BF1C4C56-798B-4568-8421-0B3372DDDEDB}" type="presParOf" srcId="{F7B8BD2E-1FD1-4406-A02F-5AF005FCDC01}" destId="{BD5EED55-D1A4-45D7-9454-8BE230B260E6}" srcOrd="0" destOrd="0" presId="urn:microsoft.com/office/officeart/2005/8/layout/lProcess2"/>
    <dgm:cxn modelId="{1425379C-5238-4038-8559-DAA89B719CF8}" type="presParOf" srcId="{F7B8BD2E-1FD1-4406-A02F-5AF005FCDC01}" destId="{099A001F-41F4-4E61-8975-402A56533D1C}" srcOrd="1" destOrd="0" presId="urn:microsoft.com/office/officeart/2005/8/layout/lProcess2"/>
    <dgm:cxn modelId="{4716B546-C321-477D-9B66-9FE3C5F4C7F0}" type="presParOf" srcId="{F7B8BD2E-1FD1-4406-A02F-5AF005FCDC01}" destId="{5ADC3513-F658-4BDC-9A0F-48A37308E958}" srcOrd="2" destOrd="0" presId="urn:microsoft.com/office/officeart/2005/8/layout/lProcess2"/>
    <dgm:cxn modelId="{4EF29E8A-897F-48DE-8917-896C70BF4911}" type="presParOf" srcId="{5ADC3513-F658-4BDC-9A0F-48A37308E958}" destId="{7F406DE2-9270-4CC3-8DD0-5CCA001E707B}" srcOrd="0" destOrd="0" presId="urn:microsoft.com/office/officeart/2005/8/layout/lProcess2"/>
    <dgm:cxn modelId="{9A689545-0717-4775-8924-014670F701F0}" type="presParOf" srcId="{7F406DE2-9270-4CC3-8DD0-5CCA001E707B}" destId="{E7BE4624-9BCB-4E93-91D8-AB598000EF31}" srcOrd="0" destOrd="0" presId="urn:microsoft.com/office/officeart/2005/8/layout/lProcess2"/>
    <dgm:cxn modelId="{E05C3658-B4D8-4916-BE77-D4561262892A}" type="presParOf" srcId="{7F406DE2-9270-4CC3-8DD0-5CCA001E707B}" destId="{2BC48483-0890-4659-8BAD-E5C499BA68C5}" srcOrd="1" destOrd="0" presId="urn:microsoft.com/office/officeart/2005/8/layout/lProcess2"/>
    <dgm:cxn modelId="{ABA705C9-24D8-4E36-8A93-683AC1FE147C}" type="presParOf" srcId="{7F406DE2-9270-4CC3-8DD0-5CCA001E707B}" destId="{B2CEBE82-791F-4B53-93C1-67FD0E23AD4B}" srcOrd="2" destOrd="0" presId="urn:microsoft.com/office/officeart/2005/8/layout/lProcess2"/>
    <dgm:cxn modelId="{616E2E2C-9D2C-4D5D-9CDE-D1A3E545DC66}" type="presParOf" srcId="{D5EAE27F-579D-4965-95C4-B5736EFF8B45}" destId="{0B14E441-0967-487A-B274-373141B55E8B}" srcOrd="1" destOrd="0" presId="urn:microsoft.com/office/officeart/2005/8/layout/lProcess2"/>
    <dgm:cxn modelId="{F0665D06-5736-4A40-A392-C04F3E0E53F4}" type="presParOf" srcId="{D5EAE27F-579D-4965-95C4-B5736EFF8B45}" destId="{40DA979F-9AA0-49FC-B627-B7D32320EE92}" srcOrd="2" destOrd="0" presId="urn:microsoft.com/office/officeart/2005/8/layout/lProcess2"/>
    <dgm:cxn modelId="{5FE7F18F-4D1D-4D2A-B739-1112E0A2DA17}" type="presParOf" srcId="{40DA979F-9AA0-49FC-B627-B7D32320EE92}" destId="{CC776CEB-2C8C-457A-BBF8-5EB777250977}" srcOrd="0" destOrd="0" presId="urn:microsoft.com/office/officeart/2005/8/layout/lProcess2"/>
    <dgm:cxn modelId="{9CD7F8B5-2718-416C-A313-5E6A25B48919}" type="presParOf" srcId="{40DA979F-9AA0-49FC-B627-B7D32320EE92}" destId="{B9C620B9-774F-478B-B5E9-F650A22F60DC}" srcOrd="1" destOrd="0" presId="urn:microsoft.com/office/officeart/2005/8/layout/lProcess2"/>
    <dgm:cxn modelId="{67636F27-4151-4029-8CD6-8F82C5B731D5}" type="presParOf" srcId="{40DA979F-9AA0-49FC-B627-B7D32320EE92}" destId="{5932897F-9C70-460D-9A22-3E69097D14A3}" srcOrd="2" destOrd="0" presId="urn:microsoft.com/office/officeart/2005/8/layout/lProcess2"/>
    <dgm:cxn modelId="{5249EBF5-1EEA-45E6-8C36-FF9658D480BB}" type="presParOf" srcId="{5932897F-9C70-460D-9A22-3E69097D14A3}" destId="{18635E69-4C9C-4E6F-9904-560533AA9CAB}" srcOrd="0" destOrd="0" presId="urn:microsoft.com/office/officeart/2005/8/layout/lProcess2"/>
    <dgm:cxn modelId="{E1513252-A0E6-4AB9-82CD-882968C43214}" type="presParOf" srcId="{18635E69-4C9C-4E6F-9904-560533AA9CAB}" destId="{9A3B40E2-1CAD-44C0-BC2D-B0DFEAC91EB6}" srcOrd="0" destOrd="0" presId="urn:microsoft.com/office/officeart/2005/8/layout/lProcess2"/>
    <dgm:cxn modelId="{E438FF04-9B5E-48C0-B07A-6C1C3EA5A340}" type="presParOf" srcId="{18635E69-4C9C-4E6F-9904-560533AA9CAB}" destId="{52C9B5C6-722C-43CB-B192-EF54855DE6D5}" srcOrd="1" destOrd="0" presId="urn:microsoft.com/office/officeart/2005/8/layout/lProcess2"/>
    <dgm:cxn modelId="{883BBC78-A6CD-4D9C-9770-E4612B793336}" type="presParOf" srcId="{18635E69-4C9C-4E6F-9904-560533AA9CAB}" destId="{3CC2D701-C541-4B04-8F93-8F23C98AFE7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DA3E51-2C86-42C9-A7B4-F7004D71C2C6}"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s-EC"/>
        </a:p>
      </dgm:t>
    </dgm:pt>
    <dgm:pt modelId="{2FCACF3B-665A-4C3E-813E-A1DDF365FF94}">
      <dgm:prSet phldrT="[Texto]" custT="1"/>
      <dgm:spPr/>
      <dgm:t>
        <a:bodyPr/>
        <a:lstStyle/>
        <a:p>
          <a:r>
            <a:rPr lang="es-EC" sz="1800" b="0" dirty="0">
              <a:solidFill>
                <a:schemeClr val="tx1"/>
              </a:solidFill>
            </a:rPr>
            <a:t>Instrumentos de recolección de información</a:t>
          </a:r>
        </a:p>
      </dgm:t>
    </dgm:pt>
    <dgm:pt modelId="{D86DA71E-4A36-44E3-B224-C80CDE546817}" type="parTrans" cxnId="{ED82F066-5143-47D1-91AC-C040D8FCA3C7}">
      <dgm:prSet/>
      <dgm:spPr/>
      <dgm:t>
        <a:bodyPr/>
        <a:lstStyle/>
        <a:p>
          <a:endParaRPr lang="es-EC" sz="2400" b="0">
            <a:solidFill>
              <a:schemeClr val="tx1"/>
            </a:solidFill>
          </a:endParaRPr>
        </a:p>
      </dgm:t>
    </dgm:pt>
    <dgm:pt modelId="{3040C088-13F5-442A-B0DA-CC7C6B5F903E}" type="sibTrans" cxnId="{ED82F066-5143-47D1-91AC-C040D8FCA3C7}">
      <dgm:prSet custT="1"/>
      <dgm:spPr/>
      <dgm:t>
        <a:bodyPr/>
        <a:lstStyle/>
        <a:p>
          <a:endParaRPr lang="es-EC" sz="1400" b="0">
            <a:solidFill>
              <a:schemeClr val="tx1"/>
            </a:solidFill>
          </a:endParaRPr>
        </a:p>
      </dgm:t>
    </dgm:pt>
    <dgm:pt modelId="{EAC40EC2-F242-4F32-B5DD-894DCA22C42B}">
      <dgm:prSet phldrT="[Texto]" custT="1"/>
      <dgm:spPr/>
      <dgm:t>
        <a:bodyPr/>
        <a:lstStyle/>
        <a:p>
          <a:r>
            <a:rPr lang="es-EC" sz="1800" b="0" dirty="0">
              <a:solidFill>
                <a:schemeClr val="tx1"/>
              </a:solidFill>
            </a:rPr>
            <a:t>Encuesta</a:t>
          </a:r>
        </a:p>
      </dgm:t>
    </dgm:pt>
    <dgm:pt modelId="{6C5B69C3-C754-472E-B132-1BACF3F02F30}" type="parTrans" cxnId="{6C98210F-8251-4CEF-A12F-D07C7A6CCD4B}">
      <dgm:prSet/>
      <dgm:spPr/>
      <dgm:t>
        <a:bodyPr/>
        <a:lstStyle/>
        <a:p>
          <a:endParaRPr lang="es-EC" sz="2400" b="0">
            <a:solidFill>
              <a:schemeClr val="tx1"/>
            </a:solidFill>
          </a:endParaRPr>
        </a:p>
      </dgm:t>
    </dgm:pt>
    <dgm:pt modelId="{4CF9EA36-F241-4826-B879-D592C0534D40}" type="sibTrans" cxnId="{6C98210F-8251-4CEF-A12F-D07C7A6CCD4B}">
      <dgm:prSet/>
      <dgm:spPr/>
      <dgm:t>
        <a:bodyPr/>
        <a:lstStyle/>
        <a:p>
          <a:endParaRPr lang="es-EC" sz="2400" b="0">
            <a:solidFill>
              <a:schemeClr val="tx1"/>
            </a:solidFill>
          </a:endParaRPr>
        </a:p>
      </dgm:t>
    </dgm:pt>
    <dgm:pt modelId="{CBA72A0E-1742-4B33-ABEB-56B67D8B2739}">
      <dgm:prSet phldrT="[Texto]" custT="1"/>
      <dgm:spPr/>
      <dgm:t>
        <a:bodyPr/>
        <a:lstStyle/>
        <a:p>
          <a:r>
            <a:rPr lang="es-ES" sz="1800" dirty="0">
              <a:solidFill>
                <a:schemeClr val="tx1"/>
              </a:solidFill>
              <a:latin typeface="+mj-lt"/>
              <a:cs typeface="Arial" panose="020B0604020202020204" pitchFamily="34" charset="0"/>
            </a:rPr>
            <a:t>Procedimiento para recolección de datos</a:t>
          </a:r>
          <a:endParaRPr lang="es-EC" sz="1800" b="0" dirty="0">
            <a:solidFill>
              <a:schemeClr val="tx1"/>
            </a:solidFill>
          </a:endParaRPr>
        </a:p>
      </dgm:t>
    </dgm:pt>
    <dgm:pt modelId="{16BB40CC-AC92-42A5-994A-C9048296969D}" type="parTrans" cxnId="{319C77ED-E972-4FA6-9E3F-CA0A8571BD89}">
      <dgm:prSet/>
      <dgm:spPr/>
      <dgm:t>
        <a:bodyPr/>
        <a:lstStyle/>
        <a:p>
          <a:endParaRPr lang="es-EC" sz="2400" b="0">
            <a:solidFill>
              <a:schemeClr val="tx1"/>
            </a:solidFill>
          </a:endParaRPr>
        </a:p>
      </dgm:t>
    </dgm:pt>
    <dgm:pt modelId="{A8B0019D-4FBD-4744-AB4D-5AD30025DF85}" type="sibTrans" cxnId="{319C77ED-E972-4FA6-9E3F-CA0A8571BD89}">
      <dgm:prSet custT="1"/>
      <dgm:spPr/>
      <dgm:t>
        <a:bodyPr/>
        <a:lstStyle/>
        <a:p>
          <a:endParaRPr lang="es-EC" sz="1400" b="0">
            <a:solidFill>
              <a:schemeClr val="tx1"/>
            </a:solidFill>
          </a:endParaRPr>
        </a:p>
      </dgm:t>
    </dgm:pt>
    <dgm:pt modelId="{B0CDB528-0950-4D23-91FA-B377D8E5F68E}">
      <dgm:prSet phldrT="[Texto]" custT="1"/>
      <dgm:spPr/>
      <dgm:t>
        <a:bodyPr/>
        <a:lstStyle/>
        <a:p>
          <a:r>
            <a:rPr lang="es-EC" sz="1800" b="0" dirty="0">
              <a:solidFill>
                <a:schemeClr val="tx1"/>
              </a:solidFill>
            </a:rPr>
            <a:t>Documental y de campo</a:t>
          </a:r>
        </a:p>
      </dgm:t>
    </dgm:pt>
    <dgm:pt modelId="{052FC668-7135-4438-9674-43A9284DA09A}" type="parTrans" cxnId="{AA02DCBD-3560-411F-AA35-148085360CF5}">
      <dgm:prSet/>
      <dgm:spPr/>
      <dgm:t>
        <a:bodyPr/>
        <a:lstStyle/>
        <a:p>
          <a:endParaRPr lang="es-EC" sz="2400" b="0">
            <a:solidFill>
              <a:schemeClr val="tx1"/>
            </a:solidFill>
          </a:endParaRPr>
        </a:p>
      </dgm:t>
    </dgm:pt>
    <dgm:pt modelId="{30AA4009-986D-41B4-81C1-9DEFED61AC3E}" type="sibTrans" cxnId="{AA02DCBD-3560-411F-AA35-148085360CF5}">
      <dgm:prSet/>
      <dgm:spPr/>
      <dgm:t>
        <a:bodyPr/>
        <a:lstStyle/>
        <a:p>
          <a:endParaRPr lang="es-EC" sz="2400" b="0">
            <a:solidFill>
              <a:schemeClr val="tx1"/>
            </a:solidFill>
          </a:endParaRPr>
        </a:p>
      </dgm:t>
    </dgm:pt>
    <dgm:pt modelId="{3E4ADAA0-11E2-4E86-9A77-F8328017DE5D}">
      <dgm:prSet phldrT="[Texto]" custT="1"/>
      <dgm:spPr/>
      <dgm:t>
        <a:bodyPr/>
        <a:lstStyle/>
        <a:p>
          <a:r>
            <a:rPr lang="es-EC" sz="1800" b="0" dirty="0">
              <a:solidFill>
                <a:schemeClr val="tx1"/>
              </a:solidFill>
            </a:rPr>
            <a:t>Cobertura unidades de análisis</a:t>
          </a:r>
        </a:p>
      </dgm:t>
    </dgm:pt>
    <dgm:pt modelId="{E9C62043-463E-4ECE-9693-12E6B473C025}" type="parTrans" cxnId="{0956EDCB-6873-49C1-83D1-1239A1F3BAD9}">
      <dgm:prSet/>
      <dgm:spPr/>
      <dgm:t>
        <a:bodyPr/>
        <a:lstStyle/>
        <a:p>
          <a:endParaRPr lang="es-EC" sz="2400" b="0">
            <a:solidFill>
              <a:schemeClr val="tx1"/>
            </a:solidFill>
          </a:endParaRPr>
        </a:p>
      </dgm:t>
    </dgm:pt>
    <dgm:pt modelId="{A3EDF86E-9489-4111-8473-AE0908935AAC}" type="sibTrans" cxnId="{0956EDCB-6873-49C1-83D1-1239A1F3BAD9}">
      <dgm:prSet custT="1"/>
      <dgm:spPr/>
      <dgm:t>
        <a:bodyPr/>
        <a:lstStyle/>
        <a:p>
          <a:endParaRPr lang="es-EC" sz="1400" b="0">
            <a:solidFill>
              <a:schemeClr val="tx1"/>
            </a:solidFill>
          </a:endParaRPr>
        </a:p>
      </dgm:t>
    </dgm:pt>
    <dgm:pt modelId="{AF7272EE-2A42-4D05-B6E2-0E6BCC21B6EA}">
      <dgm:prSet phldrT="[Texto]" custT="1"/>
      <dgm:spPr/>
      <dgm:t>
        <a:bodyPr/>
        <a:lstStyle/>
        <a:p>
          <a:r>
            <a:rPr lang="es-EC" sz="1800" b="0" dirty="0">
              <a:solidFill>
                <a:schemeClr val="tx1"/>
              </a:solidFill>
            </a:rPr>
            <a:t>Estudio de brechas</a:t>
          </a:r>
        </a:p>
      </dgm:t>
    </dgm:pt>
    <dgm:pt modelId="{1EEA34D9-15B1-4265-9C44-5D967C4F0FCA}" type="parTrans" cxnId="{270B5F84-21B5-4F1F-8E07-A88D0260C26E}">
      <dgm:prSet/>
      <dgm:spPr/>
      <dgm:t>
        <a:bodyPr/>
        <a:lstStyle/>
        <a:p>
          <a:endParaRPr lang="es-EC" sz="2400" b="0">
            <a:solidFill>
              <a:schemeClr val="tx1"/>
            </a:solidFill>
          </a:endParaRPr>
        </a:p>
      </dgm:t>
    </dgm:pt>
    <dgm:pt modelId="{2F968621-0BE4-4385-B941-878AEC059101}" type="sibTrans" cxnId="{270B5F84-21B5-4F1F-8E07-A88D0260C26E}">
      <dgm:prSet/>
      <dgm:spPr/>
      <dgm:t>
        <a:bodyPr/>
        <a:lstStyle/>
        <a:p>
          <a:endParaRPr lang="es-EC" sz="2400" b="0">
            <a:solidFill>
              <a:schemeClr val="tx1"/>
            </a:solidFill>
          </a:endParaRPr>
        </a:p>
      </dgm:t>
    </dgm:pt>
    <dgm:pt modelId="{09478E87-7EEC-4DCE-B134-D8A13D3EFB3E}">
      <dgm:prSet phldrT="[Texto]" custT="1"/>
      <dgm:spPr/>
      <dgm:t>
        <a:bodyPr/>
        <a:lstStyle/>
        <a:p>
          <a:r>
            <a:rPr lang="es-EC" sz="1800" b="0" dirty="0">
              <a:solidFill>
                <a:schemeClr val="tx1"/>
              </a:solidFill>
            </a:rPr>
            <a:t>Procedimiento: tratamiento, análisis de información</a:t>
          </a:r>
        </a:p>
      </dgm:t>
    </dgm:pt>
    <dgm:pt modelId="{12EDF1C6-5CA1-4B08-906F-51FFC86F5F41}" type="parTrans" cxnId="{09182422-B708-4AF8-BD92-35DBA4C7DC30}">
      <dgm:prSet/>
      <dgm:spPr/>
      <dgm:t>
        <a:bodyPr/>
        <a:lstStyle/>
        <a:p>
          <a:endParaRPr lang="es-EC" sz="2400" b="0">
            <a:solidFill>
              <a:schemeClr val="tx1"/>
            </a:solidFill>
          </a:endParaRPr>
        </a:p>
      </dgm:t>
    </dgm:pt>
    <dgm:pt modelId="{87AC1133-B973-425E-9484-0CAE5D351E46}" type="sibTrans" cxnId="{09182422-B708-4AF8-BD92-35DBA4C7DC30}">
      <dgm:prSet custT="1"/>
      <dgm:spPr/>
      <dgm:t>
        <a:bodyPr/>
        <a:lstStyle/>
        <a:p>
          <a:endParaRPr lang="es-EC" sz="1400" b="0">
            <a:solidFill>
              <a:schemeClr val="tx1"/>
            </a:solidFill>
          </a:endParaRPr>
        </a:p>
      </dgm:t>
    </dgm:pt>
    <dgm:pt modelId="{59C829AD-446F-4179-89C5-B7A2381E6404}">
      <dgm:prSet custT="1"/>
      <dgm:spPr/>
      <dgm:t>
        <a:bodyPr/>
        <a:lstStyle/>
        <a:p>
          <a:r>
            <a:rPr lang="es-EC" sz="1800" b="0" dirty="0">
              <a:solidFill>
                <a:schemeClr val="tx1"/>
              </a:solidFill>
            </a:rPr>
            <a:t>Estadística descriptiva</a:t>
          </a:r>
        </a:p>
        <a:p>
          <a:r>
            <a:rPr lang="es-EC" sz="1800" b="0" dirty="0">
              <a:solidFill>
                <a:schemeClr val="tx1"/>
              </a:solidFill>
            </a:rPr>
            <a:t>Prueba Chi-Cuadrado</a:t>
          </a:r>
        </a:p>
      </dgm:t>
    </dgm:pt>
    <dgm:pt modelId="{F61C0E2B-C091-4465-81AF-CA9B088E4847}" type="parTrans" cxnId="{3D98EB39-C1AE-4CFB-8EBA-0B22542AB3FC}">
      <dgm:prSet/>
      <dgm:spPr/>
      <dgm:t>
        <a:bodyPr/>
        <a:lstStyle/>
        <a:p>
          <a:endParaRPr lang="es-EC" sz="2400" b="0">
            <a:solidFill>
              <a:schemeClr val="tx1"/>
            </a:solidFill>
          </a:endParaRPr>
        </a:p>
      </dgm:t>
    </dgm:pt>
    <dgm:pt modelId="{2EB787BB-E101-47BF-90E0-27EBBF340EB3}" type="sibTrans" cxnId="{3D98EB39-C1AE-4CFB-8EBA-0B22542AB3FC}">
      <dgm:prSet/>
      <dgm:spPr/>
      <dgm:t>
        <a:bodyPr/>
        <a:lstStyle/>
        <a:p>
          <a:endParaRPr lang="es-EC" sz="2400" b="0">
            <a:solidFill>
              <a:schemeClr val="tx1"/>
            </a:solidFill>
          </a:endParaRPr>
        </a:p>
      </dgm:t>
    </dgm:pt>
    <dgm:pt modelId="{315CDFD6-3772-4AEF-B6D2-C0060104F073}" type="pres">
      <dgm:prSet presAssocID="{58DA3E51-2C86-42C9-A7B4-F7004D71C2C6}" presName="Name0" presStyleCnt="0">
        <dgm:presLayoutVars>
          <dgm:dir/>
          <dgm:animLvl val="lvl"/>
          <dgm:resizeHandles val="exact"/>
        </dgm:presLayoutVars>
      </dgm:prSet>
      <dgm:spPr/>
      <dgm:t>
        <a:bodyPr/>
        <a:lstStyle/>
        <a:p>
          <a:endParaRPr lang="es-EC"/>
        </a:p>
      </dgm:t>
    </dgm:pt>
    <dgm:pt modelId="{7314ACBD-7446-42A6-8196-35DC022DA545}" type="pres">
      <dgm:prSet presAssocID="{2FCACF3B-665A-4C3E-813E-A1DDF365FF94}" presName="vertFlow" presStyleCnt="0"/>
      <dgm:spPr/>
    </dgm:pt>
    <dgm:pt modelId="{C02D52BB-1292-40C5-B75A-BF0665624814}" type="pres">
      <dgm:prSet presAssocID="{2FCACF3B-665A-4C3E-813E-A1DDF365FF94}" presName="header" presStyleLbl="node1" presStyleIdx="0" presStyleCnt="4" custScaleX="111306" custScaleY="139235"/>
      <dgm:spPr/>
      <dgm:t>
        <a:bodyPr/>
        <a:lstStyle/>
        <a:p>
          <a:endParaRPr lang="es-EC"/>
        </a:p>
      </dgm:t>
    </dgm:pt>
    <dgm:pt modelId="{63A4B566-C0B8-4EAD-B09D-2B9E692F205B}" type="pres">
      <dgm:prSet presAssocID="{6C5B69C3-C754-472E-B132-1BACF3F02F30}" presName="parTrans" presStyleLbl="sibTrans2D1" presStyleIdx="0" presStyleCnt="4"/>
      <dgm:spPr/>
      <dgm:t>
        <a:bodyPr/>
        <a:lstStyle/>
        <a:p>
          <a:endParaRPr lang="es-EC"/>
        </a:p>
      </dgm:t>
    </dgm:pt>
    <dgm:pt modelId="{6B804FE6-584E-48A1-8841-A03C053F34CC}" type="pres">
      <dgm:prSet presAssocID="{EAC40EC2-F242-4F32-B5DD-894DCA22C42B}" presName="child" presStyleLbl="alignAccFollowNode1" presStyleIdx="0" presStyleCnt="4">
        <dgm:presLayoutVars>
          <dgm:chMax val="0"/>
          <dgm:bulletEnabled val="1"/>
        </dgm:presLayoutVars>
      </dgm:prSet>
      <dgm:spPr/>
      <dgm:t>
        <a:bodyPr/>
        <a:lstStyle/>
        <a:p>
          <a:endParaRPr lang="es-EC"/>
        </a:p>
      </dgm:t>
    </dgm:pt>
    <dgm:pt modelId="{3461A43B-6907-4D35-B036-C151084675B3}" type="pres">
      <dgm:prSet presAssocID="{2FCACF3B-665A-4C3E-813E-A1DDF365FF94}" presName="hSp" presStyleCnt="0"/>
      <dgm:spPr/>
    </dgm:pt>
    <dgm:pt modelId="{0C85F7AF-7EF2-48AD-A5BF-3A420D2DE1DC}" type="pres">
      <dgm:prSet presAssocID="{CBA72A0E-1742-4B33-ABEB-56B67D8B2739}" presName="vertFlow" presStyleCnt="0"/>
      <dgm:spPr/>
    </dgm:pt>
    <dgm:pt modelId="{3FEB6D9C-79A8-452E-AAB6-C50A293C0F56}" type="pres">
      <dgm:prSet presAssocID="{CBA72A0E-1742-4B33-ABEB-56B67D8B2739}" presName="header" presStyleLbl="node1" presStyleIdx="1" presStyleCnt="4" custScaleY="150039"/>
      <dgm:spPr/>
      <dgm:t>
        <a:bodyPr/>
        <a:lstStyle/>
        <a:p>
          <a:endParaRPr lang="es-EC"/>
        </a:p>
      </dgm:t>
    </dgm:pt>
    <dgm:pt modelId="{077C94E5-50E6-4A97-B800-DBCFC1C54A6B}" type="pres">
      <dgm:prSet presAssocID="{052FC668-7135-4438-9674-43A9284DA09A}" presName="parTrans" presStyleLbl="sibTrans2D1" presStyleIdx="1" presStyleCnt="4"/>
      <dgm:spPr/>
      <dgm:t>
        <a:bodyPr/>
        <a:lstStyle/>
        <a:p>
          <a:endParaRPr lang="es-EC"/>
        </a:p>
      </dgm:t>
    </dgm:pt>
    <dgm:pt modelId="{BBA255CC-733D-417D-9547-D7D637A56DE1}" type="pres">
      <dgm:prSet presAssocID="{B0CDB528-0950-4D23-91FA-B377D8E5F68E}" presName="child" presStyleLbl="alignAccFollowNode1" presStyleIdx="1" presStyleCnt="4">
        <dgm:presLayoutVars>
          <dgm:chMax val="0"/>
          <dgm:bulletEnabled val="1"/>
        </dgm:presLayoutVars>
      </dgm:prSet>
      <dgm:spPr/>
      <dgm:t>
        <a:bodyPr/>
        <a:lstStyle/>
        <a:p>
          <a:endParaRPr lang="es-EC"/>
        </a:p>
      </dgm:t>
    </dgm:pt>
    <dgm:pt modelId="{9D4BA383-2DC3-470D-8CB9-715CB66A2908}" type="pres">
      <dgm:prSet presAssocID="{CBA72A0E-1742-4B33-ABEB-56B67D8B2739}" presName="hSp" presStyleCnt="0"/>
      <dgm:spPr/>
    </dgm:pt>
    <dgm:pt modelId="{B4924CFF-2335-43FB-905B-6EDA1E11BE9E}" type="pres">
      <dgm:prSet presAssocID="{3E4ADAA0-11E2-4E86-9A77-F8328017DE5D}" presName="vertFlow" presStyleCnt="0"/>
      <dgm:spPr/>
    </dgm:pt>
    <dgm:pt modelId="{1A4E4464-DEA9-4046-B900-B8DE37D589F9}" type="pres">
      <dgm:prSet presAssocID="{3E4ADAA0-11E2-4E86-9A77-F8328017DE5D}" presName="header" presStyleLbl="node1" presStyleIdx="2" presStyleCnt="4"/>
      <dgm:spPr/>
      <dgm:t>
        <a:bodyPr/>
        <a:lstStyle/>
        <a:p>
          <a:endParaRPr lang="es-EC"/>
        </a:p>
      </dgm:t>
    </dgm:pt>
    <dgm:pt modelId="{E2566D5E-679A-4EA9-B306-1D03D0FB4016}" type="pres">
      <dgm:prSet presAssocID="{1EEA34D9-15B1-4265-9C44-5D967C4F0FCA}" presName="parTrans" presStyleLbl="sibTrans2D1" presStyleIdx="2" presStyleCnt="4"/>
      <dgm:spPr/>
      <dgm:t>
        <a:bodyPr/>
        <a:lstStyle/>
        <a:p>
          <a:endParaRPr lang="es-EC"/>
        </a:p>
      </dgm:t>
    </dgm:pt>
    <dgm:pt modelId="{F749B00B-19F3-4A08-9731-59C58A7EE6F2}" type="pres">
      <dgm:prSet presAssocID="{AF7272EE-2A42-4D05-B6E2-0E6BCC21B6EA}" presName="child" presStyleLbl="alignAccFollowNode1" presStyleIdx="2" presStyleCnt="4">
        <dgm:presLayoutVars>
          <dgm:chMax val="0"/>
          <dgm:bulletEnabled val="1"/>
        </dgm:presLayoutVars>
      </dgm:prSet>
      <dgm:spPr/>
      <dgm:t>
        <a:bodyPr/>
        <a:lstStyle/>
        <a:p>
          <a:endParaRPr lang="es-EC"/>
        </a:p>
      </dgm:t>
    </dgm:pt>
    <dgm:pt modelId="{38BEE31E-8B57-4FE6-8CA5-E82A4655DC3B}" type="pres">
      <dgm:prSet presAssocID="{3E4ADAA0-11E2-4E86-9A77-F8328017DE5D}" presName="hSp" presStyleCnt="0"/>
      <dgm:spPr/>
    </dgm:pt>
    <dgm:pt modelId="{9EE51967-4637-43AE-B629-1C29FBE43F03}" type="pres">
      <dgm:prSet presAssocID="{09478E87-7EEC-4DCE-B134-D8A13D3EFB3E}" presName="vertFlow" presStyleCnt="0"/>
      <dgm:spPr/>
    </dgm:pt>
    <dgm:pt modelId="{270733A1-28F2-4316-93B7-FBF82F6F11F6}" type="pres">
      <dgm:prSet presAssocID="{09478E87-7EEC-4DCE-B134-D8A13D3EFB3E}" presName="header" presStyleLbl="node1" presStyleIdx="3" presStyleCnt="4"/>
      <dgm:spPr/>
      <dgm:t>
        <a:bodyPr/>
        <a:lstStyle/>
        <a:p>
          <a:endParaRPr lang="es-EC"/>
        </a:p>
      </dgm:t>
    </dgm:pt>
    <dgm:pt modelId="{08332FA7-A4C0-4240-9BAD-E091F75107C4}" type="pres">
      <dgm:prSet presAssocID="{F61C0E2B-C091-4465-81AF-CA9B088E4847}" presName="parTrans" presStyleLbl="sibTrans2D1" presStyleIdx="3" presStyleCnt="4"/>
      <dgm:spPr/>
      <dgm:t>
        <a:bodyPr/>
        <a:lstStyle/>
        <a:p>
          <a:endParaRPr lang="es-EC"/>
        </a:p>
      </dgm:t>
    </dgm:pt>
    <dgm:pt modelId="{2708126E-22DA-4C2C-9779-C679A3620657}" type="pres">
      <dgm:prSet presAssocID="{59C829AD-446F-4179-89C5-B7A2381E6404}" presName="child" presStyleLbl="alignAccFollowNode1" presStyleIdx="3" presStyleCnt="4">
        <dgm:presLayoutVars>
          <dgm:chMax val="0"/>
          <dgm:bulletEnabled val="1"/>
        </dgm:presLayoutVars>
      </dgm:prSet>
      <dgm:spPr/>
      <dgm:t>
        <a:bodyPr/>
        <a:lstStyle/>
        <a:p>
          <a:endParaRPr lang="es-EC"/>
        </a:p>
      </dgm:t>
    </dgm:pt>
  </dgm:ptLst>
  <dgm:cxnLst>
    <dgm:cxn modelId="{941DFF1E-C68B-4A4D-BBD2-4EE6C2DC81C1}" type="presOf" srcId="{F61C0E2B-C091-4465-81AF-CA9B088E4847}" destId="{08332FA7-A4C0-4240-9BAD-E091F75107C4}" srcOrd="0" destOrd="0" presId="urn:microsoft.com/office/officeart/2005/8/layout/lProcess1"/>
    <dgm:cxn modelId="{0956EDCB-6873-49C1-83D1-1239A1F3BAD9}" srcId="{58DA3E51-2C86-42C9-A7B4-F7004D71C2C6}" destId="{3E4ADAA0-11E2-4E86-9A77-F8328017DE5D}" srcOrd="2" destOrd="0" parTransId="{E9C62043-463E-4ECE-9693-12E6B473C025}" sibTransId="{A3EDF86E-9489-4111-8473-AE0908935AAC}"/>
    <dgm:cxn modelId="{C91908C1-7BFC-4CAC-90C3-F37A5DB797F6}" type="presOf" srcId="{CBA72A0E-1742-4B33-ABEB-56B67D8B2739}" destId="{3FEB6D9C-79A8-452E-AAB6-C50A293C0F56}" srcOrd="0" destOrd="0" presId="urn:microsoft.com/office/officeart/2005/8/layout/lProcess1"/>
    <dgm:cxn modelId="{3D98EB39-C1AE-4CFB-8EBA-0B22542AB3FC}" srcId="{09478E87-7EEC-4DCE-B134-D8A13D3EFB3E}" destId="{59C829AD-446F-4179-89C5-B7A2381E6404}" srcOrd="0" destOrd="0" parTransId="{F61C0E2B-C091-4465-81AF-CA9B088E4847}" sibTransId="{2EB787BB-E101-47BF-90E0-27EBBF340EB3}"/>
    <dgm:cxn modelId="{ED82F066-5143-47D1-91AC-C040D8FCA3C7}" srcId="{58DA3E51-2C86-42C9-A7B4-F7004D71C2C6}" destId="{2FCACF3B-665A-4C3E-813E-A1DDF365FF94}" srcOrd="0" destOrd="0" parTransId="{D86DA71E-4A36-44E3-B224-C80CDE546817}" sibTransId="{3040C088-13F5-442A-B0DA-CC7C6B5F903E}"/>
    <dgm:cxn modelId="{EEBBA9AC-B766-4B6E-98FB-9C61F8FDF925}" type="presOf" srcId="{09478E87-7EEC-4DCE-B134-D8A13D3EFB3E}" destId="{270733A1-28F2-4316-93B7-FBF82F6F11F6}" srcOrd="0" destOrd="0" presId="urn:microsoft.com/office/officeart/2005/8/layout/lProcess1"/>
    <dgm:cxn modelId="{A5E68D32-FCDC-411E-B4E7-0123072A388A}" type="presOf" srcId="{59C829AD-446F-4179-89C5-B7A2381E6404}" destId="{2708126E-22DA-4C2C-9779-C679A3620657}" srcOrd="0" destOrd="0" presId="urn:microsoft.com/office/officeart/2005/8/layout/lProcess1"/>
    <dgm:cxn modelId="{A59CFA86-2491-46EC-A105-2021A9893E8F}" type="presOf" srcId="{052FC668-7135-4438-9674-43A9284DA09A}" destId="{077C94E5-50E6-4A97-B800-DBCFC1C54A6B}" srcOrd="0" destOrd="0" presId="urn:microsoft.com/office/officeart/2005/8/layout/lProcess1"/>
    <dgm:cxn modelId="{95003062-ACB1-4F83-B4F6-7BD34B44364B}" type="presOf" srcId="{2FCACF3B-665A-4C3E-813E-A1DDF365FF94}" destId="{C02D52BB-1292-40C5-B75A-BF0665624814}" srcOrd="0" destOrd="0" presId="urn:microsoft.com/office/officeart/2005/8/layout/lProcess1"/>
    <dgm:cxn modelId="{319C77ED-E972-4FA6-9E3F-CA0A8571BD89}" srcId="{58DA3E51-2C86-42C9-A7B4-F7004D71C2C6}" destId="{CBA72A0E-1742-4B33-ABEB-56B67D8B2739}" srcOrd="1" destOrd="0" parTransId="{16BB40CC-AC92-42A5-994A-C9048296969D}" sibTransId="{A8B0019D-4FBD-4744-AB4D-5AD30025DF85}"/>
    <dgm:cxn modelId="{270B5F84-21B5-4F1F-8E07-A88D0260C26E}" srcId="{3E4ADAA0-11E2-4E86-9A77-F8328017DE5D}" destId="{AF7272EE-2A42-4D05-B6E2-0E6BCC21B6EA}" srcOrd="0" destOrd="0" parTransId="{1EEA34D9-15B1-4265-9C44-5D967C4F0FCA}" sibTransId="{2F968621-0BE4-4385-B941-878AEC059101}"/>
    <dgm:cxn modelId="{836BAFDE-CC17-44DF-9156-7717A88A6203}" type="presOf" srcId="{6C5B69C3-C754-472E-B132-1BACF3F02F30}" destId="{63A4B566-C0B8-4EAD-B09D-2B9E692F205B}" srcOrd="0" destOrd="0" presId="urn:microsoft.com/office/officeart/2005/8/layout/lProcess1"/>
    <dgm:cxn modelId="{32584D0E-8ECE-4A25-BEFE-7DB4CF3F1A21}" type="presOf" srcId="{3E4ADAA0-11E2-4E86-9A77-F8328017DE5D}" destId="{1A4E4464-DEA9-4046-B900-B8DE37D589F9}" srcOrd="0" destOrd="0" presId="urn:microsoft.com/office/officeart/2005/8/layout/lProcess1"/>
    <dgm:cxn modelId="{7988966B-5BD1-4BF1-81FB-C777DDC9697D}" type="presOf" srcId="{1EEA34D9-15B1-4265-9C44-5D967C4F0FCA}" destId="{E2566D5E-679A-4EA9-B306-1D03D0FB4016}" srcOrd="0" destOrd="0" presId="urn:microsoft.com/office/officeart/2005/8/layout/lProcess1"/>
    <dgm:cxn modelId="{89DC322C-EAD3-4814-8D54-47C11FE12654}" type="presOf" srcId="{EAC40EC2-F242-4F32-B5DD-894DCA22C42B}" destId="{6B804FE6-584E-48A1-8841-A03C053F34CC}" srcOrd="0" destOrd="0" presId="urn:microsoft.com/office/officeart/2005/8/layout/lProcess1"/>
    <dgm:cxn modelId="{09182422-B708-4AF8-BD92-35DBA4C7DC30}" srcId="{58DA3E51-2C86-42C9-A7B4-F7004D71C2C6}" destId="{09478E87-7EEC-4DCE-B134-D8A13D3EFB3E}" srcOrd="3" destOrd="0" parTransId="{12EDF1C6-5CA1-4B08-906F-51FFC86F5F41}" sibTransId="{87AC1133-B973-425E-9484-0CAE5D351E46}"/>
    <dgm:cxn modelId="{AA02DCBD-3560-411F-AA35-148085360CF5}" srcId="{CBA72A0E-1742-4B33-ABEB-56B67D8B2739}" destId="{B0CDB528-0950-4D23-91FA-B377D8E5F68E}" srcOrd="0" destOrd="0" parTransId="{052FC668-7135-4438-9674-43A9284DA09A}" sibTransId="{30AA4009-986D-41B4-81C1-9DEFED61AC3E}"/>
    <dgm:cxn modelId="{9B121A30-E79F-4C7A-9CD5-47115124E264}" type="presOf" srcId="{B0CDB528-0950-4D23-91FA-B377D8E5F68E}" destId="{BBA255CC-733D-417D-9547-D7D637A56DE1}" srcOrd="0" destOrd="0" presId="urn:microsoft.com/office/officeart/2005/8/layout/lProcess1"/>
    <dgm:cxn modelId="{8568EACD-D36C-4032-9C93-196217CB06A8}" type="presOf" srcId="{58DA3E51-2C86-42C9-A7B4-F7004D71C2C6}" destId="{315CDFD6-3772-4AEF-B6D2-C0060104F073}" srcOrd="0" destOrd="0" presId="urn:microsoft.com/office/officeart/2005/8/layout/lProcess1"/>
    <dgm:cxn modelId="{6C98210F-8251-4CEF-A12F-D07C7A6CCD4B}" srcId="{2FCACF3B-665A-4C3E-813E-A1DDF365FF94}" destId="{EAC40EC2-F242-4F32-B5DD-894DCA22C42B}" srcOrd="0" destOrd="0" parTransId="{6C5B69C3-C754-472E-B132-1BACF3F02F30}" sibTransId="{4CF9EA36-F241-4826-B879-D592C0534D40}"/>
    <dgm:cxn modelId="{8D411B64-9F17-43CA-BDF4-86346CF3B5FD}" type="presOf" srcId="{AF7272EE-2A42-4D05-B6E2-0E6BCC21B6EA}" destId="{F749B00B-19F3-4A08-9731-59C58A7EE6F2}" srcOrd="0" destOrd="0" presId="urn:microsoft.com/office/officeart/2005/8/layout/lProcess1"/>
    <dgm:cxn modelId="{06175E1E-037D-48BE-B29B-B992BB0C88D6}" type="presParOf" srcId="{315CDFD6-3772-4AEF-B6D2-C0060104F073}" destId="{7314ACBD-7446-42A6-8196-35DC022DA545}" srcOrd="0" destOrd="0" presId="urn:microsoft.com/office/officeart/2005/8/layout/lProcess1"/>
    <dgm:cxn modelId="{9354F2DE-F319-49C9-948A-8003C4D940D2}" type="presParOf" srcId="{7314ACBD-7446-42A6-8196-35DC022DA545}" destId="{C02D52BB-1292-40C5-B75A-BF0665624814}" srcOrd="0" destOrd="0" presId="urn:microsoft.com/office/officeart/2005/8/layout/lProcess1"/>
    <dgm:cxn modelId="{7B6CB867-FA39-4E2E-A92F-39568F7D00DF}" type="presParOf" srcId="{7314ACBD-7446-42A6-8196-35DC022DA545}" destId="{63A4B566-C0B8-4EAD-B09D-2B9E692F205B}" srcOrd="1" destOrd="0" presId="urn:microsoft.com/office/officeart/2005/8/layout/lProcess1"/>
    <dgm:cxn modelId="{AB8F0FF8-0CF1-4B77-A007-00C1235AECFA}" type="presParOf" srcId="{7314ACBD-7446-42A6-8196-35DC022DA545}" destId="{6B804FE6-584E-48A1-8841-A03C053F34CC}" srcOrd="2" destOrd="0" presId="urn:microsoft.com/office/officeart/2005/8/layout/lProcess1"/>
    <dgm:cxn modelId="{F15E3FDB-128F-4C1B-92A2-8AB77DC629CB}" type="presParOf" srcId="{315CDFD6-3772-4AEF-B6D2-C0060104F073}" destId="{3461A43B-6907-4D35-B036-C151084675B3}" srcOrd="1" destOrd="0" presId="urn:microsoft.com/office/officeart/2005/8/layout/lProcess1"/>
    <dgm:cxn modelId="{953E3073-AE57-43B1-9A75-26A47BE34B27}" type="presParOf" srcId="{315CDFD6-3772-4AEF-B6D2-C0060104F073}" destId="{0C85F7AF-7EF2-48AD-A5BF-3A420D2DE1DC}" srcOrd="2" destOrd="0" presId="urn:microsoft.com/office/officeart/2005/8/layout/lProcess1"/>
    <dgm:cxn modelId="{8A9E8BF1-7611-41B5-9056-38893C0AC6DB}" type="presParOf" srcId="{0C85F7AF-7EF2-48AD-A5BF-3A420D2DE1DC}" destId="{3FEB6D9C-79A8-452E-AAB6-C50A293C0F56}" srcOrd="0" destOrd="0" presId="urn:microsoft.com/office/officeart/2005/8/layout/lProcess1"/>
    <dgm:cxn modelId="{7C1F6FAC-3052-405F-8DCB-C31B929196B6}" type="presParOf" srcId="{0C85F7AF-7EF2-48AD-A5BF-3A420D2DE1DC}" destId="{077C94E5-50E6-4A97-B800-DBCFC1C54A6B}" srcOrd="1" destOrd="0" presId="urn:microsoft.com/office/officeart/2005/8/layout/lProcess1"/>
    <dgm:cxn modelId="{B7601BC9-8388-406F-9DBE-84E9B0CCFAB9}" type="presParOf" srcId="{0C85F7AF-7EF2-48AD-A5BF-3A420D2DE1DC}" destId="{BBA255CC-733D-417D-9547-D7D637A56DE1}" srcOrd="2" destOrd="0" presId="urn:microsoft.com/office/officeart/2005/8/layout/lProcess1"/>
    <dgm:cxn modelId="{C04048B3-F1EB-47C5-B5BD-3A90BC565A3D}" type="presParOf" srcId="{315CDFD6-3772-4AEF-B6D2-C0060104F073}" destId="{9D4BA383-2DC3-470D-8CB9-715CB66A2908}" srcOrd="3" destOrd="0" presId="urn:microsoft.com/office/officeart/2005/8/layout/lProcess1"/>
    <dgm:cxn modelId="{28D1C97C-08BD-4F6D-A316-511F44D024AA}" type="presParOf" srcId="{315CDFD6-3772-4AEF-B6D2-C0060104F073}" destId="{B4924CFF-2335-43FB-905B-6EDA1E11BE9E}" srcOrd="4" destOrd="0" presId="urn:microsoft.com/office/officeart/2005/8/layout/lProcess1"/>
    <dgm:cxn modelId="{1DDC0AE9-0B08-4345-A102-581B991137D6}" type="presParOf" srcId="{B4924CFF-2335-43FB-905B-6EDA1E11BE9E}" destId="{1A4E4464-DEA9-4046-B900-B8DE37D589F9}" srcOrd="0" destOrd="0" presId="urn:microsoft.com/office/officeart/2005/8/layout/lProcess1"/>
    <dgm:cxn modelId="{DC9F538F-ACEE-48CD-84E4-F688FC4EC13A}" type="presParOf" srcId="{B4924CFF-2335-43FB-905B-6EDA1E11BE9E}" destId="{E2566D5E-679A-4EA9-B306-1D03D0FB4016}" srcOrd="1" destOrd="0" presId="urn:microsoft.com/office/officeart/2005/8/layout/lProcess1"/>
    <dgm:cxn modelId="{248A52FD-5E00-4E95-B032-8A4C49074400}" type="presParOf" srcId="{B4924CFF-2335-43FB-905B-6EDA1E11BE9E}" destId="{F749B00B-19F3-4A08-9731-59C58A7EE6F2}" srcOrd="2" destOrd="0" presId="urn:microsoft.com/office/officeart/2005/8/layout/lProcess1"/>
    <dgm:cxn modelId="{631DB695-452B-4737-9471-83E8BEF2ECCE}" type="presParOf" srcId="{315CDFD6-3772-4AEF-B6D2-C0060104F073}" destId="{38BEE31E-8B57-4FE6-8CA5-E82A4655DC3B}" srcOrd="5" destOrd="0" presId="urn:microsoft.com/office/officeart/2005/8/layout/lProcess1"/>
    <dgm:cxn modelId="{372E62DB-1666-43DE-8C93-FD9D0CA28E76}" type="presParOf" srcId="{315CDFD6-3772-4AEF-B6D2-C0060104F073}" destId="{9EE51967-4637-43AE-B629-1C29FBE43F03}" srcOrd="6" destOrd="0" presId="urn:microsoft.com/office/officeart/2005/8/layout/lProcess1"/>
    <dgm:cxn modelId="{5B0A3247-6C04-491D-A2A5-F6F695D2A569}" type="presParOf" srcId="{9EE51967-4637-43AE-B629-1C29FBE43F03}" destId="{270733A1-28F2-4316-93B7-FBF82F6F11F6}" srcOrd="0" destOrd="0" presId="urn:microsoft.com/office/officeart/2005/8/layout/lProcess1"/>
    <dgm:cxn modelId="{6C7F44F3-C787-4C41-AEDB-5B68283C463A}" type="presParOf" srcId="{9EE51967-4637-43AE-B629-1C29FBE43F03}" destId="{08332FA7-A4C0-4240-9BAD-E091F75107C4}" srcOrd="1" destOrd="0" presId="urn:microsoft.com/office/officeart/2005/8/layout/lProcess1"/>
    <dgm:cxn modelId="{56B1D0B7-0254-4D99-8AEC-4EE20492367D}" type="presParOf" srcId="{9EE51967-4637-43AE-B629-1C29FBE43F03}" destId="{2708126E-22DA-4C2C-9779-C679A3620657}" srcOrd="2"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62B7A1-BE6C-4519-81EA-8A033492D024}" type="doc">
      <dgm:prSet loTypeId="urn:microsoft.com/office/officeart/2005/8/layout/hierarchy2" loCatId="hierarchy" qsTypeId="urn:microsoft.com/office/officeart/2005/8/quickstyle/simple5" qsCatId="simple" csTypeId="urn:microsoft.com/office/officeart/2005/8/colors/accent3_1" csCatId="accent3" phldr="1"/>
      <dgm:spPr/>
      <dgm:t>
        <a:bodyPr/>
        <a:lstStyle/>
        <a:p>
          <a:endParaRPr lang="es-EC"/>
        </a:p>
      </dgm:t>
    </dgm:pt>
    <dgm:pt modelId="{A5FCD818-6379-43CA-9CA6-B8A560A6A684}">
      <dgm:prSet phldrT="[Texto]" custT="1"/>
      <dgm:spPr/>
      <dgm:t>
        <a:bodyPr/>
        <a:lstStyle/>
        <a:p>
          <a:r>
            <a:rPr lang="es-EC" sz="1800" b="1" dirty="0">
              <a:effectLst>
                <a:outerShdw blurRad="38100" dist="38100" dir="2700000" algn="tl">
                  <a:srgbClr val="000000">
                    <a:alpha val="43137"/>
                  </a:srgbClr>
                </a:outerShdw>
              </a:effectLst>
            </a:rPr>
            <a:t>BASE LEGAL</a:t>
          </a:r>
        </a:p>
      </dgm:t>
    </dgm:pt>
    <dgm:pt modelId="{EF50EA15-91AD-4247-A5BD-C6EBFB826AEF}" type="parTrans" cxnId="{BEA91B78-D47B-4141-8759-4992AE0C1218}">
      <dgm:prSet/>
      <dgm:spPr/>
      <dgm:t>
        <a:bodyPr/>
        <a:lstStyle/>
        <a:p>
          <a:endParaRPr lang="es-EC" sz="3200"/>
        </a:p>
      </dgm:t>
    </dgm:pt>
    <dgm:pt modelId="{21734C75-D75A-4A38-AE4E-FAD8F9A7EAD0}" type="sibTrans" cxnId="{BEA91B78-D47B-4141-8759-4992AE0C1218}">
      <dgm:prSet/>
      <dgm:spPr/>
      <dgm:t>
        <a:bodyPr/>
        <a:lstStyle/>
        <a:p>
          <a:endParaRPr lang="es-EC" sz="3200"/>
        </a:p>
      </dgm:t>
    </dgm:pt>
    <dgm:pt modelId="{029F60D0-6634-48FC-BC7E-442EE1BD5E6C}">
      <dgm:prSet phldrT="[Texto]" custT="1"/>
      <dgm:spPr/>
      <dgm:t>
        <a:bodyPr/>
        <a:lstStyle/>
        <a:p>
          <a:r>
            <a:rPr lang="es-EC" sz="1800" b="1" dirty="0">
              <a:effectLst>
                <a:outerShdw blurRad="38100" dist="38100" dir="2700000" algn="tl">
                  <a:srgbClr val="000000">
                    <a:alpha val="43137"/>
                  </a:srgbClr>
                </a:outerShdw>
              </a:effectLst>
            </a:rPr>
            <a:t>EXTERNA</a:t>
          </a:r>
        </a:p>
      </dgm:t>
    </dgm:pt>
    <dgm:pt modelId="{32D97B21-2E6B-44D4-871A-260FE7B85E72}" type="parTrans" cxnId="{A04FD2E6-4C8D-4595-8F3E-840F0E5E005A}">
      <dgm:prSet custT="1"/>
      <dgm:spPr/>
      <dgm:t>
        <a:bodyPr/>
        <a:lstStyle/>
        <a:p>
          <a:endParaRPr lang="es-EC" sz="900"/>
        </a:p>
      </dgm:t>
    </dgm:pt>
    <dgm:pt modelId="{0573D7B3-C7F7-4119-8CF6-6DAD8F94265B}" type="sibTrans" cxnId="{A04FD2E6-4C8D-4595-8F3E-840F0E5E005A}">
      <dgm:prSet/>
      <dgm:spPr/>
      <dgm:t>
        <a:bodyPr/>
        <a:lstStyle/>
        <a:p>
          <a:endParaRPr lang="es-EC" sz="3200"/>
        </a:p>
      </dgm:t>
    </dgm:pt>
    <dgm:pt modelId="{26B14D2E-844F-4871-BF2E-50C4BF4F9F61}">
      <dgm:prSet phldrT="[Texto]" custT="1"/>
      <dgm:spPr/>
      <dgm:t>
        <a:bodyPr/>
        <a:lstStyle/>
        <a:p>
          <a:r>
            <a:rPr lang="es-EC" sz="1800" dirty="0"/>
            <a:t>Constitución de la República del Ecuador</a:t>
          </a:r>
        </a:p>
      </dgm:t>
    </dgm:pt>
    <dgm:pt modelId="{790AEE7D-D7F4-455C-8D00-7E171212E318}" type="parTrans" cxnId="{52C4D85F-09E9-4B41-9E55-94C313F235D9}">
      <dgm:prSet custT="1"/>
      <dgm:spPr/>
      <dgm:t>
        <a:bodyPr/>
        <a:lstStyle/>
        <a:p>
          <a:endParaRPr lang="es-EC" sz="900"/>
        </a:p>
      </dgm:t>
    </dgm:pt>
    <dgm:pt modelId="{8079D023-7D8C-4EAD-AD01-6CA9250E418C}" type="sibTrans" cxnId="{52C4D85F-09E9-4B41-9E55-94C313F235D9}">
      <dgm:prSet/>
      <dgm:spPr/>
      <dgm:t>
        <a:bodyPr/>
        <a:lstStyle/>
        <a:p>
          <a:endParaRPr lang="es-EC" sz="3200"/>
        </a:p>
      </dgm:t>
    </dgm:pt>
    <dgm:pt modelId="{0C66853B-FB0C-412B-89CA-323BB0DE9B2B}">
      <dgm:prSet phldrT="[Texto]" custT="1"/>
      <dgm:spPr/>
      <dgm:t>
        <a:bodyPr/>
        <a:lstStyle/>
        <a:p>
          <a:r>
            <a:rPr lang="es-EC" sz="1800" dirty="0"/>
            <a:t>Ley Orgánica de Educación Superior</a:t>
          </a:r>
        </a:p>
      </dgm:t>
    </dgm:pt>
    <dgm:pt modelId="{A80961D0-87CC-4AD1-A7AB-A3C864F1C7E6}" type="parTrans" cxnId="{6E828573-D0AD-4276-895A-9C5B46529BFC}">
      <dgm:prSet custT="1"/>
      <dgm:spPr/>
      <dgm:t>
        <a:bodyPr/>
        <a:lstStyle/>
        <a:p>
          <a:endParaRPr lang="es-EC" sz="900"/>
        </a:p>
      </dgm:t>
    </dgm:pt>
    <dgm:pt modelId="{A6604F2D-0854-44A4-9A1A-FAC0B21977FA}" type="sibTrans" cxnId="{6E828573-D0AD-4276-895A-9C5B46529BFC}">
      <dgm:prSet/>
      <dgm:spPr/>
      <dgm:t>
        <a:bodyPr/>
        <a:lstStyle/>
        <a:p>
          <a:endParaRPr lang="es-EC" sz="3200"/>
        </a:p>
      </dgm:t>
    </dgm:pt>
    <dgm:pt modelId="{377659D3-3A30-4CD9-B03E-6DA56E2A7526}">
      <dgm:prSet phldrT="[Texto]" custT="1"/>
      <dgm:spPr/>
      <dgm:t>
        <a:bodyPr/>
        <a:lstStyle/>
        <a:p>
          <a:r>
            <a:rPr lang="es-EC" sz="1800" b="1" dirty="0">
              <a:effectLst>
                <a:outerShdw blurRad="38100" dist="38100" dir="2700000" algn="tl">
                  <a:srgbClr val="000000">
                    <a:alpha val="43137"/>
                  </a:srgbClr>
                </a:outerShdw>
              </a:effectLst>
            </a:rPr>
            <a:t>INTERNA</a:t>
          </a:r>
        </a:p>
      </dgm:t>
    </dgm:pt>
    <dgm:pt modelId="{A46ADF91-C4E9-4040-BA31-97C168724324}" type="parTrans" cxnId="{7C8B695A-65AF-4847-8911-3822BD951675}">
      <dgm:prSet custT="1"/>
      <dgm:spPr/>
      <dgm:t>
        <a:bodyPr/>
        <a:lstStyle/>
        <a:p>
          <a:endParaRPr lang="es-EC" sz="900"/>
        </a:p>
      </dgm:t>
    </dgm:pt>
    <dgm:pt modelId="{F5CD3C49-F505-41EE-B304-04654C552EB6}" type="sibTrans" cxnId="{7C8B695A-65AF-4847-8911-3822BD951675}">
      <dgm:prSet/>
      <dgm:spPr/>
      <dgm:t>
        <a:bodyPr/>
        <a:lstStyle/>
        <a:p>
          <a:endParaRPr lang="es-EC" sz="3200"/>
        </a:p>
      </dgm:t>
    </dgm:pt>
    <dgm:pt modelId="{9C7B5601-01A9-442F-8382-1B948E1B08BB}">
      <dgm:prSet phldrT="[Texto]" custT="1"/>
      <dgm:spPr/>
      <dgm:t>
        <a:bodyPr/>
        <a:lstStyle/>
        <a:p>
          <a:r>
            <a:rPr lang="es-EC" sz="1800" dirty="0"/>
            <a:t>Estatuto de la Universidad de las Fuerzas Armadas – ESPE</a:t>
          </a:r>
        </a:p>
      </dgm:t>
    </dgm:pt>
    <dgm:pt modelId="{5F5F0935-041C-40C5-99DD-05D7121CD5BE}" type="parTrans" cxnId="{CAED01EE-2AC0-40FF-A4A7-E45B1E622133}">
      <dgm:prSet custT="1"/>
      <dgm:spPr/>
      <dgm:t>
        <a:bodyPr/>
        <a:lstStyle/>
        <a:p>
          <a:endParaRPr lang="es-EC" sz="900"/>
        </a:p>
      </dgm:t>
    </dgm:pt>
    <dgm:pt modelId="{2D358C8D-2692-4375-BC7A-97992F3CD2AD}" type="sibTrans" cxnId="{CAED01EE-2AC0-40FF-A4A7-E45B1E622133}">
      <dgm:prSet/>
      <dgm:spPr/>
      <dgm:t>
        <a:bodyPr/>
        <a:lstStyle/>
        <a:p>
          <a:endParaRPr lang="es-EC" sz="3200"/>
        </a:p>
      </dgm:t>
    </dgm:pt>
    <dgm:pt modelId="{364A47C8-C593-4FAF-88E4-E51CDCC0847C}">
      <dgm:prSet phldrT="[Texto]" custT="1"/>
      <dgm:spPr/>
      <dgm:t>
        <a:bodyPr/>
        <a:lstStyle/>
        <a:p>
          <a:r>
            <a:rPr lang="es-EC" sz="1800" dirty="0"/>
            <a:t>Reglamento de Régimen Académico</a:t>
          </a:r>
        </a:p>
      </dgm:t>
    </dgm:pt>
    <dgm:pt modelId="{D3F13CFD-A83E-42D8-826C-6FC7C44DF5C1}" type="parTrans" cxnId="{3A78E2B8-6414-46C0-973C-89B9B421430D}">
      <dgm:prSet custT="1"/>
      <dgm:spPr/>
      <dgm:t>
        <a:bodyPr/>
        <a:lstStyle/>
        <a:p>
          <a:endParaRPr lang="es-EC" sz="900"/>
        </a:p>
      </dgm:t>
    </dgm:pt>
    <dgm:pt modelId="{888BF3CD-D940-44C0-8D23-709B2B90E5C6}" type="sibTrans" cxnId="{3A78E2B8-6414-46C0-973C-89B9B421430D}">
      <dgm:prSet/>
      <dgm:spPr/>
      <dgm:t>
        <a:bodyPr/>
        <a:lstStyle/>
        <a:p>
          <a:endParaRPr lang="es-EC" sz="3200"/>
        </a:p>
      </dgm:t>
    </dgm:pt>
    <dgm:pt modelId="{C4298F65-0DDC-4ADA-B2C1-C2E9A34B1B53}">
      <dgm:prSet phldrT="[Texto]" custT="1"/>
      <dgm:spPr/>
      <dgm:t>
        <a:bodyPr/>
        <a:lstStyle/>
        <a:p>
          <a:r>
            <a:rPr lang="es-EC" sz="1800" dirty="0"/>
            <a:t>Reglamento de Armonización de la Nomenclatura de Títulos Profesionales y Grados Académicos que confieren las Instituciones de Educación Superior del Ecuador</a:t>
          </a:r>
        </a:p>
      </dgm:t>
    </dgm:pt>
    <dgm:pt modelId="{D5942839-9ACD-4523-9B42-C493345034C6}" type="parTrans" cxnId="{FA3BAD05-D6DA-44F4-A103-6E2A8D24B106}">
      <dgm:prSet custT="1"/>
      <dgm:spPr/>
      <dgm:t>
        <a:bodyPr/>
        <a:lstStyle/>
        <a:p>
          <a:endParaRPr lang="es-EC" sz="900"/>
        </a:p>
      </dgm:t>
    </dgm:pt>
    <dgm:pt modelId="{6682D03F-1D1B-42AB-AA91-1737E9293B73}" type="sibTrans" cxnId="{FA3BAD05-D6DA-44F4-A103-6E2A8D24B106}">
      <dgm:prSet/>
      <dgm:spPr/>
      <dgm:t>
        <a:bodyPr/>
        <a:lstStyle/>
        <a:p>
          <a:endParaRPr lang="es-EC" sz="3200"/>
        </a:p>
      </dgm:t>
    </dgm:pt>
    <dgm:pt modelId="{83617D43-A487-402A-BD9D-280FEB13921F}">
      <dgm:prSet phldrT="[Texto]" custT="1"/>
      <dgm:spPr/>
      <dgm:t>
        <a:bodyPr/>
        <a:lstStyle/>
        <a:p>
          <a:r>
            <a:rPr lang="es-EC" sz="1800" dirty="0"/>
            <a:t>Reglamento de Presentación y Aprobación de Carreras y Programas de las Instituciones de Educación Superior</a:t>
          </a:r>
        </a:p>
      </dgm:t>
    </dgm:pt>
    <dgm:pt modelId="{C08B1224-0930-4049-9D2B-84C3C4910903}" type="parTrans" cxnId="{D0CCC85B-FC1E-46CE-B755-D142B8974A14}">
      <dgm:prSet custT="1"/>
      <dgm:spPr/>
      <dgm:t>
        <a:bodyPr/>
        <a:lstStyle/>
        <a:p>
          <a:endParaRPr lang="es-EC" sz="900"/>
        </a:p>
      </dgm:t>
    </dgm:pt>
    <dgm:pt modelId="{42DEE3F4-0F2B-4EFE-9C0E-B11C8F8D1013}" type="sibTrans" cxnId="{D0CCC85B-FC1E-46CE-B755-D142B8974A14}">
      <dgm:prSet/>
      <dgm:spPr/>
      <dgm:t>
        <a:bodyPr/>
        <a:lstStyle/>
        <a:p>
          <a:endParaRPr lang="es-EC" sz="3200"/>
        </a:p>
      </dgm:t>
    </dgm:pt>
    <dgm:pt modelId="{0C4CC0D4-DCDC-45D6-AEA9-CDA150C60752}">
      <dgm:prSet phldrT="[Texto]" custT="1"/>
      <dgm:spPr/>
      <dgm:t>
        <a:bodyPr/>
        <a:lstStyle/>
        <a:p>
          <a:r>
            <a:rPr lang="es-EC" sz="1800" dirty="0"/>
            <a:t>Reglamento Interno de Régimen Académico de la Universidad de las Fuerzas Armadas – ESPE</a:t>
          </a:r>
        </a:p>
      </dgm:t>
    </dgm:pt>
    <dgm:pt modelId="{B889C9F9-9D81-417C-8F5A-B1E433ABD860}" type="parTrans" cxnId="{4B8FF323-504A-468F-BC9E-594F6E83CCB8}">
      <dgm:prSet custT="1"/>
      <dgm:spPr/>
      <dgm:t>
        <a:bodyPr/>
        <a:lstStyle/>
        <a:p>
          <a:endParaRPr lang="es-EC" sz="900"/>
        </a:p>
      </dgm:t>
    </dgm:pt>
    <dgm:pt modelId="{6E730F49-3BFF-4513-929E-8BDAB65EC059}" type="sibTrans" cxnId="{4B8FF323-504A-468F-BC9E-594F6E83CCB8}">
      <dgm:prSet/>
      <dgm:spPr/>
      <dgm:t>
        <a:bodyPr/>
        <a:lstStyle/>
        <a:p>
          <a:endParaRPr lang="es-EC" sz="3200"/>
        </a:p>
      </dgm:t>
    </dgm:pt>
    <dgm:pt modelId="{9061B6C3-DF9B-4740-8D96-2B87AEDDEC4F}">
      <dgm:prSet phldrT="[Texto]" custT="1"/>
      <dgm:spPr/>
      <dgm:t>
        <a:bodyPr/>
        <a:lstStyle/>
        <a:p>
          <a:r>
            <a:rPr lang="es-EC" sz="1800" b="0" dirty="0"/>
            <a:t>Reglamento Interno de Carrera y Escalafón del Profesor e Investigador de la Universidad de las Fuerzas Armadas – ESPE</a:t>
          </a:r>
        </a:p>
      </dgm:t>
    </dgm:pt>
    <dgm:pt modelId="{60D46F34-FD58-4216-BD81-74F5061474F7}" type="parTrans" cxnId="{6D9F15EE-D93F-471E-94F8-5BE1490AAA33}">
      <dgm:prSet custT="1"/>
      <dgm:spPr/>
      <dgm:t>
        <a:bodyPr/>
        <a:lstStyle/>
        <a:p>
          <a:endParaRPr lang="es-EC" sz="900"/>
        </a:p>
      </dgm:t>
    </dgm:pt>
    <dgm:pt modelId="{ED2E03FE-67EF-4F4E-A0BB-DBD8FF3AA596}" type="sibTrans" cxnId="{6D9F15EE-D93F-471E-94F8-5BE1490AAA33}">
      <dgm:prSet/>
      <dgm:spPr/>
      <dgm:t>
        <a:bodyPr/>
        <a:lstStyle/>
        <a:p>
          <a:endParaRPr lang="es-EC" sz="3200"/>
        </a:p>
      </dgm:t>
    </dgm:pt>
    <dgm:pt modelId="{FE474E1A-88F4-4AD7-9D84-B1275F3F0C69}">
      <dgm:prSet phldrT="[Texto]" custT="1"/>
      <dgm:spPr/>
      <dgm:t>
        <a:bodyPr/>
        <a:lstStyle/>
        <a:p>
          <a:r>
            <a:rPr lang="es-EC" sz="1800" dirty="0"/>
            <a:t>Resoluciones</a:t>
          </a:r>
        </a:p>
      </dgm:t>
    </dgm:pt>
    <dgm:pt modelId="{6CF66619-F081-445E-AD0E-E70153844013}" type="parTrans" cxnId="{EF1DAA58-8B20-49DB-AA37-D7115C1B4B08}">
      <dgm:prSet custT="1"/>
      <dgm:spPr/>
      <dgm:t>
        <a:bodyPr/>
        <a:lstStyle/>
        <a:p>
          <a:endParaRPr lang="es-EC" sz="900"/>
        </a:p>
      </dgm:t>
    </dgm:pt>
    <dgm:pt modelId="{F44D7359-BFF9-4340-8501-D308B02B0D3C}" type="sibTrans" cxnId="{EF1DAA58-8B20-49DB-AA37-D7115C1B4B08}">
      <dgm:prSet/>
      <dgm:spPr/>
      <dgm:t>
        <a:bodyPr/>
        <a:lstStyle/>
        <a:p>
          <a:endParaRPr lang="es-EC" sz="3200"/>
        </a:p>
      </dgm:t>
    </dgm:pt>
    <dgm:pt modelId="{9F4F3BC9-66C3-46A6-A6C5-2FB989EB3F7F}">
      <dgm:prSet phldrT="[Texto]" custT="1"/>
      <dgm:spPr/>
      <dgm:t>
        <a:bodyPr/>
        <a:lstStyle/>
        <a:p>
          <a:r>
            <a:rPr lang="es-EC" sz="1600" dirty="0"/>
            <a:t>ESPE-HCU-RES-2016-004</a:t>
          </a:r>
        </a:p>
      </dgm:t>
    </dgm:pt>
    <dgm:pt modelId="{3EB7DE03-C06D-4276-B35B-A995AD7A5F09}" type="parTrans" cxnId="{26095B24-325E-4D90-AF05-FB4B0DFAA072}">
      <dgm:prSet custT="1"/>
      <dgm:spPr/>
      <dgm:t>
        <a:bodyPr/>
        <a:lstStyle/>
        <a:p>
          <a:endParaRPr lang="es-EC" sz="900"/>
        </a:p>
      </dgm:t>
    </dgm:pt>
    <dgm:pt modelId="{EC24A2DB-BD04-4624-B27C-2C820BACF10D}" type="sibTrans" cxnId="{26095B24-325E-4D90-AF05-FB4B0DFAA072}">
      <dgm:prSet/>
      <dgm:spPr/>
      <dgm:t>
        <a:bodyPr/>
        <a:lstStyle/>
        <a:p>
          <a:endParaRPr lang="es-EC" sz="3200"/>
        </a:p>
      </dgm:t>
    </dgm:pt>
    <dgm:pt modelId="{6EFB630A-7B81-412C-9AA8-338F7668DACB}">
      <dgm:prSet phldrT="[Texto]" custT="1"/>
      <dgm:spPr/>
      <dgm:t>
        <a:bodyPr/>
        <a:lstStyle/>
        <a:p>
          <a:r>
            <a:rPr lang="es-EC" sz="1600" dirty="0"/>
            <a:t>ESPE-HCU-RES-2017-108</a:t>
          </a:r>
        </a:p>
      </dgm:t>
    </dgm:pt>
    <dgm:pt modelId="{5EFFB1BC-7C9B-42EE-B882-F3DAA70922A1}" type="parTrans" cxnId="{A7AE16A2-4A2E-4AA5-8E4A-C2F4A55670F3}">
      <dgm:prSet custT="1"/>
      <dgm:spPr/>
      <dgm:t>
        <a:bodyPr/>
        <a:lstStyle/>
        <a:p>
          <a:endParaRPr lang="es-EC" sz="900"/>
        </a:p>
      </dgm:t>
    </dgm:pt>
    <dgm:pt modelId="{CF7CC343-6ECC-4626-A3A9-17FAF2910308}" type="sibTrans" cxnId="{A7AE16A2-4A2E-4AA5-8E4A-C2F4A55670F3}">
      <dgm:prSet/>
      <dgm:spPr/>
      <dgm:t>
        <a:bodyPr/>
        <a:lstStyle/>
        <a:p>
          <a:endParaRPr lang="es-EC" sz="3200"/>
        </a:p>
      </dgm:t>
    </dgm:pt>
    <dgm:pt modelId="{C688533F-A89E-4B17-89E3-19690B019376}">
      <dgm:prSet phldrT="[Texto]" custT="1"/>
      <dgm:spPr/>
      <dgm:t>
        <a:bodyPr/>
        <a:lstStyle/>
        <a:p>
          <a:r>
            <a:rPr lang="es-EC" sz="1600" dirty="0"/>
            <a:t>ESPE-HCUP-RES-2015-103</a:t>
          </a:r>
        </a:p>
      </dgm:t>
    </dgm:pt>
    <dgm:pt modelId="{34CBE9CB-26FC-4481-8CC3-850C16E7881B}" type="parTrans" cxnId="{52E7546B-B111-4E72-9825-B2B3CEB983D3}">
      <dgm:prSet custT="1"/>
      <dgm:spPr/>
      <dgm:t>
        <a:bodyPr/>
        <a:lstStyle/>
        <a:p>
          <a:endParaRPr lang="es-EC" sz="900"/>
        </a:p>
      </dgm:t>
    </dgm:pt>
    <dgm:pt modelId="{05EC9DC3-5941-4659-82E7-F433F52417EB}" type="sibTrans" cxnId="{52E7546B-B111-4E72-9825-B2B3CEB983D3}">
      <dgm:prSet/>
      <dgm:spPr/>
      <dgm:t>
        <a:bodyPr/>
        <a:lstStyle/>
        <a:p>
          <a:endParaRPr lang="es-EC" sz="3200"/>
        </a:p>
      </dgm:t>
    </dgm:pt>
    <dgm:pt modelId="{B33C3782-2A83-435D-A858-F4AC55A8ED8C}">
      <dgm:prSet phldrT="[Texto]" custT="1"/>
      <dgm:spPr/>
      <dgm:t>
        <a:bodyPr/>
        <a:lstStyle/>
        <a:p>
          <a:r>
            <a:rPr lang="es-EC" sz="1600" dirty="0"/>
            <a:t>ESPE-HCU-RES-2015-012</a:t>
          </a:r>
        </a:p>
      </dgm:t>
    </dgm:pt>
    <dgm:pt modelId="{D17E1AFA-CB63-4748-9FC5-7D3A2407065B}" type="parTrans" cxnId="{4C291119-E22D-43D5-BEFF-D857CFE135D1}">
      <dgm:prSet custT="1"/>
      <dgm:spPr/>
      <dgm:t>
        <a:bodyPr/>
        <a:lstStyle/>
        <a:p>
          <a:endParaRPr lang="es-EC" sz="900"/>
        </a:p>
      </dgm:t>
    </dgm:pt>
    <dgm:pt modelId="{3685E35F-BDF6-4B2D-B5A1-6CCE266CB294}" type="sibTrans" cxnId="{4C291119-E22D-43D5-BEFF-D857CFE135D1}">
      <dgm:prSet/>
      <dgm:spPr/>
      <dgm:t>
        <a:bodyPr/>
        <a:lstStyle/>
        <a:p>
          <a:endParaRPr lang="es-EC" sz="3200"/>
        </a:p>
      </dgm:t>
    </dgm:pt>
    <dgm:pt modelId="{0E8A3EC2-26FE-44FE-BC44-11B9182E0839}" type="pres">
      <dgm:prSet presAssocID="{AE62B7A1-BE6C-4519-81EA-8A033492D024}" presName="diagram" presStyleCnt="0">
        <dgm:presLayoutVars>
          <dgm:chPref val="1"/>
          <dgm:dir/>
          <dgm:animOne val="branch"/>
          <dgm:animLvl val="lvl"/>
          <dgm:resizeHandles val="exact"/>
        </dgm:presLayoutVars>
      </dgm:prSet>
      <dgm:spPr/>
      <dgm:t>
        <a:bodyPr/>
        <a:lstStyle/>
        <a:p>
          <a:endParaRPr lang="es-EC"/>
        </a:p>
      </dgm:t>
    </dgm:pt>
    <dgm:pt modelId="{1F48506D-DF27-4591-89DB-CB63484D4ACA}" type="pres">
      <dgm:prSet presAssocID="{A5FCD818-6379-43CA-9CA6-B8A560A6A684}" presName="root1" presStyleCnt="0"/>
      <dgm:spPr/>
    </dgm:pt>
    <dgm:pt modelId="{3FBD1F3B-707A-463F-8465-E7D22943C662}" type="pres">
      <dgm:prSet presAssocID="{A5FCD818-6379-43CA-9CA6-B8A560A6A684}" presName="LevelOneTextNode" presStyleLbl="node0" presStyleIdx="0" presStyleCnt="1" custScaleX="157012" custScaleY="294981" custLinFactNeighborX="-40349" custLinFactNeighborY="16560">
        <dgm:presLayoutVars>
          <dgm:chPref val="3"/>
        </dgm:presLayoutVars>
      </dgm:prSet>
      <dgm:spPr/>
      <dgm:t>
        <a:bodyPr/>
        <a:lstStyle/>
        <a:p>
          <a:endParaRPr lang="es-EC"/>
        </a:p>
      </dgm:t>
    </dgm:pt>
    <dgm:pt modelId="{D0939C0B-91E0-4BAD-8DFE-E18B66347689}" type="pres">
      <dgm:prSet presAssocID="{A5FCD818-6379-43CA-9CA6-B8A560A6A684}" presName="level2hierChild" presStyleCnt="0"/>
      <dgm:spPr/>
    </dgm:pt>
    <dgm:pt modelId="{30A92467-EFE2-46E2-A645-066B156203E3}" type="pres">
      <dgm:prSet presAssocID="{32D97B21-2E6B-44D4-871A-260FE7B85E72}" presName="conn2-1" presStyleLbl="parChTrans1D2" presStyleIdx="0" presStyleCnt="2"/>
      <dgm:spPr/>
      <dgm:t>
        <a:bodyPr/>
        <a:lstStyle/>
        <a:p>
          <a:endParaRPr lang="es-EC"/>
        </a:p>
      </dgm:t>
    </dgm:pt>
    <dgm:pt modelId="{B3BB2502-D3CE-4670-BB26-4D475B9128A8}" type="pres">
      <dgm:prSet presAssocID="{32D97B21-2E6B-44D4-871A-260FE7B85E72}" presName="connTx" presStyleLbl="parChTrans1D2" presStyleIdx="0" presStyleCnt="2"/>
      <dgm:spPr/>
      <dgm:t>
        <a:bodyPr/>
        <a:lstStyle/>
        <a:p>
          <a:endParaRPr lang="es-EC"/>
        </a:p>
      </dgm:t>
    </dgm:pt>
    <dgm:pt modelId="{BC9CFB86-61AA-4EAA-AFD5-1A4CA7801858}" type="pres">
      <dgm:prSet presAssocID="{029F60D0-6634-48FC-BC7E-442EE1BD5E6C}" presName="root2" presStyleCnt="0"/>
      <dgm:spPr/>
    </dgm:pt>
    <dgm:pt modelId="{E7DE93D0-7DA2-42CD-B21C-945CB15CC65A}" type="pres">
      <dgm:prSet presAssocID="{029F60D0-6634-48FC-BC7E-442EE1BD5E6C}" presName="LevelTwoTextNode" presStyleLbl="node2" presStyleIdx="0" presStyleCnt="2" custScaleX="164975" custScaleY="168294" custLinFactNeighborX="-7476" custLinFactNeighborY="18655">
        <dgm:presLayoutVars>
          <dgm:chPref val="3"/>
        </dgm:presLayoutVars>
      </dgm:prSet>
      <dgm:spPr/>
      <dgm:t>
        <a:bodyPr/>
        <a:lstStyle/>
        <a:p>
          <a:endParaRPr lang="es-EC"/>
        </a:p>
      </dgm:t>
    </dgm:pt>
    <dgm:pt modelId="{C97BBB45-401B-4FF1-AAFA-BC2DB87D9E7C}" type="pres">
      <dgm:prSet presAssocID="{029F60D0-6634-48FC-BC7E-442EE1BD5E6C}" presName="level3hierChild" presStyleCnt="0"/>
      <dgm:spPr/>
    </dgm:pt>
    <dgm:pt modelId="{855A7505-3A4E-4DE4-BECA-EBFAF771877C}" type="pres">
      <dgm:prSet presAssocID="{790AEE7D-D7F4-455C-8D00-7E171212E318}" presName="conn2-1" presStyleLbl="parChTrans1D3" presStyleIdx="0" presStyleCnt="9"/>
      <dgm:spPr/>
      <dgm:t>
        <a:bodyPr/>
        <a:lstStyle/>
        <a:p>
          <a:endParaRPr lang="es-EC"/>
        </a:p>
      </dgm:t>
    </dgm:pt>
    <dgm:pt modelId="{981AD76F-D7DD-495E-B604-B8636F95146B}" type="pres">
      <dgm:prSet presAssocID="{790AEE7D-D7F4-455C-8D00-7E171212E318}" presName="connTx" presStyleLbl="parChTrans1D3" presStyleIdx="0" presStyleCnt="9"/>
      <dgm:spPr/>
      <dgm:t>
        <a:bodyPr/>
        <a:lstStyle/>
        <a:p>
          <a:endParaRPr lang="es-EC"/>
        </a:p>
      </dgm:t>
    </dgm:pt>
    <dgm:pt modelId="{DC349CBD-7A29-4931-B12F-0B170D4D3255}" type="pres">
      <dgm:prSet presAssocID="{26B14D2E-844F-4871-BF2E-50C4BF4F9F61}" presName="root2" presStyleCnt="0"/>
      <dgm:spPr/>
    </dgm:pt>
    <dgm:pt modelId="{B548C028-F0D4-40D6-BC8D-C7D02087022C}" type="pres">
      <dgm:prSet presAssocID="{26B14D2E-844F-4871-BF2E-50C4BF4F9F61}" presName="LevelTwoTextNode" presStyleLbl="node3" presStyleIdx="0" presStyleCnt="9" custScaleX="849056" custLinFactNeighborX="16819" custLinFactNeighborY="24102">
        <dgm:presLayoutVars>
          <dgm:chPref val="3"/>
        </dgm:presLayoutVars>
      </dgm:prSet>
      <dgm:spPr/>
      <dgm:t>
        <a:bodyPr/>
        <a:lstStyle/>
        <a:p>
          <a:endParaRPr lang="es-EC"/>
        </a:p>
      </dgm:t>
    </dgm:pt>
    <dgm:pt modelId="{69B3DD99-E029-44BC-89DB-F4D37E239DBA}" type="pres">
      <dgm:prSet presAssocID="{26B14D2E-844F-4871-BF2E-50C4BF4F9F61}" presName="level3hierChild" presStyleCnt="0"/>
      <dgm:spPr/>
    </dgm:pt>
    <dgm:pt modelId="{C0DB82D0-B9BF-4FC5-AF01-56F7BBFBAAEB}" type="pres">
      <dgm:prSet presAssocID="{A80961D0-87CC-4AD1-A7AB-A3C864F1C7E6}" presName="conn2-1" presStyleLbl="parChTrans1D3" presStyleIdx="1" presStyleCnt="9"/>
      <dgm:spPr/>
      <dgm:t>
        <a:bodyPr/>
        <a:lstStyle/>
        <a:p>
          <a:endParaRPr lang="es-EC"/>
        </a:p>
      </dgm:t>
    </dgm:pt>
    <dgm:pt modelId="{B04E995D-3F33-42AA-AB89-84FB589D81A8}" type="pres">
      <dgm:prSet presAssocID="{A80961D0-87CC-4AD1-A7AB-A3C864F1C7E6}" presName="connTx" presStyleLbl="parChTrans1D3" presStyleIdx="1" presStyleCnt="9"/>
      <dgm:spPr/>
      <dgm:t>
        <a:bodyPr/>
        <a:lstStyle/>
        <a:p>
          <a:endParaRPr lang="es-EC"/>
        </a:p>
      </dgm:t>
    </dgm:pt>
    <dgm:pt modelId="{563F69B8-1745-4E4D-B705-74FA7D6B0B04}" type="pres">
      <dgm:prSet presAssocID="{0C66853B-FB0C-412B-89CA-323BB0DE9B2B}" presName="root2" presStyleCnt="0"/>
      <dgm:spPr/>
    </dgm:pt>
    <dgm:pt modelId="{F34756D9-3FA0-4FB2-B493-8B9CC7385A99}" type="pres">
      <dgm:prSet presAssocID="{0C66853B-FB0C-412B-89CA-323BB0DE9B2B}" presName="LevelTwoTextNode" presStyleLbl="node3" presStyleIdx="1" presStyleCnt="9" custScaleX="850316" custLinFactNeighborX="14871" custLinFactNeighborY="39455">
        <dgm:presLayoutVars>
          <dgm:chPref val="3"/>
        </dgm:presLayoutVars>
      </dgm:prSet>
      <dgm:spPr/>
      <dgm:t>
        <a:bodyPr/>
        <a:lstStyle/>
        <a:p>
          <a:endParaRPr lang="es-EC"/>
        </a:p>
      </dgm:t>
    </dgm:pt>
    <dgm:pt modelId="{CB884530-E223-479D-80A8-5FAF38876875}" type="pres">
      <dgm:prSet presAssocID="{0C66853B-FB0C-412B-89CA-323BB0DE9B2B}" presName="level3hierChild" presStyleCnt="0"/>
      <dgm:spPr/>
    </dgm:pt>
    <dgm:pt modelId="{3F48AC72-C00B-4F9A-ACAD-E8819ED94F48}" type="pres">
      <dgm:prSet presAssocID="{D3F13CFD-A83E-42D8-826C-6FC7C44DF5C1}" presName="conn2-1" presStyleLbl="parChTrans1D3" presStyleIdx="2" presStyleCnt="9"/>
      <dgm:spPr/>
      <dgm:t>
        <a:bodyPr/>
        <a:lstStyle/>
        <a:p>
          <a:endParaRPr lang="es-EC"/>
        </a:p>
      </dgm:t>
    </dgm:pt>
    <dgm:pt modelId="{C7A72066-E461-4735-BB7D-DE4BCFE0F756}" type="pres">
      <dgm:prSet presAssocID="{D3F13CFD-A83E-42D8-826C-6FC7C44DF5C1}" presName="connTx" presStyleLbl="parChTrans1D3" presStyleIdx="2" presStyleCnt="9"/>
      <dgm:spPr/>
      <dgm:t>
        <a:bodyPr/>
        <a:lstStyle/>
        <a:p>
          <a:endParaRPr lang="es-EC"/>
        </a:p>
      </dgm:t>
    </dgm:pt>
    <dgm:pt modelId="{2B0BE402-91F2-4A00-962C-14C27F3450CF}" type="pres">
      <dgm:prSet presAssocID="{364A47C8-C593-4FAF-88E4-E51CDCC0847C}" presName="root2" presStyleCnt="0"/>
      <dgm:spPr/>
    </dgm:pt>
    <dgm:pt modelId="{9612DDB7-523C-4145-B736-75E3FED863EB}" type="pres">
      <dgm:prSet presAssocID="{364A47C8-C593-4FAF-88E4-E51CDCC0847C}" presName="LevelTwoTextNode" presStyleLbl="node3" presStyleIdx="2" presStyleCnt="9" custScaleX="850316" custScaleY="117821" custLinFactNeighborX="14601" custLinFactNeighborY="62913">
        <dgm:presLayoutVars>
          <dgm:chPref val="3"/>
        </dgm:presLayoutVars>
      </dgm:prSet>
      <dgm:spPr/>
      <dgm:t>
        <a:bodyPr/>
        <a:lstStyle/>
        <a:p>
          <a:endParaRPr lang="es-EC"/>
        </a:p>
      </dgm:t>
    </dgm:pt>
    <dgm:pt modelId="{DD9D750C-1975-4BEA-807C-8A4606B49D35}" type="pres">
      <dgm:prSet presAssocID="{364A47C8-C593-4FAF-88E4-E51CDCC0847C}" presName="level3hierChild" presStyleCnt="0"/>
      <dgm:spPr/>
    </dgm:pt>
    <dgm:pt modelId="{A6CEBF4E-66B6-4EAC-83FF-ADE690E7DCE6}" type="pres">
      <dgm:prSet presAssocID="{D5942839-9ACD-4523-9B42-C493345034C6}" presName="conn2-1" presStyleLbl="parChTrans1D3" presStyleIdx="3" presStyleCnt="9"/>
      <dgm:spPr/>
      <dgm:t>
        <a:bodyPr/>
        <a:lstStyle/>
        <a:p>
          <a:endParaRPr lang="es-EC"/>
        </a:p>
      </dgm:t>
    </dgm:pt>
    <dgm:pt modelId="{8B1AFC5E-3BC9-48C8-BB1B-4F446EF2F00C}" type="pres">
      <dgm:prSet presAssocID="{D5942839-9ACD-4523-9B42-C493345034C6}" presName="connTx" presStyleLbl="parChTrans1D3" presStyleIdx="3" presStyleCnt="9"/>
      <dgm:spPr/>
      <dgm:t>
        <a:bodyPr/>
        <a:lstStyle/>
        <a:p>
          <a:endParaRPr lang="es-EC"/>
        </a:p>
      </dgm:t>
    </dgm:pt>
    <dgm:pt modelId="{5D3ED2DA-DD35-461E-8E11-4752BFA317A9}" type="pres">
      <dgm:prSet presAssocID="{C4298F65-0DDC-4ADA-B2C1-C2E9A34B1B53}" presName="root2" presStyleCnt="0"/>
      <dgm:spPr/>
    </dgm:pt>
    <dgm:pt modelId="{9F71D542-3990-4D05-A58F-9539D3B78397}" type="pres">
      <dgm:prSet presAssocID="{C4298F65-0DDC-4ADA-B2C1-C2E9A34B1B53}" presName="LevelTwoTextNode" presStyleLbl="node3" presStyleIdx="3" presStyleCnt="9" custScaleX="850316" custScaleY="380802" custLinFactNeighborX="15786" custLinFactNeighborY="79604">
        <dgm:presLayoutVars>
          <dgm:chPref val="3"/>
        </dgm:presLayoutVars>
      </dgm:prSet>
      <dgm:spPr/>
      <dgm:t>
        <a:bodyPr/>
        <a:lstStyle/>
        <a:p>
          <a:endParaRPr lang="es-EC"/>
        </a:p>
      </dgm:t>
    </dgm:pt>
    <dgm:pt modelId="{ADC5CAE2-ABA0-4AF5-8DC3-DB570951EE5A}" type="pres">
      <dgm:prSet presAssocID="{C4298F65-0DDC-4ADA-B2C1-C2E9A34B1B53}" presName="level3hierChild" presStyleCnt="0"/>
      <dgm:spPr/>
    </dgm:pt>
    <dgm:pt modelId="{E59578E1-C0D3-4F3F-AB2A-3EBC97BE8C77}" type="pres">
      <dgm:prSet presAssocID="{C08B1224-0930-4049-9D2B-84C3C4910903}" presName="conn2-1" presStyleLbl="parChTrans1D3" presStyleIdx="4" presStyleCnt="9"/>
      <dgm:spPr/>
      <dgm:t>
        <a:bodyPr/>
        <a:lstStyle/>
        <a:p>
          <a:endParaRPr lang="es-EC"/>
        </a:p>
      </dgm:t>
    </dgm:pt>
    <dgm:pt modelId="{788834A7-C683-49B8-B5B6-4A33EDCACBB8}" type="pres">
      <dgm:prSet presAssocID="{C08B1224-0930-4049-9D2B-84C3C4910903}" presName="connTx" presStyleLbl="parChTrans1D3" presStyleIdx="4" presStyleCnt="9"/>
      <dgm:spPr/>
      <dgm:t>
        <a:bodyPr/>
        <a:lstStyle/>
        <a:p>
          <a:endParaRPr lang="es-EC"/>
        </a:p>
      </dgm:t>
    </dgm:pt>
    <dgm:pt modelId="{BDC997E7-FE7A-4F24-9D16-C27CF753131E}" type="pres">
      <dgm:prSet presAssocID="{83617D43-A487-402A-BD9D-280FEB13921F}" presName="root2" presStyleCnt="0"/>
      <dgm:spPr/>
    </dgm:pt>
    <dgm:pt modelId="{3E929AB1-9C40-454C-8581-4078FB275898}" type="pres">
      <dgm:prSet presAssocID="{83617D43-A487-402A-BD9D-280FEB13921F}" presName="LevelTwoTextNode" presStyleLbl="node3" presStyleIdx="4" presStyleCnt="9" custScaleX="850316" custScaleY="207986" custLinFactNeighborX="17176" custLinFactNeighborY="86493">
        <dgm:presLayoutVars>
          <dgm:chPref val="3"/>
        </dgm:presLayoutVars>
      </dgm:prSet>
      <dgm:spPr/>
      <dgm:t>
        <a:bodyPr/>
        <a:lstStyle/>
        <a:p>
          <a:endParaRPr lang="es-EC"/>
        </a:p>
      </dgm:t>
    </dgm:pt>
    <dgm:pt modelId="{C8C21217-7C0B-4DE1-BB98-A643978EC1B9}" type="pres">
      <dgm:prSet presAssocID="{83617D43-A487-402A-BD9D-280FEB13921F}" presName="level3hierChild" presStyleCnt="0"/>
      <dgm:spPr/>
    </dgm:pt>
    <dgm:pt modelId="{083512B8-F0BE-4478-801C-843D1860F27D}" type="pres">
      <dgm:prSet presAssocID="{A46ADF91-C4E9-4040-BA31-97C168724324}" presName="conn2-1" presStyleLbl="parChTrans1D2" presStyleIdx="1" presStyleCnt="2"/>
      <dgm:spPr/>
      <dgm:t>
        <a:bodyPr/>
        <a:lstStyle/>
        <a:p>
          <a:endParaRPr lang="es-EC"/>
        </a:p>
      </dgm:t>
    </dgm:pt>
    <dgm:pt modelId="{1EF95714-F6B9-4F49-B17D-818EEB5FC3DC}" type="pres">
      <dgm:prSet presAssocID="{A46ADF91-C4E9-4040-BA31-97C168724324}" presName="connTx" presStyleLbl="parChTrans1D2" presStyleIdx="1" presStyleCnt="2"/>
      <dgm:spPr/>
      <dgm:t>
        <a:bodyPr/>
        <a:lstStyle/>
        <a:p>
          <a:endParaRPr lang="es-EC"/>
        </a:p>
      </dgm:t>
    </dgm:pt>
    <dgm:pt modelId="{2384C6E1-DA9B-4752-A3C4-C3188CF8DB2B}" type="pres">
      <dgm:prSet presAssocID="{377659D3-3A30-4CD9-B03E-6DA56E2A7526}" presName="root2" presStyleCnt="0"/>
      <dgm:spPr/>
    </dgm:pt>
    <dgm:pt modelId="{A3924C5C-FE9A-4197-BF96-EC187C8A6321}" type="pres">
      <dgm:prSet presAssocID="{377659D3-3A30-4CD9-B03E-6DA56E2A7526}" presName="LevelTwoTextNode" presStyleLbl="node2" presStyleIdx="1" presStyleCnt="2" custScaleX="164975" custScaleY="168294" custLinFactNeighborX="-7476" custLinFactNeighborY="18655">
        <dgm:presLayoutVars>
          <dgm:chPref val="3"/>
        </dgm:presLayoutVars>
      </dgm:prSet>
      <dgm:spPr/>
      <dgm:t>
        <a:bodyPr/>
        <a:lstStyle/>
        <a:p>
          <a:endParaRPr lang="es-EC"/>
        </a:p>
      </dgm:t>
    </dgm:pt>
    <dgm:pt modelId="{0C6BC3B4-2FBD-4D30-B7E6-4F47F9039875}" type="pres">
      <dgm:prSet presAssocID="{377659D3-3A30-4CD9-B03E-6DA56E2A7526}" presName="level3hierChild" presStyleCnt="0"/>
      <dgm:spPr/>
    </dgm:pt>
    <dgm:pt modelId="{CE525B57-49CA-4082-B3C1-2CBEB24D9D92}" type="pres">
      <dgm:prSet presAssocID="{5F5F0935-041C-40C5-99DD-05D7121CD5BE}" presName="conn2-1" presStyleLbl="parChTrans1D3" presStyleIdx="5" presStyleCnt="9"/>
      <dgm:spPr/>
      <dgm:t>
        <a:bodyPr/>
        <a:lstStyle/>
        <a:p>
          <a:endParaRPr lang="es-EC"/>
        </a:p>
      </dgm:t>
    </dgm:pt>
    <dgm:pt modelId="{0C436DB8-3524-4F6E-B91A-F1028E44824A}" type="pres">
      <dgm:prSet presAssocID="{5F5F0935-041C-40C5-99DD-05D7121CD5BE}" presName="connTx" presStyleLbl="parChTrans1D3" presStyleIdx="5" presStyleCnt="9"/>
      <dgm:spPr/>
      <dgm:t>
        <a:bodyPr/>
        <a:lstStyle/>
        <a:p>
          <a:endParaRPr lang="es-EC"/>
        </a:p>
      </dgm:t>
    </dgm:pt>
    <dgm:pt modelId="{A4103C63-755D-4C62-A5F1-C13796BBBD7D}" type="pres">
      <dgm:prSet presAssocID="{9C7B5601-01A9-442F-8382-1B948E1B08BB}" presName="root2" presStyleCnt="0"/>
      <dgm:spPr/>
    </dgm:pt>
    <dgm:pt modelId="{7D8FD9C1-31DA-43D9-A7D6-384E8D2846DD}" type="pres">
      <dgm:prSet presAssocID="{9C7B5601-01A9-442F-8382-1B948E1B08BB}" presName="LevelTwoTextNode" presStyleLbl="node3" presStyleIdx="5" presStyleCnt="9" custScaleX="850316" custScaleY="128735" custLinFactY="24355" custLinFactNeighborX="13390" custLinFactNeighborY="100000">
        <dgm:presLayoutVars>
          <dgm:chPref val="3"/>
        </dgm:presLayoutVars>
      </dgm:prSet>
      <dgm:spPr/>
      <dgm:t>
        <a:bodyPr/>
        <a:lstStyle/>
        <a:p>
          <a:endParaRPr lang="es-EC"/>
        </a:p>
      </dgm:t>
    </dgm:pt>
    <dgm:pt modelId="{D2620F97-5C5B-486C-B439-B50E26B262A2}" type="pres">
      <dgm:prSet presAssocID="{9C7B5601-01A9-442F-8382-1B948E1B08BB}" presName="level3hierChild" presStyleCnt="0"/>
      <dgm:spPr/>
    </dgm:pt>
    <dgm:pt modelId="{1E8F71A9-4623-44B8-A09E-85442430730F}" type="pres">
      <dgm:prSet presAssocID="{B889C9F9-9D81-417C-8F5A-B1E433ABD860}" presName="conn2-1" presStyleLbl="parChTrans1D3" presStyleIdx="6" presStyleCnt="9"/>
      <dgm:spPr/>
      <dgm:t>
        <a:bodyPr/>
        <a:lstStyle/>
        <a:p>
          <a:endParaRPr lang="es-EC"/>
        </a:p>
      </dgm:t>
    </dgm:pt>
    <dgm:pt modelId="{E91B1C55-B8A4-4B05-8231-7FFE14418711}" type="pres">
      <dgm:prSet presAssocID="{B889C9F9-9D81-417C-8F5A-B1E433ABD860}" presName="connTx" presStyleLbl="parChTrans1D3" presStyleIdx="6" presStyleCnt="9"/>
      <dgm:spPr/>
      <dgm:t>
        <a:bodyPr/>
        <a:lstStyle/>
        <a:p>
          <a:endParaRPr lang="es-EC"/>
        </a:p>
      </dgm:t>
    </dgm:pt>
    <dgm:pt modelId="{32E3F758-C40D-4C55-9AA6-DE9FD3261670}" type="pres">
      <dgm:prSet presAssocID="{0C4CC0D4-DCDC-45D6-AEA9-CDA150C60752}" presName="root2" presStyleCnt="0"/>
      <dgm:spPr/>
    </dgm:pt>
    <dgm:pt modelId="{8484622B-9AD7-484D-9EFA-EFDF4B2F6B3C}" type="pres">
      <dgm:prSet presAssocID="{0C4CC0D4-DCDC-45D6-AEA9-CDA150C60752}" presName="LevelTwoTextNode" presStyleLbl="node3" presStyleIdx="6" presStyleCnt="9" custScaleX="850316" custScaleY="183923" custLinFactY="39593" custLinFactNeighborX="11803" custLinFactNeighborY="100000">
        <dgm:presLayoutVars>
          <dgm:chPref val="3"/>
        </dgm:presLayoutVars>
      </dgm:prSet>
      <dgm:spPr/>
      <dgm:t>
        <a:bodyPr/>
        <a:lstStyle/>
        <a:p>
          <a:endParaRPr lang="es-EC"/>
        </a:p>
      </dgm:t>
    </dgm:pt>
    <dgm:pt modelId="{87841FE7-8851-4D42-96FD-3FA5964EAEA1}" type="pres">
      <dgm:prSet presAssocID="{0C4CC0D4-DCDC-45D6-AEA9-CDA150C60752}" presName="level3hierChild" presStyleCnt="0"/>
      <dgm:spPr/>
    </dgm:pt>
    <dgm:pt modelId="{CCC5DA37-8FAF-4BB5-A848-B0CB92DC8DC1}" type="pres">
      <dgm:prSet presAssocID="{60D46F34-FD58-4216-BD81-74F5061474F7}" presName="conn2-1" presStyleLbl="parChTrans1D3" presStyleIdx="7" presStyleCnt="9"/>
      <dgm:spPr/>
      <dgm:t>
        <a:bodyPr/>
        <a:lstStyle/>
        <a:p>
          <a:endParaRPr lang="es-EC"/>
        </a:p>
      </dgm:t>
    </dgm:pt>
    <dgm:pt modelId="{AC7A84C2-DC73-4677-ADC7-AECB0F483459}" type="pres">
      <dgm:prSet presAssocID="{60D46F34-FD58-4216-BD81-74F5061474F7}" presName="connTx" presStyleLbl="parChTrans1D3" presStyleIdx="7" presStyleCnt="9"/>
      <dgm:spPr/>
      <dgm:t>
        <a:bodyPr/>
        <a:lstStyle/>
        <a:p>
          <a:endParaRPr lang="es-EC"/>
        </a:p>
      </dgm:t>
    </dgm:pt>
    <dgm:pt modelId="{B2826537-61D0-4FD4-91FE-7920A10C16FE}" type="pres">
      <dgm:prSet presAssocID="{9061B6C3-DF9B-4740-8D96-2B87AEDDEC4F}" presName="root2" presStyleCnt="0"/>
      <dgm:spPr/>
    </dgm:pt>
    <dgm:pt modelId="{4678DE6E-7686-4FD3-9BFF-27E5BD7903C5}" type="pres">
      <dgm:prSet presAssocID="{9061B6C3-DF9B-4740-8D96-2B87AEDDEC4F}" presName="LevelTwoTextNode" presStyleLbl="node3" presStyleIdx="7" presStyleCnt="9" custScaleX="850316" custScaleY="277025" custLinFactY="46713" custLinFactNeighborX="12615" custLinFactNeighborY="100000">
        <dgm:presLayoutVars>
          <dgm:chPref val="3"/>
        </dgm:presLayoutVars>
      </dgm:prSet>
      <dgm:spPr/>
      <dgm:t>
        <a:bodyPr/>
        <a:lstStyle/>
        <a:p>
          <a:endParaRPr lang="es-EC"/>
        </a:p>
      </dgm:t>
    </dgm:pt>
    <dgm:pt modelId="{4D8546DC-FF9F-4A9E-A22F-7C6C2C1DDC19}" type="pres">
      <dgm:prSet presAssocID="{9061B6C3-DF9B-4740-8D96-2B87AEDDEC4F}" presName="level3hierChild" presStyleCnt="0"/>
      <dgm:spPr/>
    </dgm:pt>
    <dgm:pt modelId="{392B0D07-DCDB-42A4-9527-5011A0517913}" type="pres">
      <dgm:prSet presAssocID="{6CF66619-F081-445E-AD0E-E70153844013}" presName="conn2-1" presStyleLbl="parChTrans1D3" presStyleIdx="8" presStyleCnt="9"/>
      <dgm:spPr/>
      <dgm:t>
        <a:bodyPr/>
        <a:lstStyle/>
        <a:p>
          <a:endParaRPr lang="es-EC"/>
        </a:p>
      </dgm:t>
    </dgm:pt>
    <dgm:pt modelId="{F0D8530B-A0C3-49F7-B5FA-D77E7E2BEF31}" type="pres">
      <dgm:prSet presAssocID="{6CF66619-F081-445E-AD0E-E70153844013}" presName="connTx" presStyleLbl="parChTrans1D3" presStyleIdx="8" presStyleCnt="9"/>
      <dgm:spPr/>
      <dgm:t>
        <a:bodyPr/>
        <a:lstStyle/>
        <a:p>
          <a:endParaRPr lang="es-EC"/>
        </a:p>
      </dgm:t>
    </dgm:pt>
    <dgm:pt modelId="{B3B1444F-0EFA-41E6-806E-D11DEF13FD62}" type="pres">
      <dgm:prSet presAssocID="{FE474E1A-88F4-4AD7-9D84-B1275F3F0C69}" presName="root2" presStyleCnt="0"/>
      <dgm:spPr/>
    </dgm:pt>
    <dgm:pt modelId="{97616854-A576-4467-812C-A2DB896E6044}" type="pres">
      <dgm:prSet presAssocID="{FE474E1A-88F4-4AD7-9D84-B1275F3F0C69}" presName="LevelTwoTextNode" presStyleLbl="node3" presStyleIdx="8" presStyleCnt="9" custScaleX="850316" custLinFactY="58129" custLinFactNeighborX="9541" custLinFactNeighborY="100000">
        <dgm:presLayoutVars>
          <dgm:chPref val="3"/>
        </dgm:presLayoutVars>
      </dgm:prSet>
      <dgm:spPr/>
      <dgm:t>
        <a:bodyPr/>
        <a:lstStyle/>
        <a:p>
          <a:endParaRPr lang="es-EC"/>
        </a:p>
      </dgm:t>
    </dgm:pt>
    <dgm:pt modelId="{F9A871E4-4E12-4438-B574-E29D36E44C24}" type="pres">
      <dgm:prSet presAssocID="{FE474E1A-88F4-4AD7-9D84-B1275F3F0C69}" presName="level3hierChild" presStyleCnt="0"/>
      <dgm:spPr/>
    </dgm:pt>
    <dgm:pt modelId="{4E0A904D-F7C6-4603-A8DC-47D827AD9A3A}" type="pres">
      <dgm:prSet presAssocID="{3EB7DE03-C06D-4276-B35B-A995AD7A5F09}" presName="conn2-1" presStyleLbl="parChTrans1D4" presStyleIdx="0" presStyleCnt="4"/>
      <dgm:spPr/>
      <dgm:t>
        <a:bodyPr/>
        <a:lstStyle/>
        <a:p>
          <a:endParaRPr lang="es-EC"/>
        </a:p>
      </dgm:t>
    </dgm:pt>
    <dgm:pt modelId="{6B186442-F5C7-4B80-8DD7-8EED12F659F9}" type="pres">
      <dgm:prSet presAssocID="{3EB7DE03-C06D-4276-B35B-A995AD7A5F09}" presName="connTx" presStyleLbl="parChTrans1D4" presStyleIdx="0" presStyleCnt="4"/>
      <dgm:spPr/>
      <dgm:t>
        <a:bodyPr/>
        <a:lstStyle/>
        <a:p>
          <a:endParaRPr lang="es-EC"/>
        </a:p>
      </dgm:t>
    </dgm:pt>
    <dgm:pt modelId="{5DD526B0-6D6A-4C45-A3BA-70BAF979537E}" type="pres">
      <dgm:prSet presAssocID="{9F4F3BC9-66C3-46A6-A6C5-2FB989EB3F7F}" presName="root2" presStyleCnt="0"/>
      <dgm:spPr/>
    </dgm:pt>
    <dgm:pt modelId="{90296D0B-F3F3-4CAC-B9E6-E6E633FCB5CB}" type="pres">
      <dgm:prSet presAssocID="{9F4F3BC9-66C3-46A6-A6C5-2FB989EB3F7F}" presName="LevelTwoTextNode" presStyleLbl="node4" presStyleIdx="0" presStyleCnt="4" custScaleX="362614" custLinFactNeighborX="53817" custLinFactNeighborY="-30223">
        <dgm:presLayoutVars>
          <dgm:chPref val="3"/>
        </dgm:presLayoutVars>
      </dgm:prSet>
      <dgm:spPr/>
      <dgm:t>
        <a:bodyPr/>
        <a:lstStyle/>
        <a:p>
          <a:endParaRPr lang="es-EC"/>
        </a:p>
      </dgm:t>
    </dgm:pt>
    <dgm:pt modelId="{B026EB10-2730-4B4B-B685-93DF11E84816}" type="pres">
      <dgm:prSet presAssocID="{9F4F3BC9-66C3-46A6-A6C5-2FB989EB3F7F}" presName="level3hierChild" presStyleCnt="0"/>
      <dgm:spPr/>
    </dgm:pt>
    <dgm:pt modelId="{F480376F-A6A7-43DF-A792-3D150B6473EE}" type="pres">
      <dgm:prSet presAssocID="{5EFFB1BC-7C9B-42EE-B882-F3DAA70922A1}" presName="conn2-1" presStyleLbl="parChTrans1D4" presStyleIdx="1" presStyleCnt="4"/>
      <dgm:spPr/>
      <dgm:t>
        <a:bodyPr/>
        <a:lstStyle/>
        <a:p>
          <a:endParaRPr lang="es-EC"/>
        </a:p>
      </dgm:t>
    </dgm:pt>
    <dgm:pt modelId="{05BE80EE-D4BE-4872-8BAF-B15917A7018F}" type="pres">
      <dgm:prSet presAssocID="{5EFFB1BC-7C9B-42EE-B882-F3DAA70922A1}" presName="connTx" presStyleLbl="parChTrans1D4" presStyleIdx="1" presStyleCnt="4"/>
      <dgm:spPr/>
      <dgm:t>
        <a:bodyPr/>
        <a:lstStyle/>
        <a:p>
          <a:endParaRPr lang="es-EC"/>
        </a:p>
      </dgm:t>
    </dgm:pt>
    <dgm:pt modelId="{53CE6C7F-106D-4464-877A-BACF4CAB1B66}" type="pres">
      <dgm:prSet presAssocID="{6EFB630A-7B81-412C-9AA8-338F7668DACB}" presName="root2" presStyleCnt="0"/>
      <dgm:spPr/>
    </dgm:pt>
    <dgm:pt modelId="{6F99BA8B-9D08-4719-B0A1-BEE561ED39A5}" type="pres">
      <dgm:prSet presAssocID="{6EFB630A-7B81-412C-9AA8-338F7668DACB}" presName="LevelTwoTextNode" presStyleLbl="node4" presStyleIdx="1" presStyleCnt="4" custScaleX="362614" custLinFactNeighborX="53817" custLinFactNeighborY="-30224">
        <dgm:presLayoutVars>
          <dgm:chPref val="3"/>
        </dgm:presLayoutVars>
      </dgm:prSet>
      <dgm:spPr/>
      <dgm:t>
        <a:bodyPr/>
        <a:lstStyle/>
        <a:p>
          <a:endParaRPr lang="es-EC"/>
        </a:p>
      </dgm:t>
    </dgm:pt>
    <dgm:pt modelId="{40C9B0BC-A1FA-4E94-85A6-64745957F058}" type="pres">
      <dgm:prSet presAssocID="{6EFB630A-7B81-412C-9AA8-338F7668DACB}" presName="level3hierChild" presStyleCnt="0"/>
      <dgm:spPr/>
    </dgm:pt>
    <dgm:pt modelId="{DF086088-CE73-4A1E-9895-EDDC55FD46E4}" type="pres">
      <dgm:prSet presAssocID="{34CBE9CB-26FC-4481-8CC3-850C16E7881B}" presName="conn2-1" presStyleLbl="parChTrans1D4" presStyleIdx="2" presStyleCnt="4"/>
      <dgm:spPr/>
      <dgm:t>
        <a:bodyPr/>
        <a:lstStyle/>
        <a:p>
          <a:endParaRPr lang="es-EC"/>
        </a:p>
      </dgm:t>
    </dgm:pt>
    <dgm:pt modelId="{5D9EF549-CFCD-436C-B389-01C03D01970C}" type="pres">
      <dgm:prSet presAssocID="{34CBE9CB-26FC-4481-8CC3-850C16E7881B}" presName="connTx" presStyleLbl="parChTrans1D4" presStyleIdx="2" presStyleCnt="4"/>
      <dgm:spPr/>
      <dgm:t>
        <a:bodyPr/>
        <a:lstStyle/>
        <a:p>
          <a:endParaRPr lang="es-EC"/>
        </a:p>
      </dgm:t>
    </dgm:pt>
    <dgm:pt modelId="{1B4D17B9-6CB7-4419-A3AA-C96DE4C9CEC3}" type="pres">
      <dgm:prSet presAssocID="{C688533F-A89E-4B17-89E3-19690B019376}" presName="root2" presStyleCnt="0"/>
      <dgm:spPr/>
    </dgm:pt>
    <dgm:pt modelId="{919DDB0B-E8F0-4E6B-83F1-23702B724BC8}" type="pres">
      <dgm:prSet presAssocID="{C688533F-A89E-4B17-89E3-19690B019376}" presName="LevelTwoTextNode" presStyleLbl="node4" presStyleIdx="2" presStyleCnt="4" custScaleX="362614" custLinFactY="100000" custLinFactNeighborX="75444" custLinFactNeighborY="143402">
        <dgm:presLayoutVars>
          <dgm:chPref val="3"/>
        </dgm:presLayoutVars>
      </dgm:prSet>
      <dgm:spPr/>
      <dgm:t>
        <a:bodyPr/>
        <a:lstStyle/>
        <a:p>
          <a:endParaRPr lang="es-EC"/>
        </a:p>
      </dgm:t>
    </dgm:pt>
    <dgm:pt modelId="{D64C63F8-F0C9-4078-956B-815B654176BA}" type="pres">
      <dgm:prSet presAssocID="{C688533F-A89E-4B17-89E3-19690B019376}" presName="level3hierChild" presStyleCnt="0"/>
      <dgm:spPr/>
    </dgm:pt>
    <dgm:pt modelId="{F1F803D9-D1D2-4608-80ED-DAC8E2C36BCC}" type="pres">
      <dgm:prSet presAssocID="{D17E1AFA-CB63-4748-9FC5-7D3A2407065B}" presName="conn2-1" presStyleLbl="parChTrans1D4" presStyleIdx="3" presStyleCnt="4"/>
      <dgm:spPr/>
      <dgm:t>
        <a:bodyPr/>
        <a:lstStyle/>
        <a:p>
          <a:endParaRPr lang="es-EC"/>
        </a:p>
      </dgm:t>
    </dgm:pt>
    <dgm:pt modelId="{3647364E-BC06-4CD1-9A85-0EB09D419F63}" type="pres">
      <dgm:prSet presAssocID="{D17E1AFA-CB63-4748-9FC5-7D3A2407065B}" presName="connTx" presStyleLbl="parChTrans1D4" presStyleIdx="3" presStyleCnt="4"/>
      <dgm:spPr/>
      <dgm:t>
        <a:bodyPr/>
        <a:lstStyle/>
        <a:p>
          <a:endParaRPr lang="es-EC"/>
        </a:p>
      </dgm:t>
    </dgm:pt>
    <dgm:pt modelId="{CEF2A893-0B85-4C9D-9D94-1EDD2EC5DE3C}" type="pres">
      <dgm:prSet presAssocID="{B33C3782-2A83-435D-A858-F4AC55A8ED8C}" presName="root2" presStyleCnt="0"/>
      <dgm:spPr/>
    </dgm:pt>
    <dgm:pt modelId="{730EF633-0847-40A2-856D-20CA8E57E3BC}" type="pres">
      <dgm:prSet presAssocID="{B33C3782-2A83-435D-A858-F4AC55A8ED8C}" presName="LevelTwoTextNode" presStyleLbl="node4" presStyleIdx="3" presStyleCnt="4" custScaleX="362614" custLinFactY="-42177" custLinFactNeighborX="53817" custLinFactNeighborY="-100000">
        <dgm:presLayoutVars>
          <dgm:chPref val="3"/>
        </dgm:presLayoutVars>
      </dgm:prSet>
      <dgm:spPr/>
      <dgm:t>
        <a:bodyPr/>
        <a:lstStyle/>
        <a:p>
          <a:endParaRPr lang="es-EC"/>
        </a:p>
      </dgm:t>
    </dgm:pt>
    <dgm:pt modelId="{C7C66A53-54C6-4B8B-B86C-3025FB8DD6D5}" type="pres">
      <dgm:prSet presAssocID="{B33C3782-2A83-435D-A858-F4AC55A8ED8C}" presName="level3hierChild" presStyleCnt="0"/>
      <dgm:spPr/>
    </dgm:pt>
  </dgm:ptLst>
  <dgm:cxnLst>
    <dgm:cxn modelId="{BEA91B78-D47B-4141-8759-4992AE0C1218}" srcId="{AE62B7A1-BE6C-4519-81EA-8A033492D024}" destId="{A5FCD818-6379-43CA-9CA6-B8A560A6A684}" srcOrd="0" destOrd="0" parTransId="{EF50EA15-91AD-4247-A5BD-C6EBFB826AEF}" sibTransId="{21734C75-D75A-4A38-AE4E-FAD8F9A7EAD0}"/>
    <dgm:cxn modelId="{1A5A7662-3A43-4241-AB0E-8AFF370F0B5E}" type="presOf" srcId="{B889C9F9-9D81-417C-8F5A-B1E433ABD860}" destId="{1E8F71A9-4623-44B8-A09E-85442430730F}" srcOrd="0" destOrd="0" presId="urn:microsoft.com/office/officeart/2005/8/layout/hierarchy2"/>
    <dgm:cxn modelId="{8240CEB4-22C0-4456-B36A-049B710508E7}" type="presOf" srcId="{029F60D0-6634-48FC-BC7E-442EE1BD5E6C}" destId="{E7DE93D0-7DA2-42CD-B21C-945CB15CC65A}" srcOrd="0" destOrd="0" presId="urn:microsoft.com/office/officeart/2005/8/layout/hierarchy2"/>
    <dgm:cxn modelId="{ABF45C0B-5A0A-453F-A2E2-C033B2F0581A}" type="presOf" srcId="{B889C9F9-9D81-417C-8F5A-B1E433ABD860}" destId="{E91B1C55-B8A4-4B05-8231-7FFE14418711}" srcOrd="1" destOrd="0" presId="urn:microsoft.com/office/officeart/2005/8/layout/hierarchy2"/>
    <dgm:cxn modelId="{AD468056-BB09-4A2D-AFBF-F3BC61A5A79C}" type="presOf" srcId="{A80961D0-87CC-4AD1-A7AB-A3C864F1C7E6}" destId="{C0DB82D0-B9BF-4FC5-AF01-56F7BBFBAAEB}" srcOrd="0" destOrd="0" presId="urn:microsoft.com/office/officeart/2005/8/layout/hierarchy2"/>
    <dgm:cxn modelId="{4A2AC982-E34F-48E7-BF7E-1C2A25593212}" type="presOf" srcId="{83617D43-A487-402A-BD9D-280FEB13921F}" destId="{3E929AB1-9C40-454C-8581-4078FB275898}" srcOrd="0" destOrd="0" presId="urn:microsoft.com/office/officeart/2005/8/layout/hierarchy2"/>
    <dgm:cxn modelId="{02373A27-087D-4A85-A7DF-291EFCD8B582}" type="presOf" srcId="{B33C3782-2A83-435D-A858-F4AC55A8ED8C}" destId="{730EF633-0847-40A2-856D-20CA8E57E3BC}" srcOrd="0" destOrd="0" presId="urn:microsoft.com/office/officeart/2005/8/layout/hierarchy2"/>
    <dgm:cxn modelId="{C9AE3F44-3441-41C8-9DED-C2C054B51BB9}" type="presOf" srcId="{790AEE7D-D7F4-455C-8D00-7E171212E318}" destId="{855A7505-3A4E-4DE4-BECA-EBFAF771877C}" srcOrd="0" destOrd="0" presId="urn:microsoft.com/office/officeart/2005/8/layout/hierarchy2"/>
    <dgm:cxn modelId="{A04FD2E6-4C8D-4595-8F3E-840F0E5E005A}" srcId="{A5FCD818-6379-43CA-9CA6-B8A560A6A684}" destId="{029F60D0-6634-48FC-BC7E-442EE1BD5E6C}" srcOrd="0" destOrd="0" parTransId="{32D97B21-2E6B-44D4-871A-260FE7B85E72}" sibTransId="{0573D7B3-C7F7-4119-8CF6-6DAD8F94265B}"/>
    <dgm:cxn modelId="{C6E0164A-77E7-4FDF-BE77-35DEE102A1FE}" type="presOf" srcId="{D5942839-9ACD-4523-9B42-C493345034C6}" destId="{8B1AFC5E-3BC9-48C8-BB1B-4F446EF2F00C}" srcOrd="1" destOrd="0" presId="urn:microsoft.com/office/officeart/2005/8/layout/hierarchy2"/>
    <dgm:cxn modelId="{48E19085-829B-4145-992B-E2FC874AB95F}" type="presOf" srcId="{A46ADF91-C4E9-4040-BA31-97C168724324}" destId="{1EF95714-F6B9-4F49-B17D-818EEB5FC3DC}" srcOrd="1" destOrd="0" presId="urn:microsoft.com/office/officeart/2005/8/layout/hierarchy2"/>
    <dgm:cxn modelId="{7C4E78BB-3C5D-4B0A-8E96-55175342B7E7}" type="presOf" srcId="{377659D3-3A30-4CD9-B03E-6DA56E2A7526}" destId="{A3924C5C-FE9A-4197-BF96-EC187C8A6321}" srcOrd="0" destOrd="0" presId="urn:microsoft.com/office/officeart/2005/8/layout/hierarchy2"/>
    <dgm:cxn modelId="{DB4D69EE-0E33-4D0A-8C47-D7CC85D3AC42}" type="presOf" srcId="{6EFB630A-7B81-412C-9AA8-338F7668DACB}" destId="{6F99BA8B-9D08-4719-B0A1-BEE561ED39A5}" srcOrd="0" destOrd="0" presId="urn:microsoft.com/office/officeart/2005/8/layout/hierarchy2"/>
    <dgm:cxn modelId="{4966B9FF-B072-4FCE-8BBD-EF27A8D91565}" type="presOf" srcId="{6CF66619-F081-445E-AD0E-E70153844013}" destId="{F0D8530B-A0C3-49F7-B5FA-D77E7E2BEF31}" srcOrd="1" destOrd="0" presId="urn:microsoft.com/office/officeart/2005/8/layout/hierarchy2"/>
    <dgm:cxn modelId="{FA22A242-39CF-4722-940F-C956EA35F24B}" type="presOf" srcId="{9061B6C3-DF9B-4740-8D96-2B87AEDDEC4F}" destId="{4678DE6E-7686-4FD3-9BFF-27E5BD7903C5}" srcOrd="0" destOrd="0" presId="urn:microsoft.com/office/officeart/2005/8/layout/hierarchy2"/>
    <dgm:cxn modelId="{52E7546B-B111-4E72-9825-B2B3CEB983D3}" srcId="{FE474E1A-88F4-4AD7-9D84-B1275F3F0C69}" destId="{C688533F-A89E-4B17-89E3-19690B019376}" srcOrd="2" destOrd="0" parTransId="{34CBE9CB-26FC-4481-8CC3-850C16E7881B}" sibTransId="{05EC9DC3-5941-4659-82E7-F433F52417EB}"/>
    <dgm:cxn modelId="{4C291119-E22D-43D5-BEFF-D857CFE135D1}" srcId="{FE474E1A-88F4-4AD7-9D84-B1275F3F0C69}" destId="{B33C3782-2A83-435D-A858-F4AC55A8ED8C}" srcOrd="3" destOrd="0" parTransId="{D17E1AFA-CB63-4748-9FC5-7D3A2407065B}" sibTransId="{3685E35F-BDF6-4B2D-B5A1-6CCE266CB294}"/>
    <dgm:cxn modelId="{41FAF3E9-6EA7-49A8-9AE7-0DDEE14CB988}" type="presOf" srcId="{C08B1224-0930-4049-9D2B-84C3C4910903}" destId="{E59578E1-C0D3-4F3F-AB2A-3EBC97BE8C77}" srcOrd="0" destOrd="0" presId="urn:microsoft.com/office/officeart/2005/8/layout/hierarchy2"/>
    <dgm:cxn modelId="{3CA2611F-13B7-4951-BA47-9BEF3374BE96}" type="presOf" srcId="{D5942839-9ACD-4523-9B42-C493345034C6}" destId="{A6CEBF4E-66B6-4EAC-83FF-ADE690E7DCE6}" srcOrd="0" destOrd="0" presId="urn:microsoft.com/office/officeart/2005/8/layout/hierarchy2"/>
    <dgm:cxn modelId="{0C0F28EC-979B-4DD9-91B4-8D9E13C82BBA}" type="presOf" srcId="{0C66853B-FB0C-412B-89CA-323BB0DE9B2B}" destId="{F34756D9-3FA0-4FB2-B493-8B9CC7385A99}" srcOrd="0" destOrd="0" presId="urn:microsoft.com/office/officeart/2005/8/layout/hierarchy2"/>
    <dgm:cxn modelId="{C8F3D44A-DCED-4F2E-B2C6-F187FDD0419D}" type="presOf" srcId="{5F5F0935-041C-40C5-99DD-05D7121CD5BE}" destId="{0C436DB8-3524-4F6E-B91A-F1028E44824A}" srcOrd="1" destOrd="0" presId="urn:microsoft.com/office/officeart/2005/8/layout/hierarchy2"/>
    <dgm:cxn modelId="{E65E336F-94D2-4D54-A859-A49A166780BD}" type="presOf" srcId="{60D46F34-FD58-4216-BD81-74F5061474F7}" destId="{CCC5DA37-8FAF-4BB5-A848-B0CB92DC8DC1}" srcOrd="0" destOrd="0" presId="urn:microsoft.com/office/officeart/2005/8/layout/hierarchy2"/>
    <dgm:cxn modelId="{CAED01EE-2AC0-40FF-A4A7-E45B1E622133}" srcId="{377659D3-3A30-4CD9-B03E-6DA56E2A7526}" destId="{9C7B5601-01A9-442F-8382-1B948E1B08BB}" srcOrd="0" destOrd="0" parTransId="{5F5F0935-041C-40C5-99DD-05D7121CD5BE}" sibTransId="{2D358C8D-2692-4375-BC7A-97992F3CD2AD}"/>
    <dgm:cxn modelId="{BFB9E7FB-6786-46AD-96EE-5BBC4034AB50}" type="presOf" srcId="{9F4F3BC9-66C3-46A6-A6C5-2FB989EB3F7F}" destId="{90296D0B-F3F3-4CAC-B9E6-E6E633FCB5CB}" srcOrd="0" destOrd="0" presId="urn:microsoft.com/office/officeart/2005/8/layout/hierarchy2"/>
    <dgm:cxn modelId="{94CE4031-9C6B-43E3-AA48-7D92AFBB3A63}" type="presOf" srcId="{9C7B5601-01A9-442F-8382-1B948E1B08BB}" destId="{7D8FD9C1-31DA-43D9-A7D6-384E8D2846DD}" srcOrd="0" destOrd="0" presId="urn:microsoft.com/office/officeart/2005/8/layout/hierarchy2"/>
    <dgm:cxn modelId="{AAD9B230-A65B-49E4-89BF-3145AE261866}" type="presOf" srcId="{C688533F-A89E-4B17-89E3-19690B019376}" destId="{919DDB0B-E8F0-4E6B-83F1-23702B724BC8}" srcOrd="0" destOrd="0" presId="urn:microsoft.com/office/officeart/2005/8/layout/hierarchy2"/>
    <dgm:cxn modelId="{4B8FF323-504A-468F-BC9E-594F6E83CCB8}" srcId="{377659D3-3A30-4CD9-B03E-6DA56E2A7526}" destId="{0C4CC0D4-DCDC-45D6-AEA9-CDA150C60752}" srcOrd="1" destOrd="0" parTransId="{B889C9F9-9D81-417C-8F5A-B1E433ABD860}" sibTransId="{6E730F49-3BFF-4513-929E-8BDAB65EC059}"/>
    <dgm:cxn modelId="{AF7D86B4-805D-4DDC-B19D-EA704DAB69F2}" type="presOf" srcId="{32D97B21-2E6B-44D4-871A-260FE7B85E72}" destId="{B3BB2502-D3CE-4670-BB26-4D475B9128A8}" srcOrd="1" destOrd="0" presId="urn:microsoft.com/office/officeart/2005/8/layout/hierarchy2"/>
    <dgm:cxn modelId="{BA0B82BB-F9BF-4621-8C7C-3AC60077C050}" type="presOf" srcId="{AE62B7A1-BE6C-4519-81EA-8A033492D024}" destId="{0E8A3EC2-26FE-44FE-BC44-11B9182E0839}" srcOrd="0" destOrd="0" presId="urn:microsoft.com/office/officeart/2005/8/layout/hierarchy2"/>
    <dgm:cxn modelId="{4578E0AE-1429-4030-879D-87636E0330D3}" type="presOf" srcId="{5F5F0935-041C-40C5-99DD-05D7121CD5BE}" destId="{CE525B57-49CA-4082-B3C1-2CBEB24D9D92}" srcOrd="0" destOrd="0" presId="urn:microsoft.com/office/officeart/2005/8/layout/hierarchy2"/>
    <dgm:cxn modelId="{52C4D85F-09E9-4B41-9E55-94C313F235D9}" srcId="{029F60D0-6634-48FC-BC7E-442EE1BD5E6C}" destId="{26B14D2E-844F-4871-BF2E-50C4BF4F9F61}" srcOrd="0" destOrd="0" parTransId="{790AEE7D-D7F4-455C-8D00-7E171212E318}" sibTransId="{8079D023-7D8C-4EAD-AD01-6CA9250E418C}"/>
    <dgm:cxn modelId="{D8CA272A-A05D-4D6E-B49C-9E0D8968461B}" type="presOf" srcId="{790AEE7D-D7F4-455C-8D00-7E171212E318}" destId="{981AD76F-D7DD-495E-B604-B8636F95146B}" srcOrd="1" destOrd="0" presId="urn:microsoft.com/office/officeart/2005/8/layout/hierarchy2"/>
    <dgm:cxn modelId="{6B9D30B7-C74A-4C7E-94D7-1BDAB23796F0}" type="presOf" srcId="{C4298F65-0DDC-4ADA-B2C1-C2E9A34B1B53}" destId="{9F71D542-3990-4D05-A58F-9539D3B78397}" srcOrd="0" destOrd="0" presId="urn:microsoft.com/office/officeart/2005/8/layout/hierarchy2"/>
    <dgm:cxn modelId="{26095B24-325E-4D90-AF05-FB4B0DFAA072}" srcId="{FE474E1A-88F4-4AD7-9D84-B1275F3F0C69}" destId="{9F4F3BC9-66C3-46A6-A6C5-2FB989EB3F7F}" srcOrd="0" destOrd="0" parTransId="{3EB7DE03-C06D-4276-B35B-A995AD7A5F09}" sibTransId="{EC24A2DB-BD04-4624-B27C-2C820BACF10D}"/>
    <dgm:cxn modelId="{E95E84DB-F2DF-4FB8-A636-65BA8CF0C187}" type="presOf" srcId="{D17E1AFA-CB63-4748-9FC5-7D3A2407065B}" destId="{3647364E-BC06-4CD1-9A85-0EB09D419F63}" srcOrd="1" destOrd="0" presId="urn:microsoft.com/office/officeart/2005/8/layout/hierarchy2"/>
    <dgm:cxn modelId="{87DBA351-79E0-4C6A-8A69-D9F3528DA0B2}" type="presOf" srcId="{34CBE9CB-26FC-4481-8CC3-850C16E7881B}" destId="{5D9EF549-CFCD-436C-B389-01C03D01970C}" srcOrd="1" destOrd="0" presId="urn:microsoft.com/office/officeart/2005/8/layout/hierarchy2"/>
    <dgm:cxn modelId="{90D923A2-8E3E-4906-A783-D8E450335679}" type="presOf" srcId="{C08B1224-0930-4049-9D2B-84C3C4910903}" destId="{788834A7-C683-49B8-B5B6-4A33EDCACBB8}" srcOrd="1" destOrd="0" presId="urn:microsoft.com/office/officeart/2005/8/layout/hierarchy2"/>
    <dgm:cxn modelId="{13A94D35-12CD-403F-9BD5-6676B97CD655}" type="presOf" srcId="{D3F13CFD-A83E-42D8-826C-6FC7C44DF5C1}" destId="{C7A72066-E461-4735-BB7D-DE4BCFE0F756}" srcOrd="1" destOrd="0" presId="urn:microsoft.com/office/officeart/2005/8/layout/hierarchy2"/>
    <dgm:cxn modelId="{EF1DAA58-8B20-49DB-AA37-D7115C1B4B08}" srcId="{377659D3-3A30-4CD9-B03E-6DA56E2A7526}" destId="{FE474E1A-88F4-4AD7-9D84-B1275F3F0C69}" srcOrd="3" destOrd="0" parTransId="{6CF66619-F081-445E-AD0E-E70153844013}" sibTransId="{F44D7359-BFF9-4340-8501-D308B02B0D3C}"/>
    <dgm:cxn modelId="{3B308F48-A49D-4DD0-8681-0A3673D153D0}" type="presOf" srcId="{0C4CC0D4-DCDC-45D6-AEA9-CDA150C60752}" destId="{8484622B-9AD7-484D-9EFA-EFDF4B2F6B3C}" srcOrd="0" destOrd="0" presId="urn:microsoft.com/office/officeart/2005/8/layout/hierarchy2"/>
    <dgm:cxn modelId="{AC3F7B06-157C-40AD-9385-E81446B9F1A1}" type="presOf" srcId="{6CF66619-F081-445E-AD0E-E70153844013}" destId="{392B0D07-DCDB-42A4-9527-5011A0517913}" srcOrd="0" destOrd="0" presId="urn:microsoft.com/office/officeart/2005/8/layout/hierarchy2"/>
    <dgm:cxn modelId="{84C3FB8B-0C15-453C-8623-E31DE7473C7A}" type="presOf" srcId="{60D46F34-FD58-4216-BD81-74F5061474F7}" destId="{AC7A84C2-DC73-4677-ADC7-AECB0F483459}" srcOrd="1" destOrd="0" presId="urn:microsoft.com/office/officeart/2005/8/layout/hierarchy2"/>
    <dgm:cxn modelId="{3A78E2B8-6414-46C0-973C-89B9B421430D}" srcId="{029F60D0-6634-48FC-BC7E-442EE1BD5E6C}" destId="{364A47C8-C593-4FAF-88E4-E51CDCC0847C}" srcOrd="2" destOrd="0" parTransId="{D3F13CFD-A83E-42D8-826C-6FC7C44DF5C1}" sibTransId="{888BF3CD-D940-44C0-8D23-709B2B90E5C6}"/>
    <dgm:cxn modelId="{92D1F5DD-516E-4815-89C2-147FFBD7704C}" type="presOf" srcId="{3EB7DE03-C06D-4276-B35B-A995AD7A5F09}" destId="{6B186442-F5C7-4B80-8DD7-8EED12F659F9}" srcOrd="1" destOrd="0" presId="urn:microsoft.com/office/officeart/2005/8/layout/hierarchy2"/>
    <dgm:cxn modelId="{D0CCC85B-FC1E-46CE-B755-D142B8974A14}" srcId="{029F60D0-6634-48FC-BC7E-442EE1BD5E6C}" destId="{83617D43-A487-402A-BD9D-280FEB13921F}" srcOrd="4" destOrd="0" parTransId="{C08B1224-0930-4049-9D2B-84C3C4910903}" sibTransId="{42DEE3F4-0F2B-4EFE-9C0E-B11C8F8D1013}"/>
    <dgm:cxn modelId="{46E93FD8-BC27-40BE-8545-9BE90F2FDD95}" type="presOf" srcId="{3EB7DE03-C06D-4276-B35B-A995AD7A5F09}" destId="{4E0A904D-F7C6-4603-A8DC-47D827AD9A3A}" srcOrd="0" destOrd="0" presId="urn:microsoft.com/office/officeart/2005/8/layout/hierarchy2"/>
    <dgm:cxn modelId="{93B5A0F0-4133-4DB9-82E9-BABFDF636DD7}" type="presOf" srcId="{34CBE9CB-26FC-4481-8CC3-850C16E7881B}" destId="{DF086088-CE73-4A1E-9895-EDDC55FD46E4}" srcOrd="0" destOrd="0" presId="urn:microsoft.com/office/officeart/2005/8/layout/hierarchy2"/>
    <dgm:cxn modelId="{FA3BAD05-D6DA-44F4-A103-6E2A8D24B106}" srcId="{029F60D0-6634-48FC-BC7E-442EE1BD5E6C}" destId="{C4298F65-0DDC-4ADA-B2C1-C2E9A34B1B53}" srcOrd="3" destOrd="0" parTransId="{D5942839-9ACD-4523-9B42-C493345034C6}" sibTransId="{6682D03F-1D1B-42AB-AA91-1737E9293B73}"/>
    <dgm:cxn modelId="{1B483BC1-4516-4A41-B7D5-145AE0F5897F}" type="presOf" srcId="{A80961D0-87CC-4AD1-A7AB-A3C864F1C7E6}" destId="{B04E995D-3F33-42AA-AB89-84FB589D81A8}" srcOrd="1" destOrd="0" presId="urn:microsoft.com/office/officeart/2005/8/layout/hierarchy2"/>
    <dgm:cxn modelId="{4ADE2102-E8B3-4DF7-8B01-9C7090E2C216}" type="presOf" srcId="{364A47C8-C593-4FAF-88E4-E51CDCC0847C}" destId="{9612DDB7-523C-4145-B736-75E3FED863EB}" srcOrd="0" destOrd="0" presId="urn:microsoft.com/office/officeart/2005/8/layout/hierarchy2"/>
    <dgm:cxn modelId="{48429CCC-12F9-4121-9FD8-CE1AE10D6ABB}" type="presOf" srcId="{5EFFB1BC-7C9B-42EE-B882-F3DAA70922A1}" destId="{05BE80EE-D4BE-4872-8BAF-B15917A7018F}" srcOrd="1" destOrd="0" presId="urn:microsoft.com/office/officeart/2005/8/layout/hierarchy2"/>
    <dgm:cxn modelId="{2E87D7EE-91DD-4A02-ACCE-3D1BEAFAE373}" type="presOf" srcId="{FE474E1A-88F4-4AD7-9D84-B1275F3F0C69}" destId="{97616854-A576-4467-812C-A2DB896E6044}" srcOrd="0" destOrd="0" presId="urn:microsoft.com/office/officeart/2005/8/layout/hierarchy2"/>
    <dgm:cxn modelId="{FA96C22B-BF98-4245-84A9-5C3A40988E0D}" type="presOf" srcId="{A46ADF91-C4E9-4040-BA31-97C168724324}" destId="{083512B8-F0BE-4478-801C-843D1860F27D}" srcOrd="0" destOrd="0" presId="urn:microsoft.com/office/officeart/2005/8/layout/hierarchy2"/>
    <dgm:cxn modelId="{BCC2C28D-DA0A-4844-A33F-607613E7EAE5}" type="presOf" srcId="{D3F13CFD-A83E-42D8-826C-6FC7C44DF5C1}" destId="{3F48AC72-C00B-4F9A-ACAD-E8819ED94F48}" srcOrd="0" destOrd="0" presId="urn:microsoft.com/office/officeart/2005/8/layout/hierarchy2"/>
    <dgm:cxn modelId="{F72254E3-6BF9-4E2A-893D-21533FEEEFEA}" type="presOf" srcId="{32D97B21-2E6B-44D4-871A-260FE7B85E72}" destId="{30A92467-EFE2-46E2-A645-066B156203E3}" srcOrd="0" destOrd="0" presId="urn:microsoft.com/office/officeart/2005/8/layout/hierarchy2"/>
    <dgm:cxn modelId="{6D9F15EE-D93F-471E-94F8-5BE1490AAA33}" srcId="{377659D3-3A30-4CD9-B03E-6DA56E2A7526}" destId="{9061B6C3-DF9B-4740-8D96-2B87AEDDEC4F}" srcOrd="2" destOrd="0" parTransId="{60D46F34-FD58-4216-BD81-74F5061474F7}" sibTransId="{ED2E03FE-67EF-4F4E-A0BB-DBD8FF3AA596}"/>
    <dgm:cxn modelId="{9B24BC11-E89E-45DD-83B8-1A45EB0123E9}" type="presOf" srcId="{5EFFB1BC-7C9B-42EE-B882-F3DAA70922A1}" destId="{F480376F-A6A7-43DF-A792-3D150B6473EE}" srcOrd="0" destOrd="0" presId="urn:microsoft.com/office/officeart/2005/8/layout/hierarchy2"/>
    <dgm:cxn modelId="{AE851F5A-D930-46D7-B2AD-43BFBCF8FB85}" type="presOf" srcId="{A5FCD818-6379-43CA-9CA6-B8A560A6A684}" destId="{3FBD1F3B-707A-463F-8465-E7D22943C662}" srcOrd="0" destOrd="0" presId="urn:microsoft.com/office/officeart/2005/8/layout/hierarchy2"/>
    <dgm:cxn modelId="{2CFFE056-F0E5-4E32-8FED-3AAB14B7BAC7}" type="presOf" srcId="{26B14D2E-844F-4871-BF2E-50C4BF4F9F61}" destId="{B548C028-F0D4-40D6-BC8D-C7D02087022C}" srcOrd="0" destOrd="0" presId="urn:microsoft.com/office/officeart/2005/8/layout/hierarchy2"/>
    <dgm:cxn modelId="{7C8B695A-65AF-4847-8911-3822BD951675}" srcId="{A5FCD818-6379-43CA-9CA6-B8A560A6A684}" destId="{377659D3-3A30-4CD9-B03E-6DA56E2A7526}" srcOrd="1" destOrd="0" parTransId="{A46ADF91-C4E9-4040-BA31-97C168724324}" sibTransId="{F5CD3C49-F505-41EE-B304-04654C552EB6}"/>
    <dgm:cxn modelId="{A7AE16A2-4A2E-4AA5-8E4A-C2F4A55670F3}" srcId="{FE474E1A-88F4-4AD7-9D84-B1275F3F0C69}" destId="{6EFB630A-7B81-412C-9AA8-338F7668DACB}" srcOrd="1" destOrd="0" parTransId="{5EFFB1BC-7C9B-42EE-B882-F3DAA70922A1}" sibTransId="{CF7CC343-6ECC-4626-A3A9-17FAF2910308}"/>
    <dgm:cxn modelId="{6E828573-D0AD-4276-895A-9C5B46529BFC}" srcId="{029F60D0-6634-48FC-BC7E-442EE1BD5E6C}" destId="{0C66853B-FB0C-412B-89CA-323BB0DE9B2B}" srcOrd="1" destOrd="0" parTransId="{A80961D0-87CC-4AD1-A7AB-A3C864F1C7E6}" sibTransId="{A6604F2D-0854-44A4-9A1A-FAC0B21977FA}"/>
    <dgm:cxn modelId="{ACFFD492-2FEB-4BD1-872D-D36EBDAE2E39}" type="presOf" srcId="{D17E1AFA-CB63-4748-9FC5-7D3A2407065B}" destId="{F1F803D9-D1D2-4608-80ED-DAC8E2C36BCC}" srcOrd="0" destOrd="0" presId="urn:microsoft.com/office/officeart/2005/8/layout/hierarchy2"/>
    <dgm:cxn modelId="{92247F1A-9B0E-42AE-9ACE-21C6E8F88C03}" type="presParOf" srcId="{0E8A3EC2-26FE-44FE-BC44-11B9182E0839}" destId="{1F48506D-DF27-4591-89DB-CB63484D4ACA}" srcOrd="0" destOrd="0" presId="urn:microsoft.com/office/officeart/2005/8/layout/hierarchy2"/>
    <dgm:cxn modelId="{F64924DE-D2E9-4C82-B7AC-8E99BAD02755}" type="presParOf" srcId="{1F48506D-DF27-4591-89DB-CB63484D4ACA}" destId="{3FBD1F3B-707A-463F-8465-E7D22943C662}" srcOrd="0" destOrd="0" presId="urn:microsoft.com/office/officeart/2005/8/layout/hierarchy2"/>
    <dgm:cxn modelId="{900BB884-9C21-4958-9EF9-911352E30572}" type="presParOf" srcId="{1F48506D-DF27-4591-89DB-CB63484D4ACA}" destId="{D0939C0B-91E0-4BAD-8DFE-E18B66347689}" srcOrd="1" destOrd="0" presId="urn:microsoft.com/office/officeart/2005/8/layout/hierarchy2"/>
    <dgm:cxn modelId="{4DEEF1AC-D631-4290-AFF5-1DEA1B0D9E68}" type="presParOf" srcId="{D0939C0B-91E0-4BAD-8DFE-E18B66347689}" destId="{30A92467-EFE2-46E2-A645-066B156203E3}" srcOrd="0" destOrd="0" presId="urn:microsoft.com/office/officeart/2005/8/layout/hierarchy2"/>
    <dgm:cxn modelId="{EC4683EA-DB14-4A65-BE90-2F3F32A6E177}" type="presParOf" srcId="{30A92467-EFE2-46E2-A645-066B156203E3}" destId="{B3BB2502-D3CE-4670-BB26-4D475B9128A8}" srcOrd="0" destOrd="0" presId="urn:microsoft.com/office/officeart/2005/8/layout/hierarchy2"/>
    <dgm:cxn modelId="{7D794323-B644-4DED-B17C-479EE5F8B737}" type="presParOf" srcId="{D0939C0B-91E0-4BAD-8DFE-E18B66347689}" destId="{BC9CFB86-61AA-4EAA-AFD5-1A4CA7801858}" srcOrd="1" destOrd="0" presId="urn:microsoft.com/office/officeart/2005/8/layout/hierarchy2"/>
    <dgm:cxn modelId="{5B78F8E6-C511-46A4-9289-91950D54E6C6}" type="presParOf" srcId="{BC9CFB86-61AA-4EAA-AFD5-1A4CA7801858}" destId="{E7DE93D0-7DA2-42CD-B21C-945CB15CC65A}" srcOrd="0" destOrd="0" presId="urn:microsoft.com/office/officeart/2005/8/layout/hierarchy2"/>
    <dgm:cxn modelId="{686BB783-763B-41B4-A4B1-2BA8A1D2E648}" type="presParOf" srcId="{BC9CFB86-61AA-4EAA-AFD5-1A4CA7801858}" destId="{C97BBB45-401B-4FF1-AAFA-BC2DB87D9E7C}" srcOrd="1" destOrd="0" presId="urn:microsoft.com/office/officeart/2005/8/layout/hierarchy2"/>
    <dgm:cxn modelId="{323585BA-25D0-4CEE-95C5-F3B535CA7651}" type="presParOf" srcId="{C97BBB45-401B-4FF1-AAFA-BC2DB87D9E7C}" destId="{855A7505-3A4E-4DE4-BECA-EBFAF771877C}" srcOrd="0" destOrd="0" presId="urn:microsoft.com/office/officeart/2005/8/layout/hierarchy2"/>
    <dgm:cxn modelId="{EA57EADA-EA67-43E9-8C1F-0A9C13DBA604}" type="presParOf" srcId="{855A7505-3A4E-4DE4-BECA-EBFAF771877C}" destId="{981AD76F-D7DD-495E-B604-B8636F95146B}" srcOrd="0" destOrd="0" presId="urn:microsoft.com/office/officeart/2005/8/layout/hierarchy2"/>
    <dgm:cxn modelId="{69FA8E71-B6D0-4052-AD4C-C1D041A8F2BF}" type="presParOf" srcId="{C97BBB45-401B-4FF1-AAFA-BC2DB87D9E7C}" destId="{DC349CBD-7A29-4931-B12F-0B170D4D3255}" srcOrd="1" destOrd="0" presId="urn:microsoft.com/office/officeart/2005/8/layout/hierarchy2"/>
    <dgm:cxn modelId="{46906378-2384-498E-833C-D24783208714}" type="presParOf" srcId="{DC349CBD-7A29-4931-B12F-0B170D4D3255}" destId="{B548C028-F0D4-40D6-BC8D-C7D02087022C}" srcOrd="0" destOrd="0" presId="urn:microsoft.com/office/officeart/2005/8/layout/hierarchy2"/>
    <dgm:cxn modelId="{5D0B29FB-52F2-45D5-90C5-EC070BAB9B77}" type="presParOf" srcId="{DC349CBD-7A29-4931-B12F-0B170D4D3255}" destId="{69B3DD99-E029-44BC-89DB-F4D37E239DBA}" srcOrd="1" destOrd="0" presId="urn:microsoft.com/office/officeart/2005/8/layout/hierarchy2"/>
    <dgm:cxn modelId="{C06F764A-B8C7-4447-B42B-29B28EBE4006}" type="presParOf" srcId="{C97BBB45-401B-4FF1-AAFA-BC2DB87D9E7C}" destId="{C0DB82D0-B9BF-4FC5-AF01-56F7BBFBAAEB}" srcOrd="2" destOrd="0" presId="urn:microsoft.com/office/officeart/2005/8/layout/hierarchy2"/>
    <dgm:cxn modelId="{9213E725-CD52-4DA6-B2F1-12B29210780C}" type="presParOf" srcId="{C0DB82D0-B9BF-4FC5-AF01-56F7BBFBAAEB}" destId="{B04E995D-3F33-42AA-AB89-84FB589D81A8}" srcOrd="0" destOrd="0" presId="urn:microsoft.com/office/officeart/2005/8/layout/hierarchy2"/>
    <dgm:cxn modelId="{BED21855-B996-420A-88AB-8551BE9811D6}" type="presParOf" srcId="{C97BBB45-401B-4FF1-AAFA-BC2DB87D9E7C}" destId="{563F69B8-1745-4E4D-B705-74FA7D6B0B04}" srcOrd="3" destOrd="0" presId="urn:microsoft.com/office/officeart/2005/8/layout/hierarchy2"/>
    <dgm:cxn modelId="{D4B3466F-3276-48A0-9839-BFCE1151725A}" type="presParOf" srcId="{563F69B8-1745-4E4D-B705-74FA7D6B0B04}" destId="{F34756D9-3FA0-4FB2-B493-8B9CC7385A99}" srcOrd="0" destOrd="0" presId="urn:microsoft.com/office/officeart/2005/8/layout/hierarchy2"/>
    <dgm:cxn modelId="{5719B6C1-021D-4D7A-93F6-EC0367B79EBB}" type="presParOf" srcId="{563F69B8-1745-4E4D-B705-74FA7D6B0B04}" destId="{CB884530-E223-479D-80A8-5FAF38876875}" srcOrd="1" destOrd="0" presId="urn:microsoft.com/office/officeart/2005/8/layout/hierarchy2"/>
    <dgm:cxn modelId="{EA770906-EDA4-4B0F-9C21-6C569BA4D294}" type="presParOf" srcId="{C97BBB45-401B-4FF1-AAFA-BC2DB87D9E7C}" destId="{3F48AC72-C00B-4F9A-ACAD-E8819ED94F48}" srcOrd="4" destOrd="0" presId="urn:microsoft.com/office/officeart/2005/8/layout/hierarchy2"/>
    <dgm:cxn modelId="{9EACBB50-22C9-4D3A-87DE-74F8699AB2CF}" type="presParOf" srcId="{3F48AC72-C00B-4F9A-ACAD-E8819ED94F48}" destId="{C7A72066-E461-4735-BB7D-DE4BCFE0F756}" srcOrd="0" destOrd="0" presId="urn:microsoft.com/office/officeart/2005/8/layout/hierarchy2"/>
    <dgm:cxn modelId="{C2A61920-72DB-4E56-A2E2-32A40DB3DFBC}" type="presParOf" srcId="{C97BBB45-401B-4FF1-AAFA-BC2DB87D9E7C}" destId="{2B0BE402-91F2-4A00-962C-14C27F3450CF}" srcOrd="5" destOrd="0" presId="urn:microsoft.com/office/officeart/2005/8/layout/hierarchy2"/>
    <dgm:cxn modelId="{D72C2014-5C60-44BF-8C7E-0B38225851C4}" type="presParOf" srcId="{2B0BE402-91F2-4A00-962C-14C27F3450CF}" destId="{9612DDB7-523C-4145-B736-75E3FED863EB}" srcOrd="0" destOrd="0" presId="urn:microsoft.com/office/officeart/2005/8/layout/hierarchy2"/>
    <dgm:cxn modelId="{FD0615C7-1746-42A4-81F4-4E802E863173}" type="presParOf" srcId="{2B0BE402-91F2-4A00-962C-14C27F3450CF}" destId="{DD9D750C-1975-4BEA-807C-8A4606B49D35}" srcOrd="1" destOrd="0" presId="urn:microsoft.com/office/officeart/2005/8/layout/hierarchy2"/>
    <dgm:cxn modelId="{DFB9C85C-EAA4-4E92-990F-B2977DA378AC}" type="presParOf" srcId="{C97BBB45-401B-4FF1-AAFA-BC2DB87D9E7C}" destId="{A6CEBF4E-66B6-4EAC-83FF-ADE690E7DCE6}" srcOrd="6" destOrd="0" presId="urn:microsoft.com/office/officeart/2005/8/layout/hierarchy2"/>
    <dgm:cxn modelId="{31E027EC-8786-41E4-BA80-CC6F79839218}" type="presParOf" srcId="{A6CEBF4E-66B6-4EAC-83FF-ADE690E7DCE6}" destId="{8B1AFC5E-3BC9-48C8-BB1B-4F446EF2F00C}" srcOrd="0" destOrd="0" presId="urn:microsoft.com/office/officeart/2005/8/layout/hierarchy2"/>
    <dgm:cxn modelId="{F54B64EB-EA10-446F-917F-8F3EA1A3EF84}" type="presParOf" srcId="{C97BBB45-401B-4FF1-AAFA-BC2DB87D9E7C}" destId="{5D3ED2DA-DD35-461E-8E11-4752BFA317A9}" srcOrd="7" destOrd="0" presId="urn:microsoft.com/office/officeart/2005/8/layout/hierarchy2"/>
    <dgm:cxn modelId="{F825289D-128C-4B18-B5D8-370937BF7A81}" type="presParOf" srcId="{5D3ED2DA-DD35-461E-8E11-4752BFA317A9}" destId="{9F71D542-3990-4D05-A58F-9539D3B78397}" srcOrd="0" destOrd="0" presId="urn:microsoft.com/office/officeart/2005/8/layout/hierarchy2"/>
    <dgm:cxn modelId="{D1236B66-E9C4-446A-8BE9-B6F0A7D17826}" type="presParOf" srcId="{5D3ED2DA-DD35-461E-8E11-4752BFA317A9}" destId="{ADC5CAE2-ABA0-4AF5-8DC3-DB570951EE5A}" srcOrd="1" destOrd="0" presId="urn:microsoft.com/office/officeart/2005/8/layout/hierarchy2"/>
    <dgm:cxn modelId="{F191FB8B-8245-4591-92FA-2DA63670E68F}" type="presParOf" srcId="{C97BBB45-401B-4FF1-AAFA-BC2DB87D9E7C}" destId="{E59578E1-C0D3-4F3F-AB2A-3EBC97BE8C77}" srcOrd="8" destOrd="0" presId="urn:microsoft.com/office/officeart/2005/8/layout/hierarchy2"/>
    <dgm:cxn modelId="{06481769-B129-4B1C-9136-A708BFA5A25D}" type="presParOf" srcId="{E59578E1-C0D3-4F3F-AB2A-3EBC97BE8C77}" destId="{788834A7-C683-49B8-B5B6-4A33EDCACBB8}" srcOrd="0" destOrd="0" presId="urn:microsoft.com/office/officeart/2005/8/layout/hierarchy2"/>
    <dgm:cxn modelId="{958B3CF3-5DD2-4343-86ED-1B7A4CA9498C}" type="presParOf" srcId="{C97BBB45-401B-4FF1-AAFA-BC2DB87D9E7C}" destId="{BDC997E7-FE7A-4F24-9D16-C27CF753131E}" srcOrd="9" destOrd="0" presId="urn:microsoft.com/office/officeart/2005/8/layout/hierarchy2"/>
    <dgm:cxn modelId="{F349D388-EB8A-49D6-81C0-4E00CCE54956}" type="presParOf" srcId="{BDC997E7-FE7A-4F24-9D16-C27CF753131E}" destId="{3E929AB1-9C40-454C-8581-4078FB275898}" srcOrd="0" destOrd="0" presId="urn:microsoft.com/office/officeart/2005/8/layout/hierarchy2"/>
    <dgm:cxn modelId="{B165F172-5DA6-4CE9-B8DE-6FCFDCC24BDC}" type="presParOf" srcId="{BDC997E7-FE7A-4F24-9D16-C27CF753131E}" destId="{C8C21217-7C0B-4DE1-BB98-A643978EC1B9}" srcOrd="1" destOrd="0" presId="urn:microsoft.com/office/officeart/2005/8/layout/hierarchy2"/>
    <dgm:cxn modelId="{1086A7DE-83F2-4505-9A79-3695B1563D41}" type="presParOf" srcId="{D0939C0B-91E0-4BAD-8DFE-E18B66347689}" destId="{083512B8-F0BE-4478-801C-843D1860F27D}" srcOrd="2" destOrd="0" presId="urn:microsoft.com/office/officeart/2005/8/layout/hierarchy2"/>
    <dgm:cxn modelId="{9CBDF970-B5A9-4E3B-A34F-CB3210F43480}" type="presParOf" srcId="{083512B8-F0BE-4478-801C-843D1860F27D}" destId="{1EF95714-F6B9-4F49-B17D-818EEB5FC3DC}" srcOrd="0" destOrd="0" presId="urn:microsoft.com/office/officeart/2005/8/layout/hierarchy2"/>
    <dgm:cxn modelId="{D4C04A3F-34C5-4BDB-B4C3-4DF974DBF483}" type="presParOf" srcId="{D0939C0B-91E0-4BAD-8DFE-E18B66347689}" destId="{2384C6E1-DA9B-4752-A3C4-C3188CF8DB2B}" srcOrd="3" destOrd="0" presId="urn:microsoft.com/office/officeart/2005/8/layout/hierarchy2"/>
    <dgm:cxn modelId="{55D2D58D-BEA5-4784-A36F-A821FF3D340B}" type="presParOf" srcId="{2384C6E1-DA9B-4752-A3C4-C3188CF8DB2B}" destId="{A3924C5C-FE9A-4197-BF96-EC187C8A6321}" srcOrd="0" destOrd="0" presId="urn:microsoft.com/office/officeart/2005/8/layout/hierarchy2"/>
    <dgm:cxn modelId="{9552A3D8-2A79-4F28-9BF9-0AD36C9C570D}" type="presParOf" srcId="{2384C6E1-DA9B-4752-A3C4-C3188CF8DB2B}" destId="{0C6BC3B4-2FBD-4D30-B7E6-4F47F9039875}" srcOrd="1" destOrd="0" presId="urn:microsoft.com/office/officeart/2005/8/layout/hierarchy2"/>
    <dgm:cxn modelId="{95A10ECA-27B0-4BA9-9E1E-56ECF86CF223}" type="presParOf" srcId="{0C6BC3B4-2FBD-4D30-B7E6-4F47F9039875}" destId="{CE525B57-49CA-4082-B3C1-2CBEB24D9D92}" srcOrd="0" destOrd="0" presId="urn:microsoft.com/office/officeart/2005/8/layout/hierarchy2"/>
    <dgm:cxn modelId="{DC04434A-AF30-44FB-A059-97024B3D65FB}" type="presParOf" srcId="{CE525B57-49CA-4082-B3C1-2CBEB24D9D92}" destId="{0C436DB8-3524-4F6E-B91A-F1028E44824A}" srcOrd="0" destOrd="0" presId="urn:microsoft.com/office/officeart/2005/8/layout/hierarchy2"/>
    <dgm:cxn modelId="{6797B50B-56B0-48CE-AFD9-69DB2F9D57AC}" type="presParOf" srcId="{0C6BC3B4-2FBD-4D30-B7E6-4F47F9039875}" destId="{A4103C63-755D-4C62-A5F1-C13796BBBD7D}" srcOrd="1" destOrd="0" presId="urn:microsoft.com/office/officeart/2005/8/layout/hierarchy2"/>
    <dgm:cxn modelId="{F24642C4-2313-40EE-B24C-1A8288345F14}" type="presParOf" srcId="{A4103C63-755D-4C62-A5F1-C13796BBBD7D}" destId="{7D8FD9C1-31DA-43D9-A7D6-384E8D2846DD}" srcOrd="0" destOrd="0" presId="urn:microsoft.com/office/officeart/2005/8/layout/hierarchy2"/>
    <dgm:cxn modelId="{7B16F30E-1ECD-4B55-ABA2-C39E16A327AB}" type="presParOf" srcId="{A4103C63-755D-4C62-A5F1-C13796BBBD7D}" destId="{D2620F97-5C5B-486C-B439-B50E26B262A2}" srcOrd="1" destOrd="0" presId="urn:microsoft.com/office/officeart/2005/8/layout/hierarchy2"/>
    <dgm:cxn modelId="{44B115E9-9CCD-444A-893C-3404843BA646}" type="presParOf" srcId="{0C6BC3B4-2FBD-4D30-B7E6-4F47F9039875}" destId="{1E8F71A9-4623-44B8-A09E-85442430730F}" srcOrd="2" destOrd="0" presId="urn:microsoft.com/office/officeart/2005/8/layout/hierarchy2"/>
    <dgm:cxn modelId="{7B6AE544-B978-4343-BC1B-E35AFC03EA2A}" type="presParOf" srcId="{1E8F71A9-4623-44B8-A09E-85442430730F}" destId="{E91B1C55-B8A4-4B05-8231-7FFE14418711}" srcOrd="0" destOrd="0" presId="urn:microsoft.com/office/officeart/2005/8/layout/hierarchy2"/>
    <dgm:cxn modelId="{64CB97E7-E1CC-4F34-8EB0-6D5DA69456FF}" type="presParOf" srcId="{0C6BC3B4-2FBD-4D30-B7E6-4F47F9039875}" destId="{32E3F758-C40D-4C55-9AA6-DE9FD3261670}" srcOrd="3" destOrd="0" presId="urn:microsoft.com/office/officeart/2005/8/layout/hierarchy2"/>
    <dgm:cxn modelId="{BD2011FF-5C0A-4E34-9A9E-E35D24DA8409}" type="presParOf" srcId="{32E3F758-C40D-4C55-9AA6-DE9FD3261670}" destId="{8484622B-9AD7-484D-9EFA-EFDF4B2F6B3C}" srcOrd="0" destOrd="0" presId="urn:microsoft.com/office/officeart/2005/8/layout/hierarchy2"/>
    <dgm:cxn modelId="{BF90E7AF-2631-4714-A99C-130480995897}" type="presParOf" srcId="{32E3F758-C40D-4C55-9AA6-DE9FD3261670}" destId="{87841FE7-8851-4D42-96FD-3FA5964EAEA1}" srcOrd="1" destOrd="0" presId="urn:microsoft.com/office/officeart/2005/8/layout/hierarchy2"/>
    <dgm:cxn modelId="{E2968EC8-EF20-4398-8D6B-611432420C99}" type="presParOf" srcId="{0C6BC3B4-2FBD-4D30-B7E6-4F47F9039875}" destId="{CCC5DA37-8FAF-4BB5-A848-B0CB92DC8DC1}" srcOrd="4" destOrd="0" presId="urn:microsoft.com/office/officeart/2005/8/layout/hierarchy2"/>
    <dgm:cxn modelId="{672D5FEF-16F1-47EF-92FC-E6A059DF83B0}" type="presParOf" srcId="{CCC5DA37-8FAF-4BB5-A848-B0CB92DC8DC1}" destId="{AC7A84C2-DC73-4677-ADC7-AECB0F483459}" srcOrd="0" destOrd="0" presId="urn:microsoft.com/office/officeart/2005/8/layout/hierarchy2"/>
    <dgm:cxn modelId="{927AA088-2FBC-4272-8AEE-D20DA4457986}" type="presParOf" srcId="{0C6BC3B4-2FBD-4D30-B7E6-4F47F9039875}" destId="{B2826537-61D0-4FD4-91FE-7920A10C16FE}" srcOrd="5" destOrd="0" presId="urn:microsoft.com/office/officeart/2005/8/layout/hierarchy2"/>
    <dgm:cxn modelId="{9BE2DDB6-76BA-414A-9B74-DF5E491D8ADC}" type="presParOf" srcId="{B2826537-61D0-4FD4-91FE-7920A10C16FE}" destId="{4678DE6E-7686-4FD3-9BFF-27E5BD7903C5}" srcOrd="0" destOrd="0" presId="urn:microsoft.com/office/officeart/2005/8/layout/hierarchy2"/>
    <dgm:cxn modelId="{3EE81808-322B-4388-BCE7-28B89C959779}" type="presParOf" srcId="{B2826537-61D0-4FD4-91FE-7920A10C16FE}" destId="{4D8546DC-FF9F-4A9E-A22F-7C6C2C1DDC19}" srcOrd="1" destOrd="0" presId="urn:microsoft.com/office/officeart/2005/8/layout/hierarchy2"/>
    <dgm:cxn modelId="{58148156-B509-4165-A07E-5590BB60B00E}" type="presParOf" srcId="{0C6BC3B4-2FBD-4D30-B7E6-4F47F9039875}" destId="{392B0D07-DCDB-42A4-9527-5011A0517913}" srcOrd="6" destOrd="0" presId="urn:microsoft.com/office/officeart/2005/8/layout/hierarchy2"/>
    <dgm:cxn modelId="{2A6A6D10-303C-4667-869C-556E6DC7E57A}" type="presParOf" srcId="{392B0D07-DCDB-42A4-9527-5011A0517913}" destId="{F0D8530B-A0C3-49F7-B5FA-D77E7E2BEF31}" srcOrd="0" destOrd="0" presId="urn:microsoft.com/office/officeart/2005/8/layout/hierarchy2"/>
    <dgm:cxn modelId="{5B3CAE3A-DF4B-4424-9DC2-31A22686A6F2}" type="presParOf" srcId="{0C6BC3B4-2FBD-4D30-B7E6-4F47F9039875}" destId="{B3B1444F-0EFA-41E6-806E-D11DEF13FD62}" srcOrd="7" destOrd="0" presId="urn:microsoft.com/office/officeart/2005/8/layout/hierarchy2"/>
    <dgm:cxn modelId="{06A63DC1-2CFB-4571-93AE-C236F2E89EBC}" type="presParOf" srcId="{B3B1444F-0EFA-41E6-806E-D11DEF13FD62}" destId="{97616854-A576-4467-812C-A2DB896E6044}" srcOrd="0" destOrd="0" presId="urn:microsoft.com/office/officeart/2005/8/layout/hierarchy2"/>
    <dgm:cxn modelId="{3975E2E1-4822-454D-A1D0-9ECDC47E906C}" type="presParOf" srcId="{B3B1444F-0EFA-41E6-806E-D11DEF13FD62}" destId="{F9A871E4-4E12-4438-B574-E29D36E44C24}" srcOrd="1" destOrd="0" presId="urn:microsoft.com/office/officeart/2005/8/layout/hierarchy2"/>
    <dgm:cxn modelId="{26EA8C53-ACBA-4661-8FA2-AAF042955689}" type="presParOf" srcId="{F9A871E4-4E12-4438-B574-E29D36E44C24}" destId="{4E0A904D-F7C6-4603-A8DC-47D827AD9A3A}" srcOrd="0" destOrd="0" presId="urn:microsoft.com/office/officeart/2005/8/layout/hierarchy2"/>
    <dgm:cxn modelId="{CEBA7CB6-FEDD-4D70-81D5-CCDC10E9760B}" type="presParOf" srcId="{4E0A904D-F7C6-4603-A8DC-47D827AD9A3A}" destId="{6B186442-F5C7-4B80-8DD7-8EED12F659F9}" srcOrd="0" destOrd="0" presId="urn:microsoft.com/office/officeart/2005/8/layout/hierarchy2"/>
    <dgm:cxn modelId="{58E6E00D-9766-4C2D-99D8-4D816BCC724E}" type="presParOf" srcId="{F9A871E4-4E12-4438-B574-E29D36E44C24}" destId="{5DD526B0-6D6A-4C45-A3BA-70BAF979537E}" srcOrd="1" destOrd="0" presId="urn:microsoft.com/office/officeart/2005/8/layout/hierarchy2"/>
    <dgm:cxn modelId="{DD5032C9-7481-4096-B9F9-D78222EEBC78}" type="presParOf" srcId="{5DD526B0-6D6A-4C45-A3BA-70BAF979537E}" destId="{90296D0B-F3F3-4CAC-B9E6-E6E633FCB5CB}" srcOrd="0" destOrd="0" presId="urn:microsoft.com/office/officeart/2005/8/layout/hierarchy2"/>
    <dgm:cxn modelId="{11B85BC9-EC70-40BE-A47E-D70354CC2385}" type="presParOf" srcId="{5DD526B0-6D6A-4C45-A3BA-70BAF979537E}" destId="{B026EB10-2730-4B4B-B685-93DF11E84816}" srcOrd="1" destOrd="0" presId="urn:microsoft.com/office/officeart/2005/8/layout/hierarchy2"/>
    <dgm:cxn modelId="{01FFAC37-DAF3-4AB8-95A5-D4EAD079C667}" type="presParOf" srcId="{F9A871E4-4E12-4438-B574-E29D36E44C24}" destId="{F480376F-A6A7-43DF-A792-3D150B6473EE}" srcOrd="2" destOrd="0" presId="urn:microsoft.com/office/officeart/2005/8/layout/hierarchy2"/>
    <dgm:cxn modelId="{D4B9ED15-3A9F-4A9C-B27D-0825F1256E37}" type="presParOf" srcId="{F480376F-A6A7-43DF-A792-3D150B6473EE}" destId="{05BE80EE-D4BE-4872-8BAF-B15917A7018F}" srcOrd="0" destOrd="0" presId="urn:microsoft.com/office/officeart/2005/8/layout/hierarchy2"/>
    <dgm:cxn modelId="{39C2AB4D-8BA4-4A87-8F72-7978176D94B0}" type="presParOf" srcId="{F9A871E4-4E12-4438-B574-E29D36E44C24}" destId="{53CE6C7F-106D-4464-877A-BACF4CAB1B66}" srcOrd="3" destOrd="0" presId="urn:microsoft.com/office/officeart/2005/8/layout/hierarchy2"/>
    <dgm:cxn modelId="{D0810B68-70DB-4C02-AE02-ACBD6C55C124}" type="presParOf" srcId="{53CE6C7F-106D-4464-877A-BACF4CAB1B66}" destId="{6F99BA8B-9D08-4719-B0A1-BEE561ED39A5}" srcOrd="0" destOrd="0" presId="urn:microsoft.com/office/officeart/2005/8/layout/hierarchy2"/>
    <dgm:cxn modelId="{9EC7A8F8-9A6C-4644-8193-6E2BDC5875C7}" type="presParOf" srcId="{53CE6C7F-106D-4464-877A-BACF4CAB1B66}" destId="{40C9B0BC-A1FA-4E94-85A6-64745957F058}" srcOrd="1" destOrd="0" presId="urn:microsoft.com/office/officeart/2005/8/layout/hierarchy2"/>
    <dgm:cxn modelId="{24C667FE-4FFF-45B7-96DF-ED2A8207FF0C}" type="presParOf" srcId="{F9A871E4-4E12-4438-B574-E29D36E44C24}" destId="{DF086088-CE73-4A1E-9895-EDDC55FD46E4}" srcOrd="4" destOrd="0" presId="urn:microsoft.com/office/officeart/2005/8/layout/hierarchy2"/>
    <dgm:cxn modelId="{C100B669-5938-4935-A56B-7253FB7DCDE7}" type="presParOf" srcId="{DF086088-CE73-4A1E-9895-EDDC55FD46E4}" destId="{5D9EF549-CFCD-436C-B389-01C03D01970C}" srcOrd="0" destOrd="0" presId="urn:microsoft.com/office/officeart/2005/8/layout/hierarchy2"/>
    <dgm:cxn modelId="{40C734D4-A8AD-439E-898C-8CE764B558B2}" type="presParOf" srcId="{F9A871E4-4E12-4438-B574-E29D36E44C24}" destId="{1B4D17B9-6CB7-4419-A3AA-C96DE4C9CEC3}" srcOrd="5" destOrd="0" presId="urn:microsoft.com/office/officeart/2005/8/layout/hierarchy2"/>
    <dgm:cxn modelId="{472630B6-9E1A-488B-9753-31684E2D4664}" type="presParOf" srcId="{1B4D17B9-6CB7-4419-A3AA-C96DE4C9CEC3}" destId="{919DDB0B-E8F0-4E6B-83F1-23702B724BC8}" srcOrd="0" destOrd="0" presId="urn:microsoft.com/office/officeart/2005/8/layout/hierarchy2"/>
    <dgm:cxn modelId="{4F42F725-D9D0-44E3-8A73-EC333AC17E78}" type="presParOf" srcId="{1B4D17B9-6CB7-4419-A3AA-C96DE4C9CEC3}" destId="{D64C63F8-F0C9-4078-956B-815B654176BA}" srcOrd="1" destOrd="0" presId="urn:microsoft.com/office/officeart/2005/8/layout/hierarchy2"/>
    <dgm:cxn modelId="{69590B31-DB48-413A-9922-083EB019367D}" type="presParOf" srcId="{F9A871E4-4E12-4438-B574-E29D36E44C24}" destId="{F1F803D9-D1D2-4608-80ED-DAC8E2C36BCC}" srcOrd="6" destOrd="0" presId="urn:microsoft.com/office/officeart/2005/8/layout/hierarchy2"/>
    <dgm:cxn modelId="{D9E30C4A-9422-4C03-9FD6-0DAC2B981CFB}" type="presParOf" srcId="{F1F803D9-D1D2-4608-80ED-DAC8E2C36BCC}" destId="{3647364E-BC06-4CD1-9A85-0EB09D419F63}" srcOrd="0" destOrd="0" presId="urn:microsoft.com/office/officeart/2005/8/layout/hierarchy2"/>
    <dgm:cxn modelId="{0BB4F5EE-990A-4EA8-B779-24296020EF66}" type="presParOf" srcId="{F9A871E4-4E12-4438-B574-E29D36E44C24}" destId="{CEF2A893-0B85-4C9D-9D94-1EDD2EC5DE3C}" srcOrd="7" destOrd="0" presId="urn:microsoft.com/office/officeart/2005/8/layout/hierarchy2"/>
    <dgm:cxn modelId="{79C30715-127F-467F-BFD5-A0D6730D1EAC}" type="presParOf" srcId="{CEF2A893-0B85-4C9D-9D94-1EDD2EC5DE3C}" destId="{730EF633-0847-40A2-856D-20CA8E57E3BC}" srcOrd="0" destOrd="0" presId="urn:microsoft.com/office/officeart/2005/8/layout/hierarchy2"/>
    <dgm:cxn modelId="{6C003DED-7C01-4206-834C-FEF21F31A452}" type="presParOf" srcId="{CEF2A893-0B85-4C9D-9D94-1EDD2EC5DE3C}" destId="{C7C66A53-54C6-4B8B-B86C-3025FB8DD6D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0BD97A-A7C2-4BF2-8523-B4A00A99DB5F}" type="doc">
      <dgm:prSet loTypeId="urn:microsoft.com/office/officeart/2005/8/layout/venn2" loCatId="relationship" qsTypeId="urn:microsoft.com/office/officeart/2005/8/quickstyle/simple5" qsCatId="simple" csTypeId="urn:microsoft.com/office/officeart/2005/8/colors/accent2_4" csCatId="accent2" phldr="1"/>
      <dgm:spPr/>
      <dgm:t>
        <a:bodyPr/>
        <a:lstStyle/>
        <a:p>
          <a:endParaRPr lang="es-EC"/>
        </a:p>
      </dgm:t>
    </dgm:pt>
    <dgm:pt modelId="{26D62BD4-AEEF-4B8A-866B-A4E6B3521C33}">
      <dgm:prSet phldrT="[Texto]" custT="1"/>
      <dgm:spPr/>
      <dgm:t>
        <a:bodyPr/>
        <a:lstStyle/>
        <a:p>
          <a:r>
            <a:rPr lang="es-EC" sz="1600" dirty="0">
              <a:solidFill>
                <a:schemeClr val="tx1"/>
              </a:solidFill>
            </a:rPr>
            <a:t>Avances tecnológicos, humanísticos y sobre todo científicos </a:t>
          </a:r>
        </a:p>
      </dgm:t>
    </dgm:pt>
    <dgm:pt modelId="{54DDC65E-15F3-477E-813E-B61006BA2ED8}" type="parTrans" cxnId="{62E023B8-86D8-4D88-ACC5-7D1F24631EFA}">
      <dgm:prSet/>
      <dgm:spPr/>
      <dgm:t>
        <a:bodyPr/>
        <a:lstStyle/>
        <a:p>
          <a:endParaRPr lang="es-EC" sz="1300">
            <a:solidFill>
              <a:schemeClr val="tx1"/>
            </a:solidFill>
          </a:endParaRPr>
        </a:p>
      </dgm:t>
    </dgm:pt>
    <dgm:pt modelId="{87BA6AFD-8370-4F10-BE83-68084F08BB1A}" type="sibTrans" cxnId="{62E023B8-86D8-4D88-ACC5-7D1F24631EFA}">
      <dgm:prSet/>
      <dgm:spPr/>
      <dgm:t>
        <a:bodyPr/>
        <a:lstStyle/>
        <a:p>
          <a:endParaRPr lang="es-EC" sz="1300">
            <a:solidFill>
              <a:schemeClr val="tx1"/>
            </a:solidFill>
          </a:endParaRPr>
        </a:p>
      </dgm:t>
    </dgm:pt>
    <dgm:pt modelId="{60C6494F-275D-4FDA-B26E-22D45FA4D636}">
      <dgm:prSet phldrT="[Texto]" custT="1"/>
      <dgm:spPr/>
      <dgm:t>
        <a:bodyPr/>
        <a:lstStyle/>
        <a:p>
          <a:endParaRPr lang="es-EC" sz="1600" dirty="0">
            <a:solidFill>
              <a:schemeClr val="tx1"/>
            </a:solidFill>
          </a:endParaRPr>
        </a:p>
        <a:p>
          <a:endParaRPr lang="es-EC" sz="1600" dirty="0">
            <a:solidFill>
              <a:schemeClr val="tx1"/>
            </a:solidFill>
          </a:endParaRPr>
        </a:p>
        <a:p>
          <a:r>
            <a:rPr lang="es-EC" sz="1600" dirty="0">
              <a:solidFill>
                <a:schemeClr val="tx1"/>
              </a:solidFill>
            </a:rPr>
            <a:t>Solventar necesidades y expectativas sociales así como la proyección nacional, planes de desarrollo actuales </a:t>
          </a:r>
        </a:p>
      </dgm:t>
    </dgm:pt>
    <dgm:pt modelId="{45A1FCBC-72D7-46C5-83FA-EF47E4CEA707}" type="parTrans" cxnId="{A1F55EAC-75F5-4CA9-BAD1-2D9614A996BA}">
      <dgm:prSet/>
      <dgm:spPr/>
      <dgm:t>
        <a:bodyPr/>
        <a:lstStyle/>
        <a:p>
          <a:endParaRPr lang="es-EC" sz="1300">
            <a:solidFill>
              <a:schemeClr val="tx1"/>
            </a:solidFill>
          </a:endParaRPr>
        </a:p>
      </dgm:t>
    </dgm:pt>
    <dgm:pt modelId="{8D3736F5-1118-4548-A4A7-CB1899099FA4}" type="sibTrans" cxnId="{A1F55EAC-75F5-4CA9-BAD1-2D9614A996BA}">
      <dgm:prSet/>
      <dgm:spPr/>
      <dgm:t>
        <a:bodyPr/>
        <a:lstStyle/>
        <a:p>
          <a:endParaRPr lang="es-EC" sz="1300">
            <a:solidFill>
              <a:schemeClr val="tx1"/>
            </a:solidFill>
          </a:endParaRPr>
        </a:p>
      </dgm:t>
    </dgm:pt>
    <dgm:pt modelId="{F925B0A5-AA37-4C1A-AE86-BE04D149D2D8}">
      <dgm:prSet phldrT="[Texto]" custT="1"/>
      <dgm:spPr/>
      <dgm:t>
        <a:bodyPr/>
        <a:lstStyle/>
        <a:p>
          <a:r>
            <a:rPr lang="es-EC" sz="2000" b="1" dirty="0">
              <a:solidFill>
                <a:schemeClr val="tx1"/>
              </a:solidFill>
            </a:rPr>
            <a:t>Art. 107 LOES - Pertinencia</a:t>
          </a:r>
        </a:p>
      </dgm:t>
    </dgm:pt>
    <dgm:pt modelId="{220C0A56-AF0F-4855-8DD7-27A9A4890896}" type="parTrans" cxnId="{6FC2C20D-C3FF-4A11-9FAF-4132F2F72523}">
      <dgm:prSet/>
      <dgm:spPr/>
      <dgm:t>
        <a:bodyPr/>
        <a:lstStyle/>
        <a:p>
          <a:endParaRPr lang="es-EC" sz="1300">
            <a:solidFill>
              <a:schemeClr val="tx1"/>
            </a:solidFill>
          </a:endParaRPr>
        </a:p>
      </dgm:t>
    </dgm:pt>
    <dgm:pt modelId="{A9A6834B-1667-4578-B50E-9C9A9DE1C22B}" type="sibTrans" cxnId="{6FC2C20D-C3FF-4A11-9FAF-4132F2F72523}">
      <dgm:prSet/>
      <dgm:spPr/>
      <dgm:t>
        <a:bodyPr/>
        <a:lstStyle/>
        <a:p>
          <a:endParaRPr lang="es-EC" sz="1300">
            <a:solidFill>
              <a:schemeClr val="tx1"/>
            </a:solidFill>
          </a:endParaRPr>
        </a:p>
      </dgm:t>
    </dgm:pt>
    <dgm:pt modelId="{8AD59964-2853-4902-AE4E-71A045E8E927}" type="pres">
      <dgm:prSet presAssocID="{C40BD97A-A7C2-4BF2-8523-B4A00A99DB5F}" presName="Name0" presStyleCnt="0">
        <dgm:presLayoutVars>
          <dgm:chMax val="7"/>
          <dgm:resizeHandles val="exact"/>
        </dgm:presLayoutVars>
      </dgm:prSet>
      <dgm:spPr/>
      <dgm:t>
        <a:bodyPr/>
        <a:lstStyle/>
        <a:p>
          <a:endParaRPr lang="es-EC"/>
        </a:p>
      </dgm:t>
    </dgm:pt>
    <dgm:pt modelId="{0CE67538-885B-49EC-B90B-124DA10FD861}" type="pres">
      <dgm:prSet presAssocID="{C40BD97A-A7C2-4BF2-8523-B4A00A99DB5F}" presName="comp1" presStyleCnt="0"/>
      <dgm:spPr/>
    </dgm:pt>
    <dgm:pt modelId="{8B5C8080-FB67-43EF-8D9C-E22086662533}" type="pres">
      <dgm:prSet presAssocID="{C40BD97A-A7C2-4BF2-8523-B4A00A99DB5F}" presName="circle1" presStyleLbl="node1" presStyleIdx="0" presStyleCnt="3"/>
      <dgm:spPr/>
      <dgm:t>
        <a:bodyPr/>
        <a:lstStyle/>
        <a:p>
          <a:endParaRPr lang="es-EC"/>
        </a:p>
      </dgm:t>
    </dgm:pt>
    <dgm:pt modelId="{4705D285-4DEE-47C1-8ECF-D4858EBB4427}" type="pres">
      <dgm:prSet presAssocID="{C40BD97A-A7C2-4BF2-8523-B4A00A99DB5F}" presName="c1text" presStyleLbl="node1" presStyleIdx="0" presStyleCnt="3">
        <dgm:presLayoutVars>
          <dgm:bulletEnabled val="1"/>
        </dgm:presLayoutVars>
      </dgm:prSet>
      <dgm:spPr/>
      <dgm:t>
        <a:bodyPr/>
        <a:lstStyle/>
        <a:p>
          <a:endParaRPr lang="es-EC"/>
        </a:p>
      </dgm:t>
    </dgm:pt>
    <dgm:pt modelId="{A6A4CA90-3C62-4828-AAB6-B43FF6A97E69}" type="pres">
      <dgm:prSet presAssocID="{C40BD97A-A7C2-4BF2-8523-B4A00A99DB5F}" presName="comp2" presStyleCnt="0"/>
      <dgm:spPr/>
    </dgm:pt>
    <dgm:pt modelId="{55A0F8BC-A498-4654-B060-2531243B7E1E}" type="pres">
      <dgm:prSet presAssocID="{C40BD97A-A7C2-4BF2-8523-B4A00A99DB5F}" presName="circle2" presStyleLbl="node1" presStyleIdx="1" presStyleCnt="3" custScaleX="106597" custScaleY="95245"/>
      <dgm:spPr/>
      <dgm:t>
        <a:bodyPr/>
        <a:lstStyle/>
        <a:p>
          <a:endParaRPr lang="es-EC"/>
        </a:p>
      </dgm:t>
    </dgm:pt>
    <dgm:pt modelId="{CC1C2D89-51F5-422B-9BB8-E06BFCCA3466}" type="pres">
      <dgm:prSet presAssocID="{C40BD97A-A7C2-4BF2-8523-B4A00A99DB5F}" presName="c2text" presStyleLbl="node1" presStyleIdx="1" presStyleCnt="3">
        <dgm:presLayoutVars>
          <dgm:bulletEnabled val="1"/>
        </dgm:presLayoutVars>
      </dgm:prSet>
      <dgm:spPr/>
      <dgm:t>
        <a:bodyPr/>
        <a:lstStyle/>
        <a:p>
          <a:endParaRPr lang="es-EC"/>
        </a:p>
      </dgm:t>
    </dgm:pt>
    <dgm:pt modelId="{A526D455-7BE9-4D89-986C-47F54C095DFA}" type="pres">
      <dgm:prSet presAssocID="{C40BD97A-A7C2-4BF2-8523-B4A00A99DB5F}" presName="comp3" presStyleCnt="0"/>
      <dgm:spPr/>
    </dgm:pt>
    <dgm:pt modelId="{236748EA-433D-4154-BCD0-67218039525E}" type="pres">
      <dgm:prSet presAssocID="{C40BD97A-A7C2-4BF2-8523-B4A00A99DB5F}" presName="circle3" presStyleLbl="node1" presStyleIdx="2" presStyleCnt="3" custScaleY="72285" custLinFactNeighborX="1747" custLinFactNeighborY="12082"/>
      <dgm:spPr/>
      <dgm:t>
        <a:bodyPr/>
        <a:lstStyle/>
        <a:p>
          <a:endParaRPr lang="es-EC"/>
        </a:p>
      </dgm:t>
    </dgm:pt>
    <dgm:pt modelId="{99002FC7-3183-4179-BFBA-2432272786F0}" type="pres">
      <dgm:prSet presAssocID="{C40BD97A-A7C2-4BF2-8523-B4A00A99DB5F}" presName="c3text" presStyleLbl="node1" presStyleIdx="2" presStyleCnt="3">
        <dgm:presLayoutVars>
          <dgm:bulletEnabled val="1"/>
        </dgm:presLayoutVars>
      </dgm:prSet>
      <dgm:spPr/>
      <dgm:t>
        <a:bodyPr/>
        <a:lstStyle/>
        <a:p>
          <a:endParaRPr lang="es-EC"/>
        </a:p>
      </dgm:t>
    </dgm:pt>
  </dgm:ptLst>
  <dgm:cxnLst>
    <dgm:cxn modelId="{A58DAED0-D51C-40B6-9877-51E4650AFEFC}" type="presOf" srcId="{60C6494F-275D-4FDA-B26E-22D45FA4D636}" destId="{CC1C2D89-51F5-422B-9BB8-E06BFCCA3466}" srcOrd="1" destOrd="0" presId="urn:microsoft.com/office/officeart/2005/8/layout/venn2"/>
    <dgm:cxn modelId="{409353E4-A2C5-4F3F-B629-0A9BB180924F}" type="presOf" srcId="{F925B0A5-AA37-4C1A-AE86-BE04D149D2D8}" destId="{99002FC7-3183-4179-BFBA-2432272786F0}" srcOrd="1" destOrd="0" presId="urn:microsoft.com/office/officeart/2005/8/layout/venn2"/>
    <dgm:cxn modelId="{62E023B8-86D8-4D88-ACC5-7D1F24631EFA}" srcId="{C40BD97A-A7C2-4BF2-8523-B4A00A99DB5F}" destId="{26D62BD4-AEEF-4B8A-866B-A4E6B3521C33}" srcOrd="0" destOrd="0" parTransId="{54DDC65E-15F3-477E-813E-B61006BA2ED8}" sibTransId="{87BA6AFD-8370-4F10-BE83-68084F08BB1A}"/>
    <dgm:cxn modelId="{0CB7A1D7-FA0B-418A-8F75-52DCC4E82A16}" type="presOf" srcId="{26D62BD4-AEEF-4B8A-866B-A4E6B3521C33}" destId="{4705D285-4DEE-47C1-8ECF-D4858EBB4427}" srcOrd="1" destOrd="0" presId="urn:microsoft.com/office/officeart/2005/8/layout/venn2"/>
    <dgm:cxn modelId="{29A00DA2-750F-465D-9D6F-CC8A70FC807F}" type="presOf" srcId="{26D62BD4-AEEF-4B8A-866B-A4E6B3521C33}" destId="{8B5C8080-FB67-43EF-8D9C-E22086662533}" srcOrd="0" destOrd="0" presId="urn:microsoft.com/office/officeart/2005/8/layout/venn2"/>
    <dgm:cxn modelId="{A1F55EAC-75F5-4CA9-BAD1-2D9614A996BA}" srcId="{C40BD97A-A7C2-4BF2-8523-B4A00A99DB5F}" destId="{60C6494F-275D-4FDA-B26E-22D45FA4D636}" srcOrd="1" destOrd="0" parTransId="{45A1FCBC-72D7-46C5-83FA-EF47E4CEA707}" sibTransId="{8D3736F5-1118-4548-A4A7-CB1899099FA4}"/>
    <dgm:cxn modelId="{0CA459F4-923B-427F-ACC0-9158E21E7827}" type="presOf" srcId="{60C6494F-275D-4FDA-B26E-22D45FA4D636}" destId="{55A0F8BC-A498-4654-B060-2531243B7E1E}" srcOrd="0" destOrd="0" presId="urn:microsoft.com/office/officeart/2005/8/layout/venn2"/>
    <dgm:cxn modelId="{6FC2C20D-C3FF-4A11-9FAF-4132F2F72523}" srcId="{C40BD97A-A7C2-4BF2-8523-B4A00A99DB5F}" destId="{F925B0A5-AA37-4C1A-AE86-BE04D149D2D8}" srcOrd="2" destOrd="0" parTransId="{220C0A56-AF0F-4855-8DD7-27A9A4890896}" sibTransId="{A9A6834B-1667-4578-B50E-9C9A9DE1C22B}"/>
    <dgm:cxn modelId="{46BF7B25-49C9-415D-8DF3-71A6470269C3}" type="presOf" srcId="{F925B0A5-AA37-4C1A-AE86-BE04D149D2D8}" destId="{236748EA-433D-4154-BCD0-67218039525E}" srcOrd="0" destOrd="0" presId="urn:microsoft.com/office/officeart/2005/8/layout/venn2"/>
    <dgm:cxn modelId="{910AA649-A1E3-4688-9909-ADD114E39D39}" type="presOf" srcId="{C40BD97A-A7C2-4BF2-8523-B4A00A99DB5F}" destId="{8AD59964-2853-4902-AE4E-71A045E8E927}" srcOrd="0" destOrd="0" presId="urn:microsoft.com/office/officeart/2005/8/layout/venn2"/>
    <dgm:cxn modelId="{9AE5AF15-EDEE-4CD9-9A90-2DA104119D3B}" type="presParOf" srcId="{8AD59964-2853-4902-AE4E-71A045E8E927}" destId="{0CE67538-885B-49EC-B90B-124DA10FD861}" srcOrd="0" destOrd="0" presId="urn:microsoft.com/office/officeart/2005/8/layout/venn2"/>
    <dgm:cxn modelId="{E5B2AC85-BF7F-42D8-8175-566C93F36316}" type="presParOf" srcId="{0CE67538-885B-49EC-B90B-124DA10FD861}" destId="{8B5C8080-FB67-43EF-8D9C-E22086662533}" srcOrd="0" destOrd="0" presId="urn:microsoft.com/office/officeart/2005/8/layout/venn2"/>
    <dgm:cxn modelId="{79D0FF64-D788-4862-A015-4977FC0FB1AE}" type="presParOf" srcId="{0CE67538-885B-49EC-B90B-124DA10FD861}" destId="{4705D285-4DEE-47C1-8ECF-D4858EBB4427}" srcOrd="1" destOrd="0" presId="urn:microsoft.com/office/officeart/2005/8/layout/venn2"/>
    <dgm:cxn modelId="{56E5A2BD-0434-4C50-83DA-A3C193835B10}" type="presParOf" srcId="{8AD59964-2853-4902-AE4E-71A045E8E927}" destId="{A6A4CA90-3C62-4828-AAB6-B43FF6A97E69}" srcOrd="1" destOrd="0" presId="urn:microsoft.com/office/officeart/2005/8/layout/venn2"/>
    <dgm:cxn modelId="{B744D599-ECBA-48C3-BED3-370B0540A7DD}" type="presParOf" srcId="{A6A4CA90-3C62-4828-AAB6-B43FF6A97E69}" destId="{55A0F8BC-A498-4654-B060-2531243B7E1E}" srcOrd="0" destOrd="0" presId="urn:microsoft.com/office/officeart/2005/8/layout/venn2"/>
    <dgm:cxn modelId="{61D3A430-CBD6-4139-ACC4-BFC8DCFA79FB}" type="presParOf" srcId="{A6A4CA90-3C62-4828-AAB6-B43FF6A97E69}" destId="{CC1C2D89-51F5-422B-9BB8-E06BFCCA3466}" srcOrd="1" destOrd="0" presId="urn:microsoft.com/office/officeart/2005/8/layout/venn2"/>
    <dgm:cxn modelId="{47AA7BCC-D606-4BC4-B085-409861FA2E5C}" type="presParOf" srcId="{8AD59964-2853-4902-AE4E-71A045E8E927}" destId="{A526D455-7BE9-4D89-986C-47F54C095DFA}" srcOrd="2" destOrd="0" presId="urn:microsoft.com/office/officeart/2005/8/layout/venn2"/>
    <dgm:cxn modelId="{E23F84CE-9A13-45F4-BFDB-80472A11F775}" type="presParOf" srcId="{A526D455-7BE9-4D89-986C-47F54C095DFA}" destId="{236748EA-433D-4154-BCD0-67218039525E}" srcOrd="0" destOrd="0" presId="urn:microsoft.com/office/officeart/2005/8/layout/venn2"/>
    <dgm:cxn modelId="{ACD40443-1CF5-4B43-AD04-CEB72E6005F2}" type="presParOf" srcId="{A526D455-7BE9-4D89-986C-47F54C095DFA}" destId="{99002FC7-3183-4179-BFBA-2432272786F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263E1-6011-4A18-8233-D99CCCBA9FAA}" type="doc">
      <dgm:prSet loTypeId="urn:microsoft.com/office/officeart/2005/8/layout/default" loCatId="list" qsTypeId="urn:microsoft.com/office/officeart/2005/8/quickstyle/simple5" qsCatId="simple" csTypeId="urn:microsoft.com/office/officeart/2005/8/colors/accent2_4" csCatId="accent2" phldr="1"/>
      <dgm:spPr/>
      <dgm:t>
        <a:bodyPr/>
        <a:lstStyle/>
        <a:p>
          <a:endParaRPr lang="es-EC"/>
        </a:p>
      </dgm:t>
    </dgm:pt>
    <dgm:pt modelId="{654543F8-0264-4BD9-8D8C-7B01EB4564A5}">
      <dgm:prSet phldrT="[Texto]"/>
      <dgm:spPr/>
      <dgm:t>
        <a:bodyPr/>
        <a:lstStyle/>
        <a:p>
          <a:r>
            <a:rPr lang="es-EC" dirty="0">
              <a:solidFill>
                <a:schemeClr val="tx1"/>
              </a:solidFill>
            </a:rPr>
            <a:t>Origen de la auditoría: contabilidad</a:t>
          </a:r>
        </a:p>
      </dgm:t>
    </dgm:pt>
    <dgm:pt modelId="{F2E546F3-23ED-4D93-813F-2F3F1DA978D2}" type="parTrans" cxnId="{7CCC1402-6A40-4314-9B39-EAE73A0C6A5A}">
      <dgm:prSet/>
      <dgm:spPr/>
      <dgm:t>
        <a:bodyPr/>
        <a:lstStyle/>
        <a:p>
          <a:endParaRPr lang="es-EC">
            <a:solidFill>
              <a:schemeClr val="tx1"/>
            </a:solidFill>
          </a:endParaRPr>
        </a:p>
      </dgm:t>
    </dgm:pt>
    <dgm:pt modelId="{C0C84CC4-D973-4225-8910-FBDF9BF9C224}" type="sibTrans" cxnId="{7CCC1402-6A40-4314-9B39-EAE73A0C6A5A}">
      <dgm:prSet/>
      <dgm:spPr/>
      <dgm:t>
        <a:bodyPr/>
        <a:lstStyle/>
        <a:p>
          <a:endParaRPr lang="es-EC">
            <a:solidFill>
              <a:schemeClr val="tx1"/>
            </a:solidFill>
          </a:endParaRPr>
        </a:p>
      </dgm:t>
    </dgm:pt>
    <dgm:pt modelId="{D1DD2244-1F79-49EA-96CA-FF2A191517FA}">
      <dgm:prSet phldrT="[Texto]"/>
      <dgm:spPr/>
      <dgm:t>
        <a:bodyPr/>
        <a:lstStyle/>
        <a:p>
          <a:r>
            <a:rPr lang="es-EC" dirty="0">
              <a:solidFill>
                <a:schemeClr val="tx1"/>
              </a:solidFill>
            </a:rPr>
            <a:t>Consecuencia de la Revolución Industrial: incremento suscitado de actividad comercial. </a:t>
          </a:r>
        </a:p>
      </dgm:t>
    </dgm:pt>
    <dgm:pt modelId="{7320B7D9-7673-41F1-BBE0-6D9473DB6ECD}" type="parTrans" cxnId="{A82FFAAD-57CC-42C8-8693-1D1DFA867125}">
      <dgm:prSet/>
      <dgm:spPr/>
      <dgm:t>
        <a:bodyPr/>
        <a:lstStyle/>
        <a:p>
          <a:endParaRPr lang="es-EC">
            <a:solidFill>
              <a:schemeClr val="tx1"/>
            </a:solidFill>
          </a:endParaRPr>
        </a:p>
      </dgm:t>
    </dgm:pt>
    <dgm:pt modelId="{B80D9E82-B16F-49CA-B093-F33494C783E5}" type="sibTrans" cxnId="{A82FFAAD-57CC-42C8-8693-1D1DFA867125}">
      <dgm:prSet/>
      <dgm:spPr/>
      <dgm:t>
        <a:bodyPr/>
        <a:lstStyle/>
        <a:p>
          <a:endParaRPr lang="es-EC">
            <a:solidFill>
              <a:schemeClr val="tx1"/>
            </a:solidFill>
          </a:endParaRPr>
        </a:p>
      </dgm:t>
    </dgm:pt>
    <dgm:pt modelId="{EB73B9BE-91D8-41BE-923E-2B245BD409F1}">
      <dgm:prSet phldrT="[Texto]"/>
      <dgm:spPr/>
      <dgm:t>
        <a:bodyPr/>
        <a:lstStyle/>
        <a:p>
          <a:r>
            <a:rPr lang="es-EC" dirty="0">
              <a:solidFill>
                <a:schemeClr val="tx1"/>
              </a:solidFill>
            </a:rPr>
            <a:t>Primeras auditorías tenían enfoque netamente contable.</a:t>
          </a:r>
        </a:p>
      </dgm:t>
    </dgm:pt>
    <dgm:pt modelId="{A497BC17-CF44-4A57-97B1-D9DBDA1A7FE0}" type="parTrans" cxnId="{55E3540C-90C9-439A-B2D9-645BCC174653}">
      <dgm:prSet/>
      <dgm:spPr/>
      <dgm:t>
        <a:bodyPr/>
        <a:lstStyle/>
        <a:p>
          <a:endParaRPr lang="es-EC">
            <a:solidFill>
              <a:schemeClr val="tx1"/>
            </a:solidFill>
          </a:endParaRPr>
        </a:p>
      </dgm:t>
    </dgm:pt>
    <dgm:pt modelId="{10D2E755-8CA7-4C2E-966E-4B5766592CD5}" type="sibTrans" cxnId="{55E3540C-90C9-439A-B2D9-645BCC174653}">
      <dgm:prSet/>
      <dgm:spPr/>
      <dgm:t>
        <a:bodyPr/>
        <a:lstStyle/>
        <a:p>
          <a:endParaRPr lang="es-EC">
            <a:solidFill>
              <a:schemeClr val="tx1"/>
            </a:solidFill>
          </a:endParaRPr>
        </a:p>
      </dgm:t>
    </dgm:pt>
    <dgm:pt modelId="{3A9C7F24-A045-47B5-B7DA-AD020365CF01}">
      <dgm:prSet phldrT="[Texto]"/>
      <dgm:spPr/>
      <dgm:t>
        <a:bodyPr/>
        <a:lstStyle/>
        <a:p>
          <a:r>
            <a:rPr lang="es-EC" dirty="0">
              <a:solidFill>
                <a:schemeClr val="tx1"/>
              </a:solidFill>
            </a:rPr>
            <a:t>Rápida evolución de la Auditoría ha provocado su especialización.</a:t>
          </a:r>
        </a:p>
      </dgm:t>
    </dgm:pt>
    <dgm:pt modelId="{35174986-EB38-4930-8CE5-82C6D8D058C7}" type="parTrans" cxnId="{2CB04E99-A18B-4907-9D81-CB551451B727}">
      <dgm:prSet/>
      <dgm:spPr/>
      <dgm:t>
        <a:bodyPr/>
        <a:lstStyle/>
        <a:p>
          <a:endParaRPr lang="es-EC">
            <a:solidFill>
              <a:schemeClr val="tx1"/>
            </a:solidFill>
          </a:endParaRPr>
        </a:p>
      </dgm:t>
    </dgm:pt>
    <dgm:pt modelId="{01DE0473-9B30-4238-ABAE-89B7FCC7353B}" type="sibTrans" cxnId="{2CB04E99-A18B-4907-9D81-CB551451B727}">
      <dgm:prSet/>
      <dgm:spPr/>
      <dgm:t>
        <a:bodyPr/>
        <a:lstStyle/>
        <a:p>
          <a:endParaRPr lang="es-EC">
            <a:solidFill>
              <a:schemeClr val="tx1"/>
            </a:solidFill>
          </a:endParaRPr>
        </a:p>
      </dgm:t>
    </dgm:pt>
    <dgm:pt modelId="{4D1724A5-3340-4F2A-B910-D303F825085A}">
      <dgm:prSet phldrT="[Texto]"/>
      <dgm:spPr/>
      <dgm:t>
        <a:bodyPr/>
        <a:lstStyle/>
        <a:p>
          <a:r>
            <a:rPr lang="es-EC" dirty="0">
              <a:solidFill>
                <a:schemeClr val="tx1"/>
              </a:solidFill>
            </a:rPr>
            <a:t>Auditar estados financieros ya no es suficiente. </a:t>
          </a:r>
        </a:p>
        <a:p>
          <a:r>
            <a:rPr lang="es-EC" dirty="0">
              <a:solidFill>
                <a:schemeClr val="tx1"/>
              </a:solidFill>
            </a:rPr>
            <a:t>Globalización, implementación NIC, NIA , NIIF, involucra cambio de modelo de negocio en TODAS las áreas de la organización. </a:t>
          </a:r>
        </a:p>
      </dgm:t>
    </dgm:pt>
    <dgm:pt modelId="{18275DC6-02D5-4882-8955-B994706340A8}" type="parTrans" cxnId="{9963795E-DD1F-4323-9D10-D233AB02119A}">
      <dgm:prSet/>
      <dgm:spPr/>
      <dgm:t>
        <a:bodyPr/>
        <a:lstStyle/>
        <a:p>
          <a:endParaRPr lang="es-EC">
            <a:solidFill>
              <a:schemeClr val="tx1"/>
            </a:solidFill>
          </a:endParaRPr>
        </a:p>
      </dgm:t>
    </dgm:pt>
    <dgm:pt modelId="{0A981B61-25B4-40BA-AC01-5DA2348D6756}" type="sibTrans" cxnId="{9963795E-DD1F-4323-9D10-D233AB02119A}">
      <dgm:prSet/>
      <dgm:spPr/>
      <dgm:t>
        <a:bodyPr/>
        <a:lstStyle/>
        <a:p>
          <a:endParaRPr lang="es-EC">
            <a:solidFill>
              <a:schemeClr val="tx1"/>
            </a:solidFill>
          </a:endParaRPr>
        </a:p>
      </dgm:t>
    </dgm:pt>
    <dgm:pt modelId="{E7EB9478-F291-4F2D-A7BF-FECA7777D9AD}" type="pres">
      <dgm:prSet presAssocID="{E18263E1-6011-4A18-8233-D99CCCBA9FAA}" presName="diagram" presStyleCnt="0">
        <dgm:presLayoutVars>
          <dgm:dir/>
          <dgm:resizeHandles val="exact"/>
        </dgm:presLayoutVars>
      </dgm:prSet>
      <dgm:spPr/>
      <dgm:t>
        <a:bodyPr/>
        <a:lstStyle/>
        <a:p>
          <a:endParaRPr lang="es-EC"/>
        </a:p>
      </dgm:t>
    </dgm:pt>
    <dgm:pt modelId="{DF6DB3A2-85AE-43A3-8D38-2206B7C2ECE3}" type="pres">
      <dgm:prSet presAssocID="{654543F8-0264-4BD9-8D8C-7B01EB4564A5}" presName="node" presStyleLbl="node1" presStyleIdx="0" presStyleCnt="5">
        <dgm:presLayoutVars>
          <dgm:bulletEnabled val="1"/>
        </dgm:presLayoutVars>
      </dgm:prSet>
      <dgm:spPr/>
      <dgm:t>
        <a:bodyPr/>
        <a:lstStyle/>
        <a:p>
          <a:endParaRPr lang="es-EC"/>
        </a:p>
      </dgm:t>
    </dgm:pt>
    <dgm:pt modelId="{31E02E14-697E-4FE9-847C-61D8162C2F54}" type="pres">
      <dgm:prSet presAssocID="{C0C84CC4-D973-4225-8910-FBDF9BF9C224}" presName="sibTrans" presStyleCnt="0"/>
      <dgm:spPr/>
    </dgm:pt>
    <dgm:pt modelId="{4DE59D39-B64E-484C-992C-122D230D45C4}" type="pres">
      <dgm:prSet presAssocID="{D1DD2244-1F79-49EA-96CA-FF2A191517FA}" presName="node" presStyleLbl="node1" presStyleIdx="1" presStyleCnt="5">
        <dgm:presLayoutVars>
          <dgm:bulletEnabled val="1"/>
        </dgm:presLayoutVars>
      </dgm:prSet>
      <dgm:spPr/>
      <dgm:t>
        <a:bodyPr/>
        <a:lstStyle/>
        <a:p>
          <a:endParaRPr lang="es-EC"/>
        </a:p>
      </dgm:t>
    </dgm:pt>
    <dgm:pt modelId="{79BE53AB-B77E-45E7-9818-305E6F67BEFD}" type="pres">
      <dgm:prSet presAssocID="{B80D9E82-B16F-49CA-B093-F33494C783E5}" presName="sibTrans" presStyleCnt="0"/>
      <dgm:spPr/>
    </dgm:pt>
    <dgm:pt modelId="{C58CDA46-F915-4F93-9063-FF86D01C4D30}" type="pres">
      <dgm:prSet presAssocID="{EB73B9BE-91D8-41BE-923E-2B245BD409F1}" presName="node" presStyleLbl="node1" presStyleIdx="2" presStyleCnt="5">
        <dgm:presLayoutVars>
          <dgm:bulletEnabled val="1"/>
        </dgm:presLayoutVars>
      </dgm:prSet>
      <dgm:spPr/>
      <dgm:t>
        <a:bodyPr/>
        <a:lstStyle/>
        <a:p>
          <a:endParaRPr lang="es-EC"/>
        </a:p>
      </dgm:t>
    </dgm:pt>
    <dgm:pt modelId="{B79A6189-A572-49E0-9972-6E3F762A445E}" type="pres">
      <dgm:prSet presAssocID="{10D2E755-8CA7-4C2E-966E-4B5766592CD5}" presName="sibTrans" presStyleCnt="0"/>
      <dgm:spPr/>
    </dgm:pt>
    <dgm:pt modelId="{62E3B9C9-8241-4B3E-A2F3-711EE78FB00E}" type="pres">
      <dgm:prSet presAssocID="{3A9C7F24-A045-47B5-B7DA-AD020365CF01}" presName="node" presStyleLbl="node1" presStyleIdx="3" presStyleCnt="5">
        <dgm:presLayoutVars>
          <dgm:bulletEnabled val="1"/>
        </dgm:presLayoutVars>
      </dgm:prSet>
      <dgm:spPr/>
      <dgm:t>
        <a:bodyPr/>
        <a:lstStyle/>
        <a:p>
          <a:endParaRPr lang="es-EC"/>
        </a:p>
      </dgm:t>
    </dgm:pt>
    <dgm:pt modelId="{517874D1-91D2-4359-8E9A-64BF6F5018DD}" type="pres">
      <dgm:prSet presAssocID="{01DE0473-9B30-4238-ABAE-89B7FCC7353B}" presName="sibTrans" presStyleCnt="0"/>
      <dgm:spPr/>
    </dgm:pt>
    <dgm:pt modelId="{0ECDA4CF-827B-40BD-8E00-DAC0F6020680}" type="pres">
      <dgm:prSet presAssocID="{4D1724A5-3340-4F2A-B910-D303F825085A}" presName="node" presStyleLbl="node1" presStyleIdx="4" presStyleCnt="5">
        <dgm:presLayoutVars>
          <dgm:bulletEnabled val="1"/>
        </dgm:presLayoutVars>
      </dgm:prSet>
      <dgm:spPr/>
      <dgm:t>
        <a:bodyPr/>
        <a:lstStyle/>
        <a:p>
          <a:endParaRPr lang="es-EC"/>
        </a:p>
      </dgm:t>
    </dgm:pt>
  </dgm:ptLst>
  <dgm:cxnLst>
    <dgm:cxn modelId="{7CCC1402-6A40-4314-9B39-EAE73A0C6A5A}" srcId="{E18263E1-6011-4A18-8233-D99CCCBA9FAA}" destId="{654543F8-0264-4BD9-8D8C-7B01EB4564A5}" srcOrd="0" destOrd="0" parTransId="{F2E546F3-23ED-4D93-813F-2F3F1DA978D2}" sibTransId="{C0C84CC4-D973-4225-8910-FBDF9BF9C224}"/>
    <dgm:cxn modelId="{9A07AF3A-AAAC-4618-BC93-F30C7C656A6F}" type="presOf" srcId="{EB73B9BE-91D8-41BE-923E-2B245BD409F1}" destId="{C58CDA46-F915-4F93-9063-FF86D01C4D30}" srcOrd="0" destOrd="0" presId="urn:microsoft.com/office/officeart/2005/8/layout/default"/>
    <dgm:cxn modelId="{40F69791-AE6B-4866-8A3A-E64FF68816D3}" type="presOf" srcId="{4D1724A5-3340-4F2A-B910-D303F825085A}" destId="{0ECDA4CF-827B-40BD-8E00-DAC0F6020680}" srcOrd="0" destOrd="0" presId="urn:microsoft.com/office/officeart/2005/8/layout/default"/>
    <dgm:cxn modelId="{A82FFAAD-57CC-42C8-8693-1D1DFA867125}" srcId="{E18263E1-6011-4A18-8233-D99CCCBA9FAA}" destId="{D1DD2244-1F79-49EA-96CA-FF2A191517FA}" srcOrd="1" destOrd="0" parTransId="{7320B7D9-7673-41F1-BBE0-6D9473DB6ECD}" sibTransId="{B80D9E82-B16F-49CA-B093-F33494C783E5}"/>
    <dgm:cxn modelId="{55E3540C-90C9-439A-B2D9-645BCC174653}" srcId="{E18263E1-6011-4A18-8233-D99CCCBA9FAA}" destId="{EB73B9BE-91D8-41BE-923E-2B245BD409F1}" srcOrd="2" destOrd="0" parTransId="{A497BC17-CF44-4A57-97B1-D9DBDA1A7FE0}" sibTransId="{10D2E755-8CA7-4C2E-966E-4B5766592CD5}"/>
    <dgm:cxn modelId="{9963795E-DD1F-4323-9D10-D233AB02119A}" srcId="{E18263E1-6011-4A18-8233-D99CCCBA9FAA}" destId="{4D1724A5-3340-4F2A-B910-D303F825085A}" srcOrd="4" destOrd="0" parTransId="{18275DC6-02D5-4882-8955-B994706340A8}" sibTransId="{0A981B61-25B4-40BA-AC01-5DA2348D6756}"/>
    <dgm:cxn modelId="{AFFAA823-4C70-4A4A-92A4-58CCC15F81E2}" type="presOf" srcId="{E18263E1-6011-4A18-8233-D99CCCBA9FAA}" destId="{E7EB9478-F291-4F2D-A7BF-FECA7777D9AD}" srcOrd="0" destOrd="0" presId="urn:microsoft.com/office/officeart/2005/8/layout/default"/>
    <dgm:cxn modelId="{F3F3F5E2-DD2A-4DE9-A8B1-3DD317AC79DA}" type="presOf" srcId="{654543F8-0264-4BD9-8D8C-7B01EB4564A5}" destId="{DF6DB3A2-85AE-43A3-8D38-2206B7C2ECE3}" srcOrd="0" destOrd="0" presId="urn:microsoft.com/office/officeart/2005/8/layout/default"/>
    <dgm:cxn modelId="{D857E2A9-1D81-4E64-A94B-3C4D99603330}" type="presOf" srcId="{D1DD2244-1F79-49EA-96CA-FF2A191517FA}" destId="{4DE59D39-B64E-484C-992C-122D230D45C4}" srcOrd="0" destOrd="0" presId="urn:microsoft.com/office/officeart/2005/8/layout/default"/>
    <dgm:cxn modelId="{2CB04E99-A18B-4907-9D81-CB551451B727}" srcId="{E18263E1-6011-4A18-8233-D99CCCBA9FAA}" destId="{3A9C7F24-A045-47B5-B7DA-AD020365CF01}" srcOrd="3" destOrd="0" parTransId="{35174986-EB38-4930-8CE5-82C6D8D058C7}" sibTransId="{01DE0473-9B30-4238-ABAE-89B7FCC7353B}"/>
    <dgm:cxn modelId="{393D540E-17DB-4AC0-9101-6DB5095DACA0}" type="presOf" srcId="{3A9C7F24-A045-47B5-B7DA-AD020365CF01}" destId="{62E3B9C9-8241-4B3E-A2F3-711EE78FB00E}" srcOrd="0" destOrd="0" presId="urn:microsoft.com/office/officeart/2005/8/layout/default"/>
    <dgm:cxn modelId="{7DA4053B-74DA-43A3-B6EA-8C4AA69A685A}" type="presParOf" srcId="{E7EB9478-F291-4F2D-A7BF-FECA7777D9AD}" destId="{DF6DB3A2-85AE-43A3-8D38-2206B7C2ECE3}" srcOrd="0" destOrd="0" presId="urn:microsoft.com/office/officeart/2005/8/layout/default"/>
    <dgm:cxn modelId="{4B73174C-A8AB-47EC-9DA0-C81EE5930FAB}" type="presParOf" srcId="{E7EB9478-F291-4F2D-A7BF-FECA7777D9AD}" destId="{31E02E14-697E-4FE9-847C-61D8162C2F54}" srcOrd="1" destOrd="0" presId="urn:microsoft.com/office/officeart/2005/8/layout/default"/>
    <dgm:cxn modelId="{281D50BB-C5A1-4E18-AA79-34FAEE90EC44}" type="presParOf" srcId="{E7EB9478-F291-4F2D-A7BF-FECA7777D9AD}" destId="{4DE59D39-B64E-484C-992C-122D230D45C4}" srcOrd="2" destOrd="0" presId="urn:microsoft.com/office/officeart/2005/8/layout/default"/>
    <dgm:cxn modelId="{A88A9D22-C294-433E-BE61-8B264C93C4BA}" type="presParOf" srcId="{E7EB9478-F291-4F2D-A7BF-FECA7777D9AD}" destId="{79BE53AB-B77E-45E7-9818-305E6F67BEFD}" srcOrd="3" destOrd="0" presId="urn:microsoft.com/office/officeart/2005/8/layout/default"/>
    <dgm:cxn modelId="{E0FE86D3-7E7E-4E59-B938-5FB37CCBACDF}" type="presParOf" srcId="{E7EB9478-F291-4F2D-A7BF-FECA7777D9AD}" destId="{C58CDA46-F915-4F93-9063-FF86D01C4D30}" srcOrd="4" destOrd="0" presId="urn:microsoft.com/office/officeart/2005/8/layout/default"/>
    <dgm:cxn modelId="{2AFB0DAA-7A38-48B5-BE84-A148AEBF7073}" type="presParOf" srcId="{E7EB9478-F291-4F2D-A7BF-FECA7777D9AD}" destId="{B79A6189-A572-49E0-9972-6E3F762A445E}" srcOrd="5" destOrd="0" presId="urn:microsoft.com/office/officeart/2005/8/layout/default"/>
    <dgm:cxn modelId="{A467980C-B134-401E-9AFA-8C8F7B10910E}" type="presParOf" srcId="{E7EB9478-F291-4F2D-A7BF-FECA7777D9AD}" destId="{62E3B9C9-8241-4B3E-A2F3-711EE78FB00E}" srcOrd="6" destOrd="0" presId="urn:microsoft.com/office/officeart/2005/8/layout/default"/>
    <dgm:cxn modelId="{70029093-68E0-4A85-8929-B1DEE78A23A9}" type="presParOf" srcId="{E7EB9478-F291-4F2D-A7BF-FECA7777D9AD}" destId="{517874D1-91D2-4359-8E9A-64BF6F5018DD}" srcOrd="7" destOrd="0" presId="urn:microsoft.com/office/officeart/2005/8/layout/default"/>
    <dgm:cxn modelId="{6367E31D-9914-4BEE-A07A-9B244F394365}" type="presParOf" srcId="{E7EB9478-F291-4F2D-A7BF-FECA7777D9AD}" destId="{0ECDA4CF-827B-40BD-8E00-DAC0F602068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FC448F-A6E5-4196-9707-96A9A7E8A7D6}" type="doc">
      <dgm:prSet loTypeId="urn:microsoft.com/office/officeart/2009/3/layout/PhasedProcess" loCatId="process" qsTypeId="urn:microsoft.com/office/officeart/2005/8/quickstyle/simple1" qsCatId="simple" csTypeId="urn:microsoft.com/office/officeart/2005/8/colors/colorful2" csCatId="colorful" phldr="1"/>
      <dgm:spPr/>
      <dgm:t>
        <a:bodyPr/>
        <a:lstStyle/>
        <a:p>
          <a:endParaRPr lang="es-EC"/>
        </a:p>
      </dgm:t>
    </dgm:pt>
    <dgm:pt modelId="{63B9D614-7FF4-43B1-87D0-E269D931F5FC}">
      <dgm:prSet phldrT="[Texto]"/>
      <dgm:spPr/>
      <dgm:t>
        <a:bodyPr/>
        <a:lstStyle/>
        <a:p>
          <a:r>
            <a:rPr lang="es-EC" dirty="0"/>
            <a:t>Situación de la profesión del CPA -</a:t>
          </a:r>
        </a:p>
      </dgm:t>
    </dgm:pt>
    <dgm:pt modelId="{6731EC1B-3A98-46C2-A63C-A2337FFD8209}" type="parTrans" cxnId="{CA1D4CE9-783A-4BA8-B470-861E539A029E}">
      <dgm:prSet/>
      <dgm:spPr/>
      <dgm:t>
        <a:bodyPr/>
        <a:lstStyle/>
        <a:p>
          <a:endParaRPr lang="es-EC"/>
        </a:p>
      </dgm:t>
    </dgm:pt>
    <dgm:pt modelId="{27EBB5A3-9573-4F1E-9EC6-184183D6B7D6}" type="sibTrans" cxnId="{CA1D4CE9-783A-4BA8-B470-861E539A029E}">
      <dgm:prSet/>
      <dgm:spPr/>
      <dgm:t>
        <a:bodyPr/>
        <a:lstStyle/>
        <a:p>
          <a:endParaRPr lang="es-EC"/>
        </a:p>
      </dgm:t>
    </dgm:pt>
    <dgm:pt modelId="{DB362998-08DA-4579-A867-BE5E0F2409D2}">
      <dgm:prSet phldrT="[Texto]" custT="1"/>
      <dgm:spPr/>
      <dgm:t>
        <a:bodyPr/>
        <a:lstStyle/>
        <a:p>
          <a:r>
            <a:rPr lang="es-EC" sz="1600" dirty="0"/>
            <a:t>Auditoría: campo más avanzado de la ciencia contable</a:t>
          </a:r>
        </a:p>
      </dgm:t>
    </dgm:pt>
    <dgm:pt modelId="{6D6E739E-FA2F-4500-9827-B56E5B5AFAFD}" type="parTrans" cxnId="{8956470E-FA0A-4357-A468-161363A8E049}">
      <dgm:prSet/>
      <dgm:spPr/>
      <dgm:t>
        <a:bodyPr/>
        <a:lstStyle/>
        <a:p>
          <a:endParaRPr lang="es-EC"/>
        </a:p>
      </dgm:t>
    </dgm:pt>
    <dgm:pt modelId="{0FBA13B5-41BE-4897-9B3F-BB89BE3B1A7D}" type="sibTrans" cxnId="{8956470E-FA0A-4357-A468-161363A8E049}">
      <dgm:prSet/>
      <dgm:spPr/>
      <dgm:t>
        <a:bodyPr/>
        <a:lstStyle/>
        <a:p>
          <a:endParaRPr lang="es-EC"/>
        </a:p>
      </dgm:t>
    </dgm:pt>
    <dgm:pt modelId="{FAFE91DB-338F-437D-B853-86DAC3CCAF90}">
      <dgm:prSet phldrT="[Texto]" custT="1"/>
      <dgm:spPr/>
      <dgm:t>
        <a:bodyPr/>
        <a:lstStyle/>
        <a:p>
          <a:r>
            <a:rPr lang="es-EC" sz="1400" dirty="0"/>
            <a:t>Múltiples transformaciones de la profesión – liberación de encasillamiento financiero </a:t>
          </a:r>
        </a:p>
      </dgm:t>
    </dgm:pt>
    <dgm:pt modelId="{B0B0E1FC-4D63-4250-A294-7B45F5EFD632}" type="parTrans" cxnId="{DB06B1F3-72AE-44BD-BACE-40B0CCDB3D3B}">
      <dgm:prSet/>
      <dgm:spPr/>
      <dgm:t>
        <a:bodyPr/>
        <a:lstStyle/>
        <a:p>
          <a:endParaRPr lang="es-EC"/>
        </a:p>
      </dgm:t>
    </dgm:pt>
    <dgm:pt modelId="{BF6E3298-EB1B-4F66-B8AB-816BC78F30AD}" type="sibTrans" cxnId="{DB06B1F3-72AE-44BD-BACE-40B0CCDB3D3B}">
      <dgm:prSet/>
      <dgm:spPr/>
      <dgm:t>
        <a:bodyPr/>
        <a:lstStyle/>
        <a:p>
          <a:endParaRPr lang="es-EC"/>
        </a:p>
      </dgm:t>
    </dgm:pt>
    <dgm:pt modelId="{F2145E9C-9285-4343-B66A-6718A4B64C34}">
      <dgm:prSet phldrT="[Texto]" custT="1"/>
      <dgm:spPr/>
      <dgm:t>
        <a:bodyPr/>
        <a:lstStyle/>
        <a:p>
          <a:r>
            <a:rPr lang="es-EC" sz="1400" dirty="0"/>
            <a:t>Papel protagónico al CPA en organizaciones modernas</a:t>
          </a:r>
        </a:p>
      </dgm:t>
    </dgm:pt>
    <dgm:pt modelId="{43E94628-147C-4232-9708-B9613F2610E2}" type="parTrans" cxnId="{2330DBE2-100A-4313-A3A7-7ED4FD556401}">
      <dgm:prSet/>
      <dgm:spPr/>
      <dgm:t>
        <a:bodyPr/>
        <a:lstStyle/>
        <a:p>
          <a:endParaRPr lang="es-EC"/>
        </a:p>
      </dgm:t>
    </dgm:pt>
    <dgm:pt modelId="{C9855029-5E3C-418F-B0B9-E5973043A2FE}" type="sibTrans" cxnId="{2330DBE2-100A-4313-A3A7-7ED4FD556401}">
      <dgm:prSet/>
      <dgm:spPr/>
      <dgm:t>
        <a:bodyPr/>
        <a:lstStyle/>
        <a:p>
          <a:endParaRPr lang="es-EC"/>
        </a:p>
      </dgm:t>
    </dgm:pt>
    <dgm:pt modelId="{A0EF4C5B-D255-46D4-B3E0-FF2D87A474E3}">
      <dgm:prSet phldrT="[Texto]"/>
      <dgm:spPr/>
      <dgm:t>
        <a:bodyPr/>
        <a:lstStyle/>
        <a:p>
          <a:r>
            <a:rPr lang="es-EC" dirty="0"/>
            <a:t>Perspectivas del ejercicio de la profesión del CPA – Límites multidisciplinarios que atraviesa</a:t>
          </a:r>
        </a:p>
      </dgm:t>
    </dgm:pt>
    <dgm:pt modelId="{5CDA4FD7-8890-4F6A-9688-9C46C2F67FCB}" type="parTrans" cxnId="{E68613AE-E50E-4756-945B-BC29F0757AF6}">
      <dgm:prSet/>
      <dgm:spPr/>
      <dgm:t>
        <a:bodyPr/>
        <a:lstStyle/>
        <a:p>
          <a:endParaRPr lang="es-EC"/>
        </a:p>
      </dgm:t>
    </dgm:pt>
    <dgm:pt modelId="{73645919-CF07-4099-BDE2-D5D5865C07B4}" type="sibTrans" cxnId="{E68613AE-E50E-4756-945B-BC29F0757AF6}">
      <dgm:prSet/>
      <dgm:spPr/>
      <dgm:t>
        <a:bodyPr/>
        <a:lstStyle/>
        <a:p>
          <a:endParaRPr lang="es-EC"/>
        </a:p>
      </dgm:t>
    </dgm:pt>
    <dgm:pt modelId="{A3F21539-1804-4D72-BD8D-81E842695A99}">
      <dgm:prSet phldrT="[Texto]" custT="1"/>
      <dgm:spPr/>
      <dgm:t>
        <a:bodyPr/>
        <a:lstStyle/>
        <a:p>
          <a:r>
            <a:rPr lang="es-EC" sz="1600" dirty="0"/>
            <a:t>Reputación del CPA sólida. Fortalecer formación con herramientas útiles.</a:t>
          </a:r>
        </a:p>
      </dgm:t>
    </dgm:pt>
    <dgm:pt modelId="{ADECAE2C-AAB0-41ED-B927-CDB4F9CE0EB4}" type="parTrans" cxnId="{9F9C79CF-0AEB-4029-B011-56B07FACCCA0}">
      <dgm:prSet/>
      <dgm:spPr/>
      <dgm:t>
        <a:bodyPr/>
        <a:lstStyle/>
        <a:p>
          <a:endParaRPr lang="es-EC"/>
        </a:p>
      </dgm:t>
    </dgm:pt>
    <dgm:pt modelId="{EA666C7B-D626-4447-8909-1030CB5BB720}" type="sibTrans" cxnId="{9F9C79CF-0AEB-4029-B011-56B07FACCCA0}">
      <dgm:prSet/>
      <dgm:spPr/>
      <dgm:t>
        <a:bodyPr/>
        <a:lstStyle/>
        <a:p>
          <a:endParaRPr lang="es-EC"/>
        </a:p>
      </dgm:t>
    </dgm:pt>
    <dgm:pt modelId="{501CB078-876E-4664-9C86-FDA9E4400C17}">
      <dgm:prSet phldrT="[Texto]" custT="1"/>
      <dgm:spPr/>
      <dgm:t>
        <a:bodyPr/>
        <a:lstStyle/>
        <a:p>
          <a:r>
            <a:rPr lang="es-EC" sz="1400" dirty="0"/>
            <a:t>Auditoría Integral: información financiera, estructura de C.I., cumplimiento de leyes, objetivos y metas.</a:t>
          </a:r>
        </a:p>
      </dgm:t>
    </dgm:pt>
    <dgm:pt modelId="{13BC663E-7A0C-4042-864E-BBD4EF4D44D4}" type="parTrans" cxnId="{C452BA1E-7043-4F22-B29F-B9F133792F90}">
      <dgm:prSet/>
      <dgm:spPr/>
      <dgm:t>
        <a:bodyPr/>
        <a:lstStyle/>
        <a:p>
          <a:endParaRPr lang="es-EC"/>
        </a:p>
      </dgm:t>
    </dgm:pt>
    <dgm:pt modelId="{2D93F2B9-0757-41FE-9099-C27E15312CA5}" type="sibTrans" cxnId="{C452BA1E-7043-4F22-B29F-B9F133792F90}">
      <dgm:prSet/>
      <dgm:spPr/>
      <dgm:t>
        <a:bodyPr/>
        <a:lstStyle/>
        <a:p>
          <a:endParaRPr lang="es-EC"/>
        </a:p>
      </dgm:t>
    </dgm:pt>
    <dgm:pt modelId="{AA47FB08-FFF6-429A-96D1-E34AA9730678}">
      <dgm:prSet phldrT="[Texto]"/>
      <dgm:spPr/>
      <dgm:t>
        <a:bodyPr/>
        <a:lstStyle/>
        <a:p>
          <a:r>
            <a:rPr lang="es-EC" dirty="0"/>
            <a:t>Mejorar la calidad de la auditoría – EAQ – Esfuerzo integral</a:t>
          </a:r>
        </a:p>
      </dgm:t>
    </dgm:pt>
    <dgm:pt modelId="{3B9CAAAD-0F00-41F7-8DC0-8BD3C151316F}" type="parTrans" cxnId="{182CFC0D-22BE-475C-A2B1-C9EF36AD9447}">
      <dgm:prSet/>
      <dgm:spPr/>
      <dgm:t>
        <a:bodyPr/>
        <a:lstStyle/>
        <a:p>
          <a:endParaRPr lang="es-EC"/>
        </a:p>
      </dgm:t>
    </dgm:pt>
    <dgm:pt modelId="{A97BC771-46FE-4F2A-B10B-DAD09A14864A}" type="sibTrans" cxnId="{182CFC0D-22BE-475C-A2B1-C9EF36AD9447}">
      <dgm:prSet/>
      <dgm:spPr/>
      <dgm:t>
        <a:bodyPr/>
        <a:lstStyle/>
        <a:p>
          <a:endParaRPr lang="es-EC"/>
        </a:p>
      </dgm:t>
    </dgm:pt>
    <dgm:pt modelId="{81D59D00-23AA-4665-B528-24A06D4D4DD8}">
      <dgm:prSet phldrT="[Texto]" custT="1"/>
      <dgm:spPr>
        <a:solidFill>
          <a:schemeClr val="bg2"/>
        </a:solidFill>
      </dgm:spPr>
      <dgm:t>
        <a:bodyPr/>
        <a:lstStyle/>
        <a:p>
          <a:r>
            <a:rPr lang="es-EC" sz="1400" dirty="0">
              <a:solidFill>
                <a:schemeClr val="tx1"/>
              </a:solidFill>
            </a:rPr>
            <a:t>CPA debe cumplir y superar el desafía del incremento de complejidad tecnológica financiera</a:t>
          </a:r>
        </a:p>
      </dgm:t>
    </dgm:pt>
    <dgm:pt modelId="{28A2D917-ABBB-4779-B2E9-B575EEADC969}" type="parTrans" cxnId="{443F5ACD-20FC-4EA3-A064-93D4B09EDA92}">
      <dgm:prSet/>
      <dgm:spPr/>
      <dgm:t>
        <a:bodyPr/>
        <a:lstStyle/>
        <a:p>
          <a:endParaRPr lang="es-EC"/>
        </a:p>
      </dgm:t>
    </dgm:pt>
    <dgm:pt modelId="{D55D012B-52F3-455F-B274-AA20C6E3C5CB}" type="sibTrans" cxnId="{443F5ACD-20FC-4EA3-A064-93D4B09EDA92}">
      <dgm:prSet/>
      <dgm:spPr/>
      <dgm:t>
        <a:bodyPr/>
        <a:lstStyle/>
        <a:p>
          <a:endParaRPr lang="es-EC"/>
        </a:p>
      </dgm:t>
    </dgm:pt>
    <dgm:pt modelId="{0944F5BA-ACB8-4C05-8F7C-275DDAB436A4}">
      <dgm:prSet phldrT="[Texto]" custT="1"/>
      <dgm:spPr/>
      <dgm:t>
        <a:bodyPr/>
        <a:lstStyle/>
        <a:p>
          <a:r>
            <a:rPr lang="es-EC" sz="1400" dirty="0"/>
            <a:t>1) Tecnología</a:t>
          </a:r>
        </a:p>
        <a:p>
          <a:r>
            <a:rPr lang="es-EC" sz="1400" dirty="0"/>
            <a:t>2) Pre certificación y aprendizaje permanente</a:t>
          </a:r>
        </a:p>
        <a:p>
          <a:r>
            <a:rPr lang="es-EC" sz="1400" dirty="0"/>
            <a:t>3) Asesoría fiable</a:t>
          </a:r>
        </a:p>
        <a:p>
          <a:r>
            <a:rPr lang="es-EC" sz="1400" dirty="0"/>
            <a:t>4) Mercado</a:t>
          </a:r>
        </a:p>
      </dgm:t>
    </dgm:pt>
    <dgm:pt modelId="{3475E80A-3C3F-4F4D-860A-52159ECFAB34}" type="parTrans" cxnId="{8EF4C0B4-148D-4690-A778-B926DE881E91}">
      <dgm:prSet/>
      <dgm:spPr/>
      <dgm:t>
        <a:bodyPr/>
        <a:lstStyle/>
        <a:p>
          <a:endParaRPr lang="es-EC"/>
        </a:p>
      </dgm:t>
    </dgm:pt>
    <dgm:pt modelId="{9E6C7F52-8D88-4B78-ADE8-D43215472E73}" type="sibTrans" cxnId="{8EF4C0B4-148D-4690-A778-B926DE881E91}">
      <dgm:prSet/>
      <dgm:spPr/>
      <dgm:t>
        <a:bodyPr/>
        <a:lstStyle/>
        <a:p>
          <a:endParaRPr lang="es-EC"/>
        </a:p>
      </dgm:t>
    </dgm:pt>
    <dgm:pt modelId="{FBA46C58-1D41-45A0-8EF5-2CE84959FCE5}">
      <dgm:prSet phldrT="[Texto]" custT="1"/>
      <dgm:spPr>
        <a:solidFill>
          <a:schemeClr val="bg2"/>
        </a:solidFill>
      </dgm:spPr>
      <dgm:t>
        <a:bodyPr/>
        <a:lstStyle/>
        <a:p>
          <a:r>
            <a:rPr lang="es-EC" sz="1400" dirty="0">
              <a:solidFill>
                <a:schemeClr val="tx1"/>
              </a:solidFill>
            </a:rPr>
            <a:t>Concepción actual de la auditoría </a:t>
          </a:r>
        </a:p>
      </dgm:t>
    </dgm:pt>
    <dgm:pt modelId="{75587969-D894-4948-A024-EE9AA3005CEF}" type="parTrans" cxnId="{78266884-283B-4D21-BFB2-4A493C924D88}">
      <dgm:prSet/>
      <dgm:spPr/>
      <dgm:t>
        <a:bodyPr/>
        <a:lstStyle/>
        <a:p>
          <a:endParaRPr lang="es-EC"/>
        </a:p>
      </dgm:t>
    </dgm:pt>
    <dgm:pt modelId="{93A911E7-BD82-4FA2-95E4-DA9CD6D7D100}" type="sibTrans" cxnId="{78266884-283B-4D21-BFB2-4A493C924D88}">
      <dgm:prSet/>
      <dgm:spPr/>
      <dgm:t>
        <a:bodyPr/>
        <a:lstStyle/>
        <a:p>
          <a:endParaRPr lang="es-EC"/>
        </a:p>
      </dgm:t>
    </dgm:pt>
    <dgm:pt modelId="{C6ECF53E-8714-4E6F-BAC1-40C103D12412}" type="pres">
      <dgm:prSet presAssocID="{63FC448F-A6E5-4196-9707-96A9A7E8A7D6}" presName="Name0" presStyleCnt="0">
        <dgm:presLayoutVars>
          <dgm:chMax val="3"/>
          <dgm:chPref val="3"/>
          <dgm:bulletEnabled val="1"/>
          <dgm:dir/>
          <dgm:animLvl val="lvl"/>
        </dgm:presLayoutVars>
      </dgm:prSet>
      <dgm:spPr/>
      <dgm:t>
        <a:bodyPr/>
        <a:lstStyle/>
        <a:p>
          <a:endParaRPr lang="es-EC"/>
        </a:p>
      </dgm:t>
    </dgm:pt>
    <dgm:pt modelId="{AB48EDBB-5195-42FB-9983-7D3085A2E710}" type="pres">
      <dgm:prSet presAssocID="{63FC448F-A6E5-4196-9707-96A9A7E8A7D6}" presName="arc1" presStyleLbl="node1" presStyleIdx="0" presStyleCnt="4"/>
      <dgm:spPr/>
    </dgm:pt>
    <dgm:pt modelId="{0674F314-03DC-4212-99F4-FE7F809DEF95}" type="pres">
      <dgm:prSet presAssocID="{63FC448F-A6E5-4196-9707-96A9A7E8A7D6}" presName="arc3" presStyleLbl="node1" presStyleIdx="1" presStyleCnt="4"/>
      <dgm:spPr/>
    </dgm:pt>
    <dgm:pt modelId="{3373DFB6-709C-4DF2-98EA-F27EFBE08CF9}" type="pres">
      <dgm:prSet presAssocID="{63FC448F-A6E5-4196-9707-96A9A7E8A7D6}" presName="parentText2" presStyleLbl="revTx" presStyleIdx="0" presStyleCnt="3" custLinFactNeighborX="647" custLinFactNeighborY="24540">
        <dgm:presLayoutVars>
          <dgm:chMax val="4"/>
          <dgm:chPref val="3"/>
          <dgm:bulletEnabled val="1"/>
        </dgm:presLayoutVars>
      </dgm:prSet>
      <dgm:spPr/>
      <dgm:t>
        <a:bodyPr/>
        <a:lstStyle/>
        <a:p>
          <a:endParaRPr lang="es-EC"/>
        </a:p>
      </dgm:t>
    </dgm:pt>
    <dgm:pt modelId="{94F3FAFF-7B84-4499-B435-9A3632EC07B0}" type="pres">
      <dgm:prSet presAssocID="{63FC448F-A6E5-4196-9707-96A9A7E8A7D6}" presName="arc2" presStyleLbl="node1" presStyleIdx="2" presStyleCnt="4"/>
      <dgm:spPr/>
    </dgm:pt>
    <dgm:pt modelId="{56C97A11-6336-449C-A8C3-2BEBB5A447C2}" type="pres">
      <dgm:prSet presAssocID="{63FC448F-A6E5-4196-9707-96A9A7E8A7D6}" presName="arc4" presStyleLbl="node1" presStyleIdx="3" presStyleCnt="4"/>
      <dgm:spPr/>
    </dgm:pt>
    <dgm:pt modelId="{2A9FCACD-E8EF-4528-B162-1DFABE6B7C2B}" type="pres">
      <dgm:prSet presAssocID="{63FC448F-A6E5-4196-9707-96A9A7E8A7D6}" presName="parentText3" presStyleLbl="revTx" presStyleIdx="1" presStyleCnt="3">
        <dgm:presLayoutVars>
          <dgm:chMax val="1"/>
          <dgm:chPref val="1"/>
          <dgm:bulletEnabled val="1"/>
        </dgm:presLayoutVars>
      </dgm:prSet>
      <dgm:spPr/>
      <dgm:t>
        <a:bodyPr/>
        <a:lstStyle/>
        <a:p>
          <a:endParaRPr lang="es-EC"/>
        </a:p>
      </dgm:t>
    </dgm:pt>
    <dgm:pt modelId="{C6A3C316-E1EA-4046-A15D-C9339BE1F890}" type="pres">
      <dgm:prSet presAssocID="{63FC448F-A6E5-4196-9707-96A9A7E8A7D6}" presName="middleComposite" presStyleCnt="0"/>
      <dgm:spPr/>
    </dgm:pt>
    <dgm:pt modelId="{DD77EB77-448F-4E50-AFFF-A6F7E3710D28}" type="pres">
      <dgm:prSet presAssocID="{A3F21539-1804-4D72-BD8D-81E842695A99}" presName="circ1" presStyleLbl="vennNode1" presStyleIdx="0" presStyleCnt="9" custScaleX="122224" custScaleY="130302" custLinFactNeighborY="-20413"/>
      <dgm:spPr/>
      <dgm:t>
        <a:bodyPr/>
        <a:lstStyle/>
        <a:p>
          <a:endParaRPr lang="es-EC"/>
        </a:p>
      </dgm:t>
    </dgm:pt>
    <dgm:pt modelId="{CAEACBFA-17C8-4B6C-85AD-F95F7DBD2308}" type="pres">
      <dgm:prSet presAssocID="{A3F21539-1804-4D72-BD8D-81E842695A99}" presName="circ1Tx" presStyleLbl="revTx" presStyleIdx="1" presStyleCnt="3">
        <dgm:presLayoutVars>
          <dgm:chMax val="0"/>
          <dgm:chPref val="0"/>
        </dgm:presLayoutVars>
      </dgm:prSet>
      <dgm:spPr/>
      <dgm:t>
        <a:bodyPr/>
        <a:lstStyle/>
        <a:p>
          <a:endParaRPr lang="es-EC"/>
        </a:p>
      </dgm:t>
    </dgm:pt>
    <dgm:pt modelId="{0069541E-391C-4B04-A6EC-DB456ECD9D59}" type="pres">
      <dgm:prSet presAssocID="{501CB078-876E-4664-9C86-FDA9E4400C17}" presName="circ2" presStyleLbl="vennNode1" presStyleIdx="1" presStyleCnt="9" custScaleX="120123" custScaleY="123280"/>
      <dgm:spPr/>
      <dgm:t>
        <a:bodyPr/>
        <a:lstStyle/>
        <a:p>
          <a:endParaRPr lang="es-EC"/>
        </a:p>
      </dgm:t>
    </dgm:pt>
    <dgm:pt modelId="{CC9A92D5-3452-40D0-8130-4349E1303BAB}" type="pres">
      <dgm:prSet presAssocID="{501CB078-876E-4664-9C86-FDA9E4400C17}" presName="circ2Tx" presStyleLbl="revTx" presStyleIdx="1" presStyleCnt="3">
        <dgm:presLayoutVars>
          <dgm:chMax val="0"/>
          <dgm:chPref val="0"/>
        </dgm:presLayoutVars>
      </dgm:prSet>
      <dgm:spPr/>
      <dgm:t>
        <a:bodyPr/>
        <a:lstStyle/>
        <a:p>
          <a:endParaRPr lang="es-EC"/>
        </a:p>
      </dgm:t>
    </dgm:pt>
    <dgm:pt modelId="{9B22AAF4-1CAA-4F07-9952-FC34E71861B6}" type="pres">
      <dgm:prSet presAssocID="{0944F5BA-ACB8-4C05-8F7C-275DDAB436A4}" presName="circ3" presStyleLbl="vennNode1" presStyleIdx="2" presStyleCnt="9" custScaleX="124807" custScaleY="126890"/>
      <dgm:spPr/>
      <dgm:t>
        <a:bodyPr/>
        <a:lstStyle/>
        <a:p>
          <a:endParaRPr lang="es-EC"/>
        </a:p>
      </dgm:t>
    </dgm:pt>
    <dgm:pt modelId="{163E1A39-EE34-44E1-AE06-30DA5A4DBFA9}" type="pres">
      <dgm:prSet presAssocID="{0944F5BA-ACB8-4C05-8F7C-275DDAB436A4}" presName="circ3Tx" presStyleLbl="revTx" presStyleIdx="1" presStyleCnt="3">
        <dgm:presLayoutVars>
          <dgm:chMax val="0"/>
          <dgm:chPref val="0"/>
        </dgm:presLayoutVars>
      </dgm:prSet>
      <dgm:spPr/>
      <dgm:t>
        <a:bodyPr/>
        <a:lstStyle/>
        <a:p>
          <a:endParaRPr lang="es-EC"/>
        </a:p>
      </dgm:t>
    </dgm:pt>
    <dgm:pt modelId="{5594D6D4-8BA4-49C1-B994-8C3D3CC94AB0}" type="pres">
      <dgm:prSet presAssocID="{63FC448F-A6E5-4196-9707-96A9A7E8A7D6}" presName="leftComposite" presStyleCnt="0"/>
      <dgm:spPr/>
    </dgm:pt>
    <dgm:pt modelId="{96018403-3767-4A82-8FE1-E6AC3616CCE9}" type="pres">
      <dgm:prSet presAssocID="{DB362998-08DA-4579-A867-BE5E0F2409D2}" presName="childText1_1" presStyleLbl="vennNode1" presStyleIdx="3" presStyleCnt="9" custScaleX="178731" custScaleY="136208">
        <dgm:presLayoutVars>
          <dgm:chMax val="0"/>
          <dgm:chPref val="0"/>
        </dgm:presLayoutVars>
      </dgm:prSet>
      <dgm:spPr/>
      <dgm:t>
        <a:bodyPr/>
        <a:lstStyle/>
        <a:p>
          <a:endParaRPr lang="es-EC"/>
        </a:p>
      </dgm:t>
    </dgm:pt>
    <dgm:pt modelId="{D38F6CEB-1D76-4607-AF5C-32EEA776FF3F}" type="pres">
      <dgm:prSet presAssocID="{DB362998-08DA-4579-A867-BE5E0F2409D2}" presName="ellipse1" presStyleLbl="vennNode1" presStyleIdx="4" presStyleCnt="9"/>
      <dgm:spPr/>
    </dgm:pt>
    <dgm:pt modelId="{785523BA-86F5-4B0D-A897-A83BD5C67CD9}" type="pres">
      <dgm:prSet presAssocID="{DB362998-08DA-4579-A867-BE5E0F2409D2}" presName="ellipse2" presStyleLbl="vennNode1" presStyleIdx="5" presStyleCnt="9"/>
      <dgm:spPr/>
    </dgm:pt>
    <dgm:pt modelId="{BF9F79C1-0D2A-424F-8EEB-02197F414C27}" type="pres">
      <dgm:prSet presAssocID="{FAFE91DB-338F-437D-B853-86DAC3CCAF90}" presName="childText1_2" presStyleLbl="vennNode1" presStyleIdx="6" presStyleCnt="9" custScaleX="149971" custScaleY="147180">
        <dgm:presLayoutVars>
          <dgm:chMax val="0"/>
          <dgm:chPref val="0"/>
        </dgm:presLayoutVars>
      </dgm:prSet>
      <dgm:spPr/>
      <dgm:t>
        <a:bodyPr/>
        <a:lstStyle/>
        <a:p>
          <a:endParaRPr lang="es-EC"/>
        </a:p>
      </dgm:t>
    </dgm:pt>
    <dgm:pt modelId="{BA58EEEC-F6AA-432A-AFCE-60BB3B43CFB8}" type="pres">
      <dgm:prSet presAssocID="{FAFE91DB-338F-437D-B853-86DAC3CCAF90}" presName="ellipse3" presStyleLbl="vennNode1" presStyleIdx="7" presStyleCnt="9"/>
      <dgm:spPr/>
    </dgm:pt>
    <dgm:pt modelId="{950EA63D-D7C8-4154-871A-28785B5A5B90}" type="pres">
      <dgm:prSet presAssocID="{F2145E9C-9285-4343-B66A-6718A4B64C34}" presName="childText1_3" presStyleLbl="vennNode1" presStyleIdx="8" presStyleCnt="9" custScaleX="158262" custScaleY="125915">
        <dgm:presLayoutVars>
          <dgm:chMax val="0"/>
          <dgm:chPref val="0"/>
        </dgm:presLayoutVars>
      </dgm:prSet>
      <dgm:spPr/>
      <dgm:t>
        <a:bodyPr/>
        <a:lstStyle/>
        <a:p>
          <a:endParaRPr lang="es-EC"/>
        </a:p>
      </dgm:t>
    </dgm:pt>
    <dgm:pt modelId="{A73D25FA-BC28-46A5-992E-0D3AC4B0FEF9}" type="pres">
      <dgm:prSet presAssocID="{63FC448F-A6E5-4196-9707-96A9A7E8A7D6}" presName="rightChild" presStyleLbl="node2" presStyleIdx="0" presStyleCnt="1" custScaleX="119164" custScaleY="90409">
        <dgm:presLayoutVars>
          <dgm:chMax val="0"/>
          <dgm:chPref val="0"/>
        </dgm:presLayoutVars>
      </dgm:prSet>
      <dgm:spPr/>
      <dgm:t>
        <a:bodyPr/>
        <a:lstStyle/>
        <a:p>
          <a:endParaRPr lang="es-EC"/>
        </a:p>
      </dgm:t>
    </dgm:pt>
    <dgm:pt modelId="{7B5B1D04-AA23-460E-B38B-FCA86C3DBB52}" type="pres">
      <dgm:prSet presAssocID="{63FC448F-A6E5-4196-9707-96A9A7E8A7D6}" presName="parentText1" presStyleLbl="revTx" presStyleIdx="2" presStyleCnt="3">
        <dgm:presLayoutVars>
          <dgm:chMax val="4"/>
          <dgm:chPref val="3"/>
          <dgm:bulletEnabled val="1"/>
        </dgm:presLayoutVars>
      </dgm:prSet>
      <dgm:spPr/>
      <dgm:t>
        <a:bodyPr/>
        <a:lstStyle/>
        <a:p>
          <a:endParaRPr lang="es-EC"/>
        </a:p>
      </dgm:t>
    </dgm:pt>
  </dgm:ptLst>
  <dgm:cxnLst>
    <dgm:cxn modelId="{2D4CFA76-D5B0-4150-91E5-1F82241FB78C}" type="presOf" srcId="{A3F21539-1804-4D72-BD8D-81E842695A99}" destId="{DD77EB77-448F-4E50-AFFF-A6F7E3710D28}" srcOrd="0" destOrd="0" presId="urn:microsoft.com/office/officeart/2009/3/layout/PhasedProcess"/>
    <dgm:cxn modelId="{F9432B3A-4846-44AD-B74E-CC864EE190BE}" type="presOf" srcId="{501CB078-876E-4664-9C86-FDA9E4400C17}" destId="{0069541E-391C-4B04-A6EC-DB456ECD9D59}" srcOrd="0" destOrd="0" presId="urn:microsoft.com/office/officeart/2009/3/layout/PhasedProcess"/>
    <dgm:cxn modelId="{8EF4C0B4-148D-4690-A778-B926DE881E91}" srcId="{A0EF4C5B-D255-46D4-B3E0-FF2D87A474E3}" destId="{0944F5BA-ACB8-4C05-8F7C-275DDAB436A4}" srcOrd="2" destOrd="0" parTransId="{3475E80A-3C3F-4F4D-860A-52159ECFAB34}" sibTransId="{9E6C7F52-8D88-4B78-ADE8-D43215472E73}"/>
    <dgm:cxn modelId="{4E6C9B03-3CBF-4029-96C6-B6D72B286790}" type="presOf" srcId="{63FC448F-A6E5-4196-9707-96A9A7E8A7D6}" destId="{C6ECF53E-8714-4E6F-BAC1-40C103D12412}" srcOrd="0" destOrd="0" presId="urn:microsoft.com/office/officeart/2009/3/layout/PhasedProcess"/>
    <dgm:cxn modelId="{D6B8D2B0-837B-4582-A8CB-5C691A7C4FD2}" type="presOf" srcId="{FBA46C58-1D41-45A0-8EF5-2CE84959FCE5}" destId="{A73D25FA-BC28-46A5-992E-0D3AC4B0FEF9}" srcOrd="0" destOrd="1" presId="urn:microsoft.com/office/officeart/2009/3/layout/PhasedProcess"/>
    <dgm:cxn modelId="{182CFC0D-22BE-475C-A2B1-C9EF36AD9447}" srcId="{63FC448F-A6E5-4196-9707-96A9A7E8A7D6}" destId="{AA47FB08-FFF6-429A-96D1-E34AA9730678}" srcOrd="2" destOrd="0" parTransId="{3B9CAAAD-0F00-41F7-8DC0-8BD3C151316F}" sibTransId="{A97BC771-46FE-4F2A-B10B-DAD09A14864A}"/>
    <dgm:cxn modelId="{00FF67DE-9DC4-4B35-A748-0CA204AF6A95}" type="presOf" srcId="{DB362998-08DA-4579-A867-BE5E0F2409D2}" destId="{96018403-3767-4A82-8FE1-E6AC3616CCE9}" srcOrd="0" destOrd="0" presId="urn:microsoft.com/office/officeart/2009/3/layout/PhasedProcess"/>
    <dgm:cxn modelId="{BE20FC97-C2D1-4827-AD78-F554FFCB7861}" type="presOf" srcId="{FAFE91DB-338F-437D-B853-86DAC3CCAF90}" destId="{BF9F79C1-0D2A-424F-8EEB-02197F414C27}" srcOrd="0" destOrd="0" presId="urn:microsoft.com/office/officeart/2009/3/layout/PhasedProcess"/>
    <dgm:cxn modelId="{D1E81437-136D-4972-91CC-022F2694A367}" type="presOf" srcId="{A0EF4C5B-D255-46D4-B3E0-FF2D87A474E3}" destId="{3373DFB6-709C-4DF2-98EA-F27EFBE08CF9}" srcOrd="0" destOrd="0" presId="urn:microsoft.com/office/officeart/2009/3/layout/PhasedProcess"/>
    <dgm:cxn modelId="{BF32D6BE-7C9A-4A25-9C6B-22C2290B188C}" type="presOf" srcId="{A3F21539-1804-4D72-BD8D-81E842695A99}" destId="{CAEACBFA-17C8-4B6C-85AD-F95F7DBD2308}" srcOrd="1" destOrd="0" presId="urn:microsoft.com/office/officeart/2009/3/layout/PhasedProcess"/>
    <dgm:cxn modelId="{2330DBE2-100A-4313-A3A7-7ED4FD556401}" srcId="{63B9D614-7FF4-43B1-87D0-E269D931F5FC}" destId="{F2145E9C-9285-4343-B66A-6718A4B64C34}" srcOrd="2" destOrd="0" parTransId="{43E94628-147C-4232-9708-B9613F2610E2}" sibTransId="{C9855029-5E3C-418F-B0B9-E5973043A2FE}"/>
    <dgm:cxn modelId="{F402B2A1-7712-4C8F-9554-457FBBE92454}" type="presOf" srcId="{81D59D00-23AA-4665-B528-24A06D4D4DD8}" destId="{A73D25FA-BC28-46A5-992E-0D3AC4B0FEF9}" srcOrd="0" destOrd="0" presId="urn:microsoft.com/office/officeart/2009/3/layout/PhasedProcess"/>
    <dgm:cxn modelId="{78266884-283B-4D21-BFB2-4A493C924D88}" srcId="{AA47FB08-FFF6-429A-96D1-E34AA9730678}" destId="{FBA46C58-1D41-45A0-8EF5-2CE84959FCE5}" srcOrd="1" destOrd="0" parTransId="{75587969-D894-4948-A024-EE9AA3005CEF}" sibTransId="{93A911E7-BD82-4FA2-95E4-DA9CD6D7D100}"/>
    <dgm:cxn modelId="{E68613AE-E50E-4756-945B-BC29F0757AF6}" srcId="{63FC448F-A6E5-4196-9707-96A9A7E8A7D6}" destId="{A0EF4C5B-D255-46D4-B3E0-FF2D87A474E3}" srcOrd="1" destOrd="0" parTransId="{5CDA4FD7-8890-4F6A-9688-9C46C2F67FCB}" sibTransId="{73645919-CF07-4099-BDE2-D5D5865C07B4}"/>
    <dgm:cxn modelId="{CA1D4CE9-783A-4BA8-B470-861E539A029E}" srcId="{63FC448F-A6E5-4196-9707-96A9A7E8A7D6}" destId="{63B9D614-7FF4-43B1-87D0-E269D931F5FC}" srcOrd="0" destOrd="0" parTransId="{6731EC1B-3A98-46C2-A63C-A2337FFD8209}" sibTransId="{27EBB5A3-9573-4F1E-9EC6-184183D6B7D6}"/>
    <dgm:cxn modelId="{443F5ACD-20FC-4EA3-A064-93D4B09EDA92}" srcId="{AA47FB08-FFF6-429A-96D1-E34AA9730678}" destId="{81D59D00-23AA-4665-B528-24A06D4D4DD8}" srcOrd="0" destOrd="0" parTransId="{28A2D917-ABBB-4779-B2E9-B575EEADC969}" sibTransId="{D55D012B-52F3-455F-B274-AA20C6E3C5CB}"/>
    <dgm:cxn modelId="{C452BA1E-7043-4F22-B29F-B9F133792F90}" srcId="{A0EF4C5B-D255-46D4-B3E0-FF2D87A474E3}" destId="{501CB078-876E-4664-9C86-FDA9E4400C17}" srcOrd="1" destOrd="0" parTransId="{13BC663E-7A0C-4042-864E-BBD4EF4D44D4}" sibTransId="{2D93F2B9-0757-41FE-9099-C27E15312CA5}"/>
    <dgm:cxn modelId="{0987A767-BBCC-4E72-8FF3-9D80F93BA915}" type="presOf" srcId="{AA47FB08-FFF6-429A-96D1-E34AA9730678}" destId="{2A9FCACD-E8EF-4528-B162-1DFABE6B7C2B}" srcOrd="0" destOrd="0" presId="urn:microsoft.com/office/officeart/2009/3/layout/PhasedProcess"/>
    <dgm:cxn modelId="{9F9C79CF-0AEB-4029-B011-56B07FACCCA0}" srcId="{A0EF4C5B-D255-46D4-B3E0-FF2D87A474E3}" destId="{A3F21539-1804-4D72-BD8D-81E842695A99}" srcOrd="0" destOrd="0" parTransId="{ADECAE2C-AAB0-41ED-B927-CDB4F9CE0EB4}" sibTransId="{EA666C7B-D626-4447-8909-1030CB5BB720}"/>
    <dgm:cxn modelId="{1DEE5F1C-797E-493C-8539-9F9904414DAD}" type="presOf" srcId="{F2145E9C-9285-4343-B66A-6718A4B64C34}" destId="{950EA63D-D7C8-4154-871A-28785B5A5B90}" srcOrd="0" destOrd="0" presId="urn:microsoft.com/office/officeart/2009/3/layout/PhasedProcess"/>
    <dgm:cxn modelId="{8956470E-FA0A-4357-A468-161363A8E049}" srcId="{63B9D614-7FF4-43B1-87D0-E269D931F5FC}" destId="{DB362998-08DA-4579-A867-BE5E0F2409D2}" srcOrd="0" destOrd="0" parTransId="{6D6E739E-FA2F-4500-9827-B56E5B5AFAFD}" sibTransId="{0FBA13B5-41BE-4897-9B3F-BB89BE3B1A7D}"/>
    <dgm:cxn modelId="{DB06B1F3-72AE-44BD-BACE-40B0CCDB3D3B}" srcId="{63B9D614-7FF4-43B1-87D0-E269D931F5FC}" destId="{FAFE91DB-338F-437D-B853-86DAC3CCAF90}" srcOrd="1" destOrd="0" parTransId="{B0B0E1FC-4D63-4250-A294-7B45F5EFD632}" sibTransId="{BF6E3298-EB1B-4F66-B8AB-816BC78F30AD}"/>
    <dgm:cxn modelId="{FC0DFBAF-4C77-4EB3-A696-46216B190E21}" type="presOf" srcId="{0944F5BA-ACB8-4C05-8F7C-275DDAB436A4}" destId="{9B22AAF4-1CAA-4F07-9952-FC34E71861B6}" srcOrd="0" destOrd="0" presId="urn:microsoft.com/office/officeart/2009/3/layout/PhasedProcess"/>
    <dgm:cxn modelId="{D4191BEB-E9B1-4900-8E37-321D2DDCB69C}" type="presOf" srcId="{501CB078-876E-4664-9C86-FDA9E4400C17}" destId="{CC9A92D5-3452-40D0-8130-4349E1303BAB}" srcOrd="1" destOrd="0" presId="urn:microsoft.com/office/officeart/2009/3/layout/PhasedProcess"/>
    <dgm:cxn modelId="{E6E4AC9E-F1D7-4953-B483-C2AE1D42DD04}" type="presOf" srcId="{63B9D614-7FF4-43B1-87D0-E269D931F5FC}" destId="{7B5B1D04-AA23-460E-B38B-FCA86C3DBB52}" srcOrd="0" destOrd="0" presId="urn:microsoft.com/office/officeart/2009/3/layout/PhasedProcess"/>
    <dgm:cxn modelId="{CC4F1A9F-8482-4350-A29C-3420278CCA83}" type="presOf" srcId="{0944F5BA-ACB8-4C05-8F7C-275DDAB436A4}" destId="{163E1A39-EE34-44E1-AE06-30DA5A4DBFA9}" srcOrd="1" destOrd="0" presId="urn:microsoft.com/office/officeart/2009/3/layout/PhasedProcess"/>
    <dgm:cxn modelId="{2A976C68-4AA4-4753-BF3C-4E24913885D9}" type="presParOf" srcId="{C6ECF53E-8714-4E6F-BAC1-40C103D12412}" destId="{AB48EDBB-5195-42FB-9983-7D3085A2E710}" srcOrd="0" destOrd="0" presId="urn:microsoft.com/office/officeart/2009/3/layout/PhasedProcess"/>
    <dgm:cxn modelId="{053F14C1-9DAB-4379-93F5-070DA0098F2F}" type="presParOf" srcId="{C6ECF53E-8714-4E6F-BAC1-40C103D12412}" destId="{0674F314-03DC-4212-99F4-FE7F809DEF95}" srcOrd="1" destOrd="0" presId="urn:microsoft.com/office/officeart/2009/3/layout/PhasedProcess"/>
    <dgm:cxn modelId="{46A8D940-2C13-4B7E-99BD-3FAE174E6AEE}" type="presParOf" srcId="{C6ECF53E-8714-4E6F-BAC1-40C103D12412}" destId="{3373DFB6-709C-4DF2-98EA-F27EFBE08CF9}" srcOrd="2" destOrd="0" presId="urn:microsoft.com/office/officeart/2009/3/layout/PhasedProcess"/>
    <dgm:cxn modelId="{0DCE31DE-BC99-4013-85F8-4A86CBE96CA7}" type="presParOf" srcId="{C6ECF53E-8714-4E6F-BAC1-40C103D12412}" destId="{94F3FAFF-7B84-4499-B435-9A3632EC07B0}" srcOrd="3" destOrd="0" presId="urn:microsoft.com/office/officeart/2009/3/layout/PhasedProcess"/>
    <dgm:cxn modelId="{DA0CBE18-9A6A-4A24-8C53-2B212FB7BFC2}" type="presParOf" srcId="{C6ECF53E-8714-4E6F-BAC1-40C103D12412}" destId="{56C97A11-6336-449C-A8C3-2BEBB5A447C2}" srcOrd="4" destOrd="0" presId="urn:microsoft.com/office/officeart/2009/3/layout/PhasedProcess"/>
    <dgm:cxn modelId="{EFFF2B9E-7B54-4FA7-92AE-76533B9A941F}" type="presParOf" srcId="{C6ECF53E-8714-4E6F-BAC1-40C103D12412}" destId="{2A9FCACD-E8EF-4528-B162-1DFABE6B7C2B}" srcOrd="5" destOrd="0" presId="urn:microsoft.com/office/officeart/2009/3/layout/PhasedProcess"/>
    <dgm:cxn modelId="{F237251E-B10B-429E-AA49-E7C692A65437}" type="presParOf" srcId="{C6ECF53E-8714-4E6F-BAC1-40C103D12412}" destId="{C6A3C316-E1EA-4046-A15D-C9339BE1F890}" srcOrd="6" destOrd="0" presId="urn:microsoft.com/office/officeart/2009/3/layout/PhasedProcess"/>
    <dgm:cxn modelId="{8CF2D314-314D-46F4-B144-4E32B1A59DBE}" type="presParOf" srcId="{C6A3C316-E1EA-4046-A15D-C9339BE1F890}" destId="{DD77EB77-448F-4E50-AFFF-A6F7E3710D28}" srcOrd="0" destOrd="0" presId="urn:microsoft.com/office/officeart/2009/3/layout/PhasedProcess"/>
    <dgm:cxn modelId="{58FC91A1-4098-40C1-936A-C42A6B7752F3}" type="presParOf" srcId="{C6A3C316-E1EA-4046-A15D-C9339BE1F890}" destId="{CAEACBFA-17C8-4B6C-85AD-F95F7DBD2308}" srcOrd="1" destOrd="0" presId="urn:microsoft.com/office/officeart/2009/3/layout/PhasedProcess"/>
    <dgm:cxn modelId="{7AD38DC1-E50F-4AF6-AA86-802AA6EECD65}" type="presParOf" srcId="{C6A3C316-E1EA-4046-A15D-C9339BE1F890}" destId="{0069541E-391C-4B04-A6EC-DB456ECD9D59}" srcOrd="2" destOrd="0" presId="urn:microsoft.com/office/officeart/2009/3/layout/PhasedProcess"/>
    <dgm:cxn modelId="{5FD59CB4-5374-498D-92F3-AF1AE539FAAC}" type="presParOf" srcId="{C6A3C316-E1EA-4046-A15D-C9339BE1F890}" destId="{CC9A92D5-3452-40D0-8130-4349E1303BAB}" srcOrd="3" destOrd="0" presId="urn:microsoft.com/office/officeart/2009/3/layout/PhasedProcess"/>
    <dgm:cxn modelId="{05942918-966F-4542-92A0-720394F37C71}" type="presParOf" srcId="{C6A3C316-E1EA-4046-A15D-C9339BE1F890}" destId="{9B22AAF4-1CAA-4F07-9952-FC34E71861B6}" srcOrd="4" destOrd="0" presId="urn:microsoft.com/office/officeart/2009/3/layout/PhasedProcess"/>
    <dgm:cxn modelId="{C27DAA31-33A4-4129-87EE-896F5E3D82DE}" type="presParOf" srcId="{C6A3C316-E1EA-4046-A15D-C9339BE1F890}" destId="{163E1A39-EE34-44E1-AE06-30DA5A4DBFA9}" srcOrd="5" destOrd="0" presId="urn:microsoft.com/office/officeart/2009/3/layout/PhasedProcess"/>
    <dgm:cxn modelId="{989F78B8-6FE7-4C3E-908C-DDE4B3F99D01}" type="presParOf" srcId="{C6ECF53E-8714-4E6F-BAC1-40C103D12412}" destId="{5594D6D4-8BA4-49C1-B994-8C3D3CC94AB0}" srcOrd="7" destOrd="0" presId="urn:microsoft.com/office/officeart/2009/3/layout/PhasedProcess"/>
    <dgm:cxn modelId="{978C1EDE-12A8-4EC8-A4F6-201E74A7A245}" type="presParOf" srcId="{5594D6D4-8BA4-49C1-B994-8C3D3CC94AB0}" destId="{96018403-3767-4A82-8FE1-E6AC3616CCE9}" srcOrd="0" destOrd="0" presId="urn:microsoft.com/office/officeart/2009/3/layout/PhasedProcess"/>
    <dgm:cxn modelId="{B5343AAE-BAE7-4429-8572-0EE5581737D2}" type="presParOf" srcId="{5594D6D4-8BA4-49C1-B994-8C3D3CC94AB0}" destId="{D38F6CEB-1D76-4607-AF5C-32EEA776FF3F}" srcOrd="1" destOrd="0" presId="urn:microsoft.com/office/officeart/2009/3/layout/PhasedProcess"/>
    <dgm:cxn modelId="{8EBA80E7-AA20-4A3B-B7E3-486BD89213D5}" type="presParOf" srcId="{5594D6D4-8BA4-49C1-B994-8C3D3CC94AB0}" destId="{785523BA-86F5-4B0D-A897-A83BD5C67CD9}" srcOrd="2" destOrd="0" presId="urn:microsoft.com/office/officeart/2009/3/layout/PhasedProcess"/>
    <dgm:cxn modelId="{17D85E70-4DB4-4C23-A611-659AAF686443}" type="presParOf" srcId="{5594D6D4-8BA4-49C1-B994-8C3D3CC94AB0}" destId="{BF9F79C1-0D2A-424F-8EEB-02197F414C27}" srcOrd="3" destOrd="0" presId="urn:microsoft.com/office/officeart/2009/3/layout/PhasedProcess"/>
    <dgm:cxn modelId="{22765DCB-2965-45E5-BDA9-56ED68B4B38E}" type="presParOf" srcId="{5594D6D4-8BA4-49C1-B994-8C3D3CC94AB0}" destId="{BA58EEEC-F6AA-432A-AFCE-60BB3B43CFB8}" srcOrd="4" destOrd="0" presId="urn:microsoft.com/office/officeart/2009/3/layout/PhasedProcess"/>
    <dgm:cxn modelId="{B7B94051-C30E-42E6-94CF-6AE05F26DAEF}" type="presParOf" srcId="{5594D6D4-8BA4-49C1-B994-8C3D3CC94AB0}" destId="{950EA63D-D7C8-4154-871A-28785B5A5B90}" srcOrd="5" destOrd="0" presId="urn:microsoft.com/office/officeart/2009/3/layout/PhasedProcess"/>
    <dgm:cxn modelId="{426B9BAE-20AB-4D5A-A5DB-2E5C9424A269}" type="presParOf" srcId="{C6ECF53E-8714-4E6F-BAC1-40C103D12412}" destId="{A73D25FA-BC28-46A5-992E-0D3AC4B0FEF9}" srcOrd="8" destOrd="0" presId="urn:microsoft.com/office/officeart/2009/3/layout/PhasedProcess"/>
    <dgm:cxn modelId="{B334CADA-6423-448B-9F36-52C901D1DEDC}" type="presParOf" srcId="{C6ECF53E-8714-4E6F-BAC1-40C103D12412}" destId="{7B5B1D04-AA23-460E-B38B-FCA86C3DBB52}"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FC448F-A6E5-4196-9707-96A9A7E8A7D6}"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EC"/>
        </a:p>
      </dgm:t>
    </dgm:pt>
    <dgm:pt modelId="{63B9D614-7FF4-43B1-87D0-E269D931F5FC}">
      <dgm:prSet phldrT="[Texto]" custT="1"/>
      <dgm:spPr/>
      <dgm:t>
        <a:bodyPr/>
        <a:lstStyle/>
        <a:p>
          <a:r>
            <a:rPr lang="es-EC" sz="1600" dirty="0"/>
            <a:t>Constante evolución tecnológica</a:t>
          </a:r>
        </a:p>
      </dgm:t>
    </dgm:pt>
    <dgm:pt modelId="{6731EC1B-3A98-46C2-A63C-A2337FFD8209}" type="parTrans" cxnId="{CA1D4CE9-783A-4BA8-B470-861E539A029E}">
      <dgm:prSet/>
      <dgm:spPr/>
      <dgm:t>
        <a:bodyPr/>
        <a:lstStyle/>
        <a:p>
          <a:endParaRPr lang="es-EC" sz="1600"/>
        </a:p>
      </dgm:t>
    </dgm:pt>
    <dgm:pt modelId="{27EBB5A3-9573-4F1E-9EC6-184183D6B7D6}" type="sibTrans" cxnId="{CA1D4CE9-783A-4BA8-B470-861E539A029E}">
      <dgm:prSet/>
      <dgm:spPr/>
      <dgm:t>
        <a:bodyPr/>
        <a:lstStyle/>
        <a:p>
          <a:endParaRPr lang="es-EC" sz="1600"/>
        </a:p>
      </dgm:t>
    </dgm:pt>
    <dgm:pt modelId="{A0EF4C5B-D255-46D4-B3E0-FF2D87A474E3}">
      <dgm:prSet phldrT="[Texto]" custT="1"/>
      <dgm:spPr/>
      <dgm:t>
        <a:bodyPr/>
        <a:lstStyle/>
        <a:p>
          <a:r>
            <a:rPr lang="es-EC" sz="1600" dirty="0"/>
            <a:t>Necesidad profesional: modelo de evaluación integral</a:t>
          </a:r>
        </a:p>
        <a:p>
          <a:endParaRPr lang="es-EC" sz="1600" dirty="0"/>
        </a:p>
        <a:p>
          <a:r>
            <a:rPr lang="es-EC" sz="1600" dirty="0"/>
            <a:t>Detección de desvíos significativos – operatividad global</a:t>
          </a:r>
        </a:p>
      </dgm:t>
    </dgm:pt>
    <dgm:pt modelId="{5CDA4FD7-8890-4F6A-9688-9C46C2F67FCB}" type="parTrans" cxnId="{E68613AE-E50E-4756-945B-BC29F0757AF6}">
      <dgm:prSet/>
      <dgm:spPr/>
      <dgm:t>
        <a:bodyPr/>
        <a:lstStyle/>
        <a:p>
          <a:endParaRPr lang="es-EC" sz="1600"/>
        </a:p>
      </dgm:t>
    </dgm:pt>
    <dgm:pt modelId="{73645919-CF07-4099-BDE2-D5D5865C07B4}" type="sibTrans" cxnId="{E68613AE-E50E-4756-945B-BC29F0757AF6}">
      <dgm:prSet/>
      <dgm:spPr/>
      <dgm:t>
        <a:bodyPr/>
        <a:lstStyle/>
        <a:p>
          <a:endParaRPr lang="es-EC" sz="1600"/>
        </a:p>
      </dgm:t>
    </dgm:pt>
    <dgm:pt modelId="{AA47FB08-FFF6-429A-96D1-E34AA9730678}">
      <dgm:prSet phldrT="[Texto]" custT="1"/>
      <dgm:spPr>
        <a:solidFill>
          <a:schemeClr val="tx2">
            <a:lumMod val="20000"/>
            <a:lumOff val="80000"/>
          </a:schemeClr>
        </a:solidFill>
      </dgm:spPr>
      <dgm:t>
        <a:bodyPr/>
        <a:lstStyle/>
        <a:p>
          <a:r>
            <a:rPr lang="es-EC" sz="1600" dirty="0">
              <a:solidFill>
                <a:schemeClr val="tx1"/>
              </a:solidFill>
            </a:rPr>
            <a:t>Énfasis en evaluación de riesgos -COSO ERM, sistema de información contable.</a:t>
          </a:r>
        </a:p>
      </dgm:t>
    </dgm:pt>
    <dgm:pt modelId="{3B9CAAAD-0F00-41F7-8DC0-8BD3C151316F}" type="parTrans" cxnId="{182CFC0D-22BE-475C-A2B1-C9EF36AD9447}">
      <dgm:prSet/>
      <dgm:spPr/>
      <dgm:t>
        <a:bodyPr/>
        <a:lstStyle/>
        <a:p>
          <a:endParaRPr lang="es-EC" sz="1600"/>
        </a:p>
      </dgm:t>
    </dgm:pt>
    <dgm:pt modelId="{A97BC771-46FE-4F2A-B10B-DAD09A14864A}" type="sibTrans" cxnId="{182CFC0D-22BE-475C-A2B1-C9EF36AD9447}">
      <dgm:prSet/>
      <dgm:spPr/>
      <dgm:t>
        <a:bodyPr/>
        <a:lstStyle/>
        <a:p>
          <a:endParaRPr lang="es-EC" sz="1600"/>
        </a:p>
      </dgm:t>
    </dgm:pt>
    <dgm:pt modelId="{03D2E066-F223-4B10-9EFE-B2A00D454D80}" type="pres">
      <dgm:prSet presAssocID="{63FC448F-A6E5-4196-9707-96A9A7E8A7D6}" presName="Name0" presStyleCnt="0">
        <dgm:presLayoutVars>
          <dgm:dir/>
          <dgm:animOne val="branch"/>
          <dgm:animLvl val="lvl"/>
        </dgm:presLayoutVars>
      </dgm:prSet>
      <dgm:spPr/>
      <dgm:t>
        <a:bodyPr/>
        <a:lstStyle/>
        <a:p>
          <a:endParaRPr lang="es-EC"/>
        </a:p>
      </dgm:t>
    </dgm:pt>
    <dgm:pt modelId="{8E166105-26B5-41F7-8E4A-0AF2C9EC36A0}" type="pres">
      <dgm:prSet presAssocID="{63B9D614-7FF4-43B1-87D0-E269D931F5FC}" presName="chaos" presStyleCnt="0"/>
      <dgm:spPr/>
    </dgm:pt>
    <dgm:pt modelId="{C7AA7A04-4F38-4567-B02F-DD4C02677ACC}" type="pres">
      <dgm:prSet presAssocID="{63B9D614-7FF4-43B1-87D0-E269D931F5FC}" presName="parTx1" presStyleLbl="revTx" presStyleIdx="0" presStyleCnt="2"/>
      <dgm:spPr/>
      <dgm:t>
        <a:bodyPr/>
        <a:lstStyle/>
        <a:p>
          <a:endParaRPr lang="es-EC"/>
        </a:p>
      </dgm:t>
    </dgm:pt>
    <dgm:pt modelId="{CEF073EA-E78A-4353-AEBA-203A7EB51524}" type="pres">
      <dgm:prSet presAssocID="{63B9D614-7FF4-43B1-87D0-E269D931F5FC}" presName="c1" presStyleLbl="node1" presStyleIdx="0" presStyleCnt="19"/>
      <dgm:spPr/>
    </dgm:pt>
    <dgm:pt modelId="{4E77F23E-7446-44B5-A529-6B3772870EAA}" type="pres">
      <dgm:prSet presAssocID="{63B9D614-7FF4-43B1-87D0-E269D931F5FC}" presName="c2" presStyleLbl="node1" presStyleIdx="1" presStyleCnt="19"/>
      <dgm:spPr/>
    </dgm:pt>
    <dgm:pt modelId="{7044B3BC-CD8F-4914-80E6-B4BC062A46EF}" type="pres">
      <dgm:prSet presAssocID="{63B9D614-7FF4-43B1-87D0-E269D931F5FC}" presName="c3" presStyleLbl="node1" presStyleIdx="2" presStyleCnt="19"/>
      <dgm:spPr/>
    </dgm:pt>
    <dgm:pt modelId="{86237979-0461-40FD-8A61-A64E65D576E4}" type="pres">
      <dgm:prSet presAssocID="{63B9D614-7FF4-43B1-87D0-E269D931F5FC}" presName="c4" presStyleLbl="node1" presStyleIdx="3" presStyleCnt="19"/>
      <dgm:spPr/>
    </dgm:pt>
    <dgm:pt modelId="{A781FD8B-50FE-4EB4-B8EC-FDBA99316676}" type="pres">
      <dgm:prSet presAssocID="{63B9D614-7FF4-43B1-87D0-E269D931F5FC}" presName="c5" presStyleLbl="node1" presStyleIdx="4" presStyleCnt="19"/>
      <dgm:spPr/>
    </dgm:pt>
    <dgm:pt modelId="{BDAC5D3E-5F3D-4F95-88EF-978E570C5776}" type="pres">
      <dgm:prSet presAssocID="{63B9D614-7FF4-43B1-87D0-E269D931F5FC}" presName="c6" presStyleLbl="node1" presStyleIdx="5" presStyleCnt="19"/>
      <dgm:spPr/>
    </dgm:pt>
    <dgm:pt modelId="{27FE3C84-AB6C-4BBA-8670-92E6E0D9CF91}" type="pres">
      <dgm:prSet presAssocID="{63B9D614-7FF4-43B1-87D0-E269D931F5FC}" presName="c7" presStyleLbl="node1" presStyleIdx="6" presStyleCnt="19"/>
      <dgm:spPr/>
    </dgm:pt>
    <dgm:pt modelId="{93B52B82-24AC-459D-B81C-984B8F61705E}" type="pres">
      <dgm:prSet presAssocID="{63B9D614-7FF4-43B1-87D0-E269D931F5FC}" presName="c8" presStyleLbl="node1" presStyleIdx="7" presStyleCnt="19"/>
      <dgm:spPr/>
    </dgm:pt>
    <dgm:pt modelId="{A1BE1B72-46B7-4629-9C4C-A68AFE0CB231}" type="pres">
      <dgm:prSet presAssocID="{63B9D614-7FF4-43B1-87D0-E269D931F5FC}" presName="c9" presStyleLbl="node1" presStyleIdx="8" presStyleCnt="19"/>
      <dgm:spPr/>
    </dgm:pt>
    <dgm:pt modelId="{57BA0F57-B3C4-44E7-8D7C-0C626B74F5BF}" type="pres">
      <dgm:prSet presAssocID="{63B9D614-7FF4-43B1-87D0-E269D931F5FC}" presName="c10" presStyleLbl="node1" presStyleIdx="9" presStyleCnt="19"/>
      <dgm:spPr/>
    </dgm:pt>
    <dgm:pt modelId="{EB736AA6-DDC6-4339-8229-E54BA64EDE81}" type="pres">
      <dgm:prSet presAssocID="{63B9D614-7FF4-43B1-87D0-E269D931F5FC}" presName="c11" presStyleLbl="node1" presStyleIdx="10" presStyleCnt="19"/>
      <dgm:spPr/>
    </dgm:pt>
    <dgm:pt modelId="{F0BFE885-1DAA-455D-BD46-40DE93DA553A}" type="pres">
      <dgm:prSet presAssocID="{63B9D614-7FF4-43B1-87D0-E269D931F5FC}" presName="c12" presStyleLbl="node1" presStyleIdx="11" presStyleCnt="19"/>
      <dgm:spPr/>
    </dgm:pt>
    <dgm:pt modelId="{D9B12C08-B094-4341-819E-99303408DB91}" type="pres">
      <dgm:prSet presAssocID="{63B9D614-7FF4-43B1-87D0-E269D931F5FC}" presName="c13" presStyleLbl="node1" presStyleIdx="12" presStyleCnt="19"/>
      <dgm:spPr/>
    </dgm:pt>
    <dgm:pt modelId="{447D1C46-BF72-46A0-B3FE-D1F7EAD95320}" type="pres">
      <dgm:prSet presAssocID="{63B9D614-7FF4-43B1-87D0-E269D931F5FC}" presName="c14" presStyleLbl="node1" presStyleIdx="13" presStyleCnt="19"/>
      <dgm:spPr/>
    </dgm:pt>
    <dgm:pt modelId="{B7217858-F0EF-4FDD-A3BB-E43520ED3EEA}" type="pres">
      <dgm:prSet presAssocID="{63B9D614-7FF4-43B1-87D0-E269D931F5FC}" presName="c15" presStyleLbl="node1" presStyleIdx="14" presStyleCnt="19"/>
      <dgm:spPr/>
    </dgm:pt>
    <dgm:pt modelId="{3E365ED2-A748-47EB-BA03-CA68CBE66FD5}" type="pres">
      <dgm:prSet presAssocID="{63B9D614-7FF4-43B1-87D0-E269D931F5FC}" presName="c16" presStyleLbl="node1" presStyleIdx="15" presStyleCnt="19"/>
      <dgm:spPr/>
    </dgm:pt>
    <dgm:pt modelId="{493F1A36-E8A7-4F1E-8701-2A8CF0313AB1}" type="pres">
      <dgm:prSet presAssocID="{63B9D614-7FF4-43B1-87D0-E269D931F5FC}" presName="c17" presStyleLbl="node1" presStyleIdx="16" presStyleCnt="19"/>
      <dgm:spPr/>
    </dgm:pt>
    <dgm:pt modelId="{7865FDB0-00B0-4F7D-8A41-9EB518BCC56A}" type="pres">
      <dgm:prSet presAssocID="{63B9D614-7FF4-43B1-87D0-E269D931F5FC}" presName="c18" presStyleLbl="node1" presStyleIdx="17" presStyleCnt="19"/>
      <dgm:spPr/>
    </dgm:pt>
    <dgm:pt modelId="{FC78EA70-9951-499C-B2B3-E38CDB4F2F83}" type="pres">
      <dgm:prSet presAssocID="{27EBB5A3-9573-4F1E-9EC6-184183D6B7D6}" presName="chevronComposite1" presStyleCnt="0"/>
      <dgm:spPr/>
    </dgm:pt>
    <dgm:pt modelId="{B70C0E3F-E605-4CA7-AD0E-030B2EC7CF55}" type="pres">
      <dgm:prSet presAssocID="{27EBB5A3-9573-4F1E-9EC6-184183D6B7D6}" presName="chevron1" presStyleLbl="sibTrans2D1" presStyleIdx="0" presStyleCnt="2"/>
      <dgm:spPr/>
    </dgm:pt>
    <dgm:pt modelId="{2FC1CA49-0E34-40D2-9B68-B453AEE74A4C}" type="pres">
      <dgm:prSet presAssocID="{27EBB5A3-9573-4F1E-9EC6-184183D6B7D6}" presName="spChevron1" presStyleCnt="0"/>
      <dgm:spPr/>
    </dgm:pt>
    <dgm:pt modelId="{FB134722-745B-44A3-9578-7C545E975C47}" type="pres">
      <dgm:prSet presAssocID="{A0EF4C5B-D255-46D4-B3E0-FF2D87A474E3}" presName="middle" presStyleCnt="0"/>
      <dgm:spPr/>
    </dgm:pt>
    <dgm:pt modelId="{32A68FB5-37AE-411B-ABF2-8D79C63CA2BA}" type="pres">
      <dgm:prSet presAssocID="{A0EF4C5B-D255-46D4-B3E0-FF2D87A474E3}" presName="parTxMid" presStyleLbl="revTx" presStyleIdx="1" presStyleCnt="2"/>
      <dgm:spPr/>
      <dgm:t>
        <a:bodyPr/>
        <a:lstStyle/>
        <a:p>
          <a:endParaRPr lang="es-EC"/>
        </a:p>
      </dgm:t>
    </dgm:pt>
    <dgm:pt modelId="{D3C1FF60-F1F0-4618-AE27-F8C7A31259AD}" type="pres">
      <dgm:prSet presAssocID="{A0EF4C5B-D255-46D4-B3E0-FF2D87A474E3}" presName="spMid" presStyleCnt="0"/>
      <dgm:spPr/>
    </dgm:pt>
    <dgm:pt modelId="{A8BFCD95-1938-4FD8-BEC7-177E5A13D6EC}" type="pres">
      <dgm:prSet presAssocID="{73645919-CF07-4099-BDE2-D5D5865C07B4}" presName="chevronComposite1" presStyleCnt="0"/>
      <dgm:spPr/>
    </dgm:pt>
    <dgm:pt modelId="{067FC84D-F13A-479D-B470-DADF9AA9370C}" type="pres">
      <dgm:prSet presAssocID="{73645919-CF07-4099-BDE2-D5D5865C07B4}" presName="chevron1" presStyleLbl="sibTrans2D1" presStyleIdx="1" presStyleCnt="2"/>
      <dgm:spPr/>
    </dgm:pt>
    <dgm:pt modelId="{E56EDF88-ABBA-455C-B47E-0400DA8E26CF}" type="pres">
      <dgm:prSet presAssocID="{73645919-CF07-4099-BDE2-D5D5865C07B4}" presName="spChevron1" presStyleCnt="0"/>
      <dgm:spPr/>
    </dgm:pt>
    <dgm:pt modelId="{90980267-76E7-40FC-B9D2-3C792991ED7B}" type="pres">
      <dgm:prSet presAssocID="{AA47FB08-FFF6-429A-96D1-E34AA9730678}" presName="last" presStyleCnt="0"/>
      <dgm:spPr/>
    </dgm:pt>
    <dgm:pt modelId="{F4B90DF0-3F41-4EED-8CFD-F55E2E57EA92}" type="pres">
      <dgm:prSet presAssocID="{AA47FB08-FFF6-429A-96D1-E34AA9730678}" presName="circleTx" presStyleLbl="node1" presStyleIdx="18" presStyleCnt="19" custLinFactNeighborX="-9526" custLinFactNeighborY="-6011"/>
      <dgm:spPr/>
      <dgm:t>
        <a:bodyPr/>
        <a:lstStyle/>
        <a:p>
          <a:endParaRPr lang="es-EC"/>
        </a:p>
      </dgm:t>
    </dgm:pt>
    <dgm:pt modelId="{2057C39F-9106-4896-AACF-A7B7D12C0EB0}" type="pres">
      <dgm:prSet presAssocID="{AA47FB08-FFF6-429A-96D1-E34AA9730678}" presName="spN" presStyleCnt="0"/>
      <dgm:spPr/>
    </dgm:pt>
  </dgm:ptLst>
  <dgm:cxnLst>
    <dgm:cxn modelId="{CA1D4CE9-783A-4BA8-B470-861E539A029E}" srcId="{63FC448F-A6E5-4196-9707-96A9A7E8A7D6}" destId="{63B9D614-7FF4-43B1-87D0-E269D931F5FC}" srcOrd="0" destOrd="0" parTransId="{6731EC1B-3A98-46C2-A63C-A2337FFD8209}" sibTransId="{27EBB5A3-9573-4F1E-9EC6-184183D6B7D6}"/>
    <dgm:cxn modelId="{182CFC0D-22BE-475C-A2B1-C9EF36AD9447}" srcId="{63FC448F-A6E5-4196-9707-96A9A7E8A7D6}" destId="{AA47FB08-FFF6-429A-96D1-E34AA9730678}" srcOrd="2" destOrd="0" parTransId="{3B9CAAAD-0F00-41F7-8DC0-8BD3C151316F}" sibTransId="{A97BC771-46FE-4F2A-B10B-DAD09A14864A}"/>
    <dgm:cxn modelId="{42875D12-5B0A-494A-B63B-228352E260CE}" type="presOf" srcId="{63FC448F-A6E5-4196-9707-96A9A7E8A7D6}" destId="{03D2E066-F223-4B10-9EFE-B2A00D454D80}" srcOrd="0" destOrd="0" presId="urn:microsoft.com/office/officeart/2009/3/layout/RandomtoResultProcess"/>
    <dgm:cxn modelId="{AE925E4C-7FB4-4F54-80D9-B64A17E1BB8D}" type="presOf" srcId="{63B9D614-7FF4-43B1-87D0-E269D931F5FC}" destId="{C7AA7A04-4F38-4567-B02F-DD4C02677ACC}" srcOrd="0" destOrd="0" presId="urn:microsoft.com/office/officeart/2009/3/layout/RandomtoResultProcess"/>
    <dgm:cxn modelId="{B2880289-540E-43EB-8DF8-38325210A27B}" type="presOf" srcId="{AA47FB08-FFF6-429A-96D1-E34AA9730678}" destId="{F4B90DF0-3F41-4EED-8CFD-F55E2E57EA92}" srcOrd="0" destOrd="0" presId="urn:microsoft.com/office/officeart/2009/3/layout/RandomtoResultProcess"/>
    <dgm:cxn modelId="{E68613AE-E50E-4756-945B-BC29F0757AF6}" srcId="{63FC448F-A6E5-4196-9707-96A9A7E8A7D6}" destId="{A0EF4C5B-D255-46D4-B3E0-FF2D87A474E3}" srcOrd="1" destOrd="0" parTransId="{5CDA4FD7-8890-4F6A-9688-9C46C2F67FCB}" sibTransId="{73645919-CF07-4099-BDE2-D5D5865C07B4}"/>
    <dgm:cxn modelId="{1EEB1DAA-DF66-4CF2-AC0D-393E3275224A}" type="presOf" srcId="{A0EF4C5B-D255-46D4-B3E0-FF2D87A474E3}" destId="{32A68FB5-37AE-411B-ABF2-8D79C63CA2BA}" srcOrd="0" destOrd="0" presId="urn:microsoft.com/office/officeart/2009/3/layout/RandomtoResultProcess"/>
    <dgm:cxn modelId="{22B6FFD7-29BD-4440-B997-739A5A308185}" type="presParOf" srcId="{03D2E066-F223-4B10-9EFE-B2A00D454D80}" destId="{8E166105-26B5-41F7-8E4A-0AF2C9EC36A0}" srcOrd="0" destOrd="0" presId="urn:microsoft.com/office/officeart/2009/3/layout/RandomtoResultProcess"/>
    <dgm:cxn modelId="{2B0C5536-0F35-4CA4-B695-8BE9C62C98F6}" type="presParOf" srcId="{8E166105-26B5-41F7-8E4A-0AF2C9EC36A0}" destId="{C7AA7A04-4F38-4567-B02F-DD4C02677ACC}" srcOrd="0" destOrd="0" presId="urn:microsoft.com/office/officeart/2009/3/layout/RandomtoResultProcess"/>
    <dgm:cxn modelId="{4AB1E9C1-65C3-490C-AF14-FD1CA5F95B08}" type="presParOf" srcId="{8E166105-26B5-41F7-8E4A-0AF2C9EC36A0}" destId="{CEF073EA-E78A-4353-AEBA-203A7EB51524}" srcOrd="1" destOrd="0" presId="urn:microsoft.com/office/officeart/2009/3/layout/RandomtoResultProcess"/>
    <dgm:cxn modelId="{6692780C-A698-441E-85C6-7BA40BDD501C}" type="presParOf" srcId="{8E166105-26B5-41F7-8E4A-0AF2C9EC36A0}" destId="{4E77F23E-7446-44B5-A529-6B3772870EAA}" srcOrd="2" destOrd="0" presId="urn:microsoft.com/office/officeart/2009/3/layout/RandomtoResultProcess"/>
    <dgm:cxn modelId="{43CB95E7-7E9D-4F86-ABAD-2082E0F4D489}" type="presParOf" srcId="{8E166105-26B5-41F7-8E4A-0AF2C9EC36A0}" destId="{7044B3BC-CD8F-4914-80E6-B4BC062A46EF}" srcOrd="3" destOrd="0" presId="urn:microsoft.com/office/officeart/2009/3/layout/RandomtoResultProcess"/>
    <dgm:cxn modelId="{FFE1765D-24C2-4D7C-BC90-21ECC34446B1}" type="presParOf" srcId="{8E166105-26B5-41F7-8E4A-0AF2C9EC36A0}" destId="{86237979-0461-40FD-8A61-A64E65D576E4}" srcOrd="4" destOrd="0" presId="urn:microsoft.com/office/officeart/2009/3/layout/RandomtoResultProcess"/>
    <dgm:cxn modelId="{E652D86E-07C3-4B1E-BF82-F5BD1D250754}" type="presParOf" srcId="{8E166105-26B5-41F7-8E4A-0AF2C9EC36A0}" destId="{A781FD8B-50FE-4EB4-B8EC-FDBA99316676}" srcOrd="5" destOrd="0" presId="urn:microsoft.com/office/officeart/2009/3/layout/RandomtoResultProcess"/>
    <dgm:cxn modelId="{A95C8AC4-F2B0-433C-8DD8-3315772AB7AB}" type="presParOf" srcId="{8E166105-26B5-41F7-8E4A-0AF2C9EC36A0}" destId="{BDAC5D3E-5F3D-4F95-88EF-978E570C5776}" srcOrd="6" destOrd="0" presId="urn:microsoft.com/office/officeart/2009/3/layout/RandomtoResultProcess"/>
    <dgm:cxn modelId="{C2284EA2-80B4-418E-AFCA-D2ED82A53B05}" type="presParOf" srcId="{8E166105-26B5-41F7-8E4A-0AF2C9EC36A0}" destId="{27FE3C84-AB6C-4BBA-8670-92E6E0D9CF91}" srcOrd="7" destOrd="0" presId="urn:microsoft.com/office/officeart/2009/3/layout/RandomtoResultProcess"/>
    <dgm:cxn modelId="{DE0A87AD-592F-4444-A4C6-275CB62A30E9}" type="presParOf" srcId="{8E166105-26B5-41F7-8E4A-0AF2C9EC36A0}" destId="{93B52B82-24AC-459D-B81C-984B8F61705E}" srcOrd="8" destOrd="0" presId="urn:microsoft.com/office/officeart/2009/3/layout/RandomtoResultProcess"/>
    <dgm:cxn modelId="{2DFFEB76-DFBC-4499-8FB0-BE7176512A16}" type="presParOf" srcId="{8E166105-26B5-41F7-8E4A-0AF2C9EC36A0}" destId="{A1BE1B72-46B7-4629-9C4C-A68AFE0CB231}" srcOrd="9" destOrd="0" presId="urn:microsoft.com/office/officeart/2009/3/layout/RandomtoResultProcess"/>
    <dgm:cxn modelId="{246D569C-7765-4808-BD44-91F9E17C5D7F}" type="presParOf" srcId="{8E166105-26B5-41F7-8E4A-0AF2C9EC36A0}" destId="{57BA0F57-B3C4-44E7-8D7C-0C626B74F5BF}" srcOrd="10" destOrd="0" presId="urn:microsoft.com/office/officeart/2009/3/layout/RandomtoResultProcess"/>
    <dgm:cxn modelId="{89EDF1FA-3756-4187-8FF9-0635E8B01DB9}" type="presParOf" srcId="{8E166105-26B5-41F7-8E4A-0AF2C9EC36A0}" destId="{EB736AA6-DDC6-4339-8229-E54BA64EDE81}" srcOrd="11" destOrd="0" presId="urn:microsoft.com/office/officeart/2009/3/layout/RandomtoResultProcess"/>
    <dgm:cxn modelId="{2AB3D23D-DC0B-4D6A-AB6F-C760F9209EEA}" type="presParOf" srcId="{8E166105-26B5-41F7-8E4A-0AF2C9EC36A0}" destId="{F0BFE885-1DAA-455D-BD46-40DE93DA553A}" srcOrd="12" destOrd="0" presId="urn:microsoft.com/office/officeart/2009/3/layout/RandomtoResultProcess"/>
    <dgm:cxn modelId="{C5095170-2092-4295-A290-9FEFFE610961}" type="presParOf" srcId="{8E166105-26B5-41F7-8E4A-0AF2C9EC36A0}" destId="{D9B12C08-B094-4341-819E-99303408DB91}" srcOrd="13" destOrd="0" presId="urn:microsoft.com/office/officeart/2009/3/layout/RandomtoResultProcess"/>
    <dgm:cxn modelId="{A6000BA4-4543-4C77-9882-109F0DFBF25D}" type="presParOf" srcId="{8E166105-26B5-41F7-8E4A-0AF2C9EC36A0}" destId="{447D1C46-BF72-46A0-B3FE-D1F7EAD95320}" srcOrd="14" destOrd="0" presId="urn:microsoft.com/office/officeart/2009/3/layout/RandomtoResultProcess"/>
    <dgm:cxn modelId="{1BFB506C-CC70-4A1B-AE34-EE6C3F01DCC8}" type="presParOf" srcId="{8E166105-26B5-41F7-8E4A-0AF2C9EC36A0}" destId="{B7217858-F0EF-4FDD-A3BB-E43520ED3EEA}" srcOrd="15" destOrd="0" presId="urn:microsoft.com/office/officeart/2009/3/layout/RandomtoResultProcess"/>
    <dgm:cxn modelId="{BA3C06E9-ABE4-4913-96F6-B8C9CDDF27E4}" type="presParOf" srcId="{8E166105-26B5-41F7-8E4A-0AF2C9EC36A0}" destId="{3E365ED2-A748-47EB-BA03-CA68CBE66FD5}" srcOrd="16" destOrd="0" presId="urn:microsoft.com/office/officeart/2009/3/layout/RandomtoResultProcess"/>
    <dgm:cxn modelId="{C86B62E3-F3EC-4C20-AE7F-A2DE4CFABA8C}" type="presParOf" srcId="{8E166105-26B5-41F7-8E4A-0AF2C9EC36A0}" destId="{493F1A36-E8A7-4F1E-8701-2A8CF0313AB1}" srcOrd="17" destOrd="0" presId="urn:microsoft.com/office/officeart/2009/3/layout/RandomtoResultProcess"/>
    <dgm:cxn modelId="{702035EF-6CAD-4038-B3FD-64008B5C5DE8}" type="presParOf" srcId="{8E166105-26B5-41F7-8E4A-0AF2C9EC36A0}" destId="{7865FDB0-00B0-4F7D-8A41-9EB518BCC56A}" srcOrd="18" destOrd="0" presId="urn:microsoft.com/office/officeart/2009/3/layout/RandomtoResultProcess"/>
    <dgm:cxn modelId="{61B3927D-09E9-4D3A-89F4-EA154757CFFA}" type="presParOf" srcId="{03D2E066-F223-4B10-9EFE-B2A00D454D80}" destId="{FC78EA70-9951-499C-B2B3-E38CDB4F2F83}" srcOrd="1" destOrd="0" presId="urn:microsoft.com/office/officeart/2009/3/layout/RandomtoResultProcess"/>
    <dgm:cxn modelId="{EDEB3AC0-C508-4C6E-B667-1B49C60132A0}" type="presParOf" srcId="{FC78EA70-9951-499C-B2B3-E38CDB4F2F83}" destId="{B70C0E3F-E605-4CA7-AD0E-030B2EC7CF55}" srcOrd="0" destOrd="0" presId="urn:microsoft.com/office/officeart/2009/3/layout/RandomtoResultProcess"/>
    <dgm:cxn modelId="{1F29FE37-39A4-4220-8560-47EF92AA8947}" type="presParOf" srcId="{FC78EA70-9951-499C-B2B3-E38CDB4F2F83}" destId="{2FC1CA49-0E34-40D2-9B68-B453AEE74A4C}" srcOrd="1" destOrd="0" presId="urn:microsoft.com/office/officeart/2009/3/layout/RandomtoResultProcess"/>
    <dgm:cxn modelId="{C0BD9C33-B64C-4058-803E-2F8C8747A460}" type="presParOf" srcId="{03D2E066-F223-4B10-9EFE-B2A00D454D80}" destId="{FB134722-745B-44A3-9578-7C545E975C47}" srcOrd="2" destOrd="0" presId="urn:microsoft.com/office/officeart/2009/3/layout/RandomtoResultProcess"/>
    <dgm:cxn modelId="{9D19B02A-BBC6-49CA-AA15-F1739D5378FE}" type="presParOf" srcId="{FB134722-745B-44A3-9578-7C545E975C47}" destId="{32A68FB5-37AE-411B-ABF2-8D79C63CA2BA}" srcOrd="0" destOrd="0" presId="urn:microsoft.com/office/officeart/2009/3/layout/RandomtoResultProcess"/>
    <dgm:cxn modelId="{948F282C-FF4A-435A-806B-27076DAF6F3E}" type="presParOf" srcId="{FB134722-745B-44A3-9578-7C545E975C47}" destId="{D3C1FF60-F1F0-4618-AE27-F8C7A31259AD}" srcOrd="1" destOrd="0" presId="urn:microsoft.com/office/officeart/2009/3/layout/RandomtoResultProcess"/>
    <dgm:cxn modelId="{24E2CC5B-4467-434E-82E6-3F86E7C607DF}" type="presParOf" srcId="{03D2E066-F223-4B10-9EFE-B2A00D454D80}" destId="{A8BFCD95-1938-4FD8-BEC7-177E5A13D6EC}" srcOrd="3" destOrd="0" presId="urn:microsoft.com/office/officeart/2009/3/layout/RandomtoResultProcess"/>
    <dgm:cxn modelId="{087CC605-928A-4434-BF51-7C436F633448}" type="presParOf" srcId="{A8BFCD95-1938-4FD8-BEC7-177E5A13D6EC}" destId="{067FC84D-F13A-479D-B470-DADF9AA9370C}" srcOrd="0" destOrd="0" presId="urn:microsoft.com/office/officeart/2009/3/layout/RandomtoResultProcess"/>
    <dgm:cxn modelId="{2356E464-C737-4A22-9CD7-EEDD9229CD1C}" type="presParOf" srcId="{A8BFCD95-1938-4FD8-BEC7-177E5A13D6EC}" destId="{E56EDF88-ABBA-455C-B47E-0400DA8E26CF}" srcOrd="1" destOrd="0" presId="urn:microsoft.com/office/officeart/2009/3/layout/RandomtoResultProcess"/>
    <dgm:cxn modelId="{CEC74906-DAC7-4441-8247-EFD312A1C6EE}" type="presParOf" srcId="{03D2E066-F223-4B10-9EFE-B2A00D454D80}" destId="{90980267-76E7-40FC-B9D2-3C792991ED7B}" srcOrd="4" destOrd="0" presId="urn:microsoft.com/office/officeart/2009/3/layout/RandomtoResultProcess"/>
    <dgm:cxn modelId="{9D725DC1-79F6-49C0-8CED-6BFA08EC3FED}" type="presParOf" srcId="{90980267-76E7-40FC-B9D2-3C792991ED7B}" destId="{F4B90DF0-3F41-4EED-8CFD-F55E2E57EA92}" srcOrd="0" destOrd="0" presId="urn:microsoft.com/office/officeart/2009/3/layout/RandomtoResultProcess"/>
    <dgm:cxn modelId="{1A65F54F-6E36-47D7-BAE1-35B48C4783EF}" type="presParOf" srcId="{90980267-76E7-40FC-B9D2-3C792991ED7B}" destId="{2057C39F-9106-4896-AACF-A7B7D12C0EB0}"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FC448F-A6E5-4196-9707-96A9A7E8A7D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s-EC"/>
        </a:p>
      </dgm:t>
    </dgm:pt>
    <dgm:pt modelId="{A0EF4C5B-D255-46D4-B3E0-FF2D87A474E3}">
      <dgm:prSet phldrT="[Texto]" custT="1"/>
      <dgm:spPr/>
      <dgm:t>
        <a:bodyPr/>
        <a:lstStyle/>
        <a:p>
          <a:r>
            <a:rPr lang="es-EC" sz="2000" b="1" dirty="0">
              <a:solidFill>
                <a:schemeClr val="tx1"/>
              </a:solidFill>
            </a:rPr>
            <a:t>Gestión de procesos con visión holística </a:t>
          </a:r>
        </a:p>
      </dgm:t>
    </dgm:pt>
    <dgm:pt modelId="{5CDA4FD7-8890-4F6A-9688-9C46C2F67FCB}" type="parTrans" cxnId="{E68613AE-E50E-4756-945B-BC29F0757AF6}">
      <dgm:prSet/>
      <dgm:spPr/>
      <dgm:t>
        <a:bodyPr/>
        <a:lstStyle/>
        <a:p>
          <a:endParaRPr lang="es-EC">
            <a:solidFill>
              <a:schemeClr val="tx1"/>
            </a:solidFill>
          </a:endParaRPr>
        </a:p>
      </dgm:t>
    </dgm:pt>
    <dgm:pt modelId="{73645919-CF07-4099-BDE2-D5D5865C07B4}" type="sibTrans" cxnId="{E68613AE-E50E-4756-945B-BC29F0757AF6}">
      <dgm:prSet/>
      <dgm:spPr/>
      <dgm:t>
        <a:bodyPr/>
        <a:lstStyle/>
        <a:p>
          <a:endParaRPr lang="es-EC">
            <a:solidFill>
              <a:schemeClr val="tx1"/>
            </a:solidFill>
          </a:endParaRPr>
        </a:p>
      </dgm:t>
    </dgm:pt>
    <dgm:pt modelId="{A3F21539-1804-4D72-BD8D-81E842695A99}">
      <dgm:prSet phldrT="[Texto]" custT="1"/>
      <dgm:spPr/>
      <dgm:t>
        <a:bodyPr/>
        <a:lstStyle/>
        <a:p>
          <a:pPr algn="just"/>
          <a:r>
            <a:rPr lang="es-EC" sz="1800" dirty="0">
              <a:solidFill>
                <a:schemeClr val="tx1"/>
              </a:solidFill>
            </a:rPr>
            <a:t>Entorno </a:t>
          </a:r>
          <a:r>
            <a:rPr lang="es-EC" sz="1800" dirty="0"/>
            <a:t>volátil, ambiental y geopolítico; avances tecnológicos</a:t>
          </a:r>
          <a:endParaRPr lang="es-EC" sz="1800" dirty="0">
            <a:solidFill>
              <a:schemeClr val="tx1"/>
            </a:solidFill>
          </a:endParaRPr>
        </a:p>
      </dgm:t>
    </dgm:pt>
    <dgm:pt modelId="{ADECAE2C-AAB0-41ED-B927-CDB4F9CE0EB4}" type="parTrans" cxnId="{9F9C79CF-0AEB-4029-B011-56B07FACCCA0}">
      <dgm:prSet/>
      <dgm:spPr/>
      <dgm:t>
        <a:bodyPr/>
        <a:lstStyle/>
        <a:p>
          <a:endParaRPr lang="es-EC">
            <a:solidFill>
              <a:schemeClr val="tx1"/>
            </a:solidFill>
          </a:endParaRPr>
        </a:p>
      </dgm:t>
    </dgm:pt>
    <dgm:pt modelId="{EA666C7B-D626-4447-8909-1030CB5BB720}" type="sibTrans" cxnId="{9F9C79CF-0AEB-4029-B011-56B07FACCCA0}">
      <dgm:prSet/>
      <dgm:spPr/>
      <dgm:t>
        <a:bodyPr/>
        <a:lstStyle/>
        <a:p>
          <a:endParaRPr lang="es-EC">
            <a:solidFill>
              <a:schemeClr val="tx1"/>
            </a:solidFill>
          </a:endParaRPr>
        </a:p>
      </dgm:t>
    </dgm:pt>
    <dgm:pt modelId="{AA47FB08-FFF6-429A-96D1-E34AA9730678}">
      <dgm:prSet phldrT="[Texto]" custT="1"/>
      <dgm:spPr>
        <a:solidFill>
          <a:schemeClr val="tx2">
            <a:lumMod val="20000"/>
            <a:lumOff val="80000"/>
          </a:schemeClr>
        </a:solidFill>
      </dgm:spPr>
      <dgm:t>
        <a:bodyPr/>
        <a:lstStyle/>
        <a:p>
          <a:r>
            <a:rPr lang="es-EC" sz="2000" b="1" dirty="0">
              <a:solidFill>
                <a:schemeClr val="tx1"/>
              </a:solidFill>
            </a:rPr>
            <a:t>Holística – estrategia de gestión de riesgo</a:t>
          </a:r>
        </a:p>
      </dgm:t>
    </dgm:pt>
    <dgm:pt modelId="{3B9CAAAD-0F00-41F7-8DC0-8BD3C151316F}" type="parTrans" cxnId="{182CFC0D-22BE-475C-A2B1-C9EF36AD9447}">
      <dgm:prSet/>
      <dgm:spPr/>
      <dgm:t>
        <a:bodyPr/>
        <a:lstStyle/>
        <a:p>
          <a:endParaRPr lang="es-EC">
            <a:solidFill>
              <a:schemeClr val="tx1"/>
            </a:solidFill>
          </a:endParaRPr>
        </a:p>
      </dgm:t>
    </dgm:pt>
    <dgm:pt modelId="{A97BC771-46FE-4F2A-B10B-DAD09A14864A}" type="sibTrans" cxnId="{182CFC0D-22BE-475C-A2B1-C9EF36AD9447}">
      <dgm:prSet/>
      <dgm:spPr/>
      <dgm:t>
        <a:bodyPr/>
        <a:lstStyle/>
        <a:p>
          <a:endParaRPr lang="es-EC">
            <a:solidFill>
              <a:schemeClr val="tx1"/>
            </a:solidFill>
          </a:endParaRPr>
        </a:p>
      </dgm:t>
    </dgm:pt>
    <dgm:pt modelId="{81D59D00-23AA-4665-B528-24A06D4D4DD8}">
      <dgm:prSet phldrT="[Texto]" custT="1"/>
      <dgm:spPr/>
      <dgm:t>
        <a:bodyPr/>
        <a:lstStyle/>
        <a:p>
          <a:r>
            <a:rPr lang="es-EC" sz="1800" dirty="0">
              <a:solidFill>
                <a:schemeClr val="tx1"/>
              </a:solidFill>
            </a:rPr>
            <a:t>Cuán útil es la organización cubriendo riesgos</a:t>
          </a:r>
        </a:p>
      </dgm:t>
    </dgm:pt>
    <dgm:pt modelId="{D55D012B-52F3-455F-B274-AA20C6E3C5CB}" type="sibTrans" cxnId="{443F5ACD-20FC-4EA3-A064-93D4B09EDA92}">
      <dgm:prSet/>
      <dgm:spPr/>
      <dgm:t>
        <a:bodyPr/>
        <a:lstStyle/>
        <a:p>
          <a:endParaRPr lang="es-EC">
            <a:solidFill>
              <a:schemeClr val="tx1"/>
            </a:solidFill>
          </a:endParaRPr>
        </a:p>
      </dgm:t>
    </dgm:pt>
    <dgm:pt modelId="{28A2D917-ABBB-4779-B2E9-B575EEADC969}" type="parTrans" cxnId="{443F5ACD-20FC-4EA3-A064-93D4B09EDA92}">
      <dgm:prSet/>
      <dgm:spPr/>
      <dgm:t>
        <a:bodyPr/>
        <a:lstStyle/>
        <a:p>
          <a:endParaRPr lang="es-EC">
            <a:solidFill>
              <a:schemeClr val="tx1"/>
            </a:solidFill>
          </a:endParaRPr>
        </a:p>
      </dgm:t>
    </dgm:pt>
    <dgm:pt modelId="{5D1EC491-AB4E-4AAD-AAEE-2E185FE41277}">
      <dgm:prSet phldrT="[Texto]" custT="1"/>
      <dgm:spPr/>
      <dgm:t>
        <a:bodyPr/>
        <a:lstStyle/>
        <a:p>
          <a:pPr algn="just"/>
          <a:r>
            <a:rPr lang="es-EC" sz="1800" dirty="0"/>
            <a:t>Aparecimiento de nuevos retos y oportunidades. </a:t>
          </a:r>
          <a:endParaRPr lang="es-EC" sz="1800" dirty="0">
            <a:solidFill>
              <a:schemeClr val="tx1"/>
            </a:solidFill>
          </a:endParaRPr>
        </a:p>
      </dgm:t>
    </dgm:pt>
    <dgm:pt modelId="{DD4BD1FA-8D4D-40D6-898A-3EED76A58B87}" type="parTrans" cxnId="{20C6F6B4-B2B7-434B-A443-E9C9E747B303}">
      <dgm:prSet/>
      <dgm:spPr/>
      <dgm:t>
        <a:bodyPr/>
        <a:lstStyle/>
        <a:p>
          <a:endParaRPr lang="es-EC"/>
        </a:p>
      </dgm:t>
    </dgm:pt>
    <dgm:pt modelId="{2A27ADE1-23C3-4945-BE60-A91712E3D6F8}" type="sibTrans" cxnId="{20C6F6B4-B2B7-434B-A443-E9C9E747B303}">
      <dgm:prSet/>
      <dgm:spPr/>
      <dgm:t>
        <a:bodyPr/>
        <a:lstStyle/>
        <a:p>
          <a:endParaRPr lang="es-EC"/>
        </a:p>
      </dgm:t>
    </dgm:pt>
    <dgm:pt modelId="{2373720E-32C5-4030-9237-3CD0E2B282CA}">
      <dgm:prSet phldrT="[Texto]" custT="1"/>
      <dgm:spPr/>
      <dgm:t>
        <a:bodyPr/>
        <a:lstStyle/>
        <a:p>
          <a:pPr algn="just"/>
          <a:endParaRPr lang="es-EC" sz="1800" dirty="0">
            <a:solidFill>
              <a:schemeClr val="tx1"/>
            </a:solidFill>
          </a:endParaRPr>
        </a:p>
      </dgm:t>
    </dgm:pt>
    <dgm:pt modelId="{50E8A0F0-368D-4CF5-9BF8-5734EEDBBFD0}" type="parTrans" cxnId="{B32A4304-77B9-4640-964B-DB82F5BC5222}">
      <dgm:prSet/>
      <dgm:spPr/>
      <dgm:t>
        <a:bodyPr/>
        <a:lstStyle/>
        <a:p>
          <a:endParaRPr lang="es-EC"/>
        </a:p>
      </dgm:t>
    </dgm:pt>
    <dgm:pt modelId="{56C63115-8275-4646-80BC-4AAE6FEC3F4B}" type="sibTrans" cxnId="{B32A4304-77B9-4640-964B-DB82F5BC5222}">
      <dgm:prSet/>
      <dgm:spPr/>
      <dgm:t>
        <a:bodyPr/>
        <a:lstStyle/>
        <a:p>
          <a:endParaRPr lang="es-EC"/>
        </a:p>
      </dgm:t>
    </dgm:pt>
    <dgm:pt modelId="{2917B5EE-FEC0-4E8A-9A1F-020021004623}">
      <dgm:prSet phldrT="[Texto]" custT="1"/>
      <dgm:spPr/>
      <dgm:t>
        <a:bodyPr/>
        <a:lstStyle/>
        <a:p>
          <a:pPr algn="just"/>
          <a:r>
            <a:rPr lang="es-EC" sz="1800" dirty="0"/>
            <a:t>Fenómeno psicológico y social - Eventos analizados con múltiples interacciones.</a:t>
          </a:r>
          <a:endParaRPr lang="es-EC" sz="1800" dirty="0">
            <a:solidFill>
              <a:schemeClr val="tx1"/>
            </a:solidFill>
          </a:endParaRPr>
        </a:p>
      </dgm:t>
    </dgm:pt>
    <dgm:pt modelId="{A3F8288A-843C-4ED8-9B30-732D084329AC}" type="parTrans" cxnId="{F740C304-F974-4D3D-B524-17D34E7D0D95}">
      <dgm:prSet/>
      <dgm:spPr/>
      <dgm:t>
        <a:bodyPr/>
        <a:lstStyle/>
        <a:p>
          <a:endParaRPr lang="es-EC"/>
        </a:p>
      </dgm:t>
    </dgm:pt>
    <dgm:pt modelId="{3062DF26-47B8-4FE3-A559-3CBD76B76F71}" type="sibTrans" cxnId="{F740C304-F974-4D3D-B524-17D34E7D0D95}">
      <dgm:prSet/>
      <dgm:spPr/>
      <dgm:t>
        <a:bodyPr/>
        <a:lstStyle/>
        <a:p>
          <a:endParaRPr lang="es-EC"/>
        </a:p>
      </dgm:t>
    </dgm:pt>
    <dgm:pt modelId="{3ED10D85-14A5-4A6C-9BED-CAD64AF82E63}">
      <dgm:prSet phldrT="[Texto]" custT="1"/>
      <dgm:spPr/>
      <dgm:t>
        <a:bodyPr/>
        <a:lstStyle/>
        <a:p>
          <a:pPr algn="just"/>
          <a:r>
            <a:rPr lang="es-EC" sz="1800" dirty="0">
              <a:solidFill>
                <a:schemeClr val="tx1"/>
              </a:solidFill>
            </a:rPr>
            <a:t>Totalidad, complejidad.</a:t>
          </a:r>
        </a:p>
      </dgm:t>
    </dgm:pt>
    <dgm:pt modelId="{28547CE2-0195-47F8-AAA8-0AC2A146B548}" type="parTrans" cxnId="{E5EDC07D-D390-466E-8622-B4FC44D0E1A6}">
      <dgm:prSet/>
      <dgm:spPr/>
      <dgm:t>
        <a:bodyPr/>
        <a:lstStyle/>
        <a:p>
          <a:endParaRPr lang="es-EC"/>
        </a:p>
      </dgm:t>
    </dgm:pt>
    <dgm:pt modelId="{E6BE69D3-2AC7-4DBD-89CC-BB0B8512EEFE}" type="sibTrans" cxnId="{E5EDC07D-D390-466E-8622-B4FC44D0E1A6}">
      <dgm:prSet/>
      <dgm:spPr/>
      <dgm:t>
        <a:bodyPr/>
        <a:lstStyle/>
        <a:p>
          <a:endParaRPr lang="es-EC"/>
        </a:p>
      </dgm:t>
    </dgm:pt>
    <dgm:pt modelId="{5D4D67F8-3D37-496F-9D23-A05DA1E6EF7F}">
      <dgm:prSet phldrT="[Texto]" custT="1"/>
      <dgm:spPr/>
      <dgm:t>
        <a:bodyPr/>
        <a:lstStyle/>
        <a:p>
          <a:r>
            <a:rPr lang="es-EC" sz="1800" dirty="0">
              <a:solidFill>
                <a:schemeClr val="tx1"/>
              </a:solidFill>
            </a:rPr>
            <a:t>Identificar, evaluar, mitigar, gestionar y explotar amenazas, retos y oportunidades.</a:t>
          </a:r>
        </a:p>
      </dgm:t>
    </dgm:pt>
    <dgm:pt modelId="{24488FA4-C974-42EB-BEC0-4CF0B80C3DED}" type="parTrans" cxnId="{49BD735E-F710-4534-A341-74B6D1DDD3A2}">
      <dgm:prSet/>
      <dgm:spPr/>
      <dgm:t>
        <a:bodyPr/>
        <a:lstStyle/>
        <a:p>
          <a:endParaRPr lang="es-EC"/>
        </a:p>
      </dgm:t>
    </dgm:pt>
    <dgm:pt modelId="{56FD1A2D-7AC2-4815-B8AE-218DB976358F}" type="sibTrans" cxnId="{49BD735E-F710-4534-A341-74B6D1DDD3A2}">
      <dgm:prSet/>
      <dgm:spPr/>
      <dgm:t>
        <a:bodyPr/>
        <a:lstStyle/>
        <a:p>
          <a:endParaRPr lang="es-EC"/>
        </a:p>
      </dgm:t>
    </dgm:pt>
    <dgm:pt modelId="{1CD56D4E-9D09-4EB5-90CD-CB92E6C7B960}" type="pres">
      <dgm:prSet presAssocID="{63FC448F-A6E5-4196-9707-96A9A7E8A7D6}" presName="Name0" presStyleCnt="0">
        <dgm:presLayoutVars>
          <dgm:dir/>
          <dgm:animLvl val="lvl"/>
          <dgm:resizeHandles val="exact"/>
        </dgm:presLayoutVars>
      </dgm:prSet>
      <dgm:spPr/>
      <dgm:t>
        <a:bodyPr/>
        <a:lstStyle/>
        <a:p>
          <a:endParaRPr lang="es-EC"/>
        </a:p>
      </dgm:t>
    </dgm:pt>
    <dgm:pt modelId="{FC179225-4D77-472E-B3D7-7114707BF855}" type="pres">
      <dgm:prSet presAssocID="{63FC448F-A6E5-4196-9707-96A9A7E8A7D6}" presName="tSp" presStyleCnt="0"/>
      <dgm:spPr/>
    </dgm:pt>
    <dgm:pt modelId="{DB2B9630-4EFB-4C15-8367-E54B52CCB511}" type="pres">
      <dgm:prSet presAssocID="{63FC448F-A6E5-4196-9707-96A9A7E8A7D6}" presName="bSp" presStyleCnt="0"/>
      <dgm:spPr/>
    </dgm:pt>
    <dgm:pt modelId="{A95B7169-4772-4A28-96E3-B2BA9702705A}" type="pres">
      <dgm:prSet presAssocID="{63FC448F-A6E5-4196-9707-96A9A7E8A7D6}" presName="process" presStyleCnt="0"/>
      <dgm:spPr/>
    </dgm:pt>
    <dgm:pt modelId="{A56D9585-F465-4B69-912A-7C41F384E6D6}" type="pres">
      <dgm:prSet presAssocID="{A0EF4C5B-D255-46D4-B3E0-FF2D87A474E3}" presName="composite1" presStyleCnt="0"/>
      <dgm:spPr/>
    </dgm:pt>
    <dgm:pt modelId="{A20B2AA2-4A98-4270-8FA3-669AB10DCC61}" type="pres">
      <dgm:prSet presAssocID="{A0EF4C5B-D255-46D4-B3E0-FF2D87A474E3}" presName="dummyNode1" presStyleLbl="node1" presStyleIdx="0" presStyleCnt="2"/>
      <dgm:spPr/>
    </dgm:pt>
    <dgm:pt modelId="{A8FA8CEB-AC6F-40D2-9C7C-A35179A18CB7}" type="pres">
      <dgm:prSet presAssocID="{A0EF4C5B-D255-46D4-B3E0-FF2D87A474E3}" presName="childNode1" presStyleLbl="bgAcc1" presStyleIdx="0" presStyleCnt="2" custScaleX="258138" custScaleY="144269" custLinFactX="-5031" custLinFactNeighborX="-100000" custLinFactNeighborY="961">
        <dgm:presLayoutVars>
          <dgm:bulletEnabled val="1"/>
        </dgm:presLayoutVars>
      </dgm:prSet>
      <dgm:spPr/>
      <dgm:t>
        <a:bodyPr/>
        <a:lstStyle/>
        <a:p>
          <a:endParaRPr lang="es-EC"/>
        </a:p>
      </dgm:t>
    </dgm:pt>
    <dgm:pt modelId="{060FA408-CF2A-4D2D-B244-CD7DC00CB2CD}" type="pres">
      <dgm:prSet presAssocID="{A0EF4C5B-D255-46D4-B3E0-FF2D87A474E3}" presName="childNode1tx" presStyleLbl="bgAcc1" presStyleIdx="0" presStyleCnt="2">
        <dgm:presLayoutVars>
          <dgm:bulletEnabled val="1"/>
        </dgm:presLayoutVars>
      </dgm:prSet>
      <dgm:spPr/>
      <dgm:t>
        <a:bodyPr/>
        <a:lstStyle/>
        <a:p>
          <a:endParaRPr lang="es-EC"/>
        </a:p>
      </dgm:t>
    </dgm:pt>
    <dgm:pt modelId="{52C86F43-7B9D-4F38-AB42-7D570639BA37}" type="pres">
      <dgm:prSet presAssocID="{A0EF4C5B-D255-46D4-B3E0-FF2D87A474E3}" presName="parentNode1" presStyleLbl="node1" presStyleIdx="0" presStyleCnt="2" custScaleX="115368" custScaleY="130691" custLinFactX="20846" custLinFactY="-100000" custLinFactNeighborX="100000" custLinFactNeighborY="-168096">
        <dgm:presLayoutVars>
          <dgm:chMax val="1"/>
          <dgm:bulletEnabled val="1"/>
        </dgm:presLayoutVars>
      </dgm:prSet>
      <dgm:spPr/>
      <dgm:t>
        <a:bodyPr/>
        <a:lstStyle/>
        <a:p>
          <a:endParaRPr lang="es-EC"/>
        </a:p>
      </dgm:t>
    </dgm:pt>
    <dgm:pt modelId="{9726660E-E73B-43CB-B021-612F741D3288}" type="pres">
      <dgm:prSet presAssocID="{A0EF4C5B-D255-46D4-B3E0-FF2D87A474E3}" presName="connSite1" presStyleCnt="0"/>
      <dgm:spPr/>
    </dgm:pt>
    <dgm:pt modelId="{E9741443-5DE7-4D63-899D-BEB74C87B4FB}" type="pres">
      <dgm:prSet presAssocID="{73645919-CF07-4099-BDE2-D5D5865C07B4}" presName="Name9" presStyleLbl="sibTrans2D1" presStyleIdx="0" presStyleCnt="1" custLinFactNeighborX="-5633" custLinFactNeighborY="-9582"/>
      <dgm:spPr/>
      <dgm:t>
        <a:bodyPr/>
        <a:lstStyle/>
        <a:p>
          <a:endParaRPr lang="es-EC"/>
        </a:p>
      </dgm:t>
    </dgm:pt>
    <dgm:pt modelId="{48A3FA56-4E87-4CB7-8316-A1DB12561559}" type="pres">
      <dgm:prSet presAssocID="{AA47FB08-FFF6-429A-96D1-E34AA9730678}" presName="composite2" presStyleCnt="0"/>
      <dgm:spPr/>
    </dgm:pt>
    <dgm:pt modelId="{36D105B1-67B1-46E6-BA14-E09C3C97EFB0}" type="pres">
      <dgm:prSet presAssocID="{AA47FB08-FFF6-429A-96D1-E34AA9730678}" presName="dummyNode2" presStyleLbl="node1" presStyleIdx="0" presStyleCnt="2"/>
      <dgm:spPr/>
    </dgm:pt>
    <dgm:pt modelId="{E86A6FE5-F296-4B0B-93EC-D6E5DF1B689F}" type="pres">
      <dgm:prSet presAssocID="{AA47FB08-FFF6-429A-96D1-E34AA9730678}" presName="childNode2" presStyleLbl="bgAcc1" presStyleIdx="1" presStyleCnt="2" custScaleX="226887" custScaleY="113449" custLinFactNeighborX="38875" custLinFactNeighborY="-2481">
        <dgm:presLayoutVars>
          <dgm:bulletEnabled val="1"/>
        </dgm:presLayoutVars>
      </dgm:prSet>
      <dgm:spPr/>
      <dgm:t>
        <a:bodyPr/>
        <a:lstStyle/>
        <a:p>
          <a:endParaRPr lang="es-EC"/>
        </a:p>
      </dgm:t>
    </dgm:pt>
    <dgm:pt modelId="{9EE822A7-05A3-4A38-84EF-07D048D72087}" type="pres">
      <dgm:prSet presAssocID="{AA47FB08-FFF6-429A-96D1-E34AA9730678}" presName="childNode2tx" presStyleLbl="bgAcc1" presStyleIdx="1" presStyleCnt="2">
        <dgm:presLayoutVars>
          <dgm:bulletEnabled val="1"/>
        </dgm:presLayoutVars>
      </dgm:prSet>
      <dgm:spPr/>
      <dgm:t>
        <a:bodyPr/>
        <a:lstStyle/>
        <a:p>
          <a:endParaRPr lang="es-EC"/>
        </a:p>
      </dgm:t>
    </dgm:pt>
    <dgm:pt modelId="{E39D6DC2-1289-4E74-91DA-3577B69649AA}" type="pres">
      <dgm:prSet presAssocID="{AA47FB08-FFF6-429A-96D1-E34AA9730678}" presName="parentNode2" presStyleLbl="node1" presStyleIdx="1" presStyleCnt="2" custScaleX="137693" custScaleY="132654" custLinFactNeighborX="31074" custLinFactNeighborY="-31836">
        <dgm:presLayoutVars>
          <dgm:chMax val="0"/>
          <dgm:bulletEnabled val="1"/>
        </dgm:presLayoutVars>
      </dgm:prSet>
      <dgm:spPr/>
      <dgm:t>
        <a:bodyPr/>
        <a:lstStyle/>
        <a:p>
          <a:endParaRPr lang="es-EC"/>
        </a:p>
      </dgm:t>
    </dgm:pt>
    <dgm:pt modelId="{BD699F5A-6972-4F11-B34A-2418653F485C}" type="pres">
      <dgm:prSet presAssocID="{AA47FB08-FFF6-429A-96D1-E34AA9730678}" presName="connSite2" presStyleCnt="0"/>
      <dgm:spPr/>
    </dgm:pt>
  </dgm:ptLst>
  <dgm:cxnLst>
    <dgm:cxn modelId="{20C6F6B4-B2B7-434B-A443-E9C9E747B303}" srcId="{A0EF4C5B-D255-46D4-B3E0-FF2D87A474E3}" destId="{5D1EC491-AB4E-4AAD-AAEE-2E185FE41277}" srcOrd="1" destOrd="0" parTransId="{DD4BD1FA-8D4D-40D6-898A-3EED76A58B87}" sibTransId="{2A27ADE1-23C3-4945-BE60-A91712E3D6F8}"/>
    <dgm:cxn modelId="{C2052619-84BE-4D2E-8E3F-D57516D1F837}" type="presOf" srcId="{81D59D00-23AA-4665-B528-24A06D4D4DD8}" destId="{E86A6FE5-F296-4B0B-93EC-D6E5DF1B689F}" srcOrd="0" destOrd="0" presId="urn:microsoft.com/office/officeart/2005/8/layout/hProcess4"/>
    <dgm:cxn modelId="{E5EDC07D-D390-466E-8622-B4FC44D0E1A6}" srcId="{A0EF4C5B-D255-46D4-B3E0-FF2D87A474E3}" destId="{3ED10D85-14A5-4A6C-9BED-CAD64AF82E63}" srcOrd="3" destOrd="0" parTransId="{28547CE2-0195-47F8-AAA8-0AC2A146B548}" sibTransId="{E6BE69D3-2AC7-4DBD-89CC-BB0B8512EEFE}"/>
    <dgm:cxn modelId="{F6B4D338-E4E4-428D-BB3F-EFC196EE8806}" type="presOf" srcId="{5D1EC491-AB4E-4AAD-AAEE-2E185FE41277}" destId="{060FA408-CF2A-4D2D-B244-CD7DC00CB2CD}" srcOrd="1" destOrd="1" presId="urn:microsoft.com/office/officeart/2005/8/layout/hProcess4"/>
    <dgm:cxn modelId="{182CFC0D-22BE-475C-A2B1-C9EF36AD9447}" srcId="{63FC448F-A6E5-4196-9707-96A9A7E8A7D6}" destId="{AA47FB08-FFF6-429A-96D1-E34AA9730678}" srcOrd="1" destOrd="0" parTransId="{3B9CAAAD-0F00-41F7-8DC0-8BD3C151316F}" sibTransId="{A97BC771-46FE-4F2A-B10B-DAD09A14864A}"/>
    <dgm:cxn modelId="{6D6F9A60-ED45-4EA1-95D2-D9DA3842D37E}" type="presOf" srcId="{5D1EC491-AB4E-4AAD-AAEE-2E185FE41277}" destId="{A8FA8CEB-AC6F-40D2-9C7C-A35179A18CB7}" srcOrd="0" destOrd="1" presId="urn:microsoft.com/office/officeart/2005/8/layout/hProcess4"/>
    <dgm:cxn modelId="{29EDE171-B7F3-452D-B616-41D682CC42CB}" type="presOf" srcId="{3ED10D85-14A5-4A6C-9BED-CAD64AF82E63}" destId="{060FA408-CF2A-4D2D-B244-CD7DC00CB2CD}" srcOrd="1" destOrd="3" presId="urn:microsoft.com/office/officeart/2005/8/layout/hProcess4"/>
    <dgm:cxn modelId="{CD5D2CA7-EFD0-4F57-B277-59076194BC46}" type="presOf" srcId="{73645919-CF07-4099-BDE2-D5D5865C07B4}" destId="{E9741443-5DE7-4D63-899D-BEB74C87B4FB}" srcOrd="0" destOrd="0" presId="urn:microsoft.com/office/officeart/2005/8/layout/hProcess4"/>
    <dgm:cxn modelId="{4E3EFEE8-B036-4D6B-9C22-7AAFB6C18F9E}" type="presOf" srcId="{81D59D00-23AA-4665-B528-24A06D4D4DD8}" destId="{9EE822A7-05A3-4A38-84EF-07D048D72087}" srcOrd="1" destOrd="0" presId="urn:microsoft.com/office/officeart/2005/8/layout/hProcess4"/>
    <dgm:cxn modelId="{9DEE71C4-07C7-4A7D-A63B-20CA6367E771}" type="presOf" srcId="{2917B5EE-FEC0-4E8A-9A1F-020021004623}" destId="{A8FA8CEB-AC6F-40D2-9C7C-A35179A18CB7}" srcOrd="0" destOrd="2" presId="urn:microsoft.com/office/officeart/2005/8/layout/hProcess4"/>
    <dgm:cxn modelId="{E68613AE-E50E-4756-945B-BC29F0757AF6}" srcId="{63FC448F-A6E5-4196-9707-96A9A7E8A7D6}" destId="{A0EF4C5B-D255-46D4-B3E0-FF2D87A474E3}" srcOrd="0" destOrd="0" parTransId="{5CDA4FD7-8890-4F6A-9688-9C46C2F67FCB}" sibTransId="{73645919-CF07-4099-BDE2-D5D5865C07B4}"/>
    <dgm:cxn modelId="{832BED0D-0567-4E57-AFF4-F8B7A9F280B2}" type="presOf" srcId="{2373720E-32C5-4030-9237-3CD0E2B282CA}" destId="{A8FA8CEB-AC6F-40D2-9C7C-A35179A18CB7}" srcOrd="0" destOrd="4" presId="urn:microsoft.com/office/officeart/2005/8/layout/hProcess4"/>
    <dgm:cxn modelId="{1102F3F4-E9B4-4201-A55E-37DEEEEE6C9A}" type="presOf" srcId="{5D4D67F8-3D37-496F-9D23-A05DA1E6EF7F}" destId="{E86A6FE5-F296-4B0B-93EC-D6E5DF1B689F}" srcOrd="0" destOrd="1" presId="urn:microsoft.com/office/officeart/2005/8/layout/hProcess4"/>
    <dgm:cxn modelId="{B98D6B31-F565-4202-BBF6-D5366D207BA5}" type="presOf" srcId="{2373720E-32C5-4030-9237-3CD0E2B282CA}" destId="{060FA408-CF2A-4D2D-B244-CD7DC00CB2CD}" srcOrd="1" destOrd="4" presId="urn:microsoft.com/office/officeart/2005/8/layout/hProcess4"/>
    <dgm:cxn modelId="{49BD735E-F710-4534-A341-74B6D1DDD3A2}" srcId="{AA47FB08-FFF6-429A-96D1-E34AA9730678}" destId="{5D4D67F8-3D37-496F-9D23-A05DA1E6EF7F}" srcOrd="1" destOrd="0" parTransId="{24488FA4-C974-42EB-BEC0-4CF0B80C3DED}" sibTransId="{56FD1A2D-7AC2-4815-B8AE-218DB976358F}"/>
    <dgm:cxn modelId="{B85A7B00-3857-40BA-90F9-3D552630DEFE}" type="presOf" srcId="{AA47FB08-FFF6-429A-96D1-E34AA9730678}" destId="{E39D6DC2-1289-4E74-91DA-3577B69649AA}" srcOrd="0" destOrd="0" presId="urn:microsoft.com/office/officeart/2005/8/layout/hProcess4"/>
    <dgm:cxn modelId="{443F5ACD-20FC-4EA3-A064-93D4B09EDA92}" srcId="{AA47FB08-FFF6-429A-96D1-E34AA9730678}" destId="{81D59D00-23AA-4665-B528-24A06D4D4DD8}" srcOrd="0" destOrd="0" parTransId="{28A2D917-ABBB-4779-B2E9-B575EEADC969}" sibTransId="{D55D012B-52F3-455F-B274-AA20C6E3C5CB}"/>
    <dgm:cxn modelId="{039C4347-11A9-49C7-93B4-446F5D528964}" type="presOf" srcId="{2917B5EE-FEC0-4E8A-9A1F-020021004623}" destId="{060FA408-CF2A-4D2D-B244-CD7DC00CB2CD}" srcOrd="1" destOrd="2" presId="urn:microsoft.com/office/officeart/2005/8/layout/hProcess4"/>
    <dgm:cxn modelId="{F740C304-F974-4D3D-B524-17D34E7D0D95}" srcId="{A0EF4C5B-D255-46D4-B3E0-FF2D87A474E3}" destId="{2917B5EE-FEC0-4E8A-9A1F-020021004623}" srcOrd="2" destOrd="0" parTransId="{A3F8288A-843C-4ED8-9B30-732D084329AC}" sibTransId="{3062DF26-47B8-4FE3-A559-3CBD76B76F71}"/>
    <dgm:cxn modelId="{B32A4304-77B9-4640-964B-DB82F5BC5222}" srcId="{A0EF4C5B-D255-46D4-B3E0-FF2D87A474E3}" destId="{2373720E-32C5-4030-9237-3CD0E2B282CA}" srcOrd="4" destOrd="0" parTransId="{50E8A0F0-368D-4CF5-9BF8-5734EEDBBFD0}" sibTransId="{56C63115-8275-4646-80BC-4AAE6FEC3F4B}"/>
    <dgm:cxn modelId="{5ED9D9A1-41CF-4C67-BF9D-0EAB9204228F}" type="presOf" srcId="{63FC448F-A6E5-4196-9707-96A9A7E8A7D6}" destId="{1CD56D4E-9D09-4EB5-90CD-CB92E6C7B960}" srcOrd="0" destOrd="0" presId="urn:microsoft.com/office/officeart/2005/8/layout/hProcess4"/>
    <dgm:cxn modelId="{11B50124-26E6-45F5-9619-F693974A9E04}" type="presOf" srcId="{3ED10D85-14A5-4A6C-9BED-CAD64AF82E63}" destId="{A8FA8CEB-AC6F-40D2-9C7C-A35179A18CB7}" srcOrd="0" destOrd="3" presId="urn:microsoft.com/office/officeart/2005/8/layout/hProcess4"/>
    <dgm:cxn modelId="{9F9C79CF-0AEB-4029-B011-56B07FACCCA0}" srcId="{A0EF4C5B-D255-46D4-B3E0-FF2D87A474E3}" destId="{A3F21539-1804-4D72-BD8D-81E842695A99}" srcOrd="0" destOrd="0" parTransId="{ADECAE2C-AAB0-41ED-B927-CDB4F9CE0EB4}" sibTransId="{EA666C7B-D626-4447-8909-1030CB5BB720}"/>
    <dgm:cxn modelId="{4E68C630-6DB2-4D65-953C-BCC39B8272E1}" type="presOf" srcId="{A3F21539-1804-4D72-BD8D-81E842695A99}" destId="{060FA408-CF2A-4D2D-B244-CD7DC00CB2CD}" srcOrd="1" destOrd="0" presId="urn:microsoft.com/office/officeart/2005/8/layout/hProcess4"/>
    <dgm:cxn modelId="{C083B608-289F-4E2B-B68A-A98C0A1C2F0F}" type="presOf" srcId="{A0EF4C5B-D255-46D4-B3E0-FF2D87A474E3}" destId="{52C86F43-7B9D-4F38-AB42-7D570639BA37}" srcOrd="0" destOrd="0" presId="urn:microsoft.com/office/officeart/2005/8/layout/hProcess4"/>
    <dgm:cxn modelId="{8197B945-9C43-45ED-A2B5-D561F8BC6A13}" type="presOf" srcId="{5D4D67F8-3D37-496F-9D23-A05DA1E6EF7F}" destId="{9EE822A7-05A3-4A38-84EF-07D048D72087}" srcOrd="1" destOrd="1" presId="urn:microsoft.com/office/officeart/2005/8/layout/hProcess4"/>
    <dgm:cxn modelId="{BE3ACF7E-625F-4470-B436-DD3893498B2B}" type="presOf" srcId="{A3F21539-1804-4D72-BD8D-81E842695A99}" destId="{A8FA8CEB-AC6F-40D2-9C7C-A35179A18CB7}" srcOrd="0" destOrd="0" presId="urn:microsoft.com/office/officeart/2005/8/layout/hProcess4"/>
    <dgm:cxn modelId="{2DD87307-C045-4D6F-A42D-2199C1CB7519}" type="presParOf" srcId="{1CD56D4E-9D09-4EB5-90CD-CB92E6C7B960}" destId="{FC179225-4D77-472E-B3D7-7114707BF855}" srcOrd="0" destOrd="0" presId="urn:microsoft.com/office/officeart/2005/8/layout/hProcess4"/>
    <dgm:cxn modelId="{DF60B854-FA24-4B08-8692-C55ED6E8A424}" type="presParOf" srcId="{1CD56D4E-9D09-4EB5-90CD-CB92E6C7B960}" destId="{DB2B9630-4EFB-4C15-8367-E54B52CCB511}" srcOrd="1" destOrd="0" presId="urn:microsoft.com/office/officeart/2005/8/layout/hProcess4"/>
    <dgm:cxn modelId="{8391926F-CEC5-46EE-87B7-0203F9582A39}" type="presParOf" srcId="{1CD56D4E-9D09-4EB5-90CD-CB92E6C7B960}" destId="{A95B7169-4772-4A28-96E3-B2BA9702705A}" srcOrd="2" destOrd="0" presId="urn:microsoft.com/office/officeart/2005/8/layout/hProcess4"/>
    <dgm:cxn modelId="{0A94FF54-1478-461C-8D4A-006BF6D72643}" type="presParOf" srcId="{A95B7169-4772-4A28-96E3-B2BA9702705A}" destId="{A56D9585-F465-4B69-912A-7C41F384E6D6}" srcOrd="0" destOrd="0" presId="urn:microsoft.com/office/officeart/2005/8/layout/hProcess4"/>
    <dgm:cxn modelId="{F07F82D1-2EEC-435C-A7B8-59A53EEDEBE9}" type="presParOf" srcId="{A56D9585-F465-4B69-912A-7C41F384E6D6}" destId="{A20B2AA2-4A98-4270-8FA3-669AB10DCC61}" srcOrd="0" destOrd="0" presId="urn:microsoft.com/office/officeart/2005/8/layout/hProcess4"/>
    <dgm:cxn modelId="{7E777714-BFF3-48D1-9751-7B90497ADD5D}" type="presParOf" srcId="{A56D9585-F465-4B69-912A-7C41F384E6D6}" destId="{A8FA8CEB-AC6F-40D2-9C7C-A35179A18CB7}" srcOrd="1" destOrd="0" presId="urn:microsoft.com/office/officeart/2005/8/layout/hProcess4"/>
    <dgm:cxn modelId="{3AD7A141-9A9D-4DCF-87ED-CC8B255F4058}" type="presParOf" srcId="{A56D9585-F465-4B69-912A-7C41F384E6D6}" destId="{060FA408-CF2A-4D2D-B244-CD7DC00CB2CD}" srcOrd="2" destOrd="0" presId="urn:microsoft.com/office/officeart/2005/8/layout/hProcess4"/>
    <dgm:cxn modelId="{C1EEB61B-6263-4ED3-91AC-3BFE55DE6966}" type="presParOf" srcId="{A56D9585-F465-4B69-912A-7C41F384E6D6}" destId="{52C86F43-7B9D-4F38-AB42-7D570639BA37}" srcOrd="3" destOrd="0" presId="urn:microsoft.com/office/officeart/2005/8/layout/hProcess4"/>
    <dgm:cxn modelId="{7EBBD58B-699C-4B7C-8B34-E74C6A45BD4B}" type="presParOf" srcId="{A56D9585-F465-4B69-912A-7C41F384E6D6}" destId="{9726660E-E73B-43CB-B021-612F741D3288}" srcOrd="4" destOrd="0" presId="urn:microsoft.com/office/officeart/2005/8/layout/hProcess4"/>
    <dgm:cxn modelId="{C154DE1E-341F-4B7C-B57A-EE45A8DF08F9}" type="presParOf" srcId="{A95B7169-4772-4A28-96E3-B2BA9702705A}" destId="{E9741443-5DE7-4D63-899D-BEB74C87B4FB}" srcOrd="1" destOrd="0" presId="urn:microsoft.com/office/officeart/2005/8/layout/hProcess4"/>
    <dgm:cxn modelId="{580F7951-2A7A-43E4-AF74-6733E8CFFB1C}" type="presParOf" srcId="{A95B7169-4772-4A28-96E3-B2BA9702705A}" destId="{48A3FA56-4E87-4CB7-8316-A1DB12561559}" srcOrd="2" destOrd="0" presId="urn:microsoft.com/office/officeart/2005/8/layout/hProcess4"/>
    <dgm:cxn modelId="{80EC2702-3068-46AF-8682-5FED0206D7FE}" type="presParOf" srcId="{48A3FA56-4E87-4CB7-8316-A1DB12561559}" destId="{36D105B1-67B1-46E6-BA14-E09C3C97EFB0}" srcOrd="0" destOrd="0" presId="urn:microsoft.com/office/officeart/2005/8/layout/hProcess4"/>
    <dgm:cxn modelId="{3328CAE3-F766-41B0-8CAF-2D04C2F41CBC}" type="presParOf" srcId="{48A3FA56-4E87-4CB7-8316-A1DB12561559}" destId="{E86A6FE5-F296-4B0B-93EC-D6E5DF1B689F}" srcOrd="1" destOrd="0" presId="urn:microsoft.com/office/officeart/2005/8/layout/hProcess4"/>
    <dgm:cxn modelId="{F4B60C2B-6C40-47C2-9317-A2CCF63A44FF}" type="presParOf" srcId="{48A3FA56-4E87-4CB7-8316-A1DB12561559}" destId="{9EE822A7-05A3-4A38-84EF-07D048D72087}" srcOrd="2" destOrd="0" presId="urn:microsoft.com/office/officeart/2005/8/layout/hProcess4"/>
    <dgm:cxn modelId="{F28B3BCB-467A-4665-B105-97085C35F113}" type="presParOf" srcId="{48A3FA56-4E87-4CB7-8316-A1DB12561559}" destId="{E39D6DC2-1289-4E74-91DA-3577B69649AA}" srcOrd="3" destOrd="0" presId="urn:microsoft.com/office/officeart/2005/8/layout/hProcess4"/>
    <dgm:cxn modelId="{BAFA9EFA-2265-4E8B-BB7B-5D9F25102997}" type="presParOf" srcId="{48A3FA56-4E87-4CB7-8316-A1DB12561559}" destId="{BD699F5A-6972-4F11-B34A-2418653F485C}"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7FED8A-68A6-4753-9BFA-23D947274F25}" type="doc">
      <dgm:prSet loTypeId="urn:microsoft.com/office/officeart/2005/8/layout/lProcess3" loCatId="process" qsTypeId="urn:microsoft.com/office/officeart/2005/8/quickstyle/simple3" qsCatId="simple" csTypeId="urn:microsoft.com/office/officeart/2005/8/colors/accent3_5" csCatId="accent3" phldr="1"/>
      <dgm:spPr/>
      <dgm:t>
        <a:bodyPr/>
        <a:lstStyle/>
        <a:p>
          <a:endParaRPr lang="es-EC"/>
        </a:p>
      </dgm:t>
    </dgm:pt>
    <dgm:pt modelId="{B95570FC-24EE-4847-A6D5-462EBC194E86}">
      <dgm:prSet phldrT="[Texto]" custT="1"/>
      <dgm:spPr/>
      <dgm:t>
        <a:bodyPr/>
        <a:lstStyle/>
        <a:p>
          <a:r>
            <a:rPr lang="es-EC" sz="1800" b="1" i="0" dirty="0"/>
            <a:t>Procesos contables y automatización</a:t>
          </a:r>
        </a:p>
      </dgm:t>
    </dgm:pt>
    <dgm:pt modelId="{E92E7FF6-7FC1-4A56-B02E-3143CA654D24}" type="parTrans" cxnId="{651DDF5D-CAC7-4235-8708-63A5F0D571B2}">
      <dgm:prSet/>
      <dgm:spPr/>
      <dgm:t>
        <a:bodyPr/>
        <a:lstStyle/>
        <a:p>
          <a:endParaRPr lang="es-EC" sz="1800"/>
        </a:p>
      </dgm:t>
    </dgm:pt>
    <dgm:pt modelId="{54330B02-3214-4A76-B40E-FD352C357C79}" type="sibTrans" cxnId="{651DDF5D-CAC7-4235-8708-63A5F0D571B2}">
      <dgm:prSet/>
      <dgm:spPr/>
      <dgm:t>
        <a:bodyPr/>
        <a:lstStyle/>
        <a:p>
          <a:endParaRPr lang="es-EC" sz="1800"/>
        </a:p>
      </dgm:t>
    </dgm:pt>
    <dgm:pt modelId="{9EC15F6B-D903-4D9B-BBCC-327A6801F7BA}">
      <dgm:prSet phldrT="[Texto]" custT="1"/>
      <dgm:spPr/>
      <dgm:t>
        <a:bodyPr/>
        <a:lstStyle/>
        <a:p>
          <a:r>
            <a:rPr lang="es-EC" sz="1800" b="1" dirty="0"/>
            <a:t>Análisis de datos</a:t>
          </a:r>
        </a:p>
      </dgm:t>
    </dgm:pt>
    <dgm:pt modelId="{5B992269-00BB-4ABA-BF21-7B206202F1DF}" type="sibTrans" cxnId="{E352BA3B-F0FE-4E3B-91A6-B3FBE76C0A54}">
      <dgm:prSet/>
      <dgm:spPr/>
      <dgm:t>
        <a:bodyPr/>
        <a:lstStyle/>
        <a:p>
          <a:endParaRPr lang="es-EC" sz="1800"/>
        </a:p>
      </dgm:t>
    </dgm:pt>
    <dgm:pt modelId="{1AF68B9B-4659-406C-9267-CAC23D530D65}" type="parTrans" cxnId="{E352BA3B-F0FE-4E3B-91A6-B3FBE76C0A54}">
      <dgm:prSet/>
      <dgm:spPr/>
      <dgm:t>
        <a:bodyPr/>
        <a:lstStyle/>
        <a:p>
          <a:endParaRPr lang="es-EC" sz="1800"/>
        </a:p>
      </dgm:t>
    </dgm:pt>
    <dgm:pt modelId="{BD2161CE-D9C7-40D0-A795-E20D96D9C756}">
      <dgm:prSet custT="1"/>
      <dgm:spPr/>
      <dgm:t>
        <a:bodyPr/>
        <a:lstStyle/>
        <a:p>
          <a:r>
            <a:rPr lang="es-EC" sz="1800" b="1" dirty="0"/>
            <a:t>Auditor</a:t>
          </a:r>
        </a:p>
      </dgm:t>
    </dgm:pt>
    <dgm:pt modelId="{FA00B1C6-27C0-43DB-92E4-9F82AEF7515C}" type="parTrans" cxnId="{A08B4BA9-48E7-44DC-95B3-8BFDA3A32357}">
      <dgm:prSet/>
      <dgm:spPr/>
      <dgm:t>
        <a:bodyPr/>
        <a:lstStyle/>
        <a:p>
          <a:endParaRPr lang="es-EC" sz="1800"/>
        </a:p>
      </dgm:t>
    </dgm:pt>
    <dgm:pt modelId="{0B68045A-38C0-4F0D-BF02-4DA91E100AB3}" type="sibTrans" cxnId="{A08B4BA9-48E7-44DC-95B3-8BFDA3A32357}">
      <dgm:prSet/>
      <dgm:spPr/>
      <dgm:t>
        <a:bodyPr/>
        <a:lstStyle/>
        <a:p>
          <a:endParaRPr lang="es-EC" sz="1800"/>
        </a:p>
      </dgm:t>
    </dgm:pt>
    <dgm:pt modelId="{326323B5-4747-485D-BB8F-C9267DC0E538}">
      <dgm:prSet custT="1"/>
      <dgm:spPr/>
      <dgm:t>
        <a:bodyPr/>
        <a:lstStyle/>
        <a:p>
          <a:r>
            <a:rPr lang="es-EC" sz="1800" dirty="0"/>
            <a:t>Transacciones extensas y complejas</a:t>
          </a:r>
        </a:p>
      </dgm:t>
    </dgm:pt>
    <dgm:pt modelId="{CED64CCB-D036-4D69-A406-6922DDE8085D}" type="parTrans" cxnId="{116F9473-61CA-46C4-A459-90D8FED48BA4}">
      <dgm:prSet/>
      <dgm:spPr/>
      <dgm:t>
        <a:bodyPr/>
        <a:lstStyle/>
        <a:p>
          <a:endParaRPr lang="es-EC" sz="1800"/>
        </a:p>
      </dgm:t>
    </dgm:pt>
    <dgm:pt modelId="{B792A5F1-7A52-47D4-91EA-97AE0E9CA31F}" type="sibTrans" cxnId="{116F9473-61CA-46C4-A459-90D8FED48BA4}">
      <dgm:prSet/>
      <dgm:spPr/>
      <dgm:t>
        <a:bodyPr/>
        <a:lstStyle/>
        <a:p>
          <a:endParaRPr lang="es-EC" sz="1800"/>
        </a:p>
      </dgm:t>
    </dgm:pt>
    <dgm:pt modelId="{E853FE32-771D-4EFD-BA8C-6C3D97331C3B}">
      <dgm:prSet custT="1"/>
      <dgm:spPr/>
      <dgm:t>
        <a:bodyPr/>
        <a:lstStyle/>
        <a:p>
          <a:r>
            <a:rPr lang="es-EC" sz="1800" dirty="0"/>
            <a:t>Procedimientos para la validación de informes y hojas de cálculo</a:t>
          </a:r>
        </a:p>
      </dgm:t>
    </dgm:pt>
    <dgm:pt modelId="{F57A66D8-02A4-4834-940E-05D3CC270ACB}" type="parTrans" cxnId="{A68DB245-63A8-4978-9469-C59FE91F05DC}">
      <dgm:prSet/>
      <dgm:spPr/>
      <dgm:t>
        <a:bodyPr/>
        <a:lstStyle/>
        <a:p>
          <a:endParaRPr lang="es-EC" sz="1800"/>
        </a:p>
      </dgm:t>
    </dgm:pt>
    <dgm:pt modelId="{C5B58154-2999-46CC-AADF-50262F624E6E}" type="sibTrans" cxnId="{A68DB245-63A8-4978-9469-C59FE91F05DC}">
      <dgm:prSet/>
      <dgm:spPr/>
      <dgm:t>
        <a:bodyPr/>
        <a:lstStyle/>
        <a:p>
          <a:endParaRPr lang="es-EC" sz="1800"/>
        </a:p>
      </dgm:t>
    </dgm:pt>
    <dgm:pt modelId="{A4660703-30E7-4378-9380-1591867A9F6F}">
      <dgm:prSet custT="1"/>
      <dgm:spPr/>
      <dgm:t>
        <a:bodyPr/>
        <a:lstStyle/>
        <a:p>
          <a:r>
            <a:rPr lang="es-EC" sz="1800" dirty="0"/>
            <a:t>Ajusta procedimientos a nueva realidad</a:t>
          </a:r>
        </a:p>
      </dgm:t>
    </dgm:pt>
    <dgm:pt modelId="{4DA87C02-5160-49BF-BFF0-368FAA387BDC}" type="parTrans" cxnId="{5036411A-1C61-42DB-A678-4B81EF912173}">
      <dgm:prSet/>
      <dgm:spPr/>
      <dgm:t>
        <a:bodyPr/>
        <a:lstStyle/>
        <a:p>
          <a:endParaRPr lang="es-EC" sz="1800"/>
        </a:p>
      </dgm:t>
    </dgm:pt>
    <dgm:pt modelId="{2BD5C33D-10CF-4321-85C6-76821922F465}" type="sibTrans" cxnId="{5036411A-1C61-42DB-A678-4B81EF912173}">
      <dgm:prSet/>
      <dgm:spPr/>
      <dgm:t>
        <a:bodyPr/>
        <a:lstStyle/>
        <a:p>
          <a:endParaRPr lang="es-EC" sz="1800"/>
        </a:p>
      </dgm:t>
    </dgm:pt>
    <dgm:pt modelId="{7984FC67-655A-4942-8F91-F8425B1E129D}">
      <dgm:prSet custT="1"/>
      <dgm:spPr>
        <a:solidFill>
          <a:srgbClr val="265991">
            <a:alpha val="90000"/>
            <a:tint val="40000"/>
            <a:hueOff val="0"/>
            <a:satOff val="0"/>
            <a:lumOff val="0"/>
            <a:alphaOff val="0"/>
          </a:srgbClr>
        </a:solidFill>
        <a:ln w="9525" cap="rnd" cmpd="sng" algn="ctr">
          <a:solidFill>
            <a:srgbClr val="265991">
              <a:alpha val="90000"/>
              <a:tint val="40000"/>
              <a:hueOff val="0"/>
              <a:satOff val="0"/>
              <a:lumOff val="0"/>
              <a:alphaOff val="0"/>
            </a:srgbClr>
          </a:solidFill>
          <a:prstDash val="solid"/>
        </a:ln>
        <a:effectLst/>
      </dgm:spPr>
      <dgm:t>
        <a:bodyPr spcFirstLastPara="0" vert="horz" wrap="square" lIns="22860" tIns="11430" rIns="0" bIns="11430" numCol="1" spcCol="1270" anchor="ctr" anchorCtr="0"/>
        <a:lstStyle/>
        <a:p>
          <a:r>
            <a:rPr lang="es-EC" sz="1800" kern="1200" dirty="0">
              <a:solidFill>
                <a:prstClr val="black">
                  <a:hueOff val="0"/>
                  <a:satOff val="0"/>
                  <a:lumOff val="0"/>
                  <a:alphaOff val="0"/>
                </a:prstClr>
              </a:solidFill>
              <a:latin typeface="Century Gothic" panose="020B0502020202020204"/>
              <a:ea typeface="+mn-ea"/>
              <a:cs typeface="+mn-cs"/>
            </a:rPr>
            <a:t>Encuentra</a:t>
          </a:r>
          <a:r>
            <a:rPr lang="es-EC" sz="1800" kern="1200" dirty="0"/>
            <a:t> evidencia digital</a:t>
          </a:r>
        </a:p>
      </dgm:t>
    </dgm:pt>
    <dgm:pt modelId="{C8B5776C-A7CA-4AA6-948A-9C5805BDA73A}" type="parTrans" cxnId="{7A188D31-EBC5-4D95-BCB3-C7013BE709DC}">
      <dgm:prSet/>
      <dgm:spPr/>
      <dgm:t>
        <a:bodyPr/>
        <a:lstStyle/>
        <a:p>
          <a:endParaRPr lang="es-EC" sz="1800"/>
        </a:p>
      </dgm:t>
    </dgm:pt>
    <dgm:pt modelId="{4F32AD0B-BDB9-4C38-9B0D-2C1C918085A2}" type="sibTrans" cxnId="{7A188D31-EBC5-4D95-BCB3-C7013BE709DC}">
      <dgm:prSet/>
      <dgm:spPr/>
      <dgm:t>
        <a:bodyPr/>
        <a:lstStyle/>
        <a:p>
          <a:endParaRPr lang="es-EC" sz="1800"/>
        </a:p>
      </dgm:t>
    </dgm:pt>
    <dgm:pt modelId="{A4B404A5-0967-4B60-A4CA-48B44AD00C70}">
      <dgm:prSet custT="1"/>
      <dgm:spPr/>
      <dgm:t>
        <a:bodyPr/>
        <a:lstStyle/>
        <a:p>
          <a:r>
            <a:rPr lang="es-EC" sz="1800" dirty="0"/>
            <a:t>Conocimiento de procesos automatizados</a:t>
          </a:r>
        </a:p>
      </dgm:t>
    </dgm:pt>
    <dgm:pt modelId="{A6EE37E1-F7A2-4B16-B178-671C5D21113D}" type="parTrans" cxnId="{42DE5C2C-6453-494E-A694-5F51707F03C6}">
      <dgm:prSet/>
      <dgm:spPr/>
      <dgm:t>
        <a:bodyPr/>
        <a:lstStyle/>
        <a:p>
          <a:endParaRPr lang="es-EC" sz="1800"/>
        </a:p>
      </dgm:t>
    </dgm:pt>
    <dgm:pt modelId="{E6D93760-D034-4972-B1DD-C9A269DB85BF}" type="sibTrans" cxnId="{42DE5C2C-6453-494E-A694-5F51707F03C6}">
      <dgm:prSet/>
      <dgm:spPr/>
      <dgm:t>
        <a:bodyPr/>
        <a:lstStyle/>
        <a:p>
          <a:endParaRPr lang="es-EC" sz="1800"/>
        </a:p>
      </dgm:t>
    </dgm:pt>
    <dgm:pt modelId="{B690D729-F8FF-4F4F-831F-185C3C897179}">
      <dgm:prSet custT="1"/>
      <dgm:spPr>
        <a:solidFill>
          <a:srgbClr val="265991">
            <a:alpha val="90000"/>
            <a:tint val="40000"/>
            <a:hueOff val="0"/>
            <a:satOff val="0"/>
            <a:lumOff val="0"/>
            <a:alphaOff val="0"/>
          </a:srgbClr>
        </a:solidFill>
        <a:ln w="9525" cap="rnd" cmpd="sng" algn="ctr">
          <a:solidFill>
            <a:srgbClr val="265991">
              <a:alpha val="90000"/>
              <a:tint val="40000"/>
              <a:hueOff val="0"/>
              <a:satOff val="0"/>
              <a:lumOff val="0"/>
              <a:alphaOff val="0"/>
            </a:srgbClr>
          </a:solidFill>
          <a:prstDash val="solid"/>
        </a:ln>
        <a:effectLst/>
      </dgm:spPr>
      <dgm:t>
        <a:bodyPr spcFirstLastPara="0" vert="horz" wrap="square" lIns="22860" tIns="11430" rIns="0" bIns="11430" numCol="1" spcCol="1270" anchor="ctr" anchorCtr="0"/>
        <a:lstStyle/>
        <a:p>
          <a:pPr marL="0" lvl="0" indent="0" algn="ctr" defTabSz="800100">
            <a:lnSpc>
              <a:spcPct val="90000"/>
            </a:lnSpc>
            <a:spcBef>
              <a:spcPct val="0"/>
            </a:spcBef>
            <a:spcAft>
              <a:spcPct val="35000"/>
            </a:spcAft>
            <a:buNone/>
          </a:pPr>
          <a:r>
            <a:rPr lang="es-EC" sz="1800" kern="1200" dirty="0">
              <a:solidFill>
                <a:prstClr val="black">
                  <a:hueOff val="0"/>
                  <a:satOff val="0"/>
                  <a:lumOff val="0"/>
                  <a:alphaOff val="0"/>
                </a:prstClr>
              </a:solidFill>
              <a:latin typeface="Century Gothic" panose="020B0502020202020204"/>
              <a:ea typeface="+mn-ea"/>
              <a:cs typeface="+mn-cs"/>
            </a:rPr>
            <a:t>Actos fraudulentos e ilícitos</a:t>
          </a:r>
        </a:p>
      </dgm:t>
    </dgm:pt>
    <dgm:pt modelId="{8C54F318-C9FD-4678-9964-D89A11A0CC71}" type="parTrans" cxnId="{ECBCD92E-0BAA-4284-AD46-8D17C73EEF36}">
      <dgm:prSet/>
      <dgm:spPr/>
      <dgm:t>
        <a:bodyPr/>
        <a:lstStyle/>
        <a:p>
          <a:endParaRPr lang="es-EC"/>
        </a:p>
      </dgm:t>
    </dgm:pt>
    <dgm:pt modelId="{8CED62DF-2C98-40BE-9894-082845F4A26C}" type="sibTrans" cxnId="{ECBCD92E-0BAA-4284-AD46-8D17C73EEF36}">
      <dgm:prSet/>
      <dgm:spPr/>
      <dgm:t>
        <a:bodyPr/>
        <a:lstStyle/>
        <a:p>
          <a:endParaRPr lang="es-EC"/>
        </a:p>
      </dgm:t>
    </dgm:pt>
    <dgm:pt modelId="{BF41A941-16A3-48A7-811C-4D07B36E9BA6}">
      <dgm:prSet phldrT="[Texto]" custT="1"/>
      <dgm:spPr/>
      <dgm:t>
        <a:bodyPr/>
        <a:lstStyle/>
        <a:p>
          <a:r>
            <a:rPr lang="es-EC" sz="1800" dirty="0"/>
            <a:t>Revisa población entera de datos</a:t>
          </a:r>
          <a:endParaRPr lang="es-EC" sz="1800" b="1" dirty="0"/>
        </a:p>
      </dgm:t>
    </dgm:pt>
    <dgm:pt modelId="{D38B2394-DD5C-4D09-ADE6-BAE294A588FC}" type="parTrans" cxnId="{214517E5-06B0-486A-A171-E9D91B52DF0F}">
      <dgm:prSet/>
      <dgm:spPr/>
      <dgm:t>
        <a:bodyPr/>
        <a:lstStyle/>
        <a:p>
          <a:endParaRPr lang="es-EC"/>
        </a:p>
      </dgm:t>
    </dgm:pt>
    <dgm:pt modelId="{585A2B34-902D-4614-963B-935A19550206}" type="sibTrans" cxnId="{214517E5-06B0-486A-A171-E9D91B52DF0F}">
      <dgm:prSet/>
      <dgm:spPr/>
      <dgm:t>
        <a:bodyPr/>
        <a:lstStyle/>
        <a:p>
          <a:endParaRPr lang="es-EC"/>
        </a:p>
      </dgm:t>
    </dgm:pt>
    <dgm:pt modelId="{86091202-8D26-4594-B617-AE42D0A5A0B1}">
      <dgm:prSet phldrT="[Texto]" custT="1"/>
      <dgm:spPr/>
      <dgm:t>
        <a:bodyPr/>
        <a:lstStyle/>
        <a:p>
          <a:r>
            <a:rPr lang="es-EC" sz="1800" dirty="0"/>
            <a:t>Busca conexiones entre la información</a:t>
          </a:r>
          <a:endParaRPr lang="es-EC" sz="1800" b="1" dirty="0"/>
        </a:p>
      </dgm:t>
    </dgm:pt>
    <dgm:pt modelId="{2D8EBBF5-73DF-4355-B6B6-A7743B4A398C}" type="parTrans" cxnId="{E0966AE1-4087-4100-B1A5-F135ADF7F774}">
      <dgm:prSet/>
      <dgm:spPr/>
      <dgm:t>
        <a:bodyPr/>
        <a:lstStyle/>
        <a:p>
          <a:endParaRPr lang="es-EC"/>
        </a:p>
      </dgm:t>
    </dgm:pt>
    <dgm:pt modelId="{D311ADD1-FED3-41CC-8B27-A52C8B342D12}" type="sibTrans" cxnId="{E0966AE1-4087-4100-B1A5-F135ADF7F774}">
      <dgm:prSet/>
      <dgm:spPr/>
      <dgm:t>
        <a:bodyPr/>
        <a:lstStyle/>
        <a:p>
          <a:endParaRPr lang="es-EC"/>
        </a:p>
      </dgm:t>
    </dgm:pt>
    <dgm:pt modelId="{66EAA104-F76B-46E6-86F1-E045A904CEE7}">
      <dgm:prSet phldrT="[Texto]" custT="1"/>
      <dgm:spPr/>
      <dgm:t>
        <a:bodyPr/>
        <a:lstStyle/>
        <a:p>
          <a:r>
            <a:rPr lang="es-EC" sz="1800" dirty="0"/>
            <a:t>Identifica actos fraudulentos y debilidades de controles</a:t>
          </a:r>
          <a:endParaRPr lang="es-EC" sz="1800" b="1" dirty="0"/>
        </a:p>
      </dgm:t>
    </dgm:pt>
    <dgm:pt modelId="{1D81F183-BD74-4C07-8F49-EE8B281965DC}" type="parTrans" cxnId="{25DA50B1-FE04-4EE4-9C7A-919906B71299}">
      <dgm:prSet/>
      <dgm:spPr/>
      <dgm:t>
        <a:bodyPr/>
        <a:lstStyle/>
        <a:p>
          <a:endParaRPr lang="es-EC"/>
        </a:p>
      </dgm:t>
    </dgm:pt>
    <dgm:pt modelId="{C0FE6C5D-F5BC-45CB-82AC-DB386EA35802}" type="sibTrans" cxnId="{25DA50B1-FE04-4EE4-9C7A-919906B71299}">
      <dgm:prSet/>
      <dgm:spPr/>
      <dgm:t>
        <a:bodyPr/>
        <a:lstStyle/>
        <a:p>
          <a:endParaRPr lang="es-EC"/>
        </a:p>
      </dgm:t>
    </dgm:pt>
    <dgm:pt modelId="{8257AD02-1C4A-401F-9DCF-980A5D33BA03}" type="pres">
      <dgm:prSet presAssocID="{F97FED8A-68A6-4753-9BFA-23D947274F25}" presName="Name0" presStyleCnt="0">
        <dgm:presLayoutVars>
          <dgm:chPref val="3"/>
          <dgm:dir/>
          <dgm:animLvl val="lvl"/>
          <dgm:resizeHandles/>
        </dgm:presLayoutVars>
      </dgm:prSet>
      <dgm:spPr/>
      <dgm:t>
        <a:bodyPr/>
        <a:lstStyle/>
        <a:p>
          <a:endParaRPr lang="es-EC"/>
        </a:p>
      </dgm:t>
    </dgm:pt>
    <dgm:pt modelId="{D3B8DB21-D54D-463E-93C8-6B923AD144AC}" type="pres">
      <dgm:prSet presAssocID="{B95570FC-24EE-4847-A6D5-462EBC194E86}" presName="horFlow" presStyleCnt="0"/>
      <dgm:spPr/>
    </dgm:pt>
    <dgm:pt modelId="{175A69FE-E99F-4DAB-BA00-4609C44F7B65}" type="pres">
      <dgm:prSet presAssocID="{B95570FC-24EE-4847-A6D5-462EBC194E86}" presName="bigChev" presStyleLbl="node1" presStyleIdx="0" presStyleCnt="3"/>
      <dgm:spPr/>
      <dgm:t>
        <a:bodyPr/>
        <a:lstStyle/>
        <a:p>
          <a:endParaRPr lang="es-EC"/>
        </a:p>
      </dgm:t>
    </dgm:pt>
    <dgm:pt modelId="{4761F7D6-2B42-4BF6-B192-722170FB8FD1}" type="pres">
      <dgm:prSet presAssocID="{CED64CCB-D036-4D69-A406-6922DDE8085D}" presName="parTrans" presStyleCnt="0"/>
      <dgm:spPr/>
    </dgm:pt>
    <dgm:pt modelId="{32A55A92-C42C-45FA-BA2B-E509CC6A36C4}" type="pres">
      <dgm:prSet presAssocID="{326323B5-4747-485D-BB8F-C9267DC0E538}" presName="node" presStyleLbl="alignAccFollowNode1" presStyleIdx="0" presStyleCnt="9">
        <dgm:presLayoutVars>
          <dgm:bulletEnabled val="1"/>
        </dgm:presLayoutVars>
      </dgm:prSet>
      <dgm:spPr/>
      <dgm:t>
        <a:bodyPr/>
        <a:lstStyle/>
        <a:p>
          <a:endParaRPr lang="es-EC"/>
        </a:p>
      </dgm:t>
    </dgm:pt>
    <dgm:pt modelId="{55AB2748-C291-4DC3-B908-FAF979C82CE8}" type="pres">
      <dgm:prSet presAssocID="{B792A5F1-7A52-47D4-91EA-97AE0E9CA31F}" presName="sibTrans" presStyleCnt="0"/>
      <dgm:spPr/>
    </dgm:pt>
    <dgm:pt modelId="{0C345B1B-3CA7-41FE-9CCA-FC617138FE5C}" type="pres">
      <dgm:prSet presAssocID="{B690D729-F8FF-4F4F-831F-185C3C897179}" presName="node" presStyleLbl="alignAccFollowNode1" presStyleIdx="1" presStyleCnt="9">
        <dgm:presLayoutVars>
          <dgm:bulletEnabled val="1"/>
        </dgm:presLayoutVars>
      </dgm:prSet>
      <dgm:spPr>
        <a:xfrm>
          <a:off x="5928100" y="303311"/>
          <a:ext cx="3102079" cy="1240831"/>
        </a:xfrm>
        <a:prstGeom prst="chevron">
          <a:avLst/>
        </a:prstGeom>
      </dgm:spPr>
      <dgm:t>
        <a:bodyPr/>
        <a:lstStyle/>
        <a:p>
          <a:endParaRPr lang="es-EC"/>
        </a:p>
      </dgm:t>
    </dgm:pt>
    <dgm:pt modelId="{55B732C0-968A-4541-9834-D274D6686E87}" type="pres">
      <dgm:prSet presAssocID="{8CED62DF-2C98-40BE-9894-082845F4A26C}" presName="sibTrans" presStyleCnt="0"/>
      <dgm:spPr/>
    </dgm:pt>
    <dgm:pt modelId="{659ABA10-F5ED-40E8-A761-66FC4123D240}" type="pres">
      <dgm:prSet presAssocID="{E853FE32-771D-4EFD-BA8C-6C3D97331C3B}" presName="node" presStyleLbl="alignAccFollowNode1" presStyleIdx="2" presStyleCnt="9">
        <dgm:presLayoutVars>
          <dgm:bulletEnabled val="1"/>
        </dgm:presLayoutVars>
      </dgm:prSet>
      <dgm:spPr/>
      <dgm:t>
        <a:bodyPr/>
        <a:lstStyle/>
        <a:p>
          <a:endParaRPr lang="es-EC"/>
        </a:p>
      </dgm:t>
    </dgm:pt>
    <dgm:pt modelId="{43B74015-CD29-43A6-8042-B20D54DFB0E7}" type="pres">
      <dgm:prSet presAssocID="{B95570FC-24EE-4847-A6D5-462EBC194E86}" presName="vSp" presStyleCnt="0"/>
      <dgm:spPr/>
    </dgm:pt>
    <dgm:pt modelId="{7F6DA61A-3312-4161-A70F-BB1364B09E69}" type="pres">
      <dgm:prSet presAssocID="{BD2161CE-D9C7-40D0-A795-E20D96D9C756}" presName="horFlow" presStyleCnt="0"/>
      <dgm:spPr/>
    </dgm:pt>
    <dgm:pt modelId="{4223DDB2-F25E-4641-919E-164C80165050}" type="pres">
      <dgm:prSet presAssocID="{BD2161CE-D9C7-40D0-A795-E20D96D9C756}" presName="bigChev" presStyleLbl="node1" presStyleIdx="1" presStyleCnt="3"/>
      <dgm:spPr/>
      <dgm:t>
        <a:bodyPr/>
        <a:lstStyle/>
        <a:p>
          <a:endParaRPr lang="es-EC"/>
        </a:p>
      </dgm:t>
    </dgm:pt>
    <dgm:pt modelId="{55217987-D413-40D7-BDC7-C7831E6B2A25}" type="pres">
      <dgm:prSet presAssocID="{4DA87C02-5160-49BF-BFF0-368FAA387BDC}" presName="parTrans" presStyleCnt="0"/>
      <dgm:spPr/>
    </dgm:pt>
    <dgm:pt modelId="{13326E81-B4A3-471C-A128-B9A65BD7BCBB}" type="pres">
      <dgm:prSet presAssocID="{A4660703-30E7-4378-9380-1591867A9F6F}" presName="node" presStyleLbl="alignAccFollowNode1" presStyleIdx="3" presStyleCnt="9" custScaleX="103400">
        <dgm:presLayoutVars>
          <dgm:bulletEnabled val="1"/>
        </dgm:presLayoutVars>
      </dgm:prSet>
      <dgm:spPr/>
      <dgm:t>
        <a:bodyPr/>
        <a:lstStyle/>
        <a:p>
          <a:endParaRPr lang="es-EC"/>
        </a:p>
      </dgm:t>
    </dgm:pt>
    <dgm:pt modelId="{FA256FF6-FD9F-4419-9362-DCF85E7E4EFA}" type="pres">
      <dgm:prSet presAssocID="{2BD5C33D-10CF-4321-85C6-76821922F465}" presName="sibTrans" presStyleCnt="0"/>
      <dgm:spPr/>
    </dgm:pt>
    <dgm:pt modelId="{98DD315B-B28E-4FE4-A053-E58B46FEFC87}" type="pres">
      <dgm:prSet presAssocID="{7984FC67-655A-4942-8F91-F8425B1E129D}" presName="node" presStyleLbl="alignAccFollowNode1" presStyleIdx="4" presStyleCnt="9">
        <dgm:presLayoutVars>
          <dgm:bulletEnabled val="1"/>
        </dgm:presLayoutVars>
      </dgm:prSet>
      <dgm:spPr>
        <a:xfrm>
          <a:off x="6033570" y="2007586"/>
          <a:ext cx="3102079" cy="1240831"/>
        </a:xfrm>
        <a:prstGeom prst="chevron">
          <a:avLst/>
        </a:prstGeom>
      </dgm:spPr>
      <dgm:t>
        <a:bodyPr/>
        <a:lstStyle/>
        <a:p>
          <a:endParaRPr lang="es-EC"/>
        </a:p>
      </dgm:t>
    </dgm:pt>
    <dgm:pt modelId="{022DFA61-F233-43BA-8C51-DFF3DBBD6FB2}" type="pres">
      <dgm:prSet presAssocID="{4F32AD0B-BDB9-4C38-9B0D-2C1C918085A2}" presName="sibTrans" presStyleCnt="0"/>
      <dgm:spPr/>
    </dgm:pt>
    <dgm:pt modelId="{55E2EE30-4480-4D84-9662-F4C260711FAF}" type="pres">
      <dgm:prSet presAssocID="{A4B404A5-0967-4B60-A4CA-48B44AD00C70}" presName="node" presStyleLbl="alignAccFollowNode1" presStyleIdx="5" presStyleCnt="9">
        <dgm:presLayoutVars>
          <dgm:bulletEnabled val="1"/>
        </dgm:presLayoutVars>
      </dgm:prSet>
      <dgm:spPr/>
      <dgm:t>
        <a:bodyPr/>
        <a:lstStyle/>
        <a:p>
          <a:endParaRPr lang="es-EC"/>
        </a:p>
      </dgm:t>
    </dgm:pt>
    <dgm:pt modelId="{2E59E61A-6C64-49D3-8FB3-14F84361DC7E}" type="pres">
      <dgm:prSet presAssocID="{BD2161CE-D9C7-40D0-A795-E20D96D9C756}" presName="vSp" presStyleCnt="0"/>
      <dgm:spPr/>
    </dgm:pt>
    <dgm:pt modelId="{F652F737-407B-419D-8A5D-ED7B8EBBD383}" type="pres">
      <dgm:prSet presAssocID="{9EC15F6B-D903-4D9B-BBCC-327A6801F7BA}" presName="horFlow" presStyleCnt="0"/>
      <dgm:spPr/>
    </dgm:pt>
    <dgm:pt modelId="{091F9152-516D-4856-BB65-EDB6A3E46F38}" type="pres">
      <dgm:prSet presAssocID="{9EC15F6B-D903-4D9B-BBCC-327A6801F7BA}" presName="bigChev" presStyleLbl="node1" presStyleIdx="2" presStyleCnt="3"/>
      <dgm:spPr/>
      <dgm:t>
        <a:bodyPr/>
        <a:lstStyle/>
        <a:p>
          <a:endParaRPr lang="es-EC"/>
        </a:p>
      </dgm:t>
    </dgm:pt>
    <dgm:pt modelId="{94F7A1FE-FEB0-434D-B4AC-982C22F3B822}" type="pres">
      <dgm:prSet presAssocID="{D38B2394-DD5C-4D09-ADE6-BAE294A588FC}" presName="parTrans" presStyleCnt="0"/>
      <dgm:spPr/>
    </dgm:pt>
    <dgm:pt modelId="{F54883CB-9F6F-44F5-BBDB-32B0D67B6977}" type="pres">
      <dgm:prSet presAssocID="{BF41A941-16A3-48A7-811C-4D07B36E9BA6}" presName="node" presStyleLbl="alignAccFollowNode1" presStyleIdx="6" presStyleCnt="9">
        <dgm:presLayoutVars>
          <dgm:bulletEnabled val="1"/>
        </dgm:presLayoutVars>
      </dgm:prSet>
      <dgm:spPr/>
      <dgm:t>
        <a:bodyPr/>
        <a:lstStyle/>
        <a:p>
          <a:endParaRPr lang="es-EC"/>
        </a:p>
      </dgm:t>
    </dgm:pt>
    <dgm:pt modelId="{CF2A1675-D0A8-4C3C-8417-A45D948359C4}" type="pres">
      <dgm:prSet presAssocID="{585A2B34-902D-4614-963B-935A19550206}" presName="sibTrans" presStyleCnt="0"/>
      <dgm:spPr/>
    </dgm:pt>
    <dgm:pt modelId="{9DF85CE4-987D-4495-ACEF-A15E810A940A}" type="pres">
      <dgm:prSet presAssocID="{86091202-8D26-4594-B617-AE42D0A5A0B1}" presName="node" presStyleLbl="alignAccFollowNode1" presStyleIdx="7" presStyleCnt="9">
        <dgm:presLayoutVars>
          <dgm:bulletEnabled val="1"/>
        </dgm:presLayoutVars>
      </dgm:prSet>
      <dgm:spPr/>
      <dgm:t>
        <a:bodyPr/>
        <a:lstStyle/>
        <a:p>
          <a:endParaRPr lang="es-EC"/>
        </a:p>
      </dgm:t>
    </dgm:pt>
    <dgm:pt modelId="{A7D07C9B-5CFB-4E38-BEBC-33A9E103848A}" type="pres">
      <dgm:prSet presAssocID="{D311ADD1-FED3-41CC-8B27-A52C8B342D12}" presName="sibTrans" presStyleCnt="0"/>
      <dgm:spPr/>
    </dgm:pt>
    <dgm:pt modelId="{64F2ED2A-FBE0-4D49-8BA4-DD883AF1E1B0}" type="pres">
      <dgm:prSet presAssocID="{66EAA104-F76B-46E6-86F1-E045A904CEE7}" presName="node" presStyleLbl="alignAccFollowNode1" presStyleIdx="8" presStyleCnt="9">
        <dgm:presLayoutVars>
          <dgm:bulletEnabled val="1"/>
        </dgm:presLayoutVars>
      </dgm:prSet>
      <dgm:spPr/>
      <dgm:t>
        <a:bodyPr/>
        <a:lstStyle/>
        <a:p>
          <a:endParaRPr lang="es-EC"/>
        </a:p>
      </dgm:t>
    </dgm:pt>
  </dgm:ptLst>
  <dgm:cxnLst>
    <dgm:cxn modelId="{2C99ABD9-6CB3-4C86-9F22-304227D12808}" type="presOf" srcId="{66EAA104-F76B-46E6-86F1-E045A904CEE7}" destId="{64F2ED2A-FBE0-4D49-8BA4-DD883AF1E1B0}" srcOrd="0" destOrd="0" presId="urn:microsoft.com/office/officeart/2005/8/layout/lProcess3"/>
    <dgm:cxn modelId="{214517E5-06B0-486A-A171-E9D91B52DF0F}" srcId="{9EC15F6B-D903-4D9B-BBCC-327A6801F7BA}" destId="{BF41A941-16A3-48A7-811C-4D07B36E9BA6}" srcOrd="0" destOrd="0" parTransId="{D38B2394-DD5C-4D09-ADE6-BAE294A588FC}" sibTransId="{585A2B34-902D-4614-963B-935A19550206}"/>
    <dgm:cxn modelId="{651DDF5D-CAC7-4235-8708-63A5F0D571B2}" srcId="{F97FED8A-68A6-4753-9BFA-23D947274F25}" destId="{B95570FC-24EE-4847-A6D5-462EBC194E86}" srcOrd="0" destOrd="0" parTransId="{E92E7FF6-7FC1-4A56-B02E-3143CA654D24}" sibTransId="{54330B02-3214-4A76-B40E-FD352C357C79}"/>
    <dgm:cxn modelId="{526DEFCE-7BCA-4388-9CBD-B10399A7F9B2}" type="presOf" srcId="{A4B404A5-0967-4B60-A4CA-48B44AD00C70}" destId="{55E2EE30-4480-4D84-9662-F4C260711FAF}" srcOrd="0" destOrd="0" presId="urn:microsoft.com/office/officeart/2005/8/layout/lProcess3"/>
    <dgm:cxn modelId="{A68DB245-63A8-4978-9469-C59FE91F05DC}" srcId="{B95570FC-24EE-4847-A6D5-462EBC194E86}" destId="{E853FE32-771D-4EFD-BA8C-6C3D97331C3B}" srcOrd="2" destOrd="0" parTransId="{F57A66D8-02A4-4834-940E-05D3CC270ACB}" sibTransId="{C5B58154-2999-46CC-AADF-50262F624E6E}"/>
    <dgm:cxn modelId="{E90A0A6C-BDE6-4EDE-A1FF-2D340BC5563C}" type="presOf" srcId="{7984FC67-655A-4942-8F91-F8425B1E129D}" destId="{98DD315B-B28E-4FE4-A053-E58B46FEFC87}" srcOrd="0" destOrd="0" presId="urn:microsoft.com/office/officeart/2005/8/layout/lProcess3"/>
    <dgm:cxn modelId="{5036411A-1C61-42DB-A678-4B81EF912173}" srcId="{BD2161CE-D9C7-40D0-A795-E20D96D9C756}" destId="{A4660703-30E7-4378-9380-1591867A9F6F}" srcOrd="0" destOrd="0" parTransId="{4DA87C02-5160-49BF-BFF0-368FAA387BDC}" sibTransId="{2BD5C33D-10CF-4321-85C6-76821922F465}"/>
    <dgm:cxn modelId="{E352BA3B-F0FE-4E3B-91A6-B3FBE76C0A54}" srcId="{F97FED8A-68A6-4753-9BFA-23D947274F25}" destId="{9EC15F6B-D903-4D9B-BBCC-327A6801F7BA}" srcOrd="2" destOrd="0" parTransId="{1AF68B9B-4659-406C-9267-CAC23D530D65}" sibTransId="{5B992269-00BB-4ABA-BF21-7B206202F1DF}"/>
    <dgm:cxn modelId="{25DA50B1-FE04-4EE4-9C7A-919906B71299}" srcId="{9EC15F6B-D903-4D9B-BBCC-327A6801F7BA}" destId="{66EAA104-F76B-46E6-86F1-E045A904CEE7}" srcOrd="2" destOrd="0" parTransId="{1D81F183-BD74-4C07-8F49-EE8B281965DC}" sibTransId="{C0FE6C5D-F5BC-45CB-82AC-DB386EA35802}"/>
    <dgm:cxn modelId="{A08B4BA9-48E7-44DC-95B3-8BFDA3A32357}" srcId="{F97FED8A-68A6-4753-9BFA-23D947274F25}" destId="{BD2161CE-D9C7-40D0-A795-E20D96D9C756}" srcOrd="1" destOrd="0" parTransId="{FA00B1C6-27C0-43DB-92E4-9F82AEF7515C}" sibTransId="{0B68045A-38C0-4F0D-BF02-4DA91E100AB3}"/>
    <dgm:cxn modelId="{E6576E13-E2FE-4E33-976E-3FE5723F31A9}" type="presOf" srcId="{326323B5-4747-485D-BB8F-C9267DC0E538}" destId="{32A55A92-C42C-45FA-BA2B-E509CC6A36C4}" srcOrd="0" destOrd="0" presId="urn:microsoft.com/office/officeart/2005/8/layout/lProcess3"/>
    <dgm:cxn modelId="{72B5CD6F-B90A-44FD-898B-1C91618BC86C}" type="presOf" srcId="{BD2161CE-D9C7-40D0-A795-E20D96D9C756}" destId="{4223DDB2-F25E-4641-919E-164C80165050}" srcOrd="0" destOrd="0" presId="urn:microsoft.com/office/officeart/2005/8/layout/lProcess3"/>
    <dgm:cxn modelId="{42DE5C2C-6453-494E-A694-5F51707F03C6}" srcId="{BD2161CE-D9C7-40D0-A795-E20D96D9C756}" destId="{A4B404A5-0967-4B60-A4CA-48B44AD00C70}" srcOrd="2" destOrd="0" parTransId="{A6EE37E1-F7A2-4B16-B178-671C5D21113D}" sibTransId="{E6D93760-D034-4972-B1DD-C9A269DB85BF}"/>
    <dgm:cxn modelId="{A2318885-3717-4E7D-BADF-E3A23EC4F749}" type="presOf" srcId="{BF41A941-16A3-48A7-811C-4D07B36E9BA6}" destId="{F54883CB-9F6F-44F5-BBDB-32B0D67B6977}" srcOrd="0" destOrd="0" presId="urn:microsoft.com/office/officeart/2005/8/layout/lProcess3"/>
    <dgm:cxn modelId="{3FBFF228-F9A3-4B1F-B4C7-602CD821EC90}" type="presOf" srcId="{B690D729-F8FF-4F4F-831F-185C3C897179}" destId="{0C345B1B-3CA7-41FE-9CCA-FC617138FE5C}" srcOrd="0" destOrd="0" presId="urn:microsoft.com/office/officeart/2005/8/layout/lProcess3"/>
    <dgm:cxn modelId="{E0966AE1-4087-4100-B1A5-F135ADF7F774}" srcId="{9EC15F6B-D903-4D9B-BBCC-327A6801F7BA}" destId="{86091202-8D26-4594-B617-AE42D0A5A0B1}" srcOrd="1" destOrd="0" parTransId="{2D8EBBF5-73DF-4355-B6B6-A7743B4A398C}" sibTransId="{D311ADD1-FED3-41CC-8B27-A52C8B342D12}"/>
    <dgm:cxn modelId="{1716C5BE-BD1F-4078-BAC0-1D4D7B6BAFC8}" type="presOf" srcId="{A4660703-30E7-4378-9380-1591867A9F6F}" destId="{13326E81-B4A3-471C-A128-B9A65BD7BCBB}" srcOrd="0" destOrd="0" presId="urn:microsoft.com/office/officeart/2005/8/layout/lProcess3"/>
    <dgm:cxn modelId="{E091DC1B-EE19-41FB-9345-D8C08CC62206}" type="presOf" srcId="{E853FE32-771D-4EFD-BA8C-6C3D97331C3B}" destId="{659ABA10-F5ED-40E8-A761-66FC4123D240}" srcOrd="0" destOrd="0" presId="urn:microsoft.com/office/officeart/2005/8/layout/lProcess3"/>
    <dgm:cxn modelId="{7A188D31-EBC5-4D95-BCB3-C7013BE709DC}" srcId="{BD2161CE-D9C7-40D0-A795-E20D96D9C756}" destId="{7984FC67-655A-4942-8F91-F8425B1E129D}" srcOrd="1" destOrd="0" parTransId="{C8B5776C-A7CA-4AA6-948A-9C5805BDA73A}" sibTransId="{4F32AD0B-BDB9-4C38-9B0D-2C1C918085A2}"/>
    <dgm:cxn modelId="{F6839810-7C78-42C1-9632-257139CE84B8}" type="presOf" srcId="{B95570FC-24EE-4847-A6D5-462EBC194E86}" destId="{175A69FE-E99F-4DAB-BA00-4609C44F7B65}" srcOrd="0" destOrd="0" presId="urn:microsoft.com/office/officeart/2005/8/layout/lProcess3"/>
    <dgm:cxn modelId="{ECBCD92E-0BAA-4284-AD46-8D17C73EEF36}" srcId="{B95570FC-24EE-4847-A6D5-462EBC194E86}" destId="{B690D729-F8FF-4F4F-831F-185C3C897179}" srcOrd="1" destOrd="0" parTransId="{8C54F318-C9FD-4678-9964-D89A11A0CC71}" sibTransId="{8CED62DF-2C98-40BE-9894-082845F4A26C}"/>
    <dgm:cxn modelId="{4625F959-2AB2-4CBC-9D64-2290243A305D}" type="presOf" srcId="{F97FED8A-68A6-4753-9BFA-23D947274F25}" destId="{8257AD02-1C4A-401F-9DCF-980A5D33BA03}" srcOrd="0" destOrd="0" presId="urn:microsoft.com/office/officeart/2005/8/layout/lProcess3"/>
    <dgm:cxn modelId="{CE123FBA-F937-4836-805B-46468B795E1A}" type="presOf" srcId="{86091202-8D26-4594-B617-AE42D0A5A0B1}" destId="{9DF85CE4-987D-4495-ACEF-A15E810A940A}" srcOrd="0" destOrd="0" presId="urn:microsoft.com/office/officeart/2005/8/layout/lProcess3"/>
    <dgm:cxn modelId="{116F9473-61CA-46C4-A459-90D8FED48BA4}" srcId="{B95570FC-24EE-4847-A6D5-462EBC194E86}" destId="{326323B5-4747-485D-BB8F-C9267DC0E538}" srcOrd="0" destOrd="0" parTransId="{CED64CCB-D036-4D69-A406-6922DDE8085D}" sibTransId="{B792A5F1-7A52-47D4-91EA-97AE0E9CA31F}"/>
    <dgm:cxn modelId="{F410A9B7-0E79-4DDB-87E8-F7CF2C4236DF}" type="presOf" srcId="{9EC15F6B-D903-4D9B-BBCC-327A6801F7BA}" destId="{091F9152-516D-4856-BB65-EDB6A3E46F38}" srcOrd="0" destOrd="0" presId="urn:microsoft.com/office/officeart/2005/8/layout/lProcess3"/>
    <dgm:cxn modelId="{BC9BA441-B27B-42B8-A76A-A223786CDA5E}" type="presParOf" srcId="{8257AD02-1C4A-401F-9DCF-980A5D33BA03}" destId="{D3B8DB21-D54D-463E-93C8-6B923AD144AC}" srcOrd="0" destOrd="0" presId="urn:microsoft.com/office/officeart/2005/8/layout/lProcess3"/>
    <dgm:cxn modelId="{500CA388-E495-4E4A-ADC3-39DFACAE8E7B}" type="presParOf" srcId="{D3B8DB21-D54D-463E-93C8-6B923AD144AC}" destId="{175A69FE-E99F-4DAB-BA00-4609C44F7B65}" srcOrd="0" destOrd="0" presId="urn:microsoft.com/office/officeart/2005/8/layout/lProcess3"/>
    <dgm:cxn modelId="{92816385-A31B-47DC-8445-BF60723C96AD}" type="presParOf" srcId="{D3B8DB21-D54D-463E-93C8-6B923AD144AC}" destId="{4761F7D6-2B42-4BF6-B192-722170FB8FD1}" srcOrd="1" destOrd="0" presId="urn:microsoft.com/office/officeart/2005/8/layout/lProcess3"/>
    <dgm:cxn modelId="{28051737-72A8-4CAC-90DE-DE680398C47C}" type="presParOf" srcId="{D3B8DB21-D54D-463E-93C8-6B923AD144AC}" destId="{32A55A92-C42C-45FA-BA2B-E509CC6A36C4}" srcOrd="2" destOrd="0" presId="urn:microsoft.com/office/officeart/2005/8/layout/lProcess3"/>
    <dgm:cxn modelId="{D24C9F8C-4769-4AFE-8926-BB2620962B63}" type="presParOf" srcId="{D3B8DB21-D54D-463E-93C8-6B923AD144AC}" destId="{55AB2748-C291-4DC3-B908-FAF979C82CE8}" srcOrd="3" destOrd="0" presId="urn:microsoft.com/office/officeart/2005/8/layout/lProcess3"/>
    <dgm:cxn modelId="{788EAB3D-8AA2-457C-B85F-7256748DE6CC}" type="presParOf" srcId="{D3B8DB21-D54D-463E-93C8-6B923AD144AC}" destId="{0C345B1B-3CA7-41FE-9CCA-FC617138FE5C}" srcOrd="4" destOrd="0" presId="urn:microsoft.com/office/officeart/2005/8/layout/lProcess3"/>
    <dgm:cxn modelId="{9E050539-09EB-47A8-8590-658EEB81F46D}" type="presParOf" srcId="{D3B8DB21-D54D-463E-93C8-6B923AD144AC}" destId="{55B732C0-968A-4541-9834-D274D6686E87}" srcOrd="5" destOrd="0" presId="urn:microsoft.com/office/officeart/2005/8/layout/lProcess3"/>
    <dgm:cxn modelId="{2B327E6E-B9B7-494E-A006-44DAEBAF300F}" type="presParOf" srcId="{D3B8DB21-D54D-463E-93C8-6B923AD144AC}" destId="{659ABA10-F5ED-40E8-A761-66FC4123D240}" srcOrd="6" destOrd="0" presId="urn:microsoft.com/office/officeart/2005/8/layout/lProcess3"/>
    <dgm:cxn modelId="{60B6D6B3-147E-49A1-AD8C-8D6B8CAA2685}" type="presParOf" srcId="{8257AD02-1C4A-401F-9DCF-980A5D33BA03}" destId="{43B74015-CD29-43A6-8042-B20D54DFB0E7}" srcOrd="1" destOrd="0" presId="urn:microsoft.com/office/officeart/2005/8/layout/lProcess3"/>
    <dgm:cxn modelId="{90D68BC4-C5A4-435E-89CC-99B31F0D6B01}" type="presParOf" srcId="{8257AD02-1C4A-401F-9DCF-980A5D33BA03}" destId="{7F6DA61A-3312-4161-A70F-BB1364B09E69}" srcOrd="2" destOrd="0" presId="urn:microsoft.com/office/officeart/2005/8/layout/lProcess3"/>
    <dgm:cxn modelId="{CC76B514-4FF6-4268-B097-5BFC1723560A}" type="presParOf" srcId="{7F6DA61A-3312-4161-A70F-BB1364B09E69}" destId="{4223DDB2-F25E-4641-919E-164C80165050}" srcOrd="0" destOrd="0" presId="urn:microsoft.com/office/officeart/2005/8/layout/lProcess3"/>
    <dgm:cxn modelId="{F189BA7F-D2FF-4221-A0C5-A0DE96BBBDE4}" type="presParOf" srcId="{7F6DA61A-3312-4161-A70F-BB1364B09E69}" destId="{55217987-D413-40D7-BDC7-C7831E6B2A25}" srcOrd="1" destOrd="0" presId="urn:microsoft.com/office/officeart/2005/8/layout/lProcess3"/>
    <dgm:cxn modelId="{1E8DC075-18C2-454D-B844-35398EB7F5E4}" type="presParOf" srcId="{7F6DA61A-3312-4161-A70F-BB1364B09E69}" destId="{13326E81-B4A3-471C-A128-B9A65BD7BCBB}" srcOrd="2" destOrd="0" presId="urn:microsoft.com/office/officeart/2005/8/layout/lProcess3"/>
    <dgm:cxn modelId="{39C77907-97A1-43B3-8B7E-E796A564D7FE}" type="presParOf" srcId="{7F6DA61A-3312-4161-A70F-BB1364B09E69}" destId="{FA256FF6-FD9F-4419-9362-DCF85E7E4EFA}" srcOrd="3" destOrd="0" presId="urn:microsoft.com/office/officeart/2005/8/layout/lProcess3"/>
    <dgm:cxn modelId="{BDE17FAC-E08B-4C98-87C3-D7A119EC6BDB}" type="presParOf" srcId="{7F6DA61A-3312-4161-A70F-BB1364B09E69}" destId="{98DD315B-B28E-4FE4-A053-E58B46FEFC87}" srcOrd="4" destOrd="0" presId="urn:microsoft.com/office/officeart/2005/8/layout/lProcess3"/>
    <dgm:cxn modelId="{BE969104-4CDE-48CF-81DB-451EE54A4709}" type="presParOf" srcId="{7F6DA61A-3312-4161-A70F-BB1364B09E69}" destId="{022DFA61-F233-43BA-8C51-DFF3DBBD6FB2}" srcOrd="5" destOrd="0" presId="urn:microsoft.com/office/officeart/2005/8/layout/lProcess3"/>
    <dgm:cxn modelId="{A5694B4E-FA91-4841-9EB9-6B425F70BE3A}" type="presParOf" srcId="{7F6DA61A-3312-4161-A70F-BB1364B09E69}" destId="{55E2EE30-4480-4D84-9662-F4C260711FAF}" srcOrd="6" destOrd="0" presId="urn:microsoft.com/office/officeart/2005/8/layout/lProcess3"/>
    <dgm:cxn modelId="{6619EC75-462C-49BE-A43F-CE80D618AA11}" type="presParOf" srcId="{8257AD02-1C4A-401F-9DCF-980A5D33BA03}" destId="{2E59E61A-6C64-49D3-8FB3-14F84361DC7E}" srcOrd="3" destOrd="0" presId="urn:microsoft.com/office/officeart/2005/8/layout/lProcess3"/>
    <dgm:cxn modelId="{26D73B5A-5D9A-480C-B413-31380DBAC69A}" type="presParOf" srcId="{8257AD02-1C4A-401F-9DCF-980A5D33BA03}" destId="{F652F737-407B-419D-8A5D-ED7B8EBBD383}" srcOrd="4" destOrd="0" presId="urn:microsoft.com/office/officeart/2005/8/layout/lProcess3"/>
    <dgm:cxn modelId="{C8143D28-A788-4DF9-A504-0933DC1DF251}" type="presParOf" srcId="{F652F737-407B-419D-8A5D-ED7B8EBBD383}" destId="{091F9152-516D-4856-BB65-EDB6A3E46F38}" srcOrd="0" destOrd="0" presId="urn:microsoft.com/office/officeart/2005/8/layout/lProcess3"/>
    <dgm:cxn modelId="{BBCF6EA7-7987-45DA-AD81-1B0909BE7FC0}" type="presParOf" srcId="{F652F737-407B-419D-8A5D-ED7B8EBBD383}" destId="{94F7A1FE-FEB0-434D-B4AC-982C22F3B822}" srcOrd="1" destOrd="0" presId="urn:microsoft.com/office/officeart/2005/8/layout/lProcess3"/>
    <dgm:cxn modelId="{DACC2135-4421-437D-B512-6020493123A9}" type="presParOf" srcId="{F652F737-407B-419D-8A5D-ED7B8EBBD383}" destId="{F54883CB-9F6F-44F5-BBDB-32B0D67B6977}" srcOrd="2" destOrd="0" presId="urn:microsoft.com/office/officeart/2005/8/layout/lProcess3"/>
    <dgm:cxn modelId="{FE79DF55-77AF-4955-8261-9480344D2B3B}" type="presParOf" srcId="{F652F737-407B-419D-8A5D-ED7B8EBBD383}" destId="{CF2A1675-D0A8-4C3C-8417-A45D948359C4}" srcOrd="3" destOrd="0" presId="urn:microsoft.com/office/officeart/2005/8/layout/lProcess3"/>
    <dgm:cxn modelId="{B6426F39-FECD-404A-9BF2-A12F79C9E560}" type="presParOf" srcId="{F652F737-407B-419D-8A5D-ED7B8EBBD383}" destId="{9DF85CE4-987D-4495-ACEF-A15E810A940A}" srcOrd="4" destOrd="0" presId="urn:microsoft.com/office/officeart/2005/8/layout/lProcess3"/>
    <dgm:cxn modelId="{CECAFFBA-4193-47D4-8A59-29711315E738}" type="presParOf" srcId="{F652F737-407B-419D-8A5D-ED7B8EBBD383}" destId="{A7D07C9B-5CFB-4E38-BEBC-33A9E103848A}" srcOrd="5" destOrd="0" presId="urn:microsoft.com/office/officeart/2005/8/layout/lProcess3"/>
    <dgm:cxn modelId="{93B090E5-6F36-4C65-9310-51A1DE7C0879}" type="presParOf" srcId="{F652F737-407B-419D-8A5D-ED7B8EBBD383}" destId="{64F2ED2A-FBE0-4D49-8BA4-DD883AF1E1B0}"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D6E43E-5D20-4797-B771-EF42ADB5A153}" type="doc">
      <dgm:prSet loTypeId="urn:microsoft.com/office/officeart/2005/8/layout/default" loCatId="list" qsTypeId="urn:microsoft.com/office/officeart/2005/8/quickstyle/simple4" qsCatId="simple" csTypeId="urn:microsoft.com/office/officeart/2005/8/colors/accent2_3" csCatId="accent2" phldr="1"/>
      <dgm:spPr/>
      <dgm:t>
        <a:bodyPr/>
        <a:lstStyle/>
        <a:p>
          <a:endParaRPr lang="es-EC"/>
        </a:p>
      </dgm:t>
    </dgm:pt>
    <dgm:pt modelId="{7BBBB3F1-79C0-49ED-9CA7-9874EBA4FBB8}">
      <dgm:prSet phldrT="[Texto]" custT="1"/>
      <dgm:spPr/>
      <dgm:t>
        <a:bodyPr/>
        <a:lstStyle/>
        <a:p>
          <a:r>
            <a:rPr lang="es-EC" sz="1800" b="1" dirty="0">
              <a:solidFill>
                <a:schemeClr val="tx1"/>
              </a:solidFill>
            </a:rPr>
            <a:t>BASE LEGAL</a:t>
          </a:r>
        </a:p>
      </dgm:t>
    </dgm:pt>
    <dgm:pt modelId="{65F7C9B9-B350-44BB-B412-8EBA38B696A6}" type="parTrans" cxnId="{A94C1088-6B65-49E6-9895-B1A9AA9912D6}">
      <dgm:prSet/>
      <dgm:spPr/>
      <dgm:t>
        <a:bodyPr/>
        <a:lstStyle/>
        <a:p>
          <a:endParaRPr lang="es-EC">
            <a:solidFill>
              <a:schemeClr val="tx1"/>
            </a:solidFill>
          </a:endParaRPr>
        </a:p>
      </dgm:t>
    </dgm:pt>
    <dgm:pt modelId="{B77B0DD5-19A9-4363-BBE3-F2ACD0372AB7}" type="sibTrans" cxnId="{A94C1088-6B65-49E6-9895-B1A9AA9912D6}">
      <dgm:prSet/>
      <dgm:spPr/>
      <dgm:t>
        <a:bodyPr/>
        <a:lstStyle/>
        <a:p>
          <a:endParaRPr lang="es-EC">
            <a:solidFill>
              <a:schemeClr val="tx1"/>
            </a:solidFill>
          </a:endParaRPr>
        </a:p>
      </dgm:t>
    </dgm:pt>
    <dgm:pt modelId="{0C2F1B72-2C0D-4A61-BED0-8DE3E4E0C2B2}">
      <dgm:prSet phldrT="[Texto]"/>
      <dgm:spPr/>
      <dgm:t>
        <a:bodyPr/>
        <a:lstStyle/>
        <a:p>
          <a:r>
            <a:rPr lang="es-EC" sz="1500" dirty="0">
              <a:solidFill>
                <a:schemeClr val="tx1"/>
              </a:solidFill>
            </a:rPr>
            <a:t>Reglamento Interno de Carrera y Escalafón del Profesor e Investigador</a:t>
          </a:r>
        </a:p>
      </dgm:t>
    </dgm:pt>
    <dgm:pt modelId="{A314ED3D-A019-44AD-947F-14CC16D921FA}" type="parTrans" cxnId="{B56537EF-E7D1-4D30-AB44-FA70BE9A25D4}">
      <dgm:prSet/>
      <dgm:spPr/>
      <dgm:t>
        <a:bodyPr/>
        <a:lstStyle/>
        <a:p>
          <a:endParaRPr lang="es-EC">
            <a:solidFill>
              <a:schemeClr val="tx1"/>
            </a:solidFill>
          </a:endParaRPr>
        </a:p>
      </dgm:t>
    </dgm:pt>
    <dgm:pt modelId="{21C85F5D-45AF-4E8B-BCFF-2F5D744C7FC6}" type="sibTrans" cxnId="{B56537EF-E7D1-4D30-AB44-FA70BE9A25D4}">
      <dgm:prSet/>
      <dgm:spPr/>
      <dgm:t>
        <a:bodyPr/>
        <a:lstStyle/>
        <a:p>
          <a:endParaRPr lang="es-EC">
            <a:solidFill>
              <a:schemeClr val="tx1"/>
            </a:solidFill>
          </a:endParaRPr>
        </a:p>
      </dgm:t>
    </dgm:pt>
    <dgm:pt modelId="{D725E241-C732-43D8-B882-DE70E573B475}">
      <dgm:prSet phldrT="[Texto]" custT="1"/>
      <dgm:spPr/>
      <dgm:t>
        <a:bodyPr/>
        <a:lstStyle/>
        <a:p>
          <a:r>
            <a:rPr lang="es-EC" sz="1500" dirty="0">
              <a:solidFill>
                <a:schemeClr val="tx1"/>
              </a:solidFill>
            </a:rPr>
            <a:t>Resoluciones con especificaciones de pago a docentes</a:t>
          </a:r>
        </a:p>
      </dgm:t>
    </dgm:pt>
    <dgm:pt modelId="{004399FC-2935-433B-8730-866E53E3434C}" type="parTrans" cxnId="{095F1C6B-3140-409B-9E2E-F865DBE41314}">
      <dgm:prSet/>
      <dgm:spPr/>
      <dgm:t>
        <a:bodyPr/>
        <a:lstStyle/>
        <a:p>
          <a:endParaRPr lang="es-EC">
            <a:solidFill>
              <a:schemeClr val="tx1"/>
            </a:solidFill>
          </a:endParaRPr>
        </a:p>
      </dgm:t>
    </dgm:pt>
    <dgm:pt modelId="{E9735DCD-C682-41E1-8883-4A8527E8739B}" type="sibTrans" cxnId="{095F1C6B-3140-409B-9E2E-F865DBE41314}">
      <dgm:prSet/>
      <dgm:spPr/>
      <dgm:t>
        <a:bodyPr/>
        <a:lstStyle/>
        <a:p>
          <a:endParaRPr lang="es-EC">
            <a:solidFill>
              <a:schemeClr val="tx1"/>
            </a:solidFill>
          </a:endParaRPr>
        </a:p>
      </dgm:t>
    </dgm:pt>
    <dgm:pt modelId="{AF066E82-7C24-465C-90B6-3455AD1D9A79}">
      <dgm:prSet phldrT="[Texto]" custT="1"/>
      <dgm:spPr/>
      <dgm:t>
        <a:bodyPr/>
        <a:lstStyle/>
        <a:p>
          <a:pPr algn="ctr"/>
          <a:r>
            <a:rPr lang="es-EC" sz="1800" b="1" dirty="0">
              <a:solidFill>
                <a:schemeClr val="tx1"/>
              </a:solidFill>
            </a:rPr>
            <a:t>Art. 31 ESCALAFÓN</a:t>
          </a:r>
        </a:p>
        <a:p>
          <a:pPr algn="l"/>
          <a:r>
            <a:rPr lang="es-EC" sz="1500" baseline="0" dirty="0">
              <a:solidFill>
                <a:schemeClr val="tx1"/>
              </a:solidFill>
            </a:rPr>
            <a:t>Reconocimiento y estímulo de méritos de personal académico</a:t>
          </a:r>
        </a:p>
        <a:p>
          <a:pPr algn="ctr"/>
          <a:r>
            <a:rPr lang="es-EC" sz="1800" b="1" dirty="0">
              <a:solidFill>
                <a:schemeClr val="tx1"/>
              </a:solidFill>
            </a:rPr>
            <a:t>Art. 33 CATEGORÍA</a:t>
          </a:r>
        </a:p>
        <a:p>
          <a:pPr algn="l"/>
          <a:r>
            <a:rPr lang="es-EC" sz="1500" baseline="0" dirty="0">
              <a:solidFill>
                <a:schemeClr val="tx1"/>
              </a:solidFill>
            </a:rPr>
            <a:t>Grupos del personal académico titular.</a:t>
          </a:r>
        </a:p>
        <a:p>
          <a:pPr algn="l"/>
          <a:r>
            <a:rPr lang="es-EC" sz="1500" baseline="0" dirty="0">
              <a:solidFill>
                <a:schemeClr val="tx1"/>
              </a:solidFill>
            </a:rPr>
            <a:t>Tres categorías: AUXILIAR, AGREGADO y PRINCIPAL.  </a:t>
          </a:r>
          <a:endParaRPr lang="es-EC" sz="1500" dirty="0">
            <a:solidFill>
              <a:schemeClr val="tx1"/>
            </a:solidFill>
          </a:endParaRPr>
        </a:p>
      </dgm:t>
    </dgm:pt>
    <dgm:pt modelId="{F5FCB978-4EF2-47DA-9B42-C0F67169A8EA}" type="parTrans" cxnId="{F89B1C7F-F16C-41EE-AFCF-924F9CCEC0B6}">
      <dgm:prSet/>
      <dgm:spPr/>
      <dgm:t>
        <a:bodyPr/>
        <a:lstStyle/>
        <a:p>
          <a:endParaRPr lang="es-EC">
            <a:solidFill>
              <a:schemeClr val="tx1"/>
            </a:solidFill>
          </a:endParaRPr>
        </a:p>
      </dgm:t>
    </dgm:pt>
    <dgm:pt modelId="{A25894E3-BBEE-464A-A7E1-D672895A1C74}" type="sibTrans" cxnId="{F89B1C7F-F16C-41EE-AFCF-924F9CCEC0B6}">
      <dgm:prSet/>
      <dgm:spPr/>
      <dgm:t>
        <a:bodyPr/>
        <a:lstStyle/>
        <a:p>
          <a:endParaRPr lang="es-EC">
            <a:solidFill>
              <a:schemeClr val="tx1"/>
            </a:solidFill>
          </a:endParaRPr>
        </a:p>
      </dgm:t>
    </dgm:pt>
    <dgm:pt modelId="{AC99B759-236D-4F4E-BB1D-E9AAD82C5AC6}">
      <dgm:prSet phldrT="[Texto]" custT="1"/>
      <dgm:spPr/>
      <dgm:t>
        <a:bodyPr/>
        <a:lstStyle/>
        <a:p>
          <a:pPr algn="l"/>
          <a:endParaRPr lang="es-EC" sz="1800" b="1" dirty="0">
            <a:solidFill>
              <a:schemeClr val="tx1"/>
            </a:solidFill>
          </a:endParaRPr>
        </a:p>
        <a:p>
          <a:pPr algn="l"/>
          <a:r>
            <a:rPr lang="es-EC" sz="1800" b="1" dirty="0">
              <a:solidFill>
                <a:schemeClr val="tx1"/>
              </a:solidFill>
            </a:rPr>
            <a:t>Art. 34 NIVEL </a:t>
          </a:r>
        </a:p>
        <a:p>
          <a:pPr algn="l"/>
          <a:r>
            <a:rPr lang="es-EC" sz="1500" dirty="0">
              <a:solidFill>
                <a:schemeClr val="tx1"/>
              </a:solidFill>
            </a:rPr>
            <a:t>Rangos graduales y progresivos existentes en categoría del personal académico titular.</a:t>
          </a:r>
        </a:p>
        <a:p>
          <a:pPr algn="l"/>
          <a:r>
            <a:rPr lang="es-EC" sz="1800" b="1" dirty="0">
              <a:solidFill>
                <a:schemeClr val="tx1"/>
              </a:solidFill>
            </a:rPr>
            <a:t>Art. 35 GRADO ESCALAFONARIO</a:t>
          </a:r>
        </a:p>
        <a:p>
          <a:pPr algn="l"/>
          <a:r>
            <a:rPr lang="es-EC" sz="1500" dirty="0">
              <a:solidFill>
                <a:schemeClr val="tx1"/>
              </a:solidFill>
            </a:rPr>
            <a:t>Puesto en función de categoría y nivel, implicación directa en remuneración</a:t>
          </a:r>
          <a:r>
            <a:rPr lang="es-EC" sz="2300" dirty="0">
              <a:solidFill>
                <a:schemeClr val="tx1"/>
              </a:solidFill>
            </a:rPr>
            <a:t>. </a:t>
          </a:r>
          <a:endParaRPr lang="es-EC" sz="2300" b="1" dirty="0">
            <a:solidFill>
              <a:schemeClr val="tx1"/>
            </a:solidFill>
          </a:endParaRPr>
        </a:p>
        <a:p>
          <a:pPr algn="l"/>
          <a:endParaRPr lang="es-EC" sz="2300" b="1" dirty="0">
            <a:solidFill>
              <a:schemeClr val="tx1"/>
            </a:solidFill>
          </a:endParaRPr>
        </a:p>
      </dgm:t>
    </dgm:pt>
    <dgm:pt modelId="{AD4E0054-8616-4166-A447-A750937A4002}" type="parTrans" cxnId="{278893FB-1412-4023-B189-F1606FBD152A}">
      <dgm:prSet/>
      <dgm:spPr/>
      <dgm:t>
        <a:bodyPr/>
        <a:lstStyle/>
        <a:p>
          <a:endParaRPr lang="es-EC">
            <a:solidFill>
              <a:schemeClr val="tx1"/>
            </a:solidFill>
          </a:endParaRPr>
        </a:p>
      </dgm:t>
    </dgm:pt>
    <dgm:pt modelId="{FCFE0D3C-738B-433F-A288-C431607A6155}" type="sibTrans" cxnId="{278893FB-1412-4023-B189-F1606FBD152A}">
      <dgm:prSet/>
      <dgm:spPr/>
      <dgm:t>
        <a:bodyPr/>
        <a:lstStyle/>
        <a:p>
          <a:endParaRPr lang="es-EC">
            <a:solidFill>
              <a:schemeClr val="tx1"/>
            </a:solidFill>
          </a:endParaRPr>
        </a:p>
      </dgm:t>
    </dgm:pt>
    <dgm:pt modelId="{F6FD4C60-C49F-499D-AE5B-858955C2BA9C}">
      <dgm:prSet phldrT="[Texto]" custT="1"/>
      <dgm:spPr/>
      <dgm:t>
        <a:bodyPr/>
        <a:lstStyle/>
        <a:p>
          <a:r>
            <a:rPr lang="es-EC" sz="2000" b="1" dirty="0">
              <a:solidFill>
                <a:schemeClr val="tx1"/>
              </a:solidFill>
            </a:rPr>
            <a:t>Art. 37 REMUNERACIÓN DEL PERSONAL ACADÉMICO TITULAR</a:t>
          </a:r>
        </a:p>
      </dgm:t>
    </dgm:pt>
    <dgm:pt modelId="{F3DED319-57CF-45F4-A6C2-2F6C538E1E4C}" type="parTrans" cxnId="{FE8308BA-3B93-4859-A001-A3FF2C857E22}">
      <dgm:prSet/>
      <dgm:spPr/>
      <dgm:t>
        <a:bodyPr/>
        <a:lstStyle/>
        <a:p>
          <a:endParaRPr lang="es-EC">
            <a:solidFill>
              <a:schemeClr val="tx1"/>
            </a:solidFill>
          </a:endParaRPr>
        </a:p>
      </dgm:t>
    </dgm:pt>
    <dgm:pt modelId="{4586524C-0AB9-4771-9EA6-75CDF03C237B}" type="sibTrans" cxnId="{FE8308BA-3B93-4859-A001-A3FF2C857E22}">
      <dgm:prSet/>
      <dgm:spPr/>
      <dgm:t>
        <a:bodyPr/>
        <a:lstStyle/>
        <a:p>
          <a:endParaRPr lang="es-EC">
            <a:solidFill>
              <a:schemeClr val="tx1"/>
            </a:solidFill>
          </a:endParaRPr>
        </a:p>
      </dgm:t>
    </dgm:pt>
    <dgm:pt modelId="{8A6C57C3-AC84-4150-AE3B-E16903EA901C}">
      <dgm:prSet phldrT="[Texto]" custT="1"/>
      <dgm:spPr/>
      <dgm:t>
        <a:bodyPr/>
        <a:lstStyle/>
        <a:p>
          <a:r>
            <a:rPr lang="es-EC" sz="1600" dirty="0" err="1">
              <a:solidFill>
                <a:schemeClr val="tx1"/>
              </a:solidFill>
            </a:rPr>
            <a:t>Remun</a:t>
          </a:r>
          <a:r>
            <a:rPr lang="es-EC" sz="1600" dirty="0">
              <a:solidFill>
                <a:schemeClr val="tx1"/>
              </a:solidFill>
            </a:rPr>
            <a:t>. Nivel 1 – 30% mayor a lo fijado para el nivel 1 de categoría inferior. </a:t>
          </a:r>
        </a:p>
      </dgm:t>
    </dgm:pt>
    <dgm:pt modelId="{8D5718B1-A9F3-44E4-B6E6-508DFA71B48A}" type="parTrans" cxnId="{7F54497E-1810-4686-B840-F2B849B02F57}">
      <dgm:prSet/>
      <dgm:spPr/>
      <dgm:t>
        <a:bodyPr/>
        <a:lstStyle/>
        <a:p>
          <a:endParaRPr lang="es-EC">
            <a:solidFill>
              <a:schemeClr val="tx1"/>
            </a:solidFill>
          </a:endParaRPr>
        </a:p>
      </dgm:t>
    </dgm:pt>
    <dgm:pt modelId="{B31EAB99-6DEB-4D98-90C4-0BD50E6547CF}" type="sibTrans" cxnId="{7F54497E-1810-4686-B840-F2B849B02F57}">
      <dgm:prSet/>
      <dgm:spPr/>
      <dgm:t>
        <a:bodyPr/>
        <a:lstStyle/>
        <a:p>
          <a:endParaRPr lang="es-EC">
            <a:solidFill>
              <a:schemeClr val="tx1"/>
            </a:solidFill>
          </a:endParaRPr>
        </a:p>
      </dgm:t>
    </dgm:pt>
    <dgm:pt modelId="{B0E0E654-8D68-4F13-A33F-B2855053A52A}">
      <dgm:prSet phldrT="[Texto]" custT="1"/>
      <dgm:spPr/>
      <dgm:t>
        <a:bodyPr/>
        <a:lstStyle/>
        <a:p>
          <a:r>
            <a:rPr lang="es-EC" sz="2000" b="1" dirty="0">
              <a:solidFill>
                <a:schemeClr val="tx1"/>
              </a:solidFill>
            </a:rPr>
            <a:t>Art. 38 REMUNERACIÓN DEL PERSONAL ACADÉMICO NO TITULAR</a:t>
          </a:r>
        </a:p>
      </dgm:t>
    </dgm:pt>
    <dgm:pt modelId="{426CD89A-1398-4E6D-A930-EB9A326BFE12}" type="parTrans" cxnId="{1085FFD1-2AEB-4223-B7D0-193D591C7013}">
      <dgm:prSet/>
      <dgm:spPr/>
      <dgm:t>
        <a:bodyPr/>
        <a:lstStyle/>
        <a:p>
          <a:endParaRPr lang="es-EC">
            <a:solidFill>
              <a:schemeClr val="tx1"/>
            </a:solidFill>
          </a:endParaRPr>
        </a:p>
      </dgm:t>
    </dgm:pt>
    <dgm:pt modelId="{2273CDE0-827D-4770-B0ED-AB56CDE6FAE3}" type="sibTrans" cxnId="{1085FFD1-2AEB-4223-B7D0-193D591C7013}">
      <dgm:prSet/>
      <dgm:spPr/>
      <dgm:t>
        <a:bodyPr/>
        <a:lstStyle/>
        <a:p>
          <a:endParaRPr lang="es-EC">
            <a:solidFill>
              <a:schemeClr val="tx1"/>
            </a:solidFill>
          </a:endParaRPr>
        </a:p>
      </dgm:t>
    </dgm:pt>
    <dgm:pt modelId="{87E5EBA2-9594-454A-A882-9704F780403F}">
      <dgm:prSet phldrT="[Texto]" custT="1"/>
      <dgm:spPr/>
      <dgm:t>
        <a:bodyPr/>
        <a:lstStyle/>
        <a:p>
          <a:r>
            <a:rPr lang="es-EC" sz="1600" dirty="0">
              <a:solidFill>
                <a:schemeClr val="tx1"/>
              </a:solidFill>
            </a:rPr>
            <a:t>Al menos igual a la del personal académico titular agregado 1. </a:t>
          </a:r>
        </a:p>
      </dgm:t>
    </dgm:pt>
    <dgm:pt modelId="{4D7CC70B-72B1-4847-BF02-67262429DBE5}" type="parTrans" cxnId="{5C308CD2-9D41-414F-85EC-152D5CFD7895}">
      <dgm:prSet/>
      <dgm:spPr/>
      <dgm:t>
        <a:bodyPr/>
        <a:lstStyle/>
        <a:p>
          <a:endParaRPr lang="es-EC">
            <a:solidFill>
              <a:schemeClr val="tx1"/>
            </a:solidFill>
          </a:endParaRPr>
        </a:p>
      </dgm:t>
    </dgm:pt>
    <dgm:pt modelId="{A4C17F10-B43F-4212-9F20-DB3902A7C225}" type="sibTrans" cxnId="{5C308CD2-9D41-414F-85EC-152D5CFD7895}">
      <dgm:prSet/>
      <dgm:spPr/>
      <dgm:t>
        <a:bodyPr/>
        <a:lstStyle/>
        <a:p>
          <a:endParaRPr lang="es-EC">
            <a:solidFill>
              <a:schemeClr val="tx1"/>
            </a:solidFill>
          </a:endParaRPr>
        </a:p>
      </dgm:t>
    </dgm:pt>
    <dgm:pt modelId="{51D01D25-4DB4-4A68-A23D-B33BE1200AD0}">
      <dgm:prSet phldrT="[Texto]"/>
      <dgm:spPr/>
      <dgm:t>
        <a:bodyPr/>
        <a:lstStyle/>
        <a:p>
          <a:r>
            <a:rPr lang="es-EC" b="1" dirty="0">
              <a:solidFill>
                <a:schemeClr val="tx1"/>
              </a:solidFill>
            </a:rPr>
            <a:t>Art. 35 PONDERACIÓN REMUNERACIÓN DE PERSONAL ACADÉMICO A MEDIO TIEMPO Y PARCIAL</a:t>
          </a:r>
        </a:p>
      </dgm:t>
    </dgm:pt>
    <dgm:pt modelId="{DBD67280-7FCF-43F8-B3EC-9F37398509B7}" type="parTrans" cxnId="{11280EFC-BDBD-4C91-919E-15C8F50E81F9}">
      <dgm:prSet/>
      <dgm:spPr/>
      <dgm:t>
        <a:bodyPr/>
        <a:lstStyle/>
        <a:p>
          <a:endParaRPr lang="es-EC"/>
        </a:p>
      </dgm:t>
    </dgm:pt>
    <dgm:pt modelId="{607B18BD-F6D5-4563-9C25-465802A7044B}" type="sibTrans" cxnId="{11280EFC-BDBD-4C91-919E-15C8F50E81F9}">
      <dgm:prSet/>
      <dgm:spPr/>
      <dgm:t>
        <a:bodyPr/>
        <a:lstStyle/>
        <a:p>
          <a:endParaRPr lang="es-EC"/>
        </a:p>
      </dgm:t>
    </dgm:pt>
    <dgm:pt modelId="{D465CFE7-6884-45C3-8912-B6C7DAD91664}">
      <dgm:prSet phldrT="[Texto]"/>
      <dgm:spPr/>
      <dgm:t>
        <a:bodyPr/>
        <a:lstStyle/>
        <a:p>
          <a:r>
            <a:rPr lang="es-EC" dirty="0">
              <a:solidFill>
                <a:schemeClr val="tx1"/>
              </a:solidFill>
            </a:rPr>
            <a:t>Medio tiempo: 0,50 de remuneración TC correspondiente.</a:t>
          </a:r>
        </a:p>
      </dgm:t>
    </dgm:pt>
    <dgm:pt modelId="{8155F25D-CE24-4EED-A19F-438AA8D1A6F6}" type="parTrans" cxnId="{4FF4817D-C358-404B-8B7A-B97B3DE47152}">
      <dgm:prSet/>
      <dgm:spPr/>
      <dgm:t>
        <a:bodyPr/>
        <a:lstStyle/>
        <a:p>
          <a:endParaRPr lang="es-EC"/>
        </a:p>
      </dgm:t>
    </dgm:pt>
    <dgm:pt modelId="{65E260CE-9077-465C-A85B-A0D4CE227670}" type="sibTrans" cxnId="{4FF4817D-C358-404B-8B7A-B97B3DE47152}">
      <dgm:prSet/>
      <dgm:spPr/>
      <dgm:t>
        <a:bodyPr/>
        <a:lstStyle/>
        <a:p>
          <a:endParaRPr lang="es-EC"/>
        </a:p>
      </dgm:t>
    </dgm:pt>
    <dgm:pt modelId="{823D899E-7897-4D84-84BA-9DBE5F0183DC}">
      <dgm:prSet phldrT="[Texto]" custT="1"/>
      <dgm:spPr/>
      <dgm:t>
        <a:bodyPr/>
        <a:lstStyle/>
        <a:p>
          <a:r>
            <a:rPr lang="es-EC" sz="1500" dirty="0">
              <a:solidFill>
                <a:schemeClr val="tx1"/>
              </a:solidFill>
            </a:rPr>
            <a:t>Categorías y niveles</a:t>
          </a:r>
        </a:p>
      </dgm:t>
    </dgm:pt>
    <dgm:pt modelId="{C4D26C88-1153-4CC7-9B56-CE466E5C5DDA}" type="parTrans" cxnId="{83401DE7-2B47-45FE-95B2-8DE935863095}">
      <dgm:prSet/>
      <dgm:spPr/>
      <dgm:t>
        <a:bodyPr/>
        <a:lstStyle/>
        <a:p>
          <a:endParaRPr lang="es-EC"/>
        </a:p>
      </dgm:t>
    </dgm:pt>
    <dgm:pt modelId="{450A2938-00B2-4AC2-9229-7C218908F01B}" type="sibTrans" cxnId="{83401DE7-2B47-45FE-95B2-8DE935863095}">
      <dgm:prSet/>
      <dgm:spPr/>
      <dgm:t>
        <a:bodyPr/>
        <a:lstStyle/>
        <a:p>
          <a:endParaRPr lang="es-EC"/>
        </a:p>
      </dgm:t>
    </dgm:pt>
    <dgm:pt modelId="{0732886E-7FF4-41B9-A593-0627CF13E08B}">
      <dgm:prSet phldrT="[Texto]" custT="1"/>
      <dgm:spPr/>
      <dgm:t>
        <a:bodyPr/>
        <a:lstStyle/>
        <a:p>
          <a:r>
            <a:rPr lang="es-EC" sz="1800" b="1" dirty="0">
              <a:solidFill>
                <a:schemeClr val="tx1"/>
              </a:solidFill>
            </a:rPr>
            <a:t>REMUNERACIONES</a:t>
          </a:r>
          <a:endParaRPr lang="es-EC" sz="1500" dirty="0">
            <a:solidFill>
              <a:schemeClr val="tx1"/>
            </a:solidFill>
          </a:endParaRPr>
        </a:p>
      </dgm:t>
    </dgm:pt>
    <dgm:pt modelId="{84A8BB86-0940-499A-9531-CE5F7FFA299F}" type="parTrans" cxnId="{86723A0E-E5FE-458B-9041-BD2D445FCF98}">
      <dgm:prSet/>
      <dgm:spPr/>
      <dgm:t>
        <a:bodyPr/>
        <a:lstStyle/>
        <a:p>
          <a:endParaRPr lang="es-EC"/>
        </a:p>
      </dgm:t>
    </dgm:pt>
    <dgm:pt modelId="{FFC68F51-02A4-40FC-81F3-9147B16B71B2}" type="sibTrans" cxnId="{86723A0E-E5FE-458B-9041-BD2D445FCF98}">
      <dgm:prSet/>
      <dgm:spPr/>
      <dgm:t>
        <a:bodyPr/>
        <a:lstStyle/>
        <a:p>
          <a:endParaRPr lang="es-EC"/>
        </a:p>
      </dgm:t>
    </dgm:pt>
    <dgm:pt modelId="{385EA3AC-B633-4587-B790-1229FA41952F}">
      <dgm:prSet phldrT="[Texto]" custT="1"/>
      <dgm:spPr/>
      <dgm:t>
        <a:bodyPr/>
        <a:lstStyle/>
        <a:p>
          <a:endParaRPr lang="es-EC" sz="1500" dirty="0">
            <a:solidFill>
              <a:schemeClr val="tx1"/>
            </a:solidFill>
          </a:endParaRPr>
        </a:p>
      </dgm:t>
    </dgm:pt>
    <dgm:pt modelId="{3614DDB2-317D-4DBA-B768-FCD0CE292AE9}" type="parTrans" cxnId="{B71DD665-513F-4D6E-8D28-3765CDB2D5AA}">
      <dgm:prSet/>
      <dgm:spPr/>
      <dgm:t>
        <a:bodyPr/>
        <a:lstStyle/>
        <a:p>
          <a:endParaRPr lang="es-EC"/>
        </a:p>
      </dgm:t>
    </dgm:pt>
    <dgm:pt modelId="{CE448611-7721-4ECD-8D7E-EECEBC38C9C0}" type="sibTrans" cxnId="{B71DD665-513F-4D6E-8D28-3765CDB2D5AA}">
      <dgm:prSet/>
      <dgm:spPr/>
      <dgm:t>
        <a:bodyPr/>
        <a:lstStyle/>
        <a:p>
          <a:endParaRPr lang="es-EC"/>
        </a:p>
      </dgm:t>
    </dgm:pt>
    <dgm:pt modelId="{3AD11052-C458-409E-A27F-D743B40B151A}">
      <dgm:prSet phldrT="[Texto]" custT="1"/>
      <dgm:spPr/>
      <dgm:t>
        <a:bodyPr/>
        <a:lstStyle/>
        <a:p>
          <a:r>
            <a:rPr lang="es-EC" sz="1600" dirty="0" err="1">
              <a:solidFill>
                <a:schemeClr val="tx1"/>
              </a:solidFill>
            </a:rPr>
            <a:t>Remun</a:t>
          </a:r>
          <a:r>
            <a:rPr lang="es-EC" sz="1600" dirty="0">
              <a:solidFill>
                <a:schemeClr val="tx1"/>
              </a:solidFill>
            </a:rPr>
            <a:t>. Nivel 3 – 30% mayor a lo fijado para el nivel 1 de la misma  categoría.</a:t>
          </a:r>
        </a:p>
      </dgm:t>
    </dgm:pt>
    <dgm:pt modelId="{26A411AE-AD04-428C-84B3-01FEEEC9AF24}" type="parTrans" cxnId="{5139E0AA-6383-4F2E-8EAC-6D49D8319C5B}">
      <dgm:prSet/>
      <dgm:spPr/>
      <dgm:t>
        <a:bodyPr/>
        <a:lstStyle/>
        <a:p>
          <a:endParaRPr lang="es-EC"/>
        </a:p>
      </dgm:t>
    </dgm:pt>
    <dgm:pt modelId="{189B76FA-9535-4261-A0D8-B36E7DDE4E9B}" type="sibTrans" cxnId="{5139E0AA-6383-4F2E-8EAC-6D49D8319C5B}">
      <dgm:prSet/>
      <dgm:spPr/>
      <dgm:t>
        <a:bodyPr/>
        <a:lstStyle/>
        <a:p>
          <a:endParaRPr lang="es-EC"/>
        </a:p>
      </dgm:t>
    </dgm:pt>
    <dgm:pt modelId="{585A0E90-57E3-400C-92B6-D7A684987C41}">
      <dgm:prSet phldrT="[Texto]" custT="1"/>
      <dgm:spPr/>
      <dgm:t>
        <a:bodyPr/>
        <a:lstStyle/>
        <a:p>
          <a:r>
            <a:rPr lang="es-EC" sz="1600" dirty="0">
              <a:solidFill>
                <a:schemeClr val="tx1"/>
              </a:solidFill>
            </a:rPr>
            <a:t>No mayor a la remuneración del SP8. </a:t>
          </a:r>
        </a:p>
      </dgm:t>
    </dgm:pt>
    <dgm:pt modelId="{41DCF43A-E03A-4472-809A-3243D6825A7A}" type="parTrans" cxnId="{E4961E59-3550-47EA-A87D-C44BFC7DC70D}">
      <dgm:prSet/>
      <dgm:spPr/>
      <dgm:t>
        <a:bodyPr/>
        <a:lstStyle/>
        <a:p>
          <a:endParaRPr lang="es-EC"/>
        </a:p>
      </dgm:t>
    </dgm:pt>
    <dgm:pt modelId="{21BEE9CE-3B53-47E9-A7EF-3CE8560DD804}" type="sibTrans" cxnId="{E4961E59-3550-47EA-A87D-C44BFC7DC70D}">
      <dgm:prSet/>
      <dgm:spPr/>
      <dgm:t>
        <a:bodyPr/>
        <a:lstStyle/>
        <a:p>
          <a:endParaRPr lang="es-EC"/>
        </a:p>
      </dgm:t>
    </dgm:pt>
    <dgm:pt modelId="{5DA931E0-D2BE-4106-BC05-1044E43CCFFF}">
      <dgm:prSet phldrT="[Texto]" custT="1"/>
      <dgm:spPr/>
      <dgm:t>
        <a:bodyPr/>
        <a:lstStyle/>
        <a:p>
          <a:r>
            <a:rPr lang="es-EC" sz="1600" dirty="0">
              <a:solidFill>
                <a:schemeClr val="tx1"/>
              </a:solidFill>
            </a:rPr>
            <a:t>Personal académico ocasional equivalente a la escala del personal académico auxiliar 1.  </a:t>
          </a:r>
          <a:r>
            <a:rPr lang="es-EC" sz="1600" dirty="0" err="1">
              <a:solidFill>
                <a:schemeClr val="tx1"/>
              </a:solidFill>
            </a:rPr>
            <a:t>Ph.D</a:t>
          </a:r>
          <a:r>
            <a:rPr lang="es-EC" sz="1600" dirty="0">
              <a:solidFill>
                <a:schemeClr val="tx1"/>
              </a:solidFill>
            </a:rPr>
            <a:t>. (equivalente a la del agregado 1)</a:t>
          </a:r>
        </a:p>
      </dgm:t>
    </dgm:pt>
    <dgm:pt modelId="{67E1717C-8EDC-46C4-82BD-5A7877A0ECA0}" type="parTrans" cxnId="{030FDA55-EDF3-480B-9469-4825464A2200}">
      <dgm:prSet/>
      <dgm:spPr/>
      <dgm:t>
        <a:bodyPr/>
        <a:lstStyle/>
        <a:p>
          <a:endParaRPr lang="es-EC"/>
        </a:p>
      </dgm:t>
    </dgm:pt>
    <dgm:pt modelId="{386C22CB-2174-4651-A943-F0B111A08BDF}" type="sibTrans" cxnId="{030FDA55-EDF3-480B-9469-4825464A2200}">
      <dgm:prSet/>
      <dgm:spPr/>
      <dgm:t>
        <a:bodyPr/>
        <a:lstStyle/>
        <a:p>
          <a:endParaRPr lang="es-EC"/>
        </a:p>
      </dgm:t>
    </dgm:pt>
    <dgm:pt modelId="{B1C1A35B-87B2-46D3-AD3F-C25DACDBBD42}">
      <dgm:prSet phldrT="[Texto]"/>
      <dgm:spPr/>
      <dgm:t>
        <a:bodyPr/>
        <a:lstStyle/>
        <a:p>
          <a:r>
            <a:rPr lang="es-EC" dirty="0">
              <a:solidFill>
                <a:schemeClr val="tx1"/>
              </a:solidFill>
            </a:rPr>
            <a:t>Tiempo parcial: Carga horaria (40 horas TC) </a:t>
          </a:r>
        </a:p>
      </dgm:t>
    </dgm:pt>
    <dgm:pt modelId="{A983A964-E784-46ED-B69A-22B683B7D015}" type="parTrans" cxnId="{9887E5E3-B190-4496-B54F-FAC1AB27BA71}">
      <dgm:prSet/>
      <dgm:spPr/>
      <dgm:t>
        <a:bodyPr/>
        <a:lstStyle/>
        <a:p>
          <a:endParaRPr lang="es-EC"/>
        </a:p>
      </dgm:t>
    </dgm:pt>
    <dgm:pt modelId="{C54898E4-48A4-4EBB-86A4-72A7AE5C96E3}" type="sibTrans" cxnId="{9887E5E3-B190-4496-B54F-FAC1AB27BA71}">
      <dgm:prSet/>
      <dgm:spPr/>
      <dgm:t>
        <a:bodyPr/>
        <a:lstStyle/>
        <a:p>
          <a:endParaRPr lang="es-EC"/>
        </a:p>
      </dgm:t>
    </dgm:pt>
    <dgm:pt modelId="{146864A8-968D-49F3-A1B1-8B32420004F5}" type="pres">
      <dgm:prSet presAssocID="{E9D6E43E-5D20-4797-B771-EF42ADB5A153}" presName="diagram" presStyleCnt="0">
        <dgm:presLayoutVars>
          <dgm:dir/>
          <dgm:resizeHandles val="exact"/>
        </dgm:presLayoutVars>
      </dgm:prSet>
      <dgm:spPr/>
      <dgm:t>
        <a:bodyPr/>
        <a:lstStyle/>
        <a:p>
          <a:endParaRPr lang="es-EC"/>
        </a:p>
      </dgm:t>
    </dgm:pt>
    <dgm:pt modelId="{2F849300-0229-4BBF-B288-9571659AE6AA}" type="pres">
      <dgm:prSet presAssocID="{7BBBB3F1-79C0-49ED-9CA7-9874EBA4FBB8}" presName="node" presStyleLbl="node1" presStyleIdx="0" presStyleCnt="6">
        <dgm:presLayoutVars>
          <dgm:bulletEnabled val="1"/>
        </dgm:presLayoutVars>
      </dgm:prSet>
      <dgm:spPr/>
      <dgm:t>
        <a:bodyPr/>
        <a:lstStyle/>
        <a:p>
          <a:endParaRPr lang="es-EC"/>
        </a:p>
      </dgm:t>
    </dgm:pt>
    <dgm:pt modelId="{AB3DFFD2-5893-4DE5-BE22-F13F3B2C059C}" type="pres">
      <dgm:prSet presAssocID="{B77B0DD5-19A9-4363-BBE3-F2ACD0372AB7}" presName="sibTrans" presStyleCnt="0"/>
      <dgm:spPr/>
    </dgm:pt>
    <dgm:pt modelId="{8BAB6025-4E52-4D70-9B87-82446AFBCFD9}" type="pres">
      <dgm:prSet presAssocID="{AF066E82-7C24-465C-90B6-3455AD1D9A79}" presName="node" presStyleLbl="node1" presStyleIdx="1" presStyleCnt="6">
        <dgm:presLayoutVars>
          <dgm:bulletEnabled val="1"/>
        </dgm:presLayoutVars>
      </dgm:prSet>
      <dgm:spPr/>
      <dgm:t>
        <a:bodyPr/>
        <a:lstStyle/>
        <a:p>
          <a:endParaRPr lang="es-EC"/>
        </a:p>
      </dgm:t>
    </dgm:pt>
    <dgm:pt modelId="{5C9C3B66-114D-4F16-9B96-96AD02716ED5}" type="pres">
      <dgm:prSet presAssocID="{A25894E3-BBEE-464A-A7E1-D672895A1C74}" presName="sibTrans" presStyleCnt="0"/>
      <dgm:spPr/>
    </dgm:pt>
    <dgm:pt modelId="{1D49CE7B-D673-4AC5-89C6-DDB1268EBC5D}" type="pres">
      <dgm:prSet presAssocID="{AC99B759-236D-4F4E-BB1D-E9AAD82C5AC6}" presName="node" presStyleLbl="node1" presStyleIdx="2" presStyleCnt="6">
        <dgm:presLayoutVars>
          <dgm:bulletEnabled val="1"/>
        </dgm:presLayoutVars>
      </dgm:prSet>
      <dgm:spPr/>
      <dgm:t>
        <a:bodyPr/>
        <a:lstStyle/>
        <a:p>
          <a:endParaRPr lang="es-EC"/>
        </a:p>
      </dgm:t>
    </dgm:pt>
    <dgm:pt modelId="{8423CEBE-B902-4033-B4F8-114145DAE203}" type="pres">
      <dgm:prSet presAssocID="{FCFE0D3C-738B-433F-A288-C431607A6155}" presName="sibTrans" presStyleCnt="0"/>
      <dgm:spPr/>
    </dgm:pt>
    <dgm:pt modelId="{A196F865-7845-4BBC-A447-45B9415F8C33}" type="pres">
      <dgm:prSet presAssocID="{F6FD4C60-C49F-499D-AE5B-858955C2BA9C}" presName="node" presStyleLbl="node1" presStyleIdx="3" presStyleCnt="6" custScaleY="130690">
        <dgm:presLayoutVars>
          <dgm:bulletEnabled val="1"/>
        </dgm:presLayoutVars>
      </dgm:prSet>
      <dgm:spPr/>
      <dgm:t>
        <a:bodyPr/>
        <a:lstStyle/>
        <a:p>
          <a:endParaRPr lang="es-EC"/>
        </a:p>
      </dgm:t>
    </dgm:pt>
    <dgm:pt modelId="{2DF1F46C-0360-460B-8F41-558B2A886633}" type="pres">
      <dgm:prSet presAssocID="{4586524C-0AB9-4771-9EA6-75CDF03C237B}" presName="sibTrans" presStyleCnt="0"/>
      <dgm:spPr/>
    </dgm:pt>
    <dgm:pt modelId="{E9032FE4-0EEA-4C6F-9CAA-952ABB6673CB}" type="pres">
      <dgm:prSet presAssocID="{B0E0E654-8D68-4F13-A33F-B2855053A52A}" presName="node" presStyleLbl="node1" presStyleIdx="4" presStyleCnt="6" custScaleY="128622" custLinFactNeighborX="1655" custLinFactNeighborY="1">
        <dgm:presLayoutVars>
          <dgm:bulletEnabled val="1"/>
        </dgm:presLayoutVars>
      </dgm:prSet>
      <dgm:spPr/>
      <dgm:t>
        <a:bodyPr/>
        <a:lstStyle/>
        <a:p>
          <a:endParaRPr lang="es-EC"/>
        </a:p>
      </dgm:t>
    </dgm:pt>
    <dgm:pt modelId="{3884959B-D2DE-41B5-9791-97FD04C33A93}" type="pres">
      <dgm:prSet presAssocID="{2273CDE0-827D-4770-B0ED-AB56CDE6FAE3}" presName="sibTrans" presStyleCnt="0"/>
      <dgm:spPr/>
    </dgm:pt>
    <dgm:pt modelId="{175D229D-BECA-4808-8DE9-856B69B4C8FD}" type="pres">
      <dgm:prSet presAssocID="{51D01D25-4DB4-4A68-A23D-B33BE1200AD0}" presName="node" presStyleLbl="node1" presStyleIdx="5" presStyleCnt="6" custScaleY="134368">
        <dgm:presLayoutVars>
          <dgm:bulletEnabled val="1"/>
        </dgm:presLayoutVars>
      </dgm:prSet>
      <dgm:spPr/>
      <dgm:t>
        <a:bodyPr/>
        <a:lstStyle/>
        <a:p>
          <a:endParaRPr lang="es-EC"/>
        </a:p>
      </dgm:t>
    </dgm:pt>
  </dgm:ptLst>
  <dgm:cxnLst>
    <dgm:cxn modelId="{E4961E59-3550-47EA-A87D-C44BFC7DC70D}" srcId="{F6FD4C60-C49F-499D-AE5B-858955C2BA9C}" destId="{585A0E90-57E3-400C-92B6-D7A684987C41}" srcOrd="2" destOrd="0" parTransId="{41DCF43A-E03A-4472-809A-3243D6825A7A}" sibTransId="{21BEE9CE-3B53-47E9-A7EF-3CE8560DD804}"/>
    <dgm:cxn modelId="{4930C669-C0D2-4D7E-890F-457B9E20967B}" type="presOf" srcId="{51D01D25-4DB4-4A68-A23D-B33BE1200AD0}" destId="{175D229D-BECA-4808-8DE9-856B69B4C8FD}" srcOrd="0" destOrd="0" presId="urn:microsoft.com/office/officeart/2005/8/layout/default"/>
    <dgm:cxn modelId="{1085FFD1-2AEB-4223-B7D0-193D591C7013}" srcId="{E9D6E43E-5D20-4797-B771-EF42ADB5A153}" destId="{B0E0E654-8D68-4F13-A33F-B2855053A52A}" srcOrd="4" destOrd="0" parTransId="{426CD89A-1398-4E6D-A930-EB9A326BFE12}" sibTransId="{2273CDE0-827D-4770-B0ED-AB56CDE6FAE3}"/>
    <dgm:cxn modelId="{D214CFA9-C9D5-41E6-A668-A47119C24751}" type="presOf" srcId="{385EA3AC-B633-4587-B790-1229FA41952F}" destId="{2F849300-0229-4BBF-B288-9571659AE6AA}" srcOrd="0" destOrd="3" presId="urn:microsoft.com/office/officeart/2005/8/layout/default"/>
    <dgm:cxn modelId="{278893FB-1412-4023-B189-F1606FBD152A}" srcId="{E9D6E43E-5D20-4797-B771-EF42ADB5A153}" destId="{AC99B759-236D-4F4E-BB1D-E9AAD82C5AC6}" srcOrd="2" destOrd="0" parTransId="{AD4E0054-8616-4166-A447-A750937A4002}" sibTransId="{FCFE0D3C-738B-433F-A288-C431607A6155}"/>
    <dgm:cxn modelId="{D186E8EB-5704-451F-8A25-0251A51896E5}" type="presOf" srcId="{E9D6E43E-5D20-4797-B771-EF42ADB5A153}" destId="{146864A8-968D-49F3-A1B1-8B32420004F5}" srcOrd="0" destOrd="0" presId="urn:microsoft.com/office/officeart/2005/8/layout/default"/>
    <dgm:cxn modelId="{6117E751-4E1D-4737-A46F-EE6CEED42F82}" type="presOf" srcId="{5DA931E0-D2BE-4106-BC05-1044E43CCFFF}" destId="{E9032FE4-0EEA-4C6F-9CAA-952ABB6673CB}" srcOrd="0" destOrd="2" presId="urn:microsoft.com/office/officeart/2005/8/layout/default"/>
    <dgm:cxn modelId="{B94EDA82-C8EB-498F-A638-B2CEAFB32011}" type="presOf" srcId="{7BBBB3F1-79C0-49ED-9CA7-9874EBA4FBB8}" destId="{2F849300-0229-4BBF-B288-9571659AE6AA}" srcOrd="0" destOrd="0" presId="urn:microsoft.com/office/officeart/2005/8/layout/default"/>
    <dgm:cxn modelId="{7F54497E-1810-4686-B840-F2B849B02F57}" srcId="{F6FD4C60-C49F-499D-AE5B-858955C2BA9C}" destId="{8A6C57C3-AC84-4150-AE3B-E16903EA901C}" srcOrd="0" destOrd="0" parTransId="{8D5718B1-A9F3-44E4-B6E6-508DFA71B48A}" sibTransId="{B31EAB99-6DEB-4D98-90C4-0BD50E6547CF}"/>
    <dgm:cxn modelId="{030FDA55-EDF3-480B-9469-4825464A2200}" srcId="{B0E0E654-8D68-4F13-A33F-B2855053A52A}" destId="{5DA931E0-D2BE-4106-BC05-1044E43CCFFF}" srcOrd="1" destOrd="0" parTransId="{67E1717C-8EDC-46C4-82BD-5A7877A0ECA0}" sibTransId="{386C22CB-2174-4651-A943-F0B111A08BDF}"/>
    <dgm:cxn modelId="{F8DC2092-EE04-4687-9A85-22680E533061}" type="presOf" srcId="{AF066E82-7C24-465C-90B6-3455AD1D9A79}" destId="{8BAB6025-4E52-4D70-9B87-82446AFBCFD9}" srcOrd="0" destOrd="0" presId="urn:microsoft.com/office/officeart/2005/8/layout/default"/>
    <dgm:cxn modelId="{DACC804E-EA4D-477F-B76C-99EF441487AD}" type="presOf" srcId="{B1C1A35B-87B2-46D3-AD3F-C25DACDBBD42}" destId="{175D229D-BECA-4808-8DE9-856B69B4C8FD}" srcOrd="0" destOrd="2" presId="urn:microsoft.com/office/officeart/2005/8/layout/default"/>
    <dgm:cxn modelId="{800D8C66-FBA7-4C73-9CE0-7F4EA321C23C}" type="presOf" srcId="{823D899E-7897-4D84-84BA-9DBE5F0183DC}" destId="{2F849300-0229-4BBF-B288-9571659AE6AA}" srcOrd="0" destOrd="5" presId="urn:microsoft.com/office/officeart/2005/8/layout/default"/>
    <dgm:cxn modelId="{F678954D-44AD-44E1-A94A-ED19CED08154}" type="presOf" srcId="{585A0E90-57E3-400C-92B6-D7A684987C41}" destId="{A196F865-7845-4BBC-A447-45B9415F8C33}" srcOrd="0" destOrd="3" presId="urn:microsoft.com/office/officeart/2005/8/layout/default"/>
    <dgm:cxn modelId="{44A10239-DFBB-412A-B16F-DB5FB7B46645}" type="presOf" srcId="{8A6C57C3-AC84-4150-AE3B-E16903EA901C}" destId="{A196F865-7845-4BBC-A447-45B9415F8C33}" srcOrd="0" destOrd="1" presId="urn:microsoft.com/office/officeart/2005/8/layout/default"/>
    <dgm:cxn modelId="{2240EB28-9C6E-4804-ADF9-D0542DAB8C75}" type="presOf" srcId="{D725E241-C732-43D8-B882-DE70E573B475}" destId="{2F849300-0229-4BBF-B288-9571659AE6AA}" srcOrd="0" destOrd="2" presId="urn:microsoft.com/office/officeart/2005/8/layout/default"/>
    <dgm:cxn modelId="{FE8308BA-3B93-4859-A001-A3FF2C857E22}" srcId="{E9D6E43E-5D20-4797-B771-EF42ADB5A153}" destId="{F6FD4C60-C49F-499D-AE5B-858955C2BA9C}" srcOrd="3" destOrd="0" parTransId="{F3DED319-57CF-45F4-A6C2-2F6C538E1E4C}" sibTransId="{4586524C-0AB9-4771-9EA6-75CDF03C237B}"/>
    <dgm:cxn modelId="{83401DE7-2B47-45FE-95B2-8DE935863095}" srcId="{7BBBB3F1-79C0-49ED-9CA7-9874EBA4FBB8}" destId="{823D899E-7897-4D84-84BA-9DBE5F0183DC}" srcOrd="4" destOrd="0" parTransId="{C4D26C88-1153-4CC7-9B56-CE466E5C5DDA}" sibTransId="{450A2938-00B2-4AC2-9229-7C218908F01B}"/>
    <dgm:cxn modelId="{E5AA378D-DDEB-40DA-8317-7103540B9C4C}" type="presOf" srcId="{D465CFE7-6884-45C3-8912-B6C7DAD91664}" destId="{175D229D-BECA-4808-8DE9-856B69B4C8FD}" srcOrd="0" destOrd="1" presId="urn:microsoft.com/office/officeart/2005/8/layout/default"/>
    <dgm:cxn modelId="{86723A0E-E5FE-458B-9041-BD2D445FCF98}" srcId="{7BBBB3F1-79C0-49ED-9CA7-9874EBA4FBB8}" destId="{0732886E-7FF4-41B9-A593-0627CF13E08B}" srcOrd="3" destOrd="0" parTransId="{84A8BB86-0940-499A-9531-CE5F7FFA299F}" sibTransId="{FFC68F51-02A4-40FC-81F3-9147B16B71B2}"/>
    <dgm:cxn modelId="{11280EFC-BDBD-4C91-919E-15C8F50E81F9}" srcId="{E9D6E43E-5D20-4797-B771-EF42ADB5A153}" destId="{51D01D25-4DB4-4A68-A23D-B33BE1200AD0}" srcOrd="5" destOrd="0" parTransId="{DBD67280-7FCF-43F8-B3EC-9F37398509B7}" sibTransId="{607B18BD-F6D5-4563-9C25-465802A7044B}"/>
    <dgm:cxn modelId="{D0CDDC39-D278-409F-B907-8E1F34B8C597}" type="presOf" srcId="{0732886E-7FF4-41B9-A593-0627CF13E08B}" destId="{2F849300-0229-4BBF-B288-9571659AE6AA}" srcOrd="0" destOrd="4" presId="urn:microsoft.com/office/officeart/2005/8/layout/default"/>
    <dgm:cxn modelId="{A80AD000-1FE1-425C-A1BD-BA518AEE77D9}" type="presOf" srcId="{AC99B759-236D-4F4E-BB1D-E9AAD82C5AC6}" destId="{1D49CE7B-D673-4AC5-89C6-DDB1268EBC5D}" srcOrd="0" destOrd="0" presId="urn:microsoft.com/office/officeart/2005/8/layout/default"/>
    <dgm:cxn modelId="{5139E0AA-6383-4F2E-8EAC-6D49D8319C5B}" srcId="{F6FD4C60-C49F-499D-AE5B-858955C2BA9C}" destId="{3AD11052-C458-409E-A27F-D743B40B151A}" srcOrd="1" destOrd="0" parTransId="{26A411AE-AD04-428C-84B3-01FEEEC9AF24}" sibTransId="{189B76FA-9535-4261-A0D8-B36E7DDE4E9B}"/>
    <dgm:cxn modelId="{AE875254-9444-4055-9C09-C750B240C103}" type="presOf" srcId="{87E5EBA2-9594-454A-A882-9704F780403F}" destId="{E9032FE4-0EEA-4C6F-9CAA-952ABB6673CB}" srcOrd="0" destOrd="1" presId="urn:microsoft.com/office/officeart/2005/8/layout/default"/>
    <dgm:cxn modelId="{4FF4817D-C358-404B-8B7A-B97B3DE47152}" srcId="{51D01D25-4DB4-4A68-A23D-B33BE1200AD0}" destId="{D465CFE7-6884-45C3-8912-B6C7DAD91664}" srcOrd="0" destOrd="0" parTransId="{8155F25D-CE24-4EED-A19F-438AA8D1A6F6}" sibTransId="{65E260CE-9077-465C-A85B-A0D4CE227670}"/>
    <dgm:cxn modelId="{B71DD665-513F-4D6E-8D28-3765CDB2D5AA}" srcId="{7BBBB3F1-79C0-49ED-9CA7-9874EBA4FBB8}" destId="{385EA3AC-B633-4587-B790-1229FA41952F}" srcOrd="2" destOrd="0" parTransId="{3614DDB2-317D-4DBA-B768-FCD0CE292AE9}" sibTransId="{CE448611-7721-4ECD-8D7E-EECEBC38C9C0}"/>
    <dgm:cxn modelId="{0D094353-60FD-47A8-8B17-3BCDFEF9D504}" type="presOf" srcId="{B0E0E654-8D68-4F13-A33F-B2855053A52A}" destId="{E9032FE4-0EEA-4C6F-9CAA-952ABB6673CB}" srcOrd="0" destOrd="0" presId="urn:microsoft.com/office/officeart/2005/8/layout/default"/>
    <dgm:cxn modelId="{9887E5E3-B190-4496-B54F-FAC1AB27BA71}" srcId="{51D01D25-4DB4-4A68-A23D-B33BE1200AD0}" destId="{B1C1A35B-87B2-46D3-AD3F-C25DACDBBD42}" srcOrd="1" destOrd="0" parTransId="{A983A964-E784-46ED-B69A-22B683B7D015}" sibTransId="{C54898E4-48A4-4EBB-86A4-72A7AE5C96E3}"/>
    <dgm:cxn modelId="{B56537EF-E7D1-4D30-AB44-FA70BE9A25D4}" srcId="{7BBBB3F1-79C0-49ED-9CA7-9874EBA4FBB8}" destId="{0C2F1B72-2C0D-4A61-BED0-8DE3E4E0C2B2}" srcOrd="0" destOrd="0" parTransId="{A314ED3D-A019-44AD-947F-14CC16D921FA}" sibTransId="{21C85F5D-45AF-4E8B-BCFF-2F5D744C7FC6}"/>
    <dgm:cxn modelId="{095F1C6B-3140-409B-9E2E-F865DBE41314}" srcId="{7BBBB3F1-79C0-49ED-9CA7-9874EBA4FBB8}" destId="{D725E241-C732-43D8-B882-DE70E573B475}" srcOrd="1" destOrd="0" parTransId="{004399FC-2935-433B-8730-866E53E3434C}" sibTransId="{E9735DCD-C682-41E1-8883-4A8527E8739B}"/>
    <dgm:cxn modelId="{53734AA8-3C9F-4D0A-B0CB-CDC3B83D08B7}" type="presOf" srcId="{3AD11052-C458-409E-A27F-D743B40B151A}" destId="{A196F865-7845-4BBC-A447-45B9415F8C33}" srcOrd="0" destOrd="2" presId="urn:microsoft.com/office/officeart/2005/8/layout/default"/>
    <dgm:cxn modelId="{A94C1088-6B65-49E6-9895-B1A9AA9912D6}" srcId="{E9D6E43E-5D20-4797-B771-EF42ADB5A153}" destId="{7BBBB3F1-79C0-49ED-9CA7-9874EBA4FBB8}" srcOrd="0" destOrd="0" parTransId="{65F7C9B9-B350-44BB-B412-8EBA38B696A6}" sibTransId="{B77B0DD5-19A9-4363-BBE3-F2ACD0372AB7}"/>
    <dgm:cxn modelId="{6868667C-FFF9-4491-A0A3-E7038DF746A0}" type="presOf" srcId="{0C2F1B72-2C0D-4A61-BED0-8DE3E4E0C2B2}" destId="{2F849300-0229-4BBF-B288-9571659AE6AA}" srcOrd="0" destOrd="1" presId="urn:microsoft.com/office/officeart/2005/8/layout/default"/>
    <dgm:cxn modelId="{FB5C3BE5-3E61-45C7-9963-5DD4546A451A}" type="presOf" srcId="{F6FD4C60-C49F-499D-AE5B-858955C2BA9C}" destId="{A196F865-7845-4BBC-A447-45B9415F8C33}" srcOrd="0" destOrd="0" presId="urn:microsoft.com/office/officeart/2005/8/layout/default"/>
    <dgm:cxn modelId="{F89B1C7F-F16C-41EE-AFCF-924F9CCEC0B6}" srcId="{E9D6E43E-5D20-4797-B771-EF42ADB5A153}" destId="{AF066E82-7C24-465C-90B6-3455AD1D9A79}" srcOrd="1" destOrd="0" parTransId="{F5FCB978-4EF2-47DA-9B42-C0F67169A8EA}" sibTransId="{A25894E3-BBEE-464A-A7E1-D672895A1C74}"/>
    <dgm:cxn modelId="{5C308CD2-9D41-414F-85EC-152D5CFD7895}" srcId="{B0E0E654-8D68-4F13-A33F-B2855053A52A}" destId="{87E5EBA2-9594-454A-A882-9704F780403F}" srcOrd="0" destOrd="0" parTransId="{4D7CC70B-72B1-4847-BF02-67262429DBE5}" sibTransId="{A4C17F10-B43F-4212-9F20-DB3902A7C225}"/>
    <dgm:cxn modelId="{B47D7E13-2BFA-49A1-8E6F-1F2E0A2D14E2}" type="presParOf" srcId="{146864A8-968D-49F3-A1B1-8B32420004F5}" destId="{2F849300-0229-4BBF-B288-9571659AE6AA}" srcOrd="0" destOrd="0" presId="urn:microsoft.com/office/officeart/2005/8/layout/default"/>
    <dgm:cxn modelId="{08798451-7AEA-4451-A498-98B20D8CB451}" type="presParOf" srcId="{146864A8-968D-49F3-A1B1-8B32420004F5}" destId="{AB3DFFD2-5893-4DE5-BE22-F13F3B2C059C}" srcOrd="1" destOrd="0" presId="urn:microsoft.com/office/officeart/2005/8/layout/default"/>
    <dgm:cxn modelId="{2ED6DBB2-EBD4-44E0-8C70-6D0F0318E6E3}" type="presParOf" srcId="{146864A8-968D-49F3-A1B1-8B32420004F5}" destId="{8BAB6025-4E52-4D70-9B87-82446AFBCFD9}" srcOrd="2" destOrd="0" presId="urn:microsoft.com/office/officeart/2005/8/layout/default"/>
    <dgm:cxn modelId="{E2DD1FA0-1E9C-4730-8847-6E2DED121AC7}" type="presParOf" srcId="{146864A8-968D-49F3-A1B1-8B32420004F5}" destId="{5C9C3B66-114D-4F16-9B96-96AD02716ED5}" srcOrd="3" destOrd="0" presId="urn:microsoft.com/office/officeart/2005/8/layout/default"/>
    <dgm:cxn modelId="{08A1E9F2-6DEA-49FA-A4F0-772F5757AA5D}" type="presParOf" srcId="{146864A8-968D-49F3-A1B1-8B32420004F5}" destId="{1D49CE7B-D673-4AC5-89C6-DDB1268EBC5D}" srcOrd="4" destOrd="0" presId="urn:microsoft.com/office/officeart/2005/8/layout/default"/>
    <dgm:cxn modelId="{199012F8-1E96-4F88-9E0B-2CD99D5D300B}" type="presParOf" srcId="{146864A8-968D-49F3-A1B1-8B32420004F5}" destId="{8423CEBE-B902-4033-B4F8-114145DAE203}" srcOrd="5" destOrd="0" presId="urn:microsoft.com/office/officeart/2005/8/layout/default"/>
    <dgm:cxn modelId="{393A4705-053B-4DA6-ACEE-ABE81741A67C}" type="presParOf" srcId="{146864A8-968D-49F3-A1B1-8B32420004F5}" destId="{A196F865-7845-4BBC-A447-45B9415F8C33}" srcOrd="6" destOrd="0" presId="urn:microsoft.com/office/officeart/2005/8/layout/default"/>
    <dgm:cxn modelId="{24327330-5660-4862-AF5D-FF720F924274}" type="presParOf" srcId="{146864A8-968D-49F3-A1B1-8B32420004F5}" destId="{2DF1F46C-0360-460B-8F41-558B2A886633}" srcOrd="7" destOrd="0" presId="urn:microsoft.com/office/officeart/2005/8/layout/default"/>
    <dgm:cxn modelId="{32263CF9-0CDF-4E81-9E9C-57EBA31CBDC1}" type="presParOf" srcId="{146864A8-968D-49F3-A1B1-8B32420004F5}" destId="{E9032FE4-0EEA-4C6F-9CAA-952ABB6673CB}" srcOrd="8" destOrd="0" presId="urn:microsoft.com/office/officeart/2005/8/layout/default"/>
    <dgm:cxn modelId="{B35496DC-3D74-4CE5-A11A-82ED3C16FB5C}" type="presParOf" srcId="{146864A8-968D-49F3-A1B1-8B32420004F5}" destId="{3884959B-D2DE-41B5-9791-97FD04C33A93}" srcOrd="9" destOrd="0" presId="urn:microsoft.com/office/officeart/2005/8/layout/default"/>
    <dgm:cxn modelId="{E55B4F23-9479-4D87-B383-55F4B793CCD4}" type="presParOf" srcId="{146864A8-968D-49F3-A1B1-8B32420004F5}" destId="{175D229D-BECA-4808-8DE9-856B69B4C8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174CE7-3438-4606-B9E4-041DE56BCA72}"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es-EC"/>
        </a:p>
      </dgm:t>
    </dgm:pt>
    <dgm:pt modelId="{E6362417-7BFE-4B0B-B0B2-0F3534423E9C}">
      <dgm:prSet phldrT="[Texto]" custT="1"/>
      <dgm:spPr>
        <a:solidFill>
          <a:schemeClr val="bg2"/>
        </a:solidFill>
      </dgm:spPr>
      <dgm:t>
        <a:bodyPr/>
        <a:lstStyle/>
        <a:p>
          <a:r>
            <a:rPr lang="es-EC" sz="1600" b="1" dirty="0">
              <a:solidFill>
                <a:schemeClr val="tx1"/>
              </a:solidFill>
            </a:rPr>
            <a:t>Docente titular auxiliar</a:t>
          </a:r>
        </a:p>
        <a:p>
          <a:endParaRPr lang="es-EC" sz="1800" dirty="0">
            <a:solidFill>
              <a:schemeClr val="tx1"/>
            </a:solidFill>
          </a:endParaRPr>
        </a:p>
      </dgm:t>
    </dgm:pt>
    <dgm:pt modelId="{6F2C238D-AB4C-4B10-9D31-72ACF831BB22}" type="parTrans" cxnId="{144EEA78-1765-4FC9-BF13-46D7476980C6}">
      <dgm:prSet/>
      <dgm:spPr/>
      <dgm:t>
        <a:bodyPr/>
        <a:lstStyle/>
        <a:p>
          <a:endParaRPr lang="es-EC">
            <a:solidFill>
              <a:schemeClr val="tx1"/>
            </a:solidFill>
          </a:endParaRPr>
        </a:p>
      </dgm:t>
    </dgm:pt>
    <dgm:pt modelId="{B99C5FAD-CF63-4884-811B-598AAD317BF0}" type="sibTrans" cxnId="{144EEA78-1765-4FC9-BF13-46D7476980C6}">
      <dgm:prSet/>
      <dgm:spPr/>
      <dgm:t>
        <a:bodyPr/>
        <a:lstStyle/>
        <a:p>
          <a:endParaRPr lang="es-EC">
            <a:solidFill>
              <a:schemeClr val="tx1"/>
            </a:solidFill>
          </a:endParaRPr>
        </a:p>
      </dgm:t>
    </dgm:pt>
    <dgm:pt modelId="{1A893D98-D639-4FBF-A208-6E7EA3FEC514}">
      <dgm:prSet phldrT="[Texto]" custT="1"/>
      <dgm:spPr>
        <a:solidFill>
          <a:schemeClr val="bg2"/>
        </a:solidFill>
      </dgm:spPr>
      <dgm:t>
        <a:bodyPr/>
        <a:lstStyle/>
        <a:p>
          <a:r>
            <a:rPr lang="es-EC" sz="1600" dirty="0">
              <a:solidFill>
                <a:schemeClr val="tx1"/>
              </a:solidFill>
            </a:rPr>
            <a:t>2 niveles</a:t>
          </a:r>
        </a:p>
      </dgm:t>
    </dgm:pt>
    <dgm:pt modelId="{092F8026-555E-4C2D-91F0-FD82B76CCF8D}" type="parTrans" cxnId="{391E1162-5458-439C-BF03-F4611DAE2D28}">
      <dgm:prSet/>
      <dgm:spPr/>
      <dgm:t>
        <a:bodyPr/>
        <a:lstStyle/>
        <a:p>
          <a:endParaRPr lang="es-EC">
            <a:solidFill>
              <a:schemeClr val="tx1"/>
            </a:solidFill>
          </a:endParaRPr>
        </a:p>
      </dgm:t>
    </dgm:pt>
    <dgm:pt modelId="{B7C1149F-89E3-414C-86D3-DC0E5DE93B51}" type="sibTrans" cxnId="{391E1162-5458-439C-BF03-F4611DAE2D28}">
      <dgm:prSet/>
      <dgm:spPr/>
      <dgm:t>
        <a:bodyPr/>
        <a:lstStyle/>
        <a:p>
          <a:endParaRPr lang="es-EC">
            <a:solidFill>
              <a:schemeClr val="tx1"/>
            </a:solidFill>
          </a:endParaRPr>
        </a:p>
      </dgm:t>
    </dgm:pt>
    <dgm:pt modelId="{C7DB664C-D4A4-4068-A4FA-39E0A3171DD0}">
      <dgm:prSet phldrT="[Texto]" custT="1"/>
      <dgm:spPr/>
      <dgm:t>
        <a:bodyPr/>
        <a:lstStyle/>
        <a:p>
          <a:r>
            <a:rPr lang="es-EC" sz="1600" b="1" dirty="0">
              <a:solidFill>
                <a:schemeClr val="tx1"/>
              </a:solidFill>
            </a:rPr>
            <a:t>Docente titular agregado / titular principal</a:t>
          </a:r>
        </a:p>
      </dgm:t>
    </dgm:pt>
    <dgm:pt modelId="{7F285E5E-47CE-45BE-B437-3909BCBADC3E}" type="parTrans" cxnId="{1E80E6EB-52D0-49E9-BAB9-00AA0E7304EA}">
      <dgm:prSet/>
      <dgm:spPr/>
      <dgm:t>
        <a:bodyPr/>
        <a:lstStyle/>
        <a:p>
          <a:endParaRPr lang="es-EC">
            <a:solidFill>
              <a:schemeClr val="tx1"/>
            </a:solidFill>
          </a:endParaRPr>
        </a:p>
      </dgm:t>
    </dgm:pt>
    <dgm:pt modelId="{5C2F27EE-0AF2-46E7-9776-AB182ABC739A}" type="sibTrans" cxnId="{1E80E6EB-52D0-49E9-BAB9-00AA0E7304EA}">
      <dgm:prSet/>
      <dgm:spPr/>
      <dgm:t>
        <a:bodyPr/>
        <a:lstStyle/>
        <a:p>
          <a:endParaRPr lang="es-EC">
            <a:solidFill>
              <a:schemeClr val="tx1"/>
            </a:solidFill>
          </a:endParaRPr>
        </a:p>
      </dgm:t>
    </dgm:pt>
    <dgm:pt modelId="{6CA11876-A082-47D0-B467-669D36935C95}">
      <dgm:prSet phldrT="[Texto]" custT="1"/>
      <dgm:spPr/>
      <dgm:t>
        <a:bodyPr/>
        <a:lstStyle/>
        <a:p>
          <a:r>
            <a:rPr lang="es-EC" sz="1600" dirty="0">
              <a:solidFill>
                <a:schemeClr val="tx1"/>
              </a:solidFill>
            </a:rPr>
            <a:t>3 niveles</a:t>
          </a:r>
        </a:p>
      </dgm:t>
    </dgm:pt>
    <dgm:pt modelId="{051C3869-ADB8-4113-BEC9-C03A63A0C0AF}" type="parTrans" cxnId="{224668AF-4291-41CE-87A6-7E8086555693}">
      <dgm:prSet/>
      <dgm:spPr/>
      <dgm:t>
        <a:bodyPr/>
        <a:lstStyle/>
        <a:p>
          <a:endParaRPr lang="es-EC">
            <a:solidFill>
              <a:schemeClr val="tx1"/>
            </a:solidFill>
          </a:endParaRPr>
        </a:p>
      </dgm:t>
    </dgm:pt>
    <dgm:pt modelId="{F623036A-47C9-4DC2-B9CC-A8736D8AEB7D}" type="sibTrans" cxnId="{224668AF-4291-41CE-87A6-7E8086555693}">
      <dgm:prSet/>
      <dgm:spPr/>
      <dgm:t>
        <a:bodyPr/>
        <a:lstStyle/>
        <a:p>
          <a:endParaRPr lang="es-EC">
            <a:solidFill>
              <a:schemeClr val="tx1"/>
            </a:solidFill>
          </a:endParaRPr>
        </a:p>
      </dgm:t>
    </dgm:pt>
    <dgm:pt modelId="{FF4E01B6-CEE9-41F6-8ABF-B7DE175F7665}" type="pres">
      <dgm:prSet presAssocID="{F3174CE7-3438-4606-B9E4-041DE56BCA72}" presName="diagram" presStyleCnt="0">
        <dgm:presLayoutVars>
          <dgm:dir/>
          <dgm:resizeHandles val="exact"/>
        </dgm:presLayoutVars>
      </dgm:prSet>
      <dgm:spPr/>
      <dgm:t>
        <a:bodyPr/>
        <a:lstStyle/>
        <a:p>
          <a:endParaRPr lang="es-EC"/>
        </a:p>
      </dgm:t>
    </dgm:pt>
    <dgm:pt modelId="{67920CE6-7392-4A05-BCA8-4DDC865BE6BA}" type="pres">
      <dgm:prSet presAssocID="{E6362417-7BFE-4B0B-B0B2-0F3534423E9C}" presName="node" presStyleLbl="node1" presStyleIdx="0" presStyleCnt="2" custScaleX="162582" custLinFactNeighborX="63201" custLinFactNeighborY="-41">
        <dgm:presLayoutVars>
          <dgm:bulletEnabled val="1"/>
        </dgm:presLayoutVars>
      </dgm:prSet>
      <dgm:spPr/>
      <dgm:t>
        <a:bodyPr/>
        <a:lstStyle/>
        <a:p>
          <a:endParaRPr lang="es-EC"/>
        </a:p>
      </dgm:t>
    </dgm:pt>
    <dgm:pt modelId="{D48D4F11-662F-463A-9BC0-7195F1CBB7B3}" type="pres">
      <dgm:prSet presAssocID="{B99C5FAD-CF63-4884-811B-598AAD317BF0}" presName="sibTrans" presStyleCnt="0"/>
      <dgm:spPr/>
    </dgm:pt>
    <dgm:pt modelId="{B1CE8C21-C0CC-4D68-9BC3-14E1A6D7231B}" type="pres">
      <dgm:prSet presAssocID="{C7DB664C-D4A4-4068-A4FA-39E0A3171DD0}" presName="node" presStyleLbl="node1" presStyleIdx="1" presStyleCnt="2" custScaleX="192007" custLinFactNeighborX="79969" custLinFactNeighborY="-41">
        <dgm:presLayoutVars>
          <dgm:bulletEnabled val="1"/>
        </dgm:presLayoutVars>
      </dgm:prSet>
      <dgm:spPr/>
      <dgm:t>
        <a:bodyPr/>
        <a:lstStyle/>
        <a:p>
          <a:endParaRPr lang="es-EC"/>
        </a:p>
      </dgm:t>
    </dgm:pt>
  </dgm:ptLst>
  <dgm:cxnLst>
    <dgm:cxn modelId="{908F538D-DE7E-4E5A-8AA7-37493DCF6A7D}" type="presOf" srcId="{C7DB664C-D4A4-4068-A4FA-39E0A3171DD0}" destId="{B1CE8C21-C0CC-4D68-9BC3-14E1A6D7231B}" srcOrd="0" destOrd="0" presId="urn:microsoft.com/office/officeart/2005/8/layout/default"/>
    <dgm:cxn modelId="{6399779F-1880-49A7-8CA2-7B5B37AAD821}" type="presOf" srcId="{E6362417-7BFE-4B0B-B0B2-0F3534423E9C}" destId="{67920CE6-7392-4A05-BCA8-4DDC865BE6BA}" srcOrd="0" destOrd="0" presId="urn:microsoft.com/office/officeart/2005/8/layout/default"/>
    <dgm:cxn modelId="{7632D7CA-2181-4460-B0B2-5F7DD6378463}" type="presOf" srcId="{6CA11876-A082-47D0-B467-669D36935C95}" destId="{B1CE8C21-C0CC-4D68-9BC3-14E1A6D7231B}" srcOrd="0" destOrd="1" presId="urn:microsoft.com/office/officeart/2005/8/layout/default"/>
    <dgm:cxn modelId="{BE01D4E9-A0B3-4F28-BD19-B5D6520F61EB}" type="presOf" srcId="{F3174CE7-3438-4606-B9E4-041DE56BCA72}" destId="{FF4E01B6-CEE9-41F6-8ABF-B7DE175F7665}" srcOrd="0" destOrd="0" presId="urn:microsoft.com/office/officeart/2005/8/layout/default"/>
    <dgm:cxn modelId="{E3260EF7-EF29-4D3E-A6D4-9D014A259EAD}" type="presOf" srcId="{1A893D98-D639-4FBF-A208-6E7EA3FEC514}" destId="{67920CE6-7392-4A05-BCA8-4DDC865BE6BA}" srcOrd="0" destOrd="1" presId="urn:microsoft.com/office/officeart/2005/8/layout/default"/>
    <dgm:cxn modelId="{1E80E6EB-52D0-49E9-BAB9-00AA0E7304EA}" srcId="{F3174CE7-3438-4606-B9E4-041DE56BCA72}" destId="{C7DB664C-D4A4-4068-A4FA-39E0A3171DD0}" srcOrd="1" destOrd="0" parTransId="{7F285E5E-47CE-45BE-B437-3909BCBADC3E}" sibTransId="{5C2F27EE-0AF2-46E7-9776-AB182ABC739A}"/>
    <dgm:cxn modelId="{391E1162-5458-439C-BF03-F4611DAE2D28}" srcId="{E6362417-7BFE-4B0B-B0B2-0F3534423E9C}" destId="{1A893D98-D639-4FBF-A208-6E7EA3FEC514}" srcOrd="0" destOrd="0" parTransId="{092F8026-555E-4C2D-91F0-FD82B76CCF8D}" sibTransId="{B7C1149F-89E3-414C-86D3-DC0E5DE93B51}"/>
    <dgm:cxn modelId="{144EEA78-1765-4FC9-BF13-46D7476980C6}" srcId="{F3174CE7-3438-4606-B9E4-041DE56BCA72}" destId="{E6362417-7BFE-4B0B-B0B2-0F3534423E9C}" srcOrd="0" destOrd="0" parTransId="{6F2C238D-AB4C-4B10-9D31-72ACF831BB22}" sibTransId="{B99C5FAD-CF63-4884-811B-598AAD317BF0}"/>
    <dgm:cxn modelId="{224668AF-4291-41CE-87A6-7E8086555693}" srcId="{C7DB664C-D4A4-4068-A4FA-39E0A3171DD0}" destId="{6CA11876-A082-47D0-B467-669D36935C95}" srcOrd="0" destOrd="0" parTransId="{051C3869-ADB8-4113-BEC9-C03A63A0C0AF}" sibTransId="{F623036A-47C9-4DC2-B9CC-A8736D8AEB7D}"/>
    <dgm:cxn modelId="{50759BBD-A790-40CE-941F-F905AD472EC8}" type="presParOf" srcId="{FF4E01B6-CEE9-41F6-8ABF-B7DE175F7665}" destId="{67920CE6-7392-4A05-BCA8-4DDC865BE6BA}" srcOrd="0" destOrd="0" presId="urn:microsoft.com/office/officeart/2005/8/layout/default"/>
    <dgm:cxn modelId="{FB586A0C-516C-4270-83D4-76235104AC75}" type="presParOf" srcId="{FF4E01B6-CEE9-41F6-8ABF-B7DE175F7665}" destId="{D48D4F11-662F-463A-9BC0-7195F1CBB7B3}" srcOrd="1" destOrd="0" presId="urn:microsoft.com/office/officeart/2005/8/layout/default"/>
    <dgm:cxn modelId="{C927E6C1-3C4C-4D98-BB27-935DC637EF53}" type="presParOf" srcId="{FF4E01B6-CEE9-41F6-8ABF-B7DE175F7665}" destId="{B1CE8C21-C0CC-4D68-9BC3-14E1A6D7231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1CDAA-7513-45F1-A368-446A6AF4EE7A}" type="doc">
      <dgm:prSet loTypeId="urn:microsoft.com/office/officeart/2005/8/layout/StepDownProcess" loCatId="process" qsTypeId="urn:microsoft.com/office/officeart/2005/8/quickstyle/simple3" qsCatId="simple" csTypeId="urn:microsoft.com/office/officeart/2005/8/colors/accent2_5" csCatId="accent2" phldr="1"/>
      <dgm:spPr/>
      <dgm:t>
        <a:bodyPr/>
        <a:lstStyle/>
        <a:p>
          <a:endParaRPr lang="es-EC"/>
        </a:p>
      </dgm:t>
    </dgm:pt>
    <dgm:pt modelId="{5CC669B0-E30C-4F7D-86B7-B5067F18CFB5}">
      <dgm:prSet phldrT="[Texto]" custT="1"/>
      <dgm:spPr/>
      <dgm:t>
        <a:bodyPr/>
        <a:lstStyle/>
        <a:p>
          <a:r>
            <a:rPr lang="es-EC" sz="1800" b="1" dirty="0"/>
            <a:t>PNBV: Objetivo 5</a:t>
          </a:r>
        </a:p>
      </dgm:t>
    </dgm:pt>
    <dgm:pt modelId="{4D0D687F-0317-47A1-9C03-C1DB1D80DF77}" type="parTrans" cxnId="{66488FF2-D099-45F7-ADFE-DE02234DE4F3}">
      <dgm:prSet/>
      <dgm:spPr/>
      <dgm:t>
        <a:bodyPr/>
        <a:lstStyle/>
        <a:p>
          <a:endParaRPr lang="es-EC" sz="1800" b="0"/>
        </a:p>
      </dgm:t>
    </dgm:pt>
    <dgm:pt modelId="{5BF7ED33-829C-4076-9C64-736911740A5B}" type="sibTrans" cxnId="{66488FF2-D099-45F7-ADFE-DE02234DE4F3}">
      <dgm:prSet/>
      <dgm:spPr/>
      <dgm:t>
        <a:bodyPr/>
        <a:lstStyle/>
        <a:p>
          <a:endParaRPr lang="es-EC" sz="1800" b="0"/>
        </a:p>
      </dgm:t>
    </dgm:pt>
    <dgm:pt modelId="{09F13FCD-9439-4668-A955-6142F720C6B1}">
      <dgm:prSet phldrT="[Texto]" custT="1"/>
      <dgm:spPr/>
      <dgm:t>
        <a:bodyPr/>
        <a:lstStyle/>
        <a:p>
          <a:r>
            <a:rPr lang="es-EC" sz="1800" b="0" dirty="0"/>
            <a:t>Complejidad en organizaciones actuales </a:t>
          </a:r>
        </a:p>
      </dgm:t>
    </dgm:pt>
    <dgm:pt modelId="{551DAB52-EEE5-447E-8ECC-4A767BE9A0E1}" type="parTrans" cxnId="{629B1AE4-6005-4F5F-ADFC-24030B42774C}">
      <dgm:prSet/>
      <dgm:spPr/>
      <dgm:t>
        <a:bodyPr/>
        <a:lstStyle/>
        <a:p>
          <a:endParaRPr lang="es-EC" sz="1800" b="0"/>
        </a:p>
      </dgm:t>
    </dgm:pt>
    <dgm:pt modelId="{B6BFB45D-D1B3-4910-88EB-42EA74B010F7}" type="sibTrans" cxnId="{629B1AE4-6005-4F5F-ADFC-24030B42774C}">
      <dgm:prSet/>
      <dgm:spPr/>
      <dgm:t>
        <a:bodyPr/>
        <a:lstStyle/>
        <a:p>
          <a:endParaRPr lang="es-EC" sz="1800" b="0"/>
        </a:p>
      </dgm:t>
    </dgm:pt>
    <dgm:pt modelId="{54DA5BF0-DD9B-4A35-967B-EC58398A9233}">
      <dgm:prSet phldrT="[Texto]" custT="1"/>
      <dgm:spPr/>
      <dgm:t>
        <a:bodyPr/>
        <a:lstStyle/>
        <a:p>
          <a:endParaRPr lang="es-EC" sz="1800" b="0" dirty="0"/>
        </a:p>
      </dgm:t>
    </dgm:pt>
    <dgm:pt modelId="{5D420E48-3E4A-440B-A561-0C7BD66972C8}" type="parTrans" cxnId="{9E4D3998-3ADF-4925-A8D6-49C1513A026C}">
      <dgm:prSet/>
      <dgm:spPr/>
      <dgm:t>
        <a:bodyPr/>
        <a:lstStyle/>
        <a:p>
          <a:endParaRPr lang="es-EC" sz="1800" b="0"/>
        </a:p>
      </dgm:t>
    </dgm:pt>
    <dgm:pt modelId="{717B3102-C9CA-43B7-8D9D-E3EC84F185C0}" type="sibTrans" cxnId="{9E4D3998-3ADF-4925-A8D6-49C1513A026C}">
      <dgm:prSet/>
      <dgm:spPr/>
      <dgm:t>
        <a:bodyPr/>
        <a:lstStyle/>
        <a:p>
          <a:endParaRPr lang="es-EC" sz="1800" b="0"/>
        </a:p>
      </dgm:t>
    </dgm:pt>
    <dgm:pt modelId="{7A704A80-0A7E-4113-88D7-F660F19F573D}">
      <dgm:prSet phldrT="[Texto]" custT="1"/>
      <dgm:spPr/>
      <dgm:t>
        <a:bodyPr/>
        <a:lstStyle/>
        <a:p>
          <a:r>
            <a:rPr lang="es-EC" sz="1800" b="0" dirty="0"/>
            <a:t>-Globalización y el constante desarrollo tecnológico</a:t>
          </a:r>
        </a:p>
      </dgm:t>
    </dgm:pt>
    <dgm:pt modelId="{BD33292C-3813-4E09-9804-277DE9CE6653}" type="parTrans" cxnId="{0B5D8B41-C3C7-4011-B02C-ADC946D847F6}">
      <dgm:prSet/>
      <dgm:spPr/>
      <dgm:t>
        <a:bodyPr/>
        <a:lstStyle/>
        <a:p>
          <a:endParaRPr lang="es-EC" sz="1800" b="0"/>
        </a:p>
      </dgm:t>
    </dgm:pt>
    <dgm:pt modelId="{0E5DBE71-3CB3-4448-958D-98E4737465E4}" type="sibTrans" cxnId="{0B5D8B41-C3C7-4011-B02C-ADC946D847F6}">
      <dgm:prSet/>
      <dgm:spPr/>
      <dgm:t>
        <a:bodyPr/>
        <a:lstStyle/>
        <a:p>
          <a:endParaRPr lang="es-EC" sz="1800" b="0"/>
        </a:p>
      </dgm:t>
    </dgm:pt>
    <dgm:pt modelId="{AE07F20E-1DD1-4C6A-91EE-9B74C194875A}">
      <dgm:prSet phldrT="[Texto]" custT="1"/>
      <dgm:spPr/>
      <dgm:t>
        <a:bodyPr/>
        <a:lstStyle/>
        <a:p>
          <a:r>
            <a:rPr lang="es-EC" sz="1800" b="0" dirty="0"/>
            <a:t>Administración de riesgos corporativos</a:t>
          </a:r>
        </a:p>
      </dgm:t>
    </dgm:pt>
    <dgm:pt modelId="{485CF1E3-33B8-4A9D-8F08-74A3E8955A68}" type="parTrans" cxnId="{A586F963-A3E3-4A61-8548-B572132ECEFD}">
      <dgm:prSet/>
      <dgm:spPr/>
      <dgm:t>
        <a:bodyPr/>
        <a:lstStyle/>
        <a:p>
          <a:endParaRPr lang="es-EC" sz="1800" b="0"/>
        </a:p>
      </dgm:t>
    </dgm:pt>
    <dgm:pt modelId="{89BECAFF-BFFE-45C5-A160-F8A613D9E7F0}" type="sibTrans" cxnId="{A586F963-A3E3-4A61-8548-B572132ECEFD}">
      <dgm:prSet/>
      <dgm:spPr/>
      <dgm:t>
        <a:bodyPr/>
        <a:lstStyle/>
        <a:p>
          <a:endParaRPr lang="es-EC" sz="1800" b="0"/>
        </a:p>
      </dgm:t>
    </dgm:pt>
    <dgm:pt modelId="{903D3C16-09C6-44EB-9292-D34D1F3963DC}" type="pres">
      <dgm:prSet presAssocID="{9B71CDAA-7513-45F1-A368-446A6AF4EE7A}" presName="rootnode" presStyleCnt="0">
        <dgm:presLayoutVars>
          <dgm:chMax/>
          <dgm:chPref/>
          <dgm:dir/>
          <dgm:animLvl val="lvl"/>
        </dgm:presLayoutVars>
      </dgm:prSet>
      <dgm:spPr/>
      <dgm:t>
        <a:bodyPr/>
        <a:lstStyle/>
        <a:p>
          <a:endParaRPr lang="es-EC"/>
        </a:p>
      </dgm:t>
    </dgm:pt>
    <dgm:pt modelId="{234A1882-36D0-45D2-9FC7-4D38493441F0}" type="pres">
      <dgm:prSet presAssocID="{5CC669B0-E30C-4F7D-86B7-B5067F18CFB5}" presName="composite" presStyleCnt="0"/>
      <dgm:spPr/>
    </dgm:pt>
    <dgm:pt modelId="{14105B33-B834-480C-9E6E-54200A999D15}" type="pres">
      <dgm:prSet presAssocID="{5CC669B0-E30C-4F7D-86B7-B5067F18CFB5}" presName="bentUpArrow1" presStyleLbl="alignImgPlace1" presStyleIdx="0" presStyleCnt="3" custLinFactNeighborX="-52567" custLinFactNeighborY="1129"/>
      <dgm:spPr/>
    </dgm:pt>
    <dgm:pt modelId="{FDF22E24-4459-40EF-A9E5-A0422DFAD7C1}" type="pres">
      <dgm:prSet presAssocID="{5CC669B0-E30C-4F7D-86B7-B5067F18CFB5}" presName="ParentText" presStyleLbl="node1" presStyleIdx="0" presStyleCnt="4" custScaleX="188052" custLinFactNeighborX="-15427">
        <dgm:presLayoutVars>
          <dgm:chMax val="1"/>
          <dgm:chPref val="1"/>
          <dgm:bulletEnabled val="1"/>
        </dgm:presLayoutVars>
      </dgm:prSet>
      <dgm:spPr/>
      <dgm:t>
        <a:bodyPr/>
        <a:lstStyle/>
        <a:p>
          <a:endParaRPr lang="es-EC"/>
        </a:p>
      </dgm:t>
    </dgm:pt>
    <dgm:pt modelId="{805D6CC4-58ED-4644-8090-1D20F62DB47B}" type="pres">
      <dgm:prSet presAssocID="{5CC669B0-E30C-4F7D-86B7-B5067F18CFB5}" presName="ChildText" presStyleLbl="revTx" presStyleIdx="0" presStyleCnt="3" custLinFactNeighborX="59806" custLinFactNeighborY="2372">
        <dgm:presLayoutVars>
          <dgm:chMax val="0"/>
          <dgm:chPref val="0"/>
          <dgm:bulletEnabled val="1"/>
        </dgm:presLayoutVars>
      </dgm:prSet>
      <dgm:spPr/>
    </dgm:pt>
    <dgm:pt modelId="{837CC54A-5F32-49E2-B3FE-5AD3C6FA2BB1}" type="pres">
      <dgm:prSet presAssocID="{5BF7ED33-829C-4076-9C64-736911740A5B}" presName="sibTrans" presStyleCnt="0"/>
      <dgm:spPr/>
    </dgm:pt>
    <dgm:pt modelId="{8EE56546-0E0D-4087-9937-B0EBBDEADDD1}" type="pres">
      <dgm:prSet presAssocID="{09F13FCD-9439-4668-A955-6142F720C6B1}" presName="composite" presStyleCnt="0"/>
      <dgm:spPr/>
    </dgm:pt>
    <dgm:pt modelId="{ED5CF261-2065-433C-805F-5E87B32751F9}" type="pres">
      <dgm:prSet presAssocID="{09F13FCD-9439-4668-A955-6142F720C6B1}" presName="bentUpArrow1" presStyleLbl="alignImgPlace1" presStyleIdx="1" presStyleCnt="3" custLinFactNeighborX="-52567" custLinFactNeighborY="1129"/>
      <dgm:spPr/>
    </dgm:pt>
    <dgm:pt modelId="{A579DEFA-16BA-4C9E-91CF-5C5746C8C2FE}" type="pres">
      <dgm:prSet presAssocID="{09F13FCD-9439-4668-A955-6142F720C6B1}" presName="ParentText" presStyleLbl="node1" presStyleIdx="1" presStyleCnt="4" custScaleX="188052" custLinFactNeighborX="-15427">
        <dgm:presLayoutVars>
          <dgm:chMax val="1"/>
          <dgm:chPref val="1"/>
          <dgm:bulletEnabled val="1"/>
        </dgm:presLayoutVars>
      </dgm:prSet>
      <dgm:spPr/>
      <dgm:t>
        <a:bodyPr/>
        <a:lstStyle/>
        <a:p>
          <a:endParaRPr lang="es-EC"/>
        </a:p>
      </dgm:t>
    </dgm:pt>
    <dgm:pt modelId="{2B69576A-51E3-4FD6-952B-3CA9CBB86319}" type="pres">
      <dgm:prSet presAssocID="{09F13FCD-9439-4668-A955-6142F720C6B1}" presName="ChildText" presStyleLbl="revTx" presStyleIdx="1" presStyleCnt="3" custScaleX="150160" custLinFactNeighborX="84848" custLinFactNeighborY="1186">
        <dgm:presLayoutVars>
          <dgm:chMax val="0"/>
          <dgm:chPref val="0"/>
          <dgm:bulletEnabled val="1"/>
        </dgm:presLayoutVars>
      </dgm:prSet>
      <dgm:spPr/>
      <dgm:t>
        <a:bodyPr/>
        <a:lstStyle/>
        <a:p>
          <a:endParaRPr lang="es-EC"/>
        </a:p>
      </dgm:t>
    </dgm:pt>
    <dgm:pt modelId="{926F58A6-3D36-4F62-91F4-6DB64F080A8B}" type="pres">
      <dgm:prSet presAssocID="{B6BFB45D-D1B3-4910-88EB-42EA74B010F7}" presName="sibTrans" presStyleCnt="0"/>
      <dgm:spPr/>
    </dgm:pt>
    <dgm:pt modelId="{63ED4BF4-3AF9-4C5B-A77D-0A5E54004040}" type="pres">
      <dgm:prSet presAssocID="{7A704A80-0A7E-4113-88D7-F660F19F573D}" presName="composite" presStyleCnt="0"/>
      <dgm:spPr/>
    </dgm:pt>
    <dgm:pt modelId="{C746653E-A51F-46E0-B401-9B0AFFCD073A}" type="pres">
      <dgm:prSet presAssocID="{7A704A80-0A7E-4113-88D7-F660F19F573D}" presName="bentUpArrow1" presStyleLbl="alignImgPlace1" presStyleIdx="2" presStyleCnt="3" custLinFactNeighborX="-52567" custLinFactNeighborY="1129"/>
      <dgm:spPr/>
    </dgm:pt>
    <dgm:pt modelId="{C05DC394-8D0C-4835-A8DD-78828A69C9BC}" type="pres">
      <dgm:prSet presAssocID="{7A704A80-0A7E-4113-88D7-F660F19F573D}" presName="ParentText" presStyleLbl="node1" presStyleIdx="2" presStyleCnt="4" custScaleX="188052" custScaleY="107319" custLinFactNeighborX="-15427">
        <dgm:presLayoutVars>
          <dgm:chMax val="1"/>
          <dgm:chPref val="1"/>
          <dgm:bulletEnabled val="1"/>
        </dgm:presLayoutVars>
      </dgm:prSet>
      <dgm:spPr/>
      <dgm:t>
        <a:bodyPr/>
        <a:lstStyle/>
        <a:p>
          <a:endParaRPr lang="es-EC"/>
        </a:p>
      </dgm:t>
    </dgm:pt>
    <dgm:pt modelId="{4963CB89-08FD-4D0C-8C9B-DFA231AFEB80}" type="pres">
      <dgm:prSet presAssocID="{7A704A80-0A7E-4113-88D7-F660F19F573D}" presName="ChildText" presStyleLbl="revTx" presStyleIdx="2" presStyleCnt="3" custScaleX="131510" custLinFactNeighborX="75625">
        <dgm:presLayoutVars>
          <dgm:chMax val="0"/>
          <dgm:chPref val="0"/>
          <dgm:bulletEnabled val="1"/>
        </dgm:presLayoutVars>
      </dgm:prSet>
      <dgm:spPr/>
    </dgm:pt>
    <dgm:pt modelId="{F817E100-ED8D-4355-97D9-554000432E70}" type="pres">
      <dgm:prSet presAssocID="{0E5DBE71-3CB3-4448-958D-98E4737465E4}" presName="sibTrans" presStyleCnt="0"/>
      <dgm:spPr/>
    </dgm:pt>
    <dgm:pt modelId="{45A795DB-3E10-4733-9C87-4E7C1900B7D4}" type="pres">
      <dgm:prSet presAssocID="{AE07F20E-1DD1-4C6A-91EE-9B74C194875A}" presName="composite" presStyleCnt="0"/>
      <dgm:spPr/>
    </dgm:pt>
    <dgm:pt modelId="{A8012F1D-2A98-4D02-9C7F-22772A0EFEBE}" type="pres">
      <dgm:prSet presAssocID="{AE07F20E-1DD1-4C6A-91EE-9B74C194875A}" presName="ParentText" presStyleLbl="node1" presStyleIdx="3" presStyleCnt="4" custScaleX="188052" custLinFactNeighborX="-15427">
        <dgm:presLayoutVars>
          <dgm:chMax val="1"/>
          <dgm:chPref val="1"/>
          <dgm:bulletEnabled val="1"/>
        </dgm:presLayoutVars>
      </dgm:prSet>
      <dgm:spPr/>
      <dgm:t>
        <a:bodyPr/>
        <a:lstStyle/>
        <a:p>
          <a:endParaRPr lang="es-EC"/>
        </a:p>
      </dgm:t>
    </dgm:pt>
  </dgm:ptLst>
  <dgm:cxnLst>
    <dgm:cxn modelId="{A7DF5796-85FB-408D-9229-4BE171204820}" type="presOf" srcId="{5CC669B0-E30C-4F7D-86B7-B5067F18CFB5}" destId="{FDF22E24-4459-40EF-A9E5-A0422DFAD7C1}" srcOrd="0" destOrd="0" presId="urn:microsoft.com/office/officeart/2005/8/layout/StepDownProcess"/>
    <dgm:cxn modelId="{67A753A2-5E65-476D-B395-B9945839D0A8}" type="presOf" srcId="{9B71CDAA-7513-45F1-A368-446A6AF4EE7A}" destId="{903D3C16-09C6-44EB-9292-D34D1F3963DC}" srcOrd="0" destOrd="0" presId="urn:microsoft.com/office/officeart/2005/8/layout/StepDownProcess"/>
    <dgm:cxn modelId="{629B1AE4-6005-4F5F-ADFC-24030B42774C}" srcId="{9B71CDAA-7513-45F1-A368-446A6AF4EE7A}" destId="{09F13FCD-9439-4668-A955-6142F720C6B1}" srcOrd="1" destOrd="0" parTransId="{551DAB52-EEE5-447E-8ECC-4A767BE9A0E1}" sibTransId="{B6BFB45D-D1B3-4910-88EB-42EA74B010F7}"/>
    <dgm:cxn modelId="{08CB81D2-F535-4630-9D72-7BAD07CB1677}" type="presOf" srcId="{7A704A80-0A7E-4113-88D7-F660F19F573D}" destId="{C05DC394-8D0C-4835-A8DD-78828A69C9BC}" srcOrd="0" destOrd="0" presId="urn:microsoft.com/office/officeart/2005/8/layout/StepDownProcess"/>
    <dgm:cxn modelId="{A586F963-A3E3-4A61-8548-B572132ECEFD}" srcId="{9B71CDAA-7513-45F1-A368-446A6AF4EE7A}" destId="{AE07F20E-1DD1-4C6A-91EE-9B74C194875A}" srcOrd="3" destOrd="0" parTransId="{485CF1E3-33B8-4A9D-8F08-74A3E8955A68}" sibTransId="{89BECAFF-BFFE-45C5-A160-F8A613D9E7F0}"/>
    <dgm:cxn modelId="{462AD56E-672B-4C31-B014-4DF5901931A7}" type="presOf" srcId="{09F13FCD-9439-4668-A955-6142F720C6B1}" destId="{A579DEFA-16BA-4C9E-91CF-5C5746C8C2FE}" srcOrd="0" destOrd="0" presId="urn:microsoft.com/office/officeart/2005/8/layout/StepDownProcess"/>
    <dgm:cxn modelId="{8B140624-3506-4C7A-BA3A-A4C9D4691AF2}" type="presOf" srcId="{54DA5BF0-DD9B-4A35-967B-EC58398A9233}" destId="{2B69576A-51E3-4FD6-952B-3CA9CBB86319}" srcOrd="0" destOrd="0" presId="urn:microsoft.com/office/officeart/2005/8/layout/StepDownProcess"/>
    <dgm:cxn modelId="{0B5D8B41-C3C7-4011-B02C-ADC946D847F6}" srcId="{9B71CDAA-7513-45F1-A368-446A6AF4EE7A}" destId="{7A704A80-0A7E-4113-88D7-F660F19F573D}" srcOrd="2" destOrd="0" parTransId="{BD33292C-3813-4E09-9804-277DE9CE6653}" sibTransId="{0E5DBE71-3CB3-4448-958D-98E4737465E4}"/>
    <dgm:cxn modelId="{9E4D3998-3ADF-4925-A8D6-49C1513A026C}" srcId="{09F13FCD-9439-4668-A955-6142F720C6B1}" destId="{54DA5BF0-DD9B-4A35-967B-EC58398A9233}" srcOrd="0" destOrd="0" parTransId="{5D420E48-3E4A-440B-A561-0C7BD66972C8}" sibTransId="{717B3102-C9CA-43B7-8D9D-E3EC84F185C0}"/>
    <dgm:cxn modelId="{66488FF2-D099-45F7-ADFE-DE02234DE4F3}" srcId="{9B71CDAA-7513-45F1-A368-446A6AF4EE7A}" destId="{5CC669B0-E30C-4F7D-86B7-B5067F18CFB5}" srcOrd="0" destOrd="0" parTransId="{4D0D687F-0317-47A1-9C03-C1DB1D80DF77}" sibTransId="{5BF7ED33-829C-4076-9C64-736911740A5B}"/>
    <dgm:cxn modelId="{3A475605-363A-4D11-93B1-67657157804E}" type="presOf" srcId="{AE07F20E-1DD1-4C6A-91EE-9B74C194875A}" destId="{A8012F1D-2A98-4D02-9C7F-22772A0EFEBE}" srcOrd="0" destOrd="0" presId="urn:microsoft.com/office/officeart/2005/8/layout/StepDownProcess"/>
    <dgm:cxn modelId="{BCDB7387-E141-4743-AD7F-7F50938E18A0}" type="presParOf" srcId="{903D3C16-09C6-44EB-9292-D34D1F3963DC}" destId="{234A1882-36D0-45D2-9FC7-4D38493441F0}" srcOrd="0" destOrd="0" presId="urn:microsoft.com/office/officeart/2005/8/layout/StepDownProcess"/>
    <dgm:cxn modelId="{13635BB0-E925-4F0B-93D7-0338E147F9B7}" type="presParOf" srcId="{234A1882-36D0-45D2-9FC7-4D38493441F0}" destId="{14105B33-B834-480C-9E6E-54200A999D15}" srcOrd="0" destOrd="0" presId="urn:microsoft.com/office/officeart/2005/8/layout/StepDownProcess"/>
    <dgm:cxn modelId="{AC37E83D-40A7-4584-A34B-E289F0AABCA3}" type="presParOf" srcId="{234A1882-36D0-45D2-9FC7-4D38493441F0}" destId="{FDF22E24-4459-40EF-A9E5-A0422DFAD7C1}" srcOrd="1" destOrd="0" presId="urn:microsoft.com/office/officeart/2005/8/layout/StepDownProcess"/>
    <dgm:cxn modelId="{6E3BA888-8CA3-4DE8-8693-2F635495B58E}" type="presParOf" srcId="{234A1882-36D0-45D2-9FC7-4D38493441F0}" destId="{805D6CC4-58ED-4644-8090-1D20F62DB47B}" srcOrd="2" destOrd="0" presId="urn:microsoft.com/office/officeart/2005/8/layout/StepDownProcess"/>
    <dgm:cxn modelId="{F196CC1C-8219-4A83-BFF6-54FE1CC48259}" type="presParOf" srcId="{903D3C16-09C6-44EB-9292-D34D1F3963DC}" destId="{837CC54A-5F32-49E2-B3FE-5AD3C6FA2BB1}" srcOrd="1" destOrd="0" presId="urn:microsoft.com/office/officeart/2005/8/layout/StepDownProcess"/>
    <dgm:cxn modelId="{453D6C3C-93FC-4194-A81D-5E73450B47DC}" type="presParOf" srcId="{903D3C16-09C6-44EB-9292-D34D1F3963DC}" destId="{8EE56546-0E0D-4087-9937-B0EBBDEADDD1}" srcOrd="2" destOrd="0" presId="urn:microsoft.com/office/officeart/2005/8/layout/StepDownProcess"/>
    <dgm:cxn modelId="{6DB09F01-9F4A-4EF2-8E6C-22C84FDD6BC8}" type="presParOf" srcId="{8EE56546-0E0D-4087-9937-B0EBBDEADDD1}" destId="{ED5CF261-2065-433C-805F-5E87B32751F9}" srcOrd="0" destOrd="0" presId="urn:microsoft.com/office/officeart/2005/8/layout/StepDownProcess"/>
    <dgm:cxn modelId="{EA8DE516-CB57-4465-83BC-4EFA4983105D}" type="presParOf" srcId="{8EE56546-0E0D-4087-9937-B0EBBDEADDD1}" destId="{A579DEFA-16BA-4C9E-91CF-5C5746C8C2FE}" srcOrd="1" destOrd="0" presId="urn:microsoft.com/office/officeart/2005/8/layout/StepDownProcess"/>
    <dgm:cxn modelId="{DCE1BF5D-F6EA-4FBA-BB00-74DECBC89C95}" type="presParOf" srcId="{8EE56546-0E0D-4087-9937-B0EBBDEADDD1}" destId="{2B69576A-51E3-4FD6-952B-3CA9CBB86319}" srcOrd="2" destOrd="0" presId="urn:microsoft.com/office/officeart/2005/8/layout/StepDownProcess"/>
    <dgm:cxn modelId="{21AED5EF-0685-4011-88BC-27F13D257C8C}" type="presParOf" srcId="{903D3C16-09C6-44EB-9292-D34D1F3963DC}" destId="{926F58A6-3D36-4F62-91F4-6DB64F080A8B}" srcOrd="3" destOrd="0" presId="urn:microsoft.com/office/officeart/2005/8/layout/StepDownProcess"/>
    <dgm:cxn modelId="{346FFF1C-9317-4BCA-BA30-B884F498BAA4}" type="presParOf" srcId="{903D3C16-09C6-44EB-9292-D34D1F3963DC}" destId="{63ED4BF4-3AF9-4C5B-A77D-0A5E54004040}" srcOrd="4" destOrd="0" presId="urn:microsoft.com/office/officeart/2005/8/layout/StepDownProcess"/>
    <dgm:cxn modelId="{C7D82527-FBDB-48DE-B575-18CF9E55744A}" type="presParOf" srcId="{63ED4BF4-3AF9-4C5B-A77D-0A5E54004040}" destId="{C746653E-A51F-46E0-B401-9B0AFFCD073A}" srcOrd="0" destOrd="0" presId="urn:microsoft.com/office/officeart/2005/8/layout/StepDownProcess"/>
    <dgm:cxn modelId="{71350BC9-B828-4029-8019-67F4BB3F504D}" type="presParOf" srcId="{63ED4BF4-3AF9-4C5B-A77D-0A5E54004040}" destId="{C05DC394-8D0C-4835-A8DD-78828A69C9BC}" srcOrd="1" destOrd="0" presId="urn:microsoft.com/office/officeart/2005/8/layout/StepDownProcess"/>
    <dgm:cxn modelId="{BFCCA11D-1F67-44CC-AE8E-0B6802C636AC}" type="presParOf" srcId="{63ED4BF4-3AF9-4C5B-A77D-0A5E54004040}" destId="{4963CB89-08FD-4D0C-8C9B-DFA231AFEB80}" srcOrd="2" destOrd="0" presId="urn:microsoft.com/office/officeart/2005/8/layout/StepDownProcess"/>
    <dgm:cxn modelId="{900A9718-9C2B-4367-97B9-505F1DFA2193}" type="presParOf" srcId="{903D3C16-09C6-44EB-9292-D34D1F3963DC}" destId="{F817E100-ED8D-4355-97D9-554000432E70}" srcOrd="5" destOrd="0" presId="urn:microsoft.com/office/officeart/2005/8/layout/StepDownProcess"/>
    <dgm:cxn modelId="{2499A0C3-8800-4811-AB54-2A56CEBC6F9D}" type="presParOf" srcId="{903D3C16-09C6-44EB-9292-D34D1F3963DC}" destId="{45A795DB-3E10-4733-9C87-4E7C1900B7D4}" srcOrd="6" destOrd="0" presId="urn:microsoft.com/office/officeart/2005/8/layout/StepDownProcess"/>
    <dgm:cxn modelId="{69142B08-B09B-4712-B288-88C6C1E559EB}" type="presParOf" srcId="{45A795DB-3E10-4733-9C87-4E7C1900B7D4}" destId="{A8012F1D-2A98-4D02-9C7F-22772A0EFEB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DCAB8FD-E645-4834-BBE7-A7EB3AADB562}" type="doc">
      <dgm:prSet loTypeId="urn:microsoft.com/office/officeart/2005/8/layout/target3" loCatId="relationship" qsTypeId="urn:microsoft.com/office/officeart/2005/8/quickstyle/simple4" qsCatId="simple" csTypeId="urn:microsoft.com/office/officeart/2005/8/colors/colorful1" csCatId="colorful" phldr="1"/>
      <dgm:spPr/>
    </dgm:pt>
    <dgm:pt modelId="{47A3CF86-6D6F-4780-ACA7-30FCF6A06C2B}">
      <dgm:prSet phldrT="[Texto]"/>
      <dgm:spPr/>
      <dgm:t>
        <a:bodyPr/>
        <a:lstStyle/>
        <a:p>
          <a:r>
            <a:rPr lang="es-EC" dirty="0"/>
            <a:t>Número de módulos definidos en la organización curricular</a:t>
          </a:r>
        </a:p>
      </dgm:t>
    </dgm:pt>
    <dgm:pt modelId="{3060BDBA-7A57-476D-9522-6ABD618130FB}" type="parTrans" cxnId="{BC965BBF-0AF3-4D93-80A3-A3EDEC9E636C}">
      <dgm:prSet/>
      <dgm:spPr/>
      <dgm:t>
        <a:bodyPr/>
        <a:lstStyle/>
        <a:p>
          <a:endParaRPr lang="es-EC"/>
        </a:p>
      </dgm:t>
    </dgm:pt>
    <dgm:pt modelId="{0DD278AB-4DC3-4029-95E6-7A32856E13F5}" type="sibTrans" cxnId="{BC965BBF-0AF3-4D93-80A3-A3EDEC9E636C}">
      <dgm:prSet/>
      <dgm:spPr/>
      <dgm:t>
        <a:bodyPr/>
        <a:lstStyle/>
        <a:p>
          <a:endParaRPr lang="es-EC"/>
        </a:p>
      </dgm:t>
    </dgm:pt>
    <dgm:pt modelId="{32B5514F-86A7-4210-83CB-5725A854A37E}">
      <dgm:prSet phldrT="[Texto]"/>
      <dgm:spPr/>
      <dgm:t>
        <a:bodyPr/>
        <a:lstStyle/>
        <a:p>
          <a:r>
            <a:rPr lang="es-EC" dirty="0"/>
            <a:t>Categoría  y nivel académico de docentes</a:t>
          </a:r>
        </a:p>
      </dgm:t>
    </dgm:pt>
    <dgm:pt modelId="{DFBE428F-C00D-4CEC-9C98-C73DE97D2A92}" type="parTrans" cxnId="{98C2EE70-AA90-4816-92F0-3ED629F66F4F}">
      <dgm:prSet/>
      <dgm:spPr/>
      <dgm:t>
        <a:bodyPr/>
        <a:lstStyle/>
        <a:p>
          <a:endParaRPr lang="es-EC"/>
        </a:p>
      </dgm:t>
    </dgm:pt>
    <dgm:pt modelId="{CB595984-8F96-4874-BC60-6E9246842ED3}" type="sibTrans" cxnId="{98C2EE70-AA90-4816-92F0-3ED629F66F4F}">
      <dgm:prSet/>
      <dgm:spPr/>
      <dgm:t>
        <a:bodyPr/>
        <a:lstStyle/>
        <a:p>
          <a:endParaRPr lang="es-EC"/>
        </a:p>
      </dgm:t>
    </dgm:pt>
    <dgm:pt modelId="{1FE2D264-F156-483E-A57B-E7EF60FF99CC}">
      <dgm:prSet phldrT="[Texto]"/>
      <dgm:spPr/>
      <dgm:t>
        <a:bodyPr/>
        <a:lstStyle/>
        <a:p>
          <a:r>
            <a:rPr lang="es-EC" dirty="0"/>
            <a:t>Número de clases presenciales</a:t>
          </a:r>
        </a:p>
      </dgm:t>
    </dgm:pt>
    <dgm:pt modelId="{7255251B-429B-450D-8A18-DEF84D0271BD}" type="parTrans" cxnId="{4E0A32EC-7F36-46D2-A23F-B1560549C2BA}">
      <dgm:prSet/>
      <dgm:spPr/>
      <dgm:t>
        <a:bodyPr/>
        <a:lstStyle/>
        <a:p>
          <a:endParaRPr lang="es-EC"/>
        </a:p>
      </dgm:t>
    </dgm:pt>
    <dgm:pt modelId="{645C5542-6935-4B89-81C3-BBB3EF130D58}" type="sibTrans" cxnId="{4E0A32EC-7F36-46D2-A23F-B1560549C2BA}">
      <dgm:prSet/>
      <dgm:spPr/>
      <dgm:t>
        <a:bodyPr/>
        <a:lstStyle/>
        <a:p>
          <a:endParaRPr lang="es-EC"/>
        </a:p>
      </dgm:t>
    </dgm:pt>
    <dgm:pt modelId="{01360F82-C327-4DFA-9632-86B23DDE1D58}">
      <dgm:prSet phldrT="[Texto]"/>
      <dgm:spPr/>
      <dgm:t>
        <a:bodyPr/>
        <a:lstStyle/>
        <a:p>
          <a:r>
            <a:rPr lang="es-EC" dirty="0"/>
            <a:t>Actividades de Docencia (2,5): Art. 12 Reglamento de Carrera y Escalafón del Profesor e Investigador del Sistema de Educación Superior </a:t>
          </a:r>
        </a:p>
      </dgm:t>
    </dgm:pt>
    <dgm:pt modelId="{D4C24A5F-87B9-45B3-AF6D-C1C51C7355E3}" type="parTrans" cxnId="{E010FEE8-CE12-40B5-8E90-2292CCB9F7CF}">
      <dgm:prSet/>
      <dgm:spPr/>
      <dgm:t>
        <a:bodyPr/>
        <a:lstStyle/>
        <a:p>
          <a:endParaRPr lang="es-EC"/>
        </a:p>
      </dgm:t>
    </dgm:pt>
    <dgm:pt modelId="{EFC0BFA8-1C48-4AD3-86EE-BB043BB93107}" type="sibTrans" cxnId="{E010FEE8-CE12-40B5-8E90-2292CCB9F7CF}">
      <dgm:prSet/>
      <dgm:spPr/>
      <dgm:t>
        <a:bodyPr/>
        <a:lstStyle/>
        <a:p>
          <a:endParaRPr lang="es-EC"/>
        </a:p>
      </dgm:t>
    </dgm:pt>
    <dgm:pt modelId="{7E9C9474-2077-4774-AA8C-7C4D55364A51}" type="pres">
      <dgm:prSet presAssocID="{FDCAB8FD-E645-4834-BBE7-A7EB3AADB562}" presName="Name0" presStyleCnt="0">
        <dgm:presLayoutVars>
          <dgm:chMax val="7"/>
          <dgm:dir/>
          <dgm:animLvl val="lvl"/>
          <dgm:resizeHandles val="exact"/>
        </dgm:presLayoutVars>
      </dgm:prSet>
      <dgm:spPr/>
    </dgm:pt>
    <dgm:pt modelId="{5B5562C3-DFEE-4359-AA1F-E066BEAC9B61}" type="pres">
      <dgm:prSet presAssocID="{47A3CF86-6D6F-4780-ACA7-30FCF6A06C2B}" presName="circle1" presStyleLbl="node1" presStyleIdx="0" presStyleCnt="4"/>
      <dgm:spPr/>
    </dgm:pt>
    <dgm:pt modelId="{DA85489A-5440-4E32-A5FB-99C49AFA26CE}" type="pres">
      <dgm:prSet presAssocID="{47A3CF86-6D6F-4780-ACA7-30FCF6A06C2B}" presName="space" presStyleCnt="0"/>
      <dgm:spPr/>
    </dgm:pt>
    <dgm:pt modelId="{F30CBAF2-DCB3-43E8-A336-4E7BD564649A}" type="pres">
      <dgm:prSet presAssocID="{47A3CF86-6D6F-4780-ACA7-30FCF6A06C2B}" presName="rect1" presStyleLbl="alignAcc1" presStyleIdx="0" presStyleCnt="4"/>
      <dgm:spPr/>
      <dgm:t>
        <a:bodyPr/>
        <a:lstStyle/>
        <a:p>
          <a:endParaRPr lang="es-EC"/>
        </a:p>
      </dgm:t>
    </dgm:pt>
    <dgm:pt modelId="{BB168735-B19A-4072-B33D-E908158C6320}" type="pres">
      <dgm:prSet presAssocID="{32B5514F-86A7-4210-83CB-5725A854A37E}" presName="vertSpace2" presStyleLbl="node1" presStyleIdx="0" presStyleCnt="4"/>
      <dgm:spPr/>
    </dgm:pt>
    <dgm:pt modelId="{FC832E4C-B860-4CFD-926E-A9082E3CCB30}" type="pres">
      <dgm:prSet presAssocID="{32B5514F-86A7-4210-83CB-5725A854A37E}" presName="circle2" presStyleLbl="node1" presStyleIdx="1" presStyleCnt="4"/>
      <dgm:spPr/>
    </dgm:pt>
    <dgm:pt modelId="{24DE9B9A-F5A2-41DA-92B4-06DE28E7ABDD}" type="pres">
      <dgm:prSet presAssocID="{32B5514F-86A7-4210-83CB-5725A854A37E}" presName="rect2" presStyleLbl="alignAcc1" presStyleIdx="1" presStyleCnt="4"/>
      <dgm:spPr/>
      <dgm:t>
        <a:bodyPr/>
        <a:lstStyle/>
        <a:p>
          <a:endParaRPr lang="es-EC"/>
        </a:p>
      </dgm:t>
    </dgm:pt>
    <dgm:pt modelId="{3F2991DA-D194-496E-9549-F98C7A36E53C}" type="pres">
      <dgm:prSet presAssocID="{1FE2D264-F156-483E-A57B-E7EF60FF99CC}" presName="vertSpace3" presStyleLbl="node1" presStyleIdx="1" presStyleCnt="4"/>
      <dgm:spPr/>
    </dgm:pt>
    <dgm:pt modelId="{D8A524D7-518D-48D2-89BA-3FAFF76F8674}" type="pres">
      <dgm:prSet presAssocID="{1FE2D264-F156-483E-A57B-E7EF60FF99CC}" presName="circle3" presStyleLbl="node1" presStyleIdx="2" presStyleCnt="4"/>
      <dgm:spPr/>
    </dgm:pt>
    <dgm:pt modelId="{0AA3B3A7-3E5A-4691-8748-9A6FCFC98381}" type="pres">
      <dgm:prSet presAssocID="{1FE2D264-F156-483E-A57B-E7EF60FF99CC}" presName="rect3" presStyleLbl="alignAcc1" presStyleIdx="2" presStyleCnt="4"/>
      <dgm:spPr/>
      <dgm:t>
        <a:bodyPr/>
        <a:lstStyle/>
        <a:p>
          <a:endParaRPr lang="es-EC"/>
        </a:p>
      </dgm:t>
    </dgm:pt>
    <dgm:pt modelId="{8DD735C1-4F49-40F7-8354-52FFD2FD5564}" type="pres">
      <dgm:prSet presAssocID="{01360F82-C327-4DFA-9632-86B23DDE1D58}" presName="vertSpace4" presStyleLbl="node1" presStyleIdx="2" presStyleCnt="4"/>
      <dgm:spPr/>
    </dgm:pt>
    <dgm:pt modelId="{A559D212-AD85-4E22-AB19-EE141BD3FA33}" type="pres">
      <dgm:prSet presAssocID="{01360F82-C327-4DFA-9632-86B23DDE1D58}" presName="circle4" presStyleLbl="node1" presStyleIdx="3" presStyleCnt="4"/>
      <dgm:spPr/>
    </dgm:pt>
    <dgm:pt modelId="{CB019A99-89B5-4D5D-AF67-57D215ECBB0A}" type="pres">
      <dgm:prSet presAssocID="{01360F82-C327-4DFA-9632-86B23DDE1D58}" presName="rect4" presStyleLbl="alignAcc1" presStyleIdx="3" presStyleCnt="4"/>
      <dgm:spPr/>
      <dgm:t>
        <a:bodyPr/>
        <a:lstStyle/>
        <a:p>
          <a:endParaRPr lang="es-EC"/>
        </a:p>
      </dgm:t>
    </dgm:pt>
    <dgm:pt modelId="{8761E47B-8A77-48CB-B821-B1707210F389}" type="pres">
      <dgm:prSet presAssocID="{47A3CF86-6D6F-4780-ACA7-30FCF6A06C2B}" presName="rect1ParTxNoCh" presStyleLbl="alignAcc1" presStyleIdx="3" presStyleCnt="4">
        <dgm:presLayoutVars>
          <dgm:chMax val="1"/>
          <dgm:bulletEnabled val="1"/>
        </dgm:presLayoutVars>
      </dgm:prSet>
      <dgm:spPr/>
      <dgm:t>
        <a:bodyPr/>
        <a:lstStyle/>
        <a:p>
          <a:endParaRPr lang="es-EC"/>
        </a:p>
      </dgm:t>
    </dgm:pt>
    <dgm:pt modelId="{151437A4-518E-4092-B6E7-8938A3255D93}" type="pres">
      <dgm:prSet presAssocID="{32B5514F-86A7-4210-83CB-5725A854A37E}" presName="rect2ParTxNoCh" presStyleLbl="alignAcc1" presStyleIdx="3" presStyleCnt="4">
        <dgm:presLayoutVars>
          <dgm:chMax val="1"/>
          <dgm:bulletEnabled val="1"/>
        </dgm:presLayoutVars>
      </dgm:prSet>
      <dgm:spPr/>
      <dgm:t>
        <a:bodyPr/>
        <a:lstStyle/>
        <a:p>
          <a:endParaRPr lang="es-EC"/>
        </a:p>
      </dgm:t>
    </dgm:pt>
    <dgm:pt modelId="{60C2B4C7-5A83-4886-90B6-F6854FFA39A5}" type="pres">
      <dgm:prSet presAssocID="{1FE2D264-F156-483E-A57B-E7EF60FF99CC}" presName="rect3ParTxNoCh" presStyleLbl="alignAcc1" presStyleIdx="3" presStyleCnt="4">
        <dgm:presLayoutVars>
          <dgm:chMax val="1"/>
          <dgm:bulletEnabled val="1"/>
        </dgm:presLayoutVars>
      </dgm:prSet>
      <dgm:spPr/>
      <dgm:t>
        <a:bodyPr/>
        <a:lstStyle/>
        <a:p>
          <a:endParaRPr lang="es-EC"/>
        </a:p>
      </dgm:t>
    </dgm:pt>
    <dgm:pt modelId="{B1A5C67C-A598-43F5-BC62-B6CDF7F8D0EA}" type="pres">
      <dgm:prSet presAssocID="{01360F82-C327-4DFA-9632-86B23DDE1D58}" presName="rect4ParTxNoCh" presStyleLbl="alignAcc1" presStyleIdx="3" presStyleCnt="4">
        <dgm:presLayoutVars>
          <dgm:chMax val="1"/>
          <dgm:bulletEnabled val="1"/>
        </dgm:presLayoutVars>
      </dgm:prSet>
      <dgm:spPr/>
      <dgm:t>
        <a:bodyPr/>
        <a:lstStyle/>
        <a:p>
          <a:endParaRPr lang="es-EC"/>
        </a:p>
      </dgm:t>
    </dgm:pt>
  </dgm:ptLst>
  <dgm:cxnLst>
    <dgm:cxn modelId="{BD31B04F-E5EF-4F9A-97CE-5A9C7E845EE6}" type="presOf" srcId="{32B5514F-86A7-4210-83CB-5725A854A37E}" destId="{24DE9B9A-F5A2-41DA-92B4-06DE28E7ABDD}" srcOrd="0" destOrd="0" presId="urn:microsoft.com/office/officeart/2005/8/layout/target3"/>
    <dgm:cxn modelId="{8743206A-BF42-4D29-9A0E-AD428AB87F95}" type="presOf" srcId="{1FE2D264-F156-483E-A57B-E7EF60FF99CC}" destId="{60C2B4C7-5A83-4886-90B6-F6854FFA39A5}" srcOrd="1" destOrd="0" presId="urn:microsoft.com/office/officeart/2005/8/layout/target3"/>
    <dgm:cxn modelId="{7120DA38-8927-4432-ACBD-13DDF99E02F0}" type="presOf" srcId="{01360F82-C327-4DFA-9632-86B23DDE1D58}" destId="{CB019A99-89B5-4D5D-AF67-57D215ECBB0A}" srcOrd="0" destOrd="0" presId="urn:microsoft.com/office/officeart/2005/8/layout/target3"/>
    <dgm:cxn modelId="{B519395E-4D48-4891-B041-BF03FED57683}" type="presOf" srcId="{32B5514F-86A7-4210-83CB-5725A854A37E}" destId="{151437A4-518E-4092-B6E7-8938A3255D93}" srcOrd="1" destOrd="0" presId="urn:microsoft.com/office/officeart/2005/8/layout/target3"/>
    <dgm:cxn modelId="{BC965BBF-0AF3-4D93-80A3-A3EDEC9E636C}" srcId="{FDCAB8FD-E645-4834-BBE7-A7EB3AADB562}" destId="{47A3CF86-6D6F-4780-ACA7-30FCF6A06C2B}" srcOrd="0" destOrd="0" parTransId="{3060BDBA-7A57-476D-9522-6ABD618130FB}" sibTransId="{0DD278AB-4DC3-4029-95E6-7A32856E13F5}"/>
    <dgm:cxn modelId="{98C2EE70-AA90-4816-92F0-3ED629F66F4F}" srcId="{FDCAB8FD-E645-4834-BBE7-A7EB3AADB562}" destId="{32B5514F-86A7-4210-83CB-5725A854A37E}" srcOrd="1" destOrd="0" parTransId="{DFBE428F-C00D-4CEC-9C98-C73DE97D2A92}" sibTransId="{CB595984-8F96-4874-BC60-6E9246842ED3}"/>
    <dgm:cxn modelId="{E010FEE8-CE12-40B5-8E90-2292CCB9F7CF}" srcId="{FDCAB8FD-E645-4834-BBE7-A7EB3AADB562}" destId="{01360F82-C327-4DFA-9632-86B23DDE1D58}" srcOrd="3" destOrd="0" parTransId="{D4C24A5F-87B9-45B3-AF6D-C1C51C7355E3}" sibTransId="{EFC0BFA8-1C48-4AD3-86EE-BB043BB93107}"/>
    <dgm:cxn modelId="{A681A2D0-330C-4A4E-80F5-F65FE5CC1D65}" type="presOf" srcId="{FDCAB8FD-E645-4834-BBE7-A7EB3AADB562}" destId="{7E9C9474-2077-4774-AA8C-7C4D55364A51}" srcOrd="0" destOrd="0" presId="urn:microsoft.com/office/officeart/2005/8/layout/target3"/>
    <dgm:cxn modelId="{78A2882F-3F34-4C90-96A6-8A0EDBF0FF78}" type="presOf" srcId="{47A3CF86-6D6F-4780-ACA7-30FCF6A06C2B}" destId="{F30CBAF2-DCB3-43E8-A336-4E7BD564649A}" srcOrd="0" destOrd="0" presId="urn:microsoft.com/office/officeart/2005/8/layout/target3"/>
    <dgm:cxn modelId="{F279C1B8-4DD0-42B5-9BE4-44416A51C40B}" type="presOf" srcId="{1FE2D264-F156-483E-A57B-E7EF60FF99CC}" destId="{0AA3B3A7-3E5A-4691-8748-9A6FCFC98381}" srcOrd="0" destOrd="0" presId="urn:microsoft.com/office/officeart/2005/8/layout/target3"/>
    <dgm:cxn modelId="{4E0A32EC-7F36-46D2-A23F-B1560549C2BA}" srcId="{FDCAB8FD-E645-4834-BBE7-A7EB3AADB562}" destId="{1FE2D264-F156-483E-A57B-E7EF60FF99CC}" srcOrd="2" destOrd="0" parTransId="{7255251B-429B-450D-8A18-DEF84D0271BD}" sibTransId="{645C5542-6935-4B89-81C3-BBB3EF130D58}"/>
    <dgm:cxn modelId="{C7514312-8759-4ED1-8101-80423B25832B}" type="presOf" srcId="{01360F82-C327-4DFA-9632-86B23DDE1D58}" destId="{B1A5C67C-A598-43F5-BC62-B6CDF7F8D0EA}" srcOrd="1" destOrd="0" presId="urn:microsoft.com/office/officeart/2005/8/layout/target3"/>
    <dgm:cxn modelId="{8DC0BE04-0A20-4A39-A107-DAD96B51B2A2}" type="presOf" srcId="{47A3CF86-6D6F-4780-ACA7-30FCF6A06C2B}" destId="{8761E47B-8A77-48CB-B821-B1707210F389}" srcOrd="1" destOrd="0" presId="urn:microsoft.com/office/officeart/2005/8/layout/target3"/>
    <dgm:cxn modelId="{EBB2F8AA-23C6-4896-BF3C-140BF9FFAA97}" type="presParOf" srcId="{7E9C9474-2077-4774-AA8C-7C4D55364A51}" destId="{5B5562C3-DFEE-4359-AA1F-E066BEAC9B61}" srcOrd="0" destOrd="0" presId="urn:microsoft.com/office/officeart/2005/8/layout/target3"/>
    <dgm:cxn modelId="{1E1A7EFF-1C37-47D1-98FF-D1DDE3F7BEF9}" type="presParOf" srcId="{7E9C9474-2077-4774-AA8C-7C4D55364A51}" destId="{DA85489A-5440-4E32-A5FB-99C49AFA26CE}" srcOrd="1" destOrd="0" presId="urn:microsoft.com/office/officeart/2005/8/layout/target3"/>
    <dgm:cxn modelId="{FB2AF711-0E86-4887-B6CD-FA46BD950A6E}" type="presParOf" srcId="{7E9C9474-2077-4774-AA8C-7C4D55364A51}" destId="{F30CBAF2-DCB3-43E8-A336-4E7BD564649A}" srcOrd="2" destOrd="0" presId="urn:microsoft.com/office/officeart/2005/8/layout/target3"/>
    <dgm:cxn modelId="{F5B04BD5-08CA-462E-BF76-E8AEE3810877}" type="presParOf" srcId="{7E9C9474-2077-4774-AA8C-7C4D55364A51}" destId="{BB168735-B19A-4072-B33D-E908158C6320}" srcOrd="3" destOrd="0" presId="urn:microsoft.com/office/officeart/2005/8/layout/target3"/>
    <dgm:cxn modelId="{199CE2E8-51C5-47CD-968A-EAE6F7D54D57}" type="presParOf" srcId="{7E9C9474-2077-4774-AA8C-7C4D55364A51}" destId="{FC832E4C-B860-4CFD-926E-A9082E3CCB30}" srcOrd="4" destOrd="0" presId="urn:microsoft.com/office/officeart/2005/8/layout/target3"/>
    <dgm:cxn modelId="{A829AB98-7919-41BD-A3B6-378487CF67EA}" type="presParOf" srcId="{7E9C9474-2077-4774-AA8C-7C4D55364A51}" destId="{24DE9B9A-F5A2-41DA-92B4-06DE28E7ABDD}" srcOrd="5" destOrd="0" presId="urn:microsoft.com/office/officeart/2005/8/layout/target3"/>
    <dgm:cxn modelId="{5F6ACA14-4F4C-4B2C-B035-C9D69FCA2FA3}" type="presParOf" srcId="{7E9C9474-2077-4774-AA8C-7C4D55364A51}" destId="{3F2991DA-D194-496E-9549-F98C7A36E53C}" srcOrd="6" destOrd="0" presId="urn:microsoft.com/office/officeart/2005/8/layout/target3"/>
    <dgm:cxn modelId="{92C37B27-BDCC-4AF9-8D2C-B5EAF7BB9EA8}" type="presParOf" srcId="{7E9C9474-2077-4774-AA8C-7C4D55364A51}" destId="{D8A524D7-518D-48D2-89BA-3FAFF76F8674}" srcOrd="7" destOrd="0" presId="urn:microsoft.com/office/officeart/2005/8/layout/target3"/>
    <dgm:cxn modelId="{E5B43444-0393-461E-8AF6-31563E73D449}" type="presParOf" srcId="{7E9C9474-2077-4774-AA8C-7C4D55364A51}" destId="{0AA3B3A7-3E5A-4691-8748-9A6FCFC98381}" srcOrd="8" destOrd="0" presId="urn:microsoft.com/office/officeart/2005/8/layout/target3"/>
    <dgm:cxn modelId="{D3452215-0972-4D95-B00C-A7FEC65B21C2}" type="presParOf" srcId="{7E9C9474-2077-4774-AA8C-7C4D55364A51}" destId="{8DD735C1-4F49-40F7-8354-52FFD2FD5564}" srcOrd="9" destOrd="0" presId="urn:microsoft.com/office/officeart/2005/8/layout/target3"/>
    <dgm:cxn modelId="{03C46F6A-3C21-40B6-A025-293CC6220241}" type="presParOf" srcId="{7E9C9474-2077-4774-AA8C-7C4D55364A51}" destId="{A559D212-AD85-4E22-AB19-EE141BD3FA33}" srcOrd="10" destOrd="0" presId="urn:microsoft.com/office/officeart/2005/8/layout/target3"/>
    <dgm:cxn modelId="{77C748D3-E665-443B-8C1F-1DA96F790780}" type="presParOf" srcId="{7E9C9474-2077-4774-AA8C-7C4D55364A51}" destId="{CB019A99-89B5-4D5D-AF67-57D215ECBB0A}" srcOrd="11" destOrd="0" presId="urn:microsoft.com/office/officeart/2005/8/layout/target3"/>
    <dgm:cxn modelId="{772B42A4-584F-4BE0-B9D3-E490AB6C504B}" type="presParOf" srcId="{7E9C9474-2077-4774-AA8C-7C4D55364A51}" destId="{8761E47B-8A77-48CB-B821-B1707210F389}" srcOrd="12" destOrd="0" presId="urn:microsoft.com/office/officeart/2005/8/layout/target3"/>
    <dgm:cxn modelId="{D05F3B46-6A13-4442-80B2-B02663F145FF}" type="presParOf" srcId="{7E9C9474-2077-4774-AA8C-7C4D55364A51}" destId="{151437A4-518E-4092-B6E7-8938A3255D93}" srcOrd="13" destOrd="0" presId="urn:microsoft.com/office/officeart/2005/8/layout/target3"/>
    <dgm:cxn modelId="{CBF68EDD-A213-4ACF-94AE-9B7F84668BD9}" type="presParOf" srcId="{7E9C9474-2077-4774-AA8C-7C4D55364A51}" destId="{60C2B4C7-5A83-4886-90B6-F6854FFA39A5}" srcOrd="14" destOrd="0" presId="urn:microsoft.com/office/officeart/2005/8/layout/target3"/>
    <dgm:cxn modelId="{BEDBB0E3-63DD-454B-B253-0400DB4A81B0}" type="presParOf" srcId="{7E9C9474-2077-4774-AA8C-7C4D55364A51}" destId="{B1A5C67C-A598-43F5-BC62-B6CDF7F8D0EA}"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3E7887-4EF2-4F67-A54B-596FB505A4C4}" type="doc">
      <dgm:prSet loTypeId="urn:microsoft.com/office/officeart/2005/8/layout/chevron1" loCatId="process" qsTypeId="urn:microsoft.com/office/officeart/2005/8/quickstyle/simple1" qsCatId="simple" csTypeId="urn:microsoft.com/office/officeart/2005/8/colors/accent2_1" csCatId="accent2" phldr="1"/>
      <dgm:spPr/>
    </dgm:pt>
    <dgm:pt modelId="{EBFB26AD-F5A4-4E6F-826E-2A48074B5899}">
      <dgm:prSet phldrT="[Texto]" custT="1"/>
      <dgm:spPr/>
      <dgm:t>
        <a:bodyPr/>
        <a:lstStyle/>
        <a:p>
          <a:r>
            <a:rPr lang="es-EC" sz="2000" dirty="0"/>
            <a:t>Número de estudiantes matriculados</a:t>
          </a:r>
        </a:p>
      </dgm:t>
    </dgm:pt>
    <dgm:pt modelId="{DD60B0D2-F863-4ED5-8A97-F34B4ACAA9FB}" type="parTrans" cxnId="{D614F267-F470-4A27-B27B-E7113C451806}">
      <dgm:prSet/>
      <dgm:spPr/>
      <dgm:t>
        <a:bodyPr/>
        <a:lstStyle/>
        <a:p>
          <a:endParaRPr lang="es-EC" sz="2000"/>
        </a:p>
      </dgm:t>
    </dgm:pt>
    <dgm:pt modelId="{2E065E0C-86CE-4E49-8E3B-4CE1DE17312A}" type="sibTrans" cxnId="{D614F267-F470-4A27-B27B-E7113C451806}">
      <dgm:prSet/>
      <dgm:spPr/>
      <dgm:t>
        <a:bodyPr/>
        <a:lstStyle/>
        <a:p>
          <a:endParaRPr lang="es-EC" sz="2000"/>
        </a:p>
      </dgm:t>
    </dgm:pt>
    <dgm:pt modelId="{37E2A8E2-5031-407F-9530-2EF29A61DA0F}">
      <dgm:prSet phldrT="[Texto]" custT="1"/>
      <dgm:spPr/>
      <dgm:t>
        <a:bodyPr/>
        <a:lstStyle/>
        <a:p>
          <a:r>
            <a:rPr lang="es-EC" sz="2000" dirty="0"/>
            <a:t>1era cohorte</a:t>
          </a:r>
        </a:p>
      </dgm:t>
    </dgm:pt>
    <dgm:pt modelId="{B0719C32-3FBC-4A01-9C3D-27F3F55332FE}" type="parTrans" cxnId="{CA522651-2E06-401D-86DE-595819447545}">
      <dgm:prSet/>
      <dgm:spPr/>
      <dgm:t>
        <a:bodyPr/>
        <a:lstStyle/>
        <a:p>
          <a:endParaRPr lang="es-EC" sz="2000"/>
        </a:p>
      </dgm:t>
    </dgm:pt>
    <dgm:pt modelId="{9C209DE7-07D2-46CD-A405-6F5DF779876F}" type="sibTrans" cxnId="{CA522651-2E06-401D-86DE-595819447545}">
      <dgm:prSet/>
      <dgm:spPr/>
      <dgm:t>
        <a:bodyPr/>
        <a:lstStyle/>
        <a:p>
          <a:endParaRPr lang="es-EC" sz="2000"/>
        </a:p>
      </dgm:t>
    </dgm:pt>
    <dgm:pt modelId="{194E2B5C-7E86-449A-AF1E-FBC4FC1A8070}">
      <dgm:prSet phldrT="[Texto]" custT="1"/>
      <dgm:spPr/>
      <dgm:t>
        <a:bodyPr/>
        <a:lstStyle/>
        <a:p>
          <a:r>
            <a:rPr lang="es-EC" sz="2000" dirty="0"/>
            <a:t>Asegurar que la apertura de la Maestría no genere pérdidas </a:t>
          </a:r>
          <a:r>
            <a:rPr lang="es-EC" sz="2000"/>
            <a:t>ni ganancias</a:t>
          </a:r>
          <a:endParaRPr lang="es-EC" sz="2000" dirty="0"/>
        </a:p>
      </dgm:t>
    </dgm:pt>
    <dgm:pt modelId="{5E8D0009-8638-47AF-89CA-D1729B479C65}" type="parTrans" cxnId="{390572CE-37E2-4132-9E78-136D3814FB0D}">
      <dgm:prSet/>
      <dgm:spPr/>
      <dgm:t>
        <a:bodyPr/>
        <a:lstStyle/>
        <a:p>
          <a:endParaRPr lang="es-EC" sz="2000"/>
        </a:p>
      </dgm:t>
    </dgm:pt>
    <dgm:pt modelId="{B33E6B33-6C6A-49F7-9171-FF4631A4B648}" type="sibTrans" cxnId="{390572CE-37E2-4132-9E78-136D3814FB0D}">
      <dgm:prSet/>
      <dgm:spPr/>
      <dgm:t>
        <a:bodyPr/>
        <a:lstStyle/>
        <a:p>
          <a:endParaRPr lang="es-EC" sz="2000"/>
        </a:p>
      </dgm:t>
    </dgm:pt>
    <dgm:pt modelId="{69F93879-5A7B-45DB-B5A4-FCE4ABC9D199}" type="pres">
      <dgm:prSet presAssocID="{173E7887-4EF2-4F67-A54B-596FB505A4C4}" presName="Name0" presStyleCnt="0">
        <dgm:presLayoutVars>
          <dgm:dir/>
          <dgm:animLvl val="lvl"/>
          <dgm:resizeHandles val="exact"/>
        </dgm:presLayoutVars>
      </dgm:prSet>
      <dgm:spPr/>
    </dgm:pt>
    <dgm:pt modelId="{BA0D629A-95E1-4C75-970D-BA19D6094B5F}" type="pres">
      <dgm:prSet presAssocID="{EBFB26AD-F5A4-4E6F-826E-2A48074B5899}" presName="parTxOnly" presStyleLbl="node1" presStyleIdx="0" presStyleCnt="3">
        <dgm:presLayoutVars>
          <dgm:chMax val="0"/>
          <dgm:chPref val="0"/>
          <dgm:bulletEnabled val="1"/>
        </dgm:presLayoutVars>
      </dgm:prSet>
      <dgm:spPr/>
      <dgm:t>
        <a:bodyPr/>
        <a:lstStyle/>
        <a:p>
          <a:endParaRPr lang="es-EC"/>
        </a:p>
      </dgm:t>
    </dgm:pt>
    <dgm:pt modelId="{4996355C-BB39-4B7B-AF39-D976A55EFF24}" type="pres">
      <dgm:prSet presAssocID="{2E065E0C-86CE-4E49-8E3B-4CE1DE17312A}" presName="parTxOnlySpace" presStyleCnt="0"/>
      <dgm:spPr/>
    </dgm:pt>
    <dgm:pt modelId="{BEB18986-1F55-4660-8B80-F0DC20A69C7B}" type="pres">
      <dgm:prSet presAssocID="{37E2A8E2-5031-407F-9530-2EF29A61DA0F}" presName="parTxOnly" presStyleLbl="node1" presStyleIdx="1" presStyleCnt="3">
        <dgm:presLayoutVars>
          <dgm:chMax val="0"/>
          <dgm:chPref val="0"/>
          <dgm:bulletEnabled val="1"/>
        </dgm:presLayoutVars>
      </dgm:prSet>
      <dgm:spPr/>
      <dgm:t>
        <a:bodyPr/>
        <a:lstStyle/>
        <a:p>
          <a:endParaRPr lang="es-EC"/>
        </a:p>
      </dgm:t>
    </dgm:pt>
    <dgm:pt modelId="{CA806FFC-B2D3-413D-9443-33CFD16D4E75}" type="pres">
      <dgm:prSet presAssocID="{9C209DE7-07D2-46CD-A405-6F5DF779876F}" presName="parTxOnlySpace" presStyleCnt="0"/>
      <dgm:spPr/>
    </dgm:pt>
    <dgm:pt modelId="{7A6BB3FE-998C-49E2-9CB5-D0012552B96F}" type="pres">
      <dgm:prSet presAssocID="{194E2B5C-7E86-449A-AF1E-FBC4FC1A8070}" presName="parTxOnly" presStyleLbl="node1" presStyleIdx="2" presStyleCnt="3">
        <dgm:presLayoutVars>
          <dgm:chMax val="0"/>
          <dgm:chPref val="0"/>
          <dgm:bulletEnabled val="1"/>
        </dgm:presLayoutVars>
      </dgm:prSet>
      <dgm:spPr/>
      <dgm:t>
        <a:bodyPr/>
        <a:lstStyle/>
        <a:p>
          <a:endParaRPr lang="es-EC"/>
        </a:p>
      </dgm:t>
    </dgm:pt>
  </dgm:ptLst>
  <dgm:cxnLst>
    <dgm:cxn modelId="{390572CE-37E2-4132-9E78-136D3814FB0D}" srcId="{173E7887-4EF2-4F67-A54B-596FB505A4C4}" destId="{194E2B5C-7E86-449A-AF1E-FBC4FC1A8070}" srcOrd="2" destOrd="0" parTransId="{5E8D0009-8638-47AF-89CA-D1729B479C65}" sibTransId="{B33E6B33-6C6A-49F7-9171-FF4631A4B648}"/>
    <dgm:cxn modelId="{2E2F2F1E-737F-4CE6-BBC5-7ED2E45F30A3}" type="presOf" srcId="{37E2A8E2-5031-407F-9530-2EF29A61DA0F}" destId="{BEB18986-1F55-4660-8B80-F0DC20A69C7B}" srcOrd="0" destOrd="0" presId="urn:microsoft.com/office/officeart/2005/8/layout/chevron1"/>
    <dgm:cxn modelId="{CA522651-2E06-401D-86DE-595819447545}" srcId="{173E7887-4EF2-4F67-A54B-596FB505A4C4}" destId="{37E2A8E2-5031-407F-9530-2EF29A61DA0F}" srcOrd="1" destOrd="0" parTransId="{B0719C32-3FBC-4A01-9C3D-27F3F55332FE}" sibTransId="{9C209DE7-07D2-46CD-A405-6F5DF779876F}"/>
    <dgm:cxn modelId="{98FAFE38-9D4A-4F12-9BC4-9B26AA8ABE31}" type="presOf" srcId="{194E2B5C-7E86-449A-AF1E-FBC4FC1A8070}" destId="{7A6BB3FE-998C-49E2-9CB5-D0012552B96F}" srcOrd="0" destOrd="0" presId="urn:microsoft.com/office/officeart/2005/8/layout/chevron1"/>
    <dgm:cxn modelId="{2A4D62E9-1670-42D8-8579-72EDF7719A0F}" type="presOf" srcId="{173E7887-4EF2-4F67-A54B-596FB505A4C4}" destId="{69F93879-5A7B-45DB-B5A4-FCE4ABC9D199}" srcOrd="0" destOrd="0" presId="urn:microsoft.com/office/officeart/2005/8/layout/chevron1"/>
    <dgm:cxn modelId="{45558775-AF31-47AD-A418-CB3F99A88AF8}" type="presOf" srcId="{EBFB26AD-F5A4-4E6F-826E-2A48074B5899}" destId="{BA0D629A-95E1-4C75-970D-BA19D6094B5F}" srcOrd="0" destOrd="0" presId="urn:microsoft.com/office/officeart/2005/8/layout/chevron1"/>
    <dgm:cxn modelId="{D614F267-F470-4A27-B27B-E7113C451806}" srcId="{173E7887-4EF2-4F67-A54B-596FB505A4C4}" destId="{EBFB26AD-F5A4-4E6F-826E-2A48074B5899}" srcOrd="0" destOrd="0" parTransId="{DD60B0D2-F863-4ED5-8A97-F34B4ACAA9FB}" sibTransId="{2E065E0C-86CE-4E49-8E3B-4CE1DE17312A}"/>
    <dgm:cxn modelId="{2E8D19B5-16C7-4EA3-BA2D-5D6C57A5C35F}" type="presParOf" srcId="{69F93879-5A7B-45DB-B5A4-FCE4ABC9D199}" destId="{BA0D629A-95E1-4C75-970D-BA19D6094B5F}" srcOrd="0" destOrd="0" presId="urn:microsoft.com/office/officeart/2005/8/layout/chevron1"/>
    <dgm:cxn modelId="{836833C9-0ED7-41E2-A1FE-D4382E6D03AB}" type="presParOf" srcId="{69F93879-5A7B-45DB-B5A4-FCE4ABC9D199}" destId="{4996355C-BB39-4B7B-AF39-D976A55EFF24}" srcOrd="1" destOrd="0" presId="urn:microsoft.com/office/officeart/2005/8/layout/chevron1"/>
    <dgm:cxn modelId="{74C1D1D8-AB1D-4EBA-8D57-A7873D30C266}" type="presParOf" srcId="{69F93879-5A7B-45DB-B5A4-FCE4ABC9D199}" destId="{BEB18986-1F55-4660-8B80-F0DC20A69C7B}" srcOrd="2" destOrd="0" presId="urn:microsoft.com/office/officeart/2005/8/layout/chevron1"/>
    <dgm:cxn modelId="{5BCC8234-83B0-4C66-B6D6-AF730FBA7FD9}" type="presParOf" srcId="{69F93879-5A7B-45DB-B5A4-FCE4ABC9D199}" destId="{CA806FFC-B2D3-413D-9443-33CFD16D4E75}" srcOrd="3" destOrd="0" presId="urn:microsoft.com/office/officeart/2005/8/layout/chevron1"/>
    <dgm:cxn modelId="{01CCB2B4-059C-4A7E-8A45-FAD430A906B4}" type="presParOf" srcId="{69F93879-5A7B-45DB-B5A4-FCE4ABC9D199}" destId="{7A6BB3FE-998C-49E2-9CB5-D0012552B96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E938C3-5EEA-493F-9B83-0DC4607061F3}" type="doc">
      <dgm:prSet loTypeId="urn:microsoft.com/office/officeart/2005/8/layout/hierarchy2" loCatId="hierarchy" qsTypeId="urn:microsoft.com/office/officeart/2005/8/quickstyle/simple1" qsCatId="simple" csTypeId="urn:microsoft.com/office/officeart/2005/8/colors/accent2_5" csCatId="accent2" phldr="1"/>
      <dgm:spPr/>
      <dgm:t>
        <a:bodyPr/>
        <a:lstStyle/>
        <a:p>
          <a:endParaRPr lang="es-EC"/>
        </a:p>
      </dgm:t>
    </dgm:pt>
    <dgm:pt modelId="{D5D6CB68-BEA9-49FF-B18F-5B2DE0B94197}">
      <dgm:prSet phldrT="[Texto]" custT="1"/>
      <dgm:spPr/>
      <dgm:t>
        <a:bodyPr/>
        <a:lstStyle/>
        <a:p>
          <a:r>
            <a:rPr lang="es-EC" sz="2000" b="1" dirty="0">
              <a:solidFill>
                <a:schemeClr val="tx1"/>
              </a:solidFill>
            </a:rPr>
            <a:t>Metodología</a:t>
          </a:r>
        </a:p>
      </dgm:t>
    </dgm:pt>
    <dgm:pt modelId="{55BD5106-7566-44B3-B0E7-FA86AA851DAF}" type="parTrans" cxnId="{5CEAD760-4F03-4DCD-A7BA-EC57E0B0E017}">
      <dgm:prSet/>
      <dgm:spPr/>
      <dgm:t>
        <a:bodyPr/>
        <a:lstStyle/>
        <a:p>
          <a:endParaRPr lang="es-EC" sz="2000">
            <a:solidFill>
              <a:schemeClr val="tx1"/>
            </a:solidFill>
          </a:endParaRPr>
        </a:p>
      </dgm:t>
    </dgm:pt>
    <dgm:pt modelId="{066419C7-B229-47CB-9DF1-503F23800119}" type="sibTrans" cxnId="{5CEAD760-4F03-4DCD-A7BA-EC57E0B0E017}">
      <dgm:prSet/>
      <dgm:spPr/>
      <dgm:t>
        <a:bodyPr/>
        <a:lstStyle/>
        <a:p>
          <a:endParaRPr lang="es-EC" sz="2000">
            <a:solidFill>
              <a:schemeClr val="tx1"/>
            </a:solidFill>
          </a:endParaRPr>
        </a:p>
      </dgm:t>
    </dgm:pt>
    <dgm:pt modelId="{822957A3-E8FD-4F18-9D2F-591C340F7908}">
      <dgm:prSet phldrT="[Texto]" custT="1"/>
      <dgm:spPr/>
      <dgm:t>
        <a:bodyPr/>
        <a:lstStyle/>
        <a:p>
          <a:r>
            <a:rPr lang="es-ES" sz="2000">
              <a:solidFill>
                <a:schemeClr val="tx1"/>
              </a:solidFill>
            </a:rPr>
            <a:t>Método cuantitativo</a:t>
          </a:r>
          <a:endParaRPr lang="es-EC" sz="2000" dirty="0">
            <a:solidFill>
              <a:schemeClr val="tx1"/>
            </a:solidFill>
          </a:endParaRPr>
        </a:p>
      </dgm:t>
    </dgm:pt>
    <dgm:pt modelId="{F674006A-57A9-4EA5-8F8E-77574B6BDC46}" type="parTrans" cxnId="{6323117C-3912-4DF4-B1B5-B3A079E338C3}">
      <dgm:prSet custT="1"/>
      <dgm:spPr/>
      <dgm:t>
        <a:bodyPr/>
        <a:lstStyle/>
        <a:p>
          <a:endParaRPr lang="es-EC" sz="2000">
            <a:solidFill>
              <a:schemeClr val="tx1"/>
            </a:solidFill>
          </a:endParaRPr>
        </a:p>
      </dgm:t>
    </dgm:pt>
    <dgm:pt modelId="{C6E7B7C0-038C-4018-9240-964A95D93098}" type="sibTrans" cxnId="{6323117C-3912-4DF4-B1B5-B3A079E338C3}">
      <dgm:prSet/>
      <dgm:spPr/>
      <dgm:t>
        <a:bodyPr/>
        <a:lstStyle/>
        <a:p>
          <a:endParaRPr lang="es-EC" sz="2000">
            <a:solidFill>
              <a:schemeClr val="tx1"/>
            </a:solidFill>
          </a:endParaRPr>
        </a:p>
      </dgm:t>
    </dgm:pt>
    <dgm:pt modelId="{82BE7716-D572-4760-8730-6D61356DA18A}">
      <dgm:prSet phldrT="[Texto]" custT="1"/>
      <dgm:spPr/>
      <dgm:t>
        <a:bodyPr/>
        <a:lstStyle/>
        <a:p>
          <a:r>
            <a:rPr lang="es-ES" sz="2000" dirty="0">
              <a:solidFill>
                <a:schemeClr val="tx1"/>
              </a:solidFill>
            </a:rPr>
            <a:t>Estudio estadístico</a:t>
          </a:r>
          <a:endParaRPr lang="es-EC" sz="2000" dirty="0">
            <a:solidFill>
              <a:schemeClr val="tx1"/>
            </a:solidFill>
          </a:endParaRPr>
        </a:p>
      </dgm:t>
    </dgm:pt>
    <dgm:pt modelId="{69A0B1D1-F756-436B-B07A-AD68E248F6B1}" type="parTrans" cxnId="{88D4951D-AB4B-444B-9DAA-30E095149A77}">
      <dgm:prSet custT="1"/>
      <dgm:spPr/>
      <dgm:t>
        <a:bodyPr/>
        <a:lstStyle/>
        <a:p>
          <a:endParaRPr lang="es-EC" sz="2000">
            <a:solidFill>
              <a:schemeClr val="tx1"/>
            </a:solidFill>
          </a:endParaRPr>
        </a:p>
      </dgm:t>
    </dgm:pt>
    <dgm:pt modelId="{4C06EC62-4B52-4A39-99CD-766EA60315F9}" type="sibTrans" cxnId="{88D4951D-AB4B-444B-9DAA-30E095149A77}">
      <dgm:prSet/>
      <dgm:spPr/>
      <dgm:t>
        <a:bodyPr/>
        <a:lstStyle/>
        <a:p>
          <a:endParaRPr lang="es-EC" sz="2000">
            <a:solidFill>
              <a:schemeClr val="tx1"/>
            </a:solidFill>
          </a:endParaRPr>
        </a:p>
      </dgm:t>
    </dgm:pt>
    <dgm:pt modelId="{740407DF-3693-4F0D-AA0A-81D4366B30FD}">
      <dgm:prSet phldrT="[Texto]" custT="1"/>
      <dgm:spPr/>
      <dgm:t>
        <a:bodyPr/>
        <a:lstStyle/>
        <a:p>
          <a:r>
            <a:rPr lang="es-ES" sz="2000" dirty="0">
              <a:solidFill>
                <a:schemeClr val="tx1"/>
              </a:solidFill>
            </a:rPr>
            <a:t>Estudio demográfico</a:t>
          </a:r>
          <a:endParaRPr lang="es-EC" sz="2000" dirty="0">
            <a:solidFill>
              <a:schemeClr val="tx1"/>
            </a:solidFill>
          </a:endParaRPr>
        </a:p>
      </dgm:t>
    </dgm:pt>
    <dgm:pt modelId="{615E99D3-E46E-4F24-B95B-AC461758B46F}" type="parTrans" cxnId="{9D201338-C87E-4E9D-967E-2266FD45D288}">
      <dgm:prSet custT="1"/>
      <dgm:spPr/>
      <dgm:t>
        <a:bodyPr/>
        <a:lstStyle/>
        <a:p>
          <a:endParaRPr lang="es-EC" sz="2000">
            <a:solidFill>
              <a:schemeClr val="tx1"/>
            </a:solidFill>
          </a:endParaRPr>
        </a:p>
      </dgm:t>
    </dgm:pt>
    <dgm:pt modelId="{0927790F-6EC5-4100-A9DD-51283EA6E704}" type="sibTrans" cxnId="{9D201338-C87E-4E9D-967E-2266FD45D288}">
      <dgm:prSet/>
      <dgm:spPr/>
      <dgm:t>
        <a:bodyPr/>
        <a:lstStyle/>
        <a:p>
          <a:endParaRPr lang="es-EC" sz="2000">
            <a:solidFill>
              <a:schemeClr val="tx1"/>
            </a:solidFill>
          </a:endParaRPr>
        </a:p>
      </dgm:t>
    </dgm:pt>
    <dgm:pt modelId="{40BF3BE0-1255-479A-9790-2CBCA9EA64A3}">
      <dgm:prSet phldrT="[Texto]" custT="1"/>
      <dgm:spPr/>
      <dgm:t>
        <a:bodyPr/>
        <a:lstStyle/>
        <a:p>
          <a:r>
            <a:rPr lang="es-ES" sz="1850" dirty="0">
              <a:solidFill>
                <a:schemeClr val="tx1"/>
              </a:solidFill>
            </a:rPr>
            <a:t>Sistema Integrado de Conocimiento y Estadística Social</a:t>
          </a:r>
          <a:endParaRPr lang="es-EC" sz="1850" dirty="0">
            <a:solidFill>
              <a:schemeClr val="tx1"/>
            </a:solidFill>
          </a:endParaRPr>
        </a:p>
      </dgm:t>
    </dgm:pt>
    <dgm:pt modelId="{6E3DFC43-0494-44D3-BD16-D346437A8D6B}" type="parTrans" cxnId="{5DBC3DCD-2D46-4CA2-9632-76235045B08E}">
      <dgm:prSet custT="1"/>
      <dgm:spPr/>
      <dgm:t>
        <a:bodyPr/>
        <a:lstStyle/>
        <a:p>
          <a:endParaRPr lang="es-EC" sz="2000">
            <a:solidFill>
              <a:schemeClr val="tx1"/>
            </a:solidFill>
          </a:endParaRPr>
        </a:p>
      </dgm:t>
    </dgm:pt>
    <dgm:pt modelId="{C40FA950-7D24-4C95-87B9-1F7D63553247}" type="sibTrans" cxnId="{5DBC3DCD-2D46-4CA2-9632-76235045B08E}">
      <dgm:prSet/>
      <dgm:spPr/>
      <dgm:t>
        <a:bodyPr/>
        <a:lstStyle/>
        <a:p>
          <a:endParaRPr lang="es-EC" sz="2000">
            <a:solidFill>
              <a:schemeClr val="tx1"/>
            </a:solidFill>
          </a:endParaRPr>
        </a:p>
      </dgm:t>
    </dgm:pt>
    <dgm:pt modelId="{27AA2D6D-280A-4E31-ACE4-BC16EAEF2A2B}">
      <dgm:prSet phldrT="[Texto]" custT="1"/>
      <dgm:spPr/>
      <dgm:t>
        <a:bodyPr/>
        <a:lstStyle/>
        <a:p>
          <a:r>
            <a:rPr lang="es-ES" sz="2000" dirty="0">
              <a:solidFill>
                <a:schemeClr val="tx1"/>
              </a:solidFill>
            </a:rPr>
            <a:t>Población total</a:t>
          </a:r>
          <a:endParaRPr lang="es-EC" sz="2000" dirty="0">
            <a:solidFill>
              <a:schemeClr val="tx1"/>
            </a:solidFill>
          </a:endParaRPr>
        </a:p>
      </dgm:t>
    </dgm:pt>
    <dgm:pt modelId="{1BBBB2D6-269E-43FE-8AB1-A301A5F9A7DC}" type="parTrans" cxnId="{16926F0A-E4F4-4854-B50A-970482667A1D}">
      <dgm:prSet custT="1"/>
      <dgm:spPr/>
      <dgm:t>
        <a:bodyPr/>
        <a:lstStyle/>
        <a:p>
          <a:endParaRPr lang="es-EC" sz="2000">
            <a:solidFill>
              <a:schemeClr val="tx1"/>
            </a:solidFill>
          </a:endParaRPr>
        </a:p>
      </dgm:t>
    </dgm:pt>
    <dgm:pt modelId="{F51C7420-BE9F-4642-877C-F0A596AA71DE}" type="sibTrans" cxnId="{16926F0A-E4F4-4854-B50A-970482667A1D}">
      <dgm:prSet/>
      <dgm:spPr/>
      <dgm:t>
        <a:bodyPr/>
        <a:lstStyle/>
        <a:p>
          <a:endParaRPr lang="es-EC" sz="2000">
            <a:solidFill>
              <a:schemeClr val="tx1"/>
            </a:solidFill>
          </a:endParaRPr>
        </a:p>
      </dgm:t>
    </dgm:pt>
    <dgm:pt modelId="{667168A7-1CBB-4CA0-B5F4-6CE304242AA1}">
      <dgm:prSet phldrT="[Texto]" custT="1"/>
      <dgm:spPr/>
      <dgm:t>
        <a:bodyPr/>
        <a:lstStyle/>
        <a:p>
          <a:r>
            <a:rPr lang="es-ES" sz="2000" dirty="0">
              <a:solidFill>
                <a:schemeClr val="tx1"/>
              </a:solidFill>
            </a:rPr>
            <a:t>Total de habitantes que cuenten con estudios de tercer nivel</a:t>
          </a:r>
          <a:endParaRPr lang="es-EC" sz="2000" dirty="0">
            <a:solidFill>
              <a:schemeClr val="tx1"/>
            </a:solidFill>
          </a:endParaRPr>
        </a:p>
      </dgm:t>
    </dgm:pt>
    <dgm:pt modelId="{CEFFA3FA-8DAE-407C-A575-A27EC471A22E}" type="parTrans" cxnId="{80077AB4-123A-4187-96D8-DF0A6136CC8D}">
      <dgm:prSet custT="1"/>
      <dgm:spPr/>
      <dgm:t>
        <a:bodyPr/>
        <a:lstStyle/>
        <a:p>
          <a:endParaRPr lang="es-EC" sz="2000">
            <a:solidFill>
              <a:schemeClr val="tx1"/>
            </a:solidFill>
          </a:endParaRPr>
        </a:p>
      </dgm:t>
    </dgm:pt>
    <dgm:pt modelId="{C08860E8-A9A4-4B53-892F-7CC47016A058}" type="sibTrans" cxnId="{80077AB4-123A-4187-96D8-DF0A6136CC8D}">
      <dgm:prSet/>
      <dgm:spPr/>
      <dgm:t>
        <a:bodyPr/>
        <a:lstStyle/>
        <a:p>
          <a:endParaRPr lang="es-EC" sz="2000">
            <a:solidFill>
              <a:schemeClr val="tx1"/>
            </a:solidFill>
          </a:endParaRPr>
        </a:p>
      </dgm:t>
    </dgm:pt>
    <dgm:pt modelId="{80E5008B-F823-41BA-8D6F-4CCC1CD46310}" type="pres">
      <dgm:prSet presAssocID="{AFE938C3-5EEA-493F-9B83-0DC4607061F3}" presName="diagram" presStyleCnt="0">
        <dgm:presLayoutVars>
          <dgm:chPref val="1"/>
          <dgm:dir/>
          <dgm:animOne val="branch"/>
          <dgm:animLvl val="lvl"/>
          <dgm:resizeHandles val="exact"/>
        </dgm:presLayoutVars>
      </dgm:prSet>
      <dgm:spPr/>
      <dgm:t>
        <a:bodyPr/>
        <a:lstStyle/>
        <a:p>
          <a:endParaRPr lang="es-EC"/>
        </a:p>
      </dgm:t>
    </dgm:pt>
    <dgm:pt modelId="{03783DF0-0F57-49A5-A4F5-A5AD8EEF8DEB}" type="pres">
      <dgm:prSet presAssocID="{D5D6CB68-BEA9-49FF-B18F-5B2DE0B94197}" presName="root1" presStyleCnt="0"/>
      <dgm:spPr/>
    </dgm:pt>
    <dgm:pt modelId="{3708F696-DEAB-476B-BB85-A4D392E9DC8C}" type="pres">
      <dgm:prSet presAssocID="{D5D6CB68-BEA9-49FF-B18F-5B2DE0B94197}" presName="LevelOneTextNode" presStyleLbl="node0" presStyleIdx="0" presStyleCnt="1" custScaleY="188456">
        <dgm:presLayoutVars>
          <dgm:chPref val="3"/>
        </dgm:presLayoutVars>
      </dgm:prSet>
      <dgm:spPr/>
      <dgm:t>
        <a:bodyPr/>
        <a:lstStyle/>
        <a:p>
          <a:endParaRPr lang="es-EC"/>
        </a:p>
      </dgm:t>
    </dgm:pt>
    <dgm:pt modelId="{F7070068-7050-49D4-A369-6496671D5180}" type="pres">
      <dgm:prSet presAssocID="{D5D6CB68-BEA9-49FF-B18F-5B2DE0B94197}" presName="level2hierChild" presStyleCnt="0"/>
      <dgm:spPr/>
    </dgm:pt>
    <dgm:pt modelId="{D9B2581C-9D25-4626-88D4-A28EC2035088}" type="pres">
      <dgm:prSet presAssocID="{F674006A-57A9-4EA5-8F8E-77574B6BDC46}" presName="conn2-1" presStyleLbl="parChTrans1D2" presStyleIdx="0" presStyleCnt="2"/>
      <dgm:spPr/>
      <dgm:t>
        <a:bodyPr/>
        <a:lstStyle/>
        <a:p>
          <a:endParaRPr lang="es-EC"/>
        </a:p>
      </dgm:t>
    </dgm:pt>
    <dgm:pt modelId="{FCE6DFAD-A22F-499E-A88E-11F757213232}" type="pres">
      <dgm:prSet presAssocID="{F674006A-57A9-4EA5-8F8E-77574B6BDC46}" presName="connTx" presStyleLbl="parChTrans1D2" presStyleIdx="0" presStyleCnt="2"/>
      <dgm:spPr/>
      <dgm:t>
        <a:bodyPr/>
        <a:lstStyle/>
        <a:p>
          <a:endParaRPr lang="es-EC"/>
        </a:p>
      </dgm:t>
    </dgm:pt>
    <dgm:pt modelId="{6C4683F3-EE04-4DC0-A378-59EF224AB57F}" type="pres">
      <dgm:prSet presAssocID="{822957A3-E8FD-4F18-9D2F-591C340F7908}" presName="root2" presStyleCnt="0"/>
      <dgm:spPr/>
    </dgm:pt>
    <dgm:pt modelId="{AF9714BF-C4DB-48F2-85A2-5E7024BB5343}" type="pres">
      <dgm:prSet presAssocID="{822957A3-E8FD-4F18-9D2F-591C340F7908}" presName="LevelTwoTextNode" presStyleLbl="node2" presStyleIdx="0" presStyleCnt="2" custScaleY="98135">
        <dgm:presLayoutVars>
          <dgm:chPref val="3"/>
        </dgm:presLayoutVars>
      </dgm:prSet>
      <dgm:spPr/>
      <dgm:t>
        <a:bodyPr/>
        <a:lstStyle/>
        <a:p>
          <a:endParaRPr lang="es-EC"/>
        </a:p>
      </dgm:t>
    </dgm:pt>
    <dgm:pt modelId="{31B8608E-828B-4DAC-8831-8E228E9DD044}" type="pres">
      <dgm:prSet presAssocID="{822957A3-E8FD-4F18-9D2F-591C340F7908}" presName="level3hierChild" presStyleCnt="0"/>
      <dgm:spPr/>
    </dgm:pt>
    <dgm:pt modelId="{62108DD2-B745-4CC8-9C7F-6AD15666E7EF}" type="pres">
      <dgm:prSet presAssocID="{69A0B1D1-F756-436B-B07A-AD68E248F6B1}" presName="conn2-1" presStyleLbl="parChTrans1D3" presStyleIdx="0" presStyleCnt="3"/>
      <dgm:spPr/>
      <dgm:t>
        <a:bodyPr/>
        <a:lstStyle/>
        <a:p>
          <a:endParaRPr lang="es-EC"/>
        </a:p>
      </dgm:t>
    </dgm:pt>
    <dgm:pt modelId="{DDDFB0E5-66AC-458A-BCC7-E9B650395D3E}" type="pres">
      <dgm:prSet presAssocID="{69A0B1D1-F756-436B-B07A-AD68E248F6B1}" presName="connTx" presStyleLbl="parChTrans1D3" presStyleIdx="0" presStyleCnt="3"/>
      <dgm:spPr/>
      <dgm:t>
        <a:bodyPr/>
        <a:lstStyle/>
        <a:p>
          <a:endParaRPr lang="es-EC"/>
        </a:p>
      </dgm:t>
    </dgm:pt>
    <dgm:pt modelId="{173532D1-571C-4C03-A752-8080D89FF2F8}" type="pres">
      <dgm:prSet presAssocID="{82BE7716-D572-4760-8730-6D61356DA18A}" presName="root2" presStyleCnt="0"/>
      <dgm:spPr/>
    </dgm:pt>
    <dgm:pt modelId="{94D79F8D-32B5-4987-AF7C-A41600767723}" type="pres">
      <dgm:prSet presAssocID="{82BE7716-D572-4760-8730-6D61356DA18A}" presName="LevelTwoTextNode" presStyleLbl="node3" presStyleIdx="0" presStyleCnt="3" custScaleY="98135">
        <dgm:presLayoutVars>
          <dgm:chPref val="3"/>
        </dgm:presLayoutVars>
      </dgm:prSet>
      <dgm:spPr/>
      <dgm:t>
        <a:bodyPr/>
        <a:lstStyle/>
        <a:p>
          <a:endParaRPr lang="es-EC"/>
        </a:p>
      </dgm:t>
    </dgm:pt>
    <dgm:pt modelId="{E400035A-D860-426B-A1F9-38A88B9122F0}" type="pres">
      <dgm:prSet presAssocID="{82BE7716-D572-4760-8730-6D61356DA18A}" presName="level3hierChild" presStyleCnt="0"/>
      <dgm:spPr/>
    </dgm:pt>
    <dgm:pt modelId="{A47CB7C3-CFD0-431C-B5E0-6AB74D70BE39}" type="pres">
      <dgm:prSet presAssocID="{615E99D3-E46E-4F24-B95B-AC461758B46F}" presName="conn2-1" presStyleLbl="parChTrans1D3" presStyleIdx="1" presStyleCnt="3"/>
      <dgm:spPr/>
      <dgm:t>
        <a:bodyPr/>
        <a:lstStyle/>
        <a:p>
          <a:endParaRPr lang="es-EC"/>
        </a:p>
      </dgm:t>
    </dgm:pt>
    <dgm:pt modelId="{92A0204E-CB3C-40F1-97AF-CDD51B833470}" type="pres">
      <dgm:prSet presAssocID="{615E99D3-E46E-4F24-B95B-AC461758B46F}" presName="connTx" presStyleLbl="parChTrans1D3" presStyleIdx="1" presStyleCnt="3"/>
      <dgm:spPr/>
      <dgm:t>
        <a:bodyPr/>
        <a:lstStyle/>
        <a:p>
          <a:endParaRPr lang="es-EC"/>
        </a:p>
      </dgm:t>
    </dgm:pt>
    <dgm:pt modelId="{D5B6D908-CA63-4709-883E-AA6C39F4588C}" type="pres">
      <dgm:prSet presAssocID="{740407DF-3693-4F0D-AA0A-81D4366B30FD}" presName="root2" presStyleCnt="0"/>
      <dgm:spPr/>
    </dgm:pt>
    <dgm:pt modelId="{5301DA28-54A1-4DA3-913E-89AE1985610B}" type="pres">
      <dgm:prSet presAssocID="{740407DF-3693-4F0D-AA0A-81D4366B30FD}" presName="LevelTwoTextNode" presStyleLbl="node3" presStyleIdx="1" presStyleCnt="3" custScaleY="98135">
        <dgm:presLayoutVars>
          <dgm:chPref val="3"/>
        </dgm:presLayoutVars>
      </dgm:prSet>
      <dgm:spPr/>
      <dgm:t>
        <a:bodyPr/>
        <a:lstStyle/>
        <a:p>
          <a:endParaRPr lang="es-EC"/>
        </a:p>
      </dgm:t>
    </dgm:pt>
    <dgm:pt modelId="{1F667DF2-955A-494C-AF21-11AAD660806E}" type="pres">
      <dgm:prSet presAssocID="{740407DF-3693-4F0D-AA0A-81D4366B30FD}" presName="level3hierChild" presStyleCnt="0"/>
      <dgm:spPr/>
    </dgm:pt>
    <dgm:pt modelId="{7C5407A4-902E-431C-B4C3-467B1DB23C63}" type="pres">
      <dgm:prSet presAssocID="{6E3DFC43-0494-44D3-BD16-D346437A8D6B}" presName="conn2-1" presStyleLbl="parChTrans1D2" presStyleIdx="1" presStyleCnt="2"/>
      <dgm:spPr/>
      <dgm:t>
        <a:bodyPr/>
        <a:lstStyle/>
        <a:p>
          <a:endParaRPr lang="es-EC"/>
        </a:p>
      </dgm:t>
    </dgm:pt>
    <dgm:pt modelId="{458A2251-7BF8-45EA-B8F0-7030C707CFDA}" type="pres">
      <dgm:prSet presAssocID="{6E3DFC43-0494-44D3-BD16-D346437A8D6B}" presName="connTx" presStyleLbl="parChTrans1D2" presStyleIdx="1" presStyleCnt="2"/>
      <dgm:spPr/>
      <dgm:t>
        <a:bodyPr/>
        <a:lstStyle/>
        <a:p>
          <a:endParaRPr lang="es-EC"/>
        </a:p>
      </dgm:t>
    </dgm:pt>
    <dgm:pt modelId="{3A5BF51F-1566-4C72-AB09-E1895BECF141}" type="pres">
      <dgm:prSet presAssocID="{40BF3BE0-1255-479A-9790-2CBCA9EA64A3}" presName="root2" presStyleCnt="0"/>
      <dgm:spPr/>
    </dgm:pt>
    <dgm:pt modelId="{DB6F0EA0-0104-4083-BAC3-A9C4340722A6}" type="pres">
      <dgm:prSet presAssocID="{40BF3BE0-1255-479A-9790-2CBCA9EA64A3}" presName="LevelTwoTextNode" presStyleLbl="node2" presStyleIdx="1" presStyleCnt="2" custScaleY="179648">
        <dgm:presLayoutVars>
          <dgm:chPref val="3"/>
        </dgm:presLayoutVars>
      </dgm:prSet>
      <dgm:spPr/>
      <dgm:t>
        <a:bodyPr/>
        <a:lstStyle/>
        <a:p>
          <a:endParaRPr lang="es-EC"/>
        </a:p>
      </dgm:t>
    </dgm:pt>
    <dgm:pt modelId="{F35B5A9E-649C-443A-9CD0-76A3E40FB767}" type="pres">
      <dgm:prSet presAssocID="{40BF3BE0-1255-479A-9790-2CBCA9EA64A3}" presName="level3hierChild" presStyleCnt="0"/>
      <dgm:spPr/>
    </dgm:pt>
    <dgm:pt modelId="{7E6B3DFF-0CAC-4A0C-BB97-2291B90D38A0}" type="pres">
      <dgm:prSet presAssocID="{1BBBB2D6-269E-43FE-8AB1-A301A5F9A7DC}" presName="conn2-1" presStyleLbl="parChTrans1D3" presStyleIdx="2" presStyleCnt="3"/>
      <dgm:spPr/>
      <dgm:t>
        <a:bodyPr/>
        <a:lstStyle/>
        <a:p>
          <a:endParaRPr lang="es-EC"/>
        </a:p>
      </dgm:t>
    </dgm:pt>
    <dgm:pt modelId="{6A63FF0E-C728-46D6-9A40-7C505BF72A45}" type="pres">
      <dgm:prSet presAssocID="{1BBBB2D6-269E-43FE-8AB1-A301A5F9A7DC}" presName="connTx" presStyleLbl="parChTrans1D3" presStyleIdx="2" presStyleCnt="3"/>
      <dgm:spPr/>
      <dgm:t>
        <a:bodyPr/>
        <a:lstStyle/>
        <a:p>
          <a:endParaRPr lang="es-EC"/>
        </a:p>
      </dgm:t>
    </dgm:pt>
    <dgm:pt modelId="{720AB952-AB80-4D06-B6C7-73F5A081A24E}" type="pres">
      <dgm:prSet presAssocID="{27AA2D6D-280A-4E31-ACE4-BC16EAEF2A2B}" presName="root2" presStyleCnt="0"/>
      <dgm:spPr/>
    </dgm:pt>
    <dgm:pt modelId="{92A92754-C70F-4C4A-AAD1-32694A1AA30D}" type="pres">
      <dgm:prSet presAssocID="{27AA2D6D-280A-4E31-ACE4-BC16EAEF2A2B}" presName="LevelTwoTextNode" presStyleLbl="node3" presStyleIdx="2" presStyleCnt="3" custScaleY="179648">
        <dgm:presLayoutVars>
          <dgm:chPref val="3"/>
        </dgm:presLayoutVars>
      </dgm:prSet>
      <dgm:spPr/>
      <dgm:t>
        <a:bodyPr/>
        <a:lstStyle/>
        <a:p>
          <a:endParaRPr lang="es-EC"/>
        </a:p>
      </dgm:t>
    </dgm:pt>
    <dgm:pt modelId="{897FFEF9-C211-4617-B094-6F036E4F485A}" type="pres">
      <dgm:prSet presAssocID="{27AA2D6D-280A-4E31-ACE4-BC16EAEF2A2B}" presName="level3hierChild" presStyleCnt="0"/>
      <dgm:spPr/>
    </dgm:pt>
    <dgm:pt modelId="{23333D25-7138-4B11-B10A-A9136AB7B1E9}" type="pres">
      <dgm:prSet presAssocID="{CEFFA3FA-8DAE-407C-A575-A27EC471A22E}" presName="conn2-1" presStyleLbl="parChTrans1D4" presStyleIdx="0" presStyleCnt="1"/>
      <dgm:spPr/>
      <dgm:t>
        <a:bodyPr/>
        <a:lstStyle/>
        <a:p>
          <a:endParaRPr lang="es-EC"/>
        </a:p>
      </dgm:t>
    </dgm:pt>
    <dgm:pt modelId="{55200989-BD93-4B49-9C87-1841BE69FAD8}" type="pres">
      <dgm:prSet presAssocID="{CEFFA3FA-8DAE-407C-A575-A27EC471A22E}" presName="connTx" presStyleLbl="parChTrans1D4" presStyleIdx="0" presStyleCnt="1"/>
      <dgm:spPr/>
      <dgm:t>
        <a:bodyPr/>
        <a:lstStyle/>
        <a:p>
          <a:endParaRPr lang="es-EC"/>
        </a:p>
      </dgm:t>
    </dgm:pt>
    <dgm:pt modelId="{6DFF43DE-3C5C-45CA-BB55-CF34A2A3E873}" type="pres">
      <dgm:prSet presAssocID="{667168A7-1CBB-4CA0-B5F4-6CE304242AA1}" presName="root2" presStyleCnt="0"/>
      <dgm:spPr/>
    </dgm:pt>
    <dgm:pt modelId="{68799901-1AE7-4C40-9132-25B796BAAF76}" type="pres">
      <dgm:prSet presAssocID="{667168A7-1CBB-4CA0-B5F4-6CE304242AA1}" presName="LevelTwoTextNode" presStyleLbl="node4" presStyleIdx="0" presStyleCnt="1" custScaleY="179648">
        <dgm:presLayoutVars>
          <dgm:chPref val="3"/>
        </dgm:presLayoutVars>
      </dgm:prSet>
      <dgm:spPr/>
      <dgm:t>
        <a:bodyPr/>
        <a:lstStyle/>
        <a:p>
          <a:endParaRPr lang="es-EC"/>
        </a:p>
      </dgm:t>
    </dgm:pt>
    <dgm:pt modelId="{93E760FE-62AA-4E34-93A4-BF1EC12180FE}" type="pres">
      <dgm:prSet presAssocID="{667168A7-1CBB-4CA0-B5F4-6CE304242AA1}" presName="level3hierChild" presStyleCnt="0"/>
      <dgm:spPr/>
    </dgm:pt>
  </dgm:ptLst>
  <dgm:cxnLst>
    <dgm:cxn modelId="{6323117C-3912-4DF4-B1B5-B3A079E338C3}" srcId="{D5D6CB68-BEA9-49FF-B18F-5B2DE0B94197}" destId="{822957A3-E8FD-4F18-9D2F-591C340F7908}" srcOrd="0" destOrd="0" parTransId="{F674006A-57A9-4EA5-8F8E-77574B6BDC46}" sibTransId="{C6E7B7C0-038C-4018-9240-964A95D93098}"/>
    <dgm:cxn modelId="{BA2951AC-DBE3-4685-AA08-C9BAADAEE716}" type="presOf" srcId="{615E99D3-E46E-4F24-B95B-AC461758B46F}" destId="{A47CB7C3-CFD0-431C-B5E0-6AB74D70BE39}" srcOrd="0" destOrd="0" presId="urn:microsoft.com/office/officeart/2005/8/layout/hierarchy2"/>
    <dgm:cxn modelId="{32D1F3C0-BF0F-4D0B-88F1-E1FB4AD9F20E}" type="presOf" srcId="{D5D6CB68-BEA9-49FF-B18F-5B2DE0B94197}" destId="{3708F696-DEAB-476B-BB85-A4D392E9DC8C}" srcOrd="0" destOrd="0" presId="urn:microsoft.com/office/officeart/2005/8/layout/hierarchy2"/>
    <dgm:cxn modelId="{16926F0A-E4F4-4854-B50A-970482667A1D}" srcId="{40BF3BE0-1255-479A-9790-2CBCA9EA64A3}" destId="{27AA2D6D-280A-4E31-ACE4-BC16EAEF2A2B}" srcOrd="0" destOrd="0" parTransId="{1BBBB2D6-269E-43FE-8AB1-A301A5F9A7DC}" sibTransId="{F51C7420-BE9F-4642-877C-F0A596AA71DE}"/>
    <dgm:cxn modelId="{2EA250D9-31C1-4ACA-813D-DA12E5E4F5E7}" type="presOf" srcId="{740407DF-3693-4F0D-AA0A-81D4366B30FD}" destId="{5301DA28-54A1-4DA3-913E-89AE1985610B}" srcOrd="0" destOrd="0" presId="urn:microsoft.com/office/officeart/2005/8/layout/hierarchy2"/>
    <dgm:cxn modelId="{F8EC4417-FC63-4AA5-9361-27FCE5D97279}" type="presOf" srcId="{82BE7716-D572-4760-8730-6D61356DA18A}" destId="{94D79F8D-32B5-4987-AF7C-A41600767723}" srcOrd="0" destOrd="0" presId="urn:microsoft.com/office/officeart/2005/8/layout/hierarchy2"/>
    <dgm:cxn modelId="{E1B68E5F-DA52-4D8F-9EB1-36641EE21248}" type="presOf" srcId="{1BBBB2D6-269E-43FE-8AB1-A301A5F9A7DC}" destId="{7E6B3DFF-0CAC-4A0C-BB97-2291B90D38A0}" srcOrd="0" destOrd="0" presId="urn:microsoft.com/office/officeart/2005/8/layout/hierarchy2"/>
    <dgm:cxn modelId="{29BBFDF3-EA76-48F8-8E79-D6FF523873EC}" type="presOf" srcId="{F674006A-57A9-4EA5-8F8E-77574B6BDC46}" destId="{D9B2581C-9D25-4626-88D4-A28EC2035088}" srcOrd="0" destOrd="0" presId="urn:microsoft.com/office/officeart/2005/8/layout/hierarchy2"/>
    <dgm:cxn modelId="{72499FD3-DCCC-4054-BACD-4A4929E5BE07}" type="presOf" srcId="{CEFFA3FA-8DAE-407C-A575-A27EC471A22E}" destId="{23333D25-7138-4B11-B10A-A9136AB7B1E9}" srcOrd="0" destOrd="0" presId="urn:microsoft.com/office/officeart/2005/8/layout/hierarchy2"/>
    <dgm:cxn modelId="{22E67111-6061-4A2E-A4D2-6C80A39CE4B2}" type="presOf" srcId="{1BBBB2D6-269E-43FE-8AB1-A301A5F9A7DC}" destId="{6A63FF0E-C728-46D6-9A40-7C505BF72A45}" srcOrd="1" destOrd="0" presId="urn:microsoft.com/office/officeart/2005/8/layout/hierarchy2"/>
    <dgm:cxn modelId="{3E11AD0A-0AFC-4D34-8FF7-A244BC597D0E}" type="presOf" srcId="{CEFFA3FA-8DAE-407C-A575-A27EC471A22E}" destId="{55200989-BD93-4B49-9C87-1841BE69FAD8}" srcOrd="1" destOrd="0" presId="urn:microsoft.com/office/officeart/2005/8/layout/hierarchy2"/>
    <dgm:cxn modelId="{E1563DD3-2182-45EB-A83A-D7990D6FAFE1}" type="presOf" srcId="{6E3DFC43-0494-44D3-BD16-D346437A8D6B}" destId="{7C5407A4-902E-431C-B4C3-467B1DB23C63}" srcOrd="0" destOrd="0" presId="urn:microsoft.com/office/officeart/2005/8/layout/hierarchy2"/>
    <dgm:cxn modelId="{E99AFA4D-F2E7-43AE-BAAE-7618C4DACB78}" type="presOf" srcId="{6E3DFC43-0494-44D3-BD16-D346437A8D6B}" destId="{458A2251-7BF8-45EA-B8F0-7030C707CFDA}" srcOrd="1" destOrd="0" presId="urn:microsoft.com/office/officeart/2005/8/layout/hierarchy2"/>
    <dgm:cxn modelId="{6AA48B7C-4A02-4C49-A53B-1A5DBBA24592}" type="presOf" srcId="{69A0B1D1-F756-436B-B07A-AD68E248F6B1}" destId="{62108DD2-B745-4CC8-9C7F-6AD15666E7EF}" srcOrd="0" destOrd="0" presId="urn:microsoft.com/office/officeart/2005/8/layout/hierarchy2"/>
    <dgm:cxn modelId="{C711068C-4268-48A7-B8BD-B217DE673F8E}" type="presOf" srcId="{AFE938C3-5EEA-493F-9B83-0DC4607061F3}" destId="{80E5008B-F823-41BA-8D6F-4CCC1CD46310}" srcOrd="0" destOrd="0" presId="urn:microsoft.com/office/officeart/2005/8/layout/hierarchy2"/>
    <dgm:cxn modelId="{7290A821-D729-4810-89C6-6DC666AEE07E}" type="presOf" srcId="{667168A7-1CBB-4CA0-B5F4-6CE304242AA1}" destId="{68799901-1AE7-4C40-9132-25B796BAAF76}" srcOrd="0" destOrd="0" presId="urn:microsoft.com/office/officeart/2005/8/layout/hierarchy2"/>
    <dgm:cxn modelId="{9D201338-C87E-4E9D-967E-2266FD45D288}" srcId="{822957A3-E8FD-4F18-9D2F-591C340F7908}" destId="{740407DF-3693-4F0D-AA0A-81D4366B30FD}" srcOrd="1" destOrd="0" parTransId="{615E99D3-E46E-4F24-B95B-AC461758B46F}" sibTransId="{0927790F-6EC5-4100-A9DD-51283EA6E704}"/>
    <dgm:cxn modelId="{CEC4E701-88A2-4824-AFE9-4AD33FEB4FCE}" type="presOf" srcId="{40BF3BE0-1255-479A-9790-2CBCA9EA64A3}" destId="{DB6F0EA0-0104-4083-BAC3-A9C4340722A6}" srcOrd="0" destOrd="0" presId="urn:microsoft.com/office/officeart/2005/8/layout/hierarchy2"/>
    <dgm:cxn modelId="{E0F9D4CD-EB3B-462B-9966-DB58D335C69C}" type="presOf" srcId="{F674006A-57A9-4EA5-8F8E-77574B6BDC46}" destId="{FCE6DFAD-A22F-499E-A88E-11F757213232}" srcOrd="1" destOrd="0" presId="urn:microsoft.com/office/officeart/2005/8/layout/hierarchy2"/>
    <dgm:cxn modelId="{207A626E-D00A-4912-9217-831A3E6C87C2}" type="presOf" srcId="{615E99D3-E46E-4F24-B95B-AC461758B46F}" destId="{92A0204E-CB3C-40F1-97AF-CDD51B833470}" srcOrd="1" destOrd="0" presId="urn:microsoft.com/office/officeart/2005/8/layout/hierarchy2"/>
    <dgm:cxn modelId="{EA0CEF9B-0EA8-4178-B4D5-D65B0DD6F653}" type="presOf" srcId="{27AA2D6D-280A-4E31-ACE4-BC16EAEF2A2B}" destId="{92A92754-C70F-4C4A-AAD1-32694A1AA30D}" srcOrd="0" destOrd="0" presId="urn:microsoft.com/office/officeart/2005/8/layout/hierarchy2"/>
    <dgm:cxn modelId="{88D4951D-AB4B-444B-9DAA-30E095149A77}" srcId="{822957A3-E8FD-4F18-9D2F-591C340F7908}" destId="{82BE7716-D572-4760-8730-6D61356DA18A}" srcOrd="0" destOrd="0" parTransId="{69A0B1D1-F756-436B-B07A-AD68E248F6B1}" sibTransId="{4C06EC62-4B52-4A39-99CD-766EA60315F9}"/>
    <dgm:cxn modelId="{1B16D7BF-ADB0-4947-8CBF-F94B13283AF9}" type="presOf" srcId="{69A0B1D1-F756-436B-B07A-AD68E248F6B1}" destId="{DDDFB0E5-66AC-458A-BCC7-E9B650395D3E}" srcOrd="1" destOrd="0" presId="urn:microsoft.com/office/officeart/2005/8/layout/hierarchy2"/>
    <dgm:cxn modelId="{5DBC3DCD-2D46-4CA2-9632-76235045B08E}" srcId="{D5D6CB68-BEA9-49FF-B18F-5B2DE0B94197}" destId="{40BF3BE0-1255-479A-9790-2CBCA9EA64A3}" srcOrd="1" destOrd="0" parTransId="{6E3DFC43-0494-44D3-BD16-D346437A8D6B}" sibTransId="{C40FA950-7D24-4C95-87B9-1F7D63553247}"/>
    <dgm:cxn modelId="{5CEAD760-4F03-4DCD-A7BA-EC57E0B0E017}" srcId="{AFE938C3-5EEA-493F-9B83-0DC4607061F3}" destId="{D5D6CB68-BEA9-49FF-B18F-5B2DE0B94197}" srcOrd="0" destOrd="0" parTransId="{55BD5106-7566-44B3-B0E7-FA86AA851DAF}" sibTransId="{066419C7-B229-47CB-9DF1-503F23800119}"/>
    <dgm:cxn modelId="{80077AB4-123A-4187-96D8-DF0A6136CC8D}" srcId="{27AA2D6D-280A-4E31-ACE4-BC16EAEF2A2B}" destId="{667168A7-1CBB-4CA0-B5F4-6CE304242AA1}" srcOrd="0" destOrd="0" parTransId="{CEFFA3FA-8DAE-407C-A575-A27EC471A22E}" sibTransId="{C08860E8-A9A4-4B53-892F-7CC47016A058}"/>
    <dgm:cxn modelId="{5BA12F08-C8E5-49C3-9748-994BFB823EBA}" type="presOf" srcId="{822957A3-E8FD-4F18-9D2F-591C340F7908}" destId="{AF9714BF-C4DB-48F2-85A2-5E7024BB5343}" srcOrd="0" destOrd="0" presId="urn:microsoft.com/office/officeart/2005/8/layout/hierarchy2"/>
    <dgm:cxn modelId="{CC870CD2-0BB0-4BF1-A239-95306BB60BFA}" type="presParOf" srcId="{80E5008B-F823-41BA-8D6F-4CCC1CD46310}" destId="{03783DF0-0F57-49A5-A4F5-A5AD8EEF8DEB}" srcOrd="0" destOrd="0" presId="urn:microsoft.com/office/officeart/2005/8/layout/hierarchy2"/>
    <dgm:cxn modelId="{A7E936EC-43CC-4076-A458-3B47EE595B4F}" type="presParOf" srcId="{03783DF0-0F57-49A5-A4F5-A5AD8EEF8DEB}" destId="{3708F696-DEAB-476B-BB85-A4D392E9DC8C}" srcOrd="0" destOrd="0" presId="urn:microsoft.com/office/officeart/2005/8/layout/hierarchy2"/>
    <dgm:cxn modelId="{CF994800-E592-4BB9-BEC6-AA44A61A9294}" type="presParOf" srcId="{03783DF0-0F57-49A5-A4F5-A5AD8EEF8DEB}" destId="{F7070068-7050-49D4-A369-6496671D5180}" srcOrd="1" destOrd="0" presId="urn:microsoft.com/office/officeart/2005/8/layout/hierarchy2"/>
    <dgm:cxn modelId="{6E930D43-BC95-4328-BF90-B4B9517EB196}" type="presParOf" srcId="{F7070068-7050-49D4-A369-6496671D5180}" destId="{D9B2581C-9D25-4626-88D4-A28EC2035088}" srcOrd="0" destOrd="0" presId="urn:microsoft.com/office/officeart/2005/8/layout/hierarchy2"/>
    <dgm:cxn modelId="{633183E1-2260-4F43-9ECA-5A5BFEA10840}" type="presParOf" srcId="{D9B2581C-9D25-4626-88D4-A28EC2035088}" destId="{FCE6DFAD-A22F-499E-A88E-11F757213232}" srcOrd="0" destOrd="0" presId="urn:microsoft.com/office/officeart/2005/8/layout/hierarchy2"/>
    <dgm:cxn modelId="{40F08943-97EC-4B07-AE4D-89E4A5F808D4}" type="presParOf" srcId="{F7070068-7050-49D4-A369-6496671D5180}" destId="{6C4683F3-EE04-4DC0-A378-59EF224AB57F}" srcOrd="1" destOrd="0" presId="urn:microsoft.com/office/officeart/2005/8/layout/hierarchy2"/>
    <dgm:cxn modelId="{084C284E-893D-4ED0-B8A2-0D203818537D}" type="presParOf" srcId="{6C4683F3-EE04-4DC0-A378-59EF224AB57F}" destId="{AF9714BF-C4DB-48F2-85A2-5E7024BB5343}" srcOrd="0" destOrd="0" presId="urn:microsoft.com/office/officeart/2005/8/layout/hierarchy2"/>
    <dgm:cxn modelId="{43A68FD5-F70E-4F13-AF98-7BE359092A58}" type="presParOf" srcId="{6C4683F3-EE04-4DC0-A378-59EF224AB57F}" destId="{31B8608E-828B-4DAC-8831-8E228E9DD044}" srcOrd="1" destOrd="0" presId="urn:microsoft.com/office/officeart/2005/8/layout/hierarchy2"/>
    <dgm:cxn modelId="{6383BFD7-AFA3-405F-825B-2EA845CED863}" type="presParOf" srcId="{31B8608E-828B-4DAC-8831-8E228E9DD044}" destId="{62108DD2-B745-4CC8-9C7F-6AD15666E7EF}" srcOrd="0" destOrd="0" presId="urn:microsoft.com/office/officeart/2005/8/layout/hierarchy2"/>
    <dgm:cxn modelId="{36D58960-8107-4052-B87C-9A55B6599F7C}" type="presParOf" srcId="{62108DD2-B745-4CC8-9C7F-6AD15666E7EF}" destId="{DDDFB0E5-66AC-458A-BCC7-E9B650395D3E}" srcOrd="0" destOrd="0" presId="urn:microsoft.com/office/officeart/2005/8/layout/hierarchy2"/>
    <dgm:cxn modelId="{9DBEC18A-8343-4F46-9D11-16ED02D6C389}" type="presParOf" srcId="{31B8608E-828B-4DAC-8831-8E228E9DD044}" destId="{173532D1-571C-4C03-A752-8080D89FF2F8}" srcOrd="1" destOrd="0" presId="urn:microsoft.com/office/officeart/2005/8/layout/hierarchy2"/>
    <dgm:cxn modelId="{963522C5-9FDA-467A-AB8D-697171AA7AF7}" type="presParOf" srcId="{173532D1-571C-4C03-A752-8080D89FF2F8}" destId="{94D79F8D-32B5-4987-AF7C-A41600767723}" srcOrd="0" destOrd="0" presId="urn:microsoft.com/office/officeart/2005/8/layout/hierarchy2"/>
    <dgm:cxn modelId="{BB0554B7-D356-4511-B867-E6A45F01443D}" type="presParOf" srcId="{173532D1-571C-4C03-A752-8080D89FF2F8}" destId="{E400035A-D860-426B-A1F9-38A88B9122F0}" srcOrd="1" destOrd="0" presId="urn:microsoft.com/office/officeart/2005/8/layout/hierarchy2"/>
    <dgm:cxn modelId="{E2F3C0B7-C6F5-4B63-9786-15ED1FFFA241}" type="presParOf" srcId="{31B8608E-828B-4DAC-8831-8E228E9DD044}" destId="{A47CB7C3-CFD0-431C-B5E0-6AB74D70BE39}" srcOrd="2" destOrd="0" presId="urn:microsoft.com/office/officeart/2005/8/layout/hierarchy2"/>
    <dgm:cxn modelId="{5E12B280-2BFC-4B04-B2DA-027A6D970DCE}" type="presParOf" srcId="{A47CB7C3-CFD0-431C-B5E0-6AB74D70BE39}" destId="{92A0204E-CB3C-40F1-97AF-CDD51B833470}" srcOrd="0" destOrd="0" presId="urn:microsoft.com/office/officeart/2005/8/layout/hierarchy2"/>
    <dgm:cxn modelId="{4810D14F-C798-488E-AB0D-8F503E9AF456}" type="presParOf" srcId="{31B8608E-828B-4DAC-8831-8E228E9DD044}" destId="{D5B6D908-CA63-4709-883E-AA6C39F4588C}" srcOrd="3" destOrd="0" presId="urn:microsoft.com/office/officeart/2005/8/layout/hierarchy2"/>
    <dgm:cxn modelId="{1B79E7AD-08A1-44B4-B4B3-71571F66A5EE}" type="presParOf" srcId="{D5B6D908-CA63-4709-883E-AA6C39F4588C}" destId="{5301DA28-54A1-4DA3-913E-89AE1985610B}" srcOrd="0" destOrd="0" presId="urn:microsoft.com/office/officeart/2005/8/layout/hierarchy2"/>
    <dgm:cxn modelId="{D22F7B9F-3981-46A5-89FC-3272D2CE6F08}" type="presParOf" srcId="{D5B6D908-CA63-4709-883E-AA6C39F4588C}" destId="{1F667DF2-955A-494C-AF21-11AAD660806E}" srcOrd="1" destOrd="0" presId="urn:microsoft.com/office/officeart/2005/8/layout/hierarchy2"/>
    <dgm:cxn modelId="{DEB88054-F352-4F84-B69B-C3876EBAA5D0}" type="presParOf" srcId="{F7070068-7050-49D4-A369-6496671D5180}" destId="{7C5407A4-902E-431C-B4C3-467B1DB23C63}" srcOrd="2" destOrd="0" presId="urn:microsoft.com/office/officeart/2005/8/layout/hierarchy2"/>
    <dgm:cxn modelId="{00634F39-4D4C-4D00-8AAC-CEBFF873BBC3}" type="presParOf" srcId="{7C5407A4-902E-431C-B4C3-467B1DB23C63}" destId="{458A2251-7BF8-45EA-B8F0-7030C707CFDA}" srcOrd="0" destOrd="0" presId="urn:microsoft.com/office/officeart/2005/8/layout/hierarchy2"/>
    <dgm:cxn modelId="{F2439E85-A674-4671-B833-B8C8B858CF1A}" type="presParOf" srcId="{F7070068-7050-49D4-A369-6496671D5180}" destId="{3A5BF51F-1566-4C72-AB09-E1895BECF141}" srcOrd="3" destOrd="0" presId="urn:microsoft.com/office/officeart/2005/8/layout/hierarchy2"/>
    <dgm:cxn modelId="{3C2DC330-7511-4F31-8C7A-6AD8B7856DE6}" type="presParOf" srcId="{3A5BF51F-1566-4C72-AB09-E1895BECF141}" destId="{DB6F0EA0-0104-4083-BAC3-A9C4340722A6}" srcOrd="0" destOrd="0" presId="urn:microsoft.com/office/officeart/2005/8/layout/hierarchy2"/>
    <dgm:cxn modelId="{DEB360DE-6901-4737-ACE8-4E414CA0DF96}" type="presParOf" srcId="{3A5BF51F-1566-4C72-AB09-E1895BECF141}" destId="{F35B5A9E-649C-443A-9CD0-76A3E40FB767}" srcOrd="1" destOrd="0" presId="urn:microsoft.com/office/officeart/2005/8/layout/hierarchy2"/>
    <dgm:cxn modelId="{9F28F001-1FC5-4D4E-9A37-500B61F9DC00}" type="presParOf" srcId="{F35B5A9E-649C-443A-9CD0-76A3E40FB767}" destId="{7E6B3DFF-0CAC-4A0C-BB97-2291B90D38A0}" srcOrd="0" destOrd="0" presId="urn:microsoft.com/office/officeart/2005/8/layout/hierarchy2"/>
    <dgm:cxn modelId="{92191034-116A-4474-8897-370464300227}" type="presParOf" srcId="{7E6B3DFF-0CAC-4A0C-BB97-2291B90D38A0}" destId="{6A63FF0E-C728-46D6-9A40-7C505BF72A45}" srcOrd="0" destOrd="0" presId="urn:microsoft.com/office/officeart/2005/8/layout/hierarchy2"/>
    <dgm:cxn modelId="{0802774B-F590-4273-A9C5-17FDE91AD001}" type="presParOf" srcId="{F35B5A9E-649C-443A-9CD0-76A3E40FB767}" destId="{720AB952-AB80-4D06-B6C7-73F5A081A24E}" srcOrd="1" destOrd="0" presId="urn:microsoft.com/office/officeart/2005/8/layout/hierarchy2"/>
    <dgm:cxn modelId="{293D34EE-7468-415D-8710-9F1B9DADB095}" type="presParOf" srcId="{720AB952-AB80-4D06-B6C7-73F5A081A24E}" destId="{92A92754-C70F-4C4A-AAD1-32694A1AA30D}" srcOrd="0" destOrd="0" presId="urn:microsoft.com/office/officeart/2005/8/layout/hierarchy2"/>
    <dgm:cxn modelId="{9F87B3A3-C3C2-43C5-ADE7-0C44821BC22D}" type="presParOf" srcId="{720AB952-AB80-4D06-B6C7-73F5A081A24E}" destId="{897FFEF9-C211-4617-B094-6F036E4F485A}" srcOrd="1" destOrd="0" presId="urn:microsoft.com/office/officeart/2005/8/layout/hierarchy2"/>
    <dgm:cxn modelId="{26862D33-B741-4214-A0DA-81A60F84C163}" type="presParOf" srcId="{897FFEF9-C211-4617-B094-6F036E4F485A}" destId="{23333D25-7138-4B11-B10A-A9136AB7B1E9}" srcOrd="0" destOrd="0" presId="urn:microsoft.com/office/officeart/2005/8/layout/hierarchy2"/>
    <dgm:cxn modelId="{DC6F48F2-1DC7-4139-AB71-2A526660A65F}" type="presParOf" srcId="{23333D25-7138-4B11-B10A-A9136AB7B1E9}" destId="{55200989-BD93-4B49-9C87-1841BE69FAD8}" srcOrd="0" destOrd="0" presId="urn:microsoft.com/office/officeart/2005/8/layout/hierarchy2"/>
    <dgm:cxn modelId="{C1FD0177-988E-4A8C-96CF-92B7DE18B1E5}" type="presParOf" srcId="{897FFEF9-C211-4617-B094-6F036E4F485A}" destId="{6DFF43DE-3C5C-45CA-BB55-CF34A2A3E873}" srcOrd="1" destOrd="0" presId="urn:microsoft.com/office/officeart/2005/8/layout/hierarchy2"/>
    <dgm:cxn modelId="{BFF5A605-C201-4E7B-8FE3-2661E34F217D}" type="presParOf" srcId="{6DFF43DE-3C5C-45CA-BB55-CF34A2A3E873}" destId="{68799901-1AE7-4C40-9132-25B796BAAF76}" srcOrd="0" destOrd="0" presId="urn:microsoft.com/office/officeart/2005/8/layout/hierarchy2"/>
    <dgm:cxn modelId="{39C98C34-6FB7-40D6-9257-B01B7D761F75}" type="presParOf" srcId="{6DFF43DE-3C5C-45CA-BB55-CF34A2A3E873}" destId="{93E760FE-62AA-4E34-93A4-BF1EC12180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F376D4-FA6E-43C3-AC7F-0027EF186091}" type="doc">
      <dgm:prSet loTypeId="urn:microsoft.com/office/officeart/2005/8/layout/hierarchy2" loCatId="hierarchy" qsTypeId="urn:microsoft.com/office/officeart/2005/8/quickstyle/simple1" qsCatId="simple" csTypeId="urn:microsoft.com/office/officeart/2005/8/colors/accent3_5" csCatId="accent3" phldr="1"/>
      <dgm:spPr/>
      <dgm:t>
        <a:bodyPr/>
        <a:lstStyle/>
        <a:p>
          <a:endParaRPr lang="es-EC"/>
        </a:p>
      </dgm:t>
    </dgm:pt>
    <dgm:pt modelId="{54933670-FA00-4FBD-9BB1-697ED1E192F6}">
      <dgm:prSet phldrT="[Texto]" custT="1"/>
      <dgm:spPr/>
      <dgm:t>
        <a:bodyPr/>
        <a:lstStyle/>
        <a:p>
          <a:r>
            <a:rPr lang="es-EC" sz="3200" b="1" dirty="0">
              <a:solidFill>
                <a:schemeClr val="tx1"/>
              </a:solidFill>
            </a:rPr>
            <a:t>Resultados</a:t>
          </a:r>
        </a:p>
      </dgm:t>
    </dgm:pt>
    <dgm:pt modelId="{EE9C8848-7554-4B54-9C67-F304CE345385}" type="parTrans" cxnId="{CEE14CA2-A489-4B2D-A98F-F504D5D0FCEF}">
      <dgm:prSet/>
      <dgm:spPr/>
      <dgm:t>
        <a:bodyPr/>
        <a:lstStyle/>
        <a:p>
          <a:endParaRPr lang="es-EC" sz="2200">
            <a:solidFill>
              <a:schemeClr val="tx1"/>
            </a:solidFill>
          </a:endParaRPr>
        </a:p>
      </dgm:t>
    </dgm:pt>
    <dgm:pt modelId="{CCA0834B-C7E2-4540-961B-8593AD151D72}" type="sibTrans" cxnId="{CEE14CA2-A489-4B2D-A98F-F504D5D0FCEF}">
      <dgm:prSet/>
      <dgm:spPr/>
      <dgm:t>
        <a:bodyPr/>
        <a:lstStyle/>
        <a:p>
          <a:endParaRPr lang="es-EC" sz="2200">
            <a:solidFill>
              <a:schemeClr val="tx1"/>
            </a:solidFill>
          </a:endParaRPr>
        </a:p>
      </dgm:t>
    </dgm:pt>
    <dgm:pt modelId="{5B278E5C-1682-479B-BF68-D81FC8F1649D}">
      <dgm:prSet phldrT="[Texto]" custT="1"/>
      <dgm:spPr/>
      <dgm:t>
        <a:bodyPr/>
        <a:lstStyle/>
        <a:p>
          <a:r>
            <a:rPr lang="es-EC" sz="2200" dirty="0">
              <a:solidFill>
                <a:schemeClr val="tx1"/>
              </a:solidFill>
            </a:rPr>
            <a:t>Estudios Superiores</a:t>
          </a:r>
        </a:p>
      </dgm:t>
    </dgm:pt>
    <dgm:pt modelId="{0970BB12-5A07-4ADF-BB5E-1ADEA915A5DB}" type="parTrans" cxnId="{CE9482AD-007B-4EDF-92BD-3B2747E3F5F8}">
      <dgm:prSet custT="1"/>
      <dgm:spPr/>
      <dgm:t>
        <a:bodyPr/>
        <a:lstStyle/>
        <a:p>
          <a:endParaRPr lang="es-EC" sz="2200">
            <a:solidFill>
              <a:schemeClr val="tx1"/>
            </a:solidFill>
          </a:endParaRPr>
        </a:p>
      </dgm:t>
    </dgm:pt>
    <dgm:pt modelId="{FDC78675-4D6D-4AA0-B4CE-168CA0BD7568}" type="sibTrans" cxnId="{CE9482AD-007B-4EDF-92BD-3B2747E3F5F8}">
      <dgm:prSet/>
      <dgm:spPr/>
      <dgm:t>
        <a:bodyPr/>
        <a:lstStyle/>
        <a:p>
          <a:endParaRPr lang="es-EC" sz="2200">
            <a:solidFill>
              <a:schemeClr val="tx1"/>
            </a:solidFill>
          </a:endParaRPr>
        </a:p>
      </dgm:t>
    </dgm:pt>
    <dgm:pt modelId="{9A5F9F44-39EB-4BA4-9B42-4B1BF6B71A29}">
      <dgm:prSet phldrT="[Texto]" custT="1"/>
      <dgm:spPr/>
      <dgm:t>
        <a:bodyPr/>
        <a:lstStyle/>
        <a:p>
          <a:r>
            <a:rPr lang="es-EC" sz="2200" dirty="0">
              <a:solidFill>
                <a:schemeClr val="tx1"/>
              </a:solidFill>
            </a:rPr>
            <a:t>165.771</a:t>
          </a:r>
        </a:p>
      </dgm:t>
    </dgm:pt>
    <dgm:pt modelId="{2AF15448-25A3-4A42-89C3-DC65DDB47C71}" type="parTrans" cxnId="{277AC005-7187-4539-A17C-78EE60CCB757}">
      <dgm:prSet custT="1"/>
      <dgm:spPr/>
      <dgm:t>
        <a:bodyPr/>
        <a:lstStyle/>
        <a:p>
          <a:endParaRPr lang="es-EC" sz="2200">
            <a:solidFill>
              <a:schemeClr val="tx1"/>
            </a:solidFill>
          </a:endParaRPr>
        </a:p>
      </dgm:t>
    </dgm:pt>
    <dgm:pt modelId="{7A5F7DA4-D979-4618-9978-B8F51E5BFD16}" type="sibTrans" cxnId="{277AC005-7187-4539-A17C-78EE60CCB757}">
      <dgm:prSet/>
      <dgm:spPr/>
      <dgm:t>
        <a:bodyPr/>
        <a:lstStyle/>
        <a:p>
          <a:endParaRPr lang="es-EC" sz="2200">
            <a:solidFill>
              <a:schemeClr val="tx1"/>
            </a:solidFill>
          </a:endParaRPr>
        </a:p>
      </dgm:t>
    </dgm:pt>
    <dgm:pt modelId="{1C4E8EEA-69F0-462D-989E-7052A0490E34}">
      <dgm:prSet phldrT="[Texto]" custT="1"/>
      <dgm:spPr/>
      <dgm:t>
        <a:bodyPr/>
        <a:lstStyle/>
        <a:p>
          <a:r>
            <a:rPr lang="es-EC" sz="2200" dirty="0">
              <a:solidFill>
                <a:schemeClr val="tx1"/>
              </a:solidFill>
            </a:rPr>
            <a:t>Estudios de cuarto nivel</a:t>
          </a:r>
        </a:p>
      </dgm:t>
    </dgm:pt>
    <dgm:pt modelId="{B0B5DB9E-5AE3-484C-96D9-3FA165EAC4A9}" type="parTrans" cxnId="{37EE0FA6-5D22-4F73-84C9-A0DF404E9CAB}">
      <dgm:prSet custT="1"/>
      <dgm:spPr/>
      <dgm:t>
        <a:bodyPr/>
        <a:lstStyle/>
        <a:p>
          <a:endParaRPr lang="es-EC" sz="2200">
            <a:solidFill>
              <a:schemeClr val="tx1"/>
            </a:solidFill>
          </a:endParaRPr>
        </a:p>
      </dgm:t>
    </dgm:pt>
    <dgm:pt modelId="{AB9E20D0-D252-4B0B-9F21-3CD3DBBF9CDA}" type="sibTrans" cxnId="{37EE0FA6-5D22-4F73-84C9-A0DF404E9CAB}">
      <dgm:prSet/>
      <dgm:spPr/>
      <dgm:t>
        <a:bodyPr/>
        <a:lstStyle/>
        <a:p>
          <a:endParaRPr lang="es-EC" sz="2200">
            <a:solidFill>
              <a:schemeClr val="tx1"/>
            </a:solidFill>
          </a:endParaRPr>
        </a:p>
      </dgm:t>
    </dgm:pt>
    <dgm:pt modelId="{DBB57327-A47F-4C5C-8170-FB7642E2DA08}">
      <dgm:prSet phldrT="[Texto]" custT="1"/>
      <dgm:spPr/>
      <dgm:t>
        <a:bodyPr/>
        <a:lstStyle/>
        <a:p>
          <a:r>
            <a:rPr lang="es-EC" sz="2200" dirty="0">
              <a:solidFill>
                <a:schemeClr val="tx1"/>
              </a:solidFill>
            </a:rPr>
            <a:t>13.197</a:t>
          </a:r>
        </a:p>
      </dgm:t>
    </dgm:pt>
    <dgm:pt modelId="{D769A04A-A5CD-4829-BD4F-4BAFE17E578F}" type="parTrans" cxnId="{986B2BC6-73EA-487D-B30E-EB137907C71F}">
      <dgm:prSet custT="1"/>
      <dgm:spPr/>
      <dgm:t>
        <a:bodyPr/>
        <a:lstStyle/>
        <a:p>
          <a:endParaRPr lang="es-EC" sz="2200">
            <a:solidFill>
              <a:schemeClr val="tx1"/>
            </a:solidFill>
          </a:endParaRPr>
        </a:p>
      </dgm:t>
    </dgm:pt>
    <dgm:pt modelId="{7618DDF5-D71F-46E0-AAE3-8F26819F2268}" type="sibTrans" cxnId="{986B2BC6-73EA-487D-B30E-EB137907C71F}">
      <dgm:prSet/>
      <dgm:spPr/>
      <dgm:t>
        <a:bodyPr/>
        <a:lstStyle/>
        <a:p>
          <a:endParaRPr lang="es-EC" sz="2200">
            <a:solidFill>
              <a:schemeClr val="tx1"/>
            </a:solidFill>
          </a:endParaRPr>
        </a:p>
      </dgm:t>
    </dgm:pt>
    <dgm:pt modelId="{3FC0A7BC-B646-4CD1-9998-C5E4E53C6270}">
      <dgm:prSet phldrT="[Texto]" custT="1"/>
      <dgm:spPr/>
      <dgm:t>
        <a:bodyPr/>
        <a:lstStyle/>
        <a:p>
          <a:r>
            <a:rPr lang="es-EC" sz="2200" dirty="0">
              <a:solidFill>
                <a:schemeClr val="tx1"/>
              </a:solidFill>
            </a:rPr>
            <a:t>Área administrativa</a:t>
          </a:r>
        </a:p>
      </dgm:t>
    </dgm:pt>
    <dgm:pt modelId="{FE41E05E-4B58-4332-9F86-0BD30F50DBBB}" type="parTrans" cxnId="{7C455437-F81F-4EBB-AC05-B264572147ED}">
      <dgm:prSet custT="1"/>
      <dgm:spPr/>
      <dgm:t>
        <a:bodyPr/>
        <a:lstStyle/>
        <a:p>
          <a:endParaRPr lang="es-EC" sz="2200">
            <a:solidFill>
              <a:schemeClr val="tx1"/>
            </a:solidFill>
          </a:endParaRPr>
        </a:p>
      </dgm:t>
    </dgm:pt>
    <dgm:pt modelId="{F15728D9-389D-4908-BE44-302FE8C0C1B8}" type="sibTrans" cxnId="{7C455437-F81F-4EBB-AC05-B264572147ED}">
      <dgm:prSet/>
      <dgm:spPr/>
      <dgm:t>
        <a:bodyPr/>
        <a:lstStyle/>
        <a:p>
          <a:endParaRPr lang="es-EC" sz="2200">
            <a:solidFill>
              <a:schemeClr val="tx1"/>
            </a:solidFill>
          </a:endParaRPr>
        </a:p>
      </dgm:t>
    </dgm:pt>
    <dgm:pt modelId="{E428FE83-1F21-4019-A2D6-583664BF5A7E}">
      <dgm:prSet phldrT="[Texto]" custT="1"/>
      <dgm:spPr/>
      <dgm:t>
        <a:bodyPr/>
        <a:lstStyle/>
        <a:p>
          <a:r>
            <a:rPr lang="es-EC" sz="2200" dirty="0">
              <a:solidFill>
                <a:schemeClr val="tx1"/>
              </a:solidFill>
            </a:rPr>
            <a:t>53.401</a:t>
          </a:r>
        </a:p>
      </dgm:t>
    </dgm:pt>
    <dgm:pt modelId="{A23F1120-9667-49C8-8D69-E283F89C1844}" type="parTrans" cxnId="{4428FAC9-FB6B-402F-A5B1-3E40BEB834E8}">
      <dgm:prSet custT="1"/>
      <dgm:spPr/>
      <dgm:t>
        <a:bodyPr/>
        <a:lstStyle/>
        <a:p>
          <a:endParaRPr lang="es-EC" sz="2200">
            <a:solidFill>
              <a:schemeClr val="tx1"/>
            </a:solidFill>
          </a:endParaRPr>
        </a:p>
      </dgm:t>
    </dgm:pt>
    <dgm:pt modelId="{681B1B70-6C2E-4357-A9D3-5C576B271B2D}" type="sibTrans" cxnId="{4428FAC9-FB6B-402F-A5B1-3E40BEB834E8}">
      <dgm:prSet/>
      <dgm:spPr/>
      <dgm:t>
        <a:bodyPr/>
        <a:lstStyle/>
        <a:p>
          <a:endParaRPr lang="es-EC" sz="2200">
            <a:solidFill>
              <a:schemeClr val="tx1"/>
            </a:solidFill>
          </a:endParaRPr>
        </a:p>
      </dgm:t>
    </dgm:pt>
    <dgm:pt modelId="{E979BF19-FE32-4138-B0D5-A1EF6048E15D}">
      <dgm:prSet phldrT="[Texto]" custT="1"/>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s-ES" sz="2000" kern="1200" dirty="0">
              <a:solidFill>
                <a:schemeClr val="tx1"/>
              </a:solidFill>
              <a:latin typeface="Century Gothic" panose="020B0502020202020204"/>
              <a:ea typeface="+mn-ea"/>
              <a:cs typeface="+mn-cs"/>
            </a:rPr>
            <a:t>Área Administración, Contabilidad, Finanzas y Auditoría y carreras afines</a:t>
          </a:r>
          <a:endParaRPr lang="es-EC" sz="2000" kern="1200" dirty="0">
            <a:solidFill>
              <a:schemeClr val="tx1"/>
            </a:solidFill>
            <a:latin typeface="Century Gothic" panose="020B0502020202020204"/>
            <a:ea typeface="+mn-ea"/>
            <a:cs typeface="+mn-cs"/>
          </a:endParaRPr>
        </a:p>
      </dgm:t>
    </dgm:pt>
    <dgm:pt modelId="{395E684E-FA7B-4373-AE07-74F138123E6E}" type="parTrans" cxnId="{9A038321-10DC-419C-A066-A714DFF4C46A}">
      <dgm:prSet custT="1"/>
      <dgm:spPr/>
      <dgm:t>
        <a:bodyPr/>
        <a:lstStyle/>
        <a:p>
          <a:endParaRPr lang="es-EC" sz="2200">
            <a:solidFill>
              <a:schemeClr val="tx1"/>
            </a:solidFill>
          </a:endParaRPr>
        </a:p>
      </dgm:t>
    </dgm:pt>
    <dgm:pt modelId="{16A6F3C0-E251-4803-A2DB-658447FA4C17}" type="sibTrans" cxnId="{9A038321-10DC-419C-A066-A714DFF4C46A}">
      <dgm:prSet/>
      <dgm:spPr/>
      <dgm:t>
        <a:bodyPr/>
        <a:lstStyle/>
        <a:p>
          <a:endParaRPr lang="es-EC" sz="2200">
            <a:solidFill>
              <a:schemeClr val="tx1"/>
            </a:solidFill>
          </a:endParaRPr>
        </a:p>
      </dgm:t>
    </dgm:pt>
    <dgm:pt modelId="{AD5E3149-A530-4AD7-92BA-6A01424B2CB1}">
      <dgm:prSet phldrT="[Texto]" custT="1"/>
      <dgm:spPr/>
      <dgm:t>
        <a:bodyPr/>
        <a:lstStyle/>
        <a:p>
          <a:r>
            <a:rPr lang="es-EC" sz="2200" dirty="0">
              <a:solidFill>
                <a:schemeClr val="tx1"/>
              </a:solidFill>
            </a:rPr>
            <a:t>4.486</a:t>
          </a:r>
        </a:p>
      </dgm:t>
    </dgm:pt>
    <dgm:pt modelId="{0FB94DFF-50D3-484A-B67C-FB0C95C28C30}" type="parTrans" cxnId="{C7E05C24-4772-49C2-A919-8C1D1EC5FFEB}">
      <dgm:prSet custT="1"/>
      <dgm:spPr/>
      <dgm:t>
        <a:bodyPr/>
        <a:lstStyle/>
        <a:p>
          <a:endParaRPr lang="es-EC" sz="2200">
            <a:solidFill>
              <a:schemeClr val="tx1"/>
            </a:solidFill>
          </a:endParaRPr>
        </a:p>
      </dgm:t>
    </dgm:pt>
    <dgm:pt modelId="{C8B155F1-F409-44B2-9520-F5CF3860E919}" type="sibTrans" cxnId="{C7E05C24-4772-49C2-A919-8C1D1EC5FFEB}">
      <dgm:prSet/>
      <dgm:spPr/>
      <dgm:t>
        <a:bodyPr/>
        <a:lstStyle/>
        <a:p>
          <a:endParaRPr lang="es-EC" sz="2200">
            <a:solidFill>
              <a:schemeClr val="tx1"/>
            </a:solidFill>
          </a:endParaRPr>
        </a:p>
      </dgm:t>
    </dgm:pt>
    <dgm:pt modelId="{84AAA425-6CBC-4008-A0E0-AA51ED524BB8}" type="pres">
      <dgm:prSet presAssocID="{45F376D4-FA6E-43C3-AC7F-0027EF186091}" presName="diagram" presStyleCnt="0">
        <dgm:presLayoutVars>
          <dgm:chPref val="1"/>
          <dgm:dir/>
          <dgm:animOne val="branch"/>
          <dgm:animLvl val="lvl"/>
          <dgm:resizeHandles val="exact"/>
        </dgm:presLayoutVars>
      </dgm:prSet>
      <dgm:spPr/>
      <dgm:t>
        <a:bodyPr/>
        <a:lstStyle/>
        <a:p>
          <a:endParaRPr lang="es-EC"/>
        </a:p>
      </dgm:t>
    </dgm:pt>
    <dgm:pt modelId="{27B2A856-D0B2-40C0-81D4-3B6F9F112E6F}" type="pres">
      <dgm:prSet presAssocID="{54933670-FA00-4FBD-9BB1-697ED1E192F6}" presName="root1" presStyleCnt="0"/>
      <dgm:spPr/>
    </dgm:pt>
    <dgm:pt modelId="{AFF42DA6-D4D1-4F4E-8C5E-5FF1C31CE813}" type="pres">
      <dgm:prSet presAssocID="{54933670-FA00-4FBD-9BB1-697ED1E192F6}" presName="LevelOneTextNode" presStyleLbl="node0" presStyleIdx="0" presStyleCnt="1">
        <dgm:presLayoutVars>
          <dgm:chPref val="3"/>
        </dgm:presLayoutVars>
      </dgm:prSet>
      <dgm:spPr/>
      <dgm:t>
        <a:bodyPr/>
        <a:lstStyle/>
        <a:p>
          <a:endParaRPr lang="es-EC"/>
        </a:p>
      </dgm:t>
    </dgm:pt>
    <dgm:pt modelId="{A1B3AEC7-9A4B-41D6-A231-0A93F4E4D835}" type="pres">
      <dgm:prSet presAssocID="{54933670-FA00-4FBD-9BB1-697ED1E192F6}" presName="level2hierChild" presStyleCnt="0"/>
      <dgm:spPr/>
    </dgm:pt>
    <dgm:pt modelId="{393A3595-B8A2-4896-9409-856484B91F9F}" type="pres">
      <dgm:prSet presAssocID="{0970BB12-5A07-4ADF-BB5E-1ADEA915A5DB}" presName="conn2-1" presStyleLbl="parChTrans1D2" presStyleIdx="0" presStyleCnt="4"/>
      <dgm:spPr/>
      <dgm:t>
        <a:bodyPr/>
        <a:lstStyle/>
        <a:p>
          <a:endParaRPr lang="es-EC"/>
        </a:p>
      </dgm:t>
    </dgm:pt>
    <dgm:pt modelId="{1B186769-E7DE-42E6-8014-78FAEA4447A5}" type="pres">
      <dgm:prSet presAssocID="{0970BB12-5A07-4ADF-BB5E-1ADEA915A5DB}" presName="connTx" presStyleLbl="parChTrans1D2" presStyleIdx="0" presStyleCnt="4"/>
      <dgm:spPr/>
      <dgm:t>
        <a:bodyPr/>
        <a:lstStyle/>
        <a:p>
          <a:endParaRPr lang="es-EC"/>
        </a:p>
      </dgm:t>
    </dgm:pt>
    <dgm:pt modelId="{28E8611B-06BE-4689-A464-ABCC3E25E8B5}" type="pres">
      <dgm:prSet presAssocID="{5B278E5C-1682-479B-BF68-D81FC8F1649D}" presName="root2" presStyleCnt="0"/>
      <dgm:spPr/>
    </dgm:pt>
    <dgm:pt modelId="{21811DE7-8EFD-4D7C-A447-036F5C88FB75}" type="pres">
      <dgm:prSet presAssocID="{5B278E5C-1682-479B-BF68-D81FC8F1649D}" presName="LevelTwoTextNode" presStyleLbl="node2" presStyleIdx="0" presStyleCnt="4">
        <dgm:presLayoutVars>
          <dgm:chPref val="3"/>
        </dgm:presLayoutVars>
      </dgm:prSet>
      <dgm:spPr/>
      <dgm:t>
        <a:bodyPr/>
        <a:lstStyle/>
        <a:p>
          <a:endParaRPr lang="es-EC"/>
        </a:p>
      </dgm:t>
    </dgm:pt>
    <dgm:pt modelId="{0F92F025-C346-43F6-93EF-49ACB60A1CD0}" type="pres">
      <dgm:prSet presAssocID="{5B278E5C-1682-479B-BF68-D81FC8F1649D}" presName="level3hierChild" presStyleCnt="0"/>
      <dgm:spPr/>
    </dgm:pt>
    <dgm:pt modelId="{17CCB4A9-3A23-4C84-9175-BFE2BF40132B}" type="pres">
      <dgm:prSet presAssocID="{2AF15448-25A3-4A42-89C3-DC65DDB47C71}" presName="conn2-1" presStyleLbl="parChTrans1D3" presStyleIdx="0" presStyleCnt="4"/>
      <dgm:spPr/>
      <dgm:t>
        <a:bodyPr/>
        <a:lstStyle/>
        <a:p>
          <a:endParaRPr lang="es-EC"/>
        </a:p>
      </dgm:t>
    </dgm:pt>
    <dgm:pt modelId="{F217DCB6-2E6A-411C-AA7D-DBDB64F88270}" type="pres">
      <dgm:prSet presAssocID="{2AF15448-25A3-4A42-89C3-DC65DDB47C71}" presName="connTx" presStyleLbl="parChTrans1D3" presStyleIdx="0" presStyleCnt="4"/>
      <dgm:spPr/>
      <dgm:t>
        <a:bodyPr/>
        <a:lstStyle/>
        <a:p>
          <a:endParaRPr lang="es-EC"/>
        </a:p>
      </dgm:t>
    </dgm:pt>
    <dgm:pt modelId="{B2E7197A-D620-40B0-8A9A-FBBD880E3A3D}" type="pres">
      <dgm:prSet presAssocID="{9A5F9F44-39EB-4BA4-9B42-4B1BF6B71A29}" presName="root2" presStyleCnt="0"/>
      <dgm:spPr/>
    </dgm:pt>
    <dgm:pt modelId="{3FCA69BB-DFE1-482A-9768-86CF9AB5312A}" type="pres">
      <dgm:prSet presAssocID="{9A5F9F44-39EB-4BA4-9B42-4B1BF6B71A29}" presName="LevelTwoTextNode" presStyleLbl="node3" presStyleIdx="0" presStyleCnt="4">
        <dgm:presLayoutVars>
          <dgm:chPref val="3"/>
        </dgm:presLayoutVars>
      </dgm:prSet>
      <dgm:spPr/>
      <dgm:t>
        <a:bodyPr/>
        <a:lstStyle/>
        <a:p>
          <a:endParaRPr lang="es-EC"/>
        </a:p>
      </dgm:t>
    </dgm:pt>
    <dgm:pt modelId="{1249FEBB-EB87-4E92-9769-F544E9404796}" type="pres">
      <dgm:prSet presAssocID="{9A5F9F44-39EB-4BA4-9B42-4B1BF6B71A29}" presName="level3hierChild" presStyleCnt="0"/>
      <dgm:spPr/>
    </dgm:pt>
    <dgm:pt modelId="{3F602AC9-8C1C-45FA-B95D-A5FCED934095}" type="pres">
      <dgm:prSet presAssocID="{B0B5DB9E-5AE3-484C-96D9-3FA165EAC4A9}" presName="conn2-1" presStyleLbl="parChTrans1D2" presStyleIdx="1" presStyleCnt="4"/>
      <dgm:spPr/>
      <dgm:t>
        <a:bodyPr/>
        <a:lstStyle/>
        <a:p>
          <a:endParaRPr lang="es-EC"/>
        </a:p>
      </dgm:t>
    </dgm:pt>
    <dgm:pt modelId="{5BC9966C-F8AF-4891-B000-564B39F43039}" type="pres">
      <dgm:prSet presAssocID="{B0B5DB9E-5AE3-484C-96D9-3FA165EAC4A9}" presName="connTx" presStyleLbl="parChTrans1D2" presStyleIdx="1" presStyleCnt="4"/>
      <dgm:spPr/>
      <dgm:t>
        <a:bodyPr/>
        <a:lstStyle/>
        <a:p>
          <a:endParaRPr lang="es-EC"/>
        </a:p>
      </dgm:t>
    </dgm:pt>
    <dgm:pt modelId="{506702B8-0A52-4B76-AAA8-FA9DBD93934C}" type="pres">
      <dgm:prSet presAssocID="{1C4E8EEA-69F0-462D-989E-7052A0490E34}" presName="root2" presStyleCnt="0"/>
      <dgm:spPr/>
    </dgm:pt>
    <dgm:pt modelId="{7E0EE3D1-FB5E-4B36-91F7-A8567A05437E}" type="pres">
      <dgm:prSet presAssocID="{1C4E8EEA-69F0-462D-989E-7052A0490E34}" presName="LevelTwoTextNode" presStyleLbl="node2" presStyleIdx="1" presStyleCnt="4">
        <dgm:presLayoutVars>
          <dgm:chPref val="3"/>
        </dgm:presLayoutVars>
      </dgm:prSet>
      <dgm:spPr/>
      <dgm:t>
        <a:bodyPr/>
        <a:lstStyle/>
        <a:p>
          <a:endParaRPr lang="es-EC"/>
        </a:p>
      </dgm:t>
    </dgm:pt>
    <dgm:pt modelId="{DDD04C11-6B26-4F55-8CCA-4564BDA3DFBB}" type="pres">
      <dgm:prSet presAssocID="{1C4E8EEA-69F0-462D-989E-7052A0490E34}" presName="level3hierChild" presStyleCnt="0"/>
      <dgm:spPr/>
    </dgm:pt>
    <dgm:pt modelId="{3BB29F69-3AEA-44C8-A508-10190E4ADCA7}" type="pres">
      <dgm:prSet presAssocID="{D769A04A-A5CD-4829-BD4F-4BAFE17E578F}" presName="conn2-1" presStyleLbl="parChTrans1D3" presStyleIdx="1" presStyleCnt="4"/>
      <dgm:spPr/>
      <dgm:t>
        <a:bodyPr/>
        <a:lstStyle/>
        <a:p>
          <a:endParaRPr lang="es-EC"/>
        </a:p>
      </dgm:t>
    </dgm:pt>
    <dgm:pt modelId="{1EA788E1-622E-4198-818E-04B246F04D9A}" type="pres">
      <dgm:prSet presAssocID="{D769A04A-A5CD-4829-BD4F-4BAFE17E578F}" presName="connTx" presStyleLbl="parChTrans1D3" presStyleIdx="1" presStyleCnt="4"/>
      <dgm:spPr/>
      <dgm:t>
        <a:bodyPr/>
        <a:lstStyle/>
        <a:p>
          <a:endParaRPr lang="es-EC"/>
        </a:p>
      </dgm:t>
    </dgm:pt>
    <dgm:pt modelId="{D158359E-9985-4808-A3A1-2A38FB5B0EEE}" type="pres">
      <dgm:prSet presAssocID="{DBB57327-A47F-4C5C-8170-FB7642E2DA08}" presName="root2" presStyleCnt="0"/>
      <dgm:spPr/>
    </dgm:pt>
    <dgm:pt modelId="{0252CD77-3CEF-42FF-A5A1-51F6E31DDF31}" type="pres">
      <dgm:prSet presAssocID="{DBB57327-A47F-4C5C-8170-FB7642E2DA08}" presName="LevelTwoTextNode" presStyleLbl="node3" presStyleIdx="1" presStyleCnt="4">
        <dgm:presLayoutVars>
          <dgm:chPref val="3"/>
        </dgm:presLayoutVars>
      </dgm:prSet>
      <dgm:spPr/>
      <dgm:t>
        <a:bodyPr/>
        <a:lstStyle/>
        <a:p>
          <a:endParaRPr lang="es-EC"/>
        </a:p>
      </dgm:t>
    </dgm:pt>
    <dgm:pt modelId="{7B03F255-7769-456A-B278-621DB4D24266}" type="pres">
      <dgm:prSet presAssocID="{DBB57327-A47F-4C5C-8170-FB7642E2DA08}" presName="level3hierChild" presStyleCnt="0"/>
      <dgm:spPr/>
    </dgm:pt>
    <dgm:pt modelId="{392EC2BE-6E91-471A-910A-F7239A468921}" type="pres">
      <dgm:prSet presAssocID="{FE41E05E-4B58-4332-9F86-0BD30F50DBBB}" presName="conn2-1" presStyleLbl="parChTrans1D2" presStyleIdx="2" presStyleCnt="4"/>
      <dgm:spPr/>
      <dgm:t>
        <a:bodyPr/>
        <a:lstStyle/>
        <a:p>
          <a:endParaRPr lang="es-EC"/>
        </a:p>
      </dgm:t>
    </dgm:pt>
    <dgm:pt modelId="{7FF80C39-C253-4046-87AD-003C24832DAC}" type="pres">
      <dgm:prSet presAssocID="{FE41E05E-4B58-4332-9F86-0BD30F50DBBB}" presName="connTx" presStyleLbl="parChTrans1D2" presStyleIdx="2" presStyleCnt="4"/>
      <dgm:spPr/>
      <dgm:t>
        <a:bodyPr/>
        <a:lstStyle/>
        <a:p>
          <a:endParaRPr lang="es-EC"/>
        </a:p>
      </dgm:t>
    </dgm:pt>
    <dgm:pt modelId="{252DFE37-8DD2-40ED-A17F-47B72002B753}" type="pres">
      <dgm:prSet presAssocID="{3FC0A7BC-B646-4CD1-9998-C5E4E53C6270}" presName="root2" presStyleCnt="0"/>
      <dgm:spPr/>
    </dgm:pt>
    <dgm:pt modelId="{EC71F1CA-7CF5-451F-9D02-A5C483D87587}" type="pres">
      <dgm:prSet presAssocID="{3FC0A7BC-B646-4CD1-9998-C5E4E53C6270}" presName="LevelTwoTextNode" presStyleLbl="node2" presStyleIdx="2" presStyleCnt="4">
        <dgm:presLayoutVars>
          <dgm:chPref val="3"/>
        </dgm:presLayoutVars>
      </dgm:prSet>
      <dgm:spPr/>
      <dgm:t>
        <a:bodyPr/>
        <a:lstStyle/>
        <a:p>
          <a:endParaRPr lang="es-EC"/>
        </a:p>
      </dgm:t>
    </dgm:pt>
    <dgm:pt modelId="{FBA1BA58-5510-49DE-881C-2114C184B307}" type="pres">
      <dgm:prSet presAssocID="{3FC0A7BC-B646-4CD1-9998-C5E4E53C6270}" presName="level3hierChild" presStyleCnt="0"/>
      <dgm:spPr/>
    </dgm:pt>
    <dgm:pt modelId="{BFB1B564-9C25-4F4C-B907-229CB1C984DB}" type="pres">
      <dgm:prSet presAssocID="{A23F1120-9667-49C8-8D69-E283F89C1844}" presName="conn2-1" presStyleLbl="parChTrans1D3" presStyleIdx="2" presStyleCnt="4"/>
      <dgm:spPr/>
      <dgm:t>
        <a:bodyPr/>
        <a:lstStyle/>
        <a:p>
          <a:endParaRPr lang="es-EC"/>
        </a:p>
      </dgm:t>
    </dgm:pt>
    <dgm:pt modelId="{15CB3A19-14AC-4455-A2D2-1A54B5D577EF}" type="pres">
      <dgm:prSet presAssocID="{A23F1120-9667-49C8-8D69-E283F89C1844}" presName="connTx" presStyleLbl="parChTrans1D3" presStyleIdx="2" presStyleCnt="4"/>
      <dgm:spPr/>
      <dgm:t>
        <a:bodyPr/>
        <a:lstStyle/>
        <a:p>
          <a:endParaRPr lang="es-EC"/>
        </a:p>
      </dgm:t>
    </dgm:pt>
    <dgm:pt modelId="{C9633218-4A88-40F2-B8FC-2F728522B710}" type="pres">
      <dgm:prSet presAssocID="{E428FE83-1F21-4019-A2D6-583664BF5A7E}" presName="root2" presStyleCnt="0"/>
      <dgm:spPr/>
    </dgm:pt>
    <dgm:pt modelId="{AD890F70-10E6-4579-B04A-EB96D4809247}" type="pres">
      <dgm:prSet presAssocID="{E428FE83-1F21-4019-A2D6-583664BF5A7E}" presName="LevelTwoTextNode" presStyleLbl="node3" presStyleIdx="2" presStyleCnt="4">
        <dgm:presLayoutVars>
          <dgm:chPref val="3"/>
        </dgm:presLayoutVars>
      </dgm:prSet>
      <dgm:spPr/>
      <dgm:t>
        <a:bodyPr/>
        <a:lstStyle/>
        <a:p>
          <a:endParaRPr lang="es-EC"/>
        </a:p>
      </dgm:t>
    </dgm:pt>
    <dgm:pt modelId="{2B89648D-AE4B-406A-AC95-C261AE077292}" type="pres">
      <dgm:prSet presAssocID="{E428FE83-1F21-4019-A2D6-583664BF5A7E}" presName="level3hierChild" presStyleCnt="0"/>
      <dgm:spPr/>
    </dgm:pt>
    <dgm:pt modelId="{7005BCCD-EC26-4F2D-891A-34FB47E13952}" type="pres">
      <dgm:prSet presAssocID="{395E684E-FA7B-4373-AE07-74F138123E6E}" presName="conn2-1" presStyleLbl="parChTrans1D2" presStyleIdx="3" presStyleCnt="4"/>
      <dgm:spPr/>
      <dgm:t>
        <a:bodyPr/>
        <a:lstStyle/>
        <a:p>
          <a:endParaRPr lang="es-EC"/>
        </a:p>
      </dgm:t>
    </dgm:pt>
    <dgm:pt modelId="{BC8D8A9C-B1B6-4868-B282-72CF0374CEAD}" type="pres">
      <dgm:prSet presAssocID="{395E684E-FA7B-4373-AE07-74F138123E6E}" presName="connTx" presStyleLbl="parChTrans1D2" presStyleIdx="3" presStyleCnt="4"/>
      <dgm:spPr/>
      <dgm:t>
        <a:bodyPr/>
        <a:lstStyle/>
        <a:p>
          <a:endParaRPr lang="es-EC"/>
        </a:p>
      </dgm:t>
    </dgm:pt>
    <dgm:pt modelId="{F80C9E20-5C12-4F8B-A915-0A203ACDFBE1}" type="pres">
      <dgm:prSet presAssocID="{E979BF19-FE32-4138-B0D5-A1EF6048E15D}" presName="root2" presStyleCnt="0"/>
      <dgm:spPr/>
    </dgm:pt>
    <dgm:pt modelId="{D6B98BB1-DD28-43F1-B35B-A7E12D859FC3}" type="pres">
      <dgm:prSet presAssocID="{E979BF19-FE32-4138-B0D5-A1EF6048E15D}" presName="LevelTwoTextNode" presStyleLbl="node2" presStyleIdx="3" presStyleCnt="4" custLinFactNeighborX="242" custLinFactNeighborY="-6892">
        <dgm:presLayoutVars>
          <dgm:chPref val="3"/>
        </dgm:presLayoutVars>
      </dgm:prSet>
      <dgm:spPr>
        <a:xfrm>
          <a:off x="4540548" y="4190501"/>
          <a:ext cx="2476404" cy="1238202"/>
        </a:xfrm>
        <a:prstGeom prst="roundRect">
          <a:avLst>
            <a:gd name="adj" fmla="val 10000"/>
          </a:avLst>
        </a:prstGeom>
      </dgm:spPr>
      <dgm:t>
        <a:bodyPr/>
        <a:lstStyle/>
        <a:p>
          <a:endParaRPr lang="es-EC"/>
        </a:p>
      </dgm:t>
    </dgm:pt>
    <dgm:pt modelId="{94EE3C26-72C4-45E0-B09B-4EE438AC0985}" type="pres">
      <dgm:prSet presAssocID="{E979BF19-FE32-4138-B0D5-A1EF6048E15D}" presName="level3hierChild" presStyleCnt="0"/>
      <dgm:spPr/>
    </dgm:pt>
    <dgm:pt modelId="{016A52DA-A492-4078-8709-C9C282875858}" type="pres">
      <dgm:prSet presAssocID="{0FB94DFF-50D3-484A-B67C-FB0C95C28C30}" presName="conn2-1" presStyleLbl="parChTrans1D3" presStyleIdx="3" presStyleCnt="4"/>
      <dgm:spPr/>
      <dgm:t>
        <a:bodyPr/>
        <a:lstStyle/>
        <a:p>
          <a:endParaRPr lang="es-EC"/>
        </a:p>
      </dgm:t>
    </dgm:pt>
    <dgm:pt modelId="{B971A5F9-02E3-459C-8689-DBD504A70367}" type="pres">
      <dgm:prSet presAssocID="{0FB94DFF-50D3-484A-B67C-FB0C95C28C30}" presName="connTx" presStyleLbl="parChTrans1D3" presStyleIdx="3" presStyleCnt="4"/>
      <dgm:spPr/>
      <dgm:t>
        <a:bodyPr/>
        <a:lstStyle/>
        <a:p>
          <a:endParaRPr lang="es-EC"/>
        </a:p>
      </dgm:t>
    </dgm:pt>
    <dgm:pt modelId="{3CCF6E22-D249-473E-A01B-F5D5BA7ECD08}" type="pres">
      <dgm:prSet presAssocID="{AD5E3149-A530-4AD7-92BA-6A01424B2CB1}" presName="root2" presStyleCnt="0"/>
      <dgm:spPr/>
    </dgm:pt>
    <dgm:pt modelId="{1CC17E52-9472-4555-B09E-A84B392DA39D}" type="pres">
      <dgm:prSet presAssocID="{AD5E3149-A530-4AD7-92BA-6A01424B2CB1}" presName="LevelTwoTextNode" presStyleLbl="node3" presStyleIdx="3" presStyleCnt="4" custLinFactNeighborY="-6300">
        <dgm:presLayoutVars>
          <dgm:chPref val="3"/>
        </dgm:presLayoutVars>
      </dgm:prSet>
      <dgm:spPr/>
      <dgm:t>
        <a:bodyPr/>
        <a:lstStyle/>
        <a:p>
          <a:endParaRPr lang="es-EC"/>
        </a:p>
      </dgm:t>
    </dgm:pt>
    <dgm:pt modelId="{34C2F6CD-D570-4BBA-BCCB-16C5B7456FC2}" type="pres">
      <dgm:prSet presAssocID="{AD5E3149-A530-4AD7-92BA-6A01424B2CB1}" presName="level3hierChild" presStyleCnt="0"/>
      <dgm:spPr/>
    </dgm:pt>
  </dgm:ptLst>
  <dgm:cxnLst>
    <dgm:cxn modelId="{7C455437-F81F-4EBB-AC05-B264572147ED}" srcId="{54933670-FA00-4FBD-9BB1-697ED1E192F6}" destId="{3FC0A7BC-B646-4CD1-9998-C5E4E53C6270}" srcOrd="2" destOrd="0" parTransId="{FE41E05E-4B58-4332-9F86-0BD30F50DBBB}" sibTransId="{F15728D9-389D-4908-BE44-302FE8C0C1B8}"/>
    <dgm:cxn modelId="{CD26D5B3-6ACF-4EE5-B020-86110451A43D}" type="presOf" srcId="{E428FE83-1F21-4019-A2D6-583664BF5A7E}" destId="{AD890F70-10E6-4579-B04A-EB96D4809247}" srcOrd="0" destOrd="0" presId="urn:microsoft.com/office/officeart/2005/8/layout/hierarchy2"/>
    <dgm:cxn modelId="{C7E05C24-4772-49C2-A919-8C1D1EC5FFEB}" srcId="{E979BF19-FE32-4138-B0D5-A1EF6048E15D}" destId="{AD5E3149-A530-4AD7-92BA-6A01424B2CB1}" srcOrd="0" destOrd="0" parTransId="{0FB94DFF-50D3-484A-B67C-FB0C95C28C30}" sibTransId="{C8B155F1-F409-44B2-9520-F5CF3860E919}"/>
    <dgm:cxn modelId="{0FC01CB4-9AB4-44EC-9B24-8A0B3C76728B}" type="presOf" srcId="{D769A04A-A5CD-4829-BD4F-4BAFE17E578F}" destId="{3BB29F69-3AEA-44C8-A508-10190E4ADCA7}" srcOrd="0" destOrd="0" presId="urn:microsoft.com/office/officeart/2005/8/layout/hierarchy2"/>
    <dgm:cxn modelId="{0BC32B6B-1042-4068-9F41-CAEC592CA33E}" type="presOf" srcId="{0FB94DFF-50D3-484A-B67C-FB0C95C28C30}" destId="{B971A5F9-02E3-459C-8689-DBD504A70367}" srcOrd="1" destOrd="0" presId="urn:microsoft.com/office/officeart/2005/8/layout/hierarchy2"/>
    <dgm:cxn modelId="{7547BCC0-421D-4AEB-B962-4A1A0D5182BA}" type="presOf" srcId="{D769A04A-A5CD-4829-BD4F-4BAFE17E578F}" destId="{1EA788E1-622E-4198-818E-04B246F04D9A}" srcOrd="1" destOrd="0" presId="urn:microsoft.com/office/officeart/2005/8/layout/hierarchy2"/>
    <dgm:cxn modelId="{1D948C96-31B4-4E64-868E-1479DA6A8E78}" type="presOf" srcId="{0FB94DFF-50D3-484A-B67C-FB0C95C28C30}" destId="{016A52DA-A492-4078-8709-C9C282875858}" srcOrd="0" destOrd="0" presId="urn:microsoft.com/office/officeart/2005/8/layout/hierarchy2"/>
    <dgm:cxn modelId="{986B2BC6-73EA-487D-B30E-EB137907C71F}" srcId="{1C4E8EEA-69F0-462D-989E-7052A0490E34}" destId="{DBB57327-A47F-4C5C-8170-FB7642E2DA08}" srcOrd="0" destOrd="0" parTransId="{D769A04A-A5CD-4829-BD4F-4BAFE17E578F}" sibTransId="{7618DDF5-D71F-46E0-AAE3-8F26819F2268}"/>
    <dgm:cxn modelId="{CE9482AD-007B-4EDF-92BD-3B2747E3F5F8}" srcId="{54933670-FA00-4FBD-9BB1-697ED1E192F6}" destId="{5B278E5C-1682-479B-BF68-D81FC8F1649D}" srcOrd="0" destOrd="0" parTransId="{0970BB12-5A07-4ADF-BB5E-1ADEA915A5DB}" sibTransId="{FDC78675-4D6D-4AA0-B4CE-168CA0BD7568}"/>
    <dgm:cxn modelId="{B40B24C0-0F39-468D-9FF7-607455A8FBCE}" type="presOf" srcId="{9A5F9F44-39EB-4BA4-9B42-4B1BF6B71A29}" destId="{3FCA69BB-DFE1-482A-9768-86CF9AB5312A}" srcOrd="0" destOrd="0" presId="urn:microsoft.com/office/officeart/2005/8/layout/hierarchy2"/>
    <dgm:cxn modelId="{CEE14CA2-A489-4B2D-A98F-F504D5D0FCEF}" srcId="{45F376D4-FA6E-43C3-AC7F-0027EF186091}" destId="{54933670-FA00-4FBD-9BB1-697ED1E192F6}" srcOrd="0" destOrd="0" parTransId="{EE9C8848-7554-4B54-9C67-F304CE345385}" sibTransId="{CCA0834B-C7E2-4540-961B-8593AD151D72}"/>
    <dgm:cxn modelId="{4428FAC9-FB6B-402F-A5B1-3E40BEB834E8}" srcId="{3FC0A7BC-B646-4CD1-9998-C5E4E53C6270}" destId="{E428FE83-1F21-4019-A2D6-583664BF5A7E}" srcOrd="0" destOrd="0" parTransId="{A23F1120-9667-49C8-8D69-E283F89C1844}" sibTransId="{681B1B70-6C2E-4357-A9D3-5C576B271B2D}"/>
    <dgm:cxn modelId="{0F1FE9C0-B013-4922-BD8F-CA0DC9E534C0}" type="presOf" srcId="{AD5E3149-A530-4AD7-92BA-6A01424B2CB1}" destId="{1CC17E52-9472-4555-B09E-A84B392DA39D}" srcOrd="0" destOrd="0" presId="urn:microsoft.com/office/officeart/2005/8/layout/hierarchy2"/>
    <dgm:cxn modelId="{E6542C58-89B4-49C6-88F0-99FC3D6DFB6E}" type="presOf" srcId="{45F376D4-FA6E-43C3-AC7F-0027EF186091}" destId="{84AAA425-6CBC-4008-A0E0-AA51ED524BB8}" srcOrd="0" destOrd="0" presId="urn:microsoft.com/office/officeart/2005/8/layout/hierarchy2"/>
    <dgm:cxn modelId="{DCBF4F82-85FB-47B6-B28F-3F098DB1890F}" type="presOf" srcId="{54933670-FA00-4FBD-9BB1-697ED1E192F6}" destId="{AFF42DA6-D4D1-4F4E-8C5E-5FF1C31CE813}" srcOrd="0" destOrd="0" presId="urn:microsoft.com/office/officeart/2005/8/layout/hierarchy2"/>
    <dgm:cxn modelId="{9A038321-10DC-419C-A066-A714DFF4C46A}" srcId="{54933670-FA00-4FBD-9BB1-697ED1E192F6}" destId="{E979BF19-FE32-4138-B0D5-A1EF6048E15D}" srcOrd="3" destOrd="0" parTransId="{395E684E-FA7B-4373-AE07-74F138123E6E}" sibTransId="{16A6F3C0-E251-4803-A2DB-658447FA4C17}"/>
    <dgm:cxn modelId="{0580B441-A459-4922-85F3-53EC3739DC01}" type="presOf" srcId="{A23F1120-9667-49C8-8D69-E283F89C1844}" destId="{BFB1B564-9C25-4F4C-B907-229CB1C984DB}" srcOrd="0" destOrd="0" presId="urn:microsoft.com/office/officeart/2005/8/layout/hierarchy2"/>
    <dgm:cxn modelId="{769DEC09-6757-4F3B-AF17-3576E2DE3376}" type="presOf" srcId="{E979BF19-FE32-4138-B0D5-A1EF6048E15D}" destId="{D6B98BB1-DD28-43F1-B35B-A7E12D859FC3}" srcOrd="0" destOrd="0" presId="urn:microsoft.com/office/officeart/2005/8/layout/hierarchy2"/>
    <dgm:cxn modelId="{B462524C-7E0D-4789-9889-42A9C65F0F45}" type="presOf" srcId="{B0B5DB9E-5AE3-484C-96D9-3FA165EAC4A9}" destId="{5BC9966C-F8AF-4891-B000-564B39F43039}" srcOrd="1" destOrd="0" presId="urn:microsoft.com/office/officeart/2005/8/layout/hierarchy2"/>
    <dgm:cxn modelId="{1FDAF47B-CB9D-473F-ABC9-A50EF8FA2024}" type="presOf" srcId="{3FC0A7BC-B646-4CD1-9998-C5E4E53C6270}" destId="{EC71F1CA-7CF5-451F-9D02-A5C483D87587}" srcOrd="0" destOrd="0" presId="urn:microsoft.com/office/officeart/2005/8/layout/hierarchy2"/>
    <dgm:cxn modelId="{B8F3A50E-E0E7-466A-8EFA-DC823C3A27F9}" type="presOf" srcId="{2AF15448-25A3-4A42-89C3-DC65DDB47C71}" destId="{17CCB4A9-3A23-4C84-9175-BFE2BF40132B}" srcOrd="0" destOrd="0" presId="urn:microsoft.com/office/officeart/2005/8/layout/hierarchy2"/>
    <dgm:cxn modelId="{B12AA762-6396-4397-A006-26B7FF9054C9}" type="presOf" srcId="{395E684E-FA7B-4373-AE07-74F138123E6E}" destId="{BC8D8A9C-B1B6-4868-B282-72CF0374CEAD}" srcOrd="1" destOrd="0" presId="urn:microsoft.com/office/officeart/2005/8/layout/hierarchy2"/>
    <dgm:cxn modelId="{2FFAB195-05BF-423A-B382-F56221905C0D}" type="presOf" srcId="{2AF15448-25A3-4A42-89C3-DC65DDB47C71}" destId="{F217DCB6-2E6A-411C-AA7D-DBDB64F88270}" srcOrd="1" destOrd="0" presId="urn:microsoft.com/office/officeart/2005/8/layout/hierarchy2"/>
    <dgm:cxn modelId="{2C70AB06-B17C-42FC-961C-369002E9CE45}" type="presOf" srcId="{DBB57327-A47F-4C5C-8170-FB7642E2DA08}" destId="{0252CD77-3CEF-42FF-A5A1-51F6E31DDF31}" srcOrd="0" destOrd="0" presId="urn:microsoft.com/office/officeart/2005/8/layout/hierarchy2"/>
    <dgm:cxn modelId="{37EE0FA6-5D22-4F73-84C9-A0DF404E9CAB}" srcId="{54933670-FA00-4FBD-9BB1-697ED1E192F6}" destId="{1C4E8EEA-69F0-462D-989E-7052A0490E34}" srcOrd="1" destOrd="0" parTransId="{B0B5DB9E-5AE3-484C-96D9-3FA165EAC4A9}" sibTransId="{AB9E20D0-D252-4B0B-9F21-3CD3DBBF9CDA}"/>
    <dgm:cxn modelId="{277AC005-7187-4539-A17C-78EE60CCB757}" srcId="{5B278E5C-1682-479B-BF68-D81FC8F1649D}" destId="{9A5F9F44-39EB-4BA4-9B42-4B1BF6B71A29}" srcOrd="0" destOrd="0" parTransId="{2AF15448-25A3-4A42-89C3-DC65DDB47C71}" sibTransId="{7A5F7DA4-D979-4618-9978-B8F51E5BFD16}"/>
    <dgm:cxn modelId="{BEE2FFB4-4DEC-4BB0-A83C-A14A01DD06DC}" type="presOf" srcId="{1C4E8EEA-69F0-462D-989E-7052A0490E34}" destId="{7E0EE3D1-FB5E-4B36-91F7-A8567A05437E}" srcOrd="0" destOrd="0" presId="urn:microsoft.com/office/officeart/2005/8/layout/hierarchy2"/>
    <dgm:cxn modelId="{49FF09F9-7EE6-43CE-AF80-16A16A4928FA}" type="presOf" srcId="{0970BB12-5A07-4ADF-BB5E-1ADEA915A5DB}" destId="{393A3595-B8A2-4896-9409-856484B91F9F}" srcOrd="0" destOrd="0" presId="urn:microsoft.com/office/officeart/2005/8/layout/hierarchy2"/>
    <dgm:cxn modelId="{84A5D691-F444-4EE3-A991-74852A8CF74B}" type="presOf" srcId="{FE41E05E-4B58-4332-9F86-0BD30F50DBBB}" destId="{392EC2BE-6E91-471A-910A-F7239A468921}" srcOrd="0" destOrd="0" presId="urn:microsoft.com/office/officeart/2005/8/layout/hierarchy2"/>
    <dgm:cxn modelId="{1A0D7636-EB9D-4058-86E4-33A124A06EAE}" type="presOf" srcId="{395E684E-FA7B-4373-AE07-74F138123E6E}" destId="{7005BCCD-EC26-4F2D-891A-34FB47E13952}" srcOrd="0" destOrd="0" presId="urn:microsoft.com/office/officeart/2005/8/layout/hierarchy2"/>
    <dgm:cxn modelId="{6290572D-0CFC-4CF5-B867-58AFF705809F}" type="presOf" srcId="{A23F1120-9667-49C8-8D69-E283F89C1844}" destId="{15CB3A19-14AC-4455-A2D2-1A54B5D577EF}" srcOrd="1" destOrd="0" presId="urn:microsoft.com/office/officeart/2005/8/layout/hierarchy2"/>
    <dgm:cxn modelId="{BF51F12C-6C22-4CF8-B03F-A5392CDFA5C8}" type="presOf" srcId="{B0B5DB9E-5AE3-484C-96D9-3FA165EAC4A9}" destId="{3F602AC9-8C1C-45FA-B95D-A5FCED934095}" srcOrd="0" destOrd="0" presId="urn:microsoft.com/office/officeart/2005/8/layout/hierarchy2"/>
    <dgm:cxn modelId="{2C2FAFF5-D8A7-4D7A-8CDB-BE6B776EB87A}" type="presOf" srcId="{FE41E05E-4B58-4332-9F86-0BD30F50DBBB}" destId="{7FF80C39-C253-4046-87AD-003C24832DAC}" srcOrd="1" destOrd="0" presId="urn:microsoft.com/office/officeart/2005/8/layout/hierarchy2"/>
    <dgm:cxn modelId="{F873764F-F54A-4A1A-964F-528E7EA239FF}" type="presOf" srcId="{0970BB12-5A07-4ADF-BB5E-1ADEA915A5DB}" destId="{1B186769-E7DE-42E6-8014-78FAEA4447A5}" srcOrd="1" destOrd="0" presId="urn:microsoft.com/office/officeart/2005/8/layout/hierarchy2"/>
    <dgm:cxn modelId="{DA9B6F2D-EA37-43A7-BD28-EB374EF3CFC9}" type="presOf" srcId="{5B278E5C-1682-479B-BF68-D81FC8F1649D}" destId="{21811DE7-8EFD-4D7C-A447-036F5C88FB75}" srcOrd="0" destOrd="0" presId="urn:microsoft.com/office/officeart/2005/8/layout/hierarchy2"/>
    <dgm:cxn modelId="{3675FE98-4920-44C2-B80D-36BE15E43ED9}" type="presParOf" srcId="{84AAA425-6CBC-4008-A0E0-AA51ED524BB8}" destId="{27B2A856-D0B2-40C0-81D4-3B6F9F112E6F}" srcOrd="0" destOrd="0" presId="urn:microsoft.com/office/officeart/2005/8/layout/hierarchy2"/>
    <dgm:cxn modelId="{8670974A-6E28-4E9A-ABE9-C501AB3BBBDA}" type="presParOf" srcId="{27B2A856-D0B2-40C0-81D4-3B6F9F112E6F}" destId="{AFF42DA6-D4D1-4F4E-8C5E-5FF1C31CE813}" srcOrd="0" destOrd="0" presId="urn:microsoft.com/office/officeart/2005/8/layout/hierarchy2"/>
    <dgm:cxn modelId="{6DC826C3-B37D-4BD5-BB75-C1309E2F83AD}" type="presParOf" srcId="{27B2A856-D0B2-40C0-81D4-3B6F9F112E6F}" destId="{A1B3AEC7-9A4B-41D6-A231-0A93F4E4D835}" srcOrd="1" destOrd="0" presId="urn:microsoft.com/office/officeart/2005/8/layout/hierarchy2"/>
    <dgm:cxn modelId="{DBFB147C-E3FA-4CF2-8FC8-6DC420347267}" type="presParOf" srcId="{A1B3AEC7-9A4B-41D6-A231-0A93F4E4D835}" destId="{393A3595-B8A2-4896-9409-856484B91F9F}" srcOrd="0" destOrd="0" presId="urn:microsoft.com/office/officeart/2005/8/layout/hierarchy2"/>
    <dgm:cxn modelId="{07A40565-AAFF-464B-B4CD-1BF478086468}" type="presParOf" srcId="{393A3595-B8A2-4896-9409-856484B91F9F}" destId="{1B186769-E7DE-42E6-8014-78FAEA4447A5}" srcOrd="0" destOrd="0" presId="urn:microsoft.com/office/officeart/2005/8/layout/hierarchy2"/>
    <dgm:cxn modelId="{5D5969C7-FECE-4855-9981-7E6D73974342}" type="presParOf" srcId="{A1B3AEC7-9A4B-41D6-A231-0A93F4E4D835}" destId="{28E8611B-06BE-4689-A464-ABCC3E25E8B5}" srcOrd="1" destOrd="0" presId="urn:microsoft.com/office/officeart/2005/8/layout/hierarchy2"/>
    <dgm:cxn modelId="{8FE2A573-B0B1-4ABF-81FC-2ADA904026B7}" type="presParOf" srcId="{28E8611B-06BE-4689-A464-ABCC3E25E8B5}" destId="{21811DE7-8EFD-4D7C-A447-036F5C88FB75}" srcOrd="0" destOrd="0" presId="urn:microsoft.com/office/officeart/2005/8/layout/hierarchy2"/>
    <dgm:cxn modelId="{B9488F0E-7EE4-4B6F-BB43-AAD7300E81DB}" type="presParOf" srcId="{28E8611B-06BE-4689-A464-ABCC3E25E8B5}" destId="{0F92F025-C346-43F6-93EF-49ACB60A1CD0}" srcOrd="1" destOrd="0" presId="urn:microsoft.com/office/officeart/2005/8/layout/hierarchy2"/>
    <dgm:cxn modelId="{75207BB7-27FA-4ECB-8187-F1210621C22F}" type="presParOf" srcId="{0F92F025-C346-43F6-93EF-49ACB60A1CD0}" destId="{17CCB4A9-3A23-4C84-9175-BFE2BF40132B}" srcOrd="0" destOrd="0" presId="urn:microsoft.com/office/officeart/2005/8/layout/hierarchy2"/>
    <dgm:cxn modelId="{EB3B8B7F-3E95-4850-B795-667C0D9CF099}" type="presParOf" srcId="{17CCB4A9-3A23-4C84-9175-BFE2BF40132B}" destId="{F217DCB6-2E6A-411C-AA7D-DBDB64F88270}" srcOrd="0" destOrd="0" presId="urn:microsoft.com/office/officeart/2005/8/layout/hierarchy2"/>
    <dgm:cxn modelId="{3AC2A7CE-F8D0-42DA-A81A-F55286823BB6}" type="presParOf" srcId="{0F92F025-C346-43F6-93EF-49ACB60A1CD0}" destId="{B2E7197A-D620-40B0-8A9A-FBBD880E3A3D}" srcOrd="1" destOrd="0" presId="urn:microsoft.com/office/officeart/2005/8/layout/hierarchy2"/>
    <dgm:cxn modelId="{7F5033CE-51EE-467A-BD2A-BB9128A25226}" type="presParOf" srcId="{B2E7197A-D620-40B0-8A9A-FBBD880E3A3D}" destId="{3FCA69BB-DFE1-482A-9768-86CF9AB5312A}" srcOrd="0" destOrd="0" presId="urn:microsoft.com/office/officeart/2005/8/layout/hierarchy2"/>
    <dgm:cxn modelId="{57E8844B-E8D4-48B2-A1CD-C50B1D846085}" type="presParOf" srcId="{B2E7197A-D620-40B0-8A9A-FBBD880E3A3D}" destId="{1249FEBB-EB87-4E92-9769-F544E9404796}" srcOrd="1" destOrd="0" presId="urn:microsoft.com/office/officeart/2005/8/layout/hierarchy2"/>
    <dgm:cxn modelId="{1389E22C-0A49-4870-B8AD-75B4F5ADD398}" type="presParOf" srcId="{A1B3AEC7-9A4B-41D6-A231-0A93F4E4D835}" destId="{3F602AC9-8C1C-45FA-B95D-A5FCED934095}" srcOrd="2" destOrd="0" presId="urn:microsoft.com/office/officeart/2005/8/layout/hierarchy2"/>
    <dgm:cxn modelId="{A212F651-8AE2-459F-9ADE-D370D0D906D7}" type="presParOf" srcId="{3F602AC9-8C1C-45FA-B95D-A5FCED934095}" destId="{5BC9966C-F8AF-4891-B000-564B39F43039}" srcOrd="0" destOrd="0" presId="urn:microsoft.com/office/officeart/2005/8/layout/hierarchy2"/>
    <dgm:cxn modelId="{1E159A1A-66B0-4FB8-B29C-CD3465B66EBA}" type="presParOf" srcId="{A1B3AEC7-9A4B-41D6-A231-0A93F4E4D835}" destId="{506702B8-0A52-4B76-AAA8-FA9DBD93934C}" srcOrd="3" destOrd="0" presId="urn:microsoft.com/office/officeart/2005/8/layout/hierarchy2"/>
    <dgm:cxn modelId="{1C41A007-624F-4966-9C77-910BFB8EC643}" type="presParOf" srcId="{506702B8-0A52-4B76-AAA8-FA9DBD93934C}" destId="{7E0EE3D1-FB5E-4B36-91F7-A8567A05437E}" srcOrd="0" destOrd="0" presId="urn:microsoft.com/office/officeart/2005/8/layout/hierarchy2"/>
    <dgm:cxn modelId="{9A1AD1B6-46B9-4B0B-8123-9D0CED79BE09}" type="presParOf" srcId="{506702B8-0A52-4B76-AAA8-FA9DBD93934C}" destId="{DDD04C11-6B26-4F55-8CCA-4564BDA3DFBB}" srcOrd="1" destOrd="0" presId="urn:microsoft.com/office/officeart/2005/8/layout/hierarchy2"/>
    <dgm:cxn modelId="{E983CBEC-54A0-4397-9285-1213C508F750}" type="presParOf" srcId="{DDD04C11-6B26-4F55-8CCA-4564BDA3DFBB}" destId="{3BB29F69-3AEA-44C8-A508-10190E4ADCA7}" srcOrd="0" destOrd="0" presId="urn:microsoft.com/office/officeart/2005/8/layout/hierarchy2"/>
    <dgm:cxn modelId="{A4C4C656-AF5C-4AFA-AE7D-1FAF5F180DA0}" type="presParOf" srcId="{3BB29F69-3AEA-44C8-A508-10190E4ADCA7}" destId="{1EA788E1-622E-4198-818E-04B246F04D9A}" srcOrd="0" destOrd="0" presId="urn:microsoft.com/office/officeart/2005/8/layout/hierarchy2"/>
    <dgm:cxn modelId="{ABB14D2E-3406-40FB-82F7-24DA0FF215BA}" type="presParOf" srcId="{DDD04C11-6B26-4F55-8CCA-4564BDA3DFBB}" destId="{D158359E-9985-4808-A3A1-2A38FB5B0EEE}" srcOrd="1" destOrd="0" presId="urn:microsoft.com/office/officeart/2005/8/layout/hierarchy2"/>
    <dgm:cxn modelId="{1622CFA0-D71B-4F02-866E-9C855D20D822}" type="presParOf" srcId="{D158359E-9985-4808-A3A1-2A38FB5B0EEE}" destId="{0252CD77-3CEF-42FF-A5A1-51F6E31DDF31}" srcOrd="0" destOrd="0" presId="urn:microsoft.com/office/officeart/2005/8/layout/hierarchy2"/>
    <dgm:cxn modelId="{CBEB6E39-F960-4104-8BA3-A3E5F78E9026}" type="presParOf" srcId="{D158359E-9985-4808-A3A1-2A38FB5B0EEE}" destId="{7B03F255-7769-456A-B278-621DB4D24266}" srcOrd="1" destOrd="0" presId="urn:microsoft.com/office/officeart/2005/8/layout/hierarchy2"/>
    <dgm:cxn modelId="{E9106D11-164F-48D8-A9C2-F8FA54EA8BE6}" type="presParOf" srcId="{A1B3AEC7-9A4B-41D6-A231-0A93F4E4D835}" destId="{392EC2BE-6E91-471A-910A-F7239A468921}" srcOrd="4" destOrd="0" presId="urn:microsoft.com/office/officeart/2005/8/layout/hierarchy2"/>
    <dgm:cxn modelId="{04ABCF2C-F1E8-4EF3-88F3-0AF21BB56DA6}" type="presParOf" srcId="{392EC2BE-6E91-471A-910A-F7239A468921}" destId="{7FF80C39-C253-4046-87AD-003C24832DAC}" srcOrd="0" destOrd="0" presId="urn:microsoft.com/office/officeart/2005/8/layout/hierarchy2"/>
    <dgm:cxn modelId="{AB5F5B11-1706-4A1A-B167-2F421E33224A}" type="presParOf" srcId="{A1B3AEC7-9A4B-41D6-A231-0A93F4E4D835}" destId="{252DFE37-8DD2-40ED-A17F-47B72002B753}" srcOrd="5" destOrd="0" presId="urn:microsoft.com/office/officeart/2005/8/layout/hierarchy2"/>
    <dgm:cxn modelId="{1FE98D64-8E40-4036-BE85-0A91BD83CAC0}" type="presParOf" srcId="{252DFE37-8DD2-40ED-A17F-47B72002B753}" destId="{EC71F1CA-7CF5-451F-9D02-A5C483D87587}" srcOrd="0" destOrd="0" presId="urn:microsoft.com/office/officeart/2005/8/layout/hierarchy2"/>
    <dgm:cxn modelId="{7E904A2E-84AE-489F-B4A5-ECD0635911B5}" type="presParOf" srcId="{252DFE37-8DD2-40ED-A17F-47B72002B753}" destId="{FBA1BA58-5510-49DE-881C-2114C184B307}" srcOrd="1" destOrd="0" presId="urn:microsoft.com/office/officeart/2005/8/layout/hierarchy2"/>
    <dgm:cxn modelId="{A09D99F8-A7F1-4C68-89F5-33CD5CBFED0B}" type="presParOf" srcId="{FBA1BA58-5510-49DE-881C-2114C184B307}" destId="{BFB1B564-9C25-4F4C-B907-229CB1C984DB}" srcOrd="0" destOrd="0" presId="urn:microsoft.com/office/officeart/2005/8/layout/hierarchy2"/>
    <dgm:cxn modelId="{6446ED31-E09A-468D-BF51-DF58B11E73E3}" type="presParOf" srcId="{BFB1B564-9C25-4F4C-B907-229CB1C984DB}" destId="{15CB3A19-14AC-4455-A2D2-1A54B5D577EF}" srcOrd="0" destOrd="0" presId="urn:microsoft.com/office/officeart/2005/8/layout/hierarchy2"/>
    <dgm:cxn modelId="{FCA36527-A482-40F3-A81F-FB724EBE598F}" type="presParOf" srcId="{FBA1BA58-5510-49DE-881C-2114C184B307}" destId="{C9633218-4A88-40F2-B8FC-2F728522B710}" srcOrd="1" destOrd="0" presId="urn:microsoft.com/office/officeart/2005/8/layout/hierarchy2"/>
    <dgm:cxn modelId="{29247B80-8FF3-4232-89AF-5CA8187950DE}" type="presParOf" srcId="{C9633218-4A88-40F2-B8FC-2F728522B710}" destId="{AD890F70-10E6-4579-B04A-EB96D4809247}" srcOrd="0" destOrd="0" presId="urn:microsoft.com/office/officeart/2005/8/layout/hierarchy2"/>
    <dgm:cxn modelId="{137A3A94-C98D-4D47-9566-68252A59D84F}" type="presParOf" srcId="{C9633218-4A88-40F2-B8FC-2F728522B710}" destId="{2B89648D-AE4B-406A-AC95-C261AE077292}" srcOrd="1" destOrd="0" presId="urn:microsoft.com/office/officeart/2005/8/layout/hierarchy2"/>
    <dgm:cxn modelId="{3A878900-1FEA-405E-9137-E59F34AFEC8D}" type="presParOf" srcId="{A1B3AEC7-9A4B-41D6-A231-0A93F4E4D835}" destId="{7005BCCD-EC26-4F2D-891A-34FB47E13952}" srcOrd="6" destOrd="0" presId="urn:microsoft.com/office/officeart/2005/8/layout/hierarchy2"/>
    <dgm:cxn modelId="{BA391085-C973-4B1D-A73B-E689E1035BD0}" type="presParOf" srcId="{7005BCCD-EC26-4F2D-891A-34FB47E13952}" destId="{BC8D8A9C-B1B6-4868-B282-72CF0374CEAD}" srcOrd="0" destOrd="0" presId="urn:microsoft.com/office/officeart/2005/8/layout/hierarchy2"/>
    <dgm:cxn modelId="{FBBFFB59-C143-488E-95C4-CDE59DC980FF}" type="presParOf" srcId="{A1B3AEC7-9A4B-41D6-A231-0A93F4E4D835}" destId="{F80C9E20-5C12-4F8B-A915-0A203ACDFBE1}" srcOrd="7" destOrd="0" presId="urn:microsoft.com/office/officeart/2005/8/layout/hierarchy2"/>
    <dgm:cxn modelId="{C74752EF-0045-45FB-B24D-0ED6EA935D94}" type="presParOf" srcId="{F80C9E20-5C12-4F8B-A915-0A203ACDFBE1}" destId="{D6B98BB1-DD28-43F1-B35B-A7E12D859FC3}" srcOrd="0" destOrd="0" presId="urn:microsoft.com/office/officeart/2005/8/layout/hierarchy2"/>
    <dgm:cxn modelId="{72F4CED7-5715-4133-8A7D-5A0803EB1686}" type="presParOf" srcId="{F80C9E20-5C12-4F8B-A915-0A203ACDFBE1}" destId="{94EE3C26-72C4-45E0-B09B-4EE438AC0985}" srcOrd="1" destOrd="0" presId="urn:microsoft.com/office/officeart/2005/8/layout/hierarchy2"/>
    <dgm:cxn modelId="{292E9B9A-6026-4270-9CEF-04F7DB97448D}" type="presParOf" srcId="{94EE3C26-72C4-45E0-B09B-4EE438AC0985}" destId="{016A52DA-A492-4078-8709-C9C282875858}" srcOrd="0" destOrd="0" presId="urn:microsoft.com/office/officeart/2005/8/layout/hierarchy2"/>
    <dgm:cxn modelId="{161E69F3-A5C2-4A14-9F59-A2FD6ACFCB53}" type="presParOf" srcId="{016A52DA-A492-4078-8709-C9C282875858}" destId="{B971A5F9-02E3-459C-8689-DBD504A70367}" srcOrd="0" destOrd="0" presId="urn:microsoft.com/office/officeart/2005/8/layout/hierarchy2"/>
    <dgm:cxn modelId="{7DDFB008-9E51-416E-BF62-74C2B1D223A7}" type="presParOf" srcId="{94EE3C26-72C4-45E0-B09B-4EE438AC0985}" destId="{3CCF6E22-D249-473E-A01B-F5D5BA7ECD08}" srcOrd="1" destOrd="0" presId="urn:microsoft.com/office/officeart/2005/8/layout/hierarchy2"/>
    <dgm:cxn modelId="{990CB6FE-B30B-4C01-AE91-7A75DB67EF42}" type="presParOf" srcId="{3CCF6E22-D249-473E-A01B-F5D5BA7ECD08}" destId="{1CC17E52-9472-4555-B09E-A84B392DA39D}" srcOrd="0" destOrd="0" presId="urn:microsoft.com/office/officeart/2005/8/layout/hierarchy2"/>
    <dgm:cxn modelId="{3B18C882-F3A8-4A94-84B8-5A7185EB20CC}" type="presParOf" srcId="{3CCF6E22-D249-473E-A01B-F5D5BA7ECD08}" destId="{34C2F6CD-D570-4BBA-BCCB-16C5B7456FC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7FF6DB-BE42-4730-A41F-34CE22B13F00}" type="doc">
      <dgm:prSet loTypeId="urn:microsoft.com/office/officeart/2005/8/layout/StepDownProcess" loCatId="process" qsTypeId="urn:microsoft.com/office/officeart/2005/8/quickstyle/simple1" qsCatId="simple" csTypeId="urn:microsoft.com/office/officeart/2005/8/colors/accent2_5" csCatId="accent2" phldr="1"/>
      <dgm:spPr/>
      <dgm:t>
        <a:bodyPr/>
        <a:lstStyle/>
        <a:p>
          <a:endParaRPr lang="es-EC"/>
        </a:p>
      </dgm:t>
    </dgm:pt>
    <dgm:pt modelId="{F557BA71-A9AA-4EAF-B746-77AF4E344E51}">
      <dgm:prSet phldrT="[Texto]" custT="1"/>
      <dgm:spPr/>
      <dgm:t>
        <a:bodyPr/>
        <a:lstStyle/>
        <a:p>
          <a:r>
            <a:rPr lang="es-EC" sz="2200" dirty="0">
              <a:solidFill>
                <a:schemeClr val="tx1"/>
              </a:solidFill>
            </a:rPr>
            <a:t>Zona 9 y Zona 2 (en lo que corresponde a la provincia de Pichincha)</a:t>
          </a:r>
        </a:p>
      </dgm:t>
    </dgm:pt>
    <dgm:pt modelId="{4B07AFFB-D010-44BC-B622-0CBF1CAE8A84}" type="parTrans" cxnId="{96808E48-69E8-4AB5-912C-BE6FDD3362F9}">
      <dgm:prSet/>
      <dgm:spPr/>
      <dgm:t>
        <a:bodyPr/>
        <a:lstStyle/>
        <a:p>
          <a:endParaRPr lang="es-EC" sz="2200">
            <a:solidFill>
              <a:schemeClr val="tx1"/>
            </a:solidFill>
          </a:endParaRPr>
        </a:p>
      </dgm:t>
    </dgm:pt>
    <dgm:pt modelId="{AFF27235-A5E9-4025-8553-3F4D2B2B6212}" type="sibTrans" cxnId="{96808E48-69E8-4AB5-912C-BE6FDD3362F9}">
      <dgm:prSet/>
      <dgm:spPr/>
      <dgm:t>
        <a:bodyPr/>
        <a:lstStyle/>
        <a:p>
          <a:endParaRPr lang="es-EC" sz="2200">
            <a:solidFill>
              <a:schemeClr val="tx1"/>
            </a:solidFill>
          </a:endParaRPr>
        </a:p>
      </dgm:t>
    </dgm:pt>
    <dgm:pt modelId="{3F3E63D1-F490-4FB8-836F-2703AEF93E3D}">
      <dgm:prSet phldrT="[Texto]" custT="1"/>
      <dgm:spPr/>
      <dgm:t>
        <a:bodyPr/>
        <a:lstStyle/>
        <a:p>
          <a:r>
            <a:rPr lang="es-EC" sz="2200" dirty="0">
              <a:solidFill>
                <a:schemeClr val="tx1"/>
              </a:solidFill>
            </a:rPr>
            <a:t>Campos de acción</a:t>
          </a:r>
        </a:p>
      </dgm:t>
    </dgm:pt>
    <dgm:pt modelId="{92D32EA4-A3CB-4B66-830B-E3C1C6932FB3}" type="parTrans" cxnId="{49321512-A295-4633-9E4C-1F6BCDD00BE0}">
      <dgm:prSet/>
      <dgm:spPr/>
      <dgm:t>
        <a:bodyPr/>
        <a:lstStyle/>
        <a:p>
          <a:endParaRPr lang="es-EC" sz="2200">
            <a:solidFill>
              <a:schemeClr val="tx1"/>
            </a:solidFill>
          </a:endParaRPr>
        </a:p>
      </dgm:t>
    </dgm:pt>
    <dgm:pt modelId="{4F382E66-9B8B-4A1F-8428-5A48ECF10894}" type="sibTrans" cxnId="{49321512-A295-4633-9E4C-1F6BCDD00BE0}">
      <dgm:prSet/>
      <dgm:spPr/>
      <dgm:t>
        <a:bodyPr/>
        <a:lstStyle/>
        <a:p>
          <a:endParaRPr lang="es-EC" sz="2200">
            <a:solidFill>
              <a:schemeClr val="tx1"/>
            </a:solidFill>
          </a:endParaRPr>
        </a:p>
      </dgm:t>
    </dgm:pt>
    <dgm:pt modelId="{CBBB6C59-72CD-40B0-9534-13016239CEDA}">
      <dgm:prSet phldrT="[Texto]" custT="1"/>
      <dgm:spPr/>
      <dgm:t>
        <a:bodyPr/>
        <a:lstStyle/>
        <a:p>
          <a:r>
            <a:rPr lang="es-EC" sz="2200" dirty="0">
              <a:solidFill>
                <a:schemeClr val="tx1"/>
              </a:solidFill>
            </a:rPr>
            <a:t>Permita conocer los intereses de los profesionales</a:t>
          </a:r>
        </a:p>
      </dgm:t>
    </dgm:pt>
    <dgm:pt modelId="{01C7E874-309D-441C-BCFC-1EB8A213536E}" type="parTrans" cxnId="{37B1E6F4-BAA6-4BE0-B53D-97A55A22931F}">
      <dgm:prSet/>
      <dgm:spPr/>
      <dgm:t>
        <a:bodyPr/>
        <a:lstStyle/>
        <a:p>
          <a:endParaRPr lang="es-EC" sz="2200">
            <a:solidFill>
              <a:schemeClr val="tx1"/>
            </a:solidFill>
          </a:endParaRPr>
        </a:p>
      </dgm:t>
    </dgm:pt>
    <dgm:pt modelId="{5811D7AF-FC6D-4C52-B964-D9193D6FE200}" type="sibTrans" cxnId="{37B1E6F4-BAA6-4BE0-B53D-97A55A22931F}">
      <dgm:prSet/>
      <dgm:spPr/>
      <dgm:t>
        <a:bodyPr/>
        <a:lstStyle/>
        <a:p>
          <a:endParaRPr lang="es-EC" sz="2200">
            <a:solidFill>
              <a:schemeClr val="tx1"/>
            </a:solidFill>
          </a:endParaRPr>
        </a:p>
      </dgm:t>
    </dgm:pt>
    <dgm:pt modelId="{D05CBB83-9883-48C3-B38E-3564659A6723}">
      <dgm:prSet phldrT="[Texto]" custT="1"/>
      <dgm:spPr/>
      <dgm:t>
        <a:bodyPr/>
        <a:lstStyle/>
        <a:p>
          <a:r>
            <a:rPr lang="es-EC" sz="2200" dirty="0">
              <a:solidFill>
                <a:schemeClr val="tx1"/>
              </a:solidFill>
            </a:rPr>
            <a:t>Investigación</a:t>
          </a:r>
        </a:p>
      </dgm:t>
    </dgm:pt>
    <dgm:pt modelId="{5865DA20-753B-4334-9F79-192C25D90BA0}" type="parTrans" cxnId="{755A8B36-851C-4388-90AE-AF5C57149127}">
      <dgm:prSet/>
      <dgm:spPr/>
      <dgm:t>
        <a:bodyPr/>
        <a:lstStyle/>
        <a:p>
          <a:endParaRPr lang="es-EC" sz="2200">
            <a:solidFill>
              <a:schemeClr val="tx1"/>
            </a:solidFill>
          </a:endParaRPr>
        </a:p>
      </dgm:t>
    </dgm:pt>
    <dgm:pt modelId="{E99AD2DB-E5DB-4AA0-9092-0B86FDC54946}" type="sibTrans" cxnId="{755A8B36-851C-4388-90AE-AF5C57149127}">
      <dgm:prSet/>
      <dgm:spPr/>
      <dgm:t>
        <a:bodyPr/>
        <a:lstStyle/>
        <a:p>
          <a:endParaRPr lang="es-EC" sz="2200">
            <a:solidFill>
              <a:schemeClr val="tx1"/>
            </a:solidFill>
          </a:endParaRPr>
        </a:p>
      </dgm:t>
    </dgm:pt>
    <dgm:pt modelId="{B3FC38E9-9EBE-426A-8B7C-82FE645F1AA3}">
      <dgm:prSet phldrT="[Texto]" custT="1"/>
      <dgm:spPr/>
      <dgm:t>
        <a:bodyPr/>
        <a:lstStyle/>
        <a:p>
          <a:r>
            <a:rPr lang="es-EC" sz="2200" dirty="0">
              <a:solidFill>
                <a:schemeClr val="tx1"/>
              </a:solidFill>
            </a:rPr>
            <a:t>Coherente con las expectativas de la </a:t>
          </a:r>
          <a:r>
            <a:rPr lang="es-EC" sz="2200" dirty="0" err="1">
              <a:solidFill>
                <a:schemeClr val="tx1"/>
              </a:solidFill>
            </a:rPr>
            <a:t>demada</a:t>
          </a:r>
          <a:endParaRPr lang="es-EC" sz="2200" dirty="0">
            <a:solidFill>
              <a:schemeClr val="tx1"/>
            </a:solidFill>
          </a:endParaRPr>
        </a:p>
      </dgm:t>
    </dgm:pt>
    <dgm:pt modelId="{B94A5385-F269-4261-A552-4572A32D0819}" type="parTrans" cxnId="{9F1F7AC0-BB69-4051-813F-4FBB488659BC}">
      <dgm:prSet/>
      <dgm:spPr/>
      <dgm:t>
        <a:bodyPr/>
        <a:lstStyle/>
        <a:p>
          <a:endParaRPr lang="es-EC" sz="2200">
            <a:solidFill>
              <a:schemeClr val="tx1"/>
            </a:solidFill>
          </a:endParaRPr>
        </a:p>
      </dgm:t>
    </dgm:pt>
    <dgm:pt modelId="{793C0C16-A200-453D-8269-EC6D89EADF4F}" type="sibTrans" cxnId="{9F1F7AC0-BB69-4051-813F-4FBB488659BC}">
      <dgm:prSet/>
      <dgm:spPr/>
      <dgm:t>
        <a:bodyPr/>
        <a:lstStyle/>
        <a:p>
          <a:endParaRPr lang="es-EC" sz="2200">
            <a:solidFill>
              <a:schemeClr val="tx1"/>
            </a:solidFill>
          </a:endParaRPr>
        </a:p>
      </dgm:t>
    </dgm:pt>
    <dgm:pt modelId="{714C7425-7230-4C26-8993-FA4682A84525}">
      <dgm:prSet phldrT="[Texto]" custT="1"/>
      <dgm:spPr/>
      <dgm:t>
        <a:bodyPr/>
        <a:lstStyle/>
        <a:p>
          <a:r>
            <a:rPr lang="es-EC" sz="2200" dirty="0">
              <a:solidFill>
                <a:schemeClr val="tx1"/>
              </a:solidFill>
            </a:rPr>
            <a:t>Diseñar una oferta académica </a:t>
          </a:r>
        </a:p>
      </dgm:t>
    </dgm:pt>
    <dgm:pt modelId="{F5BC3779-F7D3-48F5-877E-9D655A3850CE}" type="parTrans" cxnId="{617ED754-49B3-4F7A-9729-0CB8DD4777A2}">
      <dgm:prSet/>
      <dgm:spPr/>
      <dgm:t>
        <a:bodyPr/>
        <a:lstStyle/>
        <a:p>
          <a:endParaRPr lang="es-EC" sz="2200">
            <a:solidFill>
              <a:schemeClr val="tx1"/>
            </a:solidFill>
          </a:endParaRPr>
        </a:p>
      </dgm:t>
    </dgm:pt>
    <dgm:pt modelId="{00113974-8B8E-4CFC-8296-073AAB939C3E}" type="sibTrans" cxnId="{617ED754-49B3-4F7A-9729-0CB8DD4777A2}">
      <dgm:prSet/>
      <dgm:spPr/>
      <dgm:t>
        <a:bodyPr/>
        <a:lstStyle/>
        <a:p>
          <a:endParaRPr lang="es-EC" sz="2200">
            <a:solidFill>
              <a:schemeClr val="tx1"/>
            </a:solidFill>
          </a:endParaRPr>
        </a:p>
      </dgm:t>
    </dgm:pt>
    <dgm:pt modelId="{0EA3E605-EE30-47A4-A325-DB8AFB0B3E7F}" type="pres">
      <dgm:prSet presAssocID="{7D7FF6DB-BE42-4730-A41F-34CE22B13F00}" presName="rootnode" presStyleCnt="0">
        <dgm:presLayoutVars>
          <dgm:chMax/>
          <dgm:chPref/>
          <dgm:dir/>
          <dgm:animLvl val="lvl"/>
        </dgm:presLayoutVars>
      </dgm:prSet>
      <dgm:spPr/>
      <dgm:t>
        <a:bodyPr/>
        <a:lstStyle/>
        <a:p>
          <a:endParaRPr lang="es-EC"/>
        </a:p>
      </dgm:t>
    </dgm:pt>
    <dgm:pt modelId="{3058F91C-C9DA-46D7-AE1C-53098BA3BC49}" type="pres">
      <dgm:prSet presAssocID="{F557BA71-A9AA-4EAF-B746-77AF4E344E51}" presName="composite" presStyleCnt="0"/>
      <dgm:spPr/>
    </dgm:pt>
    <dgm:pt modelId="{FA39FD8D-8F16-46E1-80A9-0D95E33D052A}" type="pres">
      <dgm:prSet presAssocID="{F557BA71-A9AA-4EAF-B746-77AF4E344E51}" presName="bentUpArrow1" presStyleLbl="alignImgPlace1" presStyleIdx="0" presStyleCnt="2"/>
      <dgm:spPr/>
    </dgm:pt>
    <dgm:pt modelId="{BEC74022-5D0E-4E2A-9D2C-3C3FC25DF92C}" type="pres">
      <dgm:prSet presAssocID="{F557BA71-A9AA-4EAF-B746-77AF4E344E51}" presName="ParentText" presStyleLbl="node1" presStyleIdx="0" presStyleCnt="3">
        <dgm:presLayoutVars>
          <dgm:chMax val="1"/>
          <dgm:chPref val="1"/>
          <dgm:bulletEnabled val="1"/>
        </dgm:presLayoutVars>
      </dgm:prSet>
      <dgm:spPr/>
      <dgm:t>
        <a:bodyPr/>
        <a:lstStyle/>
        <a:p>
          <a:endParaRPr lang="es-EC"/>
        </a:p>
      </dgm:t>
    </dgm:pt>
    <dgm:pt modelId="{80100A69-4369-42AD-8695-D27E53095CF8}" type="pres">
      <dgm:prSet presAssocID="{F557BA71-A9AA-4EAF-B746-77AF4E344E51}" presName="ChildText" presStyleLbl="revTx" presStyleIdx="0" presStyleCnt="3">
        <dgm:presLayoutVars>
          <dgm:chMax val="0"/>
          <dgm:chPref val="0"/>
          <dgm:bulletEnabled val="1"/>
        </dgm:presLayoutVars>
      </dgm:prSet>
      <dgm:spPr/>
      <dgm:t>
        <a:bodyPr/>
        <a:lstStyle/>
        <a:p>
          <a:endParaRPr lang="es-EC"/>
        </a:p>
      </dgm:t>
    </dgm:pt>
    <dgm:pt modelId="{019203C7-43F0-4D74-8A5A-77C5C93B9045}" type="pres">
      <dgm:prSet presAssocID="{AFF27235-A5E9-4025-8553-3F4D2B2B6212}" presName="sibTrans" presStyleCnt="0"/>
      <dgm:spPr/>
    </dgm:pt>
    <dgm:pt modelId="{B59EC93E-8FCD-4487-8316-9B12D40F9D75}" type="pres">
      <dgm:prSet presAssocID="{CBBB6C59-72CD-40B0-9534-13016239CEDA}" presName="composite" presStyleCnt="0"/>
      <dgm:spPr/>
    </dgm:pt>
    <dgm:pt modelId="{409E6821-736B-4493-9F85-A1633CD08686}" type="pres">
      <dgm:prSet presAssocID="{CBBB6C59-72CD-40B0-9534-13016239CEDA}" presName="bentUpArrow1" presStyleLbl="alignImgPlace1" presStyleIdx="1" presStyleCnt="2"/>
      <dgm:spPr/>
    </dgm:pt>
    <dgm:pt modelId="{6BAB426F-2E59-4D07-B86D-189C247DB97A}" type="pres">
      <dgm:prSet presAssocID="{CBBB6C59-72CD-40B0-9534-13016239CEDA}" presName="ParentText" presStyleLbl="node1" presStyleIdx="1" presStyleCnt="3">
        <dgm:presLayoutVars>
          <dgm:chMax val="1"/>
          <dgm:chPref val="1"/>
          <dgm:bulletEnabled val="1"/>
        </dgm:presLayoutVars>
      </dgm:prSet>
      <dgm:spPr/>
      <dgm:t>
        <a:bodyPr/>
        <a:lstStyle/>
        <a:p>
          <a:endParaRPr lang="es-EC"/>
        </a:p>
      </dgm:t>
    </dgm:pt>
    <dgm:pt modelId="{B571F05A-B8F3-4102-8895-8B1324A1A840}" type="pres">
      <dgm:prSet presAssocID="{CBBB6C59-72CD-40B0-9534-13016239CEDA}" presName="ChildText" presStyleLbl="revTx" presStyleIdx="1" presStyleCnt="3" custScaleX="144086" custLinFactNeighborX="21465" custLinFactNeighborY="-890">
        <dgm:presLayoutVars>
          <dgm:chMax val="0"/>
          <dgm:chPref val="0"/>
          <dgm:bulletEnabled val="1"/>
        </dgm:presLayoutVars>
      </dgm:prSet>
      <dgm:spPr/>
      <dgm:t>
        <a:bodyPr/>
        <a:lstStyle/>
        <a:p>
          <a:endParaRPr lang="es-EC"/>
        </a:p>
      </dgm:t>
    </dgm:pt>
    <dgm:pt modelId="{51573D22-EEA1-4900-B733-DCCBEBCCEA68}" type="pres">
      <dgm:prSet presAssocID="{5811D7AF-FC6D-4C52-B964-D9193D6FE200}" presName="sibTrans" presStyleCnt="0"/>
      <dgm:spPr/>
    </dgm:pt>
    <dgm:pt modelId="{30EBEB40-5944-4B54-8975-567B12463617}" type="pres">
      <dgm:prSet presAssocID="{B3FC38E9-9EBE-426A-8B7C-82FE645F1AA3}" presName="composite" presStyleCnt="0"/>
      <dgm:spPr/>
    </dgm:pt>
    <dgm:pt modelId="{BD5FE301-BAB9-46F3-8F9D-58FC73636EF0}" type="pres">
      <dgm:prSet presAssocID="{B3FC38E9-9EBE-426A-8B7C-82FE645F1AA3}" presName="ParentText" presStyleLbl="node1" presStyleIdx="2" presStyleCnt="3">
        <dgm:presLayoutVars>
          <dgm:chMax val="1"/>
          <dgm:chPref val="1"/>
          <dgm:bulletEnabled val="1"/>
        </dgm:presLayoutVars>
      </dgm:prSet>
      <dgm:spPr/>
      <dgm:t>
        <a:bodyPr/>
        <a:lstStyle/>
        <a:p>
          <a:endParaRPr lang="es-EC"/>
        </a:p>
      </dgm:t>
    </dgm:pt>
    <dgm:pt modelId="{F1B7ACFA-4132-46DF-B0AE-3EFB3C3C0761}" type="pres">
      <dgm:prSet presAssocID="{B3FC38E9-9EBE-426A-8B7C-82FE645F1AA3}" presName="FinalChildText" presStyleLbl="revTx" presStyleIdx="2" presStyleCnt="3" custScaleX="115505" custLinFactNeighborX="7612">
        <dgm:presLayoutVars>
          <dgm:chMax val="0"/>
          <dgm:chPref val="0"/>
          <dgm:bulletEnabled val="1"/>
        </dgm:presLayoutVars>
      </dgm:prSet>
      <dgm:spPr/>
      <dgm:t>
        <a:bodyPr/>
        <a:lstStyle/>
        <a:p>
          <a:endParaRPr lang="es-EC"/>
        </a:p>
      </dgm:t>
    </dgm:pt>
  </dgm:ptLst>
  <dgm:cxnLst>
    <dgm:cxn modelId="{0CF80F7B-A399-4108-BFE1-91B8F5DFBC87}" type="presOf" srcId="{CBBB6C59-72CD-40B0-9534-13016239CEDA}" destId="{6BAB426F-2E59-4D07-B86D-189C247DB97A}" srcOrd="0" destOrd="0" presId="urn:microsoft.com/office/officeart/2005/8/layout/StepDownProcess"/>
    <dgm:cxn modelId="{52D2F4DB-8209-4406-8C4C-6629CD1FE437}" type="presOf" srcId="{F557BA71-A9AA-4EAF-B746-77AF4E344E51}" destId="{BEC74022-5D0E-4E2A-9D2C-3C3FC25DF92C}" srcOrd="0" destOrd="0" presId="urn:microsoft.com/office/officeart/2005/8/layout/StepDownProcess"/>
    <dgm:cxn modelId="{96808E48-69E8-4AB5-912C-BE6FDD3362F9}" srcId="{7D7FF6DB-BE42-4730-A41F-34CE22B13F00}" destId="{F557BA71-A9AA-4EAF-B746-77AF4E344E51}" srcOrd="0" destOrd="0" parTransId="{4B07AFFB-D010-44BC-B622-0CBF1CAE8A84}" sibTransId="{AFF27235-A5E9-4025-8553-3F4D2B2B6212}"/>
    <dgm:cxn modelId="{9F1F7AC0-BB69-4051-813F-4FBB488659BC}" srcId="{7D7FF6DB-BE42-4730-A41F-34CE22B13F00}" destId="{B3FC38E9-9EBE-426A-8B7C-82FE645F1AA3}" srcOrd="2" destOrd="0" parTransId="{B94A5385-F269-4261-A552-4572A32D0819}" sibTransId="{793C0C16-A200-453D-8269-EC6D89EADF4F}"/>
    <dgm:cxn modelId="{9899F7CA-B319-4A3C-8323-37E6F53D5A59}" type="presOf" srcId="{714C7425-7230-4C26-8993-FA4682A84525}" destId="{F1B7ACFA-4132-46DF-B0AE-3EFB3C3C0761}" srcOrd="0" destOrd="0" presId="urn:microsoft.com/office/officeart/2005/8/layout/StepDownProcess"/>
    <dgm:cxn modelId="{37B1E6F4-BAA6-4BE0-B53D-97A55A22931F}" srcId="{7D7FF6DB-BE42-4730-A41F-34CE22B13F00}" destId="{CBBB6C59-72CD-40B0-9534-13016239CEDA}" srcOrd="1" destOrd="0" parTransId="{01C7E874-309D-441C-BCFC-1EB8A213536E}" sibTransId="{5811D7AF-FC6D-4C52-B964-D9193D6FE200}"/>
    <dgm:cxn modelId="{8A3E5A0D-EDF1-42F6-83BB-990DF15CA66B}" type="presOf" srcId="{7D7FF6DB-BE42-4730-A41F-34CE22B13F00}" destId="{0EA3E605-EE30-47A4-A325-DB8AFB0B3E7F}" srcOrd="0" destOrd="0" presId="urn:microsoft.com/office/officeart/2005/8/layout/StepDownProcess"/>
    <dgm:cxn modelId="{755A8B36-851C-4388-90AE-AF5C57149127}" srcId="{CBBB6C59-72CD-40B0-9534-13016239CEDA}" destId="{D05CBB83-9883-48C3-B38E-3564659A6723}" srcOrd="0" destOrd="0" parTransId="{5865DA20-753B-4334-9F79-192C25D90BA0}" sibTransId="{E99AD2DB-E5DB-4AA0-9092-0B86FDC54946}"/>
    <dgm:cxn modelId="{8DD32374-AA3E-4A71-8598-BD4713F4F840}" type="presOf" srcId="{D05CBB83-9883-48C3-B38E-3564659A6723}" destId="{B571F05A-B8F3-4102-8895-8B1324A1A840}" srcOrd="0" destOrd="0" presId="urn:microsoft.com/office/officeart/2005/8/layout/StepDownProcess"/>
    <dgm:cxn modelId="{49321512-A295-4633-9E4C-1F6BCDD00BE0}" srcId="{F557BA71-A9AA-4EAF-B746-77AF4E344E51}" destId="{3F3E63D1-F490-4FB8-836F-2703AEF93E3D}" srcOrd="0" destOrd="0" parTransId="{92D32EA4-A3CB-4B66-830B-E3C1C6932FB3}" sibTransId="{4F382E66-9B8B-4A1F-8428-5A48ECF10894}"/>
    <dgm:cxn modelId="{5A6BF9FE-7E43-43E6-BF8B-7D3E09734380}" type="presOf" srcId="{B3FC38E9-9EBE-426A-8B7C-82FE645F1AA3}" destId="{BD5FE301-BAB9-46F3-8F9D-58FC73636EF0}" srcOrd="0" destOrd="0" presId="urn:microsoft.com/office/officeart/2005/8/layout/StepDownProcess"/>
    <dgm:cxn modelId="{617ED754-49B3-4F7A-9729-0CB8DD4777A2}" srcId="{B3FC38E9-9EBE-426A-8B7C-82FE645F1AA3}" destId="{714C7425-7230-4C26-8993-FA4682A84525}" srcOrd="0" destOrd="0" parTransId="{F5BC3779-F7D3-48F5-877E-9D655A3850CE}" sibTransId="{00113974-8B8E-4CFC-8296-073AAB939C3E}"/>
    <dgm:cxn modelId="{F453EC71-4912-449B-8D99-85ED68DF8A54}" type="presOf" srcId="{3F3E63D1-F490-4FB8-836F-2703AEF93E3D}" destId="{80100A69-4369-42AD-8695-D27E53095CF8}" srcOrd="0" destOrd="0" presId="urn:microsoft.com/office/officeart/2005/8/layout/StepDownProcess"/>
    <dgm:cxn modelId="{FA239150-7AFB-41CF-8133-152B4A300F0B}" type="presParOf" srcId="{0EA3E605-EE30-47A4-A325-DB8AFB0B3E7F}" destId="{3058F91C-C9DA-46D7-AE1C-53098BA3BC49}" srcOrd="0" destOrd="0" presId="urn:microsoft.com/office/officeart/2005/8/layout/StepDownProcess"/>
    <dgm:cxn modelId="{21764234-0A4B-49B3-AD97-EF596762EFFF}" type="presParOf" srcId="{3058F91C-C9DA-46D7-AE1C-53098BA3BC49}" destId="{FA39FD8D-8F16-46E1-80A9-0D95E33D052A}" srcOrd="0" destOrd="0" presId="urn:microsoft.com/office/officeart/2005/8/layout/StepDownProcess"/>
    <dgm:cxn modelId="{8E76B7F9-55BE-43A4-9461-08CEAB89B4AE}" type="presParOf" srcId="{3058F91C-C9DA-46D7-AE1C-53098BA3BC49}" destId="{BEC74022-5D0E-4E2A-9D2C-3C3FC25DF92C}" srcOrd="1" destOrd="0" presId="urn:microsoft.com/office/officeart/2005/8/layout/StepDownProcess"/>
    <dgm:cxn modelId="{A925C61D-7938-4707-BAD6-8121C6385AC2}" type="presParOf" srcId="{3058F91C-C9DA-46D7-AE1C-53098BA3BC49}" destId="{80100A69-4369-42AD-8695-D27E53095CF8}" srcOrd="2" destOrd="0" presId="urn:microsoft.com/office/officeart/2005/8/layout/StepDownProcess"/>
    <dgm:cxn modelId="{2FDA85CB-7858-44AA-9887-973906E648C4}" type="presParOf" srcId="{0EA3E605-EE30-47A4-A325-DB8AFB0B3E7F}" destId="{019203C7-43F0-4D74-8A5A-77C5C93B9045}" srcOrd="1" destOrd="0" presId="urn:microsoft.com/office/officeart/2005/8/layout/StepDownProcess"/>
    <dgm:cxn modelId="{FF312CB3-94DB-4DF4-A49A-42DAD42EBF78}" type="presParOf" srcId="{0EA3E605-EE30-47A4-A325-DB8AFB0B3E7F}" destId="{B59EC93E-8FCD-4487-8316-9B12D40F9D75}" srcOrd="2" destOrd="0" presId="urn:microsoft.com/office/officeart/2005/8/layout/StepDownProcess"/>
    <dgm:cxn modelId="{1B8AAF68-04D1-402B-A0AB-485F5E2C8370}" type="presParOf" srcId="{B59EC93E-8FCD-4487-8316-9B12D40F9D75}" destId="{409E6821-736B-4493-9F85-A1633CD08686}" srcOrd="0" destOrd="0" presId="urn:microsoft.com/office/officeart/2005/8/layout/StepDownProcess"/>
    <dgm:cxn modelId="{54400C6C-E3AE-4701-BBAD-E25610982078}" type="presParOf" srcId="{B59EC93E-8FCD-4487-8316-9B12D40F9D75}" destId="{6BAB426F-2E59-4D07-B86D-189C247DB97A}" srcOrd="1" destOrd="0" presId="urn:microsoft.com/office/officeart/2005/8/layout/StepDownProcess"/>
    <dgm:cxn modelId="{768467EB-B482-4E42-852E-A27F680C5A80}" type="presParOf" srcId="{B59EC93E-8FCD-4487-8316-9B12D40F9D75}" destId="{B571F05A-B8F3-4102-8895-8B1324A1A840}" srcOrd="2" destOrd="0" presId="urn:microsoft.com/office/officeart/2005/8/layout/StepDownProcess"/>
    <dgm:cxn modelId="{16727D62-4896-4F33-AD8C-3EA08783FCC0}" type="presParOf" srcId="{0EA3E605-EE30-47A4-A325-DB8AFB0B3E7F}" destId="{51573D22-EEA1-4900-B733-DCCBEBCCEA68}" srcOrd="3" destOrd="0" presId="urn:microsoft.com/office/officeart/2005/8/layout/StepDownProcess"/>
    <dgm:cxn modelId="{49B2C6AE-5F49-4DD1-8405-01979F8463C8}" type="presParOf" srcId="{0EA3E605-EE30-47A4-A325-DB8AFB0B3E7F}" destId="{30EBEB40-5944-4B54-8975-567B12463617}" srcOrd="4" destOrd="0" presId="urn:microsoft.com/office/officeart/2005/8/layout/StepDownProcess"/>
    <dgm:cxn modelId="{69D44358-048B-4766-A1BF-09A7ED984E2A}" type="presParOf" srcId="{30EBEB40-5944-4B54-8975-567B12463617}" destId="{BD5FE301-BAB9-46F3-8F9D-58FC73636EF0}" srcOrd="0" destOrd="0" presId="urn:microsoft.com/office/officeart/2005/8/layout/StepDownProcess"/>
    <dgm:cxn modelId="{8D00B4EA-8A7E-45BF-8E60-0DA3C3F0E1B4}" type="presParOf" srcId="{30EBEB40-5944-4B54-8975-567B12463617}" destId="{F1B7ACFA-4132-46DF-B0AE-3EFB3C3C076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A81B818-DFF4-4C41-A69A-E35E73CCC941}" type="doc">
      <dgm:prSet loTypeId="urn:microsoft.com/office/officeart/2005/8/layout/hierarchy2" loCatId="hierarchy" qsTypeId="urn:microsoft.com/office/officeart/2005/8/quickstyle/simple3" qsCatId="simple" csTypeId="urn:microsoft.com/office/officeart/2005/8/colors/accent1_1" csCatId="accent1" phldr="1"/>
      <dgm:spPr/>
      <dgm:t>
        <a:bodyPr/>
        <a:lstStyle/>
        <a:p>
          <a:endParaRPr lang="es-EC"/>
        </a:p>
      </dgm:t>
    </dgm:pt>
    <dgm:pt modelId="{03794B4A-0CA4-4A5D-967E-A3208730E4F9}">
      <dgm:prSet phldrT="[Texto]" custT="1"/>
      <dgm:spPr/>
      <dgm:t>
        <a:bodyPr/>
        <a:lstStyle/>
        <a:p>
          <a:r>
            <a:rPr lang="es-EC" sz="1800" b="1" dirty="0"/>
            <a:t>Nombre completo</a:t>
          </a:r>
          <a:endParaRPr lang="es-EC" sz="1800" dirty="0"/>
        </a:p>
      </dgm:t>
    </dgm:pt>
    <dgm:pt modelId="{DC50E3A8-738B-4FCF-9E70-0825E852A5C8}" type="parTrans" cxnId="{24C38DE9-35EA-4BB1-A3EA-381A1E14553B}">
      <dgm:prSet custT="1"/>
      <dgm:spPr/>
      <dgm:t>
        <a:bodyPr/>
        <a:lstStyle/>
        <a:p>
          <a:endParaRPr lang="es-EC" sz="1800"/>
        </a:p>
      </dgm:t>
    </dgm:pt>
    <dgm:pt modelId="{233C386C-6685-497B-813C-7F3520C5ADB3}" type="sibTrans" cxnId="{24C38DE9-35EA-4BB1-A3EA-381A1E14553B}">
      <dgm:prSet/>
      <dgm:spPr/>
      <dgm:t>
        <a:bodyPr/>
        <a:lstStyle/>
        <a:p>
          <a:endParaRPr lang="es-EC" sz="1800"/>
        </a:p>
      </dgm:t>
    </dgm:pt>
    <dgm:pt modelId="{47A93C0D-F768-46D1-83BA-CAADB4FB0B99}">
      <dgm:prSet phldrT="[Texto]" custT="1"/>
      <dgm:spPr/>
      <dgm:t>
        <a:bodyPr/>
        <a:lstStyle/>
        <a:p>
          <a:r>
            <a:rPr lang="es-EC" sz="1800" b="1" dirty="0"/>
            <a:t>Misión</a:t>
          </a:r>
          <a:endParaRPr lang="es-EC" sz="1800" dirty="0"/>
        </a:p>
      </dgm:t>
    </dgm:pt>
    <dgm:pt modelId="{591B1A3E-E220-47F6-ADAD-E7735325417A}" type="parTrans" cxnId="{4323CF52-5B06-4919-99C1-94268C24365A}">
      <dgm:prSet custT="1"/>
      <dgm:spPr/>
      <dgm:t>
        <a:bodyPr/>
        <a:lstStyle/>
        <a:p>
          <a:endParaRPr lang="es-EC" sz="1800"/>
        </a:p>
      </dgm:t>
    </dgm:pt>
    <dgm:pt modelId="{9D9C1BFF-8A00-4C4E-ABA7-2842BB269CB0}" type="sibTrans" cxnId="{4323CF52-5B06-4919-99C1-94268C24365A}">
      <dgm:prSet/>
      <dgm:spPr/>
      <dgm:t>
        <a:bodyPr/>
        <a:lstStyle/>
        <a:p>
          <a:endParaRPr lang="es-EC" sz="1800"/>
        </a:p>
      </dgm:t>
    </dgm:pt>
    <dgm:pt modelId="{6F1A68A1-4D9D-4494-BEA1-AF89CC4A9F7E}">
      <dgm:prSet custT="1"/>
      <dgm:spPr/>
      <dgm:t>
        <a:bodyPr/>
        <a:lstStyle/>
        <a:p>
          <a:r>
            <a:rPr lang="es-EC" sz="1800" b="1" dirty="0"/>
            <a:t>Tipo de financiamiento</a:t>
          </a:r>
        </a:p>
      </dgm:t>
    </dgm:pt>
    <dgm:pt modelId="{DA0FE635-6853-4C45-A458-5A9035E251AC}" type="parTrans" cxnId="{CFE782EC-6326-426B-98A2-EFD80D04D679}">
      <dgm:prSet custT="1"/>
      <dgm:spPr/>
      <dgm:t>
        <a:bodyPr/>
        <a:lstStyle/>
        <a:p>
          <a:endParaRPr lang="es-EC" sz="1800"/>
        </a:p>
      </dgm:t>
    </dgm:pt>
    <dgm:pt modelId="{B6CDE152-7756-459C-B71C-65E7A3A3CFA4}" type="sibTrans" cxnId="{CFE782EC-6326-426B-98A2-EFD80D04D679}">
      <dgm:prSet/>
      <dgm:spPr/>
      <dgm:t>
        <a:bodyPr/>
        <a:lstStyle/>
        <a:p>
          <a:endParaRPr lang="es-EC" sz="1800"/>
        </a:p>
      </dgm:t>
    </dgm:pt>
    <dgm:pt modelId="{58CFF5B3-3F0B-4D31-BF00-C119417A9F1D}">
      <dgm:prSet phldrT="[Texto]" custT="1"/>
      <dgm:spPr/>
      <dgm:t>
        <a:bodyPr/>
        <a:lstStyle/>
        <a:p>
          <a:r>
            <a:rPr lang="es-EC" sz="1800" b="1" dirty="0"/>
            <a:t>DATOS DE INSTITUCIÓN</a:t>
          </a:r>
        </a:p>
      </dgm:t>
    </dgm:pt>
    <dgm:pt modelId="{EB6D68DA-AF4F-4D5B-BAC8-AC3EBCD6F0F0}" type="parTrans" cxnId="{7326C2B9-A1B0-4252-B8E4-C5F63639EC64}">
      <dgm:prSet/>
      <dgm:spPr/>
      <dgm:t>
        <a:bodyPr/>
        <a:lstStyle/>
        <a:p>
          <a:endParaRPr lang="es-EC" sz="1800"/>
        </a:p>
      </dgm:t>
    </dgm:pt>
    <dgm:pt modelId="{061A48C8-2D20-497A-9A0D-E32D41B862AB}" type="sibTrans" cxnId="{7326C2B9-A1B0-4252-B8E4-C5F63639EC64}">
      <dgm:prSet/>
      <dgm:spPr/>
      <dgm:t>
        <a:bodyPr/>
        <a:lstStyle/>
        <a:p>
          <a:endParaRPr lang="es-EC" sz="1800"/>
        </a:p>
      </dgm:t>
    </dgm:pt>
    <dgm:pt modelId="{9C5CEDC9-9144-42B0-82E4-5F30148156DD}">
      <dgm:prSet custT="1"/>
      <dgm:spPr/>
      <dgm:t>
        <a:bodyPr/>
        <a:lstStyle/>
        <a:p>
          <a:r>
            <a:rPr lang="es-EC" sz="1800" b="0"/>
            <a:t>Pública </a:t>
          </a:r>
          <a:endParaRPr lang="es-EC" sz="1800" b="1" dirty="0"/>
        </a:p>
      </dgm:t>
    </dgm:pt>
    <dgm:pt modelId="{78B472F5-9FA7-48DD-A8A2-956BC632FE67}" type="parTrans" cxnId="{505D6347-A00F-419C-A711-707547CD46FB}">
      <dgm:prSet custT="1"/>
      <dgm:spPr/>
      <dgm:t>
        <a:bodyPr/>
        <a:lstStyle/>
        <a:p>
          <a:endParaRPr lang="es-EC" sz="1800"/>
        </a:p>
      </dgm:t>
    </dgm:pt>
    <dgm:pt modelId="{DFD477F2-98DF-4CB6-8F3A-43FD9088AFAF}" type="sibTrans" cxnId="{505D6347-A00F-419C-A711-707547CD46FB}">
      <dgm:prSet/>
      <dgm:spPr/>
      <dgm:t>
        <a:bodyPr/>
        <a:lstStyle/>
        <a:p>
          <a:endParaRPr lang="es-EC" sz="1800"/>
        </a:p>
      </dgm:t>
    </dgm:pt>
    <dgm:pt modelId="{AAD136AC-C4EB-48E1-A7B8-90854B422FCC}">
      <dgm:prSet custT="1"/>
      <dgm:spPr/>
      <dgm:t>
        <a:bodyPr/>
        <a:lstStyle/>
        <a:p>
          <a:r>
            <a:rPr lang="es-EC" sz="1800" b="1" dirty="0"/>
            <a:t>Dirección</a:t>
          </a:r>
        </a:p>
      </dgm:t>
    </dgm:pt>
    <dgm:pt modelId="{3D61B553-6131-49A7-A60A-75370D634F1E}" type="parTrans" cxnId="{80B8F097-6ECE-47B3-A40F-E13E6B65FF43}">
      <dgm:prSet custT="1"/>
      <dgm:spPr/>
      <dgm:t>
        <a:bodyPr/>
        <a:lstStyle/>
        <a:p>
          <a:endParaRPr lang="es-EC" sz="1800"/>
        </a:p>
      </dgm:t>
    </dgm:pt>
    <dgm:pt modelId="{3D703C47-C16B-4877-BF3A-95DD3290F361}" type="sibTrans" cxnId="{80B8F097-6ECE-47B3-A40F-E13E6B65FF43}">
      <dgm:prSet/>
      <dgm:spPr/>
      <dgm:t>
        <a:bodyPr/>
        <a:lstStyle/>
        <a:p>
          <a:endParaRPr lang="es-EC" sz="1800"/>
        </a:p>
      </dgm:t>
    </dgm:pt>
    <dgm:pt modelId="{DD3D8E90-BA3C-44B7-A54F-1E05F5C268BD}">
      <dgm:prSet phldrT="[Texto]" custT="1"/>
      <dgm:spPr/>
      <dgm:t>
        <a:bodyPr/>
        <a:lstStyle/>
        <a:p>
          <a:r>
            <a:rPr lang="es-EC" sz="1800" b="1" dirty="0"/>
            <a:t> </a:t>
          </a:r>
          <a:r>
            <a:rPr lang="es-EC" sz="1800" b="0" dirty="0"/>
            <a:t>Universidad de las Fuerzas Armadas – ESPE</a:t>
          </a:r>
          <a:r>
            <a:rPr lang="es-EC" sz="1800" b="1" dirty="0"/>
            <a:t> </a:t>
          </a:r>
          <a:endParaRPr lang="es-EC" sz="1800" dirty="0"/>
        </a:p>
      </dgm:t>
    </dgm:pt>
    <dgm:pt modelId="{4114379D-BB1C-4B24-9459-F3A64603E0F8}" type="sibTrans" cxnId="{CF4FFBE1-AF2D-415E-9E8F-B4A83660FFE7}">
      <dgm:prSet/>
      <dgm:spPr/>
      <dgm:t>
        <a:bodyPr/>
        <a:lstStyle/>
        <a:p>
          <a:endParaRPr lang="es-EC" sz="1800"/>
        </a:p>
      </dgm:t>
    </dgm:pt>
    <dgm:pt modelId="{5CF62F95-83D1-4D6A-835B-39B542B57DDE}" type="parTrans" cxnId="{CF4FFBE1-AF2D-415E-9E8F-B4A83660FFE7}">
      <dgm:prSet custT="1"/>
      <dgm:spPr/>
      <dgm:t>
        <a:bodyPr/>
        <a:lstStyle/>
        <a:p>
          <a:endParaRPr lang="es-EC" sz="1800"/>
        </a:p>
      </dgm:t>
    </dgm:pt>
    <dgm:pt modelId="{32B8D964-FD74-4E66-BBC6-102DC0A8FCF9}">
      <dgm:prSet phldrT="[Texto]" custT="1"/>
      <dgm:spPr/>
      <dgm:t>
        <a:bodyPr/>
        <a:lstStyle/>
        <a:p>
          <a:r>
            <a:rPr lang="es-EC" sz="1800" b="0" dirty="0"/>
            <a:t>Formar académicos, profesionales e investigadores de excelencia; generar, aplicar y transferir el conocimiento; y, proporcionar e implementar alternativas de solución</a:t>
          </a:r>
          <a:endParaRPr lang="es-EC" sz="1800" dirty="0"/>
        </a:p>
      </dgm:t>
    </dgm:pt>
    <dgm:pt modelId="{CE582AD7-DFD2-4FAC-AEB0-B34101A18B01}" type="sibTrans" cxnId="{BECFE5D7-BE8C-4E68-8D8F-AFD27BDE81AC}">
      <dgm:prSet/>
      <dgm:spPr/>
      <dgm:t>
        <a:bodyPr/>
        <a:lstStyle/>
        <a:p>
          <a:endParaRPr lang="es-EC" sz="1800"/>
        </a:p>
      </dgm:t>
    </dgm:pt>
    <dgm:pt modelId="{E5313723-0C1D-4006-BD41-0481C99D3BCA}" type="parTrans" cxnId="{BECFE5D7-BE8C-4E68-8D8F-AFD27BDE81AC}">
      <dgm:prSet custT="1"/>
      <dgm:spPr/>
      <dgm:t>
        <a:bodyPr/>
        <a:lstStyle/>
        <a:p>
          <a:endParaRPr lang="es-EC" sz="1800"/>
        </a:p>
      </dgm:t>
    </dgm:pt>
    <dgm:pt modelId="{60EAD92C-E7E3-408F-AB0F-102BCA127FB0}">
      <dgm:prSet custT="1"/>
      <dgm:spPr/>
      <dgm:t>
        <a:bodyPr/>
        <a:lstStyle/>
        <a:p>
          <a:r>
            <a:rPr lang="es-EC" sz="1800" b="0" dirty="0"/>
            <a:t>Ser una universidad líder en la gestión del conocimiento y tecnología en el sistema de educación superior del país, con prestigio internacional. </a:t>
          </a:r>
          <a:endParaRPr lang="es-EC" sz="1800" b="1" dirty="0"/>
        </a:p>
      </dgm:t>
    </dgm:pt>
    <dgm:pt modelId="{07754D7F-80E1-488A-B127-1460DCDC0892}" type="sibTrans" cxnId="{CFA32E42-E89C-4919-9212-EDFF1518C62B}">
      <dgm:prSet/>
      <dgm:spPr/>
      <dgm:t>
        <a:bodyPr/>
        <a:lstStyle/>
        <a:p>
          <a:endParaRPr lang="es-EC" sz="1800"/>
        </a:p>
      </dgm:t>
    </dgm:pt>
    <dgm:pt modelId="{C5D27F56-F39F-4B1C-8483-6CE44FE194B4}" type="parTrans" cxnId="{CFA32E42-E89C-4919-9212-EDFF1518C62B}">
      <dgm:prSet custT="1"/>
      <dgm:spPr/>
      <dgm:t>
        <a:bodyPr/>
        <a:lstStyle/>
        <a:p>
          <a:endParaRPr lang="es-EC" sz="1800"/>
        </a:p>
      </dgm:t>
    </dgm:pt>
    <dgm:pt modelId="{23E781B9-2B5C-41C4-8DEB-AFCB05B31AE4}">
      <dgm:prSet custT="1"/>
      <dgm:spPr/>
      <dgm:t>
        <a:bodyPr/>
        <a:lstStyle/>
        <a:p>
          <a:r>
            <a:rPr lang="es-EC" sz="1800" b="0" dirty="0"/>
            <a:t>Av. General Rumiñahui s/n, Sangolquí – Ecuador</a:t>
          </a:r>
          <a:endParaRPr lang="es-EC" sz="1800" b="1" dirty="0"/>
        </a:p>
      </dgm:t>
    </dgm:pt>
    <dgm:pt modelId="{4D86E365-B3C9-446B-A65B-AFEBC55FA693}" type="sibTrans" cxnId="{23C38C3F-EB48-4924-992E-7770C65F86C0}">
      <dgm:prSet/>
      <dgm:spPr/>
      <dgm:t>
        <a:bodyPr/>
        <a:lstStyle/>
        <a:p>
          <a:endParaRPr lang="es-EC" sz="1800"/>
        </a:p>
      </dgm:t>
    </dgm:pt>
    <dgm:pt modelId="{F327AAC4-E040-4652-BA8C-66F77B440437}" type="parTrans" cxnId="{23C38C3F-EB48-4924-992E-7770C65F86C0}">
      <dgm:prSet custT="1"/>
      <dgm:spPr/>
      <dgm:t>
        <a:bodyPr/>
        <a:lstStyle/>
        <a:p>
          <a:endParaRPr lang="es-EC" sz="1800"/>
        </a:p>
      </dgm:t>
    </dgm:pt>
    <dgm:pt modelId="{AE1C6458-1EC4-47F8-84E4-C78564F7A8E4}">
      <dgm:prSet phldrT="[Texto]" custT="1"/>
      <dgm:spPr/>
      <dgm:t>
        <a:bodyPr/>
        <a:lstStyle/>
        <a:p>
          <a:r>
            <a:rPr lang="es-EC" sz="1800" b="1" dirty="0"/>
            <a:t>Visión</a:t>
          </a:r>
          <a:endParaRPr lang="es-EC" sz="1100" dirty="0"/>
        </a:p>
      </dgm:t>
    </dgm:pt>
    <dgm:pt modelId="{8AF9507F-3B7D-4014-B322-5F2F4483498F}" type="parTrans" cxnId="{64DE9F8D-0D08-4BBC-B15C-F8AEB3A7E0B2}">
      <dgm:prSet/>
      <dgm:spPr/>
      <dgm:t>
        <a:bodyPr/>
        <a:lstStyle/>
        <a:p>
          <a:endParaRPr lang="es-EC"/>
        </a:p>
      </dgm:t>
    </dgm:pt>
    <dgm:pt modelId="{FE16683A-35BD-4C22-9797-BB204B399218}" type="sibTrans" cxnId="{64DE9F8D-0D08-4BBC-B15C-F8AEB3A7E0B2}">
      <dgm:prSet/>
      <dgm:spPr/>
      <dgm:t>
        <a:bodyPr/>
        <a:lstStyle/>
        <a:p>
          <a:endParaRPr lang="es-EC"/>
        </a:p>
      </dgm:t>
    </dgm:pt>
    <dgm:pt modelId="{FE2302F5-0AB4-48DD-BC3A-80874A3BBBAD}" type="pres">
      <dgm:prSet presAssocID="{1A81B818-DFF4-4C41-A69A-E35E73CCC941}" presName="diagram" presStyleCnt="0">
        <dgm:presLayoutVars>
          <dgm:chPref val="1"/>
          <dgm:dir/>
          <dgm:animOne val="branch"/>
          <dgm:animLvl val="lvl"/>
          <dgm:resizeHandles val="exact"/>
        </dgm:presLayoutVars>
      </dgm:prSet>
      <dgm:spPr/>
      <dgm:t>
        <a:bodyPr/>
        <a:lstStyle/>
        <a:p>
          <a:endParaRPr lang="es-EC"/>
        </a:p>
      </dgm:t>
    </dgm:pt>
    <dgm:pt modelId="{41671F11-477A-4D3D-B180-7A3C3176309C}" type="pres">
      <dgm:prSet presAssocID="{58CFF5B3-3F0B-4D31-BF00-C119417A9F1D}" presName="root1" presStyleCnt="0"/>
      <dgm:spPr/>
    </dgm:pt>
    <dgm:pt modelId="{A9670371-954D-46EF-BEA7-C2080D5E361F}" type="pres">
      <dgm:prSet presAssocID="{58CFF5B3-3F0B-4D31-BF00-C119417A9F1D}" presName="LevelOneTextNode" presStyleLbl="node0" presStyleIdx="0" presStyleCnt="1" custScaleX="140607" custScaleY="224227">
        <dgm:presLayoutVars>
          <dgm:chPref val="3"/>
        </dgm:presLayoutVars>
      </dgm:prSet>
      <dgm:spPr/>
      <dgm:t>
        <a:bodyPr/>
        <a:lstStyle/>
        <a:p>
          <a:endParaRPr lang="es-EC"/>
        </a:p>
      </dgm:t>
    </dgm:pt>
    <dgm:pt modelId="{6BC0A353-7E0F-4146-9160-7B45C2963457}" type="pres">
      <dgm:prSet presAssocID="{58CFF5B3-3F0B-4D31-BF00-C119417A9F1D}" presName="level2hierChild" presStyleCnt="0"/>
      <dgm:spPr/>
    </dgm:pt>
    <dgm:pt modelId="{915904EF-AF1B-4824-B247-675CDE9E6982}" type="pres">
      <dgm:prSet presAssocID="{DC50E3A8-738B-4FCF-9E70-0825E852A5C8}" presName="conn2-1" presStyleLbl="parChTrans1D2" presStyleIdx="0" presStyleCnt="5"/>
      <dgm:spPr/>
      <dgm:t>
        <a:bodyPr/>
        <a:lstStyle/>
        <a:p>
          <a:endParaRPr lang="es-EC"/>
        </a:p>
      </dgm:t>
    </dgm:pt>
    <dgm:pt modelId="{D2BE3E0A-6927-4076-AA13-CA91833F3B5E}" type="pres">
      <dgm:prSet presAssocID="{DC50E3A8-738B-4FCF-9E70-0825E852A5C8}" presName="connTx" presStyleLbl="parChTrans1D2" presStyleIdx="0" presStyleCnt="5"/>
      <dgm:spPr/>
      <dgm:t>
        <a:bodyPr/>
        <a:lstStyle/>
        <a:p>
          <a:endParaRPr lang="es-EC"/>
        </a:p>
      </dgm:t>
    </dgm:pt>
    <dgm:pt modelId="{34A58511-3871-4B03-8741-A41D9AA3868D}" type="pres">
      <dgm:prSet presAssocID="{03794B4A-0CA4-4A5D-967E-A3208730E4F9}" presName="root2" presStyleCnt="0"/>
      <dgm:spPr/>
    </dgm:pt>
    <dgm:pt modelId="{568ECCD9-4332-4222-944E-DE5092DA057C}" type="pres">
      <dgm:prSet presAssocID="{03794B4A-0CA4-4A5D-967E-A3208730E4F9}" presName="LevelTwoTextNode" presStyleLbl="node2" presStyleIdx="0" presStyleCnt="5" custScaleX="230524" custScaleY="158230">
        <dgm:presLayoutVars>
          <dgm:chPref val="3"/>
        </dgm:presLayoutVars>
      </dgm:prSet>
      <dgm:spPr/>
      <dgm:t>
        <a:bodyPr/>
        <a:lstStyle/>
        <a:p>
          <a:endParaRPr lang="es-EC"/>
        </a:p>
      </dgm:t>
    </dgm:pt>
    <dgm:pt modelId="{F292F81C-0E71-4EDF-8EC9-D0276244AA87}" type="pres">
      <dgm:prSet presAssocID="{03794B4A-0CA4-4A5D-967E-A3208730E4F9}" presName="level3hierChild" presStyleCnt="0"/>
      <dgm:spPr/>
    </dgm:pt>
    <dgm:pt modelId="{76581E0C-DC94-4CD8-B735-441B240155F5}" type="pres">
      <dgm:prSet presAssocID="{5CF62F95-83D1-4D6A-835B-39B542B57DDE}" presName="conn2-1" presStyleLbl="parChTrans1D3" presStyleIdx="0" presStyleCnt="5"/>
      <dgm:spPr/>
      <dgm:t>
        <a:bodyPr/>
        <a:lstStyle/>
        <a:p>
          <a:endParaRPr lang="es-EC"/>
        </a:p>
      </dgm:t>
    </dgm:pt>
    <dgm:pt modelId="{EF5CF390-D5EC-4AA8-95F2-F80C8890A8F3}" type="pres">
      <dgm:prSet presAssocID="{5CF62F95-83D1-4D6A-835B-39B542B57DDE}" presName="connTx" presStyleLbl="parChTrans1D3" presStyleIdx="0" presStyleCnt="5"/>
      <dgm:spPr/>
      <dgm:t>
        <a:bodyPr/>
        <a:lstStyle/>
        <a:p>
          <a:endParaRPr lang="es-EC"/>
        </a:p>
      </dgm:t>
    </dgm:pt>
    <dgm:pt modelId="{A1D76460-5123-4BE7-8932-AB21830294DE}" type="pres">
      <dgm:prSet presAssocID="{DD3D8E90-BA3C-44B7-A54F-1E05F5C268BD}" presName="root2" presStyleCnt="0"/>
      <dgm:spPr/>
    </dgm:pt>
    <dgm:pt modelId="{EF255601-8C10-4F84-A92A-02E5C1EE8C57}" type="pres">
      <dgm:prSet presAssocID="{DD3D8E90-BA3C-44B7-A54F-1E05F5C268BD}" presName="LevelTwoTextNode" presStyleLbl="node3" presStyleIdx="0" presStyleCnt="5" custScaleX="556005" custScaleY="158230">
        <dgm:presLayoutVars>
          <dgm:chPref val="3"/>
        </dgm:presLayoutVars>
      </dgm:prSet>
      <dgm:spPr/>
      <dgm:t>
        <a:bodyPr/>
        <a:lstStyle/>
        <a:p>
          <a:endParaRPr lang="es-EC"/>
        </a:p>
      </dgm:t>
    </dgm:pt>
    <dgm:pt modelId="{577604B1-F02F-429E-81EB-325DD7F113CB}" type="pres">
      <dgm:prSet presAssocID="{DD3D8E90-BA3C-44B7-A54F-1E05F5C268BD}" presName="level3hierChild" presStyleCnt="0"/>
      <dgm:spPr/>
    </dgm:pt>
    <dgm:pt modelId="{503B61C2-A569-4E10-9FD8-A18255F25192}" type="pres">
      <dgm:prSet presAssocID="{DA0FE635-6853-4C45-A458-5A9035E251AC}" presName="conn2-1" presStyleLbl="parChTrans1D2" presStyleIdx="1" presStyleCnt="5"/>
      <dgm:spPr/>
      <dgm:t>
        <a:bodyPr/>
        <a:lstStyle/>
        <a:p>
          <a:endParaRPr lang="es-EC"/>
        </a:p>
      </dgm:t>
    </dgm:pt>
    <dgm:pt modelId="{2E8BC743-A5A1-499F-B5A4-CF0E0533DE3C}" type="pres">
      <dgm:prSet presAssocID="{DA0FE635-6853-4C45-A458-5A9035E251AC}" presName="connTx" presStyleLbl="parChTrans1D2" presStyleIdx="1" presStyleCnt="5"/>
      <dgm:spPr/>
      <dgm:t>
        <a:bodyPr/>
        <a:lstStyle/>
        <a:p>
          <a:endParaRPr lang="es-EC"/>
        </a:p>
      </dgm:t>
    </dgm:pt>
    <dgm:pt modelId="{3787AA94-43D9-41AC-8938-31EE84D2C394}" type="pres">
      <dgm:prSet presAssocID="{6F1A68A1-4D9D-4494-BEA1-AF89CC4A9F7E}" presName="root2" presStyleCnt="0"/>
      <dgm:spPr/>
    </dgm:pt>
    <dgm:pt modelId="{D31AA0CE-BD83-42E7-BE23-D351486879FD}" type="pres">
      <dgm:prSet presAssocID="{6F1A68A1-4D9D-4494-BEA1-AF89CC4A9F7E}" presName="LevelTwoTextNode" presStyleLbl="node2" presStyleIdx="1" presStyleCnt="5" custScaleX="230524" custScaleY="158230">
        <dgm:presLayoutVars>
          <dgm:chPref val="3"/>
        </dgm:presLayoutVars>
      </dgm:prSet>
      <dgm:spPr/>
      <dgm:t>
        <a:bodyPr/>
        <a:lstStyle/>
        <a:p>
          <a:endParaRPr lang="es-EC"/>
        </a:p>
      </dgm:t>
    </dgm:pt>
    <dgm:pt modelId="{7FB5F7EB-3279-4F58-9E6E-DE1AB1E6A400}" type="pres">
      <dgm:prSet presAssocID="{6F1A68A1-4D9D-4494-BEA1-AF89CC4A9F7E}" presName="level3hierChild" presStyleCnt="0"/>
      <dgm:spPr/>
    </dgm:pt>
    <dgm:pt modelId="{8EA0BCDE-2A4A-4758-A29B-C540260DA4F6}" type="pres">
      <dgm:prSet presAssocID="{78B472F5-9FA7-48DD-A8A2-956BC632FE67}" presName="conn2-1" presStyleLbl="parChTrans1D3" presStyleIdx="1" presStyleCnt="5"/>
      <dgm:spPr/>
      <dgm:t>
        <a:bodyPr/>
        <a:lstStyle/>
        <a:p>
          <a:endParaRPr lang="es-EC"/>
        </a:p>
      </dgm:t>
    </dgm:pt>
    <dgm:pt modelId="{ABE14B34-9494-4AB3-BDC0-EEBA04FE25E0}" type="pres">
      <dgm:prSet presAssocID="{78B472F5-9FA7-48DD-A8A2-956BC632FE67}" presName="connTx" presStyleLbl="parChTrans1D3" presStyleIdx="1" presStyleCnt="5"/>
      <dgm:spPr/>
      <dgm:t>
        <a:bodyPr/>
        <a:lstStyle/>
        <a:p>
          <a:endParaRPr lang="es-EC"/>
        </a:p>
      </dgm:t>
    </dgm:pt>
    <dgm:pt modelId="{E1ABACD6-26A2-4BD1-AFD9-C635A315ED56}" type="pres">
      <dgm:prSet presAssocID="{9C5CEDC9-9144-42B0-82E4-5F30148156DD}" presName="root2" presStyleCnt="0"/>
      <dgm:spPr/>
    </dgm:pt>
    <dgm:pt modelId="{A9C6FFD1-4C26-474A-B738-B7C2674F07E2}" type="pres">
      <dgm:prSet presAssocID="{9C5CEDC9-9144-42B0-82E4-5F30148156DD}" presName="LevelTwoTextNode" presStyleLbl="node3" presStyleIdx="1" presStyleCnt="5" custScaleX="556005" custScaleY="158230">
        <dgm:presLayoutVars>
          <dgm:chPref val="3"/>
        </dgm:presLayoutVars>
      </dgm:prSet>
      <dgm:spPr/>
      <dgm:t>
        <a:bodyPr/>
        <a:lstStyle/>
        <a:p>
          <a:endParaRPr lang="es-EC"/>
        </a:p>
      </dgm:t>
    </dgm:pt>
    <dgm:pt modelId="{DC5CCCE6-A1D3-4A3E-BDD8-16396450BE4D}" type="pres">
      <dgm:prSet presAssocID="{9C5CEDC9-9144-42B0-82E4-5F30148156DD}" presName="level3hierChild" presStyleCnt="0"/>
      <dgm:spPr/>
    </dgm:pt>
    <dgm:pt modelId="{4AA5C69C-2C34-4D97-81B7-6B7D608E20B9}" type="pres">
      <dgm:prSet presAssocID="{591B1A3E-E220-47F6-ADAD-E7735325417A}" presName="conn2-1" presStyleLbl="parChTrans1D2" presStyleIdx="2" presStyleCnt="5"/>
      <dgm:spPr/>
      <dgm:t>
        <a:bodyPr/>
        <a:lstStyle/>
        <a:p>
          <a:endParaRPr lang="es-EC"/>
        </a:p>
      </dgm:t>
    </dgm:pt>
    <dgm:pt modelId="{DA5332C4-3022-4F82-8F9E-0ECF00626547}" type="pres">
      <dgm:prSet presAssocID="{591B1A3E-E220-47F6-ADAD-E7735325417A}" presName="connTx" presStyleLbl="parChTrans1D2" presStyleIdx="2" presStyleCnt="5"/>
      <dgm:spPr/>
      <dgm:t>
        <a:bodyPr/>
        <a:lstStyle/>
        <a:p>
          <a:endParaRPr lang="es-EC"/>
        </a:p>
      </dgm:t>
    </dgm:pt>
    <dgm:pt modelId="{45F61D0B-A72C-4A18-848C-04EBA188AFE6}" type="pres">
      <dgm:prSet presAssocID="{47A93C0D-F768-46D1-83BA-CAADB4FB0B99}" presName="root2" presStyleCnt="0"/>
      <dgm:spPr/>
    </dgm:pt>
    <dgm:pt modelId="{9404110B-8959-4E75-ADD6-47E15BF71090}" type="pres">
      <dgm:prSet presAssocID="{47A93C0D-F768-46D1-83BA-CAADB4FB0B99}" presName="LevelTwoTextNode" presStyleLbl="node2" presStyleIdx="2" presStyleCnt="5" custScaleX="230524" custScaleY="158230">
        <dgm:presLayoutVars>
          <dgm:chPref val="3"/>
        </dgm:presLayoutVars>
      </dgm:prSet>
      <dgm:spPr/>
      <dgm:t>
        <a:bodyPr/>
        <a:lstStyle/>
        <a:p>
          <a:endParaRPr lang="es-EC"/>
        </a:p>
      </dgm:t>
    </dgm:pt>
    <dgm:pt modelId="{EC183B58-F497-4F71-8D0D-A82322991CBB}" type="pres">
      <dgm:prSet presAssocID="{47A93C0D-F768-46D1-83BA-CAADB4FB0B99}" presName="level3hierChild" presStyleCnt="0"/>
      <dgm:spPr/>
    </dgm:pt>
    <dgm:pt modelId="{6D6586F2-9287-4507-BF9B-D40509AB4D06}" type="pres">
      <dgm:prSet presAssocID="{E5313723-0C1D-4006-BD41-0481C99D3BCA}" presName="conn2-1" presStyleLbl="parChTrans1D3" presStyleIdx="2" presStyleCnt="5"/>
      <dgm:spPr/>
      <dgm:t>
        <a:bodyPr/>
        <a:lstStyle/>
        <a:p>
          <a:endParaRPr lang="es-EC"/>
        </a:p>
      </dgm:t>
    </dgm:pt>
    <dgm:pt modelId="{8140FF9F-9A3A-4F48-9553-965CC186726F}" type="pres">
      <dgm:prSet presAssocID="{E5313723-0C1D-4006-BD41-0481C99D3BCA}" presName="connTx" presStyleLbl="parChTrans1D3" presStyleIdx="2" presStyleCnt="5"/>
      <dgm:spPr/>
      <dgm:t>
        <a:bodyPr/>
        <a:lstStyle/>
        <a:p>
          <a:endParaRPr lang="es-EC"/>
        </a:p>
      </dgm:t>
    </dgm:pt>
    <dgm:pt modelId="{C6BA192F-97C6-4EC3-97D3-AD9F1AA674E6}" type="pres">
      <dgm:prSet presAssocID="{32B8D964-FD74-4E66-BBC6-102DC0A8FCF9}" presName="root2" presStyleCnt="0"/>
      <dgm:spPr/>
    </dgm:pt>
    <dgm:pt modelId="{A47DB406-B4C1-498A-9832-136192380844}" type="pres">
      <dgm:prSet presAssocID="{32B8D964-FD74-4E66-BBC6-102DC0A8FCF9}" presName="LevelTwoTextNode" presStyleLbl="node3" presStyleIdx="2" presStyleCnt="5" custScaleX="559102" custScaleY="158230" custLinFactNeighborX="-3469" custLinFactNeighborY="539">
        <dgm:presLayoutVars>
          <dgm:chPref val="3"/>
        </dgm:presLayoutVars>
      </dgm:prSet>
      <dgm:spPr/>
      <dgm:t>
        <a:bodyPr/>
        <a:lstStyle/>
        <a:p>
          <a:endParaRPr lang="es-EC"/>
        </a:p>
      </dgm:t>
    </dgm:pt>
    <dgm:pt modelId="{B9D12E90-852F-4A5C-8796-82607E1874CB}" type="pres">
      <dgm:prSet presAssocID="{32B8D964-FD74-4E66-BBC6-102DC0A8FCF9}" presName="level3hierChild" presStyleCnt="0"/>
      <dgm:spPr/>
    </dgm:pt>
    <dgm:pt modelId="{2D979A9F-8402-4691-B995-D33D1872EDF1}" type="pres">
      <dgm:prSet presAssocID="{8AF9507F-3B7D-4014-B322-5F2F4483498F}" presName="conn2-1" presStyleLbl="parChTrans1D2" presStyleIdx="3" presStyleCnt="5"/>
      <dgm:spPr/>
      <dgm:t>
        <a:bodyPr/>
        <a:lstStyle/>
        <a:p>
          <a:endParaRPr lang="es-EC"/>
        </a:p>
      </dgm:t>
    </dgm:pt>
    <dgm:pt modelId="{1AFB4050-2E89-453A-BD39-FF25E73C6673}" type="pres">
      <dgm:prSet presAssocID="{8AF9507F-3B7D-4014-B322-5F2F4483498F}" presName="connTx" presStyleLbl="parChTrans1D2" presStyleIdx="3" presStyleCnt="5"/>
      <dgm:spPr/>
      <dgm:t>
        <a:bodyPr/>
        <a:lstStyle/>
        <a:p>
          <a:endParaRPr lang="es-EC"/>
        </a:p>
      </dgm:t>
    </dgm:pt>
    <dgm:pt modelId="{B462C12B-11AB-4FF5-BF59-B77A5CF8E573}" type="pres">
      <dgm:prSet presAssocID="{AE1C6458-1EC4-47F8-84E4-C78564F7A8E4}" presName="root2" presStyleCnt="0"/>
      <dgm:spPr/>
    </dgm:pt>
    <dgm:pt modelId="{EFB79937-E67E-401C-BDB3-1A71BB1C0AAD}" type="pres">
      <dgm:prSet presAssocID="{AE1C6458-1EC4-47F8-84E4-C78564F7A8E4}" presName="LevelTwoTextNode" presStyleLbl="node2" presStyleIdx="3" presStyleCnt="5" custScaleX="231818" custScaleY="158230">
        <dgm:presLayoutVars>
          <dgm:chPref val="3"/>
        </dgm:presLayoutVars>
      </dgm:prSet>
      <dgm:spPr/>
      <dgm:t>
        <a:bodyPr/>
        <a:lstStyle/>
        <a:p>
          <a:endParaRPr lang="es-EC"/>
        </a:p>
      </dgm:t>
    </dgm:pt>
    <dgm:pt modelId="{D6925C55-E7EF-442A-8E78-F1123F7EFC64}" type="pres">
      <dgm:prSet presAssocID="{AE1C6458-1EC4-47F8-84E4-C78564F7A8E4}" presName="level3hierChild" presStyleCnt="0"/>
      <dgm:spPr/>
    </dgm:pt>
    <dgm:pt modelId="{60B2A594-1F8F-4B71-84BB-DFF1099DE0EC}" type="pres">
      <dgm:prSet presAssocID="{C5D27F56-F39F-4B1C-8483-6CE44FE194B4}" presName="conn2-1" presStyleLbl="parChTrans1D3" presStyleIdx="3" presStyleCnt="5"/>
      <dgm:spPr/>
      <dgm:t>
        <a:bodyPr/>
        <a:lstStyle/>
        <a:p>
          <a:endParaRPr lang="es-EC"/>
        </a:p>
      </dgm:t>
    </dgm:pt>
    <dgm:pt modelId="{6E24D757-3C0B-4E04-AC46-95505D8020A3}" type="pres">
      <dgm:prSet presAssocID="{C5D27F56-F39F-4B1C-8483-6CE44FE194B4}" presName="connTx" presStyleLbl="parChTrans1D3" presStyleIdx="3" presStyleCnt="5"/>
      <dgm:spPr/>
      <dgm:t>
        <a:bodyPr/>
        <a:lstStyle/>
        <a:p>
          <a:endParaRPr lang="es-EC"/>
        </a:p>
      </dgm:t>
    </dgm:pt>
    <dgm:pt modelId="{63036369-B446-4159-8768-2E66A9026562}" type="pres">
      <dgm:prSet presAssocID="{60EAD92C-E7E3-408F-AB0F-102BCA127FB0}" presName="root2" presStyleCnt="0"/>
      <dgm:spPr/>
    </dgm:pt>
    <dgm:pt modelId="{C80AE3E4-5598-4471-A148-668D45EB83D3}" type="pres">
      <dgm:prSet presAssocID="{60EAD92C-E7E3-408F-AB0F-102BCA127FB0}" presName="LevelTwoTextNode" presStyleLbl="node3" presStyleIdx="3" presStyleCnt="5" custScaleX="554708" custScaleY="158230">
        <dgm:presLayoutVars>
          <dgm:chPref val="3"/>
        </dgm:presLayoutVars>
      </dgm:prSet>
      <dgm:spPr/>
      <dgm:t>
        <a:bodyPr/>
        <a:lstStyle/>
        <a:p>
          <a:endParaRPr lang="es-EC"/>
        </a:p>
      </dgm:t>
    </dgm:pt>
    <dgm:pt modelId="{FDEE890A-B536-4156-8A60-B148BD5A4DEF}" type="pres">
      <dgm:prSet presAssocID="{60EAD92C-E7E3-408F-AB0F-102BCA127FB0}" presName="level3hierChild" presStyleCnt="0"/>
      <dgm:spPr/>
    </dgm:pt>
    <dgm:pt modelId="{55E2F126-49CB-48EB-A688-6E95CC344997}" type="pres">
      <dgm:prSet presAssocID="{3D61B553-6131-49A7-A60A-75370D634F1E}" presName="conn2-1" presStyleLbl="parChTrans1D2" presStyleIdx="4" presStyleCnt="5"/>
      <dgm:spPr/>
      <dgm:t>
        <a:bodyPr/>
        <a:lstStyle/>
        <a:p>
          <a:endParaRPr lang="es-EC"/>
        </a:p>
      </dgm:t>
    </dgm:pt>
    <dgm:pt modelId="{A750C3F9-BAE9-45C7-9C39-00B42BF3289A}" type="pres">
      <dgm:prSet presAssocID="{3D61B553-6131-49A7-A60A-75370D634F1E}" presName="connTx" presStyleLbl="parChTrans1D2" presStyleIdx="4" presStyleCnt="5"/>
      <dgm:spPr/>
      <dgm:t>
        <a:bodyPr/>
        <a:lstStyle/>
        <a:p>
          <a:endParaRPr lang="es-EC"/>
        </a:p>
      </dgm:t>
    </dgm:pt>
    <dgm:pt modelId="{1C9C3F5F-9F1A-47A3-A3E0-0F282EB12B86}" type="pres">
      <dgm:prSet presAssocID="{AAD136AC-C4EB-48E1-A7B8-90854B422FCC}" presName="root2" presStyleCnt="0"/>
      <dgm:spPr/>
    </dgm:pt>
    <dgm:pt modelId="{97758E61-7696-483B-AE8C-960E88BCE53E}" type="pres">
      <dgm:prSet presAssocID="{AAD136AC-C4EB-48E1-A7B8-90854B422FCC}" presName="LevelTwoTextNode" presStyleLbl="node2" presStyleIdx="4" presStyleCnt="5" custScaleX="230524" custScaleY="158230">
        <dgm:presLayoutVars>
          <dgm:chPref val="3"/>
        </dgm:presLayoutVars>
      </dgm:prSet>
      <dgm:spPr/>
      <dgm:t>
        <a:bodyPr/>
        <a:lstStyle/>
        <a:p>
          <a:endParaRPr lang="es-EC"/>
        </a:p>
      </dgm:t>
    </dgm:pt>
    <dgm:pt modelId="{3B2397F5-4D50-45DB-8B67-1E6A708280B7}" type="pres">
      <dgm:prSet presAssocID="{AAD136AC-C4EB-48E1-A7B8-90854B422FCC}" presName="level3hierChild" presStyleCnt="0"/>
      <dgm:spPr/>
    </dgm:pt>
    <dgm:pt modelId="{401CBA46-CE24-43C3-8015-540F69879177}" type="pres">
      <dgm:prSet presAssocID="{F327AAC4-E040-4652-BA8C-66F77B440437}" presName="conn2-1" presStyleLbl="parChTrans1D3" presStyleIdx="4" presStyleCnt="5"/>
      <dgm:spPr/>
      <dgm:t>
        <a:bodyPr/>
        <a:lstStyle/>
        <a:p>
          <a:endParaRPr lang="es-EC"/>
        </a:p>
      </dgm:t>
    </dgm:pt>
    <dgm:pt modelId="{DAFFB1D6-077E-4A8E-A2E1-865BC3206700}" type="pres">
      <dgm:prSet presAssocID="{F327AAC4-E040-4652-BA8C-66F77B440437}" presName="connTx" presStyleLbl="parChTrans1D3" presStyleIdx="4" presStyleCnt="5"/>
      <dgm:spPr/>
      <dgm:t>
        <a:bodyPr/>
        <a:lstStyle/>
        <a:p>
          <a:endParaRPr lang="es-EC"/>
        </a:p>
      </dgm:t>
    </dgm:pt>
    <dgm:pt modelId="{F5B4C5E4-23C9-4A29-A468-2C6264A11C9A}" type="pres">
      <dgm:prSet presAssocID="{23E781B9-2B5C-41C4-8DEB-AFCB05B31AE4}" presName="root2" presStyleCnt="0"/>
      <dgm:spPr/>
    </dgm:pt>
    <dgm:pt modelId="{2E8B3A7B-37C6-434C-BD52-DFA2CF8B9EB7}" type="pres">
      <dgm:prSet presAssocID="{23E781B9-2B5C-41C4-8DEB-AFCB05B31AE4}" presName="LevelTwoTextNode" presStyleLbl="node3" presStyleIdx="4" presStyleCnt="5" custScaleX="559102" custScaleY="158230" custLinFactNeighborX="-3469" custLinFactNeighborY="539">
        <dgm:presLayoutVars>
          <dgm:chPref val="3"/>
        </dgm:presLayoutVars>
      </dgm:prSet>
      <dgm:spPr/>
      <dgm:t>
        <a:bodyPr/>
        <a:lstStyle/>
        <a:p>
          <a:endParaRPr lang="es-EC"/>
        </a:p>
      </dgm:t>
    </dgm:pt>
    <dgm:pt modelId="{B72F8776-86E2-4763-9D52-8F1B35C3D30D}" type="pres">
      <dgm:prSet presAssocID="{23E781B9-2B5C-41C4-8DEB-AFCB05B31AE4}" presName="level3hierChild" presStyleCnt="0"/>
      <dgm:spPr/>
    </dgm:pt>
  </dgm:ptLst>
  <dgm:cxnLst>
    <dgm:cxn modelId="{23C38C3F-EB48-4924-992E-7770C65F86C0}" srcId="{AAD136AC-C4EB-48E1-A7B8-90854B422FCC}" destId="{23E781B9-2B5C-41C4-8DEB-AFCB05B31AE4}" srcOrd="0" destOrd="0" parTransId="{F327AAC4-E040-4652-BA8C-66F77B440437}" sibTransId="{4D86E365-B3C9-446B-A65B-AFEBC55FA693}"/>
    <dgm:cxn modelId="{76A4FD81-0CCB-4855-A60B-19D7B2ACDCF2}" type="presOf" srcId="{3D61B553-6131-49A7-A60A-75370D634F1E}" destId="{55E2F126-49CB-48EB-A688-6E95CC344997}" srcOrd="0" destOrd="0" presId="urn:microsoft.com/office/officeart/2005/8/layout/hierarchy2"/>
    <dgm:cxn modelId="{F7D288B9-FDFD-4BA0-893D-F9CE9C65E4BD}" type="presOf" srcId="{AAD136AC-C4EB-48E1-A7B8-90854B422FCC}" destId="{97758E61-7696-483B-AE8C-960E88BCE53E}" srcOrd="0" destOrd="0" presId="urn:microsoft.com/office/officeart/2005/8/layout/hierarchy2"/>
    <dgm:cxn modelId="{E90A95C6-24C9-4185-B894-A9A181C461C2}" type="presOf" srcId="{DC50E3A8-738B-4FCF-9E70-0825E852A5C8}" destId="{D2BE3E0A-6927-4076-AA13-CA91833F3B5E}" srcOrd="1" destOrd="0" presId="urn:microsoft.com/office/officeart/2005/8/layout/hierarchy2"/>
    <dgm:cxn modelId="{5417DEF4-3BEC-45EC-B6AE-8355F787E337}" type="presOf" srcId="{591B1A3E-E220-47F6-ADAD-E7735325417A}" destId="{4AA5C69C-2C34-4D97-81B7-6B7D608E20B9}" srcOrd="0" destOrd="0" presId="urn:microsoft.com/office/officeart/2005/8/layout/hierarchy2"/>
    <dgm:cxn modelId="{4323CF52-5B06-4919-99C1-94268C24365A}" srcId="{58CFF5B3-3F0B-4D31-BF00-C119417A9F1D}" destId="{47A93C0D-F768-46D1-83BA-CAADB4FB0B99}" srcOrd="2" destOrd="0" parTransId="{591B1A3E-E220-47F6-ADAD-E7735325417A}" sibTransId="{9D9C1BFF-8A00-4C4E-ABA7-2842BB269CB0}"/>
    <dgm:cxn modelId="{D7983490-C663-4DC2-BDE6-F1144D06D997}" type="presOf" srcId="{60EAD92C-E7E3-408F-AB0F-102BCA127FB0}" destId="{C80AE3E4-5598-4471-A148-668D45EB83D3}" srcOrd="0" destOrd="0" presId="urn:microsoft.com/office/officeart/2005/8/layout/hierarchy2"/>
    <dgm:cxn modelId="{EF88BE7E-8844-47AF-A385-B9C62DA1F757}" type="presOf" srcId="{32B8D964-FD74-4E66-BBC6-102DC0A8FCF9}" destId="{A47DB406-B4C1-498A-9832-136192380844}" srcOrd="0" destOrd="0" presId="urn:microsoft.com/office/officeart/2005/8/layout/hierarchy2"/>
    <dgm:cxn modelId="{AD0A83CD-29FA-481A-B742-15A735FDEB60}" type="presOf" srcId="{E5313723-0C1D-4006-BD41-0481C99D3BCA}" destId="{6D6586F2-9287-4507-BF9B-D40509AB4D06}" srcOrd="0" destOrd="0" presId="urn:microsoft.com/office/officeart/2005/8/layout/hierarchy2"/>
    <dgm:cxn modelId="{08A09BB0-3FA5-4AAD-8A99-905CAE3A8010}" type="presOf" srcId="{58CFF5B3-3F0B-4D31-BF00-C119417A9F1D}" destId="{A9670371-954D-46EF-BEA7-C2080D5E361F}" srcOrd="0" destOrd="0" presId="urn:microsoft.com/office/officeart/2005/8/layout/hierarchy2"/>
    <dgm:cxn modelId="{24C38DE9-35EA-4BB1-A3EA-381A1E14553B}" srcId="{58CFF5B3-3F0B-4D31-BF00-C119417A9F1D}" destId="{03794B4A-0CA4-4A5D-967E-A3208730E4F9}" srcOrd="0" destOrd="0" parTransId="{DC50E3A8-738B-4FCF-9E70-0825E852A5C8}" sibTransId="{233C386C-6685-497B-813C-7F3520C5ADB3}"/>
    <dgm:cxn modelId="{EB98CD82-6A29-4692-A744-D53945C93F0C}" type="presOf" srcId="{6F1A68A1-4D9D-4494-BEA1-AF89CC4A9F7E}" destId="{D31AA0CE-BD83-42E7-BE23-D351486879FD}" srcOrd="0" destOrd="0" presId="urn:microsoft.com/office/officeart/2005/8/layout/hierarchy2"/>
    <dgm:cxn modelId="{20986D00-B6BD-4F07-BB8B-198FFBDFB48D}" type="presOf" srcId="{23E781B9-2B5C-41C4-8DEB-AFCB05B31AE4}" destId="{2E8B3A7B-37C6-434C-BD52-DFA2CF8B9EB7}" srcOrd="0" destOrd="0" presId="urn:microsoft.com/office/officeart/2005/8/layout/hierarchy2"/>
    <dgm:cxn modelId="{80B8F097-6ECE-47B3-A40F-E13E6B65FF43}" srcId="{58CFF5B3-3F0B-4D31-BF00-C119417A9F1D}" destId="{AAD136AC-C4EB-48E1-A7B8-90854B422FCC}" srcOrd="4" destOrd="0" parTransId="{3D61B553-6131-49A7-A60A-75370D634F1E}" sibTransId="{3D703C47-C16B-4877-BF3A-95DD3290F361}"/>
    <dgm:cxn modelId="{F13D98FC-8DC7-4F13-BEB4-9F065A3D6C8C}" type="presOf" srcId="{8AF9507F-3B7D-4014-B322-5F2F4483498F}" destId="{2D979A9F-8402-4691-B995-D33D1872EDF1}" srcOrd="0" destOrd="0" presId="urn:microsoft.com/office/officeart/2005/8/layout/hierarchy2"/>
    <dgm:cxn modelId="{64C65973-7528-4E37-8C4F-6753766D710C}" type="presOf" srcId="{47A93C0D-F768-46D1-83BA-CAADB4FB0B99}" destId="{9404110B-8959-4E75-ADD6-47E15BF71090}" srcOrd="0" destOrd="0" presId="urn:microsoft.com/office/officeart/2005/8/layout/hierarchy2"/>
    <dgm:cxn modelId="{04442C31-0B4A-4E83-BECF-19C970B31339}" type="presOf" srcId="{C5D27F56-F39F-4B1C-8483-6CE44FE194B4}" destId="{6E24D757-3C0B-4E04-AC46-95505D8020A3}" srcOrd="1" destOrd="0" presId="urn:microsoft.com/office/officeart/2005/8/layout/hierarchy2"/>
    <dgm:cxn modelId="{16F3A45A-9512-45FB-86F8-87BF6EA1704C}" type="presOf" srcId="{5CF62F95-83D1-4D6A-835B-39B542B57DDE}" destId="{76581E0C-DC94-4CD8-B735-441B240155F5}" srcOrd="0" destOrd="0" presId="urn:microsoft.com/office/officeart/2005/8/layout/hierarchy2"/>
    <dgm:cxn modelId="{65DB5CA8-103F-4F68-93A0-964BDE7F1D41}" type="presOf" srcId="{DA0FE635-6853-4C45-A458-5A9035E251AC}" destId="{2E8BC743-A5A1-499F-B5A4-CF0E0533DE3C}" srcOrd="1" destOrd="0" presId="urn:microsoft.com/office/officeart/2005/8/layout/hierarchy2"/>
    <dgm:cxn modelId="{CFA32E42-E89C-4919-9212-EDFF1518C62B}" srcId="{AE1C6458-1EC4-47F8-84E4-C78564F7A8E4}" destId="{60EAD92C-E7E3-408F-AB0F-102BCA127FB0}" srcOrd="0" destOrd="0" parTransId="{C5D27F56-F39F-4B1C-8483-6CE44FE194B4}" sibTransId="{07754D7F-80E1-488A-B127-1460DCDC0892}"/>
    <dgm:cxn modelId="{7D1E03AC-AB72-4DBD-A3E7-B8F86761FFB9}" type="presOf" srcId="{AE1C6458-1EC4-47F8-84E4-C78564F7A8E4}" destId="{EFB79937-E67E-401C-BDB3-1A71BB1C0AAD}" srcOrd="0" destOrd="0" presId="urn:microsoft.com/office/officeart/2005/8/layout/hierarchy2"/>
    <dgm:cxn modelId="{4C1F0E5E-8F9B-4F24-BF1C-BB3DF78DC705}" type="presOf" srcId="{591B1A3E-E220-47F6-ADAD-E7735325417A}" destId="{DA5332C4-3022-4F82-8F9E-0ECF00626547}" srcOrd="1" destOrd="0" presId="urn:microsoft.com/office/officeart/2005/8/layout/hierarchy2"/>
    <dgm:cxn modelId="{47BFE884-F3B8-43CE-B0A6-FF7D8E7721BF}" type="presOf" srcId="{5CF62F95-83D1-4D6A-835B-39B542B57DDE}" destId="{EF5CF390-D5EC-4AA8-95F2-F80C8890A8F3}" srcOrd="1" destOrd="0" presId="urn:microsoft.com/office/officeart/2005/8/layout/hierarchy2"/>
    <dgm:cxn modelId="{66E85CF0-B845-4EA0-8AFF-A1BEB3F24A92}" type="presOf" srcId="{8AF9507F-3B7D-4014-B322-5F2F4483498F}" destId="{1AFB4050-2E89-453A-BD39-FF25E73C6673}" srcOrd="1" destOrd="0" presId="urn:microsoft.com/office/officeart/2005/8/layout/hierarchy2"/>
    <dgm:cxn modelId="{64DE9F8D-0D08-4BBC-B15C-F8AEB3A7E0B2}" srcId="{58CFF5B3-3F0B-4D31-BF00-C119417A9F1D}" destId="{AE1C6458-1EC4-47F8-84E4-C78564F7A8E4}" srcOrd="3" destOrd="0" parTransId="{8AF9507F-3B7D-4014-B322-5F2F4483498F}" sibTransId="{FE16683A-35BD-4C22-9797-BB204B399218}"/>
    <dgm:cxn modelId="{0E29145D-0F98-4E50-8678-19B519089EFB}" type="presOf" srcId="{78B472F5-9FA7-48DD-A8A2-956BC632FE67}" destId="{ABE14B34-9494-4AB3-BDC0-EEBA04FE25E0}" srcOrd="1" destOrd="0" presId="urn:microsoft.com/office/officeart/2005/8/layout/hierarchy2"/>
    <dgm:cxn modelId="{73BD1A9C-C647-464B-8FA3-A1FB3A503CBF}" type="presOf" srcId="{78B472F5-9FA7-48DD-A8A2-956BC632FE67}" destId="{8EA0BCDE-2A4A-4758-A29B-C540260DA4F6}" srcOrd="0" destOrd="0" presId="urn:microsoft.com/office/officeart/2005/8/layout/hierarchy2"/>
    <dgm:cxn modelId="{7326C2B9-A1B0-4252-B8E4-C5F63639EC64}" srcId="{1A81B818-DFF4-4C41-A69A-E35E73CCC941}" destId="{58CFF5B3-3F0B-4D31-BF00-C119417A9F1D}" srcOrd="0" destOrd="0" parTransId="{EB6D68DA-AF4F-4D5B-BAC8-AC3EBCD6F0F0}" sibTransId="{061A48C8-2D20-497A-9A0D-E32D41B862AB}"/>
    <dgm:cxn modelId="{F9AC7ED2-D4DD-4735-8D9D-A055104A6E63}" type="presOf" srcId="{DA0FE635-6853-4C45-A458-5A9035E251AC}" destId="{503B61C2-A569-4E10-9FD8-A18255F25192}" srcOrd="0" destOrd="0" presId="urn:microsoft.com/office/officeart/2005/8/layout/hierarchy2"/>
    <dgm:cxn modelId="{39AB4B87-1F57-4D43-9986-BB8679D2A072}" type="presOf" srcId="{E5313723-0C1D-4006-BD41-0481C99D3BCA}" destId="{8140FF9F-9A3A-4F48-9553-965CC186726F}" srcOrd="1" destOrd="0" presId="urn:microsoft.com/office/officeart/2005/8/layout/hierarchy2"/>
    <dgm:cxn modelId="{BECFE5D7-BE8C-4E68-8D8F-AFD27BDE81AC}" srcId="{47A93C0D-F768-46D1-83BA-CAADB4FB0B99}" destId="{32B8D964-FD74-4E66-BBC6-102DC0A8FCF9}" srcOrd="0" destOrd="0" parTransId="{E5313723-0C1D-4006-BD41-0481C99D3BCA}" sibTransId="{CE582AD7-DFD2-4FAC-AEB0-B34101A18B01}"/>
    <dgm:cxn modelId="{F845B6C0-DFE9-4ADE-A0D4-E5BB88F524E5}" type="presOf" srcId="{1A81B818-DFF4-4C41-A69A-E35E73CCC941}" destId="{FE2302F5-0AB4-48DD-BC3A-80874A3BBBAD}" srcOrd="0" destOrd="0" presId="urn:microsoft.com/office/officeart/2005/8/layout/hierarchy2"/>
    <dgm:cxn modelId="{1DF2319E-CA15-43D4-BE2E-D660BB3CE732}" type="presOf" srcId="{C5D27F56-F39F-4B1C-8483-6CE44FE194B4}" destId="{60B2A594-1F8F-4B71-84BB-DFF1099DE0EC}" srcOrd="0" destOrd="0" presId="urn:microsoft.com/office/officeart/2005/8/layout/hierarchy2"/>
    <dgm:cxn modelId="{23695D92-CB07-413E-AB84-9CC3C82FEB06}" type="presOf" srcId="{3D61B553-6131-49A7-A60A-75370D634F1E}" destId="{A750C3F9-BAE9-45C7-9C39-00B42BF3289A}" srcOrd="1" destOrd="0" presId="urn:microsoft.com/office/officeart/2005/8/layout/hierarchy2"/>
    <dgm:cxn modelId="{121525FE-D25A-4ED0-B65A-7592FD943D0B}" type="presOf" srcId="{DD3D8E90-BA3C-44B7-A54F-1E05F5C268BD}" destId="{EF255601-8C10-4F84-A92A-02E5C1EE8C57}" srcOrd="0" destOrd="0" presId="urn:microsoft.com/office/officeart/2005/8/layout/hierarchy2"/>
    <dgm:cxn modelId="{E842366B-4EC0-404F-960C-D44A43E76C21}" type="presOf" srcId="{DC50E3A8-738B-4FCF-9E70-0825E852A5C8}" destId="{915904EF-AF1B-4824-B247-675CDE9E6982}" srcOrd="0" destOrd="0" presId="urn:microsoft.com/office/officeart/2005/8/layout/hierarchy2"/>
    <dgm:cxn modelId="{DE7F5CD3-8F1C-44ED-95D5-E9446EAD55D0}" type="presOf" srcId="{03794B4A-0CA4-4A5D-967E-A3208730E4F9}" destId="{568ECCD9-4332-4222-944E-DE5092DA057C}" srcOrd="0" destOrd="0" presId="urn:microsoft.com/office/officeart/2005/8/layout/hierarchy2"/>
    <dgm:cxn modelId="{505D6347-A00F-419C-A711-707547CD46FB}" srcId="{6F1A68A1-4D9D-4494-BEA1-AF89CC4A9F7E}" destId="{9C5CEDC9-9144-42B0-82E4-5F30148156DD}" srcOrd="0" destOrd="0" parTransId="{78B472F5-9FA7-48DD-A8A2-956BC632FE67}" sibTransId="{DFD477F2-98DF-4CB6-8F3A-43FD9088AFAF}"/>
    <dgm:cxn modelId="{A2DCD41D-4A02-4991-926C-C7A919B984AC}" type="presOf" srcId="{F327AAC4-E040-4652-BA8C-66F77B440437}" destId="{DAFFB1D6-077E-4A8E-A2E1-865BC3206700}" srcOrd="1" destOrd="0" presId="urn:microsoft.com/office/officeart/2005/8/layout/hierarchy2"/>
    <dgm:cxn modelId="{29E6DA20-F5CD-4058-9D6C-21929AF5B4B7}" type="presOf" srcId="{F327AAC4-E040-4652-BA8C-66F77B440437}" destId="{401CBA46-CE24-43C3-8015-540F69879177}" srcOrd="0" destOrd="0" presId="urn:microsoft.com/office/officeart/2005/8/layout/hierarchy2"/>
    <dgm:cxn modelId="{CFE782EC-6326-426B-98A2-EFD80D04D679}" srcId="{58CFF5B3-3F0B-4D31-BF00-C119417A9F1D}" destId="{6F1A68A1-4D9D-4494-BEA1-AF89CC4A9F7E}" srcOrd="1" destOrd="0" parTransId="{DA0FE635-6853-4C45-A458-5A9035E251AC}" sibTransId="{B6CDE152-7756-459C-B71C-65E7A3A3CFA4}"/>
    <dgm:cxn modelId="{CF4FFBE1-AF2D-415E-9E8F-B4A83660FFE7}" srcId="{03794B4A-0CA4-4A5D-967E-A3208730E4F9}" destId="{DD3D8E90-BA3C-44B7-A54F-1E05F5C268BD}" srcOrd="0" destOrd="0" parTransId="{5CF62F95-83D1-4D6A-835B-39B542B57DDE}" sibTransId="{4114379D-BB1C-4B24-9459-F3A64603E0F8}"/>
    <dgm:cxn modelId="{C4CBDFF6-ACD3-4AB0-93EE-4D57D56C3D5D}" type="presOf" srcId="{9C5CEDC9-9144-42B0-82E4-5F30148156DD}" destId="{A9C6FFD1-4C26-474A-B738-B7C2674F07E2}" srcOrd="0" destOrd="0" presId="urn:microsoft.com/office/officeart/2005/8/layout/hierarchy2"/>
    <dgm:cxn modelId="{4A34FF43-BA9B-45F3-AF8A-14F805B4279E}" type="presParOf" srcId="{FE2302F5-0AB4-48DD-BC3A-80874A3BBBAD}" destId="{41671F11-477A-4D3D-B180-7A3C3176309C}" srcOrd="0" destOrd="0" presId="urn:microsoft.com/office/officeart/2005/8/layout/hierarchy2"/>
    <dgm:cxn modelId="{803F38C3-743D-46DC-B58F-B61E9D47DF1E}" type="presParOf" srcId="{41671F11-477A-4D3D-B180-7A3C3176309C}" destId="{A9670371-954D-46EF-BEA7-C2080D5E361F}" srcOrd="0" destOrd="0" presId="urn:microsoft.com/office/officeart/2005/8/layout/hierarchy2"/>
    <dgm:cxn modelId="{42DF2F0A-06B1-4EBA-93F3-050A73E674B4}" type="presParOf" srcId="{41671F11-477A-4D3D-B180-7A3C3176309C}" destId="{6BC0A353-7E0F-4146-9160-7B45C2963457}" srcOrd="1" destOrd="0" presId="urn:microsoft.com/office/officeart/2005/8/layout/hierarchy2"/>
    <dgm:cxn modelId="{B932EF3D-9245-4F71-824A-886A940F3BED}" type="presParOf" srcId="{6BC0A353-7E0F-4146-9160-7B45C2963457}" destId="{915904EF-AF1B-4824-B247-675CDE9E6982}" srcOrd="0" destOrd="0" presId="urn:microsoft.com/office/officeart/2005/8/layout/hierarchy2"/>
    <dgm:cxn modelId="{D295E8BC-1E4E-4451-A234-5DFB283862F0}" type="presParOf" srcId="{915904EF-AF1B-4824-B247-675CDE9E6982}" destId="{D2BE3E0A-6927-4076-AA13-CA91833F3B5E}" srcOrd="0" destOrd="0" presId="urn:microsoft.com/office/officeart/2005/8/layout/hierarchy2"/>
    <dgm:cxn modelId="{13C47D30-3803-4EEF-8533-8042636514C9}" type="presParOf" srcId="{6BC0A353-7E0F-4146-9160-7B45C2963457}" destId="{34A58511-3871-4B03-8741-A41D9AA3868D}" srcOrd="1" destOrd="0" presId="urn:microsoft.com/office/officeart/2005/8/layout/hierarchy2"/>
    <dgm:cxn modelId="{0C6C6BDC-BD77-444C-B65C-862659BD9380}" type="presParOf" srcId="{34A58511-3871-4B03-8741-A41D9AA3868D}" destId="{568ECCD9-4332-4222-944E-DE5092DA057C}" srcOrd="0" destOrd="0" presId="urn:microsoft.com/office/officeart/2005/8/layout/hierarchy2"/>
    <dgm:cxn modelId="{45A2E1D3-84E4-4E68-A96E-79A4E9EF5131}" type="presParOf" srcId="{34A58511-3871-4B03-8741-A41D9AA3868D}" destId="{F292F81C-0E71-4EDF-8EC9-D0276244AA87}" srcOrd="1" destOrd="0" presId="urn:microsoft.com/office/officeart/2005/8/layout/hierarchy2"/>
    <dgm:cxn modelId="{F2FAB5F5-D247-4505-BA99-9C9619B3A7D2}" type="presParOf" srcId="{F292F81C-0E71-4EDF-8EC9-D0276244AA87}" destId="{76581E0C-DC94-4CD8-B735-441B240155F5}" srcOrd="0" destOrd="0" presId="urn:microsoft.com/office/officeart/2005/8/layout/hierarchy2"/>
    <dgm:cxn modelId="{6C0EC202-E25C-475C-9FF9-90AC4B358278}" type="presParOf" srcId="{76581E0C-DC94-4CD8-B735-441B240155F5}" destId="{EF5CF390-D5EC-4AA8-95F2-F80C8890A8F3}" srcOrd="0" destOrd="0" presId="urn:microsoft.com/office/officeart/2005/8/layout/hierarchy2"/>
    <dgm:cxn modelId="{E74BDD43-A1BC-488E-A79F-5FFEC1BAEF89}" type="presParOf" srcId="{F292F81C-0E71-4EDF-8EC9-D0276244AA87}" destId="{A1D76460-5123-4BE7-8932-AB21830294DE}" srcOrd="1" destOrd="0" presId="urn:microsoft.com/office/officeart/2005/8/layout/hierarchy2"/>
    <dgm:cxn modelId="{3D89E762-F53F-49C8-8A60-32DE9FEB5545}" type="presParOf" srcId="{A1D76460-5123-4BE7-8932-AB21830294DE}" destId="{EF255601-8C10-4F84-A92A-02E5C1EE8C57}" srcOrd="0" destOrd="0" presId="urn:microsoft.com/office/officeart/2005/8/layout/hierarchy2"/>
    <dgm:cxn modelId="{0401F988-3F92-4937-A4ED-01AB0A5DEB39}" type="presParOf" srcId="{A1D76460-5123-4BE7-8932-AB21830294DE}" destId="{577604B1-F02F-429E-81EB-325DD7F113CB}" srcOrd="1" destOrd="0" presId="urn:microsoft.com/office/officeart/2005/8/layout/hierarchy2"/>
    <dgm:cxn modelId="{93C0EC62-375B-4CF0-8556-687FFB2C4696}" type="presParOf" srcId="{6BC0A353-7E0F-4146-9160-7B45C2963457}" destId="{503B61C2-A569-4E10-9FD8-A18255F25192}" srcOrd="2" destOrd="0" presId="urn:microsoft.com/office/officeart/2005/8/layout/hierarchy2"/>
    <dgm:cxn modelId="{A466F912-7CD9-444E-8FF2-4901994944BA}" type="presParOf" srcId="{503B61C2-A569-4E10-9FD8-A18255F25192}" destId="{2E8BC743-A5A1-499F-B5A4-CF0E0533DE3C}" srcOrd="0" destOrd="0" presId="urn:microsoft.com/office/officeart/2005/8/layout/hierarchy2"/>
    <dgm:cxn modelId="{E1207201-B3BE-4789-8915-77AFFE5495AE}" type="presParOf" srcId="{6BC0A353-7E0F-4146-9160-7B45C2963457}" destId="{3787AA94-43D9-41AC-8938-31EE84D2C394}" srcOrd="3" destOrd="0" presId="urn:microsoft.com/office/officeart/2005/8/layout/hierarchy2"/>
    <dgm:cxn modelId="{4BA1B145-2CFC-4E67-A123-8F90005A8C19}" type="presParOf" srcId="{3787AA94-43D9-41AC-8938-31EE84D2C394}" destId="{D31AA0CE-BD83-42E7-BE23-D351486879FD}" srcOrd="0" destOrd="0" presId="urn:microsoft.com/office/officeart/2005/8/layout/hierarchy2"/>
    <dgm:cxn modelId="{AAE6A6FB-ED63-4BC5-A3D2-8C9196386418}" type="presParOf" srcId="{3787AA94-43D9-41AC-8938-31EE84D2C394}" destId="{7FB5F7EB-3279-4F58-9E6E-DE1AB1E6A400}" srcOrd="1" destOrd="0" presId="urn:microsoft.com/office/officeart/2005/8/layout/hierarchy2"/>
    <dgm:cxn modelId="{EBD206E6-7D91-457A-9CB7-1F76C3CBA7FC}" type="presParOf" srcId="{7FB5F7EB-3279-4F58-9E6E-DE1AB1E6A400}" destId="{8EA0BCDE-2A4A-4758-A29B-C540260DA4F6}" srcOrd="0" destOrd="0" presId="urn:microsoft.com/office/officeart/2005/8/layout/hierarchy2"/>
    <dgm:cxn modelId="{F425F68B-70B0-43A1-9574-4910D6C7B4CF}" type="presParOf" srcId="{8EA0BCDE-2A4A-4758-A29B-C540260DA4F6}" destId="{ABE14B34-9494-4AB3-BDC0-EEBA04FE25E0}" srcOrd="0" destOrd="0" presId="urn:microsoft.com/office/officeart/2005/8/layout/hierarchy2"/>
    <dgm:cxn modelId="{0F2FCA05-FB67-4573-A998-9AFFC9598254}" type="presParOf" srcId="{7FB5F7EB-3279-4F58-9E6E-DE1AB1E6A400}" destId="{E1ABACD6-26A2-4BD1-AFD9-C635A315ED56}" srcOrd="1" destOrd="0" presId="urn:microsoft.com/office/officeart/2005/8/layout/hierarchy2"/>
    <dgm:cxn modelId="{FA0076B0-EE88-449C-A9C5-47B5EB40AA32}" type="presParOf" srcId="{E1ABACD6-26A2-4BD1-AFD9-C635A315ED56}" destId="{A9C6FFD1-4C26-474A-B738-B7C2674F07E2}" srcOrd="0" destOrd="0" presId="urn:microsoft.com/office/officeart/2005/8/layout/hierarchy2"/>
    <dgm:cxn modelId="{0681D7EE-E793-4934-911F-D9844CE319FD}" type="presParOf" srcId="{E1ABACD6-26A2-4BD1-AFD9-C635A315ED56}" destId="{DC5CCCE6-A1D3-4A3E-BDD8-16396450BE4D}" srcOrd="1" destOrd="0" presId="urn:microsoft.com/office/officeart/2005/8/layout/hierarchy2"/>
    <dgm:cxn modelId="{74A9309D-C4E7-4008-89FF-C4F51375A0DA}" type="presParOf" srcId="{6BC0A353-7E0F-4146-9160-7B45C2963457}" destId="{4AA5C69C-2C34-4D97-81B7-6B7D608E20B9}" srcOrd="4" destOrd="0" presId="urn:microsoft.com/office/officeart/2005/8/layout/hierarchy2"/>
    <dgm:cxn modelId="{72C32E87-14CF-490F-B36B-431199A61A0D}" type="presParOf" srcId="{4AA5C69C-2C34-4D97-81B7-6B7D608E20B9}" destId="{DA5332C4-3022-4F82-8F9E-0ECF00626547}" srcOrd="0" destOrd="0" presId="urn:microsoft.com/office/officeart/2005/8/layout/hierarchy2"/>
    <dgm:cxn modelId="{63925516-8C59-4FC9-B3A8-BABA7D17348F}" type="presParOf" srcId="{6BC0A353-7E0F-4146-9160-7B45C2963457}" destId="{45F61D0B-A72C-4A18-848C-04EBA188AFE6}" srcOrd="5" destOrd="0" presId="urn:microsoft.com/office/officeart/2005/8/layout/hierarchy2"/>
    <dgm:cxn modelId="{908995A8-52D3-47CC-9B2C-59E3BB63DA83}" type="presParOf" srcId="{45F61D0B-A72C-4A18-848C-04EBA188AFE6}" destId="{9404110B-8959-4E75-ADD6-47E15BF71090}" srcOrd="0" destOrd="0" presId="urn:microsoft.com/office/officeart/2005/8/layout/hierarchy2"/>
    <dgm:cxn modelId="{100FDCFB-DE03-4442-A593-316F223277A2}" type="presParOf" srcId="{45F61D0B-A72C-4A18-848C-04EBA188AFE6}" destId="{EC183B58-F497-4F71-8D0D-A82322991CBB}" srcOrd="1" destOrd="0" presId="urn:microsoft.com/office/officeart/2005/8/layout/hierarchy2"/>
    <dgm:cxn modelId="{29DDA17D-19EE-49D1-A3D6-B1241958417C}" type="presParOf" srcId="{EC183B58-F497-4F71-8D0D-A82322991CBB}" destId="{6D6586F2-9287-4507-BF9B-D40509AB4D06}" srcOrd="0" destOrd="0" presId="urn:microsoft.com/office/officeart/2005/8/layout/hierarchy2"/>
    <dgm:cxn modelId="{5AFE6EA3-4ED9-4958-AA69-93ADB842A959}" type="presParOf" srcId="{6D6586F2-9287-4507-BF9B-D40509AB4D06}" destId="{8140FF9F-9A3A-4F48-9553-965CC186726F}" srcOrd="0" destOrd="0" presId="urn:microsoft.com/office/officeart/2005/8/layout/hierarchy2"/>
    <dgm:cxn modelId="{FD80F02B-FFF3-465B-A4B7-062731DF76BA}" type="presParOf" srcId="{EC183B58-F497-4F71-8D0D-A82322991CBB}" destId="{C6BA192F-97C6-4EC3-97D3-AD9F1AA674E6}" srcOrd="1" destOrd="0" presId="urn:microsoft.com/office/officeart/2005/8/layout/hierarchy2"/>
    <dgm:cxn modelId="{5D9A61A4-71DE-4F51-9A33-BE4841175916}" type="presParOf" srcId="{C6BA192F-97C6-4EC3-97D3-AD9F1AA674E6}" destId="{A47DB406-B4C1-498A-9832-136192380844}" srcOrd="0" destOrd="0" presId="urn:microsoft.com/office/officeart/2005/8/layout/hierarchy2"/>
    <dgm:cxn modelId="{4D64E4DA-065D-48C6-B1DA-474B460009B6}" type="presParOf" srcId="{C6BA192F-97C6-4EC3-97D3-AD9F1AA674E6}" destId="{B9D12E90-852F-4A5C-8796-82607E1874CB}" srcOrd="1" destOrd="0" presId="urn:microsoft.com/office/officeart/2005/8/layout/hierarchy2"/>
    <dgm:cxn modelId="{66D19E4E-1692-4E26-82E3-58538947EEA6}" type="presParOf" srcId="{6BC0A353-7E0F-4146-9160-7B45C2963457}" destId="{2D979A9F-8402-4691-B995-D33D1872EDF1}" srcOrd="6" destOrd="0" presId="urn:microsoft.com/office/officeart/2005/8/layout/hierarchy2"/>
    <dgm:cxn modelId="{D458D21F-3B16-4A74-8676-59237F878993}" type="presParOf" srcId="{2D979A9F-8402-4691-B995-D33D1872EDF1}" destId="{1AFB4050-2E89-453A-BD39-FF25E73C6673}" srcOrd="0" destOrd="0" presId="urn:microsoft.com/office/officeart/2005/8/layout/hierarchy2"/>
    <dgm:cxn modelId="{DE413EA5-9B83-4269-B7FB-D756D2D69098}" type="presParOf" srcId="{6BC0A353-7E0F-4146-9160-7B45C2963457}" destId="{B462C12B-11AB-4FF5-BF59-B77A5CF8E573}" srcOrd="7" destOrd="0" presId="urn:microsoft.com/office/officeart/2005/8/layout/hierarchy2"/>
    <dgm:cxn modelId="{03023A79-73B8-47F7-87E6-A59C87161AF2}" type="presParOf" srcId="{B462C12B-11AB-4FF5-BF59-B77A5CF8E573}" destId="{EFB79937-E67E-401C-BDB3-1A71BB1C0AAD}" srcOrd="0" destOrd="0" presId="urn:microsoft.com/office/officeart/2005/8/layout/hierarchy2"/>
    <dgm:cxn modelId="{882EE630-04A3-48A4-B626-165D965EF85D}" type="presParOf" srcId="{B462C12B-11AB-4FF5-BF59-B77A5CF8E573}" destId="{D6925C55-E7EF-442A-8E78-F1123F7EFC64}" srcOrd="1" destOrd="0" presId="urn:microsoft.com/office/officeart/2005/8/layout/hierarchy2"/>
    <dgm:cxn modelId="{F6DDE8AE-64CE-4AEC-9BA4-6D739F520C5B}" type="presParOf" srcId="{D6925C55-E7EF-442A-8E78-F1123F7EFC64}" destId="{60B2A594-1F8F-4B71-84BB-DFF1099DE0EC}" srcOrd="0" destOrd="0" presId="urn:microsoft.com/office/officeart/2005/8/layout/hierarchy2"/>
    <dgm:cxn modelId="{587DC4D2-A8D8-4244-BB3F-D0D1429075F0}" type="presParOf" srcId="{60B2A594-1F8F-4B71-84BB-DFF1099DE0EC}" destId="{6E24D757-3C0B-4E04-AC46-95505D8020A3}" srcOrd="0" destOrd="0" presId="urn:microsoft.com/office/officeart/2005/8/layout/hierarchy2"/>
    <dgm:cxn modelId="{ABA1184D-6DCE-4588-8CC2-2C7E52E4BF9A}" type="presParOf" srcId="{D6925C55-E7EF-442A-8E78-F1123F7EFC64}" destId="{63036369-B446-4159-8768-2E66A9026562}" srcOrd="1" destOrd="0" presId="urn:microsoft.com/office/officeart/2005/8/layout/hierarchy2"/>
    <dgm:cxn modelId="{0CC4D4D3-D111-4D04-95E6-53319A82A877}" type="presParOf" srcId="{63036369-B446-4159-8768-2E66A9026562}" destId="{C80AE3E4-5598-4471-A148-668D45EB83D3}" srcOrd="0" destOrd="0" presId="urn:microsoft.com/office/officeart/2005/8/layout/hierarchy2"/>
    <dgm:cxn modelId="{202A290C-0717-43BA-90F7-6183FA96AAAD}" type="presParOf" srcId="{63036369-B446-4159-8768-2E66A9026562}" destId="{FDEE890A-B536-4156-8A60-B148BD5A4DEF}" srcOrd="1" destOrd="0" presId="urn:microsoft.com/office/officeart/2005/8/layout/hierarchy2"/>
    <dgm:cxn modelId="{F8ABB88B-6B53-4F85-A0D7-97B6C41D9F2F}" type="presParOf" srcId="{6BC0A353-7E0F-4146-9160-7B45C2963457}" destId="{55E2F126-49CB-48EB-A688-6E95CC344997}" srcOrd="8" destOrd="0" presId="urn:microsoft.com/office/officeart/2005/8/layout/hierarchy2"/>
    <dgm:cxn modelId="{C08CAEB4-A079-41E4-8B15-6A9173BB86A1}" type="presParOf" srcId="{55E2F126-49CB-48EB-A688-6E95CC344997}" destId="{A750C3F9-BAE9-45C7-9C39-00B42BF3289A}" srcOrd="0" destOrd="0" presId="urn:microsoft.com/office/officeart/2005/8/layout/hierarchy2"/>
    <dgm:cxn modelId="{077BB6DA-D7D0-44E0-9A3B-E51A00970A3D}" type="presParOf" srcId="{6BC0A353-7E0F-4146-9160-7B45C2963457}" destId="{1C9C3F5F-9F1A-47A3-A3E0-0F282EB12B86}" srcOrd="9" destOrd="0" presId="urn:microsoft.com/office/officeart/2005/8/layout/hierarchy2"/>
    <dgm:cxn modelId="{1231C9FC-4931-4EEF-8839-F8555D9BA88F}" type="presParOf" srcId="{1C9C3F5F-9F1A-47A3-A3E0-0F282EB12B86}" destId="{97758E61-7696-483B-AE8C-960E88BCE53E}" srcOrd="0" destOrd="0" presId="urn:microsoft.com/office/officeart/2005/8/layout/hierarchy2"/>
    <dgm:cxn modelId="{6424D20E-7D70-48F8-8F6F-8C9E86D80472}" type="presParOf" srcId="{1C9C3F5F-9F1A-47A3-A3E0-0F282EB12B86}" destId="{3B2397F5-4D50-45DB-8B67-1E6A708280B7}" srcOrd="1" destOrd="0" presId="urn:microsoft.com/office/officeart/2005/8/layout/hierarchy2"/>
    <dgm:cxn modelId="{F9EFB9F9-2980-4B06-BE84-8956751B6DB3}" type="presParOf" srcId="{3B2397F5-4D50-45DB-8B67-1E6A708280B7}" destId="{401CBA46-CE24-43C3-8015-540F69879177}" srcOrd="0" destOrd="0" presId="urn:microsoft.com/office/officeart/2005/8/layout/hierarchy2"/>
    <dgm:cxn modelId="{174851D4-0B5D-466E-AC92-7E34A91A024B}" type="presParOf" srcId="{401CBA46-CE24-43C3-8015-540F69879177}" destId="{DAFFB1D6-077E-4A8E-A2E1-865BC3206700}" srcOrd="0" destOrd="0" presId="urn:microsoft.com/office/officeart/2005/8/layout/hierarchy2"/>
    <dgm:cxn modelId="{F3B6D724-5BA2-48EB-ADBF-8F61E62616D3}" type="presParOf" srcId="{3B2397F5-4D50-45DB-8B67-1E6A708280B7}" destId="{F5B4C5E4-23C9-4A29-A468-2C6264A11C9A}" srcOrd="1" destOrd="0" presId="urn:microsoft.com/office/officeart/2005/8/layout/hierarchy2"/>
    <dgm:cxn modelId="{B1F52D25-0173-4F49-894C-6DFB02F6DBC6}" type="presParOf" srcId="{F5B4C5E4-23C9-4A29-A468-2C6264A11C9A}" destId="{2E8B3A7B-37C6-434C-BD52-DFA2CF8B9EB7}" srcOrd="0" destOrd="0" presId="urn:microsoft.com/office/officeart/2005/8/layout/hierarchy2"/>
    <dgm:cxn modelId="{61C4A478-50FE-4426-ACEA-B92FDD3EAABA}" type="presParOf" srcId="{F5B4C5E4-23C9-4A29-A468-2C6264A11C9A}" destId="{B72F8776-86E2-4763-9D52-8F1B35C3D30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5FB11E0-4EDC-42A8-9012-216716921B55}" type="doc">
      <dgm:prSet loTypeId="urn:microsoft.com/office/officeart/2005/8/layout/process3" loCatId="process" qsTypeId="urn:microsoft.com/office/officeart/2005/8/quickstyle/simple1" qsCatId="simple" csTypeId="urn:microsoft.com/office/officeart/2005/8/colors/accent2_5" csCatId="accent2" phldr="1"/>
      <dgm:spPr/>
      <dgm:t>
        <a:bodyPr/>
        <a:lstStyle/>
        <a:p>
          <a:endParaRPr lang="es-EC"/>
        </a:p>
      </dgm:t>
    </dgm:pt>
    <dgm:pt modelId="{FF93069C-FB00-488A-93C9-579D81BB8776}">
      <dgm:prSet phldrT="[Texto]" custT="1"/>
      <dgm:spPr/>
      <dgm:t>
        <a:bodyPr/>
        <a:lstStyle/>
        <a:p>
          <a:r>
            <a:rPr lang="es-EC" sz="1800" b="1" dirty="0">
              <a:solidFill>
                <a:schemeClr val="tx1"/>
              </a:solidFill>
            </a:rPr>
            <a:t>Nombre completo</a:t>
          </a:r>
          <a:endParaRPr lang="es-EC" sz="1800" dirty="0">
            <a:solidFill>
              <a:schemeClr val="tx1"/>
            </a:solidFill>
          </a:endParaRPr>
        </a:p>
      </dgm:t>
    </dgm:pt>
    <dgm:pt modelId="{F757CA6E-1E5C-470F-9A18-17857FD616C0}" type="parTrans" cxnId="{2C3681DE-6BF1-4E23-8F49-AF728B3F9FB1}">
      <dgm:prSet/>
      <dgm:spPr/>
      <dgm:t>
        <a:bodyPr/>
        <a:lstStyle/>
        <a:p>
          <a:endParaRPr lang="es-EC" sz="1800">
            <a:solidFill>
              <a:schemeClr val="tx1"/>
            </a:solidFill>
          </a:endParaRPr>
        </a:p>
      </dgm:t>
    </dgm:pt>
    <dgm:pt modelId="{7C70EBCC-0AE6-4461-B3CC-3586DE8EBA28}" type="sibTrans" cxnId="{2C3681DE-6BF1-4E23-8F49-AF728B3F9FB1}">
      <dgm:prSet/>
      <dgm:spPr/>
      <dgm:t>
        <a:bodyPr/>
        <a:lstStyle/>
        <a:p>
          <a:endParaRPr lang="es-EC" sz="1800">
            <a:solidFill>
              <a:schemeClr val="tx1"/>
            </a:solidFill>
          </a:endParaRPr>
        </a:p>
      </dgm:t>
    </dgm:pt>
    <dgm:pt modelId="{484B07D8-251B-4987-B5F7-7A2982392FA9}">
      <dgm:prSet phldrT="[Texto]" custT="1"/>
      <dgm:spPr/>
      <dgm:t>
        <a:bodyPr/>
        <a:lstStyle/>
        <a:p>
          <a:r>
            <a:rPr lang="es-EC" sz="1400" b="1" dirty="0">
              <a:solidFill>
                <a:schemeClr val="tx1"/>
              </a:solidFill>
            </a:rPr>
            <a:t>Unidad Académica a la que pertenece el Proyecto</a:t>
          </a:r>
        </a:p>
      </dgm:t>
    </dgm:pt>
    <dgm:pt modelId="{942AD6CE-AF51-4EF3-8FAC-BEE1BBDCEA19}" type="parTrans" cxnId="{6EC9556E-B1F4-4174-82A6-C36B57FD206E}">
      <dgm:prSet/>
      <dgm:spPr/>
      <dgm:t>
        <a:bodyPr/>
        <a:lstStyle/>
        <a:p>
          <a:endParaRPr lang="es-EC" sz="1800">
            <a:solidFill>
              <a:schemeClr val="tx1"/>
            </a:solidFill>
          </a:endParaRPr>
        </a:p>
      </dgm:t>
    </dgm:pt>
    <dgm:pt modelId="{FF513D16-790D-4A69-B3E1-D818A2C7B533}" type="sibTrans" cxnId="{6EC9556E-B1F4-4174-82A6-C36B57FD206E}">
      <dgm:prSet/>
      <dgm:spPr/>
      <dgm:t>
        <a:bodyPr/>
        <a:lstStyle/>
        <a:p>
          <a:endParaRPr lang="es-EC" sz="1800">
            <a:solidFill>
              <a:schemeClr val="tx1"/>
            </a:solidFill>
          </a:endParaRPr>
        </a:p>
      </dgm:t>
    </dgm:pt>
    <dgm:pt modelId="{C30CC843-E1D7-41AD-A814-9319070BD4DE}">
      <dgm:prSet custT="1"/>
      <dgm:spPr/>
      <dgm:t>
        <a:bodyPr/>
        <a:lstStyle/>
        <a:p>
          <a:r>
            <a:rPr lang="es-EC" sz="1800" b="1" dirty="0">
              <a:solidFill>
                <a:schemeClr val="tx1"/>
              </a:solidFill>
            </a:rPr>
            <a:t>Tipo de programa</a:t>
          </a:r>
        </a:p>
      </dgm:t>
    </dgm:pt>
    <dgm:pt modelId="{47972043-DD66-458C-B63F-0DBA9507EC38}" type="parTrans" cxnId="{FEF3E506-5010-4CE5-9485-9B233E5A2C25}">
      <dgm:prSet/>
      <dgm:spPr/>
      <dgm:t>
        <a:bodyPr/>
        <a:lstStyle/>
        <a:p>
          <a:endParaRPr lang="es-EC" sz="1800">
            <a:solidFill>
              <a:schemeClr val="tx1"/>
            </a:solidFill>
          </a:endParaRPr>
        </a:p>
      </dgm:t>
    </dgm:pt>
    <dgm:pt modelId="{398050F9-630C-42E5-9568-FFD23DBEC542}" type="sibTrans" cxnId="{FEF3E506-5010-4CE5-9485-9B233E5A2C25}">
      <dgm:prSet/>
      <dgm:spPr/>
      <dgm:t>
        <a:bodyPr/>
        <a:lstStyle/>
        <a:p>
          <a:endParaRPr lang="es-EC" sz="1800">
            <a:solidFill>
              <a:schemeClr val="tx1"/>
            </a:solidFill>
          </a:endParaRPr>
        </a:p>
      </dgm:t>
    </dgm:pt>
    <dgm:pt modelId="{806199BD-C9A5-4B52-BB15-6614E9B16F7B}">
      <dgm:prSet custT="1"/>
      <dgm:spPr/>
      <dgm:t>
        <a:bodyPr/>
        <a:lstStyle/>
        <a:p>
          <a:r>
            <a:rPr lang="es-EC" sz="1800" b="1" dirty="0">
              <a:solidFill>
                <a:schemeClr val="tx1"/>
              </a:solidFill>
            </a:rPr>
            <a:t>Título que otorga</a:t>
          </a:r>
        </a:p>
      </dgm:t>
    </dgm:pt>
    <dgm:pt modelId="{CE71BEC2-CB95-4398-B5E7-34B56AE7121E}" type="parTrans" cxnId="{09EAB36E-23E8-400B-BFBD-9139E27D19A4}">
      <dgm:prSet/>
      <dgm:spPr/>
      <dgm:t>
        <a:bodyPr/>
        <a:lstStyle/>
        <a:p>
          <a:endParaRPr lang="es-EC" sz="1800">
            <a:solidFill>
              <a:schemeClr val="tx1"/>
            </a:solidFill>
          </a:endParaRPr>
        </a:p>
      </dgm:t>
    </dgm:pt>
    <dgm:pt modelId="{19D15B52-7AF4-4580-8F79-FF974576AC31}" type="sibTrans" cxnId="{09EAB36E-23E8-400B-BFBD-9139E27D19A4}">
      <dgm:prSet/>
      <dgm:spPr/>
      <dgm:t>
        <a:bodyPr/>
        <a:lstStyle/>
        <a:p>
          <a:endParaRPr lang="es-EC" sz="1800">
            <a:solidFill>
              <a:schemeClr val="tx1"/>
            </a:solidFill>
          </a:endParaRPr>
        </a:p>
      </dgm:t>
    </dgm:pt>
    <dgm:pt modelId="{4951DA77-FC44-4305-B689-BF254DF18E0E}">
      <dgm:prSet phldrT="[Texto]" custT="1"/>
      <dgm:spPr/>
      <dgm:t>
        <a:bodyPr/>
        <a:lstStyle/>
        <a:p>
          <a:r>
            <a:rPr lang="es-EC" sz="1800" b="0" dirty="0">
              <a:solidFill>
                <a:schemeClr val="tx1"/>
              </a:solidFill>
            </a:rPr>
            <a:t>Maestría en Auditoría Integral orientada a Riesgos</a:t>
          </a:r>
          <a:endParaRPr lang="es-EC" sz="1800" dirty="0">
            <a:solidFill>
              <a:schemeClr val="tx1"/>
            </a:solidFill>
          </a:endParaRPr>
        </a:p>
      </dgm:t>
    </dgm:pt>
    <dgm:pt modelId="{2BC79C3A-9EDE-4726-92D9-496C24E90099}" type="parTrans" cxnId="{C6651356-79CF-44EE-A8DC-ADF1AB08FE5F}">
      <dgm:prSet/>
      <dgm:spPr/>
      <dgm:t>
        <a:bodyPr/>
        <a:lstStyle/>
        <a:p>
          <a:endParaRPr lang="es-EC" sz="1800">
            <a:solidFill>
              <a:schemeClr val="tx1"/>
            </a:solidFill>
          </a:endParaRPr>
        </a:p>
      </dgm:t>
    </dgm:pt>
    <dgm:pt modelId="{F21F7C23-D521-4CFE-926C-C702FC603637}" type="sibTrans" cxnId="{C6651356-79CF-44EE-A8DC-ADF1AB08FE5F}">
      <dgm:prSet/>
      <dgm:spPr/>
      <dgm:t>
        <a:bodyPr/>
        <a:lstStyle/>
        <a:p>
          <a:endParaRPr lang="es-EC" sz="1800">
            <a:solidFill>
              <a:schemeClr val="tx1"/>
            </a:solidFill>
          </a:endParaRPr>
        </a:p>
      </dgm:t>
    </dgm:pt>
    <dgm:pt modelId="{443C9220-611B-46F2-A00D-3E437FE6FB44}">
      <dgm:prSet custT="1"/>
      <dgm:spPr/>
      <dgm:t>
        <a:bodyPr/>
        <a:lstStyle/>
        <a:p>
          <a:r>
            <a:rPr lang="es-EC" sz="2000" b="0">
              <a:solidFill>
                <a:schemeClr val="tx1"/>
              </a:solidFill>
            </a:rPr>
            <a:t>Maestría </a:t>
          </a:r>
          <a:r>
            <a:rPr lang="es-EC" sz="2000" b="0" dirty="0">
              <a:solidFill>
                <a:schemeClr val="tx1"/>
              </a:solidFill>
            </a:rPr>
            <a:t>profesional</a:t>
          </a:r>
          <a:endParaRPr lang="es-EC" sz="2000" b="1" dirty="0">
            <a:solidFill>
              <a:schemeClr val="tx1"/>
            </a:solidFill>
          </a:endParaRPr>
        </a:p>
      </dgm:t>
    </dgm:pt>
    <dgm:pt modelId="{53065A17-5C08-4CCD-817B-6E0D9FB8871E}" type="parTrans" cxnId="{B6E6652C-0E8A-4FF6-BCE5-6291688684FE}">
      <dgm:prSet/>
      <dgm:spPr/>
      <dgm:t>
        <a:bodyPr/>
        <a:lstStyle/>
        <a:p>
          <a:endParaRPr lang="es-EC" sz="1800">
            <a:solidFill>
              <a:schemeClr val="tx1"/>
            </a:solidFill>
          </a:endParaRPr>
        </a:p>
      </dgm:t>
    </dgm:pt>
    <dgm:pt modelId="{B56E1D4B-F79A-4D55-8109-D529F08E2943}" type="sibTrans" cxnId="{B6E6652C-0E8A-4FF6-BCE5-6291688684FE}">
      <dgm:prSet/>
      <dgm:spPr/>
      <dgm:t>
        <a:bodyPr/>
        <a:lstStyle/>
        <a:p>
          <a:endParaRPr lang="es-EC" sz="1800">
            <a:solidFill>
              <a:schemeClr val="tx1"/>
            </a:solidFill>
          </a:endParaRPr>
        </a:p>
      </dgm:t>
    </dgm:pt>
    <dgm:pt modelId="{DB591277-9D25-419D-AA6D-FC9464C35E4A}">
      <dgm:prSet custT="1"/>
      <dgm:spPr/>
      <dgm:t>
        <a:bodyPr/>
        <a:lstStyle/>
        <a:p>
          <a:r>
            <a:rPr lang="es-EC" sz="1800" b="0" dirty="0">
              <a:solidFill>
                <a:schemeClr val="tx1"/>
              </a:solidFill>
            </a:rPr>
            <a:t>Magíster en Auditoría Integral orientada a Riesgos</a:t>
          </a:r>
          <a:endParaRPr lang="es-EC" sz="1800" b="1" dirty="0">
            <a:solidFill>
              <a:schemeClr val="tx1"/>
            </a:solidFill>
          </a:endParaRPr>
        </a:p>
      </dgm:t>
    </dgm:pt>
    <dgm:pt modelId="{59AD037E-0465-4D1D-8910-9652B79F001A}" type="parTrans" cxnId="{AE327411-953E-419C-98C8-B0EF92D0C62C}">
      <dgm:prSet/>
      <dgm:spPr/>
      <dgm:t>
        <a:bodyPr/>
        <a:lstStyle/>
        <a:p>
          <a:endParaRPr lang="es-EC" sz="1800">
            <a:solidFill>
              <a:schemeClr val="tx1"/>
            </a:solidFill>
          </a:endParaRPr>
        </a:p>
      </dgm:t>
    </dgm:pt>
    <dgm:pt modelId="{94D2FD7C-AB36-4E1C-9631-DBFF759AF8DD}" type="sibTrans" cxnId="{AE327411-953E-419C-98C8-B0EF92D0C62C}">
      <dgm:prSet/>
      <dgm:spPr/>
      <dgm:t>
        <a:bodyPr/>
        <a:lstStyle/>
        <a:p>
          <a:endParaRPr lang="es-EC" sz="1800">
            <a:solidFill>
              <a:schemeClr val="tx1"/>
            </a:solidFill>
          </a:endParaRPr>
        </a:p>
      </dgm:t>
    </dgm:pt>
    <dgm:pt modelId="{A0FFEDE3-A02B-43D4-B42E-5F600D42CF5D}">
      <dgm:prSet phldrT="[Texto]" custT="1"/>
      <dgm:spPr/>
      <dgm:t>
        <a:bodyPr/>
        <a:lstStyle/>
        <a:p>
          <a:r>
            <a:rPr lang="es-EC" sz="1500" dirty="0">
              <a:solidFill>
                <a:schemeClr val="tx1"/>
              </a:solidFill>
            </a:rPr>
            <a:t>Departamento de Ciencias Económicas, Administrativas y </a:t>
          </a:r>
          <a:r>
            <a:rPr lang="es-EC" sz="1500">
              <a:solidFill>
                <a:schemeClr val="tx1"/>
              </a:solidFill>
            </a:rPr>
            <a:t>de Comercio</a:t>
          </a:r>
          <a:endParaRPr lang="es-EC" sz="1500" dirty="0">
            <a:solidFill>
              <a:schemeClr val="tx1"/>
            </a:solidFill>
          </a:endParaRPr>
        </a:p>
      </dgm:t>
    </dgm:pt>
    <dgm:pt modelId="{113D6A9B-3CA0-4A3D-B1A2-59AE44C9C8AE}" type="parTrans" cxnId="{68A72474-9EA3-4116-ABF2-F0F42005B78F}">
      <dgm:prSet/>
      <dgm:spPr/>
      <dgm:t>
        <a:bodyPr/>
        <a:lstStyle/>
        <a:p>
          <a:endParaRPr lang="es-EC" sz="1800">
            <a:solidFill>
              <a:schemeClr val="tx1"/>
            </a:solidFill>
          </a:endParaRPr>
        </a:p>
      </dgm:t>
    </dgm:pt>
    <dgm:pt modelId="{59459521-5252-486C-9B2B-0EFD504FE5FA}" type="sibTrans" cxnId="{68A72474-9EA3-4116-ABF2-F0F42005B78F}">
      <dgm:prSet/>
      <dgm:spPr/>
      <dgm:t>
        <a:bodyPr/>
        <a:lstStyle/>
        <a:p>
          <a:endParaRPr lang="es-EC" sz="1800">
            <a:solidFill>
              <a:schemeClr val="tx1"/>
            </a:solidFill>
          </a:endParaRPr>
        </a:p>
      </dgm:t>
    </dgm:pt>
    <dgm:pt modelId="{86B4B9D4-74C1-4B1E-8F5E-A94305FFACC5}" type="pres">
      <dgm:prSet presAssocID="{65FB11E0-4EDC-42A8-9012-216716921B55}" presName="linearFlow" presStyleCnt="0">
        <dgm:presLayoutVars>
          <dgm:dir/>
          <dgm:animLvl val="lvl"/>
          <dgm:resizeHandles val="exact"/>
        </dgm:presLayoutVars>
      </dgm:prSet>
      <dgm:spPr/>
      <dgm:t>
        <a:bodyPr/>
        <a:lstStyle/>
        <a:p>
          <a:endParaRPr lang="es-EC"/>
        </a:p>
      </dgm:t>
    </dgm:pt>
    <dgm:pt modelId="{D363F839-67DF-4DAF-87DA-8FB82FC67E50}" type="pres">
      <dgm:prSet presAssocID="{FF93069C-FB00-488A-93C9-579D81BB8776}" presName="composite" presStyleCnt="0"/>
      <dgm:spPr/>
    </dgm:pt>
    <dgm:pt modelId="{BA0B476E-DCC7-490B-9785-3801975199C2}" type="pres">
      <dgm:prSet presAssocID="{FF93069C-FB00-488A-93C9-579D81BB8776}" presName="parTx" presStyleLbl="node1" presStyleIdx="0" presStyleCnt="4">
        <dgm:presLayoutVars>
          <dgm:chMax val="0"/>
          <dgm:chPref val="0"/>
          <dgm:bulletEnabled val="1"/>
        </dgm:presLayoutVars>
      </dgm:prSet>
      <dgm:spPr/>
      <dgm:t>
        <a:bodyPr/>
        <a:lstStyle/>
        <a:p>
          <a:endParaRPr lang="es-EC"/>
        </a:p>
      </dgm:t>
    </dgm:pt>
    <dgm:pt modelId="{38562B40-9CF8-497E-A355-7DDDE85CA335}" type="pres">
      <dgm:prSet presAssocID="{FF93069C-FB00-488A-93C9-579D81BB8776}" presName="parSh" presStyleLbl="node1" presStyleIdx="0" presStyleCnt="4"/>
      <dgm:spPr/>
      <dgm:t>
        <a:bodyPr/>
        <a:lstStyle/>
        <a:p>
          <a:endParaRPr lang="es-EC"/>
        </a:p>
      </dgm:t>
    </dgm:pt>
    <dgm:pt modelId="{AE7067C3-E29C-46CA-AFDD-3C8C90FF796B}" type="pres">
      <dgm:prSet presAssocID="{FF93069C-FB00-488A-93C9-579D81BB8776}" presName="desTx" presStyleLbl="fgAcc1" presStyleIdx="0" presStyleCnt="4">
        <dgm:presLayoutVars>
          <dgm:bulletEnabled val="1"/>
        </dgm:presLayoutVars>
      </dgm:prSet>
      <dgm:spPr/>
      <dgm:t>
        <a:bodyPr/>
        <a:lstStyle/>
        <a:p>
          <a:endParaRPr lang="es-EC"/>
        </a:p>
      </dgm:t>
    </dgm:pt>
    <dgm:pt modelId="{E7486B9A-39B5-4883-9414-C32A6B05C7F5}" type="pres">
      <dgm:prSet presAssocID="{7C70EBCC-0AE6-4461-B3CC-3586DE8EBA28}" presName="sibTrans" presStyleLbl="sibTrans2D1" presStyleIdx="0" presStyleCnt="3"/>
      <dgm:spPr/>
      <dgm:t>
        <a:bodyPr/>
        <a:lstStyle/>
        <a:p>
          <a:endParaRPr lang="es-EC"/>
        </a:p>
      </dgm:t>
    </dgm:pt>
    <dgm:pt modelId="{FB20C4BB-4C31-4AEA-BD6D-AB25F3FDC4F0}" type="pres">
      <dgm:prSet presAssocID="{7C70EBCC-0AE6-4461-B3CC-3586DE8EBA28}" presName="connTx" presStyleLbl="sibTrans2D1" presStyleIdx="0" presStyleCnt="3"/>
      <dgm:spPr/>
      <dgm:t>
        <a:bodyPr/>
        <a:lstStyle/>
        <a:p>
          <a:endParaRPr lang="es-EC"/>
        </a:p>
      </dgm:t>
    </dgm:pt>
    <dgm:pt modelId="{83864395-540D-4913-A3FB-96B8ED9FBF13}" type="pres">
      <dgm:prSet presAssocID="{C30CC843-E1D7-41AD-A814-9319070BD4DE}" presName="composite" presStyleCnt="0"/>
      <dgm:spPr/>
    </dgm:pt>
    <dgm:pt modelId="{CDA310E4-E782-466B-B285-332A8BB231E3}" type="pres">
      <dgm:prSet presAssocID="{C30CC843-E1D7-41AD-A814-9319070BD4DE}" presName="parTx" presStyleLbl="node1" presStyleIdx="0" presStyleCnt="4">
        <dgm:presLayoutVars>
          <dgm:chMax val="0"/>
          <dgm:chPref val="0"/>
          <dgm:bulletEnabled val="1"/>
        </dgm:presLayoutVars>
      </dgm:prSet>
      <dgm:spPr/>
      <dgm:t>
        <a:bodyPr/>
        <a:lstStyle/>
        <a:p>
          <a:endParaRPr lang="es-EC"/>
        </a:p>
      </dgm:t>
    </dgm:pt>
    <dgm:pt modelId="{9A8D2CB2-ECC5-40D6-BCA7-0DEE53D90955}" type="pres">
      <dgm:prSet presAssocID="{C30CC843-E1D7-41AD-A814-9319070BD4DE}" presName="parSh" presStyleLbl="node1" presStyleIdx="1" presStyleCnt="4"/>
      <dgm:spPr/>
      <dgm:t>
        <a:bodyPr/>
        <a:lstStyle/>
        <a:p>
          <a:endParaRPr lang="es-EC"/>
        </a:p>
      </dgm:t>
    </dgm:pt>
    <dgm:pt modelId="{D40D3C8D-F9CC-4BCC-844A-2E3E05AAF95E}" type="pres">
      <dgm:prSet presAssocID="{C30CC843-E1D7-41AD-A814-9319070BD4DE}" presName="desTx" presStyleLbl="fgAcc1" presStyleIdx="1" presStyleCnt="4">
        <dgm:presLayoutVars>
          <dgm:bulletEnabled val="1"/>
        </dgm:presLayoutVars>
      </dgm:prSet>
      <dgm:spPr/>
      <dgm:t>
        <a:bodyPr/>
        <a:lstStyle/>
        <a:p>
          <a:endParaRPr lang="es-EC"/>
        </a:p>
      </dgm:t>
    </dgm:pt>
    <dgm:pt modelId="{4F2B83F7-5D5B-4318-BEBA-2BEA885E1215}" type="pres">
      <dgm:prSet presAssocID="{398050F9-630C-42E5-9568-FFD23DBEC542}" presName="sibTrans" presStyleLbl="sibTrans2D1" presStyleIdx="1" presStyleCnt="3"/>
      <dgm:spPr/>
      <dgm:t>
        <a:bodyPr/>
        <a:lstStyle/>
        <a:p>
          <a:endParaRPr lang="es-EC"/>
        </a:p>
      </dgm:t>
    </dgm:pt>
    <dgm:pt modelId="{30C924CA-C565-4D74-8B5E-0AB6FD0069A7}" type="pres">
      <dgm:prSet presAssocID="{398050F9-630C-42E5-9568-FFD23DBEC542}" presName="connTx" presStyleLbl="sibTrans2D1" presStyleIdx="1" presStyleCnt="3"/>
      <dgm:spPr/>
      <dgm:t>
        <a:bodyPr/>
        <a:lstStyle/>
        <a:p>
          <a:endParaRPr lang="es-EC"/>
        </a:p>
      </dgm:t>
    </dgm:pt>
    <dgm:pt modelId="{7B45A3F9-E27B-4AC7-AA80-3F842091DC56}" type="pres">
      <dgm:prSet presAssocID="{806199BD-C9A5-4B52-BB15-6614E9B16F7B}" presName="composite" presStyleCnt="0"/>
      <dgm:spPr/>
    </dgm:pt>
    <dgm:pt modelId="{F5141E97-E667-4621-A9DC-399036FB3547}" type="pres">
      <dgm:prSet presAssocID="{806199BD-C9A5-4B52-BB15-6614E9B16F7B}" presName="parTx" presStyleLbl="node1" presStyleIdx="1" presStyleCnt="4">
        <dgm:presLayoutVars>
          <dgm:chMax val="0"/>
          <dgm:chPref val="0"/>
          <dgm:bulletEnabled val="1"/>
        </dgm:presLayoutVars>
      </dgm:prSet>
      <dgm:spPr/>
      <dgm:t>
        <a:bodyPr/>
        <a:lstStyle/>
        <a:p>
          <a:endParaRPr lang="es-EC"/>
        </a:p>
      </dgm:t>
    </dgm:pt>
    <dgm:pt modelId="{5E650435-0B00-40FE-90FC-9E1AD748F6A1}" type="pres">
      <dgm:prSet presAssocID="{806199BD-C9A5-4B52-BB15-6614E9B16F7B}" presName="parSh" presStyleLbl="node1" presStyleIdx="2" presStyleCnt="4"/>
      <dgm:spPr/>
      <dgm:t>
        <a:bodyPr/>
        <a:lstStyle/>
        <a:p>
          <a:endParaRPr lang="es-EC"/>
        </a:p>
      </dgm:t>
    </dgm:pt>
    <dgm:pt modelId="{549BD835-B10E-4E93-8755-92E977A23ACD}" type="pres">
      <dgm:prSet presAssocID="{806199BD-C9A5-4B52-BB15-6614E9B16F7B}" presName="desTx" presStyleLbl="fgAcc1" presStyleIdx="2" presStyleCnt="4">
        <dgm:presLayoutVars>
          <dgm:bulletEnabled val="1"/>
        </dgm:presLayoutVars>
      </dgm:prSet>
      <dgm:spPr/>
      <dgm:t>
        <a:bodyPr/>
        <a:lstStyle/>
        <a:p>
          <a:endParaRPr lang="es-EC"/>
        </a:p>
      </dgm:t>
    </dgm:pt>
    <dgm:pt modelId="{CA24B59D-AAE3-49FB-AA1B-060CA3090FA7}" type="pres">
      <dgm:prSet presAssocID="{19D15B52-7AF4-4580-8F79-FF974576AC31}" presName="sibTrans" presStyleLbl="sibTrans2D1" presStyleIdx="2" presStyleCnt="3"/>
      <dgm:spPr/>
      <dgm:t>
        <a:bodyPr/>
        <a:lstStyle/>
        <a:p>
          <a:endParaRPr lang="es-EC"/>
        </a:p>
      </dgm:t>
    </dgm:pt>
    <dgm:pt modelId="{CBC960EA-B41B-426C-94E2-C9C7E99AA0EF}" type="pres">
      <dgm:prSet presAssocID="{19D15B52-7AF4-4580-8F79-FF974576AC31}" presName="connTx" presStyleLbl="sibTrans2D1" presStyleIdx="2" presStyleCnt="3"/>
      <dgm:spPr/>
      <dgm:t>
        <a:bodyPr/>
        <a:lstStyle/>
        <a:p>
          <a:endParaRPr lang="es-EC"/>
        </a:p>
      </dgm:t>
    </dgm:pt>
    <dgm:pt modelId="{1D1EB646-3A2B-4F74-86BE-D252FB1C5DA1}" type="pres">
      <dgm:prSet presAssocID="{484B07D8-251B-4987-B5F7-7A2982392FA9}" presName="composite" presStyleCnt="0"/>
      <dgm:spPr/>
    </dgm:pt>
    <dgm:pt modelId="{EDF42967-F377-4E94-B79B-520D85C11407}" type="pres">
      <dgm:prSet presAssocID="{484B07D8-251B-4987-B5F7-7A2982392FA9}" presName="parTx" presStyleLbl="node1" presStyleIdx="2" presStyleCnt="4">
        <dgm:presLayoutVars>
          <dgm:chMax val="0"/>
          <dgm:chPref val="0"/>
          <dgm:bulletEnabled val="1"/>
        </dgm:presLayoutVars>
      </dgm:prSet>
      <dgm:spPr/>
      <dgm:t>
        <a:bodyPr/>
        <a:lstStyle/>
        <a:p>
          <a:endParaRPr lang="es-EC"/>
        </a:p>
      </dgm:t>
    </dgm:pt>
    <dgm:pt modelId="{1DE449E5-F2D8-4447-801E-2276E779C583}" type="pres">
      <dgm:prSet presAssocID="{484B07D8-251B-4987-B5F7-7A2982392FA9}" presName="parSh" presStyleLbl="node1" presStyleIdx="3" presStyleCnt="4"/>
      <dgm:spPr/>
      <dgm:t>
        <a:bodyPr/>
        <a:lstStyle/>
        <a:p>
          <a:endParaRPr lang="es-EC"/>
        </a:p>
      </dgm:t>
    </dgm:pt>
    <dgm:pt modelId="{6DD87D62-3301-4E38-B4E3-E0109646B1C2}" type="pres">
      <dgm:prSet presAssocID="{484B07D8-251B-4987-B5F7-7A2982392FA9}" presName="desTx" presStyleLbl="fgAcc1" presStyleIdx="3" presStyleCnt="4">
        <dgm:presLayoutVars>
          <dgm:bulletEnabled val="1"/>
        </dgm:presLayoutVars>
      </dgm:prSet>
      <dgm:spPr/>
      <dgm:t>
        <a:bodyPr/>
        <a:lstStyle/>
        <a:p>
          <a:endParaRPr lang="es-EC"/>
        </a:p>
      </dgm:t>
    </dgm:pt>
  </dgm:ptLst>
  <dgm:cxnLst>
    <dgm:cxn modelId="{1E253BF2-DD9E-40A0-A441-A67FF63063B6}" type="presOf" srcId="{398050F9-630C-42E5-9568-FFD23DBEC542}" destId="{4F2B83F7-5D5B-4318-BEBA-2BEA885E1215}" srcOrd="0" destOrd="0" presId="urn:microsoft.com/office/officeart/2005/8/layout/process3"/>
    <dgm:cxn modelId="{592BCD52-533E-4943-9241-0F5097E31014}" type="presOf" srcId="{4951DA77-FC44-4305-B689-BF254DF18E0E}" destId="{AE7067C3-E29C-46CA-AFDD-3C8C90FF796B}" srcOrd="0" destOrd="0" presId="urn:microsoft.com/office/officeart/2005/8/layout/process3"/>
    <dgm:cxn modelId="{C6651356-79CF-44EE-A8DC-ADF1AB08FE5F}" srcId="{FF93069C-FB00-488A-93C9-579D81BB8776}" destId="{4951DA77-FC44-4305-B689-BF254DF18E0E}" srcOrd="0" destOrd="0" parTransId="{2BC79C3A-9EDE-4726-92D9-496C24E90099}" sibTransId="{F21F7C23-D521-4CFE-926C-C702FC603637}"/>
    <dgm:cxn modelId="{311627E4-3702-4A61-81E3-9AA289EA3636}" type="presOf" srcId="{806199BD-C9A5-4B52-BB15-6614E9B16F7B}" destId="{5E650435-0B00-40FE-90FC-9E1AD748F6A1}" srcOrd="1" destOrd="0" presId="urn:microsoft.com/office/officeart/2005/8/layout/process3"/>
    <dgm:cxn modelId="{09EAB36E-23E8-400B-BFBD-9139E27D19A4}" srcId="{65FB11E0-4EDC-42A8-9012-216716921B55}" destId="{806199BD-C9A5-4B52-BB15-6614E9B16F7B}" srcOrd="2" destOrd="0" parTransId="{CE71BEC2-CB95-4398-B5E7-34B56AE7121E}" sibTransId="{19D15B52-7AF4-4580-8F79-FF974576AC31}"/>
    <dgm:cxn modelId="{9333351F-F697-46A3-BB6C-D11824A13260}" type="presOf" srcId="{398050F9-630C-42E5-9568-FFD23DBEC542}" destId="{30C924CA-C565-4D74-8B5E-0AB6FD0069A7}" srcOrd="1" destOrd="0" presId="urn:microsoft.com/office/officeart/2005/8/layout/process3"/>
    <dgm:cxn modelId="{BEFB96DE-01D5-4276-9B11-D69334232029}" type="presOf" srcId="{FF93069C-FB00-488A-93C9-579D81BB8776}" destId="{BA0B476E-DCC7-490B-9785-3801975199C2}" srcOrd="0" destOrd="0" presId="urn:microsoft.com/office/officeart/2005/8/layout/process3"/>
    <dgm:cxn modelId="{3E6BD289-C108-4FB8-953C-4E4B1DB8FF92}" type="presOf" srcId="{484B07D8-251B-4987-B5F7-7A2982392FA9}" destId="{1DE449E5-F2D8-4447-801E-2276E779C583}" srcOrd="1" destOrd="0" presId="urn:microsoft.com/office/officeart/2005/8/layout/process3"/>
    <dgm:cxn modelId="{86727CFE-C488-4665-8A43-10BEFD86373B}" type="presOf" srcId="{7C70EBCC-0AE6-4461-B3CC-3586DE8EBA28}" destId="{E7486B9A-39B5-4883-9414-C32A6B05C7F5}" srcOrd="0" destOrd="0" presId="urn:microsoft.com/office/officeart/2005/8/layout/process3"/>
    <dgm:cxn modelId="{F64D2A02-2808-4CCC-A4E5-FE0787D482A9}" type="presOf" srcId="{DB591277-9D25-419D-AA6D-FC9464C35E4A}" destId="{549BD835-B10E-4E93-8755-92E977A23ACD}" srcOrd="0" destOrd="0" presId="urn:microsoft.com/office/officeart/2005/8/layout/process3"/>
    <dgm:cxn modelId="{A636CEC9-10CA-41EB-ACFC-1E27F53FFDEC}" type="presOf" srcId="{484B07D8-251B-4987-B5F7-7A2982392FA9}" destId="{EDF42967-F377-4E94-B79B-520D85C11407}" srcOrd="0" destOrd="0" presId="urn:microsoft.com/office/officeart/2005/8/layout/process3"/>
    <dgm:cxn modelId="{280C3EDC-31AF-45B9-9654-CF85083789CB}" type="presOf" srcId="{806199BD-C9A5-4B52-BB15-6614E9B16F7B}" destId="{F5141E97-E667-4621-A9DC-399036FB3547}" srcOrd="0" destOrd="0" presId="urn:microsoft.com/office/officeart/2005/8/layout/process3"/>
    <dgm:cxn modelId="{07E7F699-61E8-4EBC-933A-037CF0C38476}" type="presOf" srcId="{C30CC843-E1D7-41AD-A814-9319070BD4DE}" destId="{9A8D2CB2-ECC5-40D6-BCA7-0DEE53D90955}" srcOrd="1" destOrd="0" presId="urn:microsoft.com/office/officeart/2005/8/layout/process3"/>
    <dgm:cxn modelId="{7E6068A6-E531-46F0-BA75-5EF7CFA05C0A}" type="presOf" srcId="{7C70EBCC-0AE6-4461-B3CC-3586DE8EBA28}" destId="{FB20C4BB-4C31-4AEA-BD6D-AB25F3FDC4F0}" srcOrd="1" destOrd="0" presId="urn:microsoft.com/office/officeart/2005/8/layout/process3"/>
    <dgm:cxn modelId="{9EF4BBC6-D7E6-4CFD-86E1-43A0BF1D8D77}" type="presOf" srcId="{65FB11E0-4EDC-42A8-9012-216716921B55}" destId="{86B4B9D4-74C1-4B1E-8F5E-A94305FFACC5}" srcOrd="0" destOrd="0" presId="urn:microsoft.com/office/officeart/2005/8/layout/process3"/>
    <dgm:cxn modelId="{FEF3E506-5010-4CE5-9485-9B233E5A2C25}" srcId="{65FB11E0-4EDC-42A8-9012-216716921B55}" destId="{C30CC843-E1D7-41AD-A814-9319070BD4DE}" srcOrd="1" destOrd="0" parTransId="{47972043-DD66-458C-B63F-0DBA9507EC38}" sibTransId="{398050F9-630C-42E5-9568-FFD23DBEC542}"/>
    <dgm:cxn modelId="{B6E6652C-0E8A-4FF6-BCE5-6291688684FE}" srcId="{C30CC843-E1D7-41AD-A814-9319070BD4DE}" destId="{443C9220-611B-46F2-A00D-3E437FE6FB44}" srcOrd="0" destOrd="0" parTransId="{53065A17-5C08-4CCD-817B-6E0D9FB8871E}" sibTransId="{B56E1D4B-F79A-4D55-8109-D529F08E2943}"/>
    <dgm:cxn modelId="{1D88C547-1BC5-4D70-A1AA-0FE0E60F5C6A}" type="presOf" srcId="{FF93069C-FB00-488A-93C9-579D81BB8776}" destId="{38562B40-9CF8-497E-A355-7DDDE85CA335}" srcOrd="1" destOrd="0" presId="urn:microsoft.com/office/officeart/2005/8/layout/process3"/>
    <dgm:cxn modelId="{0C37165A-021B-47B3-935D-51557DD7A273}" type="presOf" srcId="{A0FFEDE3-A02B-43D4-B42E-5F600D42CF5D}" destId="{6DD87D62-3301-4E38-B4E3-E0109646B1C2}" srcOrd="0" destOrd="0" presId="urn:microsoft.com/office/officeart/2005/8/layout/process3"/>
    <dgm:cxn modelId="{37F844DD-7570-4710-BFCA-39CD1CD62EB3}" type="presOf" srcId="{443C9220-611B-46F2-A00D-3E437FE6FB44}" destId="{D40D3C8D-F9CC-4BCC-844A-2E3E05AAF95E}" srcOrd="0" destOrd="0" presId="urn:microsoft.com/office/officeart/2005/8/layout/process3"/>
    <dgm:cxn modelId="{AE327411-953E-419C-98C8-B0EF92D0C62C}" srcId="{806199BD-C9A5-4B52-BB15-6614E9B16F7B}" destId="{DB591277-9D25-419D-AA6D-FC9464C35E4A}" srcOrd="0" destOrd="0" parTransId="{59AD037E-0465-4D1D-8910-9652B79F001A}" sibTransId="{94D2FD7C-AB36-4E1C-9631-DBFF759AF8DD}"/>
    <dgm:cxn modelId="{5BE6923E-A54E-4EB6-9FE7-D30F39E9277C}" type="presOf" srcId="{C30CC843-E1D7-41AD-A814-9319070BD4DE}" destId="{CDA310E4-E782-466B-B285-332A8BB231E3}" srcOrd="0" destOrd="0" presId="urn:microsoft.com/office/officeart/2005/8/layout/process3"/>
    <dgm:cxn modelId="{0846493D-D834-4537-A869-27F14D7FC25E}" type="presOf" srcId="{19D15B52-7AF4-4580-8F79-FF974576AC31}" destId="{CBC960EA-B41B-426C-94E2-C9C7E99AA0EF}" srcOrd="1" destOrd="0" presId="urn:microsoft.com/office/officeart/2005/8/layout/process3"/>
    <dgm:cxn modelId="{2C3681DE-6BF1-4E23-8F49-AF728B3F9FB1}" srcId="{65FB11E0-4EDC-42A8-9012-216716921B55}" destId="{FF93069C-FB00-488A-93C9-579D81BB8776}" srcOrd="0" destOrd="0" parTransId="{F757CA6E-1E5C-470F-9A18-17857FD616C0}" sibTransId="{7C70EBCC-0AE6-4461-B3CC-3586DE8EBA28}"/>
    <dgm:cxn modelId="{B935CB2E-D368-4F6E-94B8-5A8CDC3BCAE3}" type="presOf" srcId="{19D15B52-7AF4-4580-8F79-FF974576AC31}" destId="{CA24B59D-AAE3-49FB-AA1B-060CA3090FA7}" srcOrd="0" destOrd="0" presId="urn:microsoft.com/office/officeart/2005/8/layout/process3"/>
    <dgm:cxn modelId="{68A72474-9EA3-4116-ABF2-F0F42005B78F}" srcId="{484B07D8-251B-4987-B5F7-7A2982392FA9}" destId="{A0FFEDE3-A02B-43D4-B42E-5F600D42CF5D}" srcOrd="0" destOrd="0" parTransId="{113D6A9B-3CA0-4A3D-B1A2-59AE44C9C8AE}" sibTransId="{59459521-5252-486C-9B2B-0EFD504FE5FA}"/>
    <dgm:cxn modelId="{6EC9556E-B1F4-4174-82A6-C36B57FD206E}" srcId="{65FB11E0-4EDC-42A8-9012-216716921B55}" destId="{484B07D8-251B-4987-B5F7-7A2982392FA9}" srcOrd="3" destOrd="0" parTransId="{942AD6CE-AF51-4EF3-8FAC-BEE1BBDCEA19}" sibTransId="{FF513D16-790D-4A69-B3E1-D818A2C7B533}"/>
    <dgm:cxn modelId="{FED61AB2-8A36-4328-9863-66E1F2EC26D3}" type="presParOf" srcId="{86B4B9D4-74C1-4B1E-8F5E-A94305FFACC5}" destId="{D363F839-67DF-4DAF-87DA-8FB82FC67E50}" srcOrd="0" destOrd="0" presId="urn:microsoft.com/office/officeart/2005/8/layout/process3"/>
    <dgm:cxn modelId="{76DCB02D-8F5D-4F5A-B3C6-A5B3910FB999}" type="presParOf" srcId="{D363F839-67DF-4DAF-87DA-8FB82FC67E50}" destId="{BA0B476E-DCC7-490B-9785-3801975199C2}" srcOrd="0" destOrd="0" presId="urn:microsoft.com/office/officeart/2005/8/layout/process3"/>
    <dgm:cxn modelId="{781C5987-F428-4644-BF6B-A60B45703099}" type="presParOf" srcId="{D363F839-67DF-4DAF-87DA-8FB82FC67E50}" destId="{38562B40-9CF8-497E-A355-7DDDE85CA335}" srcOrd="1" destOrd="0" presId="urn:microsoft.com/office/officeart/2005/8/layout/process3"/>
    <dgm:cxn modelId="{3287FCF2-A00A-4437-97A1-377FB44118ED}" type="presParOf" srcId="{D363F839-67DF-4DAF-87DA-8FB82FC67E50}" destId="{AE7067C3-E29C-46CA-AFDD-3C8C90FF796B}" srcOrd="2" destOrd="0" presId="urn:microsoft.com/office/officeart/2005/8/layout/process3"/>
    <dgm:cxn modelId="{74FAAA65-A906-49AC-BE75-C82BB7C3A739}" type="presParOf" srcId="{86B4B9D4-74C1-4B1E-8F5E-A94305FFACC5}" destId="{E7486B9A-39B5-4883-9414-C32A6B05C7F5}" srcOrd="1" destOrd="0" presId="urn:microsoft.com/office/officeart/2005/8/layout/process3"/>
    <dgm:cxn modelId="{519C2D3A-9269-49C2-8A57-45C4C2875C42}" type="presParOf" srcId="{E7486B9A-39B5-4883-9414-C32A6B05C7F5}" destId="{FB20C4BB-4C31-4AEA-BD6D-AB25F3FDC4F0}" srcOrd="0" destOrd="0" presId="urn:microsoft.com/office/officeart/2005/8/layout/process3"/>
    <dgm:cxn modelId="{484042A3-E44B-4E2B-91C1-CB27C69CEB94}" type="presParOf" srcId="{86B4B9D4-74C1-4B1E-8F5E-A94305FFACC5}" destId="{83864395-540D-4913-A3FB-96B8ED9FBF13}" srcOrd="2" destOrd="0" presId="urn:microsoft.com/office/officeart/2005/8/layout/process3"/>
    <dgm:cxn modelId="{17A2F285-0B3F-4723-B214-5B17C05D411F}" type="presParOf" srcId="{83864395-540D-4913-A3FB-96B8ED9FBF13}" destId="{CDA310E4-E782-466B-B285-332A8BB231E3}" srcOrd="0" destOrd="0" presId="urn:microsoft.com/office/officeart/2005/8/layout/process3"/>
    <dgm:cxn modelId="{86A98FDA-5572-40D3-AF3B-27A75589F506}" type="presParOf" srcId="{83864395-540D-4913-A3FB-96B8ED9FBF13}" destId="{9A8D2CB2-ECC5-40D6-BCA7-0DEE53D90955}" srcOrd="1" destOrd="0" presId="urn:microsoft.com/office/officeart/2005/8/layout/process3"/>
    <dgm:cxn modelId="{FC039AE4-1D89-48FC-8150-C79E730292BB}" type="presParOf" srcId="{83864395-540D-4913-A3FB-96B8ED9FBF13}" destId="{D40D3C8D-F9CC-4BCC-844A-2E3E05AAF95E}" srcOrd="2" destOrd="0" presId="urn:microsoft.com/office/officeart/2005/8/layout/process3"/>
    <dgm:cxn modelId="{00D89CB2-6453-4072-8168-F678D2D96F57}" type="presParOf" srcId="{86B4B9D4-74C1-4B1E-8F5E-A94305FFACC5}" destId="{4F2B83F7-5D5B-4318-BEBA-2BEA885E1215}" srcOrd="3" destOrd="0" presId="urn:microsoft.com/office/officeart/2005/8/layout/process3"/>
    <dgm:cxn modelId="{0CA809B7-8165-4C24-AB02-BF02C5559EAE}" type="presParOf" srcId="{4F2B83F7-5D5B-4318-BEBA-2BEA885E1215}" destId="{30C924CA-C565-4D74-8B5E-0AB6FD0069A7}" srcOrd="0" destOrd="0" presId="urn:microsoft.com/office/officeart/2005/8/layout/process3"/>
    <dgm:cxn modelId="{A87D04AF-4EA3-415A-8170-AA91022BD64C}" type="presParOf" srcId="{86B4B9D4-74C1-4B1E-8F5E-A94305FFACC5}" destId="{7B45A3F9-E27B-4AC7-AA80-3F842091DC56}" srcOrd="4" destOrd="0" presId="urn:microsoft.com/office/officeart/2005/8/layout/process3"/>
    <dgm:cxn modelId="{3A390596-B735-442C-A2E0-5AB699FA940F}" type="presParOf" srcId="{7B45A3F9-E27B-4AC7-AA80-3F842091DC56}" destId="{F5141E97-E667-4621-A9DC-399036FB3547}" srcOrd="0" destOrd="0" presId="urn:microsoft.com/office/officeart/2005/8/layout/process3"/>
    <dgm:cxn modelId="{DA9CA72A-6205-4C22-BBE5-077E6AC61C1B}" type="presParOf" srcId="{7B45A3F9-E27B-4AC7-AA80-3F842091DC56}" destId="{5E650435-0B00-40FE-90FC-9E1AD748F6A1}" srcOrd="1" destOrd="0" presId="urn:microsoft.com/office/officeart/2005/8/layout/process3"/>
    <dgm:cxn modelId="{02851411-F1FF-4B25-9653-F6FBA9931C68}" type="presParOf" srcId="{7B45A3F9-E27B-4AC7-AA80-3F842091DC56}" destId="{549BD835-B10E-4E93-8755-92E977A23ACD}" srcOrd="2" destOrd="0" presId="urn:microsoft.com/office/officeart/2005/8/layout/process3"/>
    <dgm:cxn modelId="{9FF3B8E6-A93A-4E80-9D38-184100DEB354}" type="presParOf" srcId="{86B4B9D4-74C1-4B1E-8F5E-A94305FFACC5}" destId="{CA24B59D-AAE3-49FB-AA1B-060CA3090FA7}" srcOrd="5" destOrd="0" presId="urn:microsoft.com/office/officeart/2005/8/layout/process3"/>
    <dgm:cxn modelId="{2E7D4ADF-52E8-46D7-8181-49657E41B6F1}" type="presParOf" srcId="{CA24B59D-AAE3-49FB-AA1B-060CA3090FA7}" destId="{CBC960EA-B41B-426C-94E2-C9C7E99AA0EF}" srcOrd="0" destOrd="0" presId="urn:microsoft.com/office/officeart/2005/8/layout/process3"/>
    <dgm:cxn modelId="{57683604-A8CA-4AC5-87BF-9572EA6BB516}" type="presParOf" srcId="{86B4B9D4-74C1-4B1E-8F5E-A94305FFACC5}" destId="{1D1EB646-3A2B-4F74-86BE-D252FB1C5DA1}" srcOrd="6" destOrd="0" presId="urn:microsoft.com/office/officeart/2005/8/layout/process3"/>
    <dgm:cxn modelId="{D3593FFD-7183-49ED-A1ED-5075DCF22F4F}" type="presParOf" srcId="{1D1EB646-3A2B-4F74-86BE-D252FB1C5DA1}" destId="{EDF42967-F377-4E94-B79B-520D85C11407}" srcOrd="0" destOrd="0" presId="urn:microsoft.com/office/officeart/2005/8/layout/process3"/>
    <dgm:cxn modelId="{F3358F80-10E8-4E43-A608-E9883896A543}" type="presParOf" srcId="{1D1EB646-3A2B-4F74-86BE-D252FB1C5DA1}" destId="{1DE449E5-F2D8-4447-801E-2276E779C583}" srcOrd="1" destOrd="0" presId="urn:microsoft.com/office/officeart/2005/8/layout/process3"/>
    <dgm:cxn modelId="{ED1E9EEA-901C-41EA-98DD-5D79B67F4BCE}" type="presParOf" srcId="{1D1EB646-3A2B-4F74-86BE-D252FB1C5DA1}" destId="{6DD87D62-3301-4E38-B4E3-E0109646B1C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A4B8667-8E77-4F40-ACF9-309A5F354935}" type="doc">
      <dgm:prSet loTypeId="urn:microsoft.com/office/officeart/2005/8/layout/list1" loCatId="list" qsTypeId="urn:microsoft.com/office/officeart/2005/8/quickstyle/simple3" qsCatId="simple" csTypeId="urn:microsoft.com/office/officeart/2005/8/colors/accent2_5" csCatId="accent2" phldr="1"/>
      <dgm:spPr/>
      <dgm:t>
        <a:bodyPr/>
        <a:lstStyle/>
        <a:p>
          <a:endParaRPr lang="es-EC"/>
        </a:p>
      </dgm:t>
    </dgm:pt>
    <dgm:pt modelId="{5F7A4059-0AAD-48A9-9CB5-0683428EBCFD}">
      <dgm:prSet custT="1"/>
      <dgm:spPr/>
      <dgm:t>
        <a:bodyPr/>
        <a:lstStyle/>
        <a:p>
          <a:r>
            <a:rPr lang="es-EC" sz="2200" b="0" dirty="0"/>
            <a:t>Escuela Politécnica Nacional</a:t>
          </a:r>
        </a:p>
      </dgm:t>
    </dgm:pt>
    <dgm:pt modelId="{F20C9777-3F3C-4F04-9B48-B97E3FF2EAB5}" type="parTrans" cxnId="{A26B0770-9786-41E6-900C-BB5D7EEA43A6}">
      <dgm:prSet/>
      <dgm:spPr/>
      <dgm:t>
        <a:bodyPr/>
        <a:lstStyle/>
        <a:p>
          <a:endParaRPr lang="es-EC" sz="2200" b="0"/>
        </a:p>
      </dgm:t>
    </dgm:pt>
    <dgm:pt modelId="{EC84DEAA-10BE-4CC6-93C6-DA65B696163F}" type="sibTrans" cxnId="{A26B0770-9786-41E6-900C-BB5D7EEA43A6}">
      <dgm:prSet/>
      <dgm:spPr/>
      <dgm:t>
        <a:bodyPr/>
        <a:lstStyle/>
        <a:p>
          <a:endParaRPr lang="es-EC" sz="2200" b="0"/>
        </a:p>
      </dgm:t>
    </dgm:pt>
    <dgm:pt modelId="{1A8098D4-87AB-408D-98E7-117A805177B6}">
      <dgm:prSet custT="1"/>
      <dgm:spPr/>
      <dgm:t>
        <a:bodyPr/>
        <a:lstStyle/>
        <a:p>
          <a:r>
            <a:rPr lang="es-EC" sz="2200" b="0"/>
            <a:t>Escuela Politécnica del Litoral</a:t>
          </a:r>
        </a:p>
      </dgm:t>
    </dgm:pt>
    <dgm:pt modelId="{4C1AAF0F-3F0F-4D7D-A728-73ECF3DAA537}" type="parTrans" cxnId="{E948CAF1-0256-40A8-B5D5-CCD6CB8FC194}">
      <dgm:prSet/>
      <dgm:spPr/>
      <dgm:t>
        <a:bodyPr/>
        <a:lstStyle/>
        <a:p>
          <a:endParaRPr lang="es-EC" sz="2200" b="0"/>
        </a:p>
      </dgm:t>
    </dgm:pt>
    <dgm:pt modelId="{4BFA4971-6DAC-4F05-8CFE-10A09B9A1D33}" type="sibTrans" cxnId="{E948CAF1-0256-40A8-B5D5-CCD6CB8FC194}">
      <dgm:prSet/>
      <dgm:spPr/>
      <dgm:t>
        <a:bodyPr/>
        <a:lstStyle/>
        <a:p>
          <a:endParaRPr lang="es-EC" sz="2200" b="0"/>
        </a:p>
      </dgm:t>
    </dgm:pt>
    <dgm:pt modelId="{E936CBCF-219E-41B2-8250-31D8E255E777}">
      <dgm:prSet custT="1"/>
      <dgm:spPr/>
      <dgm:t>
        <a:bodyPr/>
        <a:lstStyle/>
        <a:p>
          <a:r>
            <a:rPr lang="es-EC" sz="2200" b="0"/>
            <a:t>Pontificia Universidad Católica del Ecuador</a:t>
          </a:r>
        </a:p>
      </dgm:t>
    </dgm:pt>
    <dgm:pt modelId="{CED31871-E8FA-46B4-AB29-F1C2A2C8714F}" type="parTrans" cxnId="{B9A880EB-2D2A-4986-BE0D-14A8E6B3DB09}">
      <dgm:prSet/>
      <dgm:spPr/>
      <dgm:t>
        <a:bodyPr/>
        <a:lstStyle/>
        <a:p>
          <a:endParaRPr lang="es-EC" sz="2200" b="0"/>
        </a:p>
      </dgm:t>
    </dgm:pt>
    <dgm:pt modelId="{6CFD641A-01FC-433B-80AB-D4676E1F8F24}" type="sibTrans" cxnId="{B9A880EB-2D2A-4986-BE0D-14A8E6B3DB09}">
      <dgm:prSet/>
      <dgm:spPr/>
      <dgm:t>
        <a:bodyPr/>
        <a:lstStyle/>
        <a:p>
          <a:endParaRPr lang="es-EC" sz="2200" b="0"/>
        </a:p>
      </dgm:t>
    </dgm:pt>
    <dgm:pt modelId="{4353EBBD-FEC4-4A52-A8EE-1DD81C4DF66C}">
      <dgm:prSet custT="1"/>
      <dgm:spPr/>
      <dgm:t>
        <a:bodyPr/>
        <a:lstStyle/>
        <a:p>
          <a:r>
            <a:rPr lang="es-EC" sz="2200" b="0"/>
            <a:t>Universidad Central del Ecuador</a:t>
          </a:r>
        </a:p>
      </dgm:t>
    </dgm:pt>
    <dgm:pt modelId="{FA6276E7-D9D2-482B-8282-DD73A02522C3}" type="parTrans" cxnId="{CC5E3713-FD4C-47BC-87CD-8FBCF0E4C047}">
      <dgm:prSet/>
      <dgm:spPr/>
      <dgm:t>
        <a:bodyPr/>
        <a:lstStyle/>
        <a:p>
          <a:endParaRPr lang="es-EC" sz="2200" b="0"/>
        </a:p>
      </dgm:t>
    </dgm:pt>
    <dgm:pt modelId="{4A5960FD-2F6E-440F-860F-5EB71A39370A}" type="sibTrans" cxnId="{CC5E3713-FD4C-47BC-87CD-8FBCF0E4C047}">
      <dgm:prSet/>
      <dgm:spPr/>
      <dgm:t>
        <a:bodyPr/>
        <a:lstStyle/>
        <a:p>
          <a:endParaRPr lang="es-EC" sz="2200" b="0"/>
        </a:p>
      </dgm:t>
    </dgm:pt>
    <dgm:pt modelId="{72E8BCC1-5651-451F-8205-7BE0D54F225B}">
      <dgm:prSet custT="1"/>
      <dgm:spPr/>
      <dgm:t>
        <a:bodyPr/>
        <a:lstStyle/>
        <a:p>
          <a:r>
            <a:rPr lang="es-EC" sz="2200" b="0" dirty="0"/>
            <a:t>Universidad Politécnica Salesiana</a:t>
          </a:r>
        </a:p>
      </dgm:t>
    </dgm:pt>
    <dgm:pt modelId="{6EF110D3-A4D5-4930-BCD4-F0249AABA43D}" type="parTrans" cxnId="{58C7FCDB-7702-4F9A-A959-8998056AB11B}">
      <dgm:prSet/>
      <dgm:spPr/>
      <dgm:t>
        <a:bodyPr/>
        <a:lstStyle/>
        <a:p>
          <a:endParaRPr lang="es-EC" sz="2200" b="0"/>
        </a:p>
      </dgm:t>
    </dgm:pt>
    <dgm:pt modelId="{8123A65B-CECC-4412-8168-64714B1F8A9E}" type="sibTrans" cxnId="{58C7FCDB-7702-4F9A-A959-8998056AB11B}">
      <dgm:prSet/>
      <dgm:spPr/>
      <dgm:t>
        <a:bodyPr/>
        <a:lstStyle/>
        <a:p>
          <a:endParaRPr lang="es-EC" sz="2200" b="0"/>
        </a:p>
      </dgm:t>
    </dgm:pt>
    <dgm:pt modelId="{3483D3BB-58D5-46BC-B9EF-D9B37321E1B2}">
      <dgm:prSet custT="1"/>
      <dgm:spPr/>
      <dgm:t>
        <a:bodyPr/>
        <a:lstStyle/>
        <a:p>
          <a:r>
            <a:rPr lang="es-EC" sz="2200" b="0"/>
            <a:t>Servicio Ecuatoriano de Capacitación Profesional</a:t>
          </a:r>
        </a:p>
      </dgm:t>
    </dgm:pt>
    <dgm:pt modelId="{3C6E6894-B44F-412F-90E5-32B8BD5A8E7A}" type="parTrans" cxnId="{E47FD3DC-CE34-46BD-AFFD-91A64328DA42}">
      <dgm:prSet/>
      <dgm:spPr/>
      <dgm:t>
        <a:bodyPr/>
        <a:lstStyle/>
        <a:p>
          <a:endParaRPr lang="es-EC" sz="2200" b="0"/>
        </a:p>
      </dgm:t>
    </dgm:pt>
    <dgm:pt modelId="{A23BC06B-55A6-40A5-8285-D0A56C121A3A}" type="sibTrans" cxnId="{E47FD3DC-CE34-46BD-AFFD-91A64328DA42}">
      <dgm:prSet/>
      <dgm:spPr/>
      <dgm:t>
        <a:bodyPr/>
        <a:lstStyle/>
        <a:p>
          <a:endParaRPr lang="es-EC" sz="2200" b="0"/>
        </a:p>
      </dgm:t>
    </dgm:pt>
    <dgm:pt modelId="{0F422D9F-C2C1-459F-B442-500FA797B77C}">
      <dgm:prSet custT="1"/>
      <dgm:spPr/>
      <dgm:t>
        <a:bodyPr/>
        <a:lstStyle/>
        <a:p>
          <a:r>
            <a:rPr lang="es-EC" sz="2200" b="0" dirty="0"/>
            <a:t>Instituto de Altos Estudios Naciones</a:t>
          </a:r>
        </a:p>
      </dgm:t>
    </dgm:pt>
    <dgm:pt modelId="{047A8A76-99E7-4985-BD31-6142303DF995}" type="parTrans" cxnId="{3BB205DC-7D8D-41FA-80BC-56876C3B91DC}">
      <dgm:prSet/>
      <dgm:spPr/>
      <dgm:t>
        <a:bodyPr/>
        <a:lstStyle/>
        <a:p>
          <a:endParaRPr lang="es-EC" sz="2200" b="0"/>
        </a:p>
      </dgm:t>
    </dgm:pt>
    <dgm:pt modelId="{C23A553F-3B1A-47FF-BF84-4B30EDFB3125}" type="sibTrans" cxnId="{3BB205DC-7D8D-41FA-80BC-56876C3B91DC}">
      <dgm:prSet/>
      <dgm:spPr/>
      <dgm:t>
        <a:bodyPr/>
        <a:lstStyle/>
        <a:p>
          <a:endParaRPr lang="es-EC" sz="2200" b="0"/>
        </a:p>
      </dgm:t>
    </dgm:pt>
    <dgm:pt modelId="{ECBF252E-E6E9-488B-8A32-420099E24C84}">
      <dgm:prSet custT="1"/>
      <dgm:spPr/>
      <dgm:t>
        <a:bodyPr/>
        <a:lstStyle/>
        <a:p>
          <a:r>
            <a:rPr lang="es-EC" sz="2200" b="0"/>
            <a:t>Universidad </a:t>
          </a:r>
          <a:r>
            <a:rPr lang="es-EC" sz="2200" b="0" dirty="0"/>
            <a:t>Internacional del Ecuador</a:t>
          </a:r>
        </a:p>
      </dgm:t>
    </dgm:pt>
    <dgm:pt modelId="{1785AD6A-26DC-4F67-87C2-D5859545363B}" type="parTrans" cxnId="{D7E7F033-4423-41CC-B106-D9085B3C702E}">
      <dgm:prSet/>
      <dgm:spPr/>
      <dgm:t>
        <a:bodyPr/>
        <a:lstStyle/>
        <a:p>
          <a:endParaRPr lang="es-EC"/>
        </a:p>
      </dgm:t>
    </dgm:pt>
    <dgm:pt modelId="{155DC756-0568-463E-BBCA-87D93DBDEDCE}" type="sibTrans" cxnId="{D7E7F033-4423-41CC-B106-D9085B3C702E}">
      <dgm:prSet/>
      <dgm:spPr/>
      <dgm:t>
        <a:bodyPr/>
        <a:lstStyle/>
        <a:p>
          <a:endParaRPr lang="es-EC"/>
        </a:p>
      </dgm:t>
    </dgm:pt>
    <dgm:pt modelId="{52FD1021-CF46-4FBA-BB55-2FA4EFF1E2FB}" type="pres">
      <dgm:prSet presAssocID="{5A4B8667-8E77-4F40-ACF9-309A5F354935}" presName="linear" presStyleCnt="0">
        <dgm:presLayoutVars>
          <dgm:dir/>
          <dgm:animLvl val="lvl"/>
          <dgm:resizeHandles val="exact"/>
        </dgm:presLayoutVars>
      </dgm:prSet>
      <dgm:spPr/>
      <dgm:t>
        <a:bodyPr/>
        <a:lstStyle/>
        <a:p>
          <a:endParaRPr lang="es-EC"/>
        </a:p>
      </dgm:t>
    </dgm:pt>
    <dgm:pt modelId="{C5D2109B-E524-4FE6-8687-5518A0DA60BB}" type="pres">
      <dgm:prSet presAssocID="{5F7A4059-0AAD-48A9-9CB5-0683428EBCFD}" presName="parentLin" presStyleCnt="0"/>
      <dgm:spPr/>
    </dgm:pt>
    <dgm:pt modelId="{F095E0C5-4A9C-4D11-992E-9AF34794130D}" type="pres">
      <dgm:prSet presAssocID="{5F7A4059-0AAD-48A9-9CB5-0683428EBCFD}" presName="parentLeftMargin" presStyleLbl="node1" presStyleIdx="0" presStyleCnt="8"/>
      <dgm:spPr/>
      <dgm:t>
        <a:bodyPr/>
        <a:lstStyle/>
        <a:p>
          <a:endParaRPr lang="es-EC"/>
        </a:p>
      </dgm:t>
    </dgm:pt>
    <dgm:pt modelId="{6C9DF4D6-319D-48AE-B9E1-E0512173E385}" type="pres">
      <dgm:prSet presAssocID="{5F7A4059-0AAD-48A9-9CB5-0683428EBCFD}" presName="parentText" presStyleLbl="node1" presStyleIdx="0" presStyleCnt="8" custScaleX="118706">
        <dgm:presLayoutVars>
          <dgm:chMax val="0"/>
          <dgm:bulletEnabled val="1"/>
        </dgm:presLayoutVars>
      </dgm:prSet>
      <dgm:spPr/>
      <dgm:t>
        <a:bodyPr/>
        <a:lstStyle/>
        <a:p>
          <a:endParaRPr lang="es-EC"/>
        </a:p>
      </dgm:t>
    </dgm:pt>
    <dgm:pt modelId="{45476D54-6EF8-4F79-931E-3356DBAAFA09}" type="pres">
      <dgm:prSet presAssocID="{5F7A4059-0AAD-48A9-9CB5-0683428EBCFD}" presName="negativeSpace" presStyleCnt="0"/>
      <dgm:spPr/>
    </dgm:pt>
    <dgm:pt modelId="{CDFD3F48-5486-4AB1-BF18-FCAD88DD39FF}" type="pres">
      <dgm:prSet presAssocID="{5F7A4059-0AAD-48A9-9CB5-0683428EBCFD}" presName="childText" presStyleLbl="conFgAcc1" presStyleIdx="0" presStyleCnt="8">
        <dgm:presLayoutVars>
          <dgm:bulletEnabled val="1"/>
        </dgm:presLayoutVars>
      </dgm:prSet>
      <dgm:spPr/>
    </dgm:pt>
    <dgm:pt modelId="{A6D8B636-C321-425A-BC1F-1B5FE6723FD4}" type="pres">
      <dgm:prSet presAssocID="{EC84DEAA-10BE-4CC6-93C6-DA65B696163F}" presName="spaceBetweenRectangles" presStyleCnt="0"/>
      <dgm:spPr/>
    </dgm:pt>
    <dgm:pt modelId="{19C4AC24-6C22-46D2-A23E-6BEEB9D34E45}" type="pres">
      <dgm:prSet presAssocID="{1A8098D4-87AB-408D-98E7-117A805177B6}" presName="parentLin" presStyleCnt="0"/>
      <dgm:spPr/>
    </dgm:pt>
    <dgm:pt modelId="{AF2F701F-52C0-4946-AC71-D9219FFEB61C}" type="pres">
      <dgm:prSet presAssocID="{1A8098D4-87AB-408D-98E7-117A805177B6}" presName="parentLeftMargin" presStyleLbl="node1" presStyleIdx="0" presStyleCnt="8"/>
      <dgm:spPr/>
      <dgm:t>
        <a:bodyPr/>
        <a:lstStyle/>
        <a:p>
          <a:endParaRPr lang="es-EC"/>
        </a:p>
      </dgm:t>
    </dgm:pt>
    <dgm:pt modelId="{B25BD5EC-09B4-41BB-AC9B-12254C684F30}" type="pres">
      <dgm:prSet presAssocID="{1A8098D4-87AB-408D-98E7-117A805177B6}" presName="parentText" presStyleLbl="node1" presStyleIdx="1" presStyleCnt="8" custScaleX="118706">
        <dgm:presLayoutVars>
          <dgm:chMax val="0"/>
          <dgm:bulletEnabled val="1"/>
        </dgm:presLayoutVars>
      </dgm:prSet>
      <dgm:spPr/>
      <dgm:t>
        <a:bodyPr/>
        <a:lstStyle/>
        <a:p>
          <a:endParaRPr lang="es-EC"/>
        </a:p>
      </dgm:t>
    </dgm:pt>
    <dgm:pt modelId="{4743AD3D-441D-43E2-ADF3-5357898FAF89}" type="pres">
      <dgm:prSet presAssocID="{1A8098D4-87AB-408D-98E7-117A805177B6}" presName="negativeSpace" presStyleCnt="0"/>
      <dgm:spPr/>
    </dgm:pt>
    <dgm:pt modelId="{0EB2157B-B261-44F4-A12E-A35C35D4668F}" type="pres">
      <dgm:prSet presAssocID="{1A8098D4-87AB-408D-98E7-117A805177B6}" presName="childText" presStyleLbl="conFgAcc1" presStyleIdx="1" presStyleCnt="8">
        <dgm:presLayoutVars>
          <dgm:bulletEnabled val="1"/>
        </dgm:presLayoutVars>
      </dgm:prSet>
      <dgm:spPr/>
    </dgm:pt>
    <dgm:pt modelId="{44843248-8467-4899-9D1F-D4D7C68927F9}" type="pres">
      <dgm:prSet presAssocID="{4BFA4971-6DAC-4F05-8CFE-10A09B9A1D33}" presName="spaceBetweenRectangles" presStyleCnt="0"/>
      <dgm:spPr/>
    </dgm:pt>
    <dgm:pt modelId="{EA62E151-5FE8-4B09-9E80-BA9C0EBA97C3}" type="pres">
      <dgm:prSet presAssocID="{E936CBCF-219E-41B2-8250-31D8E255E777}" presName="parentLin" presStyleCnt="0"/>
      <dgm:spPr/>
    </dgm:pt>
    <dgm:pt modelId="{3FE16A61-17FF-4034-856D-18640DB4165D}" type="pres">
      <dgm:prSet presAssocID="{E936CBCF-219E-41B2-8250-31D8E255E777}" presName="parentLeftMargin" presStyleLbl="node1" presStyleIdx="1" presStyleCnt="8"/>
      <dgm:spPr/>
      <dgm:t>
        <a:bodyPr/>
        <a:lstStyle/>
        <a:p>
          <a:endParaRPr lang="es-EC"/>
        </a:p>
      </dgm:t>
    </dgm:pt>
    <dgm:pt modelId="{76114B05-6409-4529-BD9A-E6AF6D037402}" type="pres">
      <dgm:prSet presAssocID="{E936CBCF-219E-41B2-8250-31D8E255E777}" presName="parentText" presStyleLbl="node1" presStyleIdx="2" presStyleCnt="8" custScaleX="118706">
        <dgm:presLayoutVars>
          <dgm:chMax val="0"/>
          <dgm:bulletEnabled val="1"/>
        </dgm:presLayoutVars>
      </dgm:prSet>
      <dgm:spPr/>
      <dgm:t>
        <a:bodyPr/>
        <a:lstStyle/>
        <a:p>
          <a:endParaRPr lang="es-EC"/>
        </a:p>
      </dgm:t>
    </dgm:pt>
    <dgm:pt modelId="{0D5077FE-92C3-4AA7-B3E3-01C780CF3D60}" type="pres">
      <dgm:prSet presAssocID="{E936CBCF-219E-41B2-8250-31D8E255E777}" presName="negativeSpace" presStyleCnt="0"/>
      <dgm:spPr/>
    </dgm:pt>
    <dgm:pt modelId="{2A73FD11-37F7-4915-BAFC-C1EF3E685463}" type="pres">
      <dgm:prSet presAssocID="{E936CBCF-219E-41B2-8250-31D8E255E777}" presName="childText" presStyleLbl="conFgAcc1" presStyleIdx="2" presStyleCnt="8">
        <dgm:presLayoutVars>
          <dgm:bulletEnabled val="1"/>
        </dgm:presLayoutVars>
      </dgm:prSet>
      <dgm:spPr/>
    </dgm:pt>
    <dgm:pt modelId="{D8915CFE-3D24-4F13-80F7-A97610BB757C}" type="pres">
      <dgm:prSet presAssocID="{6CFD641A-01FC-433B-80AB-D4676E1F8F24}" presName="spaceBetweenRectangles" presStyleCnt="0"/>
      <dgm:spPr/>
    </dgm:pt>
    <dgm:pt modelId="{FCC54D67-507E-4A6B-A4A3-62DA2B356FD3}" type="pres">
      <dgm:prSet presAssocID="{4353EBBD-FEC4-4A52-A8EE-1DD81C4DF66C}" presName="parentLin" presStyleCnt="0"/>
      <dgm:spPr/>
    </dgm:pt>
    <dgm:pt modelId="{A0E092C2-CBAA-4538-89B3-CB47D3B22862}" type="pres">
      <dgm:prSet presAssocID="{4353EBBD-FEC4-4A52-A8EE-1DD81C4DF66C}" presName="parentLeftMargin" presStyleLbl="node1" presStyleIdx="2" presStyleCnt="8"/>
      <dgm:spPr/>
      <dgm:t>
        <a:bodyPr/>
        <a:lstStyle/>
        <a:p>
          <a:endParaRPr lang="es-EC"/>
        </a:p>
      </dgm:t>
    </dgm:pt>
    <dgm:pt modelId="{86308CE6-9467-4658-AB7C-91F3344BF13F}" type="pres">
      <dgm:prSet presAssocID="{4353EBBD-FEC4-4A52-A8EE-1DD81C4DF66C}" presName="parentText" presStyleLbl="node1" presStyleIdx="3" presStyleCnt="8" custScaleX="118706">
        <dgm:presLayoutVars>
          <dgm:chMax val="0"/>
          <dgm:bulletEnabled val="1"/>
        </dgm:presLayoutVars>
      </dgm:prSet>
      <dgm:spPr/>
      <dgm:t>
        <a:bodyPr/>
        <a:lstStyle/>
        <a:p>
          <a:endParaRPr lang="es-EC"/>
        </a:p>
      </dgm:t>
    </dgm:pt>
    <dgm:pt modelId="{D3E7AE2B-AE69-4E44-872E-D8C397667289}" type="pres">
      <dgm:prSet presAssocID="{4353EBBD-FEC4-4A52-A8EE-1DD81C4DF66C}" presName="negativeSpace" presStyleCnt="0"/>
      <dgm:spPr/>
    </dgm:pt>
    <dgm:pt modelId="{F59B08F4-F7FD-4AF9-BC31-E4D03D14FEC6}" type="pres">
      <dgm:prSet presAssocID="{4353EBBD-FEC4-4A52-A8EE-1DD81C4DF66C}" presName="childText" presStyleLbl="conFgAcc1" presStyleIdx="3" presStyleCnt="8">
        <dgm:presLayoutVars>
          <dgm:bulletEnabled val="1"/>
        </dgm:presLayoutVars>
      </dgm:prSet>
      <dgm:spPr/>
    </dgm:pt>
    <dgm:pt modelId="{FB352EDF-04C7-4567-9DEF-2512423B0398}" type="pres">
      <dgm:prSet presAssocID="{4A5960FD-2F6E-440F-860F-5EB71A39370A}" presName="spaceBetweenRectangles" presStyleCnt="0"/>
      <dgm:spPr/>
    </dgm:pt>
    <dgm:pt modelId="{8933245A-46AD-42B0-AC17-DB922EF9B170}" type="pres">
      <dgm:prSet presAssocID="{72E8BCC1-5651-451F-8205-7BE0D54F225B}" presName="parentLin" presStyleCnt="0"/>
      <dgm:spPr/>
    </dgm:pt>
    <dgm:pt modelId="{7C68F669-543F-42BC-BB15-789A8669911B}" type="pres">
      <dgm:prSet presAssocID="{72E8BCC1-5651-451F-8205-7BE0D54F225B}" presName="parentLeftMargin" presStyleLbl="node1" presStyleIdx="3" presStyleCnt="8"/>
      <dgm:spPr/>
      <dgm:t>
        <a:bodyPr/>
        <a:lstStyle/>
        <a:p>
          <a:endParaRPr lang="es-EC"/>
        </a:p>
      </dgm:t>
    </dgm:pt>
    <dgm:pt modelId="{D6E9AC0C-2CA7-4EA0-B0BE-F0B800038AFA}" type="pres">
      <dgm:prSet presAssocID="{72E8BCC1-5651-451F-8205-7BE0D54F225B}" presName="parentText" presStyleLbl="node1" presStyleIdx="4" presStyleCnt="8" custScaleX="118706">
        <dgm:presLayoutVars>
          <dgm:chMax val="0"/>
          <dgm:bulletEnabled val="1"/>
        </dgm:presLayoutVars>
      </dgm:prSet>
      <dgm:spPr/>
      <dgm:t>
        <a:bodyPr/>
        <a:lstStyle/>
        <a:p>
          <a:endParaRPr lang="es-EC"/>
        </a:p>
      </dgm:t>
    </dgm:pt>
    <dgm:pt modelId="{E0B9F0EC-E268-47D9-A558-1C5CE82A0963}" type="pres">
      <dgm:prSet presAssocID="{72E8BCC1-5651-451F-8205-7BE0D54F225B}" presName="negativeSpace" presStyleCnt="0"/>
      <dgm:spPr/>
    </dgm:pt>
    <dgm:pt modelId="{89C70BAA-B617-46F2-B66E-D7655E92CF94}" type="pres">
      <dgm:prSet presAssocID="{72E8BCC1-5651-451F-8205-7BE0D54F225B}" presName="childText" presStyleLbl="conFgAcc1" presStyleIdx="4" presStyleCnt="8">
        <dgm:presLayoutVars>
          <dgm:bulletEnabled val="1"/>
        </dgm:presLayoutVars>
      </dgm:prSet>
      <dgm:spPr/>
    </dgm:pt>
    <dgm:pt modelId="{DDB2B317-A545-4479-978D-375164999CB4}" type="pres">
      <dgm:prSet presAssocID="{8123A65B-CECC-4412-8168-64714B1F8A9E}" presName="spaceBetweenRectangles" presStyleCnt="0"/>
      <dgm:spPr/>
    </dgm:pt>
    <dgm:pt modelId="{085A4780-110F-49F4-B1F7-BDB76D876FE2}" type="pres">
      <dgm:prSet presAssocID="{ECBF252E-E6E9-488B-8A32-420099E24C84}" presName="parentLin" presStyleCnt="0"/>
      <dgm:spPr/>
    </dgm:pt>
    <dgm:pt modelId="{7B2A3261-8FDE-4BFD-AB99-33C0EE780076}" type="pres">
      <dgm:prSet presAssocID="{ECBF252E-E6E9-488B-8A32-420099E24C84}" presName="parentLeftMargin" presStyleLbl="node1" presStyleIdx="4" presStyleCnt="8"/>
      <dgm:spPr/>
      <dgm:t>
        <a:bodyPr/>
        <a:lstStyle/>
        <a:p>
          <a:endParaRPr lang="es-EC"/>
        </a:p>
      </dgm:t>
    </dgm:pt>
    <dgm:pt modelId="{1709CC38-C38B-46B8-A2CE-3CCA12ACAEC0}" type="pres">
      <dgm:prSet presAssocID="{ECBF252E-E6E9-488B-8A32-420099E24C84}" presName="parentText" presStyleLbl="node1" presStyleIdx="5" presStyleCnt="8" custScaleX="119043">
        <dgm:presLayoutVars>
          <dgm:chMax val="0"/>
          <dgm:bulletEnabled val="1"/>
        </dgm:presLayoutVars>
      </dgm:prSet>
      <dgm:spPr/>
      <dgm:t>
        <a:bodyPr/>
        <a:lstStyle/>
        <a:p>
          <a:endParaRPr lang="es-EC"/>
        </a:p>
      </dgm:t>
    </dgm:pt>
    <dgm:pt modelId="{FAB8A13D-83C5-46C0-890C-31AF1D6E9955}" type="pres">
      <dgm:prSet presAssocID="{ECBF252E-E6E9-488B-8A32-420099E24C84}" presName="negativeSpace" presStyleCnt="0"/>
      <dgm:spPr/>
    </dgm:pt>
    <dgm:pt modelId="{41707ED4-61BB-48DA-A983-4972E9FA6201}" type="pres">
      <dgm:prSet presAssocID="{ECBF252E-E6E9-488B-8A32-420099E24C84}" presName="childText" presStyleLbl="conFgAcc1" presStyleIdx="5" presStyleCnt="8">
        <dgm:presLayoutVars>
          <dgm:bulletEnabled val="1"/>
        </dgm:presLayoutVars>
      </dgm:prSet>
      <dgm:spPr/>
    </dgm:pt>
    <dgm:pt modelId="{752F0598-62D8-43C2-94A2-1B47E5784509}" type="pres">
      <dgm:prSet presAssocID="{155DC756-0568-463E-BBCA-87D93DBDEDCE}" presName="spaceBetweenRectangles" presStyleCnt="0"/>
      <dgm:spPr/>
    </dgm:pt>
    <dgm:pt modelId="{DDF97B3E-EA7D-492D-8A83-1C577F5F2A8B}" type="pres">
      <dgm:prSet presAssocID="{3483D3BB-58D5-46BC-B9EF-D9B37321E1B2}" presName="parentLin" presStyleCnt="0"/>
      <dgm:spPr/>
    </dgm:pt>
    <dgm:pt modelId="{F6BBB9E2-2984-4CAE-86F6-1F6988BCD69A}" type="pres">
      <dgm:prSet presAssocID="{3483D3BB-58D5-46BC-B9EF-D9B37321E1B2}" presName="parentLeftMargin" presStyleLbl="node1" presStyleIdx="5" presStyleCnt="8"/>
      <dgm:spPr/>
      <dgm:t>
        <a:bodyPr/>
        <a:lstStyle/>
        <a:p>
          <a:endParaRPr lang="es-EC"/>
        </a:p>
      </dgm:t>
    </dgm:pt>
    <dgm:pt modelId="{7740EB48-2D6F-41B6-9465-595B723F71AA}" type="pres">
      <dgm:prSet presAssocID="{3483D3BB-58D5-46BC-B9EF-D9B37321E1B2}" presName="parentText" presStyleLbl="node1" presStyleIdx="6" presStyleCnt="8" custScaleX="118706">
        <dgm:presLayoutVars>
          <dgm:chMax val="0"/>
          <dgm:bulletEnabled val="1"/>
        </dgm:presLayoutVars>
      </dgm:prSet>
      <dgm:spPr/>
      <dgm:t>
        <a:bodyPr/>
        <a:lstStyle/>
        <a:p>
          <a:endParaRPr lang="es-EC"/>
        </a:p>
      </dgm:t>
    </dgm:pt>
    <dgm:pt modelId="{AF6DA544-1E8F-4B4D-939B-9FE8A0463219}" type="pres">
      <dgm:prSet presAssocID="{3483D3BB-58D5-46BC-B9EF-D9B37321E1B2}" presName="negativeSpace" presStyleCnt="0"/>
      <dgm:spPr/>
    </dgm:pt>
    <dgm:pt modelId="{7D52E96A-ECD9-4373-BB99-BD4E1D4E645D}" type="pres">
      <dgm:prSet presAssocID="{3483D3BB-58D5-46BC-B9EF-D9B37321E1B2}" presName="childText" presStyleLbl="conFgAcc1" presStyleIdx="6" presStyleCnt="8">
        <dgm:presLayoutVars>
          <dgm:bulletEnabled val="1"/>
        </dgm:presLayoutVars>
      </dgm:prSet>
      <dgm:spPr/>
    </dgm:pt>
    <dgm:pt modelId="{027E1835-7590-421C-9DAA-FEE29636CB7B}" type="pres">
      <dgm:prSet presAssocID="{A23BC06B-55A6-40A5-8285-D0A56C121A3A}" presName="spaceBetweenRectangles" presStyleCnt="0"/>
      <dgm:spPr/>
    </dgm:pt>
    <dgm:pt modelId="{6A7D5AB3-A5A9-4DF6-B301-11266A5F430D}" type="pres">
      <dgm:prSet presAssocID="{0F422D9F-C2C1-459F-B442-500FA797B77C}" presName="parentLin" presStyleCnt="0"/>
      <dgm:spPr/>
    </dgm:pt>
    <dgm:pt modelId="{748644C3-83C6-4661-B142-FB9CA4B6450F}" type="pres">
      <dgm:prSet presAssocID="{0F422D9F-C2C1-459F-B442-500FA797B77C}" presName="parentLeftMargin" presStyleLbl="node1" presStyleIdx="6" presStyleCnt="8"/>
      <dgm:spPr/>
      <dgm:t>
        <a:bodyPr/>
        <a:lstStyle/>
        <a:p>
          <a:endParaRPr lang="es-EC"/>
        </a:p>
      </dgm:t>
    </dgm:pt>
    <dgm:pt modelId="{33ECF17F-6A9B-419E-8EC2-073475EDF601}" type="pres">
      <dgm:prSet presAssocID="{0F422D9F-C2C1-459F-B442-500FA797B77C}" presName="parentText" presStyleLbl="node1" presStyleIdx="7" presStyleCnt="8" custScaleX="118706">
        <dgm:presLayoutVars>
          <dgm:chMax val="0"/>
          <dgm:bulletEnabled val="1"/>
        </dgm:presLayoutVars>
      </dgm:prSet>
      <dgm:spPr/>
      <dgm:t>
        <a:bodyPr/>
        <a:lstStyle/>
        <a:p>
          <a:endParaRPr lang="es-EC"/>
        </a:p>
      </dgm:t>
    </dgm:pt>
    <dgm:pt modelId="{3F715E47-DD29-43ED-8343-9C85787960FE}" type="pres">
      <dgm:prSet presAssocID="{0F422D9F-C2C1-459F-B442-500FA797B77C}" presName="negativeSpace" presStyleCnt="0"/>
      <dgm:spPr/>
    </dgm:pt>
    <dgm:pt modelId="{5F21FBCC-39EF-44CA-BD64-3E9C0F59B854}" type="pres">
      <dgm:prSet presAssocID="{0F422D9F-C2C1-459F-B442-500FA797B77C}" presName="childText" presStyleLbl="conFgAcc1" presStyleIdx="7" presStyleCnt="8">
        <dgm:presLayoutVars>
          <dgm:bulletEnabled val="1"/>
        </dgm:presLayoutVars>
      </dgm:prSet>
      <dgm:spPr/>
    </dgm:pt>
  </dgm:ptLst>
  <dgm:cxnLst>
    <dgm:cxn modelId="{3C184333-6AEB-4518-BBF4-CD835A058EA9}" type="presOf" srcId="{4353EBBD-FEC4-4A52-A8EE-1DD81C4DF66C}" destId="{86308CE6-9467-4658-AB7C-91F3344BF13F}" srcOrd="1" destOrd="0" presId="urn:microsoft.com/office/officeart/2005/8/layout/list1"/>
    <dgm:cxn modelId="{30FA2B6D-5A15-4032-A23E-94944B808469}" type="presOf" srcId="{72E8BCC1-5651-451F-8205-7BE0D54F225B}" destId="{7C68F669-543F-42BC-BB15-789A8669911B}" srcOrd="0" destOrd="0" presId="urn:microsoft.com/office/officeart/2005/8/layout/list1"/>
    <dgm:cxn modelId="{B9A880EB-2D2A-4986-BE0D-14A8E6B3DB09}" srcId="{5A4B8667-8E77-4F40-ACF9-309A5F354935}" destId="{E936CBCF-219E-41B2-8250-31D8E255E777}" srcOrd="2" destOrd="0" parTransId="{CED31871-E8FA-46B4-AB29-F1C2A2C8714F}" sibTransId="{6CFD641A-01FC-433B-80AB-D4676E1F8F24}"/>
    <dgm:cxn modelId="{E676DAB3-024E-420A-9405-10F3D2DFB983}" type="presOf" srcId="{0F422D9F-C2C1-459F-B442-500FA797B77C}" destId="{33ECF17F-6A9B-419E-8EC2-073475EDF601}" srcOrd="1" destOrd="0" presId="urn:microsoft.com/office/officeart/2005/8/layout/list1"/>
    <dgm:cxn modelId="{CB8E49E6-206D-4333-903C-6B78091C80FA}" type="presOf" srcId="{1A8098D4-87AB-408D-98E7-117A805177B6}" destId="{B25BD5EC-09B4-41BB-AC9B-12254C684F30}" srcOrd="1" destOrd="0" presId="urn:microsoft.com/office/officeart/2005/8/layout/list1"/>
    <dgm:cxn modelId="{59FCB943-327A-4523-8AB5-C047AC488EA2}" type="presOf" srcId="{0F422D9F-C2C1-459F-B442-500FA797B77C}" destId="{748644C3-83C6-4661-B142-FB9CA4B6450F}" srcOrd="0" destOrd="0" presId="urn:microsoft.com/office/officeart/2005/8/layout/list1"/>
    <dgm:cxn modelId="{CC5E3713-FD4C-47BC-87CD-8FBCF0E4C047}" srcId="{5A4B8667-8E77-4F40-ACF9-309A5F354935}" destId="{4353EBBD-FEC4-4A52-A8EE-1DD81C4DF66C}" srcOrd="3" destOrd="0" parTransId="{FA6276E7-D9D2-482B-8282-DD73A02522C3}" sibTransId="{4A5960FD-2F6E-440F-860F-5EB71A39370A}"/>
    <dgm:cxn modelId="{E948CAF1-0256-40A8-B5D5-CCD6CB8FC194}" srcId="{5A4B8667-8E77-4F40-ACF9-309A5F354935}" destId="{1A8098D4-87AB-408D-98E7-117A805177B6}" srcOrd="1" destOrd="0" parTransId="{4C1AAF0F-3F0F-4D7D-A728-73ECF3DAA537}" sibTransId="{4BFA4971-6DAC-4F05-8CFE-10A09B9A1D33}"/>
    <dgm:cxn modelId="{D7E7F033-4423-41CC-B106-D9085B3C702E}" srcId="{5A4B8667-8E77-4F40-ACF9-309A5F354935}" destId="{ECBF252E-E6E9-488B-8A32-420099E24C84}" srcOrd="5" destOrd="0" parTransId="{1785AD6A-26DC-4F67-87C2-D5859545363B}" sibTransId="{155DC756-0568-463E-BBCA-87D93DBDEDCE}"/>
    <dgm:cxn modelId="{E47FD3DC-CE34-46BD-AFFD-91A64328DA42}" srcId="{5A4B8667-8E77-4F40-ACF9-309A5F354935}" destId="{3483D3BB-58D5-46BC-B9EF-D9B37321E1B2}" srcOrd="6" destOrd="0" parTransId="{3C6E6894-B44F-412F-90E5-32B8BD5A8E7A}" sibTransId="{A23BC06B-55A6-40A5-8285-D0A56C121A3A}"/>
    <dgm:cxn modelId="{A26B0770-9786-41E6-900C-BB5D7EEA43A6}" srcId="{5A4B8667-8E77-4F40-ACF9-309A5F354935}" destId="{5F7A4059-0AAD-48A9-9CB5-0683428EBCFD}" srcOrd="0" destOrd="0" parTransId="{F20C9777-3F3C-4F04-9B48-B97E3FF2EAB5}" sibTransId="{EC84DEAA-10BE-4CC6-93C6-DA65B696163F}"/>
    <dgm:cxn modelId="{7F18FF9D-BE29-42C2-A26E-B88E6989ED03}" type="presOf" srcId="{E936CBCF-219E-41B2-8250-31D8E255E777}" destId="{76114B05-6409-4529-BD9A-E6AF6D037402}" srcOrd="1" destOrd="0" presId="urn:microsoft.com/office/officeart/2005/8/layout/list1"/>
    <dgm:cxn modelId="{836E70EA-B071-44B1-A224-CDD663C39512}" type="presOf" srcId="{E936CBCF-219E-41B2-8250-31D8E255E777}" destId="{3FE16A61-17FF-4034-856D-18640DB4165D}" srcOrd="0" destOrd="0" presId="urn:microsoft.com/office/officeart/2005/8/layout/list1"/>
    <dgm:cxn modelId="{9E8C6C78-896E-4CC1-A2D9-B4F9629025E3}" type="presOf" srcId="{3483D3BB-58D5-46BC-B9EF-D9B37321E1B2}" destId="{F6BBB9E2-2984-4CAE-86F6-1F6988BCD69A}" srcOrd="0" destOrd="0" presId="urn:microsoft.com/office/officeart/2005/8/layout/list1"/>
    <dgm:cxn modelId="{333D81F6-DC31-4DD9-BC38-197B7E007EA3}" type="presOf" srcId="{ECBF252E-E6E9-488B-8A32-420099E24C84}" destId="{1709CC38-C38B-46B8-A2CE-3CCA12ACAEC0}" srcOrd="1" destOrd="0" presId="urn:microsoft.com/office/officeart/2005/8/layout/list1"/>
    <dgm:cxn modelId="{A4384AC9-0A6D-4F9A-B473-D7DF062D8B4E}" type="presOf" srcId="{72E8BCC1-5651-451F-8205-7BE0D54F225B}" destId="{D6E9AC0C-2CA7-4EA0-B0BE-F0B800038AFA}" srcOrd="1" destOrd="0" presId="urn:microsoft.com/office/officeart/2005/8/layout/list1"/>
    <dgm:cxn modelId="{05AC833F-AB7B-4730-9F92-A121CB9D66CE}" type="presOf" srcId="{4353EBBD-FEC4-4A52-A8EE-1DD81C4DF66C}" destId="{A0E092C2-CBAA-4538-89B3-CB47D3B22862}" srcOrd="0" destOrd="0" presId="urn:microsoft.com/office/officeart/2005/8/layout/list1"/>
    <dgm:cxn modelId="{ECD2A340-D5F2-4944-92A0-2EDB4F7075B0}" type="presOf" srcId="{5F7A4059-0AAD-48A9-9CB5-0683428EBCFD}" destId="{6C9DF4D6-319D-48AE-B9E1-E0512173E385}" srcOrd="1" destOrd="0" presId="urn:microsoft.com/office/officeart/2005/8/layout/list1"/>
    <dgm:cxn modelId="{3BB205DC-7D8D-41FA-80BC-56876C3B91DC}" srcId="{5A4B8667-8E77-4F40-ACF9-309A5F354935}" destId="{0F422D9F-C2C1-459F-B442-500FA797B77C}" srcOrd="7" destOrd="0" parTransId="{047A8A76-99E7-4985-BD31-6142303DF995}" sibTransId="{C23A553F-3B1A-47FF-BF84-4B30EDFB3125}"/>
    <dgm:cxn modelId="{6E97079D-1843-4A3E-9F68-6F8B853706D0}" type="presOf" srcId="{1A8098D4-87AB-408D-98E7-117A805177B6}" destId="{AF2F701F-52C0-4946-AC71-D9219FFEB61C}" srcOrd="0" destOrd="0" presId="urn:microsoft.com/office/officeart/2005/8/layout/list1"/>
    <dgm:cxn modelId="{2CABD85B-E201-4C7E-BB37-B32F6E278754}" type="presOf" srcId="{3483D3BB-58D5-46BC-B9EF-D9B37321E1B2}" destId="{7740EB48-2D6F-41B6-9465-595B723F71AA}" srcOrd="1" destOrd="0" presId="urn:microsoft.com/office/officeart/2005/8/layout/list1"/>
    <dgm:cxn modelId="{FA21F706-5CC2-4E0A-99BE-A1F92B83CB42}" type="presOf" srcId="{5A4B8667-8E77-4F40-ACF9-309A5F354935}" destId="{52FD1021-CF46-4FBA-BB55-2FA4EFF1E2FB}" srcOrd="0" destOrd="0" presId="urn:microsoft.com/office/officeart/2005/8/layout/list1"/>
    <dgm:cxn modelId="{58C7FCDB-7702-4F9A-A959-8998056AB11B}" srcId="{5A4B8667-8E77-4F40-ACF9-309A5F354935}" destId="{72E8BCC1-5651-451F-8205-7BE0D54F225B}" srcOrd="4" destOrd="0" parTransId="{6EF110D3-A4D5-4930-BCD4-F0249AABA43D}" sibTransId="{8123A65B-CECC-4412-8168-64714B1F8A9E}"/>
    <dgm:cxn modelId="{F40C0555-A278-496B-A95D-2D45BFE3AFA3}" type="presOf" srcId="{ECBF252E-E6E9-488B-8A32-420099E24C84}" destId="{7B2A3261-8FDE-4BFD-AB99-33C0EE780076}" srcOrd="0" destOrd="0" presId="urn:microsoft.com/office/officeart/2005/8/layout/list1"/>
    <dgm:cxn modelId="{7E9E5497-608C-4E95-AAC2-6EC9ADB3F26D}" type="presOf" srcId="{5F7A4059-0AAD-48A9-9CB5-0683428EBCFD}" destId="{F095E0C5-4A9C-4D11-992E-9AF34794130D}" srcOrd="0" destOrd="0" presId="urn:microsoft.com/office/officeart/2005/8/layout/list1"/>
    <dgm:cxn modelId="{F315FAA8-6F95-4096-99A4-1979D9C68D6A}" type="presParOf" srcId="{52FD1021-CF46-4FBA-BB55-2FA4EFF1E2FB}" destId="{C5D2109B-E524-4FE6-8687-5518A0DA60BB}" srcOrd="0" destOrd="0" presId="urn:microsoft.com/office/officeart/2005/8/layout/list1"/>
    <dgm:cxn modelId="{8AD2D5D4-B35A-471A-AB19-0F3981A6F129}" type="presParOf" srcId="{C5D2109B-E524-4FE6-8687-5518A0DA60BB}" destId="{F095E0C5-4A9C-4D11-992E-9AF34794130D}" srcOrd="0" destOrd="0" presId="urn:microsoft.com/office/officeart/2005/8/layout/list1"/>
    <dgm:cxn modelId="{B5006BEC-3F9C-4809-BC33-BD15A42D249C}" type="presParOf" srcId="{C5D2109B-E524-4FE6-8687-5518A0DA60BB}" destId="{6C9DF4D6-319D-48AE-B9E1-E0512173E385}" srcOrd="1" destOrd="0" presId="urn:microsoft.com/office/officeart/2005/8/layout/list1"/>
    <dgm:cxn modelId="{0D33FC91-A2B1-4D7B-B046-708608DD951B}" type="presParOf" srcId="{52FD1021-CF46-4FBA-BB55-2FA4EFF1E2FB}" destId="{45476D54-6EF8-4F79-931E-3356DBAAFA09}" srcOrd="1" destOrd="0" presId="urn:microsoft.com/office/officeart/2005/8/layout/list1"/>
    <dgm:cxn modelId="{D8F92D46-744F-425C-97F0-11EED190FEA8}" type="presParOf" srcId="{52FD1021-CF46-4FBA-BB55-2FA4EFF1E2FB}" destId="{CDFD3F48-5486-4AB1-BF18-FCAD88DD39FF}" srcOrd="2" destOrd="0" presId="urn:microsoft.com/office/officeart/2005/8/layout/list1"/>
    <dgm:cxn modelId="{AE8DF319-D37D-4C3A-A09D-18AD5EDD3D9E}" type="presParOf" srcId="{52FD1021-CF46-4FBA-BB55-2FA4EFF1E2FB}" destId="{A6D8B636-C321-425A-BC1F-1B5FE6723FD4}" srcOrd="3" destOrd="0" presId="urn:microsoft.com/office/officeart/2005/8/layout/list1"/>
    <dgm:cxn modelId="{D6729388-633A-4D8F-9075-59B02D6CE343}" type="presParOf" srcId="{52FD1021-CF46-4FBA-BB55-2FA4EFF1E2FB}" destId="{19C4AC24-6C22-46D2-A23E-6BEEB9D34E45}" srcOrd="4" destOrd="0" presId="urn:microsoft.com/office/officeart/2005/8/layout/list1"/>
    <dgm:cxn modelId="{9BE2F545-78DD-4650-B91A-AD5D877C3ABF}" type="presParOf" srcId="{19C4AC24-6C22-46D2-A23E-6BEEB9D34E45}" destId="{AF2F701F-52C0-4946-AC71-D9219FFEB61C}" srcOrd="0" destOrd="0" presId="urn:microsoft.com/office/officeart/2005/8/layout/list1"/>
    <dgm:cxn modelId="{42C9115F-9ACC-4C76-8FED-45A0E3805163}" type="presParOf" srcId="{19C4AC24-6C22-46D2-A23E-6BEEB9D34E45}" destId="{B25BD5EC-09B4-41BB-AC9B-12254C684F30}" srcOrd="1" destOrd="0" presId="urn:microsoft.com/office/officeart/2005/8/layout/list1"/>
    <dgm:cxn modelId="{594D231E-AD1A-4425-9FAE-FC5C59DB4201}" type="presParOf" srcId="{52FD1021-CF46-4FBA-BB55-2FA4EFF1E2FB}" destId="{4743AD3D-441D-43E2-ADF3-5357898FAF89}" srcOrd="5" destOrd="0" presId="urn:microsoft.com/office/officeart/2005/8/layout/list1"/>
    <dgm:cxn modelId="{897A03B4-E29D-442A-A95E-7E2138A57056}" type="presParOf" srcId="{52FD1021-CF46-4FBA-BB55-2FA4EFF1E2FB}" destId="{0EB2157B-B261-44F4-A12E-A35C35D4668F}" srcOrd="6" destOrd="0" presId="urn:microsoft.com/office/officeart/2005/8/layout/list1"/>
    <dgm:cxn modelId="{FA0F7781-889E-4D58-BE96-E6C75F6DF01E}" type="presParOf" srcId="{52FD1021-CF46-4FBA-BB55-2FA4EFF1E2FB}" destId="{44843248-8467-4899-9D1F-D4D7C68927F9}" srcOrd="7" destOrd="0" presId="urn:microsoft.com/office/officeart/2005/8/layout/list1"/>
    <dgm:cxn modelId="{8D0E943D-ADBC-4759-A4D7-1E7B67AD0157}" type="presParOf" srcId="{52FD1021-CF46-4FBA-BB55-2FA4EFF1E2FB}" destId="{EA62E151-5FE8-4B09-9E80-BA9C0EBA97C3}" srcOrd="8" destOrd="0" presId="urn:microsoft.com/office/officeart/2005/8/layout/list1"/>
    <dgm:cxn modelId="{8A9C8117-D193-4073-B1D3-3F0769DCA382}" type="presParOf" srcId="{EA62E151-5FE8-4B09-9E80-BA9C0EBA97C3}" destId="{3FE16A61-17FF-4034-856D-18640DB4165D}" srcOrd="0" destOrd="0" presId="urn:microsoft.com/office/officeart/2005/8/layout/list1"/>
    <dgm:cxn modelId="{9ED1AB09-64F7-4095-8C88-CC6FCAC50F92}" type="presParOf" srcId="{EA62E151-5FE8-4B09-9E80-BA9C0EBA97C3}" destId="{76114B05-6409-4529-BD9A-E6AF6D037402}" srcOrd="1" destOrd="0" presId="urn:microsoft.com/office/officeart/2005/8/layout/list1"/>
    <dgm:cxn modelId="{C977B928-DE84-4EF7-B69F-1EC63F46C452}" type="presParOf" srcId="{52FD1021-CF46-4FBA-BB55-2FA4EFF1E2FB}" destId="{0D5077FE-92C3-4AA7-B3E3-01C780CF3D60}" srcOrd="9" destOrd="0" presId="urn:microsoft.com/office/officeart/2005/8/layout/list1"/>
    <dgm:cxn modelId="{A14D5A9B-A0BE-4A97-ADB7-E1B59C7BB743}" type="presParOf" srcId="{52FD1021-CF46-4FBA-BB55-2FA4EFF1E2FB}" destId="{2A73FD11-37F7-4915-BAFC-C1EF3E685463}" srcOrd="10" destOrd="0" presId="urn:microsoft.com/office/officeart/2005/8/layout/list1"/>
    <dgm:cxn modelId="{9F57B85C-0940-441D-8871-C82DB0C985D0}" type="presParOf" srcId="{52FD1021-CF46-4FBA-BB55-2FA4EFF1E2FB}" destId="{D8915CFE-3D24-4F13-80F7-A97610BB757C}" srcOrd="11" destOrd="0" presId="urn:microsoft.com/office/officeart/2005/8/layout/list1"/>
    <dgm:cxn modelId="{76711EBF-5DF3-4119-B8FB-8956F704EEBB}" type="presParOf" srcId="{52FD1021-CF46-4FBA-BB55-2FA4EFF1E2FB}" destId="{FCC54D67-507E-4A6B-A4A3-62DA2B356FD3}" srcOrd="12" destOrd="0" presId="urn:microsoft.com/office/officeart/2005/8/layout/list1"/>
    <dgm:cxn modelId="{9CF6C9C5-431E-4FD9-A27E-4A0AFDE4C600}" type="presParOf" srcId="{FCC54D67-507E-4A6B-A4A3-62DA2B356FD3}" destId="{A0E092C2-CBAA-4538-89B3-CB47D3B22862}" srcOrd="0" destOrd="0" presId="urn:microsoft.com/office/officeart/2005/8/layout/list1"/>
    <dgm:cxn modelId="{EB5D6B0E-C117-47D3-A12B-A8B868377742}" type="presParOf" srcId="{FCC54D67-507E-4A6B-A4A3-62DA2B356FD3}" destId="{86308CE6-9467-4658-AB7C-91F3344BF13F}" srcOrd="1" destOrd="0" presId="urn:microsoft.com/office/officeart/2005/8/layout/list1"/>
    <dgm:cxn modelId="{817023F9-CFCB-4375-BE97-004317B7ED2D}" type="presParOf" srcId="{52FD1021-CF46-4FBA-BB55-2FA4EFF1E2FB}" destId="{D3E7AE2B-AE69-4E44-872E-D8C397667289}" srcOrd="13" destOrd="0" presId="urn:microsoft.com/office/officeart/2005/8/layout/list1"/>
    <dgm:cxn modelId="{16BBF917-A6FF-4650-9184-07CD650B7839}" type="presParOf" srcId="{52FD1021-CF46-4FBA-BB55-2FA4EFF1E2FB}" destId="{F59B08F4-F7FD-4AF9-BC31-E4D03D14FEC6}" srcOrd="14" destOrd="0" presId="urn:microsoft.com/office/officeart/2005/8/layout/list1"/>
    <dgm:cxn modelId="{8E33CC00-6408-4038-AC2F-A220EED7D07C}" type="presParOf" srcId="{52FD1021-CF46-4FBA-BB55-2FA4EFF1E2FB}" destId="{FB352EDF-04C7-4567-9DEF-2512423B0398}" srcOrd="15" destOrd="0" presId="urn:microsoft.com/office/officeart/2005/8/layout/list1"/>
    <dgm:cxn modelId="{D3C07FEE-91B8-4E00-A3B5-2D597F529B97}" type="presParOf" srcId="{52FD1021-CF46-4FBA-BB55-2FA4EFF1E2FB}" destId="{8933245A-46AD-42B0-AC17-DB922EF9B170}" srcOrd="16" destOrd="0" presId="urn:microsoft.com/office/officeart/2005/8/layout/list1"/>
    <dgm:cxn modelId="{89FB40EF-69C8-4656-A1BB-8D34F82A44A9}" type="presParOf" srcId="{8933245A-46AD-42B0-AC17-DB922EF9B170}" destId="{7C68F669-543F-42BC-BB15-789A8669911B}" srcOrd="0" destOrd="0" presId="urn:microsoft.com/office/officeart/2005/8/layout/list1"/>
    <dgm:cxn modelId="{23E710C7-5BAD-420A-8BBE-81510604B9CE}" type="presParOf" srcId="{8933245A-46AD-42B0-AC17-DB922EF9B170}" destId="{D6E9AC0C-2CA7-4EA0-B0BE-F0B800038AFA}" srcOrd="1" destOrd="0" presId="urn:microsoft.com/office/officeart/2005/8/layout/list1"/>
    <dgm:cxn modelId="{54F465F7-19F0-4737-A13F-DB850D0A71F0}" type="presParOf" srcId="{52FD1021-CF46-4FBA-BB55-2FA4EFF1E2FB}" destId="{E0B9F0EC-E268-47D9-A558-1C5CE82A0963}" srcOrd="17" destOrd="0" presId="urn:microsoft.com/office/officeart/2005/8/layout/list1"/>
    <dgm:cxn modelId="{B229174F-2A40-4A6E-BCCD-F7BCDB9D529D}" type="presParOf" srcId="{52FD1021-CF46-4FBA-BB55-2FA4EFF1E2FB}" destId="{89C70BAA-B617-46F2-B66E-D7655E92CF94}" srcOrd="18" destOrd="0" presId="urn:microsoft.com/office/officeart/2005/8/layout/list1"/>
    <dgm:cxn modelId="{B330AA88-FF65-4D87-A919-8BE2AF5CEFB0}" type="presParOf" srcId="{52FD1021-CF46-4FBA-BB55-2FA4EFF1E2FB}" destId="{DDB2B317-A545-4479-978D-375164999CB4}" srcOrd="19" destOrd="0" presId="urn:microsoft.com/office/officeart/2005/8/layout/list1"/>
    <dgm:cxn modelId="{DEB931CA-FD2C-462A-8459-80E018F1A798}" type="presParOf" srcId="{52FD1021-CF46-4FBA-BB55-2FA4EFF1E2FB}" destId="{085A4780-110F-49F4-B1F7-BDB76D876FE2}" srcOrd="20" destOrd="0" presId="urn:microsoft.com/office/officeart/2005/8/layout/list1"/>
    <dgm:cxn modelId="{D0CA6C87-4190-4D5B-9738-E476E34FFE20}" type="presParOf" srcId="{085A4780-110F-49F4-B1F7-BDB76D876FE2}" destId="{7B2A3261-8FDE-4BFD-AB99-33C0EE780076}" srcOrd="0" destOrd="0" presId="urn:microsoft.com/office/officeart/2005/8/layout/list1"/>
    <dgm:cxn modelId="{D1434E8B-54C5-4B1B-8E7A-62090AB03C73}" type="presParOf" srcId="{085A4780-110F-49F4-B1F7-BDB76D876FE2}" destId="{1709CC38-C38B-46B8-A2CE-3CCA12ACAEC0}" srcOrd="1" destOrd="0" presId="urn:microsoft.com/office/officeart/2005/8/layout/list1"/>
    <dgm:cxn modelId="{53C6715E-B12F-4709-A232-09B74D79AF40}" type="presParOf" srcId="{52FD1021-CF46-4FBA-BB55-2FA4EFF1E2FB}" destId="{FAB8A13D-83C5-46C0-890C-31AF1D6E9955}" srcOrd="21" destOrd="0" presId="urn:microsoft.com/office/officeart/2005/8/layout/list1"/>
    <dgm:cxn modelId="{023039EB-5730-41E6-89C4-36C340F88646}" type="presParOf" srcId="{52FD1021-CF46-4FBA-BB55-2FA4EFF1E2FB}" destId="{41707ED4-61BB-48DA-A983-4972E9FA6201}" srcOrd="22" destOrd="0" presId="urn:microsoft.com/office/officeart/2005/8/layout/list1"/>
    <dgm:cxn modelId="{99F05D4B-9C66-4031-B562-B914C5C2379D}" type="presParOf" srcId="{52FD1021-CF46-4FBA-BB55-2FA4EFF1E2FB}" destId="{752F0598-62D8-43C2-94A2-1B47E5784509}" srcOrd="23" destOrd="0" presId="urn:microsoft.com/office/officeart/2005/8/layout/list1"/>
    <dgm:cxn modelId="{3F85A288-4855-4C10-BC77-8379710CC07B}" type="presParOf" srcId="{52FD1021-CF46-4FBA-BB55-2FA4EFF1E2FB}" destId="{DDF97B3E-EA7D-492D-8A83-1C577F5F2A8B}" srcOrd="24" destOrd="0" presId="urn:microsoft.com/office/officeart/2005/8/layout/list1"/>
    <dgm:cxn modelId="{E5685DBE-B021-439C-B7FE-244B67D05642}" type="presParOf" srcId="{DDF97B3E-EA7D-492D-8A83-1C577F5F2A8B}" destId="{F6BBB9E2-2984-4CAE-86F6-1F6988BCD69A}" srcOrd="0" destOrd="0" presId="urn:microsoft.com/office/officeart/2005/8/layout/list1"/>
    <dgm:cxn modelId="{84139969-CAD7-4BE1-81F6-110A39090CFC}" type="presParOf" srcId="{DDF97B3E-EA7D-492D-8A83-1C577F5F2A8B}" destId="{7740EB48-2D6F-41B6-9465-595B723F71AA}" srcOrd="1" destOrd="0" presId="urn:microsoft.com/office/officeart/2005/8/layout/list1"/>
    <dgm:cxn modelId="{AC2BC2DD-C10E-4E52-9746-18C7433508D2}" type="presParOf" srcId="{52FD1021-CF46-4FBA-BB55-2FA4EFF1E2FB}" destId="{AF6DA544-1E8F-4B4D-939B-9FE8A0463219}" srcOrd="25" destOrd="0" presId="urn:microsoft.com/office/officeart/2005/8/layout/list1"/>
    <dgm:cxn modelId="{822BBD15-C9E1-4051-868F-FE483D4F9B34}" type="presParOf" srcId="{52FD1021-CF46-4FBA-BB55-2FA4EFF1E2FB}" destId="{7D52E96A-ECD9-4373-BB99-BD4E1D4E645D}" srcOrd="26" destOrd="0" presId="urn:microsoft.com/office/officeart/2005/8/layout/list1"/>
    <dgm:cxn modelId="{18353343-72F5-4484-B237-581C9BEBE15D}" type="presParOf" srcId="{52FD1021-CF46-4FBA-BB55-2FA4EFF1E2FB}" destId="{027E1835-7590-421C-9DAA-FEE29636CB7B}" srcOrd="27" destOrd="0" presId="urn:microsoft.com/office/officeart/2005/8/layout/list1"/>
    <dgm:cxn modelId="{97D20440-5769-4DB8-8CF6-794840E3804B}" type="presParOf" srcId="{52FD1021-CF46-4FBA-BB55-2FA4EFF1E2FB}" destId="{6A7D5AB3-A5A9-4DF6-B301-11266A5F430D}" srcOrd="28" destOrd="0" presId="urn:microsoft.com/office/officeart/2005/8/layout/list1"/>
    <dgm:cxn modelId="{F0DEF7C7-A664-4FAE-AF64-58E48243E22D}" type="presParOf" srcId="{6A7D5AB3-A5A9-4DF6-B301-11266A5F430D}" destId="{748644C3-83C6-4661-B142-FB9CA4B6450F}" srcOrd="0" destOrd="0" presId="urn:microsoft.com/office/officeart/2005/8/layout/list1"/>
    <dgm:cxn modelId="{30279C7D-D3BF-4B3D-87AA-76050718F779}" type="presParOf" srcId="{6A7D5AB3-A5A9-4DF6-B301-11266A5F430D}" destId="{33ECF17F-6A9B-419E-8EC2-073475EDF601}" srcOrd="1" destOrd="0" presId="urn:microsoft.com/office/officeart/2005/8/layout/list1"/>
    <dgm:cxn modelId="{D3FFF063-F995-4638-8BAA-820FA1118CFE}" type="presParOf" srcId="{52FD1021-CF46-4FBA-BB55-2FA4EFF1E2FB}" destId="{3F715E47-DD29-43ED-8343-9C85787960FE}" srcOrd="29" destOrd="0" presId="urn:microsoft.com/office/officeart/2005/8/layout/list1"/>
    <dgm:cxn modelId="{5F21E9D3-7879-4704-86CF-2C92C9FC9F77}" type="presParOf" srcId="{52FD1021-CF46-4FBA-BB55-2FA4EFF1E2FB}" destId="{5F21FBCC-39EF-44CA-BD64-3E9C0F59B854}"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2A5351F-0461-4687-B6BE-47138A0CD8D1}" type="doc">
      <dgm:prSet loTypeId="urn:microsoft.com/office/officeart/2005/8/layout/bProcess4" loCatId="process" qsTypeId="urn:microsoft.com/office/officeart/2005/8/quickstyle/simple3" qsCatId="simple" csTypeId="urn:microsoft.com/office/officeart/2005/8/colors/accent2_4" csCatId="accent2" phldr="1"/>
      <dgm:spPr/>
      <dgm:t>
        <a:bodyPr/>
        <a:lstStyle/>
        <a:p>
          <a:endParaRPr lang="es-EC"/>
        </a:p>
      </dgm:t>
    </dgm:pt>
    <dgm:pt modelId="{94C9F69C-D88D-4358-AAFB-8D24129E0632}">
      <dgm:prSet phldrT="[Texto]" custT="1"/>
      <dgm:spPr/>
      <dgm:t>
        <a:bodyPr/>
        <a:lstStyle/>
        <a:p>
          <a:r>
            <a:rPr lang="es-EC" sz="2000" dirty="0">
              <a:latin typeface="+mj-lt"/>
              <a:ea typeface="Calibri" panose="020F0502020204030204" pitchFamily="34" charset="0"/>
              <a:cs typeface="Times New Roman" panose="02020603050405020304" pitchFamily="18" charset="0"/>
            </a:rPr>
            <a:t>Programa de posgrado de formación</a:t>
          </a:r>
          <a:endParaRPr lang="es-EC" sz="2000" dirty="0">
            <a:latin typeface="+mj-lt"/>
          </a:endParaRPr>
        </a:p>
      </dgm:t>
    </dgm:pt>
    <dgm:pt modelId="{1E5C051D-A4F2-40AE-B01A-CBA534FD91CB}" type="parTrans" cxnId="{AE8258E9-9B70-4360-98D4-C757DF16CD02}">
      <dgm:prSet/>
      <dgm:spPr/>
      <dgm:t>
        <a:bodyPr/>
        <a:lstStyle/>
        <a:p>
          <a:endParaRPr lang="es-EC" sz="2000">
            <a:latin typeface="+mj-lt"/>
          </a:endParaRPr>
        </a:p>
      </dgm:t>
    </dgm:pt>
    <dgm:pt modelId="{5060F665-D376-42EE-9A73-01CA67D214C6}" type="sibTrans" cxnId="{AE8258E9-9B70-4360-98D4-C757DF16CD02}">
      <dgm:prSet/>
      <dgm:spPr/>
      <dgm:t>
        <a:bodyPr/>
        <a:lstStyle/>
        <a:p>
          <a:endParaRPr lang="es-EC" sz="2000">
            <a:latin typeface="+mj-lt"/>
          </a:endParaRPr>
        </a:p>
      </dgm:t>
    </dgm:pt>
    <dgm:pt modelId="{2F2C0050-8E54-4FD3-8F57-7F2CF148BD27}">
      <dgm:prSet phldrT="[Texto]" custT="1"/>
      <dgm:spPr/>
      <dgm:t>
        <a:bodyPr/>
        <a:lstStyle/>
        <a:p>
          <a:r>
            <a:rPr lang="es-EC" sz="2000" dirty="0">
              <a:latin typeface="+mj-lt"/>
              <a:ea typeface="Calibri" panose="020F0502020204030204" pitchFamily="34" charset="0"/>
              <a:cs typeface="Times New Roman" panose="02020603050405020304" pitchFamily="18" charset="0"/>
            </a:rPr>
            <a:t>Prioridad a la enseñanza práctica – profesionalizante sobre la teórica – generalista</a:t>
          </a:r>
          <a:endParaRPr lang="es-EC" sz="2000" dirty="0">
            <a:latin typeface="+mj-lt"/>
          </a:endParaRPr>
        </a:p>
      </dgm:t>
    </dgm:pt>
    <dgm:pt modelId="{E7529EC3-357E-472E-BF6A-2B6C94AC98BA}" type="parTrans" cxnId="{2E4ACA45-F096-4381-8A19-7AFCD76414C8}">
      <dgm:prSet/>
      <dgm:spPr/>
      <dgm:t>
        <a:bodyPr/>
        <a:lstStyle/>
        <a:p>
          <a:endParaRPr lang="es-EC" sz="2000">
            <a:latin typeface="+mj-lt"/>
          </a:endParaRPr>
        </a:p>
      </dgm:t>
    </dgm:pt>
    <dgm:pt modelId="{C8AC9D1F-E663-440D-9E5F-E81DCC421F85}" type="sibTrans" cxnId="{2E4ACA45-F096-4381-8A19-7AFCD76414C8}">
      <dgm:prSet/>
      <dgm:spPr/>
      <dgm:t>
        <a:bodyPr/>
        <a:lstStyle/>
        <a:p>
          <a:endParaRPr lang="es-EC" sz="2000">
            <a:latin typeface="+mj-lt"/>
          </a:endParaRPr>
        </a:p>
      </dgm:t>
    </dgm:pt>
    <dgm:pt modelId="{5B92C70E-F0F4-4EC3-83AA-B57D0B53C5BB}">
      <dgm:prSet phldrT="[Texto]" custT="1"/>
      <dgm:spPr/>
      <dgm:t>
        <a:bodyPr/>
        <a:lstStyle/>
        <a:p>
          <a:r>
            <a:rPr lang="es-EC" sz="2000" dirty="0">
              <a:latin typeface="+mj-lt"/>
              <a:ea typeface="Calibri" panose="020F0502020204030204" pitchFamily="34" charset="0"/>
              <a:cs typeface="Times New Roman" panose="02020603050405020304" pitchFamily="18" charset="0"/>
            </a:rPr>
            <a:t>Enfocado a desarrollar nuevas competencias en gestión de riesgo</a:t>
          </a:r>
          <a:endParaRPr lang="es-EC" sz="2000" dirty="0">
            <a:latin typeface="+mj-lt"/>
          </a:endParaRPr>
        </a:p>
      </dgm:t>
    </dgm:pt>
    <dgm:pt modelId="{6817A031-C2E6-4B8A-BBE3-0F16580716B5}" type="parTrans" cxnId="{8D10C573-0E79-4A94-98DA-E4FCADB1A20D}">
      <dgm:prSet/>
      <dgm:spPr/>
      <dgm:t>
        <a:bodyPr/>
        <a:lstStyle/>
        <a:p>
          <a:endParaRPr lang="es-EC" sz="2000">
            <a:latin typeface="+mj-lt"/>
          </a:endParaRPr>
        </a:p>
      </dgm:t>
    </dgm:pt>
    <dgm:pt modelId="{D33710FD-AD67-47B4-AB0B-FB516B870034}" type="sibTrans" cxnId="{8D10C573-0E79-4A94-98DA-E4FCADB1A20D}">
      <dgm:prSet/>
      <dgm:spPr/>
      <dgm:t>
        <a:bodyPr/>
        <a:lstStyle/>
        <a:p>
          <a:endParaRPr lang="es-EC" sz="2000">
            <a:latin typeface="+mj-lt"/>
          </a:endParaRPr>
        </a:p>
      </dgm:t>
    </dgm:pt>
    <dgm:pt modelId="{3DFBAA74-1A3D-478C-871B-A9B7BBEBB562}">
      <dgm:prSet phldrT="[Texto]" custT="1"/>
      <dgm:spPr/>
      <dgm:t>
        <a:bodyPr/>
        <a:lstStyle/>
        <a:p>
          <a:r>
            <a:rPr lang="es-EC" sz="2000" dirty="0">
              <a:latin typeface="+mj-lt"/>
              <a:ea typeface="Calibri" panose="020F0502020204030204" pitchFamily="34" charset="0"/>
              <a:cs typeface="Times New Roman" panose="02020603050405020304" pitchFamily="18" charset="0"/>
            </a:rPr>
            <a:t>Visión holística</a:t>
          </a:r>
          <a:endParaRPr lang="es-EC" sz="2000" dirty="0">
            <a:latin typeface="+mj-lt"/>
          </a:endParaRPr>
        </a:p>
      </dgm:t>
    </dgm:pt>
    <dgm:pt modelId="{D9C8C7AE-1213-496F-A5E0-9C0AE58016C7}" type="parTrans" cxnId="{8FD0BB10-488D-4BE6-AFF5-22F73354093C}">
      <dgm:prSet/>
      <dgm:spPr/>
      <dgm:t>
        <a:bodyPr/>
        <a:lstStyle/>
        <a:p>
          <a:endParaRPr lang="es-EC" sz="2000">
            <a:latin typeface="+mj-lt"/>
          </a:endParaRPr>
        </a:p>
      </dgm:t>
    </dgm:pt>
    <dgm:pt modelId="{ADD138EA-A253-45BD-A899-4448C12D6F6E}" type="sibTrans" cxnId="{8FD0BB10-488D-4BE6-AFF5-22F73354093C}">
      <dgm:prSet/>
      <dgm:spPr/>
      <dgm:t>
        <a:bodyPr/>
        <a:lstStyle/>
        <a:p>
          <a:endParaRPr lang="es-EC" sz="2000">
            <a:latin typeface="+mj-lt"/>
          </a:endParaRPr>
        </a:p>
      </dgm:t>
    </dgm:pt>
    <dgm:pt modelId="{C79445FC-8CC8-467B-AACC-56C91EDBFA2E}">
      <dgm:prSet phldrT="[Texto]" custT="1"/>
      <dgm:spPr/>
      <dgm:t>
        <a:bodyPr/>
        <a:lstStyle/>
        <a:p>
          <a:r>
            <a:rPr lang="es-EC" sz="2000" dirty="0">
              <a:latin typeface="+mj-lt"/>
              <a:ea typeface="Calibri" panose="020F0502020204030204" pitchFamily="34" charset="0"/>
              <a:cs typeface="Times New Roman" panose="02020603050405020304" pitchFamily="18" charset="0"/>
            </a:rPr>
            <a:t>Permitirá al maestrante ser un soporte en la prevención, detección y corrección de riesgos</a:t>
          </a:r>
          <a:endParaRPr lang="es-EC" sz="2000" dirty="0">
            <a:latin typeface="+mj-lt"/>
          </a:endParaRPr>
        </a:p>
      </dgm:t>
    </dgm:pt>
    <dgm:pt modelId="{D2C78867-89DF-474F-AA82-F7C32C05B73F}" type="parTrans" cxnId="{A8500B7D-D7CD-40DA-9535-766D83F7D71B}">
      <dgm:prSet/>
      <dgm:spPr/>
      <dgm:t>
        <a:bodyPr/>
        <a:lstStyle/>
        <a:p>
          <a:endParaRPr lang="es-EC" sz="2000">
            <a:latin typeface="+mj-lt"/>
          </a:endParaRPr>
        </a:p>
      </dgm:t>
    </dgm:pt>
    <dgm:pt modelId="{77F62D72-A398-4E35-8FC6-9CB8136D6084}" type="sibTrans" cxnId="{A8500B7D-D7CD-40DA-9535-766D83F7D71B}">
      <dgm:prSet/>
      <dgm:spPr/>
      <dgm:t>
        <a:bodyPr/>
        <a:lstStyle/>
        <a:p>
          <a:endParaRPr lang="es-EC" sz="2000">
            <a:latin typeface="+mj-lt"/>
          </a:endParaRPr>
        </a:p>
      </dgm:t>
    </dgm:pt>
    <dgm:pt modelId="{1B28A37B-F3EE-446A-B4FB-793656A1FD3A}">
      <dgm:prSet phldrT="[Texto]" custT="1"/>
      <dgm:spPr/>
      <dgm:t>
        <a:bodyPr/>
        <a:lstStyle/>
        <a:p>
          <a:r>
            <a:rPr lang="es-EC" sz="2000" dirty="0">
              <a:latin typeface="+mj-lt"/>
              <a:ea typeface="Calibri" panose="020F0502020204030204" pitchFamily="34" charset="0"/>
              <a:cs typeface="Times New Roman" panose="02020603050405020304" pitchFamily="18" charset="0"/>
            </a:rPr>
            <a:t>Capaz de revisar y evaluar las eventuales deficiencias y falencias en los procesos</a:t>
          </a:r>
          <a:endParaRPr lang="es-EC" sz="2000" dirty="0">
            <a:latin typeface="+mj-lt"/>
          </a:endParaRPr>
        </a:p>
      </dgm:t>
    </dgm:pt>
    <dgm:pt modelId="{437B4FBA-1D75-46B6-A4EC-530F8FD40583}" type="parTrans" cxnId="{1C7146E5-A26A-4EA3-A2A4-2E8ED1D008A2}">
      <dgm:prSet/>
      <dgm:spPr/>
      <dgm:t>
        <a:bodyPr/>
        <a:lstStyle/>
        <a:p>
          <a:endParaRPr lang="es-EC" sz="2000">
            <a:latin typeface="+mj-lt"/>
          </a:endParaRPr>
        </a:p>
      </dgm:t>
    </dgm:pt>
    <dgm:pt modelId="{940EB44B-9393-4E29-AD27-E8769869D517}" type="sibTrans" cxnId="{1C7146E5-A26A-4EA3-A2A4-2E8ED1D008A2}">
      <dgm:prSet/>
      <dgm:spPr/>
      <dgm:t>
        <a:bodyPr/>
        <a:lstStyle/>
        <a:p>
          <a:endParaRPr lang="es-EC" sz="2000">
            <a:latin typeface="+mj-lt"/>
          </a:endParaRPr>
        </a:p>
      </dgm:t>
    </dgm:pt>
    <dgm:pt modelId="{F95EF807-C5A9-4FA3-BE34-A286E678E1EE}">
      <dgm:prSet phldrT="[Texto]" custT="1"/>
      <dgm:spPr/>
      <dgm:t>
        <a:bodyPr/>
        <a:lstStyle/>
        <a:p>
          <a:r>
            <a:rPr lang="es-EC" sz="2000" dirty="0">
              <a:latin typeface="+mj-lt"/>
              <a:ea typeface="Calibri" panose="020F0502020204030204" pitchFamily="34" charset="0"/>
              <a:cs typeface="Times New Roman" panose="02020603050405020304" pitchFamily="18" charset="0"/>
            </a:rPr>
            <a:t>Emitir recomendaciones pertinentes</a:t>
          </a:r>
          <a:endParaRPr lang="es-EC" sz="2000" dirty="0">
            <a:latin typeface="+mj-lt"/>
          </a:endParaRPr>
        </a:p>
      </dgm:t>
    </dgm:pt>
    <dgm:pt modelId="{16CF584D-8830-4882-9479-BBCB2D739228}" type="parTrans" cxnId="{B8C4810F-C66E-4EEF-A738-271F50C6C43D}">
      <dgm:prSet/>
      <dgm:spPr/>
      <dgm:t>
        <a:bodyPr/>
        <a:lstStyle/>
        <a:p>
          <a:endParaRPr lang="es-EC" sz="2000">
            <a:latin typeface="+mj-lt"/>
          </a:endParaRPr>
        </a:p>
      </dgm:t>
    </dgm:pt>
    <dgm:pt modelId="{84831843-2106-4154-8D28-705FC39E38BC}" type="sibTrans" cxnId="{B8C4810F-C66E-4EEF-A738-271F50C6C43D}">
      <dgm:prSet/>
      <dgm:spPr/>
      <dgm:t>
        <a:bodyPr/>
        <a:lstStyle/>
        <a:p>
          <a:endParaRPr lang="es-EC" sz="2000">
            <a:latin typeface="+mj-lt"/>
          </a:endParaRPr>
        </a:p>
      </dgm:t>
    </dgm:pt>
    <dgm:pt modelId="{F20D706D-FA09-4318-A3F4-623EE553C3A9}">
      <dgm:prSet phldrT="[Texto]" custT="1"/>
      <dgm:spPr/>
      <dgm:t>
        <a:bodyPr/>
        <a:lstStyle/>
        <a:p>
          <a:r>
            <a:rPr lang="es-EC" sz="1900" dirty="0">
              <a:latin typeface="+mj-lt"/>
              <a:ea typeface="Calibri" panose="020F0502020204030204" pitchFamily="34" charset="0"/>
              <a:cs typeface="Times New Roman" panose="02020603050405020304" pitchFamily="18" charset="0"/>
            </a:rPr>
            <a:t>Sujeto positivo, proactivo y que aporte verdadero valor agregado a las entidades con sus destrezas</a:t>
          </a:r>
          <a:endParaRPr lang="es-EC" sz="1900" dirty="0">
            <a:latin typeface="+mj-lt"/>
          </a:endParaRPr>
        </a:p>
      </dgm:t>
    </dgm:pt>
    <dgm:pt modelId="{0B776B52-3005-4FEC-B52B-9ABE02CC89FB}" type="parTrans" cxnId="{608A9292-A271-455D-8B94-187C1F98A44F}">
      <dgm:prSet/>
      <dgm:spPr/>
      <dgm:t>
        <a:bodyPr/>
        <a:lstStyle/>
        <a:p>
          <a:endParaRPr lang="es-EC" sz="2000">
            <a:latin typeface="+mj-lt"/>
          </a:endParaRPr>
        </a:p>
      </dgm:t>
    </dgm:pt>
    <dgm:pt modelId="{5B29B57E-AEE8-449A-B3E2-33BFCF6F581F}" type="sibTrans" cxnId="{608A9292-A271-455D-8B94-187C1F98A44F}">
      <dgm:prSet/>
      <dgm:spPr/>
      <dgm:t>
        <a:bodyPr/>
        <a:lstStyle/>
        <a:p>
          <a:endParaRPr lang="es-EC" sz="2000">
            <a:latin typeface="+mj-lt"/>
          </a:endParaRPr>
        </a:p>
      </dgm:t>
    </dgm:pt>
    <dgm:pt modelId="{9E56E308-610A-464E-9754-AE67846F2B00}" type="pres">
      <dgm:prSet presAssocID="{32A5351F-0461-4687-B6BE-47138A0CD8D1}" presName="Name0" presStyleCnt="0">
        <dgm:presLayoutVars>
          <dgm:dir/>
          <dgm:resizeHandles/>
        </dgm:presLayoutVars>
      </dgm:prSet>
      <dgm:spPr/>
      <dgm:t>
        <a:bodyPr/>
        <a:lstStyle/>
        <a:p>
          <a:endParaRPr lang="es-EC"/>
        </a:p>
      </dgm:t>
    </dgm:pt>
    <dgm:pt modelId="{4F3A4B81-17A8-438A-9447-3FE61C853D00}" type="pres">
      <dgm:prSet presAssocID="{94C9F69C-D88D-4358-AAFB-8D24129E0632}" presName="compNode" presStyleCnt="0"/>
      <dgm:spPr/>
    </dgm:pt>
    <dgm:pt modelId="{8C75EE26-5DDC-43F8-8D33-2CF25A0EACCE}" type="pres">
      <dgm:prSet presAssocID="{94C9F69C-D88D-4358-AAFB-8D24129E0632}" presName="dummyConnPt" presStyleCnt="0"/>
      <dgm:spPr/>
    </dgm:pt>
    <dgm:pt modelId="{753E750F-B3CB-43E8-A26F-0F7BBFA7E287}" type="pres">
      <dgm:prSet presAssocID="{94C9F69C-D88D-4358-AAFB-8D24129E0632}" presName="node" presStyleLbl="node1" presStyleIdx="0" presStyleCnt="8" custScaleX="117696">
        <dgm:presLayoutVars>
          <dgm:bulletEnabled val="1"/>
        </dgm:presLayoutVars>
      </dgm:prSet>
      <dgm:spPr/>
      <dgm:t>
        <a:bodyPr/>
        <a:lstStyle/>
        <a:p>
          <a:endParaRPr lang="es-EC"/>
        </a:p>
      </dgm:t>
    </dgm:pt>
    <dgm:pt modelId="{AEDC30EA-6CB6-4F02-A7F4-F3BC18E337FC}" type="pres">
      <dgm:prSet presAssocID="{5060F665-D376-42EE-9A73-01CA67D214C6}" presName="sibTrans" presStyleLbl="bgSibTrans2D1" presStyleIdx="0" presStyleCnt="7"/>
      <dgm:spPr/>
      <dgm:t>
        <a:bodyPr/>
        <a:lstStyle/>
        <a:p>
          <a:endParaRPr lang="es-EC"/>
        </a:p>
      </dgm:t>
    </dgm:pt>
    <dgm:pt modelId="{97477DFC-8FD5-4308-906B-5A81AE3737FA}" type="pres">
      <dgm:prSet presAssocID="{2F2C0050-8E54-4FD3-8F57-7F2CF148BD27}" presName="compNode" presStyleCnt="0"/>
      <dgm:spPr/>
    </dgm:pt>
    <dgm:pt modelId="{7314331E-ABC4-4293-8869-D49280F37E02}" type="pres">
      <dgm:prSet presAssocID="{2F2C0050-8E54-4FD3-8F57-7F2CF148BD27}" presName="dummyConnPt" presStyleCnt="0"/>
      <dgm:spPr/>
    </dgm:pt>
    <dgm:pt modelId="{8783979C-82BB-41F7-946D-2BCB2D8B6784}" type="pres">
      <dgm:prSet presAssocID="{2F2C0050-8E54-4FD3-8F57-7F2CF148BD27}" presName="node" presStyleLbl="node1" presStyleIdx="1" presStyleCnt="8" custScaleX="117696">
        <dgm:presLayoutVars>
          <dgm:bulletEnabled val="1"/>
        </dgm:presLayoutVars>
      </dgm:prSet>
      <dgm:spPr/>
      <dgm:t>
        <a:bodyPr/>
        <a:lstStyle/>
        <a:p>
          <a:endParaRPr lang="es-EC"/>
        </a:p>
      </dgm:t>
    </dgm:pt>
    <dgm:pt modelId="{AD29474A-6EA6-4DC0-B334-83EDA4114995}" type="pres">
      <dgm:prSet presAssocID="{C8AC9D1F-E663-440D-9E5F-E81DCC421F85}" presName="sibTrans" presStyleLbl="bgSibTrans2D1" presStyleIdx="1" presStyleCnt="7"/>
      <dgm:spPr/>
      <dgm:t>
        <a:bodyPr/>
        <a:lstStyle/>
        <a:p>
          <a:endParaRPr lang="es-EC"/>
        </a:p>
      </dgm:t>
    </dgm:pt>
    <dgm:pt modelId="{0DB56E70-18BC-4BE1-894E-AED0B0AAFA06}" type="pres">
      <dgm:prSet presAssocID="{5B92C70E-F0F4-4EC3-83AA-B57D0B53C5BB}" presName="compNode" presStyleCnt="0"/>
      <dgm:spPr/>
    </dgm:pt>
    <dgm:pt modelId="{9B865713-285C-4216-8034-3ABB14A0A7B6}" type="pres">
      <dgm:prSet presAssocID="{5B92C70E-F0F4-4EC3-83AA-B57D0B53C5BB}" presName="dummyConnPt" presStyleCnt="0"/>
      <dgm:spPr/>
    </dgm:pt>
    <dgm:pt modelId="{E159E5BF-A423-46A2-BAA3-E51B4CAE0594}" type="pres">
      <dgm:prSet presAssocID="{5B92C70E-F0F4-4EC3-83AA-B57D0B53C5BB}" presName="node" presStyleLbl="node1" presStyleIdx="2" presStyleCnt="8" custScaleX="117696">
        <dgm:presLayoutVars>
          <dgm:bulletEnabled val="1"/>
        </dgm:presLayoutVars>
      </dgm:prSet>
      <dgm:spPr/>
      <dgm:t>
        <a:bodyPr/>
        <a:lstStyle/>
        <a:p>
          <a:endParaRPr lang="es-EC"/>
        </a:p>
      </dgm:t>
    </dgm:pt>
    <dgm:pt modelId="{C77A70AE-AE28-487C-9D89-B54016924EAD}" type="pres">
      <dgm:prSet presAssocID="{D33710FD-AD67-47B4-AB0B-FB516B870034}" presName="sibTrans" presStyleLbl="bgSibTrans2D1" presStyleIdx="2" presStyleCnt="7"/>
      <dgm:spPr/>
      <dgm:t>
        <a:bodyPr/>
        <a:lstStyle/>
        <a:p>
          <a:endParaRPr lang="es-EC"/>
        </a:p>
      </dgm:t>
    </dgm:pt>
    <dgm:pt modelId="{923C36D0-F688-489C-818C-53F95BA1341D}" type="pres">
      <dgm:prSet presAssocID="{3DFBAA74-1A3D-478C-871B-A9B7BBEBB562}" presName="compNode" presStyleCnt="0"/>
      <dgm:spPr/>
    </dgm:pt>
    <dgm:pt modelId="{33793F4F-42B9-4DD9-ACD8-AB2C28CAC499}" type="pres">
      <dgm:prSet presAssocID="{3DFBAA74-1A3D-478C-871B-A9B7BBEBB562}" presName="dummyConnPt" presStyleCnt="0"/>
      <dgm:spPr/>
    </dgm:pt>
    <dgm:pt modelId="{6ABCCE27-D238-4829-9232-8AC3959DB695}" type="pres">
      <dgm:prSet presAssocID="{3DFBAA74-1A3D-478C-871B-A9B7BBEBB562}" presName="node" presStyleLbl="node1" presStyleIdx="3" presStyleCnt="8" custScaleX="117696">
        <dgm:presLayoutVars>
          <dgm:bulletEnabled val="1"/>
        </dgm:presLayoutVars>
      </dgm:prSet>
      <dgm:spPr/>
      <dgm:t>
        <a:bodyPr/>
        <a:lstStyle/>
        <a:p>
          <a:endParaRPr lang="es-EC"/>
        </a:p>
      </dgm:t>
    </dgm:pt>
    <dgm:pt modelId="{6F42A123-918F-4763-8C9C-39064111B568}" type="pres">
      <dgm:prSet presAssocID="{ADD138EA-A253-45BD-A899-4448C12D6F6E}" presName="sibTrans" presStyleLbl="bgSibTrans2D1" presStyleIdx="3" presStyleCnt="7"/>
      <dgm:spPr/>
      <dgm:t>
        <a:bodyPr/>
        <a:lstStyle/>
        <a:p>
          <a:endParaRPr lang="es-EC"/>
        </a:p>
      </dgm:t>
    </dgm:pt>
    <dgm:pt modelId="{BB537B9B-ECA0-4AE3-83A5-2D30DC62CB39}" type="pres">
      <dgm:prSet presAssocID="{C79445FC-8CC8-467B-AACC-56C91EDBFA2E}" presName="compNode" presStyleCnt="0"/>
      <dgm:spPr/>
    </dgm:pt>
    <dgm:pt modelId="{165F547C-28DB-4B9C-9E15-E82D34584733}" type="pres">
      <dgm:prSet presAssocID="{C79445FC-8CC8-467B-AACC-56C91EDBFA2E}" presName="dummyConnPt" presStyleCnt="0"/>
      <dgm:spPr/>
    </dgm:pt>
    <dgm:pt modelId="{B4FB3372-F11A-4F2C-9325-B8B6D22D529F}" type="pres">
      <dgm:prSet presAssocID="{C79445FC-8CC8-467B-AACC-56C91EDBFA2E}" presName="node" presStyleLbl="node1" presStyleIdx="4" presStyleCnt="8" custScaleX="117696">
        <dgm:presLayoutVars>
          <dgm:bulletEnabled val="1"/>
        </dgm:presLayoutVars>
      </dgm:prSet>
      <dgm:spPr/>
      <dgm:t>
        <a:bodyPr/>
        <a:lstStyle/>
        <a:p>
          <a:endParaRPr lang="es-EC"/>
        </a:p>
      </dgm:t>
    </dgm:pt>
    <dgm:pt modelId="{4DFE23E2-85EB-4F15-9508-013D4DB4C391}" type="pres">
      <dgm:prSet presAssocID="{77F62D72-A398-4E35-8FC6-9CB8136D6084}" presName="sibTrans" presStyleLbl="bgSibTrans2D1" presStyleIdx="4" presStyleCnt="7"/>
      <dgm:spPr/>
      <dgm:t>
        <a:bodyPr/>
        <a:lstStyle/>
        <a:p>
          <a:endParaRPr lang="es-EC"/>
        </a:p>
      </dgm:t>
    </dgm:pt>
    <dgm:pt modelId="{60B1B716-3C0A-4A22-9183-8F5343DA1764}" type="pres">
      <dgm:prSet presAssocID="{1B28A37B-F3EE-446A-B4FB-793656A1FD3A}" presName="compNode" presStyleCnt="0"/>
      <dgm:spPr/>
    </dgm:pt>
    <dgm:pt modelId="{64497D02-FB31-48C9-87F8-7FE3425F3BAF}" type="pres">
      <dgm:prSet presAssocID="{1B28A37B-F3EE-446A-B4FB-793656A1FD3A}" presName="dummyConnPt" presStyleCnt="0"/>
      <dgm:spPr/>
    </dgm:pt>
    <dgm:pt modelId="{135BAF3B-AE77-47F1-A196-05F2874B8FA2}" type="pres">
      <dgm:prSet presAssocID="{1B28A37B-F3EE-446A-B4FB-793656A1FD3A}" presName="node" presStyleLbl="node1" presStyleIdx="5" presStyleCnt="8" custScaleX="117696">
        <dgm:presLayoutVars>
          <dgm:bulletEnabled val="1"/>
        </dgm:presLayoutVars>
      </dgm:prSet>
      <dgm:spPr/>
      <dgm:t>
        <a:bodyPr/>
        <a:lstStyle/>
        <a:p>
          <a:endParaRPr lang="es-EC"/>
        </a:p>
      </dgm:t>
    </dgm:pt>
    <dgm:pt modelId="{72F89B64-C090-46BD-995C-E3C597B28E8B}" type="pres">
      <dgm:prSet presAssocID="{940EB44B-9393-4E29-AD27-E8769869D517}" presName="sibTrans" presStyleLbl="bgSibTrans2D1" presStyleIdx="5" presStyleCnt="7"/>
      <dgm:spPr/>
      <dgm:t>
        <a:bodyPr/>
        <a:lstStyle/>
        <a:p>
          <a:endParaRPr lang="es-EC"/>
        </a:p>
      </dgm:t>
    </dgm:pt>
    <dgm:pt modelId="{B2476320-993A-470E-9830-18590222966F}" type="pres">
      <dgm:prSet presAssocID="{F95EF807-C5A9-4FA3-BE34-A286E678E1EE}" presName="compNode" presStyleCnt="0"/>
      <dgm:spPr/>
    </dgm:pt>
    <dgm:pt modelId="{517F3681-8084-46DC-9158-5E246AFA64BA}" type="pres">
      <dgm:prSet presAssocID="{F95EF807-C5A9-4FA3-BE34-A286E678E1EE}" presName="dummyConnPt" presStyleCnt="0"/>
      <dgm:spPr/>
    </dgm:pt>
    <dgm:pt modelId="{CDCFB1CF-672D-404A-BD5C-F4F21D13AA20}" type="pres">
      <dgm:prSet presAssocID="{F95EF807-C5A9-4FA3-BE34-A286E678E1EE}" presName="node" presStyleLbl="node1" presStyleIdx="6" presStyleCnt="8" custScaleX="117696">
        <dgm:presLayoutVars>
          <dgm:bulletEnabled val="1"/>
        </dgm:presLayoutVars>
      </dgm:prSet>
      <dgm:spPr/>
      <dgm:t>
        <a:bodyPr/>
        <a:lstStyle/>
        <a:p>
          <a:endParaRPr lang="es-EC"/>
        </a:p>
      </dgm:t>
    </dgm:pt>
    <dgm:pt modelId="{32E3CF60-473F-40FD-9D7E-387165A6E6B1}" type="pres">
      <dgm:prSet presAssocID="{84831843-2106-4154-8D28-705FC39E38BC}" presName="sibTrans" presStyleLbl="bgSibTrans2D1" presStyleIdx="6" presStyleCnt="7"/>
      <dgm:spPr/>
      <dgm:t>
        <a:bodyPr/>
        <a:lstStyle/>
        <a:p>
          <a:endParaRPr lang="es-EC"/>
        </a:p>
      </dgm:t>
    </dgm:pt>
    <dgm:pt modelId="{1F27109E-22D3-4CB8-95D0-2EFA94853F95}" type="pres">
      <dgm:prSet presAssocID="{F20D706D-FA09-4318-A3F4-623EE553C3A9}" presName="compNode" presStyleCnt="0"/>
      <dgm:spPr/>
    </dgm:pt>
    <dgm:pt modelId="{A7EF1DB6-778D-41F1-96E4-DB0194EDAFEE}" type="pres">
      <dgm:prSet presAssocID="{F20D706D-FA09-4318-A3F4-623EE553C3A9}" presName="dummyConnPt" presStyleCnt="0"/>
      <dgm:spPr/>
    </dgm:pt>
    <dgm:pt modelId="{BCCA9882-3D85-4D5A-886D-3000BA93828A}" type="pres">
      <dgm:prSet presAssocID="{F20D706D-FA09-4318-A3F4-623EE553C3A9}" presName="node" presStyleLbl="node1" presStyleIdx="7" presStyleCnt="8" custScaleX="117696">
        <dgm:presLayoutVars>
          <dgm:bulletEnabled val="1"/>
        </dgm:presLayoutVars>
      </dgm:prSet>
      <dgm:spPr/>
      <dgm:t>
        <a:bodyPr/>
        <a:lstStyle/>
        <a:p>
          <a:endParaRPr lang="es-EC"/>
        </a:p>
      </dgm:t>
    </dgm:pt>
  </dgm:ptLst>
  <dgm:cxnLst>
    <dgm:cxn modelId="{2E4ACA45-F096-4381-8A19-7AFCD76414C8}" srcId="{32A5351F-0461-4687-B6BE-47138A0CD8D1}" destId="{2F2C0050-8E54-4FD3-8F57-7F2CF148BD27}" srcOrd="1" destOrd="0" parTransId="{E7529EC3-357E-472E-BF6A-2B6C94AC98BA}" sibTransId="{C8AC9D1F-E663-440D-9E5F-E81DCC421F85}"/>
    <dgm:cxn modelId="{A8500B7D-D7CD-40DA-9535-766D83F7D71B}" srcId="{32A5351F-0461-4687-B6BE-47138A0CD8D1}" destId="{C79445FC-8CC8-467B-AACC-56C91EDBFA2E}" srcOrd="4" destOrd="0" parTransId="{D2C78867-89DF-474F-AA82-F7C32C05B73F}" sibTransId="{77F62D72-A398-4E35-8FC6-9CB8136D6084}"/>
    <dgm:cxn modelId="{00F6A7F9-EE71-442F-86DC-EDFA19D5C317}" type="presOf" srcId="{940EB44B-9393-4E29-AD27-E8769869D517}" destId="{72F89B64-C090-46BD-995C-E3C597B28E8B}" srcOrd="0" destOrd="0" presId="urn:microsoft.com/office/officeart/2005/8/layout/bProcess4"/>
    <dgm:cxn modelId="{8FD0BB10-488D-4BE6-AFF5-22F73354093C}" srcId="{32A5351F-0461-4687-B6BE-47138A0CD8D1}" destId="{3DFBAA74-1A3D-478C-871B-A9B7BBEBB562}" srcOrd="3" destOrd="0" parTransId="{D9C8C7AE-1213-496F-A5E0-9C0AE58016C7}" sibTransId="{ADD138EA-A253-45BD-A899-4448C12D6F6E}"/>
    <dgm:cxn modelId="{B7A74DCF-1E2A-4194-8DDF-39DD96A47E58}" type="presOf" srcId="{2F2C0050-8E54-4FD3-8F57-7F2CF148BD27}" destId="{8783979C-82BB-41F7-946D-2BCB2D8B6784}" srcOrd="0" destOrd="0" presId="urn:microsoft.com/office/officeart/2005/8/layout/bProcess4"/>
    <dgm:cxn modelId="{12F37631-7589-40E7-ADCB-1B58F994E922}" type="presOf" srcId="{5B92C70E-F0F4-4EC3-83AA-B57D0B53C5BB}" destId="{E159E5BF-A423-46A2-BAA3-E51B4CAE0594}" srcOrd="0" destOrd="0" presId="urn:microsoft.com/office/officeart/2005/8/layout/bProcess4"/>
    <dgm:cxn modelId="{3E7D1408-C9AE-4908-8263-F288A670AEC3}" type="presOf" srcId="{F20D706D-FA09-4318-A3F4-623EE553C3A9}" destId="{BCCA9882-3D85-4D5A-886D-3000BA93828A}" srcOrd="0" destOrd="0" presId="urn:microsoft.com/office/officeart/2005/8/layout/bProcess4"/>
    <dgm:cxn modelId="{346888D0-8FD2-4B5D-A34E-EA013713D8D9}" type="presOf" srcId="{77F62D72-A398-4E35-8FC6-9CB8136D6084}" destId="{4DFE23E2-85EB-4F15-9508-013D4DB4C391}" srcOrd="0" destOrd="0" presId="urn:microsoft.com/office/officeart/2005/8/layout/bProcess4"/>
    <dgm:cxn modelId="{AE8258E9-9B70-4360-98D4-C757DF16CD02}" srcId="{32A5351F-0461-4687-B6BE-47138A0CD8D1}" destId="{94C9F69C-D88D-4358-AAFB-8D24129E0632}" srcOrd="0" destOrd="0" parTransId="{1E5C051D-A4F2-40AE-B01A-CBA534FD91CB}" sibTransId="{5060F665-D376-42EE-9A73-01CA67D214C6}"/>
    <dgm:cxn modelId="{1C7146E5-A26A-4EA3-A2A4-2E8ED1D008A2}" srcId="{32A5351F-0461-4687-B6BE-47138A0CD8D1}" destId="{1B28A37B-F3EE-446A-B4FB-793656A1FD3A}" srcOrd="5" destOrd="0" parTransId="{437B4FBA-1D75-46B6-A4EC-530F8FD40583}" sibTransId="{940EB44B-9393-4E29-AD27-E8769869D517}"/>
    <dgm:cxn modelId="{F12000D9-6A1F-476B-85B0-5AC88EE861A9}" type="presOf" srcId="{D33710FD-AD67-47B4-AB0B-FB516B870034}" destId="{C77A70AE-AE28-487C-9D89-B54016924EAD}" srcOrd="0" destOrd="0" presId="urn:microsoft.com/office/officeart/2005/8/layout/bProcess4"/>
    <dgm:cxn modelId="{A75694BD-1730-4FBA-9201-A8606C888168}" type="presOf" srcId="{C8AC9D1F-E663-440D-9E5F-E81DCC421F85}" destId="{AD29474A-6EA6-4DC0-B334-83EDA4114995}" srcOrd="0" destOrd="0" presId="urn:microsoft.com/office/officeart/2005/8/layout/bProcess4"/>
    <dgm:cxn modelId="{860A589A-12D5-4658-8672-1C2002764AB1}" type="presOf" srcId="{C79445FC-8CC8-467B-AACC-56C91EDBFA2E}" destId="{B4FB3372-F11A-4F2C-9325-B8B6D22D529F}" srcOrd="0" destOrd="0" presId="urn:microsoft.com/office/officeart/2005/8/layout/bProcess4"/>
    <dgm:cxn modelId="{60E5137D-79E9-42D6-9A68-4E0B5112E100}" type="presOf" srcId="{ADD138EA-A253-45BD-A899-4448C12D6F6E}" destId="{6F42A123-918F-4763-8C9C-39064111B568}" srcOrd="0" destOrd="0" presId="urn:microsoft.com/office/officeart/2005/8/layout/bProcess4"/>
    <dgm:cxn modelId="{52F3B8D5-D9CC-4B34-B002-8183633FAC89}" type="presOf" srcId="{32A5351F-0461-4687-B6BE-47138A0CD8D1}" destId="{9E56E308-610A-464E-9754-AE67846F2B00}" srcOrd="0" destOrd="0" presId="urn:microsoft.com/office/officeart/2005/8/layout/bProcess4"/>
    <dgm:cxn modelId="{FE069F77-F316-41AD-9D43-7ECC141E5581}" type="presOf" srcId="{84831843-2106-4154-8D28-705FC39E38BC}" destId="{32E3CF60-473F-40FD-9D7E-387165A6E6B1}" srcOrd="0" destOrd="0" presId="urn:microsoft.com/office/officeart/2005/8/layout/bProcess4"/>
    <dgm:cxn modelId="{608A9292-A271-455D-8B94-187C1F98A44F}" srcId="{32A5351F-0461-4687-B6BE-47138A0CD8D1}" destId="{F20D706D-FA09-4318-A3F4-623EE553C3A9}" srcOrd="7" destOrd="0" parTransId="{0B776B52-3005-4FEC-B52B-9ABE02CC89FB}" sibTransId="{5B29B57E-AEE8-449A-B3E2-33BFCF6F581F}"/>
    <dgm:cxn modelId="{BCB30600-A4B2-4FC2-991B-F2044688AE45}" type="presOf" srcId="{5060F665-D376-42EE-9A73-01CA67D214C6}" destId="{AEDC30EA-6CB6-4F02-A7F4-F3BC18E337FC}" srcOrd="0" destOrd="0" presId="urn:microsoft.com/office/officeart/2005/8/layout/bProcess4"/>
    <dgm:cxn modelId="{872C597C-B951-432B-AF1D-648803F67A50}" type="presOf" srcId="{1B28A37B-F3EE-446A-B4FB-793656A1FD3A}" destId="{135BAF3B-AE77-47F1-A196-05F2874B8FA2}" srcOrd="0" destOrd="0" presId="urn:microsoft.com/office/officeart/2005/8/layout/bProcess4"/>
    <dgm:cxn modelId="{03B88A46-81AB-4E06-845D-3D44A4D172D5}" type="presOf" srcId="{3DFBAA74-1A3D-478C-871B-A9B7BBEBB562}" destId="{6ABCCE27-D238-4829-9232-8AC3959DB695}" srcOrd="0" destOrd="0" presId="urn:microsoft.com/office/officeart/2005/8/layout/bProcess4"/>
    <dgm:cxn modelId="{8D10C573-0E79-4A94-98DA-E4FCADB1A20D}" srcId="{32A5351F-0461-4687-B6BE-47138A0CD8D1}" destId="{5B92C70E-F0F4-4EC3-83AA-B57D0B53C5BB}" srcOrd="2" destOrd="0" parTransId="{6817A031-C2E6-4B8A-BBE3-0F16580716B5}" sibTransId="{D33710FD-AD67-47B4-AB0B-FB516B870034}"/>
    <dgm:cxn modelId="{CF6007B4-A5F4-4474-94CE-F130A4A5EB7B}" type="presOf" srcId="{F95EF807-C5A9-4FA3-BE34-A286E678E1EE}" destId="{CDCFB1CF-672D-404A-BD5C-F4F21D13AA20}" srcOrd="0" destOrd="0" presId="urn:microsoft.com/office/officeart/2005/8/layout/bProcess4"/>
    <dgm:cxn modelId="{0FF422C5-12E1-4411-AACB-BE84FD52E445}" type="presOf" srcId="{94C9F69C-D88D-4358-AAFB-8D24129E0632}" destId="{753E750F-B3CB-43E8-A26F-0F7BBFA7E287}" srcOrd="0" destOrd="0" presId="urn:microsoft.com/office/officeart/2005/8/layout/bProcess4"/>
    <dgm:cxn modelId="{B8C4810F-C66E-4EEF-A738-271F50C6C43D}" srcId="{32A5351F-0461-4687-B6BE-47138A0CD8D1}" destId="{F95EF807-C5A9-4FA3-BE34-A286E678E1EE}" srcOrd="6" destOrd="0" parTransId="{16CF584D-8830-4882-9479-BBCB2D739228}" sibTransId="{84831843-2106-4154-8D28-705FC39E38BC}"/>
    <dgm:cxn modelId="{772E7619-C98C-4800-85F8-5C80C46A00D5}" type="presParOf" srcId="{9E56E308-610A-464E-9754-AE67846F2B00}" destId="{4F3A4B81-17A8-438A-9447-3FE61C853D00}" srcOrd="0" destOrd="0" presId="urn:microsoft.com/office/officeart/2005/8/layout/bProcess4"/>
    <dgm:cxn modelId="{F40E26FE-1712-4D18-9798-C14680227FC8}" type="presParOf" srcId="{4F3A4B81-17A8-438A-9447-3FE61C853D00}" destId="{8C75EE26-5DDC-43F8-8D33-2CF25A0EACCE}" srcOrd="0" destOrd="0" presId="urn:microsoft.com/office/officeart/2005/8/layout/bProcess4"/>
    <dgm:cxn modelId="{8CA6A4A7-D2A1-4E87-90F8-56D49C26935C}" type="presParOf" srcId="{4F3A4B81-17A8-438A-9447-3FE61C853D00}" destId="{753E750F-B3CB-43E8-A26F-0F7BBFA7E287}" srcOrd="1" destOrd="0" presId="urn:microsoft.com/office/officeart/2005/8/layout/bProcess4"/>
    <dgm:cxn modelId="{ECD1655F-7E7C-4686-8EB7-958BF1719E79}" type="presParOf" srcId="{9E56E308-610A-464E-9754-AE67846F2B00}" destId="{AEDC30EA-6CB6-4F02-A7F4-F3BC18E337FC}" srcOrd="1" destOrd="0" presId="urn:microsoft.com/office/officeart/2005/8/layout/bProcess4"/>
    <dgm:cxn modelId="{06FE7460-9B5F-44D8-AF5B-9AA786F7C4F0}" type="presParOf" srcId="{9E56E308-610A-464E-9754-AE67846F2B00}" destId="{97477DFC-8FD5-4308-906B-5A81AE3737FA}" srcOrd="2" destOrd="0" presId="urn:microsoft.com/office/officeart/2005/8/layout/bProcess4"/>
    <dgm:cxn modelId="{F4A02231-6177-429F-A4AF-F480268746DE}" type="presParOf" srcId="{97477DFC-8FD5-4308-906B-5A81AE3737FA}" destId="{7314331E-ABC4-4293-8869-D49280F37E02}" srcOrd="0" destOrd="0" presId="urn:microsoft.com/office/officeart/2005/8/layout/bProcess4"/>
    <dgm:cxn modelId="{F64FB0B0-41F2-46B4-A4E7-26B7E32DF6F7}" type="presParOf" srcId="{97477DFC-8FD5-4308-906B-5A81AE3737FA}" destId="{8783979C-82BB-41F7-946D-2BCB2D8B6784}" srcOrd="1" destOrd="0" presId="urn:microsoft.com/office/officeart/2005/8/layout/bProcess4"/>
    <dgm:cxn modelId="{2F26285B-E0DA-447F-9653-6D3801E69053}" type="presParOf" srcId="{9E56E308-610A-464E-9754-AE67846F2B00}" destId="{AD29474A-6EA6-4DC0-B334-83EDA4114995}" srcOrd="3" destOrd="0" presId="urn:microsoft.com/office/officeart/2005/8/layout/bProcess4"/>
    <dgm:cxn modelId="{10436478-536D-4539-98D7-7C50820A1F9A}" type="presParOf" srcId="{9E56E308-610A-464E-9754-AE67846F2B00}" destId="{0DB56E70-18BC-4BE1-894E-AED0B0AAFA06}" srcOrd="4" destOrd="0" presId="urn:microsoft.com/office/officeart/2005/8/layout/bProcess4"/>
    <dgm:cxn modelId="{5C959C33-2B4C-493F-B0C8-046F1869CEAD}" type="presParOf" srcId="{0DB56E70-18BC-4BE1-894E-AED0B0AAFA06}" destId="{9B865713-285C-4216-8034-3ABB14A0A7B6}" srcOrd="0" destOrd="0" presId="urn:microsoft.com/office/officeart/2005/8/layout/bProcess4"/>
    <dgm:cxn modelId="{30584780-47DE-45A2-AFB4-53BF1C841D7D}" type="presParOf" srcId="{0DB56E70-18BC-4BE1-894E-AED0B0AAFA06}" destId="{E159E5BF-A423-46A2-BAA3-E51B4CAE0594}" srcOrd="1" destOrd="0" presId="urn:microsoft.com/office/officeart/2005/8/layout/bProcess4"/>
    <dgm:cxn modelId="{6FCB4822-E466-4FEB-8F57-1AA955081CD8}" type="presParOf" srcId="{9E56E308-610A-464E-9754-AE67846F2B00}" destId="{C77A70AE-AE28-487C-9D89-B54016924EAD}" srcOrd="5" destOrd="0" presId="urn:microsoft.com/office/officeart/2005/8/layout/bProcess4"/>
    <dgm:cxn modelId="{8FE6F95F-D959-41E3-9423-E3A955256EB8}" type="presParOf" srcId="{9E56E308-610A-464E-9754-AE67846F2B00}" destId="{923C36D0-F688-489C-818C-53F95BA1341D}" srcOrd="6" destOrd="0" presId="urn:microsoft.com/office/officeart/2005/8/layout/bProcess4"/>
    <dgm:cxn modelId="{022777C7-C67F-4F37-BA35-D6235977917D}" type="presParOf" srcId="{923C36D0-F688-489C-818C-53F95BA1341D}" destId="{33793F4F-42B9-4DD9-ACD8-AB2C28CAC499}" srcOrd="0" destOrd="0" presId="urn:microsoft.com/office/officeart/2005/8/layout/bProcess4"/>
    <dgm:cxn modelId="{67A0EAB6-8C63-4C1B-8D99-5A21B64C2823}" type="presParOf" srcId="{923C36D0-F688-489C-818C-53F95BA1341D}" destId="{6ABCCE27-D238-4829-9232-8AC3959DB695}" srcOrd="1" destOrd="0" presId="urn:microsoft.com/office/officeart/2005/8/layout/bProcess4"/>
    <dgm:cxn modelId="{F3512B57-B084-44C3-B722-72338E3653C6}" type="presParOf" srcId="{9E56E308-610A-464E-9754-AE67846F2B00}" destId="{6F42A123-918F-4763-8C9C-39064111B568}" srcOrd="7" destOrd="0" presId="urn:microsoft.com/office/officeart/2005/8/layout/bProcess4"/>
    <dgm:cxn modelId="{FBD9EF3B-035F-416A-9818-EA1F7624F25D}" type="presParOf" srcId="{9E56E308-610A-464E-9754-AE67846F2B00}" destId="{BB537B9B-ECA0-4AE3-83A5-2D30DC62CB39}" srcOrd="8" destOrd="0" presId="urn:microsoft.com/office/officeart/2005/8/layout/bProcess4"/>
    <dgm:cxn modelId="{5FA1F36D-F030-45A7-B08D-3077A6E63FC1}" type="presParOf" srcId="{BB537B9B-ECA0-4AE3-83A5-2D30DC62CB39}" destId="{165F547C-28DB-4B9C-9E15-E82D34584733}" srcOrd="0" destOrd="0" presId="urn:microsoft.com/office/officeart/2005/8/layout/bProcess4"/>
    <dgm:cxn modelId="{520E49BC-1976-4CC4-9E62-736233E02531}" type="presParOf" srcId="{BB537B9B-ECA0-4AE3-83A5-2D30DC62CB39}" destId="{B4FB3372-F11A-4F2C-9325-B8B6D22D529F}" srcOrd="1" destOrd="0" presId="urn:microsoft.com/office/officeart/2005/8/layout/bProcess4"/>
    <dgm:cxn modelId="{0714E33D-9B63-4620-BE0D-6E5953A2A214}" type="presParOf" srcId="{9E56E308-610A-464E-9754-AE67846F2B00}" destId="{4DFE23E2-85EB-4F15-9508-013D4DB4C391}" srcOrd="9" destOrd="0" presId="urn:microsoft.com/office/officeart/2005/8/layout/bProcess4"/>
    <dgm:cxn modelId="{675BDF76-2103-455A-A591-C747F16E86E5}" type="presParOf" srcId="{9E56E308-610A-464E-9754-AE67846F2B00}" destId="{60B1B716-3C0A-4A22-9183-8F5343DA1764}" srcOrd="10" destOrd="0" presId="urn:microsoft.com/office/officeart/2005/8/layout/bProcess4"/>
    <dgm:cxn modelId="{C65F2668-6521-4BFA-BCF8-E8B4572A8AD0}" type="presParOf" srcId="{60B1B716-3C0A-4A22-9183-8F5343DA1764}" destId="{64497D02-FB31-48C9-87F8-7FE3425F3BAF}" srcOrd="0" destOrd="0" presId="urn:microsoft.com/office/officeart/2005/8/layout/bProcess4"/>
    <dgm:cxn modelId="{C06101F1-AB4F-4999-8D2E-8BBA2022DA70}" type="presParOf" srcId="{60B1B716-3C0A-4A22-9183-8F5343DA1764}" destId="{135BAF3B-AE77-47F1-A196-05F2874B8FA2}" srcOrd="1" destOrd="0" presId="urn:microsoft.com/office/officeart/2005/8/layout/bProcess4"/>
    <dgm:cxn modelId="{04E5C4AF-58AD-4A1A-B181-B1A111F66F37}" type="presParOf" srcId="{9E56E308-610A-464E-9754-AE67846F2B00}" destId="{72F89B64-C090-46BD-995C-E3C597B28E8B}" srcOrd="11" destOrd="0" presId="urn:microsoft.com/office/officeart/2005/8/layout/bProcess4"/>
    <dgm:cxn modelId="{6848E3B5-69D2-4632-B5FB-5A1B526C64D9}" type="presParOf" srcId="{9E56E308-610A-464E-9754-AE67846F2B00}" destId="{B2476320-993A-470E-9830-18590222966F}" srcOrd="12" destOrd="0" presId="urn:microsoft.com/office/officeart/2005/8/layout/bProcess4"/>
    <dgm:cxn modelId="{48C9EFE2-99C9-4648-8EC2-67696D8F967B}" type="presParOf" srcId="{B2476320-993A-470E-9830-18590222966F}" destId="{517F3681-8084-46DC-9158-5E246AFA64BA}" srcOrd="0" destOrd="0" presId="urn:microsoft.com/office/officeart/2005/8/layout/bProcess4"/>
    <dgm:cxn modelId="{33761337-5555-4169-85E0-D352AC5DC777}" type="presParOf" srcId="{B2476320-993A-470E-9830-18590222966F}" destId="{CDCFB1CF-672D-404A-BD5C-F4F21D13AA20}" srcOrd="1" destOrd="0" presId="urn:microsoft.com/office/officeart/2005/8/layout/bProcess4"/>
    <dgm:cxn modelId="{424550F1-7667-4D3A-82C5-E0C617509820}" type="presParOf" srcId="{9E56E308-610A-464E-9754-AE67846F2B00}" destId="{32E3CF60-473F-40FD-9D7E-387165A6E6B1}" srcOrd="13" destOrd="0" presId="urn:microsoft.com/office/officeart/2005/8/layout/bProcess4"/>
    <dgm:cxn modelId="{C3C96F65-28D4-46E9-B33D-2DECED359CC1}" type="presParOf" srcId="{9E56E308-610A-464E-9754-AE67846F2B00}" destId="{1F27109E-22D3-4CB8-95D0-2EFA94853F95}" srcOrd="14" destOrd="0" presId="urn:microsoft.com/office/officeart/2005/8/layout/bProcess4"/>
    <dgm:cxn modelId="{C56BCEF6-4C05-4399-A9EB-D70B30321F8C}" type="presParOf" srcId="{1F27109E-22D3-4CB8-95D0-2EFA94853F95}" destId="{A7EF1DB6-778D-41F1-96E4-DB0194EDAFEE}" srcOrd="0" destOrd="0" presId="urn:microsoft.com/office/officeart/2005/8/layout/bProcess4"/>
    <dgm:cxn modelId="{9EB04976-4E7E-4118-AD2B-CD2636458395}" type="presParOf" srcId="{1F27109E-22D3-4CB8-95D0-2EFA94853F95}" destId="{BCCA9882-3D85-4D5A-886D-3000BA93828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679F62E-77D9-4489-8D5F-C275B6E1394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C"/>
        </a:p>
      </dgm:t>
    </dgm:pt>
    <dgm:pt modelId="{1F350072-6B59-41A8-B66D-FF2806C4BA85}">
      <dgm:prSet phldrT="[Texto]" custT="1"/>
      <dgm:spPr/>
      <dgm:t>
        <a:bodyPr/>
        <a:lstStyle/>
        <a:p>
          <a:r>
            <a:rPr lang="es-EC" sz="1800" dirty="0"/>
            <a:t>Formar Magísteres en Auditoría Integral orientado a Riesgos</a:t>
          </a:r>
        </a:p>
      </dgm:t>
    </dgm:pt>
    <dgm:pt modelId="{F644E4B3-6ED7-4275-9E0C-234E8E29572D}" type="parTrans" cxnId="{A9571E13-686C-4C42-8B73-85252287E143}">
      <dgm:prSet/>
      <dgm:spPr/>
      <dgm:t>
        <a:bodyPr/>
        <a:lstStyle/>
        <a:p>
          <a:endParaRPr lang="es-EC" sz="1800"/>
        </a:p>
      </dgm:t>
    </dgm:pt>
    <dgm:pt modelId="{55C6C994-8AD1-45D0-B245-9713E3480C5E}" type="sibTrans" cxnId="{A9571E13-686C-4C42-8B73-85252287E143}">
      <dgm:prSet/>
      <dgm:spPr/>
      <dgm:t>
        <a:bodyPr/>
        <a:lstStyle/>
        <a:p>
          <a:endParaRPr lang="es-EC" sz="1800"/>
        </a:p>
      </dgm:t>
    </dgm:pt>
    <dgm:pt modelId="{921D3DFE-B65E-45DD-A3BF-22630A433CC6}">
      <dgm:prSet phldrT="[Texto]" custT="1"/>
      <dgm:spPr/>
      <dgm:t>
        <a:bodyPr/>
        <a:lstStyle/>
        <a:p>
          <a:r>
            <a:rPr lang="es-EC" sz="1800" dirty="0"/>
            <a:t>Visión holística</a:t>
          </a:r>
        </a:p>
      </dgm:t>
    </dgm:pt>
    <dgm:pt modelId="{710464E9-A6F4-4E42-B8D1-2FCAA5F8B59D}" type="parTrans" cxnId="{937853C7-3472-4C5F-B080-B3AEC8D4B357}">
      <dgm:prSet/>
      <dgm:spPr/>
      <dgm:t>
        <a:bodyPr/>
        <a:lstStyle/>
        <a:p>
          <a:endParaRPr lang="es-EC" sz="1800"/>
        </a:p>
      </dgm:t>
    </dgm:pt>
    <dgm:pt modelId="{33ED2245-9DAA-43A5-8B19-3F72CFEDEACE}" type="sibTrans" cxnId="{937853C7-3472-4C5F-B080-B3AEC8D4B357}">
      <dgm:prSet/>
      <dgm:spPr/>
      <dgm:t>
        <a:bodyPr/>
        <a:lstStyle/>
        <a:p>
          <a:endParaRPr lang="es-EC" sz="1800"/>
        </a:p>
      </dgm:t>
    </dgm:pt>
    <dgm:pt modelId="{18867096-CFD6-43CB-BA73-267E2036490B}">
      <dgm:prSet phldrT="[Texto]" custT="1"/>
      <dgm:spPr/>
      <dgm:t>
        <a:bodyPr/>
        <a:lstStyle/>
        <a:p>
          <a:r>
            <a:rPr lang="es-EC" sz="1800" dirty="0"/>
            <a:t>Sobre la base de códigos deontológicos de la profesión</a:t>
          </a:r>
        </a:p>
      </dgm:t>
    </dgm:pt>
    <dgm:pt modelId="{CDA0310C-448C-4AD5-B3F9-FFED4712686F}" type="parTrans" cxnId="{E2EF652F-76FC-4A70-91D8-30E8EE12B1BB}">
      <dgm:prSet/>
      <dgm:spPr/>
      <dgm:t>
        <a:bodyPr/>
        <a:lstStyle/>
        <a:p>
          <a:endParaRPr lang="es-EC" sz="1800"/>
        </a:p>
      </dgm:t>
    </dgm:pt>
    <dgm:pt modelId="{D89596EB-2A9C-429A-B93F-A867515EE29A}" type="sibTrans" cxnId="{E2EF652F-76FC-4A70-91D8-30E8EE12B1BB}">
      <dgm:prSet/>
      <dgm:spPr/>
      <dgm:t>
        <a:bodyPr/>
        <a:lstStyle/>
        <a:p>
          <a:endParaRPr lang="es-EC" sz="1800"/>
        </a:p>
      </dgm:t>
    </dgm:pt>
    <dgm:pt modelId="{22CE1ADD-F1CE-415E-9D5C-3E83171CBA38}">
      <dgm:prSet phldrT="[Texto]" custT="1"/>
      <dgm:spPr/>
      <dgm:t>
        <a:bodyPr/>
        <a:lstStyle/>
        <a:p>
          <a:r>
            <a:rPr lang="es-EC" sz="1800" dirty="0"/>
            <a:t>Respondan a exigencias profesionales, tecnológicas y sociales</a:t>
          </a:r>
        </a:p>
      </dgm:t>
    </dgm:pt>
    <dgm:pt modelId="{A1620E04-8115-4101-BDE3-8DEE94A628AF}" type="parTrans" cxnId="{A173DC67-31E8-4B7E-AFAB-26CD4B0683AD}">
      <dgm:prSet/>
      <dgm:spPr/>
      <dgm:t>
        <a:bodyPr/>
        <a:lstStyle/>
        <a:p>
          <a:endParaRPr lang="es-EC" sz="1800"/>
        </a:p>
      </dgm:t>
    </dgm:pt>
    <dgm:pt modelId="{C779D246-690F-4A8F-9791-E02FC947399D}" type="sibTrans" cxnId="{A173DC67-31E8-4B7E-AFAB-26CD4B0683AD}">
      <dgm:prSet/>
      <dgm:spPr/>
      <dgm:t>
        <a:bodyPr/>
        <a:lstStyle/>
        <a:p>
          <a:endParaRPr lang="es-EC" sz="1800"/>
        </a:p>
      </dgm:t>
    </dgm:pt>
    <dgm:pt modelId="{1D4FF610-3286-49F9-B9D4-8217DD51932C}">
      <dgm:prSet phldrT="[Texto]" custT="1"/>
      <dgm:spPr/>
      <dgm:t>
        <a:bodyPr/>
        <a:lstStyle/>
        <a:p>
          <a:r>
            <a:rPr lang="es-EC" sz="1800" dirty="0"/>
            <a:t>Ayudando a solucionar problemas de la sociedad</a:t>
          </a:r>
        </a:p>
      </dgm:t>
    </dgm:pt>
    <dgm:pt modelId="{A36B0370-2561-4AAF-BED2-29416E71C407}" type="parTrans" cxnId="{60392CAB-0766-4133-9FCA-E926BEDAE367}">
      <dgm:prSet/>
      <dgm:spPr/>
      <dgm:t>
        <a:bodyPr/>
        <a:lstStyle/>
        <a:p>
          <a:endParaRPr lang="es-EC" sz="1800"/>
        </a:p>
      </dgm:t>
    </dgm:pt>
    <dgm:pt modelId="{E2528A7D-FCBD-464E-A0FC-214FE614595E}" type="sibTrans" cxnId="{60392CAB-0766-4133-9FCA-E926BEDAE367}">
      <dgm:prSet/>
      <dgm:spPr/>
      <dgm:t>
        <a:bodyPr/>
        <a:lstStyle/>
        <a:p>
          <a:endParaRPr lang="es-EC" sz="1800"/>
        </a:p>
      </dgm:t>
    </dgm:pt>
    <dgm:pt modelId="{4D59EA50-5354-46EB-A7A2-A838983119E7}">
      <dgm:prSet phldrT="[Texto]" custT="1"/>
      <dgm:spPr/>
      <dgm:t>
        <a:bodyPr/>
        <a:lstStyle/>
        <a:p>
          <a:r>
            <a:rPr lang="es-EC" sz="1800" dirty="0"/>
            <a:t>Y optimizar las decisiones para agregar valor a las organizaciones</a:t>
          </a:r>
        </a:p>
      </dgm:t>
    </dgm:pt>
    <dgm:pt modelId="{89156743-90C8-4914-96AB-E6999CC87396}" type="parTrans" cxnId="{6CF0607D-A4F7-45B6-A878-FB4A97AA6398}">
      <dgm:prSet/>
      <dgm:spPr/>
      <dgm:t>
        <a:bodyPr/>
        <a:lstStyle/>
        <a:p>
          <a:endParaRPr lang="es-EC" sz="1800"/>
        </a:p>
      </dgm:t>
    </dgm:pt>
    <dgm:pt modelId="{B029CC9E-CB74-4094-B02B-80B1828443D0}" type="sibTrans" cxnId="{6CF0607D-A4F7-45B6-A878-FB4A97AA6398}">
      <dgm:prSet/>
      <dgm:spPr/>
      <dgm:t>
        <a:bodyPr/>
        <a:lstStyle/>
        <a:p>
          <a:endParaRPr lang="es-EC" sz="1800"/>
        </a:p>
      </dgm:t>
    </dgm:pt>
    <dgm:pt modelId="{C97EB3BE-D1DA-44FC-8D46-81BD13257AA7}" type="pres">
      <dgm:prSet presAssocID="{5679F62E-77D9-4489-8D5F-C275B6E13940}" presName="Name0" presStyleCnt="0">
        <dgm:presLayoutVars>
          <dgm:chMax val="7"/>
          <dgm:chPref val="5"/>
        </dgm:presLayoutVars>
      </dgm:prSet>
      <dgm:spPr/>
      <dgm:t>
        <a:bodyPr/>
        <a:lstStyle/>
        <a:p>
          <a:endParaRPr lang="es-EC"/>
        </a:p>
      </dgm:t>
    </dgm:pt>
    <dgm:pt modelId="{F45B0411-C212-4181-81BC-942ACCC39EB3}" type="pres">
      <dgm:prSet presAssocID="{5679F62E-77D9-4489-8D5F-C275B6E13940}" presName="arrowNode" presStyleLbl="node1" presStyleIdx="0" presStyleCnt="1"/>
      <dgm:spPr/>
    </dgm:pt>
    <dgm:pt modelId="{A7B3FF74-AB5A-4AB3-8F80-FDAAD4EDFBB8}" type="pres">
      <dgm:prSet presAssocID="{1F350072-6B59-41A8-B66D-FF2806C4BA85}" presName="txNode1" presStyleLbl="revTx" presStyleIdx="0" presStyleCnt="6" custLinFactNeighborX="-16590" custLinFactNeighborY="-2908">
        <dgm:presLayoutVars>
          <dgm:bulletEnabled val="1"/>
        </dgm:presLayoutVars>
      </dgm:prSet>
      <dgm:spPr/>
      <dgm:t>
        <a:bodyPr/>
        <a:lstStyle/>
        <a:p>
          <a:endParaRPr lang="es-EC"/>
        </a:p>
      </dgm:t>
    </dgm:pt>
    <dgm:pt modelId="{E83D6C7D-D849-46D0-8D27-2BA7EA417637}" type="pres">
      <dgm:prSet presAssocID="{921D3DFE-B65E-45DD-A3BF-22630A433CC6}" presName="txNode2" presStyleLbl="revTx" presStyleIdx="1" presStyleCnt="6" custLinFactNeighborX="-8585" custLinFactNeighborY="-17955">
        <dgm:presLayoutVars>
          <dgm:bulletEnabled val="1"/>
        </dgm:presLayoutVars>
      </dgm:prSet>
      <dgm:spPr/>
      <dgm:t>
        <a:bodyPr/>
        <a:lstStyle/>
        <a:p>
          <a:endParaRPr lang="es-EC"/>
        </a:p>
      </dgm:t>
    </dgm:pt>
    <dgm:pt modelId="{74678F4E-0BD6-48A4-ACFF-38611686138D}" type="pres">
      <dgm:prSet presAssocID="{33ED2245-9DAA-43A5-8B19-3F72CFEDEACE}" presName="dotNode2" presStyleCnt="0"/>
      <dgm:spPr/>
    </dgm:pt>
    <dgm:pt modelId="{9428CFD6-B1C7-4000-BC67-076E678F11B7}" type="pres">
      <dgm:prSet presAssocID="{33ED2245-9DAA-43A5-8B19-3F72CFEDEACE}" presName="dotRepeatNode" presStyleLbl="fgShp" presStyleIdx="0" presStyleCnt="4"/>
      <dgm:spPr/>
      <dgm:t>
        <a:bodyPr/>
        <a:lstStyle/>
        <a:p>
          <a:endParaRPr lang="es-EC"/>
        </a:p>
      </dgm:t>
    </dgm:pt>
    <dgm:pt modelId="{65003C94-99FF-4A94-8B09-FEB3CE70F1AE}" type="pres">
      <dgm:prSet presAssocID="{18867096-CFD6-43CB-BA73-267E2036490B}" presName="txNode3" presStyleLbl="revTx" presStyleIdx="2" presStyleCnt="6" custLinFactNeighborX="-25522" custLinFactNeighborY="-8115">
        <dgm:presLayoutVars>
          <dgm:bulletEnabled val="1"/>
        </dgm:presLayoutVars>
      </dgm:prSet>
      <dgm:spPr/>
      <dgm:t>
        <a:bodyPr/>
        <a:lstStyle/>
        <a:p>
          <a:endParaRPr lang="es-EC"/>
        </a:p>
      </dgm:t>
    </dgm:pt>
    <dgm:pt modelId="{ADA285E9-B743-4B7F-BA85-1D751A813A80}" type="pres">
      <dgm:prSet presAssocID="{D89596EB-2A9C-429A-B93F-A867515EE29A}" presName="dotNode3" presStyleCnt="0"/>
      <dgm:spPr/>
    </dgm:pt>
    <dgm:pt modelId="{5CB51835-CB71-4C23-9A80-39C633BCA1EF}" type="pres">
      <dgm:prSet presAssocID="{D89596EB-2A9C-429A-B93F-A867515EE29A}" presName="dotRepeatNode" presStyleLbl="fgShp" presStyleIdx="1" presStyleCnt="4"/>
      <dgm:spPr/>
      <dgm:t>
        <a:bodyPr/>
        <a:lstStyle/>
        <a:p>
          <a:endParaRPr lang="es-EC"/>
        </a:p>
      </dgm:t>
    </dgm:pt>
    <dgm:pt modelId="{9C7253BB-BF63-4711-99BC-E0E716A86ACE}" type="pres">
      <dgm:prSet presAssocID="{22CE1ADD-F1CE-415E-9D5C-3E83171CBA38}" presName="txNode4" presStyleLbl="revTx" presStyleIdx="3" presStyleCnt="6" custLinFactNeighborX="18503" custLinFactNeighborY="-342">
        <dgm:presLayoutVars>
          <dgm:bulletEnabled val="1"/>
        </dgm:presLayoutVars>
      </dgm:prSet>
      <dgm:spPr/>
      <dgm:t>
        <a:bodyPr/>
        <a:lstStyle/>
        <a:p>
          <a:endParaRPr lang="es-EC"/>
        </a:p>
      </dgm:t>
    </dgm:pt>
    <dgm:pt modelId="{2C67246E-61CD-41CC-B842-BCCF0B3FE2E6}" type="pres">
      <dgm:prSet presAssocID="{C779D246-690F-4A8F-9791-E02FC947399D}" presName="dotNode4" presStyleCnt="0"/>
      <dgm:spPr/>
    </dgm:pt>
    <dgm:pt modelId="{EE5F8E61-9A8D-4E3D-82F8-C2B699DB49D4}" type="pres">
      <dgm:prSet presAssocID="{C779D246-690F-4A8F-9791-E02FC947399D}" presName="dotRepeatNode" presStyleLbl="fgShp" presStyleIdx="2" presStyleCnt="4"/>
      <dgm:spPr/>
      <dgm:t>
        <a:bodyPr/>
        <a:lstStyle/>
        <a:p>
          <a:endParaRPr lang="es-EC"/>
        </a:p>
      </dgm:t>
    </dgm:pt>
    <dgm:pt modelId="{49E7B2B6-5C6F-420A-BD21-F20CC5D8D683}" type="pres">
      <dgm:prSet presAssocID="{1D4FF610-3286-49F9-B9D4-8217DD51932C}" presName="txNode5" presStyleLbl="revTx" presStyleIdx="4" presStyleCnt="6" custLinFactNeighborX="-220" custLinFactNeighborY="29215">
        <dgm:presLayoutVars>
          <dgm:bulletEnabled val="1"/>
        </dgm:presLayoutVars>
      </dgm:prSet>
      <dgm:spPr/>
      <dgm:t>
        <a:bodyPr/>
        <a:lstStyle/>
        <a:p>
          <a:endParaRPr lang="es-EC"/>
        </a:p>
      </dgm:t>
    </dgm:pt>
    <dgm:pt modelId="{B382F4E7-DC21-428F-8655-6E823CF8DB78}" type="pres">
      <dgm:prSet presAssocID="{E2528A7D-FCBD-464E-A0FC-214FE614595E}" presName="dotNode5" presStyleCnt="0"/>
      <dgm:spPr/>
    </dgm:pt>
    <dgm:pt modelId="{93657588-C4FF-4122-8507-DA5856C53954}" type="pres">
      <dgm:prSet presAssocID="{E2528A7D-FCBD-464E-A0FC-214FE614595E}" presName="dotRepeatNode" presStyleLbl="fgShp" presStyleIdx="3" presStyleCnt="4"/>
      <dgm:spPr/>
      <dgm:t>
        <a:bodyPr/>
        <a:lstStyle/>
        <a:p>
          <a:endParaRPr lang="es-EC"/>
        </a:p>
      </dgm:t>
    </dgm:pt>
    <dgm:pt modelId="{717801E6-8CA1-4F21-9B81-9F6726F3D884}" type="pres">
      <dgm:prSet presAssocID="{4D59EA50-5354-46EB-A7A2-A838983119E7}" presName="txNode6" presStyleLbl="revTx" presStyleIdx="5" presStyleCnt="6" custLinFactNeighborX="0" custLinFactNeighborY="18172">
        <dgm:presLayoutVars>
          <dgm:bulletEnabled val="1"/>
        </dgm:presLayoutVars>
      </dgm:prSet>
      <dgm:spPr/>
      <dgm:t>
        <a:bodyPr/>
        <a:lstStyle/>
        <a:p>
          <a:endParaRPr lang="es-EC"/>
        </a:p>
      </dgm:t>
    </dgm:pt>
  </dgm:ptLst>
  <dgm:cxnLst>
    <dgm:cxn modelId="{DE1D63E1-83DE-4B28-AEA0-E64AAC695861}" type="presOf" srcId="{921D3DFE-B65E-45DD-A3BF-22630A433CC6}" destId="{E83D6C7D-D849-46D0-8D27-2BA7EA417637}" srcOrd="0" destOrd="0" presId="urn:microsoft.com/office/officeart/2009/3/layout/DescendingProcess"/>
    <dgm:cxn modelId="{D3E5850F-2ABE-43F1-816F-FC030E8BF2E6}" type="presOf" srcId="{18867096-CFD6-43CB-BA73-267E2036490B}" destId="{65003C94-99FF-4A94-8B09-FEB3CE70F1AE}" srcOrd="0" destOrd="0" presId="urn:microsoft.com/office/officeart/2009/3/layout/DescendingProcess"/>
    <dgm:cxn modelId="{ACF5CDD5-E297-4390-B5EC-6640C8396861}" type="presOf" srcId="{1F350072-6B59-41A8-B66D-FF2806C4BA85}" destId="{A7B3FF74-AB5A-4AB3-8F80-FDAAD4EDFBB8}" srcOrd="0" destOrd="0" presId="urn:microsoft.com/office/officeart/2009/3/layout/DescendingProcess"/>
    <dgm:cxn modelId="{34055EF9-C568-4957-8A61-856D13B6C7F6}" type="presOf" srcId="{D89596EB-2A9C-429A-B93F-A867515EE29A}" destId="{5CB51835-CB71-4C23-9A80-39C633BCA1EF}" srcOrd="0" destOrd="0" presId="urn:microsoft.com/office/officeart/2009/3/layout/DescendingProcess"/>
    <dgm:cxn modelId="{BD7DF7E7-9849-4F92-98C0-99AFC96A8024}" type="presOf" srcId="{1D4FF610-3286-49F9-B9D4-8217DD51932C}" destId="{49E7B2B6-5C6F-420A-BD21-F20CC5D8D683}" srcOrd="0" destOrd="0" presId="urn:microsoft.com/office/officeart/2009/3/layout/DescendingProcess"/>
    <dgm:cxn modelId="{60392CAB-0766-4133-9FCA-E926BEDAE367}" srcId="{5679F62E-77D9-4489-8D5F-C275B6E13940}" destId="{1D4FF610-3286-49F9-B9D4-8217DD51932C}" srcOrd="4" destOrd="0" parTransId="{A36B0370-2561-4AAF-BED2-29416E71C407}" sibTransId="{E2528A7D-FCBD-464E-A0FC-214FE614595E}"/>
    <dgm:cxn modelId="{E2EF652F-76FC-4A70-91D8-30E8EE12B1BB}" srcId="{5679F62E-77D9-4489-8D5F-C275B6E13940}" destId="{18867096-CFD6-43CB-BA73-267E2036490B}" srcOrd="2" destOrd="0" parTransId="{CDA0310C-448C-4AD5-B3F9-FFED4712686F}" sibTransId="{D89596EB-2A9C-429A-B93F-A867515EE29A}"/>
    <dgm:cxn modelId="{B31E8B43-8065-4E9D-81FD-AAF7B5373AD9}" type="presOf" srcId="{5679F62E-77D9-4489-8D5F-C275B6E13940}" destId="{C97EB3BE-D1DA-44FC-8D46-81BD13257AA7}" srcOrd="0" destOrd="0" presId="urn:microsoft.com/office/officeart/2009/3/layout/DescendingProcess"/>
    <dgm:cxn modelId="{937853C7-3472-4C5F-B080-B3AEC8D4B357}" srcId="{5679F62E-77D9-4489-8D5F-C275B6E13940}" destId="{921D3DFE-B65E-45DD-A3BF-22630A433CC6}" srcOrd="1" destOrd="0" parTransId="{710464E9-A6F4-4E42-B8D1-2FCAA5F8B59D}" sibTransId="{33ED2245-9DAA-43A5-8B19-3F72CFEDEACE}"/>
    <dgm:cxn modelId="{6CF0607D-A4F7-45B6-A878-FB4A97AA6398}" srcId="{5679F62E-77D9-4489-8D5F-C275B6E13940}" destId="{4D59EA50-5354-46EB-A7A2-A838983119E7}" srcOrd="5" destOrd="0" parTransId="{89156743-90C8-4914-96AB-E6999CC87396}" sibTransId="{B029CC9E-CB74-4094-B02B-80B1828443D0}"/>
    <dgm:cxn modelId="{A9571E13-686C-4C42-8B73-85252287E143}" srcId="{5679F62E-77D9-4489-8D5F-C275B6E13940}" destId="{1F350072-6B59-41A8-B66D-FF2806C4BA85}" srcOrd="0" destOrd="0" parTransId="{F644E4B3-6ED7-4275-9E0C-234E8E29572D}" sibTransId="{55C6C994-8AD1-45D0-B245-9713E3480C5E}"/>
    <dgm:cxn modelId="{63884D5A-F0C7-41C2-967C-770CE6B5B0ED}" type="presOf" srcId="{22CE1ADD-F1CE-415E-9D5C-3E83171CBA38}" destId="{9C7253BB-BF63-4711-99BC-E0E716A86ACE}" srcOrd="0" destOrd="0" presId="urn:microsoft.com/office/officeart/2009/3/layout/DescendingProcess"/>
    <dgm:cxn modelId="{CE261B7C-349E-4054-BB78-813223E4D530}" type="presOf" srcId="{33ED2245-9DAA-43A5-8B19-3F72CFEDEACE}" destId="{9428CFD6-B1C7-4000-BC67-076E678F11B7}" srcOrd="0" destOrd="0" presId="urn:microsoft.com/office/officeart/2009/3/layout/DescendingProcess"/>
    <dgm:cxn modelId="{3289C3C0-9C6D-4297-B01C-FAB70AAC7D8A}" type="presOf" srcId="{4D59EA50-5354-46EB-A7A2-A838983119E7}" destId="{717801E6-8CA1-4F21-9B81-9F6726F3D884}" srcOrd="0" destOrd="0" presId="urn:microsoft.com/office/officeart/2009/3/layout/DescendingProcess"/>
    <dgm:cxn modelId="{F10D76AC-DB85-460C-815A-9237FAB9A74A}" type="presOf" srcId="{C779D246-690F-4A8F-9791-E02FC947399D}" destId="{EE5F8E61-9A8D-4E3D-82F8-C2B699DB49D4}" srcOrd="0" destOrd="0" presId="urn:microsoft.com/office/officeart/2009/3/layout/DescendingProcess"/>
    <dgm:cxn modelId="{A173DC67-31E8-4B7E-AFAB-26CD4B0683AD}" srcId="{5679F62E-77D9-4489-8D5F-C275B6E13940}" destId="{22CE1ADD-F1CE-415E-9D5C-3E83171CBA38}" srcOrd="3" destOrd="0" parTransId="{A1620E04-8115-4101-BDE3-8DEE94A628AF}" sibTransId="{C779D246-690F-4A8F-9791-E02FC947399D}"/>
    <dgm:cxn modelId="{A8496686-6428-4406-9889-98FF04A60BFF}" type="presOf" srcId="{E2528A7D-FCBD-464E-A0FC-214FE614595E}" destId="{93657588-C4FF-4122-8507-DA5856C53954}" srcOrd="0" destOrd="0" presId="urn:microsoft.com/office/officeart/2009/3/layout/DescendingProcess"/>
    <dgm:cxn modelId="{19693E75-8062-4404-9851-9214133C3044}" type="presParOf" srcId="{C97EB3BE-D1DA-44FC-8D46-81BD13257AA7}" destId="{F45B0411-C212-4181-81BC-942ACCC39EB3}" srcOrd="0" destOrd="0" presId="urn:microsoft.com/office/officeart/2009/3/layout/DescendingProcess"/>
    <dgm:cxn modelId="{A2330AFC-E232-490D-807F-3EC2927CF810}" type="presParOf" srcId="{C97EB3BE-D1DA-44FC-8D46-81BD13257AA7}" destId="{A7B3FF74-AB5A-4AB3-8F80-FDAAD4EDFBB8}" srcOrd="1" destOrd="0" presId="urn:microsoft.com/office/officeart/2009/3/layout/DescendingProcess"/>
    <dgm:cxn modelId="{2EF8DB97-D0C9-45AF-9D1E-D101D98E23F6}" type="presParOf" srcId="{C97EB3BE-D1DA-44FC-8D46-81BD13257AA7}" destId="{E83D6C7D-D849-46D0-8D27-2BA7EA417637}" srcOrd="2" destOrd="0" presId="urn:microsoft.com/office/officeart/2009/3/layout/DescendingProcess"/>
    <dgm:cxn modelId="{974FB394-D7B1-4BB6-882D-66E88F23BE42}" type="presParOf" srcId="{C97EB3BE-D1DA-44FC-8D46-81BD13257AA7}" destId="{74678F4E-0BD6-48A4-ACFF-38611686138D}" srcOrd="3" destOrd="0" presId="urn:microsoft.com/office/officeart/2009/3/layout/DescendingProcess"/>
    <dgm:cxn modelId="{786DDA77-94D9-4617-A9B9-CDA4FF076B89}" type="presParOf" srcId="{74678F4E-0BD6-48A4-ACFF-38611686138D}" destId="{9428CFD6-B1C7-4000-BC67-076E678F11B7}" srcOrd="0" destOrd="0" presId="urn:microsoft.com/office/officeart/2009/3/layout/DescendingProcess"/>
    <dgm:cxn modelId="{55D5FF9A-78CD-43F7-9479-CA76C0F16BE1}" type="presParOf" srcId="{C97EB3BE-D1DA-44FC-8D46-81BD13257AA7}" destId="{65003C94-99FF-4A94-8B09-FEB3CE70F1AE}" srcOrd="4" destOrd="0" presId="urn:microsoft.com/office/officeart/2009/3/layout/DescendingProcess"/>
    <dgm:cxn modelId="{46C82852-5135-4FC5-BE96-B39A03EC0962}" type="presParOf" srcId="{C97EB3BE-D1DA-44FC-8D46-81BD13257AA7}" destId="{ADA285E9-B743-4B7F-BA85-1D751A813A80}" srcOrd="5" destOrd="0" presId="urn:microsoft.com/office/officeart/2009/3/layout/DescendingProcess"/>
    <dgm:cxn modelId="{5283B450-167D-4917-9948-0719D9812EC0}" type="presParOf" srcId="{ADA285E9-B743-4B7F-BA85-1D751A813A80}" destId="{5CB51835-CB71-4C23-9A80-39C633BCA1EF}" srcOrd="0" destOrd="0" presId="urn:microsoft.com/office/officeart/2009/3/layout/DescendingProcess"/>
    <dgm:cxn modelId="{3468E4C7-9A1F-4558-A762-AEE76DF93E7F}" type="presParOf" srcId="{C97EB3BE-D1DA-44FC-8D46-81BD13257AA7}" destId="{9C7253BB-BF63-4711-99BC-E0E716A86ACE}" srcOrd="6" destOrd="0" presId="urn:microsoft.com/office/officeart/2009/3/layout/DescendingProcess"/>
    <dgm:cxn modelId="{BF9F3854-E44C-4989-8BF3-EE4C55C01012}" type="presParOf" srcId="{C97EB3BE-D1DA-44FC-8D46-81BD13257AA7}" destId="{2C67246E-61CD-41CC-B842-BCCF0B3FE2E6}" srcOrd="7" destOrd="0" presId="urn:microsoft.com/office/officeart/2009/3/layout/DescendingProcess"/>
    <dgm:cxn modelId="{222ABCDB-121D-4DBE-A504-27AA701C8463}" type="presParOf" srcId="{2C67246E-61CD-41CC-B842-BCCF0B3FE2E6}" destId="{EE5F8E61-9A8D-4E3D-82F8-C2B699DB49D4}" srcOrd="0" destOrd="0" presId="urn:microsoft.com/office/officeart/2009/3/layout/DescendingProcess"/>
    <dgm:cxn modelId="{F3C9BB11-35FE-4804-95A8-11C8EE15B3BA}" type="presParOf" srcId="{C97EB3BE-D1DA-44FC-8D46-81BD13257AA7}" destId="{49E7B2B6-5C6F-420A-BD21-F20CC5D8D683}" srcOrd="8" destOrd="0" presId="urn:microsoft.com/office/officeart/2009/3/layout/DescendingProcess"/>
    <dgm:cxn modelId="{53E6B1E8-6AC5-4FD4-BC97-0F39EF8A28FC}" type="presParOf" srcId="{C97EB3BE-D1DA-44FC-8D46-81BD13257AA7}" destId="{B382F4E7-DC21-428F-8655-6E823CF8DB78}" srcOrd="9" destOrd="0" presId="urn:microsoft.com/office/officeart/2009/3/layout/DescendingProcess"/>
    <dgm:cxn modelId="{854DD19B-96B7-4C41-9C72-7298028B8BB4}" type="presParOf" srcId="{B382F4E7-DC21-428F-8655-6E823CF8DB78}" destId="{93657588-C4FF-4122-8507-DA5856C53954}" srcOrd="0" destOrd="0" presId="urn:microsoft.com/office/officeart/2009/3/layout/DescendingProcess"/>
    <dgm:cxn modelId="{79E6C420-CE68-4EEF-8C16-48BBCAFEDBFF}" type="presParOf" srcId="{C97EB3BE-D1DA-44FC-8D46-81BD13257AA7}" destId="{717801E6-8CA1-4F21-9B81-9F6726F3D884}"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08CFE-A988-4116-BB76-6B81A173FC95}" type="doc">
      <dgm:prSet loTypeId="urn:microsoft.com/office/officeart/2009/3/layout/RandomtoResultProcess" loCatId="process" qsTypeId="urn:microsoft.com/office/officeart/2005/8/quickstyle/simple2" qsCatId="simple" csTypeId="urn:microsoft.com/office/officeart/2005/8/colors/accent2_1" csCatId="accent2" phldr="1"/>
      <dgm:spPr/>
      <dgm:t>
        <a:bodyPr/>
        <a:lstStyle/>
        <a:p>
          <a:endParaRPr lang="es-EC"/>
        </a:p>
      </dgm:t>
    </dgm:pt>
    <dgm:pt modelId="{66369465-6E91-46DE-A882-ADFB031444E4}">
      <dgm:prSet phldrT="[Texto]"/>
      <dgm:spPr/>
      <dgm:t>
        <a:bodyPr/>
        <a:lstStyle/>
        <a:p>
          <a:r>
            <a:rPr lang="es-EC" dirty="0"/>
            <a:t>20 programas  (Ingeniería en Finanzas y Auditoría)</a:t>
          </a:r>
        </a:p>
      </dgm:t>
    </dgm:pt>
    <dgm:pt modelId="{88462A8B-37E2-4E6F-B7AB-EC5B48DF1D02}" type="parTrans" cxnId="{3F4AB260-D41B-4AD2-B512-E36421DD8B8D}">
      <dgm:prSet/>
      <dgm:spPr/>
      <dgm:t>
        <a:bodyPr/>
        <a:lstStyle/>
        <a:p>
          <a:endParaRPr lang="es-EC"/>
        </a:p>
      </dgm:t>
    </dgm:pt>
    <dgm:pt modelId="{467840E9-529C-41A7-B4A9-1D9585A6E002}" type="sibTrans" cxnId="{3F4AB260-D41B-4AD2-B512-E36421DD8B8D}">
      <dgm:prSet/>
      <dgm:spPr/>
      <dgm:t>
        <a:bodyPr/>
        <a:lstStyle/>
        <a:p>
          <a:endParaRPr lang="es-EC"/>
        </a:p>
      </dgm:t>
    </dgm:pt>
    <dgm:pt modelId="{6A298907-8C77-407D-9631-F78A3EAE215A}">
      <dgm:prSet phldrT="[Texto]" custT="1"/>
      <dgm:spPr/>
      <dgm:t>
        <a:bodyPr/>
        <a:lstStyle/>
        <a:p>
          <a:r>
            <a:rPr lang="es-EC" sz="2300" dirty="0"/>
            <a:t>Oferta de pregrado</a:t>
          </a:r>
        </a:p>
      </dgm:t>
    </dgm:pt>
    <dgm:pt modelId="{1518D4A8-1729-49DF-A217-ED948E083A18}" type="parTrans" cxnId="{0F279FC7-B767-4BDF-A5E8-54F86B514F1D}">
      <dgm:prSet/>
      <dgm:spPr/>
      <dgm:t>
        <a:bodyPr/>
        <a:lstStyle/>
        <a:p>
          <a:endParaRPr lang="es-EC"/>
        </a:p>
      </dgm:t>
    </dgm:pt>
    <dgm:pt modelId="{CE8DC964-46A7-4FAE-834B-3ED1F4201247}" type="sibTrans" cxnId="{0F279FC7-B767-4BDF-A5E8-54F86B514F1D}">
      <dgm:prSet/>
      <dgm:spPr/>
      <dgm:t>
        <a:bodyPr/>
        <a:lstStyle/>
        <a:p>
          <a:endParaRPr lang="es-EC"/>
        </a:p>
      </dgm:t>
    </dgm:pt>
    <dgm:pt modelId="{00E4D330-C433-4E6D-8945-D640E7C2D277}">
      <dgm:prSet phldrT="[Texto]"/>
      <dgm:spPr/>
      <dgm:t>
        <a:bodyPr/>
        <a:lstStyle/>
        <a:p>
          <a:r>
            <a:rPr lang="es-EC" dirty="0"/>
            <a:t>Alinear la formación actual de pregrado a la de cuarto nivel</a:t>
          </a:r>
        </a:p>
      </dgm:t>
    </dgm:pt>
    <dgm:pt modelId="{D433619D-DA07-4B37-A269-74BDD5407C51}" type="parTrans" cxnId="{E8858733-503F-4BC0-8CB9-221B44543364}">
      <dgm:prSet/>
      <dgm:spPr/>
      <dgm:t>
        <a:bodyPr/>
        <a:lstStyle/>
        <a:p>
          <a:endParaRPr lang="es-EC"/>
        </a:p>
      </dgm:t>
    </dgm:pt>
    <dgm:pt modelId="{511B9607-E02B-4FA9-9CEC-E4F7E09DB4A2}" type="sibTrans" cxnId="{E8858733-503F-4BC0-8CB9-221B44543364}">
      <dgm:prSet/>
      <dgm:spPr/>
      <dgm:t>
        <a:bodyPr/>
        <a:lstStyle/>
        <a:p>
          <a:endParaRPr lang="es-EC"/>
        </a:p>
      </dgm:t>
    </dgm:pt>
    <dgm:pt modelId="{DFA86F1B-C8D2-4375-A77F-9A2FEBCF5A24}">
      <dgm:prSet phldrT="[Texto]" custT="1"/>
      <dgm:spPr/>
      <dgm:t>
        <a:bodyPr/>
        <a:lstStyle/>
        <a:p>
          <a:r>
            <a:rPr lang="es-EC" sz="2300" dirty="0"/>
            <a:t>Proyección de creación del Programa</a:t>
          </a:r>
        </a:p>
      </dgm:t>
    </dgm:pt>
    <dgm:pt modelId="{A5FF2B8F-69C5-47C8-A64A-A1F69CD9641D}" type="parTrans" cxnId="{469D8AB1-905E-429F-B3A3-C0DCC5FF027E}">
      <dgm:prSet/>
      <dgm:spPr/>
      <dgm:t>
        <a:bodyPr/>
        <a:lstStyle/>
        <a:p>
          <a:endParaRPr lang="es-EC"/>
        </a:p>
      </dgm:t>
    </dgm:pt>
    <dgm:pt modelId="{7875B571-8430-41A3-AA5F-DE2A9553D189}" type="sibTrans" cxnId="{469D8AB1-905E-429F-B3A3-C0DCC5FF027E}">
      <dgm:prSet/>
      <dgm:spPr/>
      <dgm:t>
        <a:bodyPr/>
        <a:lstStyle/>
        <a:p>
          <a:endParaRPr lang="es-EC"/>
        </a:p>
      </dgm:t>
    </dgm:pt>
    <dgm:pt modelId="{36CF9FDF-8F63-4B71-A163-B7332B3F5F78}">
      <dgm:prSet phldrT="[Texto]"/>
      <dgm:spPr/>
      <dgm:t>
        <a:bodyPr/>
        <a:lstStyle/>
        <a:p>
          <a:endParaRPr lang="es-EC" dirty="0"/>
        </a:p>
        <a:p>
          <a:r>
            <a:rPr lang="es-EC" dirty="0"/>
            <a:t>6 programas vigentes</a:t>
          </a:r>
        </a:p>
        <a:p>
          <a:r>
            <a:rPr lang="es-EC" dirty="0"/>
            <a:t>15 en diseño y rediseño</a:t>
          </a:r>
        </a:p>
      </dgm:t>
    </dgm:pt>
    <dgm:pt modelId="{A2CFD0AF-6086-48DA-9D64-BE09E55D353C}" type="parTrans" cxnId="{DC55E716-0BCA-4EFB-B1E3-0CA304016F87}">
      <dgm:prSet/>
      <dgm:spPr/>
      <dgm:t>
        <a:bodyPr/>
        <a:lstStyle/>
        <a:p>
          <a:endParaRPr lang="es-EC"/>
        </a:p>
      </dgm:t>
    </dgm:pt>
    <dgm:pt modelId="{E72091F9-3095-460A-A08B-6FD7C9F6220F}" type="sibTrans" cxnId="{DC55E716-0BCA-4EFB-B1E3-0CA304016F87}">
      <dgm:prSet/>
      <dgm:spPr/>
      <dgm:t>
        <a:bodyPr/>
        <a:lstStyle/>
        <a:p>
          <a:endParaRPr lang="es-EC"/>
        </a:p>
      </dgm:t>
    </dgm:pt>
    <dgm:pt modelId="{F3E46A56-7061-4449-807B-CFF38B83D4AF}" type="pres">
      <dgm:prSet presAssocID="{CD608CFE-A988-4116-BB76-6B81A173FC95}" presName="Name0" presStyleCnt="0">
        <dgm:presLayoutVars>
          <dgm:dir/>
          <dgm:animOne val="branch"/>
          <dgm:animLvl val="lvl"/>
        </dgm:presLayoutVars>
      </dgm:prSet>
      <dgm:spPr/>
      <dgm:t>
        <a:bodyPr/>
        <a:lstStyle/>
        <a:p>
          <a:endParaRPr lang="es-EC"/>
        </a:p>
      </dgm:t>
    </dgm:pt>
    <dgm:pt modelId="{79C96F46-FB5F-499B-9280-E9B9C2CA59F2}" type="pres">
      <dgm:prSet presAssocID="{66369465-6E91-46DE-A882-ADFB031444E4}" presName="chaos" presStyleCnt="0"/>
      <dgm:spPr/>
    </dgm:pt>
    <dgm:pt modelId="{47283B45-F1F6-4F86-8E39-C7BD919C4473}" type="pres">
      <dgm:prSet presAssocID="{66369465-6E91-46DE-A882-ADFB031444E4}" presName="parTx1" presStyleLbl="revTx" presStyleIdx="0" presStyleCnt="4"/>
      <dgm:spPr/>
      <dgm:t>
        <a:bodyPr/>
        <a:lstStyle/>
        <a:p>
          <a:endParaRPr lang="es-EC"/>
        </a:p>
      </dgm:t>
    </dgm:pt>
    <dgm:pt modelId="{178B5988-7AF5-4BBB-9554-5E46597DDD84}" type="pres">
      <dgm:prSet presAssocID="{66369465-6E91-46DE-A882-ADFB031444E4}" presName="desTx1" presStyleLbl="revTx" presStyleIdx="1" presStyleCnt="4">
        <dgm:presLayoutVars>
          <dgm:bulletEnabled val="1"/>
        </dgm:presLayoutVars>
      </dgm:prSet>
      <dgm:spPr/>
      <dgm:t>
        <a:bodyPr/>
        <a:lstStyle/>
        <a:p>
          <a:endParaRPr lang="es-EC"/>
        </a:p>
      </dgm:t>
    </dgm:pt>
    <dgm:pt modelId="{6E2E72E6-BA1A-457C-BE34-BF55FD630322}" type="pres">
      <dgm:prSet presAssocID="{66369465-6E91-46DE-A882-ADFB031444E4}" presName="c1" presStyleLbl="node1" presStyleIdx="0" presStyleCnt="19"/>
      <dgm:spPr/>
    </dgm:pt>
    <dgm:pt modelId="{82B0EB5E-3E6D-4396-B78F-83988630607E}" type="pres">
      <dgm:prSet presAssocID="{66369465-6E91-46DE-A882-ADFB031444E4}" presName="c2" presStyleLbl="node1" presStyleIdx="1" presStyleCnt="19"/>
      <dgm:spPr/>
    </dgm:pt>
    <dgm:pt modelId="{B176B377-8931-4C4F-B1EA-5BF7270FFF52}" type="pres">
      <dgm:prSet presAssocID="{66369465-6E91-46DE-A882-ADFB031444E4}" presName="c3" presStyleLbl="node1" presStyleIdx="2" presStyleCnt="19"/>
      <dgm:spPr/>
    </dgm:pt>
    <dgm:pt modelId="{25B0F0EB-C191-46CF-9F8F-594920659347}" type="pres">
      <dgm:prSet presAssocID="{66369465-6E91-46DE-A882-ADFB031444E4}" presName="c4" presStyleLbl="node1" presStyleIdx="3" presStyleCnt="19"/>
      <dgm:spPr/>
    </dgm:pt>
    <dgm:pt modelId="{61E365B1-24D3-4D67-91B9-B20613A275E7}" type="pres">
      <dgm:prSet presAssocID="{66369465-6E91-46DE-A882-ADFB031444E4}" presName="c5" presStyleLbl="node1" presStyleIdx="4" presStyleCnt="19"/>
      <dgm:spPr/>
    </dgm:pt>
    <dgm:pt modelId="{8D2A6020-34A1-4332-AE74-056998D0E7D0}" type="pres">
      <dgm:prSet presAssocID="{66369465-6E91-46DE-A882-ADFB031444E4}" presName="c6" presStyleLbl="node1" presStyleIdx="5" presStyleCnt="19"/>
      <dgm:spPr/>
    </dgm:pt>
    <dgm:pt modelId="{B2C1D446-486D-4D43-9F53-402C729651B1}" type="pres">
      <dgm:prSet presAssocID="{66369465-6E91-46DE-A882-ADFB031444E4}" presName="c7" presStyleLbl="node1" presStyleIdx="6" presStyleCnt="19"/>
      <dgm:spPr/>
    </dgm:pt>
    <dgm:pt modelId="{9895D2ED-D23C-4753-BA37-F1588E19B3D5}" type="pres">
      <dgm:prSet presAssocID="{66369465-6E91-46DE-A882-ADFB031444E4}" presName="c8" presStyleLbl="node1" presStyleIdx="7" presStyleCnt="19"/>
      <dgm:spPr/>
    </dgm:pt>
    <dgm:pt modelId="{776750F1-6A50-42A0-91C1-B2A3FD3B5816}" type="pres">
      <dgm:prSet presAssocID="{66369465-6E91-46DE-A882-ADFB031444E4}" presName="c9" presStyleLbl="node1" presStyleIdx="8" presStyleCnt="19"/>
      <dgm:spPr/>
    </dgm:pt>
    <dgm:pt modelId="{E4201402-C400-496D-88E1-AD65694318F3}" type="pres">
      <dgm:prSet presAssocID="{66369465-6E91-46DE-A882-ADFB031444E4}" presName="c10" presStyleLbl="node1" presStyleIdx="9" presStyleCnt="19"/>
      <dgm:spPr/>
    </dgm:pt>
    <dgm:pt modelId="{04254880-C652-4762-A61D-AC2886CB0DE1}" type="pres">
      <dgm:prSet presAssocID="{66369465-6E91-46DE-A882-ADFB031444E4}" presName="c11" presStyleLbl="node1" presStyleIdx="10" presStyleCnt="19"/>
      <dgm:spPr/>
    </dgm:pt>
    <dgm:pt modelId="{9588ED05-D361-45DF-AFBD-FA9B05306D0A}" type="pres">
      <dgm:prSet presAssocID="{66369465-6E91-46DE-A882-ADFB031444E4}" presName="c12" presStyleLbl="node1" presStyleIdx="11" presStyleCnt="19"/>
      <dgm:spPr/>
    </dgm:pt>
    <dgm:pt modelId="{40773E35-1CA6-4F62-890F-E5560BF602E8}" type="pres">
      <dgm:prSet presAssocID="{66369465-6E91-46DE-A882-ADFB031444E4}" presName="c13" presStyleLbl="node1" presStyleIdx="12" presStyleCnt="19"/>
      <dgm:spPr/>
    </dgm:pt>
    <dgm:pt modelId="{D5D2138E-2D26-4688-A931-3154F16FA254}" type="pres">
      <dgm:prSet presAssocID="{66369465-6E91-46DE-A882-ADFB031444E4}" presName="c14" presStyleLbl="node1" presStyleIdx="13" presStyleCnt="19"/>
      <dgm:spPr/>
    </dgm:pt>
    <dgm:pt modelId="{94A21002-4FA2-4E63-8681-81A5CD3E129E}" type="pres">
      <dgm:prSet presAssocID="{66369465-6E91-46DE-A882-ADFB031444E4}" presName="c15" presStyleLbl="node1" presStyleIdx="14" presStyleCnt="19"/>
      <dgm:spPr/>
    </dgm:pt>
    <dgm:pt modelId="{7F5FAA79-F617-4794-884F-47DED9021744}" type="pres">
      <dgm:prSet presAssocID="{66369465-6E91-46DE-A882-ADFB031444E4}" presName="c16" presStyleLbl="node1" presStyleIdx="15" presStyleCnt="19"/>
      <dgm:spPr/>
    </dgm:pt>
    <dgm:pt modelId="{2B7B1705-17F5-4665-A998-87A148C9B965}" type="pres">
      <dgm:prSet presAssocID="{66369465-6E91-46DE-A882-ADFB031444E4}" presName="c17" presStyleLbl="node1" presStyleIdx="16" presStyleCnt="19"/>
      <dgm:spPr/>
    </dgm:pt>
    <dgm:pt modelId="{3DF3F4BF-03F7-49D3-BC10-5460F8B41AA3}" type="pres">
      <dgm:prSet presAssocID="{66369465-6E91-46DE-A882-ADFB031444E4}" presName="c18" presStyleLbl="node1" presStyleIdx="17" presStyleCnt="19"/>
      <dgm:spPr/>
    </dgm:pt>
    <dgm:pt modelId="{63723DF5-D697-49AC-A851-7796D31A328D}" type="pres">
      <dgm:prSet presAssocID="{467840E9-529C-41A7-B4A9-1D9585A6E002}" presName="chevronComposite1" presStyleCnt="0"/>
      <dgm:spPr/>
    </dgm:pt>
    <dgm:pt modelId="{BD6AC937-2A43-4F6A-A53E-C029329465D9}" type="pres">
      <dgm:prSet presAssocID="{467840E9-529C-41A7-B4A9-1D9585A6E002}" presName="chevron1" presStyleLbl="sibTrans2D1" presStyleIdx="0" presStyleCnt="2"/>
      <dgm:spPr/>
    </dgm:pt>
    <dgm:pt modelId="{B65DD376-C3B1-44C4-8AA8-F8C140244310}" type="pres">
      <dgm:prSet presAssocID="{467840E9-529C-41A7-B4A9-1D9585A6E002}" presName="spChevron1" presStyleCnt="0"/>
      <dgm:spPr/>
    </dgm:pt>
    <dgm:pt modelId="{CDDE1DED-4AB3-47EC-BCA1-C892B0D73656}" type="pres">
      <dgm:prSet presAssocID="{36CF9FDF-8F63-4B71-A163-B7332B3F5F78}" presName="middle" presStyleCnt="0"/>
      <dgm:spPr/>
    </dgm:pt>
    <dgm:pt modelId="{63FE5A7F-2BA2-4532-9457-6B9703DE899E}" type="pres">
      <dgm:prSet presAssocID="{36CF9FDF-8F63-4B71-A163-B7332B3F5F78}" presName="parTxMid" presStyleLbl="revTx" presStyleIdx="2" presStyleCnt="4"/>
      <dgm:spPr/>
      <dgm:t>
        <a:bodyPr/>
        <a:lstStyle/>
        <a:p>
          <a:endParaRPr lang="es-EC"/>
        </a:p>
      </dgm:t>
    </dgm:pt>
    <dgm:pt modelId="{DAF8BDEB-0FED-4EC2-8955-6DBAED5E5FBE}" type="pres">
      <dgm:prSet presAssocID="{36CF9FDF-8F63-4B71-A163-B7332B3F5F78}" presName="spMid" presStyleCnt="0"/>
      <dgm:spPr/>
    </dgm:pt>
    <dgm:pt modelId="{28C378DF-ACF0-4A64-8EEF-8D5FB0D0A0FA}" type="pres">
      <dgm:prSet presAssocID="{E72091F9-3095-460A-A08B-6FD7C9F6220F}" presName="chevronComposite1" presStyleCnt="0"/>
      <dgm:spPr/>
    </dgm:pt>
    <dgm:pt modelId="{CB24C94D-E90D-4506-9137-C9F1CE3F96D3}" type="pres">
      <dgm:prSet presAssocID="{E72091F9-3095-460A-A08B-6FD7C9F6220F}" presName="chevron1" presStyleLbl="sibTrans2D1" presStyleIdx="1" presStyleCnt="2"/>
      <dgm:spPr/>
    </dgm:pt>
    <dgm:pt modelId="{1939C48E-5117-4376-B6C6-00035AB0AFC5}" type="pres">
      <dgm:prSet presAssocID="{E72091F9-3095-460A-A08B-6FD7C9F6220F}" presName="spChevron1" presStyleCnt="0"/>
      <dgm:spPr/>
    </dgm:pt>
    <dgm:pt modelId="{06C0D207-0B86-4656-AC76-EAE68A52368F}" type="pres">
      <dgm:prSet presAssocID="{00E4D330-C433-4E6D-8945-D640E7C2D277}" presName="last" presStyleCnt="0"/>
      <dgm:spPr/>
    </dgm:pt>
    <dgm:pt modelId="{D516AD18-A851-4269-A871-E9EEC1D92CA2}" type="pres">
      <dgm:prSet presAssocID="{00E4D330-C433-4E6D-8945-D640E7C2D277}" presName="circleTx" presStyleLbl="node1" presStyleIdx="18" presStyleCnt="19"/>
      <dgm:spPr/>
      <dgm:t>
        <a:bodyPr/>
        <a:lstStyle/>
        <a:p>
          <a:endParaRPr lang="es-EC"/>
        </a:p>
      </dgm:t>
    </dgm:pt>
    <dgm:pt modelId="{2670CEBA-106F-4398-A1EA-007FC34241E4}" type="pres">
      <dgm:prSet presAssocID="{00E4D330-C433-4E6D-8945-D640E7C2D277}" presName="desTxN" presStyleLbl="revTx" presStyleIdx="3" presStyleCnt="4">
        <dgm:presLayoutVars>
          <dgm:bulletEnabled val="1"/>
        </dgm:presLayoutVars>
      </dgm:prSet>
      <dgm:spPr/>
      <dgm:t>
        <a:bodyPr/>
        <a:lstStyle/>
        <a:p>
          <a:endParaRPr lang="es-EC"/>
        </a:p>
      </dgm:t>
    </dgm:pt>
    <dgm:pt modelId="{11C7FC94-60C3-4C8A-A79E-F8509DA32BD9}" type="pres">
      <dgm:prSet presAssocID="{00E4D330-C433-4E6D-8945-D640E7C2D277}" presName="spN" presStyleCnt="0"/>
      <dgm:spPr/>
    </dgm:pt>
  </dgm:ptLst>
  <dgm:cxnLst>
    <dgm:cxn modelId="{3F4AB260-D41B-4AD2-B512-E36421DD8B8D}" srcId="{CD608CFE-A988-4116-BB76-6B81A173FC95}" destId="{66369465-6E91-46DE-A882-ADFB031444E4}" srcOrd="0" destOrd="0" parTransId="{88462A8B-37E2-4E6F-B7AB-EC5B48DF1D02}" sibTransId="{467840E9-529C-41A7-B4A9-1D9585A6E002}"/>
    <dgm:cxn modelId="{60D3F731-92A3-4461-B408-FFEAB4896230}" type="presOf" srcId="{DFA86F1B-C8D2-4375-A77F-9A2FEBCF5A24}" destId="{2670CEBA-106F-4398-A1EA-007FC34241E4}" srcOrd="0" destOrd="0" presId="urn:microsoft.com/office/officeart/2009/3/layout/RandomtoResultProcess"/>
    <dgm:cxn modelId="{DC55E716-0BCA-4EFB-B1E3-0CA304016F87}" srcId="{CD608CFE-A988-4116-BB76-6B81A173FC95}" destId="{36CF9FDF-8F63-4B71-A163-B7332B3F5F78}" srcOrd="1" destOrd="0" parTransId="{A2CFD0AF-6086-48DA-9D64-BE09E55D353C}" sibTransId="{E72091F9-3095-460A-A08B-6FD7C9F6220F}"/>
    <dgm:cxn modelId="{0F279FC7-B767-4BDF-A5E8-54F86B514F1D}" srcId="{66369465-6E91-46DE-A882-ADFB031444E4}" destId="{6A298907-8C77-407D-9631-F78A3EAE215A}" srcOrd="0" destOrd="0" parTransId="{1518D4A8-1729-49DF-A217-ED948E083A18}" sibTransId="{CE8DC964-46A7-4FAE-834B-3ED1F4201247}"/>
    <dgm:cxn modelId="{C3C7BADE-4ED1-4B3F-A54E-D6370252C277}" type="presOf" srcId="{36CF9FDF-8F63-4B71-A163-B7332B3F5F78}" destId="{63FE5A7F-2BA2-4532-9457-6B9703DE899E}" srcOrd="0" destOrd="0" presId="urn:microsoft.com/office/officeart/2009/3/layout/RandomtoResultProcess"/>
    <dgm:cxn modelId="{B1DC4DE7-88E2-4FB6-8B72-E6B087BF4600}" type="presOf" srcId="{00E4D330-C433-4E6D-8945-D640E7C2D277}" destId="{D516AD18-A851-4269-A871-E9EEC1D92CA2}" srcOrd="0" destOrd="0" presId="urn:microsoft.com/office/officeart/2009/3/layout/RandomtoResultProcess"/>
    <dgm:cxn modelId="{469D8AB1-905E-429F-B3A3-C0DCC5FF027E}" srcId="{00E4D330-C433-4E6D-8945-D640E7C2D277}" destId="{DFA86F1B-C8D2-4375-A77F-9A2FEBCF5A24}" srcOrd="0" destOrd="0" parTransId="{A5FF2B8F-69C5-47C8-A64A-A1F69CD9641D}" sibTransId="{7875B571-8430-41A3-AA5F-DE2A9553D189}"/>
    <dgm:cxn modelId="{3372AF8A-D257-42A4-86C3-5269E545895B}" type="presOf" srcId="{CD608CFE-A988-4116-BB76-6B81A173FC95}" destId="{F3E46A56-7061-4449-807B-CFF38B83D4AF}" srcOrd="0" destOrd="0" presId="urn:microsoft.com/office/officeart/2009/3/layout/RandomtoResultProcess"/>
    <dgm:cxn modelId="{E8858733-503F-4BC0-8CB9-221B44543364}" srcId="{CD608CFE-A988-4116-BB76-6B81A173FC95}" destId="{00E4D330-C433-4E6D-8945-D640E7C2D277}" srcOrd="2" destOrd="0" parTransId="{D433619D-DA07-4B37-A269-74BDD5407C51}" sibTransId="{511B9607-E02B-4FA9-9CEC-E4F7E09DB4A2}"/>
    <dgm:cxn modelId="{16566F4E-B9D5-4CF0-ACAD-5DA5A8917445}" type="presOf" srcId="{6A298907-8C77-407D-9631-F78A3EAE215A}" destId="{178B5988-7AF5-4BBB-9554-5E46597DDD84}" srcOrd="0" destOrd="0" presId="urn:microsoft.com/office/officeart/2009/3/layout/RandomtoResultProcess"/>
    <dgm:cxn modelId="{4CDD595C-387A-4906-AA27-24C9A8C768C0}" type="presOf" srcId="{66369465-6E91-46DE-A882-ADFB031444E4}" destId="{47283B45-F1F6-4F86-8E39-C7BD919C4473}" srcOrd="0" destOrd="0" presId="urn:microsoft.com/office/officeart/2009/3/layout/RandomtoResultProcess"/>
    <dgm:cxn modelId="{621AAD70-F83B-471B-A61C-5E30F02FA5B5}" type="presParOf" srcId="{F3E46A56-7061-4449-807B-CFF38B83D4AF}" destId="{79C96F46-FB5F-499B-9280-E9B9C2CA59F2}" srcOrd="0" destOrd="0" presId="urn:microsoft.com/office/officeart/2009/3/layout/RandomtoResultProcess"/>
    <dgm:cxn modelId="{B4A5B3E5-E865-4523-AAE7-A310F67013A0}" type="presParOf" srcId="{79C96F46-FB5F-499B-9280-E9B9C2CA59F2}" destId="{47283B45-F1F6-4F86-8E39-C7BD919C4473}" srcOrd="0" destOrd="0" presId="urn:microsoft.com/office/officeart/2009/3/layout/RandomtoResultProcess"/>
    <dgm:cxn modelId="{F78E122A-E225-4D1F-90C5-460819D4D346}" type="presParOf" srcId="{79C96F46-FB5F-499B-9280-E9B9C2CA59F2}" destId="{178B5988-7AF5-4BBB-9554-5E46597DDD84}" srcOrd="1" destOrd="0" presId="urn:microsoft.com/office/officeart/2009/3/layout/RandomtoResultProcess"/>
    <dgm:cxn modelId="{035C227B-9124-455C-84D8-A9CA61A03ADF}" type="presParOf" srcId="{79C96F46-FB5F-499B-9280-E9B9C2CA59F2}" destId="{6E2E72E6-BA1A-457C-BE34-BF55FD630322}" srcOrd="2" destOrd="0" presId="urn:microsoft.com/office/officeart/2009/3/layout/RandomtoResultProcess"/>
    <dgm:cxn modelId="{B0FA1E4F-E9FF-43B6-B681-083455DE1C33}" type="presParOf" srcId="{79C96F46-FB5F-499B-9280-E9B9C2CA59F2}" destId="{82B0EB5E-3E6D-4396-B78F-83988630607E}" srcOrd="3" destOrd="0" presId="urn:microsoft.com/office/officeart/2009/3/layout/RandomtoResultProcess"/>
    <dgm:cxn modelId="{03EF2EEE-55FA-4993-B54E-DA693321C302}" type="presParOf" srcId="{79C96F46-FB5F-499B-9280-E9B9C2CA59F2}" destId="{B176B377-8931-4C4F-B1EA-5BF7270FFF52}" srcOrd="4" destOrd="0" presId="urn:microsoft.com/office/officeart/2009/3/layout/RandomtoResultProcess"/>
    <dgm:cxn modelId="{148CD37E-0AB7-4D32-92D0-8506925D4005}" type="presParOf" srcId="{79C96F46-FB5F-499B-9280-E9B9C2CA59F2}" destId="{25B0F0EB-C191-46CF-9F8F-594920659347}" srcOrd="5" destOrd="0" presId="urn:microsoft.com/office/officeart/2009/3/layout/RandomtoResultProcess"/>
    <dgm:cxn modelId="{FF992E05-F3CD-4B6F-824E-54F0423B8884}" type="presParOf" srcId="{79C96F46-FB5F-499B-9280-E9B9C2CA59F2}" destId="{61E365B1-24D3-4D67-91B9-B20613A275E7}" srcOrd="6" destOrd="0" presId="urn:microsoft.com/office/officeart/2009/3/layout/RandomtoResultProcess"/>
    <dgm:cxn modelId="{9AF153C8-B7B7-4712-9A05-8F265574581B}" type="presParOf" srcId="{79C96F46-FB5F-499B-9280-E9B9C2CA59F2}" destId="{8D2A6020-34A1-4332-AE74-056998D0E7D0}" srcOrd="7" destOrd="0" presId="urn:microsoft.com/office/officeart/2009/3/layout/RandomtoResultProcess"/>
    <dgm:cxn modelId="{711A650D-606A-4469-870E-0FC8376E4EE8}" type="presParOf" srcId="{79C96F46-FB5F-499B-9280-E9B9C2CA59F2}" destId="{B2C1D446-486D-4D43-9F53-402C729651B1}" srcOrd="8" destOrd="0" presId="urn:microsoft.com/office/officeart/2009/3/layout/RandomtoResultProcess"/>
    <dgm:cxn modelId="{6EBFDABF-1F34-474F-8048-F2B10EB60999}" type="presParOf" srcId="{79C96F46-FB5F-499B-9280-E9B9C2CA59F2}" destId="{9895D2ED-D23C-4753-BA37-F1588E19B3D5}" srcOrd="9" destOrd="0" presId="urn:microsoft.com/office/officeart/2009/3/layout/RandomtoResultProcess"/>
    <dgm:cxn modelId="{748480EB-BD2E-4AB0-9459-3BB14CFC9B7A}" type="presParOf" srcId="{79C96F46-FB5F-499B-9280-E9B9C2CA59F2}" destId="{776750F1-6A50-42A0-91C1-B2A3FD3B5816}" srcOrd="10" destOrd="0" presId="urn:microsoft.com/office/officeart/2009/3/layout/RandomtoResultProcess"/>
    <dgm:cxn modelId="{71FAB70D-E481-4623-A838-D45BBFD5C941}" type="presParOf" srcId="{79C96F46-FB5F-499B-9280-E9B9C2CA59F2}" destId="{E4201402-C400-496D-88E1-AD65694318F3}" srcOrd="11" destOrd="0" presId="urn:microsoft.com/office/officeart/2009/3/layout/RandomtoResultProcess"/>
    <dgm:cxn modelId="{5A9EFE4F-2757-44D7-94B1-CDD6D0D68851}" type="presParOf" srcId="{79C96F46-FB5F-499B-9280-E9B9C2CA59F2}" destId="{04254880-C652-4762-A61D-AC2886CB0DE1}" srcOrd="12" destOrd="0" presId="urn:microsoft.com/office/officeart/2009/3/layout/RandomtoResultProcess"/>
    <dgm:cxn modelId="{4BD6722B-B575-45C8-9034-9739E2C54B04}" type="presParOf" srcId="{79C96F46-FB5F-499B-9280-E9B9C2CA59F2}" destId="{9588ED05-D361-45DF-AFBD-FA9B05306D0A}" srcOrd="13" destOrd="0" presId="urn:microsoft.com/office/officeart/2009/3/layout/RandomtoResultProcess"/>
    <dgm:cxn modelId="{B0C17B45-D4FC-461E-B102-1E8091FBB927}" type="presParOf" srcId="{79C96F46-FB5F-499B-9280-E9B9C2CA59F2}" destId="{40773E35-1CA6-4F62-890F-E5560BF602E8}" srcOrd="14" destOrd="0" presId="urn:microsoft.com/office/officeart/2009/3/layout/RandomtoResultProcess"/>
    <dgm:cxn modelId="{ECE169A6-9229-4AD0-B8A1-60963675AF5F}" type="presParOf" srcId="{79C96F46-FB5F-499B-9280-E9B9C2CA59F2}" destId="{D5D2138E-2D26-4688-A931-3154F16FA254}" srcOrd="15" destOrd="0" presId="urn:microsoft.com/office/officeart/2009/3/layout/RandomtoResultProcess"/>
    <dgm:cxn modelId="{FC8EB9BA-058D-458A-8ED0-DBCCD501EE24}" type="presParOf" srcId="{79C96F46-FB5F-499B-9280-E9B9C2CA59F2}" destId="{94A21002-4FA2-4E63-8681-81A5CD3E129E}" srcOrd="16" destOrd="0" presId="urn:microsoft.com/office/officeart/2009/3/layout/RandomtoResultProcess"/>
    <dgm:cxn modelId="{3FAA71F2-4CB3-406C-8631-533D8E7EFFD2}" type="presParOf" srcId="{79C96F46-FB5F-499B-9280-E9B9C2CA59F2}" destId="{7F5FAA79-F617-4794-884F-47DED9021744}" srcOrd="17" destOrd="0" presId="urn:microsoft.com/office/officeart/2009/3/layout/RandomtoResultProcess"/>
    <dgm:cxn modelId="{6F2B2626-A80F-4757-A57D-B3D4A742478D}" type="presParOf" srcId="{79C96F46-FB5F-499B-9280-E9B9C2CA59F2}" destId="{2B7B1705-17F5-4665-A998-87A148C9B965}" srcOrd="18" destOrd="0" presId="urn:microsoft.com/office/officeart/2009/3/layout/RandomtoResultProcess"/>
    <dgm:cxn modelId="{00CD18A7-7BE5-4CEC-BD81-5930802D172F}" type="presParOf" srcId="{79C96F46-FB5F-499B-9280-E9B9C2CA59F2}" destId="{3DF3F4BF-03F7-49D3-BC10-5460F8B41AA3}" srcOrd="19" destOrd="0" presId="urn:microsoft.com/office/officeart/2009/3/layout/RandomtoResultProcess"/>
    <dgm:cxn modelId="{741BDA49-EC44-4BC2-A163-A8823D3FDECA}" type="presParOf" srcId="{F3E46A56-7061-4449-807B-CFF38B83D4AF}" destId="{63723DF5-D697-49AC-A851-7796D31A328D}" srcOrd="1" destOrd="0" presId="urn:microsoft.com/office/officeart/2009/3/layout/RandomtoResultProcess"/>
    <dgm:cxn modelId="{BE3FD14E-8C9C-48CC-B1CC-CB6C189F8B92}" type="presParOf" srcId="{63723DF5-D697-49AC-A851-7796D31A328D}" destId="{BD6AC937-2A43-4F6A-A53E-C029329465D9}" srcOrd="0" destOrd="0" presId="urn:microsoft.com/office/officeart/2009/3/layout/RandomtoResultProcess"/>
    <dgm:cxn modelId="{4487DC2A-8C8D-46CA-B869-7104FE1FCDF7}" type="presParOf" srcId="{63723DF5-D697-49AC-A851-7796D31A328D}" destId="{B65DD376-C3B1-44C4-8AA8-F8C140244310}" srcOrd="1" destOrd="0" presId="urn:microsoft.com/office/officeart/2009/3/layout/RandomtoResultProcess"/>
    <dgm:cxn modelId="{0AB05C91-B8D4-4421-95CF-86057F3613DC}" type="presParOf" srcId="{F3E46A56-7061-4449-807B-CFF38B83D4AF}" destId="{CDDE1DED-4AB3-47EC-BCA1-C892B0D73656}" srcOrd="2" destOrd="0" presId="urn:microsoft.com/office/officeart/2009/3/layout/RandomtoResultProcess"/>
    <dgm:cxn modelId="{31F85ACD-0EE7-4C03-B55A-B4DF9B241645}" type="presParOf" srcId="{CDDE1DED-4AB3-47EC-BCA1-C892B0D73656}" destId="{63FE5A7F-2BA2-4532-9457-6B9703DE899E}" srcOrd="0" destOrd="0" presId="urn:microsoft.com/office/officeart/2009/3/layout/RandomtoResultProcess"/>
    <dgm:cxn modelId="{18245927-A9AD-44F8-BB98-7172B8A5EF82}" type="presParOf" srcId="{CDDE1DED-4AB3-47EC-BCA1-C892B0D73656}" destId="{DAF8BDEB-0FED-4EC2-8955-6DBAED5E5FBE}" srcOrd="1" destOrd="0" presId="urn:microsoft.com/office/officeart/2009/3/layout/RandomtoResultProcess"/>
    <dgm:cxn modelId="{AF23A232-F35D-45D2-942A-BB7E9D171D15}" type="presParOf" srcId="{F3E46A56-7061-4449-807B-CFF38B83D4AF}" destId="{28C378DF-ACF0-4A64-8EEF-8D5FB0D0A0FA}" srcOrd="3" destOrd="0" presId="urn:microsoft.com/office/officeart/2009/3/layout/RandomtoResultProcess"/>
    <dgm:cxn modelId="{3BE05C19-8ED3-428A-AF3C-4642DBF971D4}" type="presParOf" srcId="{28C378DF-ACF0-4A64-8EEF-8D5FB0D0A0FA}" destId="{CB24C94D-E90D-4506-9137-C9F1CE3F96D3}" srcOrd="0" destOrd="0" presId="urn:microsoft.com/office/officeart/2009/3/layout/RandomtoResultProcess"/>
    <dgm:cxn modelId="{70480556-AB94-4A45-AA4F-7DB685E3B54D}" type="presParOf" srcId="{28C378DF-ACF0-4A64-8EEF-8D5FB0D0A0FA}" destId="{1939C48E-5117-4376-B6C6-00035AB0AFC5}" srcOrd="1" destOrd="0" presId="urn:microsoft.com/office/officeart/2009/3/layout/RandomtoResultProcess"/>
    <dgm:cxn modelId="{E4CBEBBB-6A96-460B-B945-AF782CC425B0}" type="presParOf" srcId="{F3E46A56-7061-4449-807B-CFF38B83D4AF}" destId="{06C0D207-0B86-4656-AC76-EAE68A52368F}" srcOrd="4" destOrd="0" presId="urn:microsoft.com/office/officeart/2009/3/layout/RandomtoResultProcess"/>
    <dgm:cxn modelId="{A7CD367B-1B6F-4E4B-8E77-52498500B363}" type="presParOf" srcId="{06C0D207-0B86-4656-AC76-EAE68A52368F}" destId="{D516AD18-A851-4269-A871-E9EEC1D92CA2}" srcOrd="0" destOrd="0" presId="urn:microsoft.com/office/officeart/2009/3/layout/RandomtoResultProcess"/>
    <dgm:cxn modelId="{6C8A5B6E-1162-4CFB-9A29-CBD5FE558393}" type="presParOf" srcId="{06C0D207-0B86-4656-AC76-EAE68A52368F}" destId="{2670CEBA-106F-4398-A1EA-007FC34241E4}" srcOrd="1" destOrd="0" presId="urn:microsoft.com/office/officeart/2009/3/layout/RandomtoResultProcess"/>
    <dgm:cxn modelId="{5BBCAA91-9B91-474B-861F-860E64A882A2}" type="presParOf" srcId="{06C0D207-0B86-4656-AC76-EAE68A52368F}" destId="{11C7FC94-60C3-4C8A-A79E-F8509DA32BD9}"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CBB4486-81F2-476B-ADE9-AF3135E8592A}" type="doc">
      <dgm:prSet loTypeId="urn:microsoft.com/office/officeart/2008/layout/VerticalCurvedList" loCatId="list" qsTypeId="urn:microsoft.com/office/officeart/2005/8/quickstyle/simple3" qsCatId="simple" csTypeId="urn:microsoft.com/office/officeart/2005/8/colors/accent2_3" csCatId="accent2" phldr="1"/>
      <dgm:spPr/>
      <dgm:t>
        <a:bodyPr/>
        <a:lstStyle/>
        <a:p>
          <a:endParaRPr lang="es-EC"/>
        </a:p>
      </dgm:t>
    </dgm:pt>
    <dgm:pt modelId="{86718BEE-815E-4461-BAA3-3D3F3CB4320E}">
      <dgm:prSet phldrT="[Texto]" custT="1"/>
      <dgm:spPr/>
      <dgm:t>
        <a:bodyPr/>
        <a:lstStyle/>
        <a:p>
          <a:pPr>
            <a:buFont typeface="Symbol" panose="05050102010706020507" pitchFamily="18" charset="2"/>
            <a:buChar char=""/>
          </a:pPr>
          <a:r>
            <a:rPr lang="es-US" sz="1900" dirty="0"/>
            <a:t>Inculcar en el maestrante la ética de su profesión que le exija realizar su trabajo observando valores y principios sociales moralmente correctos.</a:t>
          </a:r>
          <a:endParaRPr lang="es-EC" sz="1900" dirty="0"/>
        </a:p>
      </dgm:t>
    </dgm:pt>
    <dgm:pt modelId="{EF3ADAE4-B891-488D-ABD5-9138009050FF}" type="parTrans" cxnId="{AB513B08-AA99-411B-8AEA-CCC0DABA6D72}">
      <dgm:prSet/>
      <dgm:spPr/>
      <dgm:t>
        <a:bodyPr/>
        <a:lstStyle/>
        <a:p>
          <a:endParaRPr lang="es-EC" sz="1900"/>
        </a:p>
      </dgm:t>
    </dgm:pt>
    <dgm:pt modelId="{B6E06E1D-06C9-4E26-8658-0B864F4E234D}" type="sibTrans" cxnId="{AB513B08-AA99-411B-8AEA-CCC0DABA6D72}">
      <dgm:prSet/>
      <dgm:spPr/>
      <dgm:t>
        <a:bodyPr/>
        <a:lstStyle/>
        <a:p>
          <a:endParaRPr lang="es-EC" sz="1900"/>
        </a:p>
      </dgm:t>
    </dgm:pt>
    <dgm:pt modelId="{D3E5B5C6-39C4-44CC-9022-C12AE85A8FE2}">
      <dgm:prSet custT="1"/>
      <dgm:spPr/>
      <dgm:t>
        <a:bodyPr/>
        <a:lstStyle/>
        <a:p>
          <a:pPr>
            <a:buFont typeface="Symbol" panose="05050102010706020507" pitchFamily="18" charset="2"/>
            <a:buChar char=""/>
          </a:pPr>
          <a:r>
            <a:rPr lang="es-EC" sz="1900" dirty="0"/>
            <a:t>Desarrollar capacidades para la prevención, detección y evaluación de riesgos</a:t>
          </a:r>
        </a:p>
      </dgm:t>
    </dgm:pt>
    <dgm:pt modelId="{781DD8EC-F2E3-465C-83DE-7DD35A7A3151}" type="parTrans" cxnId="{43438997-6706-474C-99A8-73040AA3504D}">
      <dgm:prSet/>
      <dgm:spPr/>
      <dgm:t>
        <a:bodyPr/>
        <a:lstStyle/>
        <a:p>
          <a:endParaRPr lang="es-EC" sz="1900"/>
        </a:p>
      </dgm:t>
    </dgm:pt>
    <dgm:pt modelId="{E0258C42-2989-4912-9ED0-3D4B366F471D}" type="sibTrans" cxnId="{43438997-6706-474C-99A8-73040AA3504D}">
      <dgm:prSet/>
      <dgm:spPr/>
      <dgm:t>
        <a:bodyPr/>
        <a:lstStyle/>
        <a:p>
          <a:endParaRPr lang="es-EC" sz="1900"/>
        </a:p>
      </dgm:t>
    </dgm:pt>
    <dgm:pt modelId="{AB04606A-6323-4461-B586-EDACFA4C35AD}">
      <dgm:prSet custT="1"/>
      <dgm:spPr/>
      <dgm:t>
        <a:bodyPr/>
        <a:lstStyle/>
        <a:p>
          <a:pPr>
            <a:buFont typeface="Symbol" panose="05050102010706020507" pitchFamily="18" charset="2"/>
            <a:buChar char=""/>
          </a:pPr>
          <a:r>
            <a:rPr lang="es-EC" sz="1900" dirty="0"/>
            <a:t>Profundizar en los conocimientos y aplicación de Normas con metodologías basadas en la teoría y la tecnología</a:t>
          </a:r>
        </a:p>
      </dgm:t>
    </dgm:pt>
    <dgm:pt modelId="{485CFB8D-0EAA-4EC7-A900-B41D2ED1CD2C}" type="parTrans" cxnId="{C3ADE620-351F-4F80-8FE4-E9ECC920D0C1}">
      <dgm:prSet/>
      <dgm:spPr/>
      <dgm:t>
        <a:bodyPr/>
        <a:lstStyle/>
        <a:p>
          <a:endParaRPr lang="es-EC" sz="1900"/>
        </a:p>
      </dgm:t>
    </dgm:pt>
    <dgm:pt modelId="{A83CA0FE-6A8A-42E4-A830-BCAEC3F71E79}" type="sibTrans" cxnId="{C3ADE620-351F-4F80-8FE4-E9ECC920D0C1}">
      <dgm:prSet/>
      <dgm:spPr/>
      <dgm:t>
        <a:bodyPr/>
        <a:lstStyle/>
        <a:p>
          <a:endParaRPr lang="es-EC" sz="1900"/>
        </a:p>
      </dgm:t>
    </dgm:pt>
    <dgm:pt modelId="{D9332B14-9346-45D7-A42F-786C22FA14B7}">
      <dgm:prSet custT="1"/>
      <dgm:spPr/>
      <dgm:t>
        <a:bodyPr/>
        <a:lstStyle/>
        <a:p>
          <a:pPr>
            <a:buFont typeface="Symbol" panose="05050102010706020507" pitchFamily="18" charset="2"/>
            <a:buChar char=""/>
          </a:pPr>
          <a:r>
            <a:rPr lang="es-US" sz="1900" dirty="0"/>
            <a:t>Contribuir al desarrollo de la profesión, preparando auditores que adquieran las herramientas y conocimientos</a:t>
          </a:r>
          <a:endParaRPr lang="es-EC" sz="1900" dirty="0"/>
        </a:p>
      </dgm:t>
    </dgm:pt>
    <dgm:pt modelId="{389B52B9-054E-45B5-8248-A53EF42A7273}" type="parTrans" cxnId="{276F48D2-1017-454A-B784-127128BE8A02}">
      <dgm:prSet/>
      <dgm:spPr/>
      <dgm:t>
        <a:bodyPr/>
        <a:lstStyle/>
        <a:p>
          <a:endParaRPr lang="es-EC" sz="1900"/>
        </a:p>
      </dgm:t>
    </dgm:pt>
    <dgm:pt modelId="{85901377-91AE-474F-8DEB-8FAE698A9779}" type="sibTrans" cxnId="{276F48D2-1017-454A-B784-127128BE8A02}">
      <dgm:prSet/>
      <dgm:spPr/>
      <dgm:t>
        <a:bodyPr/>
        <a:lstStyle/>
        <a:p>
          <a:endParaRPr lang="es-EC" sz="1900"/>
        </a:p>
      </dgm:t>
    </dgm:pt>
    <dgm:pt modelId="{909419C7-ED68-468D-B192-1C15131AD449}">
      <dgm:prSet custT="1"/>
      <dgm:spPr/>
      <dgm:t>
        <a:bodyPr/>
        <a:lstStyle/>
        <a:p>
          <a:pPr>
            <a:buFont typeface="Symbol" panose="05050102010706020507" pitchFamily="18" charset="2"/>
            <a:buChar char=""/>
          </a:pPr>
          <a:r>
            <a:rPr lang="es-US" sz="1900" dirty="0"/>
            <a:t>Desarrollar en los maestrantes capacidades y habilidades que le permitan enfrentar las exigencias de un mercado global</a:t>
          </a:r>
          <a:endParaRPr lang="es-EC" sz="1900" dirty="0"/>
        </a:p>
      </dgm:t>
    </dgm:pt>
    <dgm:pt modelId="{7D13955C-20D6-4E2B-9569-90F8FDA72A40}" type="parTrans" cxnId="{15807404-EF28-4DE5-ACF6-E6427C7AEE93}">
      <dgm:prSet/>
      <dgm:spPr/>
      <dgm:t>
        <a:bodyPr/>
        <a:lstStyle/>
        <a:p>
          <a:endParaRPr lang="es-EC" sz="1900"/>
        </a:p>
      </dgm:t>
    </dgm:pt>
    <dgm:pt modelId="{6881A378-EFBC-4A9C-8758-F1D894D9CD7D}" type="sibTrans" cxnId="{15807404-EF28-4DE5-ACF6-E6427C7AEE93}">
      <dgm:prSet/>
      <dgm:spPr/>
      <dgm:t>
        <a:bodyPr/>
        <a:lstStyle/>
        <a:p>
          <a:endParaRPr lang="es-EC" sz="1900"/>
        </a:p>
      </dgm:t>
    </dgm:pt>
    <dgm:pt modelId="{4D65F69F-34AC-42A7-BE96-33357BB812D7}">
      <dgm:prSet custT="1"/>
      <dgm:spPr/>
      <dgm:t>
        <a:bodyPr/>
        <a:lstStyle/>
        <a:p>
          <a:pPr>
            <a:buFont typeface="Symbol" panose="05050102010706020507" pitchFamily="18" charset="2"/>
            <a:buChar char=""/>
          </a:pPr>
          <a:r>
            <a:rPr lang="es-US" sz="1900" dirty="0"/>
            <a:t>Aplicar los códigos deontológicos de la profesión de auditor como </a:t>
          </a:r>
          <a:r>
            <a:rPr lang="es-US" sz="1900"/>
            <a:t>eje transversal</a:t>
          </a:r>
          <a:endParaRPr lang="es-EC" sz="1900" dirty="0"/>
        </a:p>
      </dgm:t>
    </dgm:pt>
    <dgm:pt modelId="{F35BEFB2-1374-4516-8AF5-30F63B239C26}" type="parTrans" cxnId="{E0E04111-5981-42FD-9382-0F31325ACE2B}">
      <dgm:prSet/>
      <dgm:spPr/>
      <dgm:t>
        <a:bodyPr/>
        <a:lstStyle/>
        <a:p>
          <a:endParaRPr lang="es-EC" sz="1900"/>
        </a:p>
      </dgm:t>
    </dgm:pt>
    <dgm:pt modelId="{3932FE73-DFF0-4D17-9781-67E8C0D988CC}" type="sibTrans" cxnId="{E0E04111-5981-42FD-9382-0F31325ACE2B}">
      <dgm:prSet/>
      <dgm:spPr/>
      <dgm:t>
        <a:bodyPr/>
        <a:lstStyle/>
        <a:p>
          <a:endParaRPr lang="es-EC" sz="1900"/>
        </a:p>
      </dgm:t>
    </dgm:pt>
    <dgm:pt modelId="{36ECEAF8-C09C-4869-9069-8FF0C7DF16FA}" type="pres">
      <dgm:prSet presAssocID="{2CBB4486-81F2-476B-ADE9-AF3135E8592A}" presName="Name0" presStyleCnt="0">
        <dgm:presLayoutVars>
          <dgm:chMax val="7"/>
          <dgm:chPref val="7"/>
          <dgm:dir/>
        </dgm:presLayoutVars>
      </dgm:prSet>
      <dgm:spPr/>
      <dgm:t>
        <a:bodyPr/>
        <a:lstStyle/>
        <a:p>
          <a:endParaRPr lang="es-EC"/>
        </a:p>
      </dgm:t>
    </dgm:pt>
    <dgm:pt modelId="{625451DF-149A-4F44-9384-4A459096FBA1}" type="pres">
      <dgm:prSet presAssocID="{2CBB4486-81F2-476B-ADE9-AF3135E8592A}" presName="Name1" presStyleCnt="0"/>
      <dgm:spPr/>
    </dgm:pt>
    <dgm:pt modelId="{FD5AC059-AA02-46F4-BD73-36E3BA021AE3}" type="pres">
      <dgm:prSet presAssocID="{2CBB4486-81F2-476B-ADE9-AF3135E8592A}" presName="cycle" presStyleCnt="0"/>
      <dgm:spPr/>
    </dgm:pt>
    <dgm:pt modelId="{26DC25CE-CF21-48EB-90CE-B24E18259966}" type="pres">
      <dgm:prSet presAssocID="{2CBB4486-81F2-476B-ADE9-AF3135E8592A}" presName="srcNode" presStyleLbl="node1" presStyleIdx="0" presStyleCnt="6"/>
      <dgm:spPr/>
    </dgm:pt>
    <dgm:pt modelId="{3DB09D24-C3C5-4196-A340-145511C04EC9}" type="pres">
      <dgm:prSet presAssocID="{2CBB4486-81F2-476B-ADE9-AF3135E8592A}" presName="conn" presStyleLbl="parChTrans1D2" presStyleIdx="0" presStyleCnt="1"/>
      <dgm:spPr/>
      <dgm:t>
        <a:bodyPr/>
        <a:lstStyle/>
        <a:p>
          <a:endParaRPr lang="es-EC"/>
        </a:p>
      </dgm:t>
    </dgm:pt>
    <dgm:pt modelId="{147288D3-0280-4E73-BE5D-A210D0DD9236}" type="pres">
      <dgm:prSet presAssocID="{2CBB4486-81F2-476B-ADE9-AF3135E8592A}" presName="extraNode" presStyleLbl="node1" presStyleIdx="0" presStyleCnt="6"/>
      <dgm:spPr/>
    </dgm:pt>
    <dgm:pt modelId="{28A85B17-7522-492E-85CC-1AB44F594E39}" type="pres">
      <dgm:prSet presAssocID="{2CBB4486-81F2-476B-ADE9-AF3135E8592A}" presName="dstNode" presStyleLbl="node1" presStyleIdx="0" presStyleCnt="6"/>
      <dgm:spPr/>
    </dgm:pt>
    <dgm:pt modelId="{06B761E2-F52F-4391-BD72-9F876B48E95D}" type="pres">
      <dgm:prSet presAssocID="{86718BEE-815E-4461-BAA3-3D3F3CB4320E}" presName="text_1" presStyleLbl="node1" presStyleIdx="0" presStyleCnt="6">
        <dgm:presLayoutVars>
          <dgm:bulletEnabled val="1"/>
        </dgm:presLayoutVars>
      </dgm:prSet>
      <dgm:spPr/>
      <dgm:t>
        <a:bodyPr/>
        <a:lstStyle/>
        <a:p>
          <a:endParaRPr lang="es-EC"/>
        </a:p>
      </dgm:t>
    </dgm:pt>
    <dgm:pt modelId="{C612D5B7-09BD-4B5F-A55A-54594870D9A5}" type="pres">
      <dgm:prSet presAssocID="{86718BEE-815E-4461-BAA3-3D3F3CB4320E}" presName="accent_1" presStyleCnt="0"/>
      <dgm:spPr/>
    </dgm:pt>
    <dgm:pt modelId="{11508A58-69A8-4EAB-9036-53DCEC6790F5}" type="pres">
      <dgm:prSet presAssocID="{86718BEE-815E-4461-BAA3-3D3F3CB4320E}" presName="accentRepeatNode" presStyleLbl="solidFgAcc1" presStyleIdx="0" presStyleCnt="6"/>
      <dgm:spPr/>
    </dgm:pt>
    <dgm:pt modelId="{1BA51E7A-7728-4788-9AE4-79B4660EDA5C}" type="pres">
      <dgm:prSet presAssocID="{D3E5B5C6-39C4-44CC-9022-C12AE85A8FE2}" presName="text_2" presStyleLbl="node1" presStyleIdx="1" presStyleCnt="6">
        <dgm:presLayoutVars>
          <dgm:bulletEnabled val="1"/>
        </dgm:presLayoutVars>
      </dgm:prSet>
      <dgm:spPr/>
      <dgm:t>
        <a:bodyPr/>
        <a:lstStyle/>
        <a:p>
          <a:endParaRPr lang="es-EC"/>
        </a:p>
      </dgm:t>
    </dgm:pt>
    <dgm:pt modelId="{9BEF7E52-963C-4E41-9B5D-130B01099FAB}" type="pres">
      <dgm:prSet presAssocID="{D3E5B5C6-39C4-44CC-9022-C12AE85A8FE2}" presName="accent_2" presStyleCnt="0"/>
      <dgm:spPr/>
    </dgm:pt>
    <dgm:pt modelId="{47373CB4-5251-4B7A-B54A-5A793F671DDD}" type="pres">
      <dgm:prSet presAssocID="{D3E5B5C6-39C4-44CC-9022-C12AE85A8FE2}" presName="accentRepeatNode" presStyleLbl="solidFgAcc1" presStyleIdx="1" presStyleCnt="6"/>
      <dgm:spPr/>
    </dgm:pt>
    <dgm:pt modelId="{34BAFC6B-B126-4969-8C43-CFAB1C72C365}" type="pres">
      <dgm:prSet presAssocID="{AB04606A-6323-4461-B586-EDACFA4C35AD}" presName="text_3" presStyleLbl="node1" presStyleIdx="2" presStyleCnt="6">
        <dgm:presLayoutVars>
          <dgm:bulletEnabled val="1"/>
        </dgm:presLayoutVars>
      </dgm:prSet>
      <dgm:spPr/>
      <dgm:t>
        <a:bodyPr/>
        <a:lstStyle/>
        <a:p>
          <a:endParaRPr lang="es-EC"/>
        </a:p>
      </dgm:t>
    </dgm:pt>
    <dgm:pt modelId="{DD90B80A-19C5-47E4-901A-1C5BB6831754}" type="pres">
      <dgm:prSet presAssocID="{AB04606A-6323-4461-B586-EDACFA4C35AD}" presName="accent_3" presStyleCnt="0"/>
      <dgm:spPr/>
    </dgm:pt>
    <dgm:pt modelId="{63150DF8-FE08-46C0-90CD-0E9F90DBDA29}" type="pres">
      <dgm:prSet presAssocID="{AB04606A-6323-4461-B586-EDACFA4C35AD}" presName="accentRepeatNode" presStyleLbl="solidFgAcc1" presStyleIdx="2" presStyleCnt="6"/>
      <dgm:spPr/>
    </dgm:pt>
    <dgm:pt modelId="{5C759E09-AA7F-4511-B136-B488C3160B1F}" type="pres">
      <dgm:prSet presAssocID="{D9332B14-9346-45D7-A42F-786C22FA14B7}" presName="text_4" presStyleLbl="node1" presStyleIdx="3" presStyleCnt="6">
        <dgm:presLayoutVars>
          <dgm:bulletEnabled val="1"/>
        </dgm:presLayoutVars>
      </dgm:prSet>
      <dgm:spPr/>
      <dgm:t>
        <a:bodyPr/>
        <a:lstStyle/>
        <a:p>
          <a:endParaRPr lang="es-EC"/>
        </a:p>
      </dgm:t>
    </dgm:pt>
    <dgm:pt modelId="{7120761B-E9C7-4792-A99C-7991CC418A1E}" type="pres">
      <dgm:prSet presAssocID="{D9332B14-9346-45D7-A42F-786C22FA14B7}" presName="accent_4" presStyleCnt="0"/>
      <dgm:spPr/>
    </dgm:pt>
    <dgm:pt modelId="{6078B98E-5527-49E9-8E50-202B9D333725}" type="pres">
      <dgm:prSet presAssocID="{D9332B14-9346-45D7-A42F-786C22FA14B7}" presName="accentRepeatNode" presStyleLbl="solidFgAcc1" presStyleIdx="3" presStyleCnt="6"/>
      <dgm:spPr/>
    </dgm:pt>
    <dgm:pt modelId="{4A075EE5-1B8A-42A3-A98F-D9285EC8431D}" type="pres">
      <dgm:prSet presAssocID="{909419C7-ED68-468D-B192-1C15131AD449}" presName="text_5" presStyleLbl="node1" presStyleIdx="4" presStyleCnt="6">
        <dgm:presLayoutVars>
          <dgm:bulletEnabled val="1"/>
        </dgm:presLayoutVars>
      </dgm:prSet>
      <dgm:spPr/>
      <dgm:t>
        <a:bodyPr/>
        <a:lstStyle/>
        <a:p>
          <a:endParaRPr lang="es-EC"/>
        </a:p>
      </dgm:t>
    </dgm:pt>
    <dgm:pt modelId="{332E6102-5E49-4CB7-81D4-B8425BDAC6BF}" type="pres">
      <dgm:prSet presAssocID="{909419C7-ED68-468D-B192-1C15131AD449}" presName="accent_5" presStyleCnt="0"/>
      <dgm:spPr/>
    </dgm:pt>
    <dgm:pt modelId="{E6AAD9FB-D204-447B-9FD8-441E6279A807}" type="pres">
      <dgm:prSet presAssocID="{909419C7-ED68-468D-B192-1C15131AD449}" presName="accentRepeatNode" presStyleLbl="solidFgAcc1" presStyleIdx="4" presStyleCnt="6"/>
      <dgm:spPr/>
    </dgm:pt>
    <dgm:pt modelId="{8C6D81D2-DF7F-467F-8062-4AFFCEBC2762}" type="pres">
      <dgm:prSet presAssocID="{4D65F69F-34AC-42A7-BE96-33357BB812D7}" presName="text_6" presStyleLbl="node1" presStyleIdx="5" presStyleCnt="6">
        <dgm:presLayoutVars>
          <dgm:bulletEnabled val="1"/>
        </dgm:presLayoutVars>
      </dgm:prSet>
      <dgm:spPr/>
      <dgm:t>
        <a:bodyPr/>
        <a:lstStyle/>
        <a:p>
          <a:endParaRPr lang="es-EC"/>
        </a:p>
      </dgm:t>
    </dgm:pt>
    <dgm:pt modelId="{D071A174-44D3-4D4F-84AB-5BED690FFB74}" type="pres">
      <dgm:prSet presAssocID="{4D65F69F-34AC-42A7-BE96-33357BB812D7}" presName="accent_6" presStyleCnt="0"/>
      <dgm:spPr/>
    </dgm:pt>
    <dgm:pt modelId="{00ECAB17-CFA0-475C-8FDC-0F1999B179DC}" type="pres">
      <dgm:prSet presAssocID="{4D65F69F-34AC-42A7-BE96-33357BB812D7}" presName="accentRepeatNode" presStyleLbl="solidFgAcc1" presStyleIdx="5" presStyleCnt="6"/>
      <dgm:spPr/>
    </dgm:pt>
  </dgm:ptLst>
  <dgm:cxnLst>
    <dgm:cxn modelId="{CFEED23D-9D88-40B9-AC15-7F67DA0F6371}" type="presOf" srcId="{86718BEE-815E-4461-BAA3-3D3F3CB4320E}" destId="{06B761E2-F52F-4391-BD72-9F876B48E95D}" srcOrd="0" destOrd="0" presId="urn:microsoft.com/office/officeart/2008/layout/VerticalCurvedList"/>
    <dgm:cxn modelId="{15807404-EF28-4DE5-ACF6-E6427C7AEE93}" srcId="{2CBB4486-81F2-476B-ADE9-AF3135E8592A}" destId="{909419C7-ED68-468D-B192-1C15131AD449}" srcOrd="4" destOrd="0" parTransId="{7D13955C-20D6-4E2B-9569-90F8FDA72A40}" sibTransId="{6881A378-EFBC-4A9C-8758-F1D894D9CD7D}"/>
    <dgm:cxn modelId="{CBF807F7-ABF6-4E4D-BEC7-55D8C5ECA8C6}" type="presOf" srcId="{D3E5B5C6-39C4-44CC-9022-C12AE85A8FE2}" destId="{1BA51E7A-7728-4788-9AE4-79B4660EDA5C}" srcOrd="0" destOrd="0" presId="urn:microsoft.com/office/officeart/2008/layout/VerticalCurvedList"/>
    <dgm:cxn modelId="{BBE20AC6-7142-4BEB-9D3E-8DBDE4B906ED}" type="presOf" srcId="{2CBB4486-81F2-476B-ADE9-AF3135E8592A}" destId="{36ECEAF8-C09C-4869-9069-8FF0C7DF16FA}" srcOrd="0" destOrd="0" presId="urn:microsoft.com/office/officeart/2008/layout/VerticalCurvedList"/>
    <dgm:cxn modelId="{11820A0B-F22D-47CF-AFD5-D9A007EBAD1B}" type="presOf" srcId="{AB04606A-6323-4461-B586-EDACFA4C35AD}" destId="{34BAFC6B-B126-4969-8C43-CFAB1C72C365}" srcOrd="0" destOrd="0" presId="urn:microsoft.com/office/officeart/2008/layout/VerticalCurvedList"/>
    <dgm:cxn modelId="{43438997-6706-474C-99A8-73040AA3504D}" srcId="{2CBB4486-81F2-476B-ADE9-AF3135E8592A}" destId="{D3E5B5C6-39C4-44CC-9022-C12AE85A8FE2}" srcOrd="1" destOrd="0" parTransId="{781DD8EC-F2E3-465C-83DE-7DD35A7A3151}" sibTransId="{E0258C42-2989-4912-9ED0-3D4B366F471D}"/>
    <dgm:cxn modelId="{DEE21E26-88BC-401C-901F-393FCBDDA1C1}" type="presOf" srcId="{909419C7-ED68-468D-B192-1C15131AD449}" destId="{4A075EE5-1B8A-42A3-A98F-D9285EC8431D}" srcOrd="0" destOrd="0" presId="urn:microsoft.com/office/officeart/2008/layout/VerticalCurvedList"/>
    <dgm:cxn modelId="{E0E04111-5981-42FD-9382-0F31325ACE2B}" srcId="{2CBB4486-81F2-476B-ADE9-AF3135E8592A}" destId="{4D65F69F-34AC-42A7-BE96-33357BB812D7}" srcOrd="5" destOrd="0" parTransId="{F35BEFB2-1374-4516-8AF5-30F63B239C26}" sibTransId="{3932FE73-DFF0-4D17-9781-67E8C0D988CC}"/>
    <dgm:cxn modelId="{C9F58448-EFD3-4AE7-B625-3091C1751FCA}" type="presOf" srcId="{4D65F69F-34AC-42A7-BE96-33357BB812D7}" destId="{8C6D81D2-DF7F-467F-8062-4AFFCEBC2762}" srcOrd="0" destOrd="0" presId="urn:microsoft.com/office/officeart/2008/layout/VerticalCurvedList"/>
    <dgm:cxn modelId="{C3ADE620-351F-4F80-8FE4-E9ECC920D0C1}" srcId="{2CBB4486-81F2-476B-ADE9-AF3135E8592A}" destId="{AB04606A-6323-4461-B586-EDACFA4C35AD}" srcOrd="2" destOrd="0" parTransId="{485CFB8D-0EAA-4EC7-A900-B41D2ED1CD2C}" sibTransId="{A83CA0FE-6A8A-42E4-A830-BCAEC3F71E79}"/>
    <dgm:cxn modelId="{AB513B08-AA99-411B-8AEA-CCC0DABA6D72}" srcId="{2CBB4486-81F2-476B-ADE9-AF3135E8592A}" destId="{86718BEE-815E-4461-BAA3-3D3F3CB4320E}" srcOrd="0" destOrd="0" parTransId="{EF3ADAE4-B891-488D-ABD5-9138009050FF}" sibTransId="{B6E06E1D-06C9-4E26-8658-0B864F4E234D}"/>
    <dgm:cxn modelId="{B55A25AC-9FDC-4E83-B549-FFE6757E7DDB}" type="presOf" srcId="{D9332B14-9346-45D7-A42F-786C22FA14B7}" destId="{5C759E09-AA7F-4511-B136-B488C3160B1F}" srcOrd="0" destOrd="0" presId="urn:microsoft.com/office/officeart/2008/layout/VerticalCurvedList"/>
    <dgm:cxn modelId="{276F48D2-1017-454A-B784-127128BE8A02}" srcId="{2CBB4486-81F2-476B-ADE9-AF3135E8592A}" destId="{D9332B14-9346-45D7-A42F-786C22FA14B7}" srcOrd="3" destOrd="0" parTransId="{389B52B9-054E-45B5-8248-A53EF42A7273}" sibTransId="{85901377-91AE-474F-8DEB-8FAE698A9779}"/>
    <dgm:cxn modelId="{3CB18ADD-5BA3-44C6-9C69-52F290453734}" type="presOf" srcId="{B6E06E1D-06C9-4E26-8658-0B864F4E234D}" destId="{3DB09D24-C3C5-4196-A340-145511C04EC9}" srcOrd="0" destOrd="0" presId="urn:microsoft.com/office/officeart/2008/layout/VerticalCurvedList"/>
    <dgm:cxn modelId="{90A512EA-7DCD-491D-850A-C953FFDE4AA1}" type="presParOf" srcId="{36ECEAF8-C09C-4869-9069-8FF0C7DF16FA}" destId="{625451DF-149A-4F44-9384-4A459096FBA1}" srcOrd="0" destOrd="0" presId="urn:microsoft.com/office/officeart/2008/layout/VerticalCurvedList"/>
    <dgm:cxn modelId="{95B28360-DA2B-4220-9A35-4BA6AE3AB3B1}" type="presParOf" srcId="{625451DF-149A-4F44-9384-4A459096FBA1}" destId="{FD5AC059-AA02-46F4-BD73-36E3BA021AE3}" srcOrd="0" destOrd="0" presId="urn:microsoft.com/office/officeart/2008/layout/VerticalCurvedList"/>
    <dgm:cxn modelId="{E7C6988A-A574-45C9-BB7D-FB271DB3BF5C}" type="presParOf" srcId="{FD5AC059-AA02-46F4-BD73-36E3BA021AE3}" destId="{26DC25CE-CF21-48EB-90CE-B24E18259966}" srcOrd="0" destOrd="0" presId="urn:microsoft.com/office/officeart/2008/layout/VerticalCurvedList"/>
    <dgm:cxn modelId="{EF8399FE-4CE1-4572-9BA6-4A442B9A73F4}" type="presParOf" srcId="{FD5AC059-AA02-46F4-BD73-36E3BA021AE3}" destId="{3DB09D24-C3C5-4196-A340-145511C04EC9}" srcOrd="1" destOrd="0" presId="urn:microsoft.com/office/officeart/2008/layout/VerticalCurvedList"/>
    <dgm:cxn modelId="{245DAC58-70C2-4268-A901-3F18D6F60D9D}" type="presParOf" srcId="{FD5AC059-AA02-46F4-BD73-36E3BA021AE3}" destId="{147288D3-0280-4E73-BE5D-A210D0DD9236}" srcOrd="2" destOrd="0" presId="urn:microsoft.com/office/officeart/2008/layout/VerticalCurvedList"/>
    <dgm:cxn modelId="{85E397DE-5C28-4EDF-8B14-1EC17FD793CE}" type="presParOf" srcId="{FD5AC059-AA02-46F4-BD73-36E3BA021AE3}" destId="{28A85B17-7522-492E-85CC-1AB44F594E39}" srcOrd="3" destOrd="0" presId="urn:microsoft.com/office/officeart/2008/layout/VerticalCurvedList"/>
    <dgm:cxn modelId="{6FF2216F-57D5-47BA-8EB2-6E11A803868A}" type="presParOf" srcId="{625451DF-149A-4F44-9384-4A459096FBA1}" destId="{06B761E2-F52F-4391-BD72-9F876B48E95D}" srcOrd="1" destOrd="0" presId="urn:microsoft.com/office/officeart/2008/layout/VerticalCurvedList"/>
    <dgm:cxn modelId="{21AD2B8C-6FD4-4E44-94F3-C7963EE715BF}" type="presParOf" srcId="{625451DF-149A-4F44-9384-4A459096FBA1}" destId="{C612D5B7-09BD-4B5F-A55A-54594870D9A5}" srcOrd="2" destOrd="0" presId="urn:microsoft.com/office/officeart/2008/layout/VerticalCurvedList"/>
    <dgm:cxn modelId="{A8167D37-83D4-4166-8A68-40500F71794B}" type="presParOf" srcId="{C612D5B7-09BD-4B5F-A55A-54594870D9A5}" destId="{11508A58-69A8-4EAB-9036-53DCEC6790F5}" srcOrd="0" destOrd="0" presId="urn:microsoft.com/office/officeart/2008/layout/VerticalCurvedList"/>
    <dgm:cxn modelId="{0E875571-3F84-4D0B-8E80-022B8D5AB530}" type="presParOf" srcId="{625451DF-149A-4F44-9384-4A459096FBA1}" destId="{1BA51E7A-7728-4788-9AE4-79B4660EDA5C}" srcOrd="3" destOrd="0" presId="urn:microsoft.com/office/officeart/2008/layout/VerticalCurvedList"/>
    <dgm:cxn modelId="{410BF298-F88A-4541-A4CA-E8D49B2DFC2E}" type="presParOf" srcId="{625451DF-149A-4F44-9384-4A459096FBA1}" destId="{9BEF7E52-963C-4E41-9B5D-130B01099FAB}" srcOrd="4" destOrd="0" presId="urn:microsoft.com/office/officeart/2008/layout/VerticalCurvedList"/>
    <dgm:cxn modelId="{9C10BEC9-BA70-4CCC-A591-D3D4C1F3F6FA}" type="presParOf" srcId="{9BEF7E52-963C-4E41-9B5D-130B01099FAB}" destId="{47373CB4-5251-4B7A-B54A-5A793F671DDD}" srcOrd="0" destOrd="0" presId="urn:microsoft.com/office/officeart/2008/layout/VerticalCurvedList"/>
    <dgm:cxn modelId="{47FD0130-F61B-418D-8E59-212E87CBC307}" type="presParOf" srcId="{625451DF-149A-4F44-9384-4A459096FBA1}" destId="{34BAFC6B-B126-4969-8C43-CFAB1C72C365}" srcOrd="5" destOrd="0" presId="urn:microsoft.com/office/officeart/2008/layout/VerticalCurvedList"/>
    <dgm:cxn modelId="{CCEA7CA4-F7AF-494E-8F7D-E5CAC8CFB0F6}" type="presParOf" srcId="{625451DF-149A-4F44-9384-4A459096FBA1}" destId="{DD90B80A-19C5-47E4-901A-1C5BB6831754}" srcOrd="6" destOrd="0" presId="urn:microsoft.com/office/officeart/2008/layout/VerticalCurvedList"/>
    <dgm:cxn modelId="{37793CD9-447B-4966-A323-5361D2570FF0}" type="presParOf" srcId="{DD90B80A-19C5-47E4-901A-1C5BB6831754}" destId="{63150DF8-FE08-46C0-90CD-0E9F90DBDA29}" srcOrd="0" destOrd="0" presId="urn:microsoft.com/office/officeart/2008/layout/VerticalCurvedList"/>
    <dgm:cxn modelId="{4079D1E9-5822-4344-9AC8-C167612D8055}" type="presParOf" srcId="{625451DF-149A-4F44-9384-4A459096FBA1}" destId="{5C759E09-AA7F-4511-B136-B488C3160B1F}" srcOrd="7" destOrd="0" presId="urn:microsoft.com/office/officeart/2008/layout/VerticalCurvedList"/>
    <dgm:cxn modelId="{D4D3344B-E6C8-4CAD-AC1B-D5F17DF05EE9}" type="presParOf" srcId="{625451DF-149A-4F44-9384-4A459096FBA1}" destId="{7120761B-E9C7-4792-A99C-7991CC418A1E}" srcOrd="8" destOrd="0" presId="urn:microsoft.com/office/officeart/2008/layout/VerticalCurvedList"/>
    <dgm:cxn modelId="{9625BC93-2549-44D2-B54E-CAFD0632CC3E}" type="presParOf" srcId="{7120761B-E9C7-4792-A99C-7991CC418A1E}" destId="{6078B98E-5527-49E9-8E50-202B9D333725}" srcOrd="0" destOrd="0" presId="urn:microsoft.com/office/officeart/2008/layout/VerticalCurvedList"/>
    <dgm:cxn modelId="{A7638BAA-0D37-467D-A1DA-7557C9100664}" type="presParOf" srcId="{625451DF-149A-4F44-9384-4A459096FBA1}" destId="{4A075EE5-1B8A-42A3-A98F-D9285EC8431D}" srcOrd="9" destOrd="0" presId="urn:microsoft.com/office/officeart/2008/layout/VerticalCurvedList"/>
    <dgm:cxn modelId="{5BE914F3-4B3E-41A3-943B-361F827CC1A8}" type="presParOf" srcId="{625451DF-149A-4F44-9384-4A459096FBA1}" destId="{332E6102-5E49-4CB7-81D4-B8425BDAC6BF}" srcOrd="10" destOrd="0" presId="urn:microsoft.com/office/officeart/2008/layout/VerticalCurvedList"/>
    <dgm:cxn modelId="{F8ECC76B-5A43-45D4-9348-570081081EE7}" type="presParOf" srcId="{332E6102-5E49-4CB7-81D4-B8425BDAC6BF}" destId="{E6AAD9FB-D204-447B-9FD8-441E6279A807}" srcOrd="0" destOrd="0" presId="urn:microsoft.com/office/officeart/2008/layout/VerticalCurvedList"/>
    <dgm:cxn modelId="{0B9B9F62-BBEB-4D75-98B0-F1A10F915AE4}" type="presParOf" srcId="{625451DF-149A-4F44-9384-4A459096FBA1}" destId="{8C6D81D2-DF7F-467F-8062-4AFFCEBC2762}" srcOrd="11" destOrd="0" presId="urn:microsoft.com/office/officeart/2008/layout/VerticalCurvedList"/>
    <dgm:cxn modelId="{87C647BF-C056-4AD0-9C73-5CF3455ADCBE}" type="presParOf" srcId="{625451DF-149A-4F44-9384-4A459096FBA1}" destId="{D071A174-44D3-4D4F-84AB-5BED690FFB74}" srcOrd="12" destOrd="0" presId="urn:microsoft.com/office/officeart/2008/layout/VerticalCurvedList"/>
    <dgm:cxn modelId="{000F0399-D8B3-47FD-BC4B-3F3151118EB9}" type="presParOf" srcId="{D071A174-44D3-4D4F-84AB-5BED690FFB74}" destId="{00ECAB17-CFA0-475C-8FDC-0F1999B179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B9D8030-3DDB-4821-885A-E06203CC1D07}" type="doc">
      <dgm:prSet loTypeId="urn:microsoft.com/office/officeart/2009/3/layout/StepUpProcess" loCatId="process" qsTypeId="urn:microsoft.com/office/officeart/2005/8/quickstyle/simple1" qsCatId="simple" csTypeId="urn:microsoft.com/office/officeart/2005/8/colors/accent3_5" csCatId="accent3" phldr="1"/>
      <dgm:spPr/>
      <dgm:t>
        <a:bodyPr/>
        <a:lstStyle/>
        <a:p>
          <a:endParaRPr lang="es-EC"/>
        </a:p>
      </dgm:t>
    </dgm:pt>
    <dgm:pt modelId="{63026EBD-120A-4ADF-864D-917686E12D6C}">
      <dgm:prSet phldrT="[Texto]" custT="1"/>
      <dgm:spPr/>
      <dgm:t>
        <a:bodyPr/>
        <a:lstStyle/>
        <a:p>
          <a:r>
            <a:rPr lang="es-EC" sz="1800" dirty="0"/>
            <a:t>Contabilidad y Auditoría</a:t>
          </a:r>
        </a:p>
      </dgm:t>
    </dgm:pt>
    <dgm:pt modelId="{225C46CD-7098-42FA-93D9-994CBA0527AA}" type="parTrans" cxnId="{2FC5E29D-6F3F-40FA-A57F-576232EB905A}">
      <dgm:prSet/>
      <dgm:spPr/>
      <dgm:t>
        <a:bodyPr/>
        <a:lstStyle/>
        <a:p>
          <a:endParaRPr lang="es-EC" sz="1800"/>
        </a:p>
      </dgm:t>
    </dgm:pt>
    <dgm:pt modelId="{0971A13B-EAB2-4823-BAEF-6C840B89DDFC}" type="sibTrans" cxnId="{2FC5E29D-6F3F-40FA-A57F-576232EB905A}">
      <dgm:prSet/>
      <dgm:spPr/>
      <dgm:t>
        <a:bodyPr/>
        <a:lstStyle/>
        <a:p>
          <a:endParaRPr lang="es-EC" sz="1800"/>
        </a:p>
      </dgm:t>
    </dgm:pt>
    <dgm:pt modelId="{7FA06DA3-7FCA-4476-9EF4-D59467DEB4CB}">
      <dgm:prSet phldrT="[Texto]" custT="1"/>
      <dgm:spPr/>
      <dgm:t>
        <a:bodyPr/>
        <a:lstStyle/>
        <a:p>
          <a:r>
            <a:rPr lang="es-EC" sz="1800" dirty="0"/>
            <a:t>Finanzas</a:t>
          </a:r>
        </a:p>
      </dgm:t>
    </dgm:pt>
    <dgm:pt modelId="{FC045149-3F7D-4129-8DED-65CDEDB36430}" type="parTrans" cxnId="{7C416D14-8A5C-4852-85F0-04CD3AEF1AC5}">
      <dgm:prSet/>
      <dgm:spPr/>
      <dgm:t>
        <a:bodyPr/>
        <a:lstStyle/>
        <a:p>
          <a:endParaRPr lang="es-EC" sz="1800"/>
        </a:p>
      </dgm:t>
    </dgm:pt>
    <dgm:pt modelId="{55953EA8-44B3-44A4-9F07-3A87078D610D}" type="sibTrans" cxnId="{7C416D14-8A5C-4852-85F0-04CD3AEF1AC5}">
      <dgm:prSet/>
      <dgm:spPr/>
      <dgm:t>
        <a:bodyPr/>
        <a:lstStyle/>
        <a:p>
          <a:endParaRPr lang="es-EC" sz="1800"/>
        </a:p>
      </dgm:t>
    </dgm:pt>
    <dgm:pt modelId="{564EDCFA-58E0-45D6-9E35-6F54F035240B}">
      <dgm:prSet phldrT="[Texto]" custT="1"/>
      <dgm:spPr/>
      <dgm:t>
        <a:bodyPr/>
        <a:lstStyle/>
        <a:p>
          <a:r>
            <a:rPr lang="es-EC" sz="1600" dirty="0"/>
            <a:t>Administración de Empresas</a:t>
          </a:r>
        </a:p>
      </dgm:t>
    </dgm:pt>
    <dgm:pt modelId="{3933DCA9-580F-4942-8474-FC672DC35DFE}" type="parTrans" cxnId="{5FC1AA0C-6644-4276-9052-39D6B1FF99C6}">
      <dgm:prSet/>
      <dgm:spPr/>
      <dgm:t>
        <a:bodyPr/>
        <a:lstStyle/>
        <a:p>
          <a:endParaRPr lang="es-EC" sz="1800"/>
        </a:p>
      </dgm:t>
    </dgm:pt>
    <dgm:pt modelId="{3C94AF48-D472-4C92-9CAF-C091F692EA65}" type="sibTrans" cxnId="{5FC1AA0C-6644-4276-9052-39D6B1FF99C6}">
      <dgm:prSet/>
      <dgm:spPr/>
      <dgm:t>
        <a:bodyPr/>
        <a:lstStyle/>
        <a:p>
          <a:endParaRPr lang="es-EC" sz="1800"/>
        </a:p>
      </dgm:t>
    </dgm:pt>
    <dgm:pt modelId="{43CF394C-EAB4-4011-A93C-C9AB289D7DF7}">
      <dgm:prSet phldrT="[Texto]" custT="1"/>
      <dgm:spPr/>
      <dgm:t>
        <a:bodyPr/>
        <a:lstStyle/>
        <a:p>
          <a:r>
            <a:rPr lang="es-EC" sz="1800" dirty="0"/>
            <a:t>Economía</a:t>
          </a:r>
        </a:p>
      </dgm:t>
    </dgm:pt>
    <dgm:pt modelId="{18BB1AF7-5EE3-4D82-B36A-AC2FA71C23BF}" type="parTrans" cxnId="{7D0FACC5-9E2D-46EA-86C4-08A40FB2FE13}">
      <dgm:prSet/>
      <dgm:spPr/>
      <dgm:t>
        <a:bodyPr/>
        <a:lstStyle/>
        <a:p>
          <a:endParaRPr lang="es-EC" sz="1800"/>
        </a:p>
      </dgm:t>
    </dgm:pt>
    <dgm:pt modelId="{169FE3BD-CA65-4E06-9A96-6DDBCA0E22CE}" type="sibTrans" cxnId="{7D0FACC5-9E2D-46EA-86C4-08A40FB2FE13}">
      <dgm:prSet/>
      <dgm:spPr/>
      <dgm:t>
        <a:bodyPr/>
        <a:lstStyle/>
        <a:p>
          <a:endParaRPr lang="es-EC" sz="1800"/>
        </a:p>
      </dgm:t>
    </dgm:pt>
    <dgm:pt modelId="{3AAA3E16-D4A8-49F0-A687-14C969A51AFC}">
      <dgm:prSet phldrT="[Texto]" custT="1"/>
      <dgm:spPr/>
      <dgm:t>
        <a:bodyPr/>
        <a:lstStyle/>
        <a:p>
          <a:r>
            <a:rPr lang="es-EC" sz="1600" dirty="0"/>
            <a:t>Administración Pública</a:t>
          </a:r>
        </a:p>
      </dgm:t>
    </dgm:pt>
    <dgm:pt modelId="{7B5DBD30-35F6-4660-A968-90F9DA06CD2D}" type="parTrans" cxnId="{D5EB12EF-3F4E-4BBD-9522-1B75A88932AC}">
      <dgm:prSet/>
      <dgm:spPr/>
      <dgm:t>
        <a:bodyPr/>
        <a:lstStyle/>
        <a:p>
          <a:endParaRPr lang="es-EC" sz="1800"/>
        </a:p>
      </dgm:t>
    </dgm:pt>
    <dgm:pt modelId="{A35D6964-02B1-4F06-AD72-E87BE64418CE}" type="sibTrans" cxnId="{D5EB12EF-3F4E-4BBD-9522-1B75A88932AC}">
      <dgm:prSet/>
      <dgm:spPr/>
      <dgm:t>
        <a:bodyPr/>
        <a:lstStyle/>
        <a:p>
          <a:endParaRPr lang="es-EC" sz="1800"/>
        </a:p>
      </dgm:t>
    </dgm:pt>
    <dgm:pt modelId="{CB212F63-6550-4FDE-BF59-2C7A93F8A51F}">
      <dgm:prSet phldrT="[Texto]" custT="1"/>
      <dgm:spPr/>
      <dgm:t>
        <a:bodyPr/>
        <a:lstStyle/>
        <a:p>
          <a:r>
            <a:rPr lang="es-EC" sz="1800" dirty="0"/>
            <a:t>Otras carreras afines</a:t>
          </a:r>
        </a:p>
      </dgm:t>
    </dgm:pt>
    <dgm:pt modelId="{F1735DF9-C60C-455C-8E73-4F70B1014928}" type="parTrans" cxnId="{3E718CB7-05D9-4804-8BDA-2DEB8C029DB0}">
      <dgm:prSet/>
      <dgm:spPr/>
      <dgm:t>
        <a:bodyPr/>
        <a:lstStyle/>
        <a:p>
          <a:endParaRPr lang="es-EC" sz="1800"/>
        </a:p>
      </dgm:t>
    </dgm:pt>
    <dgm:pt modelId="{1B256555-5DC8-4ECC-9E5F-837B9F9B9CE9}" type="sibTrans" cxnId="{3E718CB7-05D9-4804-8BDA-2DEB8C029DB0}">
      <dgm:prSet/>
      <dgm:spPr/>
      <dgm:t>
        <a:bodyPr/>
        <a:lstStyle/>
        <a:p>
          <a:endParaRPr lang="es-EC" sz="1800"/>
        </a:p>
      </dgm:t>
    </dgm:pt>
    <dgm:pt modelId="{7654DDA3-64F2-46EC-9AF1-7CB8D5254FEF}" type="pres">
      <dgm:prSet presAssocID="{BB9D8030-3DDB-4821-885A-E06203CC1D07}" presName="rootnode" presStyleCnt="0">
        <dgm:presLayoutVars>
          <dgm:chMax/>
          <dgm:chPref/>
          <dgm:dir/>
          <dgm:animLvl val="lvl"/>
        </dgm:presLayoutVars>
      </dgm:prSet>
      <dgm:spPr/>
      <dgm:t>
        <a:bodyPr/>
        <a:lstStyle/>
        <a:p>
          <a:endParaRPr lang="es-EC"/>
        </a:p>
      </dgm:t>
    </dgm:pt>
    <dgm:pt modelId="{D893B9FD-35C2-44F5-A6D6-D07D6D48F1BF}" type="pres">
      <dgm:prSet presAssocID="{63026EBD-120A-4ADF-864D-917686E12D6C}" presName="composite" presStyleCnt="0"/>
      <dgm:spPr/>
    </dgm:pt>
    <dgm:pt modelId="{E2523EB3-BFFD-41D8-91EC-B3F2F46F2BC3}" type="pres">
      <dgm:prSet presAssocID="{63026EBD-120A-4ADF-864D-917686E12D6C}" presName="LShape" presStyleLbl="alignNode1" presStyleIdx="0" presStyleCnt="11"/>
      <dgm:spPr/>
    </dgm:pt>
    <dgm:pt modelId="{04EF6D80-5F44-426D-A2CD-525B55FD8544}" type="pres">
      <dgm:prSet presAssocID="{63026EBD-120A-4ADF-864D-917686E12D6C}" presName="ParentText" presStyleLbl="revTx" presStyleIdx="0" presStyleCnt="6">
        <dgm:presLayoutVars>
          <dgm:chMax val="0"/>
          <dgm:chPref val="0"/>
          <dgm:bulletEnabled val="1"/>
        </dgm:presLayoutVars>
      </dgm:prSet>
      <dgm:spPr/>
      <dgm:t>
        <a:bodyPr/>
        <a:lstStyle/>
        <a:p>
          <a:endParaRPr lang="es-EC"/>
        </a:p>
      </dgm:t>
    </dgm:pt>
    <dgm:pt modelId="{C54C7C63-4E72-44FF-9C87-96AC20423878}" type="pres">
      <dgm:prSet presAssocID="{63026EBD-120A-4ADF-864D-917686E12D6C}" presName="Triangle" presStyleLbl="alignNode1" presStyleIdx="1" presStyleCnt="11"/>
      <dgm:spPr/>
    </dgm:pt>
    <dgm:pt modelId="{0B1F4D56-4CDB-420B-BB64-A9C8A871386D}" type="pres">
      <dgm:prSet presAssocID="{0971A13B-EAB2-4823-BAEF-6C840B89DDFC}" presName="sibTrans" presStyleCnt="0"/>
      <dgm:spPr/>
    </dgm:pt>
    <dgm:pt modelId="{65E5C906-EBC8-4D25-8988-40DABE213190}" type="pres">
      <dgm:prSet presAssocID="{0971A13B-EAB2-4823-BAEF-6C840B89DDFC}" presName="space" presStyleCnt="0"/>
      <dgm:spPr/>
    </dgm:pt>
    <dgm:pt modelId="{8A064C9F-77C9-4A26-9474-9F9AD00361FB}" type="pres">
      <dgm:prSet presAssocID="{7FA06DA3-7FCA-4476-9EF4-D59467DEB4CB}" presName="composite" presStyleCnt="0"/>
      <dgm:spPr/>
    </dgm:pt>
    <dgm:pt modelId="{AD79E719-43E4-4F94-9949-13832908F72C}" type="pres">
      <dgm:prSet presAssocID="{7FA06DA3-7FCA-4476-9EF4-D59467DEB4CB}" presName="LShape" presStyleLbl="alignNode1" presStyleIdx="2" presStyleCnt="11"/>
      <dgm:spPr/>
    </dgm:pt>
    <dgm:pt modelId="{EBF5A1EE-2C6C-456E-964A-238997FA42F1}" type="pres">
      <dgm:prSet presAssocID="{7FA06DA3-7FCA-4476-9EF4-D59467DEB4CB}" presName="ParentText" presStyleLbl="revTx" presStyleIdx="1" presStyleCnt="6">
        <dgm:presLayoutVars>
          <dgm:chMax val="0"/>
          <dgm:chPref val="0"/>
          <dgm:bulletEnabled val="1"/>
        </dgm:presLayoutVars>
      </dgm:prSet>
      <dgm:spPr/>
      <dgm:t>
        <a:bodyPr/>
        <a:lstStyle/>
        <a:p>
          <a:endParaRPr lang="es-EC"/>
        </a:p>
      </dgm:t>
    </dgm:pt>
    <dgm:pt modelId="{5316B0D1-9402-4AB8-B76B-23373796F6C6}" type="pres">
      <dgm:prSet presAssocID="{7FA06DA3-7FCA-4476-9EF4-D59467DEB4CB}" presName="Triangle" presStyleLbl="alignNode1" presStyleIdx="3" presStyleCnt="11"/>
      <dgm:spPr/>
    </dgm:pt>
    <dgm:pt modelId="{5747F99D-C158-44ED-A95E-F48F1BFA98C4}" type="pres">
      <dgm:prSet presAssocID="{55953EA8-44B3-44A4-9F07-3A87078D610D}" presName="sibTrans" presStyleCnt="0"/>
      <dgm:spPr/>
    </dgm:pt>
    <dgm:pt modelId="{C7A32FB4-3033-4785-A51E-A0D466FC2ECC}" type="pres">
      <dgm:prSet presAssocID="{55953EA8-44B3-44A4-9F07-3A87078D610D}" presName="space" presStyleCnt="0"/>
      <dgm:spPr/>
    </dgm:pt>
    <dgm:pt modelId="{BE0588A3-0106-4871-8C0C-AB3A9C2B461D}" type="pres">
      <dgm:prSet presAssocID="{564EDCFA-58E0-45D6-9E35-6F54F035240B}" presName="composite" presStyleCnt="0"/>
      <dgm:spPr/>
    </dgm:pt>
    <dgm:pt modelId="{5CB55046-6CBE-48E8-8CEE-12CB0689EDA3}" type="pres">
      <dgm:prSet presAssocID="{564EDCFA-58E0-45D6-9E35-6F54F035240B}" presName="LShape" presStyleLbl="alignNode1" presStyleIdx="4" presStyleCnt="11"/>
      <dgm:spPr/>
    </dgm:pt>
    <dgm:pt modelId="{7DC771CE-EED1-4AF9-9339-EA2AC0512C1C}" type="pres">
      <dgm:prSet presAssocID="{564EDCFA-58E0-45D6-9E35-6F54F035240B}" presName="ParentText" presStyleLbl="revTx" presStyleIdx="2" presStyleCnt="6">
        <dgm:presLayoutVars>
          <dgm:chMax val="0"/>
          <dgm:chPref val="0"/>
          <dgm:bulletEnabled val="1"/>
        </dgm:presLayoutVars>
      </dgm:prSet>
      <dgm:spPr/>
      <dgm:t>
        <a:bodyPr/>
        <a:lstStyle/>
        <a:p>
          <a:endParaRPr lang="es-EC"/>
        </a:p>
      </dgm:t>
    </dgm:pt>
    <dgm:pt modelId="{D520B78D-28D2-4728-BE9B-74FE4040FF7D}" type="pres">
      <dgm:prSet presAssocID="{564EDCFA-58E0-45D6-9E35-6F54F035240B}" presName="Triangle" presStyleLbl="alignNode1" presStyleIdx="5" presStyleCnt="11"/>
      <dgm:spPr/>
    </dgm:pt>
    <dgm:pt modelId="{19AC7BF5-C36E-41AB-95BB-6EEDB60AC9A2}" type="pres">
      <dgm:prSet presAssocID="{3C94AF48-D472-4C92-9CAF-C091F692EA65}" presName="sibTrans" presStyleCnt="0"/>
      <dgm:spPr/>
    </dgm:pt>
    <dgm:pt modelId="{5BBFEEA6-F5AD-49AC-9055-B2BC535E16B8}" type="pres">
      <dgm:prSet presAssocID="{3C94AF48-D472-4C92-9CAF-C091F692EA65}" presName="space" presStyleCnt="0"/>
      <dgm:spPr/>
    </dgm:pt>
    <dgm:pt modelId="{5993E417-2E60-4D4F-AC2D-4446F3C592E1}" type="pres">
      <dgm:prSet presAssocID="{43CF394C-EAB4-4011-A93C-C9AB289D7DF7}" presName="composite" presStyleCnt="0"/>
      <dgm:spPr/>
    </dgm:pt>
    <dgm:pt modelId="{4C38BE91-F932-4C06-88D0-1AD9FFE448A6}" type="pres">
      <dgm:prSet presAssocID="{43CF394C-EAB4-4011-A93C-C9AB289D7DF7}" presName="LShape" presStyleLbl="alignNode1" presStyleIdx="6" presStyleCnt="11"/>
      <dgm:spPr/>
    </dgm:pt>
    <dgm:pt modelId="{44D52B8D-C280-470E-86E2-308B8D80B608}" type="pres">
      <dgm:prSet presAssocID="{43CF394C-EAB4-4011-A93C-C9AB289D7DF7}" presName="ParentText" presStyleLbl="revTx" presStyleIdx="3" presStyleCnt="6">
        <dgm:presLayoutVars>
          <dgm:chMax val="0"/>
          <dgm:chPref val="0"/>
          <dgm:bulletEnabled val="1"/>
        </dgm:presLayoutVars>
      </dgm:prSet>
      <dgm:spPr/>
      <dgm:t>
        <a:bodyPr/>
        <a:lstStyle/>
        <a:p>
          <a:endParaRPr lang="es-EC"/>
        </a:p>
      </dgm:t>
    </dgm:pt>
    <dgm:pt modelId="{98048233-48A6-451F-9D21-77EEC267C65C}" type="pres">
      <dgm:prSet presAssocID="{43CF394C-EAB4-4011-A93C-C9AB289D7DF7}" presName="Triangle" presStyleLbl="alignNode1" presStyleIdx="7" presStyleCnt="11"/>
      <dgm:spPr/>
    </dgm:pt>
    <dgm:pt modelId="{ADF2B910-C974-4136-A855-8238A2A4934A}" type="pres">
      <dgm:prSet presAssocID="{169FE3BD-CA65-4E06-9A96-6DDBCA0E22CE}" presName="sibTrans" presStyleCnt="0"/>
      <dgm:spPr/>
    </dgm:pt>
    <dgm:pt modelId="{ABE25205-E7B3-4E86-89CA-DB0C2926FD5B}" type="pres">
      <dgm:prSet presAssocID="{169FE3BD-CA65-4E06-9A96-6DDBCA0E22CE}" presName="space" presStyleCnt="0"/>
      <dgm:spPr/>
    </dgm:pt>
    <dgm:pt modelId="{B3E76E55-CF84-41F1-B6F6-3339D1B8D94B}" type="pres">
      <dgm:prSet presAssocID="{3AAA3E16-D4A8-49F0-A687-14C969A51AFC}" presName="composite" presStyleCnt="0"/>
      <dgm:spPr/>
    </dgm:pt>
    <dgm:pt modelId="{1F44C6A9-0649-4B93-8005-AED28721D21D}" type="pres">
      <dgm:prSet presAssocID="{3AAA3E16-D4A8-49F0-A687-14C969A51AFC}" presName="LShape" presStyleLbl="alignNode1" presStyleIdx="8" presStyleCnt="11"/>
      <dgm:spPr/>
    </dgm:pt>
    <dgm:pt modelId="{1B166811-EEF4-48D1-A4FE-9E7613C6858A}" type="pres">
      <dgm:prSet presAssocID="{3AAA3E16-D4A8-49F0-A687-14C969A51AFC}" presName="ParentText" presStyleLbl="revTx" presStyleIdx="4" presStyleCnt="6">
        <dgm:presLayoutVars>
          <dgm:chMax val="0"/>
          <dgm:chPref val="0"/>
          <dgm:bulletEnabled val="1"/>
        </dgm:presLayoutVars>
      </dgm:prSet>
      <dgm:spPr/>
      <dgm:t>
        <a:bodyPr/>
        <a:lstStyle/>
        <a:p>
          <a:endParaRPr lang="es-EC"/>
        </a:p>
      </dgm:t>
    </dgm:pt>
    <dgm:pt modelId="{B72FB30A-F592-42AD-8A89-202A1D895FFA}" type="pres">
      <dgm:prSet presAssocID="{3AAA3E16-D4A8-49F0-A687-14C969A51AFC}" presName="Triangle" presStyleLbl="alignNode1" presStyleIdx="9" presStyleCnt="11"/>
      <dgm:spPr/>
    </dgm:pt>
    <dgm:pt modelId="{DAAB08C6-BBC7-4F75-A04A-F5830DD47D18}" type="pres">
      <dgm:prSet presAssocID="{A35D6964-02B1-4F06-AD72-E87BE64418CE}" presName="sibTrans" presStyleCnt="0"/>
      <dgm:spPr/>
    </dgm:pt>
    <dgm:pt modelId="{FFF7937C-87D4-4964-B97F-526BADF8E405}" type="pres">
      <dgm:prSet presAssocID="{A35D6964-02B1-4F06-AD72-E87BE64418CE}" presName="space" presStyleCnt="0"/>
      <dgm:spPr/>
    </dgm:pt>
    <dgm:pt modelId="{89249AD1-6A2A-4D5A-BA01-07BA4650F91D}" type="pres">
      <dgm:prSet presAssocID="{CB212F63-6550-4FDE-BF59-2C7A93F8A51F}" presName="composite" presStyleCnt="0"/>
      <dgm:spPr/>
    </dgm:pt>
    <dgm:pt modelId="{7A6EC51D-65A8-44D5-92E0-08CA8E87FFEA}" type="pres">
      <dgm:prSet presAssocID="{CB212F63-6550-4FDE-BF59-2C7A93F8A51F}" presName="LShape" presStyleLbl="alignNode1" presStyleIdx="10" presStyleCnt="11"/>
      <dgm:spPr/>
    </dgm:pt>
    <dgm:pt modelId="{E1E692B3-F52E-42B7-8A78-7A0CFDB69309}" type="pres">
      <dgm:prSet presAssocID="{CB212F63-6550-4FDE-BF59-2C7A93F8A51F}" presName="ParentText" presStyleLbl="revTx" presStyleIdx="5" presStyleCnt="6">
        <dgm:presLayoutVars>
          <dgm:chMax val="0"/>
          <dgm:chPref val="0"/>
          <dgm:bulletEnabled val="1"/>
        </dgm:presLayoutVars>
      </dgm:prSet>
      <dgm:spPr/>
      <dgm:t>
        <a:bodyPr/>
        <a:lstStyle/>
        <a:p>
          <a:endParaRPr lang="es-EC"/>
        </a:p>
      </dgm:t>
    </dgm:pt>
  </dgm:ptLst>
  <dgm:cxnLst>
    <dgm:cxn modelId="{32DB8AAB-2DD8-4F44-92E6-7BC626F41EAF}" type="presOf" srcId="{564EDCFA-58E0-45D6-9E35-6F54F035240B}" destId="{7DC771CE-EED1-4AF9-9339-EA2AC0512C1C}" srcOrd="0" destOrd="0" presId="urn:microsoft.com/office/officeart/2009/3/layout/StepUpProcess"/>
    <dgm:cxn modelId="{D5EB12EF-3F4E-4BBD-9522-1B75A88932AC}" srcId="{BB9D8030-3DDB-4821-885A-E06203CC1D07}" destId="{3AAA3E16-D4A8-49F0-A687-14C969A51AFC}" srcOrd="4" destOrd="0" parTransId="{7B5DBD30-35F6-4660-A968-90F9DA06CD2D}" sibTransId="{A35D6964-02B1-4F06-AD72-E87BE64418CE}"/>
    <dgm:cxn modelId="{7C416D14-8A5C-4852-85F0-04CD3AEF1AC5}" srcId="{BB9D8030-3DDB-4821-885A-E06203CC1D07}" destId="{7FA06DA3-7FCA-4476-9EF4-D59467DEB4CB}" srcOrd="1" destOrd="0" parTransId="{FC045149-3F7D-4129-8DED-65CDEDB36430}" sibTransId="{55953EA8-44B3-44A4-9F07-3A87078D610D}"/>
    <dgm:cxn modelId="{09416B2B-1443-435B-8381-9F3D6FC460A5}" type="presOf" srcId="{CB212F63-6550-4FDE-BF59-2C7A93F8A51F}" destId="{E1E692B3-F52E-42B7-8A78-7A0CFDB69309}" srcOrd="0" destOrd="0" presId="urn:microsoft.com/office/officeart/2009/3/layout/StepUpProcess"/>
    <dgm:cxn modelId="{C7250874-0074-4D73-B65A-BB45FD00AAE0}" type="presOf" srcId="{63026EBD-120A-4ADF-864D-917686E12D6C}" destId="{04EF6D80-5F44-426D-A2CD-525B55FD8544}" srcOrd="0" destOrd="0" presId="urn:microsoft.com/office/officeart/2009/3/layout/StepUpProcess"/>
    <dgm:cxn modelId="{EF815187-4407-45BE-8D6C-EC4CAE43BECC}" type="presOf" srcId="{BB9D8030-3DDB-4821-885A-E06203CC1D07}" destId="{7654DDA3-64F2-46EC-9AF1-7CB8D5254FEF}" srcOrd="0" destOrd="0" presId="urn:microsoft.com/office/officeart/2009/3/layout/StepUpProcess"/>
    <dgm:cxn modelId="{7D0FACC5-9E2D-46EA-86C4-08A40FB2FE13}" srcId="{BB9D8030-3DDB-4821-885A-E06203CC1D07}" destId="{43CF394C-EAB4-4011-A93C-C9AB289D7DF7}" srcOrd="3" destOrd="0" parTransId="{18BB1AF7-5EE3-4D82-B36A-AC2FA71C23BF}" sibTransId="{169FE3BD-CA65-4E06-9A96-6DDBCA0E22CE}"/>
    <dgm:cxn modelId="{36926792-8BEE-4C6C-A8C5-4E028E40D4A6}" type="presOf" srcId="{43CF394C-EAB4-4011-A93C-C9AB289D7DF7}" destId="{44D52B8D-C280-470E-86E2-308B8D80B608}" srcOrd="0" destOrd="0" presId="urn:microsoft.com/office/officeart/2009/3/layout/StepUpProcess"/>
    <dgm:cxn modelId="{D533E5D0-8E8C-4328-A4E8-BA7B9BB06F93}" type="presOf" srcId="{3AAA3E16-D4A8-49F0-A687-14C969A51AFC}" destId="{1B166811-EEF4-48D1-A4FE-9E7613C6858A}" srcOrd="0" destOrd="0" presId="urn:microsoft.com/office/officeart/2009/3/layout/StepUpProcess"/>
    <dgm:cxn modelId="{3E718CB7-05D9-4804-8BDA-2DEB8C029DB0}" srcId="{BB9D8030-3DDB-4821-885A-E06203CC1D07}" destId="{CB212F63-6550-4FDE-BF59-2C7A93F8A51F}" srcOrd="5" destOrd="0" parTransId="{F1735DF9-C60C-455C-8E73-4F70B1014928}" sibTransId="{1B256555-5DC8-4ECC-9E5F-837B9F9B9CE9}"/>
    <dgm:cxn modelId="{2FC5E29D-6F3F-40FA-A57F-576232EB905A}" srcId="{BB9D8030-3DDB-4821-885A-E06203CC1D07}" destId="{63026EBD-120A-4ADF-864D-917686E12D6C}" srcOrd="0" destOrd="0" parTransId="{225C46CD-7098-42FA-93D9-994CBA0527AA}" sibTransId="{0971A13B-EAB2-4823-BAEF-6C840B89DDFC}"/>
    <dgm:cxn modelId="{2E132EBA-4179-4AD1-8F92-ADF761F479A6}" type="presOf" srcId="{7FA06DA3-7FCA-4476-9EF4-D59467DEB4CB}" destId="{EBF5A1EE-2C6C-456E-964A-238997FA42F1}" srcOrd="0" destOrd="0" presId="urn:microsoft.com/office/officeart/2009/3/layout/StepUpProcess"/>
    <dgm:cxn modelId="{5FC1AA0C-6644-4276-9052-39D6B1FF99C6}" srcId="{BB9D8030-3DDB-4821-885A-E06203CC1D07}" destId="{564EDCFA-58E0-45D6-9E35-6F54F035240B}" srcOrd="2" destOrd="0" parTransId="{3933DCA9-580F-4942-8474-FC672DC35DFE}" sibTransId="{3C94AF48-D472-4C92-9CAF-C091F692EA65}"/>
    <dgm:cxn modelId="{C21273A5-F7BC-48E9-883F-024B11D5A2C6}" type="presParOf" srcId="{7654DDA3-64F2-46EC-9AF1-7CB8D5254FEF}" destId="{D893B9FD-35C2-44F5-A6D6-D07D6D48F1BF}" srcOrd="0" destOrd="0" presId="urn:microsoft.com/office/officeart/2009/3/layout/StepUpProcess"/>
    <dgm:cxn modelId="{9BA52D97-392A-4C70-AC68-159F8B15644D}" type="presParOf" srcId="{D893B9FD-35C2-44F5-A6D6-D07D6D48F1BF}" destId="{E2523EB3-BFFD-41D8-91EC-B3F2F46F2BC3}" srcOrd="0" destOrd="0" presId="urn:microsoft.com/office/officeart/2009/3/layout/StepUpProcess"/>
    <dgm:cxn modelId="{A1D91976-63DE-45BA-80AF-6F2180914D0C}" type="presParOf" srcId="{D893B9FD-35C2-44F5-A6D6-D07D6D48F1BF}" destId="{04EF6D80-5F44-426D-A2CD-525B55FD8544}" srcOrd="1" destOrd="0" presId="urn:microsoft.com/office/officeart/2009/3/layout/StepUpProcess"/>
    <dgm:cxn modelId="{3161B448-3A5C-4474-9AA8-0872B17FF0B4}" type="presParOf" srcId="{D893B9FD-35C2-44F5-A6D6-D07D6D48F1BF}" destId="{C54C7C63-4E72-44FF-9C87-96AC20423878}" srcOrd="2" destOrd="0" presId="urn:microsoft.com/office/officeart/2009/3/layout/StepUpProcess"/>
    <dgm:cxn modelId="{E0740D46-DA09-4BBC-98C0-E9FC26A1D03F}" type="presParOf" srcId="{7654DDA3-64F2-46EC-9AF1-7CB8D5254FEF}" destId="{0B1F4D56-4CDB-420B-BB64-A9C8A871386D}" srcOrd="1" destOrd="0" presId="urn:microsoft.com/office/officeart/2009/3/layout/StepUpProcess"/>
    <dgm:cxn modelId="{6387AA97-334A-4B74-AC43-B45BDCD67F3D}" type="presParOf" srcId="{0B1F4D56-4CDB-420B-BB64-A9C8A871386D}" destId="{65E5C906-EBC8-4D25-8988-40DABE213190}" srcOrd="0" destOrd="0" presId="urn:microsoft.com/office/officeart/2009/3/layout/StepUpProcess"/>
    <dgm:cxn modelId="{875E9661-15A3-455B-8367-AD70FF26535D}" type="presParOf" srcId="{7654DDA3-64F2-46EC-9AF1-7CB8D5254FEF}" destId="{8A064C9F-77C9-4A26-9474-9F9AD00361FB}" srcOrd="2" destOrd="0" presId="urn:microsoft.com/office/officeart/2009/3/layout/StepUpProcess"/>
    <dgm:cxn modelId="{F73610C7-4FB6-4370-B57E-062126418E87}" type="presParOf" srcId="{8A064C9F-77C9-4A26-9474-9F9AD00361FB}" destId="{AD79E719-43E4-4F94-9949-13832908F72C}" srcOrd="0" destOrd="0" presId="urn:microsoft.com/office/officeart/2009/3/layout/StepUpProcess"/>
    <dgm:cxn modelId="{70B2F395-7CA0-4C22-96B6-8D9B148BB5D9}" type="presParOf" srcId="{8A064C9F-77C9-4A26-9474-9F9AD00361FB}" destId="{EBF5A1EE-2C6C-456E-964A-238997FA42F1}" srcOrd="1" destOrd="0" presId="urn:microsoft.com/office/officeart/2009/3/layout/StepUpProcess"/>
    <dgm:cxn modelId="{9944A6EC-7500-4E63-8B8C-0609948912D6}" type="presParOf" srcId="{8A064C9F-77C9-4A26-9474-9F9AD00361FB}" destId="{5316B0D1-9402-4AB8-B76B-23373796F6C6}" srcOrd="2" destOrd="0" presId="urn:microsoft.com/office/officeart/2009/3/layout/StepUpProcess"/>
    <dgm:cxn modelId="{7F04F278-FC27-4196-8C7F-D09977132366}" type="presParOf" srcId="{7654DDA3-64F2-46EC-9AF1-7CB8D5254FEF}" destId="{5747F99D-C158-44ED-A95E-F48F1BFA98C4}" srcOrd="3" destOrd="0" presId="urn:microsoft.com/office/officeart/2009/3/layout/StepUpProcess"/>
    <dgm:cxn modelId="{83E32346-E6E4-49FF-BF5E-12ACE42A70CE}" type="presParOf" srcId="{5747F99D-C158-44ED-A95E-F48F1BFA98C4}" destId="{C7A32FB4-3033-4785-A51E-A0D466FC2ECC}" srcOrd="0" destOrd="0" presId="urn:microsoft.com/office/officeart/2009/3/layout/StepUpProcess"/>
    <dgm:cxn modelId="{B265025F-D091-4DDE-B1E0-FF61F3EE8D88}" type="presParOf" srcId="{7654DDA3-64F2-46EC-9AF1-7CB8D5254FEF}" destId="{BE0588A3-0106-4871-8C0C-AB3A9C2B461D}" srcOrd="4" destOrd="0" presId="urn:microsoft.com/office/officeart/2009/3/layout/StepUpProcess"/>
    <dgm:cxn modelId="{9F2C60A4-B993-4E51-9E24-32C6DA28FEEB}" type="presParOf" srcId="{BE0588A3-0106-4871-8C0C-AB3A9C2B461D}" destId="{5CB55046-6CBE-48E8-8CEE-12CB0689EDA3}" srcOrd="0" destOrd="0" presId="urn:microsoft.com/office/officeart/2009/3/layout/StepUpProcess"/>
    <dgm:cxn modelId="{4F15F50D-533D-4F35-AD2A-FA7D1F28423C}" type="presParOf" srcId="{BE0588A3-0106-4871-8C0C-AB3A9C2B461D}" destId="{7DC771CE-EED1-4AF9-9339-EA2AC0512C1C}" srcOrd="1" destOrd="0" presId="urn:microsoft.com/office/officeart/2009/3/layout/StepUpProcess"/>
    <dgm:cxn modelId="{FE3A07DC-E404-4DDE-BF5A-CA3E83222E25}" type="presParOf" srcId="{BE0588A3-0106-4871-8C0C-AB3A9C2B461D}" destId="{D520B78D-28D2-4728-BE9B-74FE4040FF7D}" srcOrd="2" destOrd="0" presId="urn:microsoft.com/office/officeart/2009/3/layout/StepUpProcess"/>
    <dgm:cxn modelId="{27C425FE-A0F3-4814-B82E-746D03567648}" type="presParOf" srcId="{7654DDA3-64F2-46EC-9AF1-7CB8D5254FEF}" destId="{19AC7BF5-C36E-41AB-95BB-6EEDB60AC9A2}" srcOrd="5" destOrd="0" presId="urn:microsoft.com/office/officeart/2009/3/layout/StepUpProcess"/>
    <dgm:cxn modelId="{D569CC80-D160-430C-937F-A5892B40D4DC}" type="presParOf" srcId="{19AC7BF5-C36E-41AB-95BB-6EEDB60AC9A2}" destId="{5BBFEEA6-F5AD-49AC-9055-B2BC535E16B8}" srcOrd="0" destOrd="0" presId="urn:microsoft.com/office/officeart/2009/3/layout/StepUpProcess"/>
    <dgm:cxn modelId="{999D4728-2EEF-440F-B017-89E9EC1F5CC9}" type="presParOf" srcId="{7654DDA3-64F2-46EC-9AF1-7CB8D5254FEF}" destId="{5993E417-2E60-4D4F-AC2D-4446F3C592E1}" srcOrd="6" destOrd="0" presId="urn:microsoft.com/office/officeart/2009/3/layout/StepUpProcess"/>
    <dgm:cxn modelId="{E106BC03-EA1B-4182-9EE6-77FF89A3BB64}" type="presParOf" srcId="{5993E417-2E60-4D4F-AC2D-4446F3C592E1}" destId="{4C38BE91-F932-4C06-88D0-1AD9FFE448A6}" srcOrd="0" destOrd="0" presId="urn:microsoft.com/office/officeart/2009/3/layout/StepUpProcess"/>
    <dgm:cxn modelId="{6CAFB34F-1CF0-410B-BF2E-1AE45017F56D}" type="presParOf" srcId="{5993E417-2E60-4D4F-AC2D-4446F3C592E1}" destId="{44D52B8D-C280-470E-86E2-308B8D80B608}" srcOrd="1" destOrd="0" presId="urn:microsoft.com/office/officeart/2009/3/layout/StepUpProcess"/>
    <dgm:cxn modelId="{5ABEF84A-CBE4-4A9E-85B2-DEF025C3849E}" type="presParOf" srcId="{5993E417-2E60-4D4F-AC2D-4446F3C592E1}" destId="{98048233-48A6-451F-9D21-77EEC267C65C}" srcOrd="2" destOrd="0" presId="urn:microsoft.com/office/officeart/2009/3/layout/StepUpProcess"/>
    <dgm:cxn modelId="{D0E7B149-F0C1-427F-87FA-FCD3503629E7}" type="presParOf" srcId="{7654DDA3-64F2-46EC-9AF1-7CB8D5254FEF}" destId="{ADF2B910-C974-4136-A855-8238A2A4934A}" srcOrd="7" destOrd="0" presId="urn:microsoft.com/office/officeart/2009/3/layout/StepUpProcess"/>
    <dgm:cxn modelId="{EA3B0A33-5FAD-481E-9CAF-7E935747A334}" type="presParOf" srcId="{ADF2B910-C974-4136-A855-8238A2A4934A}" destId="{ABE25205-E7B3-4E86-89CA-DB0C2926FD5B}" srcOrd="0" destOrd="0" presId="urn:microsoft.com/office/officeart/2009/3/layout/StepUpProcess"/>
    <dgm:cxn modelId="{26E10E62-F669-42C3-8459-E04C5400B867}" type="presParOf" srcId="{7654DDA3-64F2-46EC-9AF1-7CB8D5254FEF}" destId="{B3E76E55-CF84-41F1-B6F6-3339D1B8D94B}" srcOrd="8" destOrd="0" presId="urn:microsoft.com/office/officeart/2009/3/layout/StepUpProcess"/>
    <dgm:cxn modelId="{30B77B36-6569-4A36-9763-FDB18CA879B0}" type="presParOf" srcId="{B3E76E55-CF84-41F1-B6F6-3339D1B8D94B}" destId="{1F44C6A9-0649-4B93-8005-AED28721D21D}" srcOrd="0" destOrd="0" presId="urn:microsoft.com/office/officeart/2009/3/layout/StepUpProcess"/>
    <dgm:cxn modelId="{C1254FD1-A130-4EF0-8829-E88B43C01E09}" type="presParOf" srcId="{B3E76E55-CF84-41F1-B6F6-3339D1B8D94B}" destId="{1B166811-EEF4-48D1-A4FE-9E7613C6858A}" srcOrd="1" destOrd="0" presId="urn:microsoft.com/office/officeart/2009/3/layout/StepUpProcess"/>
    <dgm:cxn modelId="{D00F01BE-C36F-43DF-BE68-DB8E304A9F38}" type="presParOf" srcId="{B3E76E55-CF84-41F1-B6F6-3339D1B8D94B}" destId="{B72FB30A-F592-42AD-8A89-202A1D895FFA}" srcOrd="2" destOrd="0" presId="urn:microsoft.com/office/officeart/2009/3/layout/StepUpProcess"/>
    <dgm:cxn modelId="{501962AA-8EC6-40C8-8D6A-5645257294F3}" type="presParOf" srcId="{7654DDA3-64F2-46EC-9AF1-7CB8D5254FEF}" destId="{DAAB08C6-BBC7-4F75-A04A-F5830DD47D18}" srcOrd="9" destOrd="0" presId="urn:microsoft.com/office/officeart/2009/3/layout/StepUpProcess"/>
    <dgm:cxn modelId="{7CA69FC1-D91F-461D-B7C3-295A7E30E8E4}" type="presParOf" srcId="{DAAB08C6-BBC7-4F75-A04A-F5830DD47D18}" destId="{FFF7937C-87D4-4964-B97F-526BADF8E405}" srcOrd="0" destOrd="0" presId="urn:microsoft.com/office/officeart/2009/3/layout/StepUpProcess"/>
    <dgm:cxn modelId="{C990BEF8-91C4-4D54-A182-06A20264D60D}" type="presParOf" srcId="{7654DDA3-64F2-46EC-9AF1-7CB8D5254FEF}" destId="{89249AD1-6A2A-4D5A-BA01-07BA4650F91D}" srcOrd="10" destOrd="0" presId="urn:microsoft.com/office/officeart/2009/3/layout/StepUpProcess"/>
    <dgm:cxn modelId="{5CA17465-4F82-4803-9E20-1747427E3435}" type="presParOf" srcId="{89249AD1-6A2A-4D5A-BA01-07BA4650F91D}" destId="{7A6EC51D-65A8-44D5-92E0-08CA8E87FFEA}" srcOrd="0" destOrd="0" presId="urn:microsoft.com/office/officeart/2009/3/layout/StepUpProcess"/>
    <dgm:cxn modelId="{8310EE15-C3D1-4C4D-9298-F746FCF95CA6}" type="presParOf" srcId="{89249AD1-6A2A-4D5A-BA01-07BA4650F91D}" destId="{E1E692B3-F52E-42B7-8A78-7A0CFDB6930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0A309B-373F-45A0-8E50-594EF7E85667}" type="doc">
      <dgm:prSet loTypeId="urn:microsoft.com/office/officeart/2005/8/layout/process1" loCatId="process" qsTypeId="urn:microsoft.com/office/officeart/2005/8/quickstyle/simple3" qsCatId="simple" csTypeId="urn:microsoft.com/office/officeart/2005/8/colors/accent3_5" csCatId="accent3" phldr="1"/>
      <dgm:spPr/>
    </dgm:pt>
    <dgm:pt modelId="{8BE1329F-5637-4CBA-8C39-9CEDA0195763}">
      <dgm:prSet phldrT="[Texto]" custT="1"/>
      <dgm:spPr/>
      <dgm:t>
        <a:bodyPr/>
        <a:lstStyle/>
        <a:p>
          <a:r>
            <a:rPr lang="es-EC" sz="1600" dirty="0"/>
            <a:t>Conocimientos, habilidades y destrezas</a:t>
          </a:r>
        </a:p>
      </dgm:t>
    </dgm:pt>
    <dgm:pt modelId="{EAA094D0-51BD-465E-B2F1-DF8C10D14445}" type="parTrans" cxnId="{0E83B61A-7C69-49CC-BA90-38F70CE69C66}">
      <dgm:prSet/>
      <dgm:spPr/>
      <dgm:t>
        <a:bodyPr/>
        <a:lstStyle/>
        <a:p>
          <a:endParaRPr lang="es-EC" sz="1600"/>
        </a:p>
      </dgm:t>
    </dgm:pt>
    <dgm:pt modelId="{ACA1812C-56D6-4AB3-AFD5-75076A20EAD6}" type="sibTrans" cxnId="{0E83B61A-7C69-49CC-BA90-38F70CE69C66}">
      <dgm:prSet custT="1"/>
      <dgm:spPr/>
      <dgm:t>
        <a:bodyPr/>
        <a:lstStyle/>
        <a:p>
          <a:endParaRPr lang="es-EC" sz="1600"/>
        </a:p>
      </dgm:t>
    </dgm:pt>
    <dgm:pt modelId="{20D8664F-A3B6-4A17-9C75-FCBB413F6634}">
      <dgm:prSet phldrT="[Texto]" custT="1"/>
      <dgm:spPr/>
      <dgm:t>
        <a:bodyPr/>
        <a:lstStyle/>
        <a:p>
          <a:r>
            <a:rPr lang="es-EC" sz="1600" dirty="0"/>
            <a:t>Contabilidad</a:t>
          </a:r>
        </a:p>
      </dgm:t>
    </dgm:pt>
    <dgm:pt modelId="{40D4DDE9-E43C-4FDD-8F38-BB25F855D67F}" type="parTrans" cxnId="{8B886920-18B1-471B-8721-F18B4591D07F}">
      <dgm:prSet/>
      <dgm:spPr/>
      <dgm:t>
        <a:bodyPr/>
        <a:lstStyle/>
        <a:p>
          <a:endParaRPr lang="es-EC" sz="1600"/>
        </a:p>
      </dgm:t>
    </dgm:pt>
    <dgm:pt modelId="{E6A790E4-C826-4952-8AD5-D972510BF0A4}" type="sibTrans" cxnId="{8B886920-18B1-471B-8721-F18B4591D07F}">
      <dgm:prSet custT="1"/>
      <dgm:spPr/>
      <dgm:t>
        <a:bodyPr/>
        <a:lstStyle/>
        <a:p>
          <a:endParaRPr lang="es-EC" sz="1600"/>
        </a:p>
      </dgm:t>
    </dgm:pt>
    <dgm:pt modelId="{905BC7E6-E974-4E60-A8BF-FA990B380E9C}">
      <dgm:prSet phldrT="[Texto]" custT="1"/>
      <dgm:spPr/>
      <dgm:t>
        <a:bodyPr/>
        <a:lstStyle/>
        <a:p>
          <a:r>
            <a:rPr lang="es-EC" sz="1600" dirty="0"/>
            <a:t>Finanzas</a:t>
          </a:r>
        </a:p>
      </dgm:t>
    </dgm:pt>
    <dgm:pt modelId="{A03761A5-A205-403B-BA46-4A3B8ADBCDDE}" type="parTrans" cxnId="{11E54605-D4B8-4E2F-ADAB-F6C2C1774383}">
      <dgm:prSet/>
      <dgm:spPr/>
      <dgm:t>
        <a:bodyPr/>
        <a:lstStyle/>
        <a:p>
          <a:endParaRPr lang="es-EC" sz="1600"/>
        </a:p>
      </dgm:t>
    </dgm:pt>
    <dgm:pt modelId="{83E2E027-EC35-4F54-BFDC-4FA676D701E7}" type="sibTrans" cxnId="{11E54605-D4B8-4E2F-ADAB-F6C2C1774383}">
      <dgm:prSet custT="1"/>
      <dgm:spPr/>
      <dgm:t>
        <a:bodyPr/>
        <a:lstStyle/>
        <a:p>
          <a:endParaRPr lang="es-EC" sz="1600"/>
        </a:p>
      </dgm:t>
    </dgm:pt>
    <dgm:pt modelId="{7BE56322-4E63-4D69-B512-61FB9E1F9319}">
      <dgm:prSet phldrT="[Texto]" custT="1"/>
      <dgm:spPr/>
      <dgm:t>
        <a:bodyPr/>
        <a:lstStyle/>
        <a:p>
          <a:r>
            <a:rPr lang="es-EC" sz="1600" dirty="0"/>
            <a:t>Auditoría</a:t>
          </a:r>
        </a:p>
      </dgm:t>
    </dgm:pt>
    <dgm:pt modelId="{6F31151F-1656-4F07-89E1-194BE437D50F}" type="parTrans" cxnId="{7B4D7A85-B4DF-4984-98AC-96835D5E7A57}">
      <dgm:prSet/>
      <dgm:spPr/>
      <dgm:t>
        <a:bodyPr/>
        <a:lstStyle/>
        <a:p>
          <a:endParaRPr lang="es-EC" sz="1600"/>
        </a:p>
      </dgm:t>
    </dgm:pt>
    <dgm:pt modelId="{E2BE0889-2AAA-494E-AD77-829350040C19}" type="sibTrans" cxnId="{7B4D7A85-B4DF-4984-98AC-96835D5E7A57}">
      <dgm:prSet custT="1"/>
      <dgm:spPr/>
      <dgm:t>
        <a:bodyPr/>
        <a:lstStyle/>
        <a:p>
          <a:endParaRPr lang="es-EC" sz="1600"/>
        </a:p>
      </dgm:t>
    </dgm:pt>
    <dgm:pt modelId="{ADB688D9-B0C3-4A83-9643-41EA1D71383B}">
      <dgm:prSet phldrT="[Texto]" custT="1"/>
      <dgm:spPr/>
      <dgm:t>
        <a:bodyPr/>
        <a:lstStyle/>
        <a:p>
          <a:r>
            <a:rPr lang="es-EC" sz="1600" dirty="0"/>
            <a:t>Gestión de Riesgos</a:t>
          </a:r>
        </a:p>
      </dgm:t>
    </dgm:pt>
    <dgm:pt modelId="{A210BDD7-B9E1-4FAF-B719-4EA7DF8EC458}" type="parTrans" cxnId="{B1E0C1F8-5704-47EC-88D0-D495A1C9A90B}">
      <dgm:prSet/>
      <dgm:spPr/>
      <dgm:t>
        <a:bodyPr/>
        <a:lstStyle/>
        <a:p>
          <a:endParaRPr lang="es-EC" sz="1600"/>
        </a:p>
      </dgm:t>
    </dgm:pt>
    <dgm:pt modelId="{607C6D8B-534F-4FE3-988C-524046496C05}" type="sibTrans" cxnId="{B1E0C1F8-5704-47EC-88D0-D495A1C9A90B}">
      <dgm:prSet custT="1"/>
      <dgm:spPr/>
      <dgm:t>
        <a:bodyPr/>
        <a:lstStyle/>
        <a:p>
          <a:endParaRPr lang="es-EC" sz="1600"/>
        </a:p>
      </dgm:t>
    </dgm:pt>
    <dgm:pt modelId="{37850C78-93F1-4BBB-A842-5A844E26A45E}">
      <dgm:prSet phldrT="[Texto]" custT="1"/>
      <dgm:spPr/>
      <dgm:t>
        <a:bodyPr/>
        <a:lstStyle/>
        <a:p>
          <a:r>
            <a:rPr lang="es-EC" sz="1600" dirty="0"/>
            <a:t>Automatización de Procesos</a:t>
          </a:r>
        </a:p>
      </dgm:t>
    </dgm:pt>
    <dgm:pt modelId="{B9E20CE4-13BA-4C72-A25D-63B424C72CD5}" type="parTrans" cxnId="{F9E5B29E-A77D-49F1-97C8-E9ECAAD217CC}">
      <dgm:prSet/>
      <dgm:spPr/>
      <dgm:t>
        <a:bodyPr/>
        <a:lstStyle/>
        <a:p>
          <a:endParaRPr lang="es-EC" sz="1600"/>
        </a:p>
      </dgm:t>
    </dgm:pt>
    <dgm:pt modelId="{F7A9033B-24D0-441E-9A4F-C426744BC198}" type="sibTrans" cxnId="{F9E5B29E-A77D-49F1-97C8-E9ECAAD217CC}">
      <dgm:prSet/>
      <dgm:spPr/>
      <dgm:t>
        <a:bodyPr/>
        <a:lstStyle/>
        <a:p>
          <a:endParaRPr lang="es-EC" sz="1600"/>
        </a:p>
      </dgm:t>
    </dgm:pt>
    <dgm:pt modelId="{631B2E30-9217-4E8A-9B14-190C314B1EE8}" type="pres">
      <dgm:prSet presAssocID="{B50A309B-373F-45A0-8E50-594EF7E85667}" presName="Name0" presStyleCnt="0">
        <dgm:presLayoutVars>
          <dgm:dir/>
          <dgm:resizeHandles val="exact"/>
        </dgm:presLayoutVars>
      </dgm:prSet>
      <dgm:spPr/>
    </dgm:pt>
    <dgm:pt modelId="{5CC9E861-7F3B-4315-8477-1AF1278D0538}" type="pres">
      <dgm:prSet presAssocID="{8BE1329F-5637-4CBA-8C39-9CEDA0195763}" presName="node" presStyleLbl="node1" presStyleIdx="0" presStyleCnt="6" custScaleX="123967">
        <dgm:presLayoutVars>
          <dgm:bulletEnabled val="1"/>
        </dgm:presLayoutVars>
      </dgm:prSet>
      <dgm:spPr/>
      <dgm:t>
        <a:bodyPr/>
        <a:lstStyle/>
        <a:p>
          <a:endParaRPr lang="es-EC"/>
        </a:p>
      </dgm:t>
    </dgm:pt>
    <dgm:pt modelId="{8CCBDEFD-210B-420C-A3F7-74DFB94562DA}" type="pres">
      <dgm:prSet presAssocID="{ACA1812C-56D6-4AB3-AFD5-75076A20EAD6}" presName="sibTrans" presStyleLbl="sibTrans2D1" presStyleIdx="0" presStyleCnt="5"/>
      <dgm:spPr/>
      <dgm:t>
        <a:bodyPr/>
        <a:lstStyle/>
        <a:p>
          <a:endParaRPr lang="es-EC"/>
        </a:p>
      </dgm:t>
    </dgm:pt>
    <dgm:pt modelId="{CA3B4FB0-80DC-4B03-9090-9DC4D204FFB6}" type="pres">
      <dgm:prSet presAssocID="{ACA1812C-56D6-4AB3-AFD5-75076A20EAD6}" presName="connectorText" presStyleLbl="sibTrans2D1" presStyleIdx="0" presStyleCnt="5"/>
      <dgm:spPr/>
      <dgm:t>
        <a:bodyPr/>
        <a:lstStyle/>
        <a:p>
          <a:endParaRPr lang="es-EC"/>
        </a:p>
      </dgm:t>
    </dgm:pt>
    <dgm:pt modelId="{9E2F050B-5724-4A99-9ACD-60A0731324F5}" type="pres">
      <dgm:prSet presAssocID="{20D8664F-A3B6-4A17-9C75-FCBB413F6634}" presName="node" presStyleLbl="node1" presStyleIdx="1" presStyleCnt="6" custScaleX="100646" custLinFactNeighborX="-17096">
        <dgm:presLayoutVars>
          <dgm:bulletEnabled val="1"/>
        </dgm:presLayoutVars>
      </dgm:prSet>
      <dgm:spPr/>
      <dgm:t>
        <a:bodyPr/>
        <a:lstStyle/>
        <a:p>
          <a:endParaRPr lang="es-EC"/>
        </a:p>
      </dgm:t>
    </dgm:pt>
    <dgm:pt modelId="{37139C85-36B3-4380-B3F9-FC57C6612013}" type="pres">
      <dgm:prSet presAssocID="{E6A790E4-C826-4952-8AD5-D972510BF0A4}" presName="sibTrans" presStyleLbl="sibTrans2D1" presStyleIdx="1" presStyleCnt="5"/>
      <dgm:spPr/>
      <dgm:t>
        <a:bodyPr/>
        <a:lstStyle/>
        <a:p>
          <a:endParaRPr lang="es-EC"/>
        </a:p>
      </dgm:t>
    </dgm:pt>
    <dgm:pt modelId="{6D787DE9-35D5-407F-B30A-3040BB3D2CFD}" type="pres">
      <dgm:prSet presAssocID="{E6A790E4-C826-4952-8AD5-D972510BF0A4}" presName="connectorText" presStyleLbl="sibTrans2D1" presStyleIdx="1" presStyleCnt="5"/>
      <dgm:spPr/>
      <dgm:t>
        <a:bodyPr/>
        <a:lstStyle/>
        <a:p>
          <a:endParaRPr lang="es-EC"/>
        </a:p>
      </dgm:t>
    </dgm:pt>
    <dgm:pt modelId="{58CA5E05-4F5F-4DF3-92A0-CFF99F58E891}" type="pres">
      <dgm:prSet presAssocID="{905BC7E6-E974-4E60-A8BF-FA990B380E9C}" presName="node" presStyleLbl="node1" presStyleIdx="2" presStyleCnt="6" custScaleX="75102" custLinFactNeighborX="-25320">
        <dgm:presLayoutVars>
          <dgm:bulletEnabled val="1"/>
        </dgm:presLayoutVars>
      </dgm:prSet>
      <dgm:spPr/>
      <dgm:t>
        <a:bodyPr/>
        <a:lstStyle/>
        <a:p>
          <a:endParaRPr lang="es-EC"/>
        </a:p>
      </dgm:t>
    </dgm:pt>
    <dgm:pt modelId="{80514643-FA49-4011-97A6-3B71E8580708}" type="pres">
      <dgm:prSet presAssocID="{83E2E027-EC35-4F54-BFDC-4FA676D701E7}" presName="sibTrans" presStyleLbl="sibTrans2D1" presStyleIdx="2" presStyleCnt="5"/>
      <dgm:spPr/>
      <dgm:t>
        <a:bodyPr/>
        <a:lstStyle/>
        <a:p>
          <a:endParaRPr lang="es-EC"/>
        </a:p>
      </dgm:t>
    </dgm:pt>
    <dgm:pt modelId="{9362FE34-8109-48FC-A203-E1BC444F2503}" type="pres">
      <dgm:prSet presAssocID="{83E2E027-EC35-4F54-BFDC-4FA676D701E7}" presName="connectorText" presStyleLbl="sibTrans2D1" presStyleIdx="2" presStyleCnt="5"/>
      <dgm:spPr/>
      <dgm:t>
        <a:bodyPr/>
        <a:lstStyle/>
        <a:p>
          <a:endParaRPr lang="es-EC"/>
        </a:p>
      </dgm:t>
    </dgm:pt>
    <dgm:pt modelId="{B9A270AF-91DD-4563-A0A4-EA8A5AF355C9}" type="pres">
      <dgm:prSet presAssocID="{7BE56322-4E63-4D69-B512-61FB9E1F9319}" presName="node" presStyleLbl="node1" presStyleIdx="3" presStyleCnt="6" custScaleX="72314" custLinFactNeighborX="-37426">
        <dgm:presLayoutVars>
          <dgm:bulletEnabled val="1"/>
        </dgm:presLayoutVars>
      </dgm:prSet>
      <dgm:spPr/>
      <dgm:t>
        <a:bodyPr/>
        <a:lstStyle/>
        <a:p>
          <a:endParaRPr lang="es-EC"/>
        </a:p>
      </dgm:t>
    </dgm:pt>
    <dgm:pt modelId="{65086D6C-8133-4814-A1A2-E29B837B54DE}" type="pres">
      <dgm:prSet presAssocID="{E2BE0889-2AAA-494E-AD77-829350040C19}" presName="sibTrans" presStyleLbl="sibTrans2D1" presStyleIdx="3" presStyleCnt="5"/>
      <dgm:spPr/>
      <dgm:t>
        <a:bodyPr/>
        <a:lstStyle/>
        <a:p>
          <a:endParaRPr lang="es-EC"/>
        </a:p>
      </dgm:t>
    </dgm:pt>
    <dgm:pt modelId="{F655E3C3-38D7-43F5-8779-CB0F4B4B94F7}" type="pres">
      <dgm:prSet presAssocID="{E2BE0889-2AAA-494E-AD77-829350040C19}" presName="connectorText" presStyleLbl="sibTrans2D1" presStyleIdx="3" presStyleCnt="5"/>
      <dgm:spPr/>
      <dgm:t>
        <a:bodyPr/>
        <a:lstStyle/>
        <a:p>
          <a:endParaRPr lang="es-EC"/>
        </a:p>
      </dgm:t>
    </dgm:pt>
    <dgm:pt modelId="{4164318E-6D35-4DAE-8539-1970D4398070}" type="pres">
      <dgm:prSet presAssocID="{ADB688D9-B0C3-4A83-9643-41EA1D71383B}" presName="node" presStyleLbl="node1" presStyleIdx="4" presStyleCnt="6" custScaleX="69503" custLinFactNeighborX="-43659">
        <dgm:presLayoutVars>
          <dgm:bulletEnabled val="1"/>
        </dgm:presLayoutVars>
      </dgm:prSet>
      <dgm:spPr/>
      <dgm:t>
        <a:bodyPr/>
        <a:lstStyle/>
        <a:p>
          <a:endParaRPr lang="es-EC"/>
        </a:p>
      </dgm:t>
    </dgm:pt>
    <dgm:pt modelId="{5DE4CC1A-5901-4A3E-BA3D-D872F3158918}" type="pres">
      <dgm:prSet presAssocID="{607C6D8B-534F-4FE3-988C-524046496C05}" presName="sibTrans" presStyleLbl="sibTrans2D1" presStyleIdx="4" presStyleCnt="5"/>
      <dgm:spPr/>
      <dgm:t>
        <a:bodyPr/>
        <a:lstStyle/>
        <a:p>
          <a:endParaRPr lang="es-EC"/>
        </a:p>
      </dgm:t>
    </dgm:pt>
    <dgm:pt modelId="{98C450E1-A05E-4E4E-BE92-C89727FF0FFC}" type="pres">
      <dgm:prSet presAssocID="{607C6D8B-534F-4FE3-988C-524046496C05}" presName="connectorText" presStyleLbl="sibTrans2D1" presStyleIdx="4" presStyleCnt="5"/>
      <dgm:spPr/>
      <dgm:t>
        <a:bodyPr/>
        <a:lstStyle/>
        <a:p>
          <a:endParaRPr lang="es-EC"/>
        </a:p>
      </dgm:t>
    </dgm:pt>
    <dgm:pt modelId="{F413EDC0-47F8-45D8-9453-AA877AE03FC4}" type="pres">
      <dgm:prSet presAssocID="{37850C78-93F1-4BBB-A842-5A844E26A45E}" presName="node" presStyleLbl="node1" presStyleIdx="5" presStyleCnt="6" custScaleX="117498" custLinFactNeighborX="-12822">
        <dgm:presLayoutVars>
          <dgm:bulletEnabled val="1"/>
        </dgm:presLayoutVars>
      </dgm:prSet>
      <dgm:spPr/>
      <dgm:t>
        <a:bodyPr/>
        <a:lstStyle/>
        <a:p>
          <a:endParaRPr lang="es-EC"/>
        </a:p>
      </dgm:t>
    </dgm:pt>
  </dgm:ptLst>
  <dgm:cxnLst>
    <dgm:cxn modelId="{11E54605-D4B8-4E2F-ADAB-F6C2C1774383}" srcId="{B50A309B-373F-45A0-8E50-594EF7E85667}" destId="{905BC7E6-E974-4E60-A8BF-FA990B380E9C}" srcOrd="2" destOrd="0" parTransId="{A03761A5-A205-403B-BA46-4A3B8ADBCDDE}" sibTransId="{83E2E027-EC35-4F54-BFDC-4FA676D701E7}"/>
    <dgm:cxn modelId="{4AF24BF7-2F0F-4043-854E-6BDAA617BBC7}" type="presOf" srcId="{20D8664F-A3B6-4A17-9C75-FCBB413F6634}" destId="{9E2F050B-5724-4A99-9ACD-60A0731324F5}" srcOrd="0" destOrd="0" presId="urn:microsoft.com/office/officeart/2005/8/layout/process1"/>
    <dgm:cxn modelId="{47864124-0F51-41F2-892C-B1A96DAA4F6A}" type="presOf" srcId="{E6A790E4-C826-4952-8AD5-D972510BF0A4}" destId="{37139C85-36B3-4380-B3F9-FC57C6612013}" srcOrd="0" destOrd="0" presId="urn:microsoft.com/office/officeart/2005/8/layout/process1"/>
    <dgm:cxn modelId="{5275589A-A792-4712-B8DA-4BBAF739DCA4}" type="presOf" srcId="{E2BE0889-2AAA-494E-AD77-829350040C19}" destId="{F655E3C3-38D7-43F5-8779-CB0F4B4B94F7}" srcOrd="1" destOrd="0" presId="urn:microsoft.com/office/officeart/2005/8/layout/process1"/>
    <dgm:cxn modelId="{ACC6577B-415C-4215-BD7A-170030BD5E53}" type="presOf" srcId="{905BC7E6-E974-4E60-A8BF-FA990B380E9C}" destId="{58CA5E05-4F5F-4DF3-92A0-CFF99F58E891}" srcOrd="0" destOrd="0" presId="urn:microsoft.com/office/officeart/2005/8/layout/process1"/>
    <dgm:cxn modelId="{E7374D49-70C5-40E3-85FA-20588313101C}" type="presOf" srcId="{37850C78-93F1-4BBB-A842-5A844E26A45E}" destId="{F413EDC0-47F8-45D8-9453-AA877AE03FC4}" srcOrd="0" destOrd="0" presId="urn:microsoft.com/office/officeart/2005/8/layout/process1"/>
    <dgm:cxn modelId="{F9E5B29E-A77D-49F1-97C8-E9ECAAD217CC}" srcId="{B50A309B-373F-45A0-8E50-594EF7E85667}" destId="{37850C78-93F1-4BBB-A842-5A844E26A45E}" srcOrd="5" destOrd="0" parTransId="{B9E20CE4-13BA-4C72-A25D-63B424C72CD5}" sibTransId="{F7A9033B-24D0-441E-9A4F-C426744BC198}"/>
    <dgm:cxn modelId="{A7C2DA18-193A-4D86-920D-736F18B16195}" type="presOf" srcId="{E6A790E4-C826-4952-8AD5-D972510BF0A4}" destId="{6D787DE9-35D5-407F-B30A-3040BB3D2CFD}" srcOrd="1" destOrd="0" presId="urn:microsoft.com/office/officeart/2005/8/layout/process1"/>
    <dgm:cxn modelId="{77DD0F4A-AAEE-481C-96BB-2FB0559C7552}" type="presOf" srcId="{7BE56322-4E63-4D69-B512-61FB9E1F9319}" destId="{B9A270AF-91DD-4563-A0A4-EA8A5AF355C9}" srcOrd="0" destOrd="0" presId="urn:microsoft.com/office/officeart/2005/8/layout/process1"/>
    <dgm:cxn modelId="{8D4F67DC-86EE-44AC-8F9F-818F564C9A4A}" type="presOf" srcId="{B50A309B-373F-45A0-8E50-594EF7E85667}" destId="{631B2E30-9217-4E8A-9B14-190C314B1EE8}" srcOrd="0" destOrd="0" presId="urn:microsoft.com/office/officeart/2005/8/layout/process1"/>
    <dgm:cxn modelId="{EA96BDA4-C546-4CC8-8FCC-47F33F3B882D}" type="presOf" srcId="{E2BE0889-2AAA-494E-AD77-829350040C19}" destId="{65086D6C-8133-4814-A1A2-E29B837B54DE}" srcOrd="0" destOrd="0" presId="urn:microsoft.com/office/officeart/2005/8/layout/process1"/>
    <dgm:cxn modelId="{ED667874-1FE0-4021-9671-53778C498F62}" type="presOf" srcId="{83E2E027-EC35-4F54-BFDC-4FA676D701E7}" destId="{9362FE34-8109-48FC-A203-E1BC444F2503}" srcOrd="1" destOrd="0" presId="urn:microsoft.com/office/officeart/2005/8/layout/process1"/>
    <dgm:cxn modelId="{47E80412-3665-4962-81B5-18CBC50AAB3E}" type="presOf" srcId="{ACA1812C-56D6-4AB3-AFD5-75076A20EAD6}" destId="{CA3B4FB0-80DC-4B03-9090-9DC4D204FFB6}" srcOrd="1" destOrd="0" presId="urn:microsoft.com/office/officeart/2005/8/layout/process1"/>
    <dgm:cxn modelId="{78148C1A-2805-438B-B555-C1FF43FFF968}" type="presOf" srcId="{ACA1812C-56D6-4AB3-AFD5-75076A20EAD6}" destId="{8CCBDEFD-210B-420C-A3F7-74DFB94562DA}" srcOrd="0" destOrd="0" presId="urn:microsoft.com/office/officeart/2005/8/layout/process1"/>
    <dgm:cxn modelId="{8B886920-18B1-471B-8721-F18B4591D07F}" srcId="{B50A309B-373F-45A0-8E50-594EF7E85667}" destId="{20D8664F-A3B6-4A17-9C75-FCBB413F6634}" srcOrd="1" destOrd="0" parTransId="{40D4DDE9-E43C-4FDD-8F38-BB25F855D67F}" sibTransId="{E6A790E4-C826-4952-8AD5-D972510BF0A4}"/>
    <dgm:cxn modelId="{6EA3BE4E-A34B-4B75-B7B9-2D50BC570A68}" type="presOf" srcId="{607C6D8B-534F-4FE3-988C-524046496C05}" destId="{5DE4CC1A-5901-4A3E-BA3D-D872F3158918}" srcOrd="0" destOrd="0" presId="urn:microsoft.com/office/officeart/2005/8/layout/process1"/>
    <dgm:cxn modelId="{7B4D7A85-B4DF-4984-98AC-96835D5E7A57}" srcId="{B50A309B-373F-45A0-8E50-594EF7E85667}" destId="{7BE56322-4E63-4D69-B512-61FB9E1F9319}" srcOrd="3" destOrd="0" parTransId="{6F31151F-1656-4F07-89E1-194BE437D50F}" sibTransId="{E2BE0889-2AAA-494E-AD77-829350040C19}"/>
    <dgm:cxn modelId="{B1E0C1F8-5704-47EC-88D0-D495A1C9A90B}" srcId="{B50A309B-373F-45A0-8E50-594EF7E85667}" destId="{ADB688D9-B0C3-4A83-9643-41EA1D71383B}" srcOrd="4" destOrd="0" parTransId="{A210BDD7-B9E1-4FAF-B719-4EA7DF8EC458}" sibTransId="{607C6D8B-534F-4FE3-988C-524046496C05}"/>
    <dgm:cxn modelId="{0E83B61A-7C69-49CC-BA90-38F70CE69C66}" srcId="{B50A309B-373F-45A0-8E50-594EF7E85667}" destId="{8BE1329F-5637-4CBA-8C39-9CEDA0195763}" srcOrd="0" destOrd="0" parTransId="{EAA094D0-51BD-465E-B2F1-DF8C10D14445}" sibTransId="{ACA1812C-56D6-4AB3-AFD5-75076A20EAD6}"/>
    <dgm:cxn modelId="{4CF90603-8386-42A2-810C-353E4D9081AE}" type="presOf" srcId="{607C6D8B-534F-4FE3-988C-524046496C05}" destId="{98C450E1-A05E-4E4E-BE92-C89727FF0FFC}" srcOrd="1" destOrd="0" presId="urn:microsoft.com/office/officeart/2005/8/layout/process1"/>
    <dgm:cxn modelId="{A448E73D-4239-4810-8111-A024D5FFF747}" type="presOf" srcId="{ADB688D9-B0C3-4A83-9643-41EA1D71383B}" destId="{4164318E-6D35-4DAE-8539-1970D4398070}" srcOrd="0" destOrd="0" presId="urn:microsoft.com/office/officeart/2005/8/layout/process1"/>
    <dgm:cxn modelId="{E0F83655-1C48-45BF-AD4B-02A14F0BCA4B}" type="presOf" srcId="{83E2E027-EC35-4F54-BFDC-4FA676D701E7}" destId="{80514643-FA49-4011-97A6-3B71E8580708}" srcOrd="0" destOrd="0" presId="urn:microsoft.com/office/officeart/2005/8/layout/process1"/>
    <dgm:cxn modelId="{79DD4FEF-A27A-463F-967D-CD7E0A0C7B0D}" type="presOf" srcId="{8BE1329F-5637-4CBA-8C39-9CEDA0195763}" destId="{5CC9E861-7F3B-4315-8477-1AF1278D0538}" srcOrd="0" destOrd="0" presId="urn:microsoft.com/office/officeart/2005/8/layout/process1"/>
    <dgm:cxn modelId="{6A9B467C-F8B2-4822-8E10-3E5843179248}" type="presParOf" srcId="{631B2E30-9217-4E8A-9B14-190C314B1EE8}" destId="{5CC9E861-7F3B-4315-8477-1AF1278D0538}" srcOrd="0" destOrd="0" presId="urn:microsoft.com/office/officeart/2005/8/layout/process1"/>
    <dgm:cxn modelId="{3C1C851F-CD60-4D8B-9CE8-3348C4A67B1D}" type="presParOf" srcId="{631B2E30-9217-4E8A-9B14-190C314B1EE8}" destId="{8CCBDEFD-210B-420C-A3F7-74DFB94562DA}" srcOrd="1" destOrd="0" presId="urn:microsoft.com/office/officeart/2005/8/layout/process1"/>
    <dgm:cxn modelId="{E6742DDE-4C60-4314-8A91-BAF0D2338C51}" type="presParOf" srcId="{8CCBDEFD-210B-420C-A3F7-74DFB94562DA}" destId="{CA3B4FB0-80DC-4B03-9090-9DC4D204FFB6}" srcOrd="0" destOrd="0" presId="urn:microsoft.com/office/officeart/2005/8/layout/process1"/>
    <dgm:cxn modelId="{F1BBCDCF-70DF-4D98-99CE-857A151ABD21}" type="presParOf" srcId="{631B2E30-9217-4E8A-9B14-190C314B1EE8}" destId="{9E2F050B-5724-4A99-9ACD-60A0731324F5}" srcOrd="2" destOrd="0" presId="urn:microsoft.com/office/officeart/2005/8/layout/process1"/>
    <dgm:cxn modelId="{273D68AD-F589-47CC-850F-C429295BA0CE}" type="presParOf" srcId="{631B2E30-9217-4E8A-9B14-190C314B1EE8}" destId="{37139C85-36B3-4380-B3F9-FC57C6612013}" srcOrd="3" destOrd="0" presId="urn:microsoft.com/office/officeart/2005/8/layout/process1"/>
    <dgm:cxn modelId="{542C9336-E1F6-402E-8F64-3B31F5AD5594}" type="presParOf" srcId="{37139C85-36B3-4380-B3F9-FC57C6612013}" destId="{6D787DE9-35D5-407F-B30A-3040BB3D2CFD}" srcOrd="0" destOrd="0" presId="urn:microsoft.com/office/officeart/2005/8/layout/process1"/>
    <dgm:cxn modelId="{5D115720-FC48-4A2E-8942-49E1916B9637}" type="presParOf" srcId="{631B2E30-9217-4E8A-9B14-190C314B1EE8}" destId="{58CA5E05-4F5F-4DF3-92A0-CFF99F58E891}" srcOrd="4" destOrd="0" presId="urn:microsoft.com/office/officeart/2005/8/layout/process1"/>
    <dgm:cxn modelId="{95B89C7E-647F-42B0-961B-8249138EC4EA}" type="presParOf" srcId="{631B2E30-9217-4E8A-9B14-190C314B1EE8}" destId="{80514643-FA49-4011-97A6-3B71E8580708}" srcOrd="5" destOrd="0" presId="urn:microsoft.com/office/officeart/2005/8/layout/process1"/>
    <dgm:cxn modelId="{873FD609-8C9D-47B2-809A-8B369EBD31E7}" type="presParOf" srcId="{80514643-FA49-4011-97A6-3B71E8580708}" destId="{9362FE34-8109-48FC-A203-E1BC444F2503}" srcOrd="0" destOrd="0" presId="urn:microsoft.com/office/officeart/2005/8/layout/process1"/>
    <dgm:cxn modelId="{B1B07D58-DF0D-406F-B6CF-1652E7717B9C}" type="presParOf" srcId="{631B2E30-9217-4E8A-9B14-190C314B1EE8}" destId="{B9A270AF-91DD-4563-A0A4-EA8A5AF355C9}" srcOrd="6" destOrd="0" presId="urn:microsoft.com/office/officeart/2005/8/layout/process1"/>
    <dgm:cxn modelId="{B6B5FFD2-C50A-42B6-B922-BE27AEEE5CD3}" type="presParOf" srcId="{631B2E30-9217-4E8A-9B14-190C314B1EE8}" destId="{65086D6C-8133-4814-A1A2-E29B837B54DE}" srcOrd="7" destOrd="0" presId="urn:microsoft.com/office/officeart/2005/8/layout/process1"/>
    <dgm:cxn modelId="{DEB89E08-17C4-4CDC-9F13-7D1C334D8CD2}" type="presParOf" srcId="{65086D6C-8133-4814-A1A2-E29B837B54DE}" destId="{F655E3C3-38D7-43F5-8779-CB0F4B4B94F7}" srcOrd="0" destOrd="0" presId="urn:microsoft.com/office/officeart/2005/8/layout/process1"/>
    <dgm:cxn modelId="{37C77EE2-1685-4520-9A49-65289B03A5D4}" type="presParOf" srcId="{631B2E30-9217-4E8A-9B14-190C314B1EE8}" destId="{4164318E-6D35-4DAE-8539-1970D4398070}" srcOrd="8" destOrd="0" presId="urn:microsoft.com/office/officeart/2005/8/layout/process1"/>
    <dgm:cxn modelId="{EBDC1D67-9DD2-4E30-8ACD-A675384F9FB9}" type="presParOf" srcId="{631B2E30-9217-4E8A-9B14-190C314B1EE8}" destId="{5DE4CC1A-5901-4A3E-BA3D-D872F3158918}" srcOrd="9" destOrd="0" presId="urn:microsoft.com/office/officeart/2005/8/layout/process1"/>
    <dgm:cxn modelId="{6AEA1823-71A0-4C3A-9036-9FC9057D519E}" type="presParOf" srcId="{5DE4CC1A-5901-4A3E-BA3D-D872F3158918}" destId="{98C450E1-A05E-4E4E-BE92-C89727FF0FFC}" srcOrd="0" destOrd="0" presId="urn:microsoft.com/office/officeart/2005/8/layout/process1"/>
    <dgm:cxn modelId="{72222360-09A0-43F6-965D-1E2AFDCA11F7}" type="presParOf" srcId="{631B2E30-9217-4E8A-9B14-190C314B1EE8}" destId="{F413EDC0-47F8-45D8-9453-AA877AE03FC4}"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D1ADCCE-A23E-46CA-8320-0B28D022BB3E}" type="doc">
      <dgm:prSet loTypeId="urn:microsoft.com/office/officeart/2005/8/layout/vProcess5" loCatId="process" qsTypeId="urn:microsoft.com/office/officeart/2005/8/quickstyle/simple3" qsCatId="simple" csTypeId="urn:microsoft.com/office/officeart/2005/8/colors/accent2_2" csCatId="accent2" phldr="1"/>
      <dgm:spPr/>
      <dgm:t>
        <a:bodyPr/>
        <a:lstStyle/>
        <a:p>
          <a:endParaRPr lang="es-EC"/>
        </a:p>
      </dgm:t>
    </dgm:pt>
    <dgm:pt modelId="{94B6381B-FC16-4627-A764-0C6930E19560}">
      <dgm:prSet phldrT="[Texto]" custT="1"/>
      <dgm:spPr/>
      <dgm:t>
        <a:bodyPr/>
        <a:lstStyle/>
        <a:p>
          <a:r>
            <a:rPr lang="es-EC" sz="2000" dirty="0"/>
            <a:t>Desarrolla capacidad para:</a:t>
          </a:r>
        </a:p>
      </dgm:t>
    </dgm:pt>
    <dgm:pt modelId="{7C678B75-C928-43ED-8597-7C46A18F2E07}" type="parTrans" cxnId="{4EBEE5FB-DDE5-4CE0-90C7-70A190A946DD}">
      <dgm:prSet/>
      <dgm:spPr/>
      <dgm:t>
        <a:bodyPr/>
        <a:lstStyle/>
        <a:p>
          <a:endParaRPr lang="es-EC" sz="2000"/>
        </a:p>
      </dgm:t>
    </dgm:pt>
    <dgm:pt modelId="{94D7764C-2320-4DE1-9B32-177F7AAD7E88}" type="sibTrans" cxnId="{4EBEE5FB-DDE5-4CE0-90C7-70A190A946DD}">
      <dgm:prSet custT="1"/>
      <dgm:spPr/>
      <dgm:t>
        <a:bodyPr/>
        <a:lstStyle/>
        <a:p>
          <a:endParaRPr lang="es-EC" sz="2000"/>
        </a:p>
      </dgm:t>
    </dgm:pt>
    <dgm:pt modelId="{DDF73FF1-73DF-4E8F-9E8E-5A191212FAB8}">
      <dgm:prSet phldrT="[Texto]" custT="1"/>
      <dgm:spPr/>
      <dgm:t>
        <a:bodyPr/>
        <a:lstStyle/>
        <a:p>
          <a:pPr>
            <a:buFont typeface="+mj-lt"/>
            <a:buAutoNum type="arabicPeriod"/>
          </a:pPr>
          <a:r>
            <a:rPr lang="es-EC" sz="2000" dirty="0"/>
            <a:t>Comprende falencias y deficiencias en las organizaciones</a:t>
          </a:r>
        </a:p>
      </dgm:t>
    </dgm:pt>
    <dgm:pt modelId="{6D708FE3-7042-4BA9-9A21-8F59E943A8A9}" type="parTrans" cxnId="{8A666FF7-FD24-4D87-AE1F-C19A3F9AE764}">
      <dgm:prSet/>
      <dgm:spPr/>
      <dgm:t>
        <a:bodyPr/>
        <a:lstStyle/>
        <a:p>
          <a:endParaRPr lang="es-EC" sz="2000"/>
        </a:p>
      </dgm:t>
    </dgm:pt>
    <dgm:pt modelId="{2719F943-A7C6-463B-B3D8-8E30DEE59665}" type="sibTrans" cxnId="{8A666FF7-FD24-4D87-AE1F-C19A3F9AE764}">
      <dgm:prSet custT="1"/>
      <dgm:spPr/>
      <dgm:t>
        <a:bodyPr/>
        <a:lstStyle/>
        <a:p>
          <a:endParaRPr lang="es-EC" sz="2000"/>
        </a:p>
      </dgm:t>
    </dgm:pt>
    <dgm:pt modelId="{D3C83733-3F35-4AE8-BD99-108240F5C8C6}">
      <dgm:prSet custT="1"/>
      <dgm:spPr/>
      <dgm:t>
        <a:bodyPr/>
        <a:lstStyle/>
        <a:p>
          <a:pPr>
            <a:buFont typeface="+mj-lt"/>
            <a:buAutoNum type="arabicPeriod"/>
          </a:pPr>
          <a:r>
            <a:rPr lang="es-EC" sz="2000" dirty="0"/>
            <a:t>Evaluar el control interno y los riesgos con la ayuda de software. </a:t>
          </a:r>
        </a:p>
      </dgm:t>
    </dgm:pt>
    <dgm:pt modelId="{5F177C64-F258-4E15-9D31-7E1CB6E0E839}" type="parTrans" cxnId="{B6E31290-7B35-4F97-BACB-5066B5E40FCE}">
      <dgm:prSet/>
      <dgm:spPr/>
      <dgm:t>
        <a:bodyPr/>
        <a:lstStyle/>
        <a:p>
          <a:endParaRPr lang="es-EC" sz="2000"/>
        </a:p>
      </dgm:t>
    </dgm:pt>
    <dgm:pt modelId="{6F1DF8F8-6D08-45B2-AA8E-2A12069E3794}" type="sibTrans" cxnId="{B6E31290-7B35-4F97-BACB-5066B5E40FCE}">
      <dgm:prSet custT="1"/>
      <dgm:spPr/>
      <dgm:t>
        <a:bodyPr/>
        <a:lstStyle/>
        <a:p>
          <a:endParaRPr lang="es-EC" sz="2000"/>
        </a:p>
      </dgm:t>
    </dgm:pt>
    <dgm:pt modelId="{928C6ABE-AD17-492B-84D1-9718F9C7947A}">
      <dgm:prSet custT="1"/>
      <dgm:spPr/>
      <dgm:t>
        <a:bodyPr/>
        <a:lstStyle/>
        <a:p>
          <a:pPr>
            <a:buFont typeface="+mj-lt"/>
            <a:buAutoNum type="arabicPeriod"/>
          </a:pPr>
          <a:r>
            <a:rPr lang="es-EC" sz="2000" dirty="0"/>
            <a:t>Planificar y ejecutar auditorías integrales observando Normas</a:t>
          </a:r>
        </a:p>
      </dgm:t>
    </dgm:pt>
    <dgm:pt modelId="{B3E6D0B5-D373-4E03-BF6F-E4599066CCA4}" type="parTrans" cxnId="{87475F7A-6A44-4847-A402-07D6EB54FFED}">
      <dgm:prSet/>
      <dgm:spPr/>
      <dgm:t>
        <a:bodyPr/>
        <a:lstStyle/>
        <a:p>
          <a:endParaRPr lang="es-EC" sz="2000"/>
        </a:p>
      </dgm:t>
    </dgm:pt>
    <dgm:pt modelId="{7E2CE9AB-BAB1-4228-B5FD-C8FD3AB94210}" type="sibTrans" cxnId="{87475F7A-6A44-4847-A402-07D6EB54FFED}">
      <dgm:prSet custT="1"/>
      <dgm:spPr/>
      <dgm:t>
        <a:bodyPr/>
        <a:lstStyle/>
        <a:p>
          <a:endParaRPr lang="es-EC" sz="2000"/>
        </a:p>
      </dgm:t>
    </dgm:pt>
    <dgm:pt modelId="{BC4B4C20-07C2-48E1-9D51-4E867930F1EE}">
      <dgm:prSet custT="1"/>
      <dgm:spPr/>
      <dgm:t>
        <a:bodyPr/>
        <a:lstStyle/>
        <a:p>
          <a:pPr>
            <a:buFont typeface="+mj-lt"/>
            <a:buAutoNum type="arabicPeriod"/>
          </a:pPr>
          <a:r>
            <a:rPr lang="es-EC" sz="2000" dirty="0"/>
            <a:t>Emitir recomendaciones asertivas que determinen oportunidades de mejora y agreguen valor.</a:t>
          </a:r>
        </a:p>
      </dgm:t>
    </dgm:pt>
    <dgm:pt modelId="{3EF28256-99FD-4056-94AF-2A1230BF7D3E}" type="parTrans" cxnId="{D41AD55A-946C-48C6-8FD0-4F613AE5B455}">
      <dgm:prSet/>
      <dgm:spPr/>
      <dgm:t>
        <a:bodyPr/>
        <a:lstStyle/>
        <a:p>
          <a:endParaRPr lang="es-EC" sz="2000"/>
        </a:p>
      </dgm:t>
    </dgm:pt>
    <dgm:pt modelId="{E36676F3-AE50-412D-89AA-96A7F7932B3E}" type="sibTrans" cxnId="{D41AD55A-946C-48C6-8FD0-4F613AE5B455}">
      <dgm:prSet/>
      <dgm:spPr/>
      <dgm:t>
        <a:bodyPr/>
        <a:lstStyle/>
        <a:p>
          <a:endParaRPr lang="es-EC" sz="2000"/>
        </a:p>
      </dgm:t>
    </dgm:pt>
    <dgm:pt modelId="{2AB70F48-B7CE-4C80-96EC-9FF9C6814E8B}" type="pres">
      <dgm:prSet presAssocID="{6D1ADCCE-A23E-46CA-8320-0B28D022BB3E}" presName="outerComposite" presStyleCnt="0">
        <dgm:presLayoutVars>
          <dgm:chMax val="5"/>
          <dgm:dir/>
          <dgm:resizeHandles val="exact"/>
        </dgm:presLayoutVars>
      </dgm:prSet>
      <dgm:spPr/>
      <dgm:t>
        <a:bodyPr/>
        <a:lstStyle/>
        <a:p>
          <a:endParaRPr lang="es-EC"/>
        </a:p>
      </dgm:t>
    </dgm:pt>
    <dgm:pt modelId="{33907535-733E-465A-BB6C-D49DC4B1C4FD}" type="pres">
      <dgm:prSet presAssocID="{6D1ADCCE-A23E-46CA-8320-0B28D022BB3E}" presName="dummyMaxCanvas" presStyleCnt="0">
        <dgm:presLayoutVars/>
      </dgm:prSet>
      <dgm:spPr/>
    </dgm:pt>
    <dgm:pt modelId="{928ADF3D-DC93-4145-89F5-3E24F9EFDF95}" type="pres">
      <dgm:prSet presAssocID="{6D1ADCCE-A23E-46CA-8320-0B28D022BB3E}" presName="FiveNodes_1" presStyleLbl="node1" presStyleIdx="0" presStyleCnt="5">
        <dgm:presLayoutVars>
          <dgm:bulletEnabled val="1"/>
        </dgm:presLayoutVars>
      </dgm:prSet>
      <dgm:spPr/>
      <dgm:t>
        <a:bodyPr/>
        <a:lstStyle/>
        <a:p>
          <a:endParaRPr lang="es-EC"/>
        </a:p>
      </dgm:t>
    </dgm:pt>
    <dgm:pt modelId="{63BCF9A8-945D-47D3-A506-6E58EEC5CD48}" type="pres">
      <dgm:prSet presAssocID="{6D1ADCCE-A23E-46CA-8320-0B28D022BB3E}" presName="FiveNodes_2" presStyleLbl="node1" presStyleIdx="1" presStyleCnt="5">
        <dgm:presLayoutVars>
          <dgm:bulletEnabled val="1"/>
        </dgm:presLayoutVars>
      </dgm:prSet>
      <dgm:spPr/>
      <dgm:t>
        <a:bodyPr/>
        <a:lstStyle/>
        <a:p>
          <a:endParaRPr lang="es-EC"/>
        </a:p>
      </dgm:t>
    </dgm:pt>
    <dgm:pt modelId="{067155B5-3529-4278-B6C6-0CD635F9261C}" type="pres">
      <dgm:prSet presAssocID="{6D1ADCCE-A23E-46CA-8320-0B28D022BB3E}" presName="FiveNodes_3" presStyleLbl="node1" presStyleIdx="2" presStyleCnt="5">
        <dgm:presLayoutVars>
          <dgm:bulletEnabled val="1"/>
        </dgm:presLayoutVars>
      </dgm:prSet>
      <dgm:spPr/>
      <dgm:t>
        <a:bodyPr/>
        <a:lstStyle/>
        <a:p>
          <a:endParaRPr lang="es-EC"/>
        </a:p>
      </dgm:t>
    </dgm:pt>
    <dgm:pt modelId="{243A1DAD-913C-4AE8-A4A2-F9AB2106DA0D}" type="pres">
      <dgm:prSet presAssocID="{6D1ADCCE-A23E-46CA-8320-0B28D022BB3E}" presName="FiveNodes_4" presStyleLbl="node1" presStyleIdx="3" presStyleCnt="5">
        <dgm:presLayoutVars>
          <dgm:bulletEnabled val="1"/>
        </dgm:presLayoutVars>
      </dgm:prSet>
      <dgm:spPr/>
      <dgm:t>
        <a:bodyPr/>
        <a:lstStyle/>
        <a:p>
          <a:endParaRPr lang="es-EC"/>
        </a:p>
      </dgm:t>
    </dgm:pt>
    <dgm:pt modelId="{43FDDCD4-4155-4B61-A510-E346086885D2}" type="pres">
      <dgm:prSet presAssocID="{6D1ADCCE-A23E-46CA-8320-0B28D022BB3E}" presName="FiveNodes_5" presStyleLbl="node1" presStyleIdx="4" presStyleCnt="5">
        <dgm:presLayoutVars>
          <dgm:bulletEnabled val="1"/>
        </dgm:presLayoutVars>
      </dgm:prSet>
      <dgm:spPr/>
      <dgm:t>
        <a:bodyPr/>
        <a:lstStyle/>
        <a:p>
          <a:endParaRPr lang="es-EC"/>
        </a:p>
      </dgm:t>
    </dgm:pt>
    <dgm:pt modelId="{91F963EA-8ADB-4A6B-B466-BE93BB8015EF}" type="pres">
      <dgm:prSet presAssocID="{6D1ADCCE-A23E-46CA-8320-0B28D022BB3E}" presName="FiveConn_1-2" presStyleLbl="fgAccFollowNode1" presStyleIdx="0" presStyleCnt="4">
        <dgm:presLayoutVars>
          <dgm:bulletEnabled val="1"/>
        </dgm:presLayoutVars>
      </dgm:prSet>
      <dgm:spPr/>
      <dgm:t>
        <a:bodyPr/>
        <a:lstStyle/>
        <a:p>
          <a:endParaRPr lang="es-EC"/>
        </a:p>
      </dgm:t>
    </dgm:pt>
    <dgm:pt modelId="{BD68452D-0A56-467D-86A0-8013D31687CC}" type="pres">
      <dgm:prSet presAssocID="{6D1ADCCE-A23E-46CA-8320-0B28D022BB3E}" presName="FiveConn_2-3" presStyleLbl="fgAccFollowNode1" presStyleIdx="1" presStyleCnt="4">
        <dgm:presLayoutVars>
          <dgm:bulletEnabled val="1"/>
        </dgm:presLayoutVars>
      </dgm:prSet>
      <dgm:spPr/>
      <dgm:t>
        <a:bodyPr/>
        <a:lstStyle/>
        <a:p>
          <a:endParaRPr lang="es-EC"/>
        </a:p>
      </dgm:t>
    </dgm:pt>
    <dgm:pt modelId="{3A01F849-DD8E-4B9F-AA35-7F65ABF0F425}" type="pres">
      <dgm:prSet presAssocID="{6D1ADCCE-A23E-46CA-8320-0B28D022BB3E}" presName="FiveConn_3-4" presStyleLbl="fgAccFollowNode1" presStyleIdx="2" presStyleCnt="4">
        <dgm:presLayoutVars>
          <dgm:bulletEnabled val="1"/>
        </dgm:presLayoutVars>
      </dgm:prSet>
      <dgm:spPr/>
      <dgm:t>
        <a:bodyPr/>
        <a:lstStyle/>
        <a:p>
          <a:endParaRPr lang="es-EC"/>
        </a:p>
      </dgm:t>
    </dgm:pt>
    <dgm:pt modelId="{D1153932-F7B7-420C-A54C-33E57E54FAED}" type="pres">
      <dgm:prSet presAssocID="{6D1ADCCE-A23E-46CA-8320-0B28D022BB3E}" presName="FiveConn_4-5" presStyleLbl="fgAccFollowNode1" presStyleIdx="3" presStyleCnt="4">
        <dgm:presLayoutVars>
          <dgm:bulletEnabled val="1"/>
        </dgm:presLayoutVars>
      </dgm:prSet>
      <dgm:spPr/>
      <dgm:t>
        <a:bodyPr/>
        <a:lstStyle/>
        <a:p>
          <a:endParaRPr lang="es-EC"/>
        </a:p>
      </dgm:t>
    </dgm:pt>
    <dgm:pt modelId="{3731DFA7-6FE9-4D37-9757-FC6F22B36657}" type="pres">
      <dgm:prSet presAssocID="{6D1ADCCE-A23E-46CA-8320-0B28D022BB3E}" presName="FiveNodes_1_text" presStyleLbl="node1" presStyleIdx="4" presStyleCnt="5">
        <dgm:presLayoutVars>
          <dgm:bulletEnabled val="1"/>
        </dgm:presLayoutVars>
      </dgm:prSet>
      <dgm:spPr/>
      <dgm:t>
        <a:bodyPr/>
        <a:lstStyle/>
        <a:p>
          <a:endParaRPr lang="es-EC"/>
        </a:p>
      </dgm:t>
    </dgm:pt>
    <dgm:pt modelId="{9208F97E-083E-4542-AA06-F17DC5DBA4A9}" type="pres">
      <dgm:prSet presAssocID="{6D1ADCCE-A23E-46CA-8320-0B28D022BB3E}" presName="FiveNodes_2_text" presStyleLbl="node1" presStyleIdx="4" presStyleCnt="5">
        <dgm:presLayoutVars>
          <dgm:bulletEnabled val="1"/>
        </dgm:presLayoutVars>
      </dgm:prSet>
      <dgm:spPr/>
      <dgm:t>
        <a:bodyPr/>
        <a:lstStyle/>
        <a:p>
          <a:endParaRPr lang="es-EC"/>
        </a:p>
      </dgm:t>
    </dgm:pt>
    <dgm:pt modelId="{AE0A4E32-F781-4558-9C7C-8CCAED13C995}" type="pres">
      <dgm:prSet presAssocID="{6D1ADCCE-A23E-46CA-8320-0B28D022BB3E}" presName="FiveNodes_3_text" presStyleLbl="node1" presStyleIdx="4" presStyleCnt="5">
        <dgm:presLayoutVars>
          <dgm:bulletEnabled val="1"/>
        </dgm:presLayoutVars>
      </dgm:prSet>
      <dgm:spPr/>
      <dgm:t>
        <a:bodyPr/>
        <a:lstStyle/>
        <a:p>
          <a:endParaRPr lang="es-EC"/>
        </a:p>
      </dgm:t>
    </dgm:pt>
    <dgm:pt modelId="{984D7F10-EA9D-48D6-8EA2-7EF33ECC73C6}" type="pres">
      <dgm:prSet presAssocID="{6D1ADCCE-A23E-46CA-8320-0B28D022BB3E}" presName="FiveNodes_4_text" presStyleLbl="node1" presStyleIdx="4" presStyleCnt="5">
        <dgm:presLayoutVars>
          <dgm:bulletEnabled val="1"/>
        </dgm:presLayoutVars>
      </dgm:prSet>
      <dgm:spPr/>
      <dgm:t>
        <a:bodyPr/>
        <a:lstStyle/>
        <a:p>
          <a:endParaRPr lang="es-EC"/>
        </a:p>
      </dgm:t>
    </dgm:pt>
    <dgm:pt modelId="{EA667BC6-3FC2-4BCE-9506-2A5E7E5A06B9}" type="pres">
      <dgm:prSet presAssocID="{6D1ADCCE-A23E-46CA-8320-0B28D022BB3E}" presName="FiveNodes_5_text" presStyleLbl="node1" presStyleIdx="4" presStyleCnt="5">
        <dgm:presLayoutVars>
          <dgm:bulletEnabled val="1"/>
        </dgm:presLayoutVars>
      </dgm:prSet>
      <dgm:spPr/>
      <dgm:t>
        <a:bodyPr/>
        <a:lstStyle/>
        <a:p>
          <a:endParaRPr lang="es-EC"/>
        </a:p>
      </dgm:t>
    </dgm:pt>
  </dgm:ptLst>
  <dgm:cxnLst>
    <dgm:cxn modelId="{10CCA8CF-0807-4328-9D41-5CF6871D3E41}" type="presOf" srcId="{BC4B4C20-07C2-48E1-9D51-4E867930F1EE}" destId="{EA667BC6-3FC2-4BCE-9506-2A5E7E5A06B9}" srcOrd="1" destOrd="0" presId="urn:microsoft.com/office/officeart/2005/8/layout/vProcess5"/>
    <dgm:cxn modelId="{FE820740-1252-4AE2-8C63-F0AF299205D4}" type="presOf" srcId="{94D7764C-2320-4DE1-9B32-177F7AAD7E88}" destId="{91F963EA-8ADB-4A6B-B466-BE93BB8015EF}" srcOrd="0" destOrd="0" presId="urn:microsoft.com/office/officeart/2005/8/layout/vProcess5"/>
    <dgm:cxn modelId="{D41AD55A-946C-48C6-8FD0-4F613AE5B455}" srcId="{6D1ADCCE-A23E-46CA-8320-0B28D022BB3E}" destId="{BC4B4C20-07C2-48E1-9D51-4E867930F1EE}" srcOrd="4" destOrd="0" parTransId="{3EF28256-99FD-4056-94AF-2A1230BF7D3E}" sibTransId="{E36676F3-AE50-412D-89AA-96A7F7932B3E}"/>
    <dgm:cxn modelId="{E7DBA616-2AF2-412C-B983-DF1AC43F87A9}" type="presOf" srcId="{DDF73FF1-73DF-4E8F-9E8E-5A191212FAB8}" destId="{63BCF9A8-945D-47D3-A506-6E58EEC5CD48}" srcOrd="0" destOrd="0" presId="urn:microsoft.com/office/officeart/2005/8/layout/vProcess5"/>
    <dgm:cxn modelId="{62F65A4C-63FB-4009-9786-6165F17B131D}" type="presOf" srcId="{94B6381B-FC16-4627-A764-0C6930E19560}" destId="{3731DFA7-6FE9-4D37-9757-FC6F22B36657}" srcOrd="1" destOrd="0" presId="urn:microsoft.com/office/officeart/2005/8/layout/vProcess5"/>
    <dgm:cxn modelId="{4EBEE5FB-DDE5-4CE0-90C7-70A190A946DD}" srcId="{6D1ADCCE-A23E-46CA-8320-0B28D022BB3E}" destId="{94B6381B-FC16-4627-A764-0C6930E19560}" srcOrd="0" destOrd="0" parTransId="{7C678B75-C928-43ED-8597-7C46A18F2E07}" sibTransId="{94D7764C-2320-4DE1-9B32-177F7AAD7E88}"/>
    <dgm:cxn modelId="{8A666FF7-FD24-4D87-AE1F-C19A3F9AE764}" srcId="{6D1ADCCE-A23E-46CA-8320-0B28D022BB3E}" destId="{DDF73FF1-73DF-4E8F-9E8E-5A191212FAB8}" srcOrd="1" destOrd="0" parTransId="{6D708FE3-7042-4BA9-9A21-8F59E943A8A9}" sibTransId="{2719F943-A7C6-463B-B3D8-8E30DEE59665}"/>
    <dgm:cxn modelId="{2ABE4098-BC7C-4D3E-8415-A885FC712431}" type="presOf" srcId="{7E2CE9AB-BAB1-4228-B5FD-C8FD3AB94210}" destId="{D1153932-F7B7-420C-A54C-33E57E54FAED}" srcOrd="0" destOrd="0" presId="urn:microsoft.com/office/officeart/2005/8/layout/vProcess5"/>
    <dgm:cxn modelId="{4C7F8BBD-48D4-4AE5-9E80-637E43A7235E}" type="presOf" srcId="{D3C83733-3F35-4AE8-BD99-108240F5C8C6}" destId="{AE0A4E32-F781-4558-9C7C-8CCAED13C995}" srcOrd="1" destOrd="0" presId="urn:microsoft.com/office/officeart/2005/8/layout/vProcess5"/>
    <dgm:cxn modelId="{787DA657-AE69-4230-8621-A910CE1D447C}" type="presOf" srcId="{2719F943-A7C6-463B-B3D8-8E30DEE59665}" destId="{BD68452D-0A56-467D-86A0-8013D31687CC}" srcOrd="0" destOrd="0" presId="urn:microsoft.com/office/officeart/2005/8/layout/vProcess5"/>
    <dgm:cxn modelId="{0241C637-3E17-4331-9BE5-1748DE8C5824}" type="presOf" srcId="{94B6381B-FC16-4627-A764-0C6930E19560}" destId="{928ADF3D-DC93-4145-89F5-3E24F9EFDF95}" srcOrd="0" destOrd="0" presId="urn:microsoft.com/office/officeart/2005/8/layout/vProcess5"/>
    <dgm:cxn modelId="{B6E31290-7B35-4F97-BACB-5066B5E40FCE}" srcId="{6D1ADCCE-A23E-46CA-8320-0B28D022BB3E}" destId="{D3C83733-3F35-4AE8-BD99-108240F5C8C6}" srcOrd="2" destOrd="0" parTransId="{5F177C64-F258-4E15-9D31-7E1CB6E0E839}" sibTransId="{6F1DF8F8-6D08-45B2-AA8E-2A12069E3794}"/>
    <dgm:cxn modelId="{1FAE2DEA-2711-4BCA-AE72-948830BEBF9B}" type="presOf" srcId="{928C6ABE-AD17-492B-84D1-9718F9C7947A}" destId="{984D7F10-EA9D-48D6-8EA2-7EF33ECC73C6}" srcOrd="1" destOrd="0" presId="urn:microsoft.com/office/officeart/2005/8/layout/vProcess5"/>
    <dgm:cxn modelId="{28EE9934-5C1F-4F64-878E-E4117BEF7A5E}" type="presOf" srcId="{D3C83733-3F35-4AE8-BD99-108240F5C8C6}" destId="{067155B5-3529-4278-B6C6-0CD635F9261C}" srcOrd="0" destOrd="0" presId="urn:microsoft.com/office/officeart/2005/8/layout/vProcess5"/>
    <dgm:cxn modelId="{DA41D810-91B8-4248-B84A-3EBA41DE1E0D}" type="presOf" srcId="{928C6ABE-AD17-492B-84D1-9718F9C7947A}" destId="{243A1DAD-913C-4AE8-A4A2-F9AB2106DA0D}" srcOrd="0" destOrd="0" presId="urn:microsoft.com/office/officeart/2005/8/layout/vProcess5"/>
    <dgm:cxn modelId="{00FF3DD6-2341-4DE2-927B-D8DAD5E5F6F1}" type="presOf" srcId="{DDF73FF1-73DF-4E8F-9E8E-5A191212FAB8}" destId="{9208F97E-083E-4542-AA06-F17DC5DBA4A9}" srcOrd="1" destOrd="0" presId="urn:microsoft.com/office/officeart/2005/8/layout/vProcess5"/>
    <dgm:cxn modelId="{87475F7A-6A44-4847-A402-07D6EB54FFED}" srcId="{6D1ADCCE-A23E-46CA-8320-0B28D022BB3E}" destId="{928C6ABE-AD17-492B-84D1-9718F9C7947A}" srcOrd="3" destOrd="0" parTransId="{B3E6D0B5-D373-4E03-BF6F-E4599066CCA4}" sibTransId="{7E2CE9AB-BAB1-4228-B5FD-C8FD3AB94210}"/>
    <dgm:cxn modelId="{F7429AFD-C1C6-484F-965A-F18EDE82FE55}" type="presOf" srcId="{BC4B4C20-07C2-48E1-9D51-4E867930F1EE}" destId="{43FDDCD4-4155-4B61-A510-E346086885D2}" srcOrd="0" destOrd="0" presId="urn:microsoft.com/office/officeart/2005/8/layout/vProcess5"/>
    <dgm:cxn modelId="{CA37C4EC-E4A9-4407-9360-5A50A69D5EC0}" type="presOf" srcId="{6F1DF8F8-6D08-45B2-AA8E-2A12069E3794}" destId="{3A01F849-DD8E-4B9F-AA35-7F65ABF0F425}" srcOrd="0" destOrd="0" presId="urn:microsoft.com/office/officeart/2005/8/layout/vProcess5"/>
    <dgm:cxn modelId="{1ACE94EC-ED89-4F45-9942-39C877C8E29A}" type="presOf" srcId="{6D1ADCCE-A23E-46CA-8320-0B28D022BB3E}" destId="{2AB70F48-B7CE-4C80-96EC-9FF9C6814E8B}" srcOrd="0" destOrd="0" presId="urn:microsoft.com/office/officeart/2005/8/layout/vProcess5"/>
    <dgm:cxn modelId="{B310C6F7-B9AB-44FF-957C-34DBC5E370C0}" type="presParOf" srcId="{2AB70F48-B7CE-4C80-96EC-9FF9C6814E8B}" destId="{33907535-733E-465A-BB6C-D49DC4B1C4FD}" srcOrd="0" destOrd="0" presId="urn:microsoft.com/office/officeart/2005/8/layout/vProcess5"/>
    <dgm:cxn modelId="{3E2E6E66-FCD8-40AB-B314-E5EED628C9BA}" type="presParOf" srcId="{2AB70F48-B7CE-4C80-96EC-9FF9C6814E8B}" destId="{928ADF3D-DC93-4145-89F5-3E24F9EFDF95}" srcOrd="1" destOrd="0" presId="urn:microsoft.com/office/officeart/2005/8/layout/vProcess5"/>
    <dgm:cxn modelId="{F2E16158-0861-4D88-B9F9-60BE611474C3}" type="presParOf" srcId="{2AB70F48-B7CE-4C80-96EC-9FF9C6814E8B}" destId="{63BCF9A8-945D-47D3-A506-6E58EEC5CD48}" srcOrd="2" destOrd="0" presId="urn:microsoft.com/office/officeart/2005/8/layout/vProcess5"/>
    <dgm:cxn modelId="{EE42AF5F-53CD-4457-902D-B657E3754FB5}" type="presParOf" srcId="{2AB70F48-B7CE-4C80-96EC-9FF9C6814E8B}" destId="{067155B5-3529-4278-B6C6-0CD635F9261C}" srcOrd="3" destOrd="0" presId="urn:microsoft.com/office/officeart/2005/8/layout/vProcess5"/>
    <dgm:cxn modelId="{E8CB4EDC-42B8-412C-AF1F-FE1B365649A6}" type="presParOf" srcId="{2AB70F48-B7CE-4C80-96EC-9FF9C6814E8B}" destId="{243A1DAD-913C-4AE8-A4A2-F9AB2106DA0D}" srcOrd="4" destOrd="0" presId="urn:microsoft.com/office/officeart/2005/8/layout/vProcess5"/>
    <dgm:cxn modelId="{ECB22E99-55F0-4C01-ABAB-2D409178D0F8}" type="presParOf" srcId="{2AB70F48-B7CE-4C80-96EC-9FF9C6814E8B}" destId="{43FDDCD4-4155-4B61-A510-E346086885D2}" srcOrd="5" destOrd="0" presId="urn:microsoft.com/office/officeart/2005/8/layout/vProcess5"/>
    <dgm:cxn modelId="{3FA114F9-C6A9-4636-B00E-B53697448D00}" type="presParOf" srcId="{2AB70F48-B7CE-4C80-96EC-9FF9C6814E8B}" destId="{91F963EA-8ADB-4A6B-B466-BE93BB8015EF}" srcOrd="6" destOrd="0" presId="urn:microsoft.com/office/officeart/2005/8/layout/vProcess5"/>
    <dgm:cxn modelId="{60F5377C-2FC8-40A8-A49F-58A68E52D0E2}" type="presParOf" srcId="{2AB70F48-B7CE-4C80-96EC-9FF9C6814E8B}" destId="{BD68452D-0A56-467D-86A0-8013D31687CC}" srcOrd="7" destOrd="0" presId="urn:microsoft.com/office/officeart/2005/8/layout/vProcess5"/>
    <dgm:cxn modelId="{0AD803D8-4A93-4ACB-95C6-657BF7543C42}" type="presParOf" srcId="{2AB70F48-B7CE-4C80-96EC-9FF9C6814E8B}" destId="{3A01F849-DD8E-4B9F-AA35-7F65ABF0F425}" srcOrd="8" destOrd="0" presId="urn:microsoft.com/office/officeart/2005/8/layout/vProcess5"/>
    <dgm:cxn modelId="{D523AAFD-3F27-4F8F-BD1F-C1D159195C92}" type="presParOf" srcId="{2AB70F48-B7CE-4C80-96EC-9FF9C6814E8B}" destId="{D1153932-F7B7-420C-A54C-33E57E54FAED}" srcOrd="9" destOrd="0" presId="urn:microsoft.com/office/officeart/2005/8/layout/vProcess5"/>
    <dgm:cxn modelId="{241FF9A2-6867-4CBC-8E4C-3A609FDD5001}" type="presParOf" srcId="{2AB70F48-B7CE-4C80-96EC-9FF9C6814E8B}" destId="{3731DFA7-6FE9-4D37-9757-FC6F22B36657}" srcOrd="10" destOrd="0" presId="urn:microsoft.com/office/officeart/2005/8/layout/vProcess5"/>
    <dgm:cxn modelId="{266945AA-8387-4F45-900D-59EC80B36213}" type="presParOf" srcId="{2AB70F48-B7CE-4C80-96EC-9FF9C6814E8B}" destId="{9208F97E-083E-4542-AA06-F17DC5DBA4A9}" srcOrd="11" destOrd="0" presId="urn:microsoft.com/office/officeart/2005/8/layout/vProcess5"/>
    <dgm:cxn modelId="{D4DFB480-A80C-4863-912E-6589E77F08C4}" type="presParOf" srcId="{2AB70F48-B7CE-4C80-96EC-9FF9C6814E8B}" destId="{AE0A4E32-F781-4558-9C7C-8CCAED13C995}" srcOrd="12" destOrd="0" presId="urn:microsoft.com/office/officeart/2005/8/layout/vProcess5"/>
    <dgm:cxn modelId="{D93022FA-EF56-4452-B2B2-3DC2B3AE797A}" type="presParOf" srcId="{2AB70F48-B7CE-4C80-96EC-9FF9C6814E8B}" destId="{984D7F10-EA9D-48D6-8EA2-7EF33ECC73C6}" srcOrd="13" destOrd="0" presId="urn:microsoft.com/office/officeart/2005/8/layout/vProcess5"/>
    <dgm:cxn modelId="{69409D2C-99A1-4BF4-A6F9-2D55BC8FAA6F}" type="presParOf" srcId="{2AB70F48-B7CE-4C80-96EC-9FF9C6814E8B}" destId="{EA667BC6-3FC2-4BCE-9506-2A5E7E5A06B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C6316FE-DFFA-4364-B872-6BD5738F669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96340B63-E1B6-43B9-AD11-02DF979EB965}">
      <dgm:prSet custT="1"/>
      <dgm:spPr/>
      <dgm:t>
        <a:bodyPr/>
        <a:lstStyle/>
        <a:p>
          <a:r>
            <a:rPr lang="es-EC" sz="2200" b="0" dirty="0"/>
            <a:t>Conocimientos científicos, tecnológicos y humanísticos integrarán el programa para responder a los problemas y ejes de estudio</a:t>
          </a:r>
        </a:p>
      </dgm:t>
    </dgm:pt>
    <dgm:pt modelId="{39790C45-E40B-462C-929D-500FDF07BB0B}" type="parTrans" cxnId="{184322FA-E0C4-478D-A7B6-8C5C95BE6D34}">
      <dgm:prSet/>
      <dgm:spPr/>
      <dgm:t>
        <a:bodyPr/>
        <a:lstStyle/>
        <a:p>
          <a:endParaRPr lang="es-EC" sz="2200" b="0"/>
        </a:p>
      </dgm:t>
    </dgm:pt>
    <dgm:pt modelId="{8D16C551-437F-40CF-BA00-019BA6C35B26}" type="sibTrans" cxnId="{184322FA-E0C4-478D-A7B6-8C5C95BE6D34}">
      <dgm:prSet/>
      <dgm:spPr/>
      <dgm:t>
        <a:bodyPr/>
        <a:lstStyle/>
        <a:p>
          <a:endParaRPr lang="es-EC" sz="2200" b="0"/>
        </a:p>
      </dgm:t>
    </dgm:pt>
    <dgm:pt modelId="{E38217E6-E829-454E-BF64-C0F37F27CCD4}">
      <dgm:prSet custT="1"/>
      <dgm:spPr/>
      <dgm:t>
        <a:bodyPr/>
        <a:lstStyle/>
        <a:p>
          <a:r>
            <a:rPr lang="es-EC" sz="2200" b="0" dirty="0"/>
            <a:t>Los conocimientos responden a las expectativas y necesidades de la sociedad y la planificación nacional</a:t>
          </a:r>
        </a:p>
      </dgm:t>
    </dgm:pt>
    <dgm:pt modelId="{2E802491-4AA8-4D42-B6C9-9CBFFE2591FF}" type="parTrans" cxnId="{3E3AAA58-4021-473A-9C74-B25D02793E53}">
      <dgm:prSet/>
      <dgm:spPr/>
      <dgm:t>
        <a:bodyPr/>
        <a:lstStyle/>
        <a:p>
          <a:endParaRPr lang="es-EC" sz="2200" b="0"/>
        </a:p>
      </dgm:t>
    </dgm:pt>
    <dgm:pt modelId="{95801485-F827-4CC5-B55A-B588FF15A543}" type="sibTrans" cxnId="{3E3AAA58-4021-473A-9C74-B25D02793E53}">
      <dgm:prSet/>
      <dgm:spPr/>
      <dgm:t>
        <a:bodyPr/>
        <a:lstStyle/>
        <a:p>
          <a:endParaRPr lang="es-EC" sz="2200" b="0"/>
        </a:p>
      </dgm:t>
    </dgm:pt>
    <dgm:pt modelId="{140B2CA0-26AB-481A-9B40-643B883AF591}">
      <dgm:prSet custT="1"/>
      <dgm:spPr/>
      <dgm:t>
        <a:bodyPr/>
        <a:lstStyle/>
        <a:p>
          <a:r>
            <a:rPr lang="es-EC" sz="2200" b="0" dirty="0"/>
            <a:t>Aporte del programa a la comprensión y/o solución de los problemas y tensiones, locales y nacionales</a:t>
          </a:r>
        </a:p>
      </dgm:t>
    </dgm:pt>
    <dgm:pt modelId="{210EFD7D-16FC-4678-8C9D-79B6225D2674}" type="parTrans" cxnId="{463459F0-92B7-4BCB-8275-4BFE216CF6F1}">
      <dgm:prSet/>
      <dgm:spPr/>
      <dgm:t>
        <a:bodyPr/>
        <a:lstStyle/>
        <a:p>
          <a:endParaRPr lang="es-EC" sz="2200" b="0"/>
        </a:p>
      </dgm:t>
    </dgm:pt>
    <dgm:pt modelId="{405686B0-9869-426D-8BE5-2999FAEEA7E5}" type="sibTrans" cxnId="{463459F0-92B7-4BCB-8275-4BFE216CF6F1}">
      <dgm:prSet/>
      <dgm:spPr/>
      <dgm:t>
        <a:bodyPr/>
        <a:lstStyle/>
        <a:p>
          <a:endParaRPr lang="es-EC" sz="2200" b="0"/>
        </a:p>
      </dgm:t>
    </dgm:pt>
    <dgm:pt modelId="{3C630DB0-474D-4ADD-BF64-644EA0614057}">
      <dgm:prSet custT="1"/>
      <dgm:spPr/>
      <dgm:t>
        <a:bodyPr/>
        <a:lstStyle/>
        <a:p>
          <a:r>
            <a:rPr lang="es-EC" sz="2200" b="0" dirty="0"/>
            <a:t>Relación del modelo de investigación con las políticas nacionales de ciencia, tecnología e innovación nacional y regional</a:t>
          </a:r>
        </a:p>
      </dgm:t>
    </dgm:pt>
    <dgm:pt modelId="{C3CE4220-FEDB-4579-A528-0C62D9CC49F0}" type="parTrans" cxnId="{5BF9AE70-596F-4388-B733-06EE43C580B9}">
      <dgm:prSet/>
      <dgm:spPr/>
      <dgm:t>
        <a:bodyPr/>
        <a:lstStyle/>
        <a:p>
          <a:endParaRPr lang="es-EC" sz="2200" b="0"/>
        </a:p>
      </dgm:t>
    </dgm:pt>
    <dgm:pt modelId="{8D1B85D4-DFC3-4E13-9A1F-64F3636D712C}" type="sibTrans" cxnId="{5BF9AE70-596F-4388-B733-06EE43C580B9}">
      <dgm:prSet/>
      <dgm:spPr/>
      <dgm:t>
        <a:bodyPr/>
        <a:lstStyle/>
        <a:p>
          <a:endParaRPr lang="es-EC" sz="2200" b="0"/>
        </a:p>
      </dgm:t>
    </dgm:pt>
    <dgm:pt modelId="{658BBC58-47C2-4B7A-980A-69CD7FFDE208}">
      <dgm:prSet custT="1"/>
      <dgm:spPr/>
      <dgm:t>
        <a:bodyPr/>
        <a:lstStyle/>
        <a:p>
          <a:r>
            <a:rPr lang="es-EC" sz="2200" b="0" dirty="0"/>
            <a:t>Disciplinas y métodos de organización del conocimiento</a:t>
          </a:r>
        </a:p>
      </dgm:t>
    </dgm:pt>
    <dgm:pt modelId="{280055A9-FCB9-404F-896D-CD6DB7423C66}" type="parTrans" cxnId="{9A54B77B-9AD8-446E-9913-01604C499DF6}">
      <dgm:prSet/>
      <dgm:spPr/>
      <dgm:t>
        <a:bodyPr/>
        <a:lstStyle/>
        <a:p>
          <a:endParaRPr lang="es-EC" sz="2200" b="0"/>
        </a:p>
      </dgm:t>
    </dgm:pt>
    <dgm:pt modelId="{FF79898A-C572-4EF6-BF39-B8D81621E5F7}" type="sibTrans" cxnId="{9A54B77B-9AD8-446E-9913-01604C499DF6}">
      <dgm:prSet/>
      <dgm:spPr/>
      <dgm:t>
        <a:bodyPr/>
        <a:lstStyle/>
        <a:p>
          <a:endParaRPr lang="es-EC" sz="2200" b="0"/>
        </a:p>
      </dgm:t>
    </dgm:pt>
    <dgm:pt modelId="{D00FCCAC-2DC6-4AF5-8EBE-EF6A1674EFDB}" type="pres">
      <dgm:prSet presAssocID="{5C6316FE-DFFA-4364-B872-6BD5738F669D}" presName="Name0" presStyleCnt="0">
        <dgm:presLayoutVars>
          <dgm:chMax val="7"/>
          <dgm:chPref val="7"/>
          <dgm:dir/>
        </dgm:presLayoutVars>
      </dgm:prSet>
      <dgm:spPr/>
      <dgm:t>
        <a:bodyPr/>
        <a:lstStyle/>
        <a:p>
          <a:endParaRPr lang="es-EC"/>
        </a:p>
      </dgm:t>
    </dgm:pt>
    <dgm:pt modelId="{CCE84159-9496-4897-A205-08E57FE4830A}" type="pres">
      <dgm:prSet presAssocID="{5C6316FE-DFFA-4364-B872-6BD5738F669D}" presName="Name1" presStyleCnt="0"/>
      <dgm:spPr/>
    </dgm:pt>
    <dgm:pt modelId="{8308E56C-2319-4488-9F3D-9431C0083ED0}" type="pres">
      <dgm:prSet presAssocID="{5C6316FE-DFFA-4364-B872-6BD5738F669D}" presName="cycle" presStyleCnt="0"/>
      <dgm:spPr/>
    </dgm:pt>
    <dgm:pt modelId="{5694EEE8-B847-4EBD-92A7-82957E0235A6}" type="pres">
      <dgm:prSet presAssocID="{5C6316FE-DFFA-4364-B872-6BD5738F669D}" presName="srcNode" presStyleLbl="node1" presStyleIdx="0" presStyleCnt="5"/>
      <dgm:spPr/>
    </dgm:pt>
    <dgm:pt modelId="{C730BF5D-AACA-470D-88B7-4E776470F82D}" type="pres">
      <dgm:prSet presAssocID="{5C6316FE-DFFA-4364-B872-6BD5738F669D}" presName="conn" presStyleLbl="parChTrans1D2" presStyleIdx="0" presStyleCnt="1"/>
      <dgm:spPr/>
      <dgm:t>
        <a:bodyPr/>
        <a:lstStyle/>
        <a:p>
          <a:endParaRPr lang="es-EC"/>
        </a:p>
      </dgm:t>
    </dgm:pt>
    <dgm:pt modelId="{4D3855C0-4EF2-49C8-85FE-E3F9A091094C}" type="pres">
      <dgm:prSet presAssocID="{5C6316FE-DFFA-4364-B872-6BD5738F669D}" presName="extraNode" presStyleLbl="node1" presStyleIdx="0" presStyleCnt="5"/>
      <dgm:spPr/>
    </dgm:pt>
    <dgm:pt modelId="{6C0DB247-26DC-44DB-AAED-835FD45CCFDC}" type="pres">
      <dgm:prSet presAssocID="{5C6316FE-DFFA-4364-B872-6BD5738F669D}" presName="dstNode" presStyleLbl="node1" presStyleIdx="0" presStyleCnt="5"/>
      <dgm:spPr/>
    </dgm:pt>
    <dgm:pt modelId="{94E2019F-B4E3-44C5-A23D-7682E992CC75}" type="pres">
      <dgm:prSet presAssocID="{96340B63-E1B6-43B9-AD11-02DF979EB965}" presName="text_1" presStyleLbl="node1" presStyleIdx="0" presStyleCnt="5">
        <dgm:presLayoutVars>
          <dgm:bulletEnabled val="1"/>
        </dgm:presLayoutVars>
      </dgm:prSet>
      <dgm:spPr/>
      <dgm:t>
        <a:bodyPr/>
        <a:lstStyle/>
        <a:p>
          <a:endParaRPr lang="es-EC"/>
        </a:p>
      </dgm:t>
    </dgm:pt>
    <dgm:pt modelId="{BA4737C8-53CE-4982-9DBB-F8158B18211B}" type="pres">
      <dgm:prSet presAssocID="{96340B63-E1B6-43B9-AD11-02DF979EB965}" presName="accent_1" presStyleCnt="0"/>
      <dgm:spPr/>
    </dgm:pt>
    <dgm:pt modelId="{508B92B0-8AC6-480C-9A99-26445C561D84}" type="pres">
      <dgm:prSet presAssocID="{96340B63-E1B6-43B9-AD11-02DF979EB965}" presName="accentRepeatNode" presStyleLbl="solidFgAcc1" presStyleIdx="0" presStyleCnt="5"/>
      <dgm:spPr/>
    </dgm:pt>
    <dgm:pt modelId="{BDA8913F-9467-45BA-86DA-EBE3769F72BB}" type="pres">
      <dgm:prSet presAssocID="{E38217E6-E829-454E-BF64-C0F37F27CCD4}" presName="text_2" presStyleLbl="node1" presStyleIdx="1" presStyleCnt="5" custLinFactNeighborX="-139" custLinFactNeighborY="-3464">
        <dgm:presLayoutVars>
          <dgm:bulletEnabled val="1"/>
        </dgm:presLayoutVars>
      </dgm:prSet>
      <dgm:spPr/>
      <dgm:t>
        <a:bodyPr/>
        <a:lstStyle/>
        <a:p>
          <a:endParaRPr lang="es-EC"/>
        </a:p>
      </dgm:t>
    </dgm:pt>
    <dgm:pt modelId="{7026779B-A5F9-4AB0-8C8D-332F41937FDD}" type="pres">
      <dgm:prSet presAssocID="{E38217E6-E829-454E-BF64-C0F37F27CCD4}" presName="accent_2" presStyleCnt="0"/>
      <dgm:spPr/>
    </dgm:pt>
    <dgm:pt modelId="{30212EE6-12C5-461D-A945-DA22AD06C753}" type="pres">
      <dgm:prSet presAssocID="{E38217E6-E829-454E-BF64-C0F37F27CCD4}" presName="accentRepeatNode" presStyleLbl="solidFgAcc1" presStyleIdx="1" presStyleCnt="5"/>
      <dgm:spPr/>
    </dgm:pt>
    <dgm:pt modelId="{FF6061B5-5E72-4CFC-A1B5-C610E8269BFC}" type="pres">
      <dgm:prSet presAssocID="{3C630DB0-474D-4ADD-BF64-644EA0614057}" presName="text_3" presStyleLbl="node1" presStyleIdx="2" presStyleCnt="5">
        <dgm:presLayoutVars>
          <dgm:bulletEnabled val="1"/>
        </dgm:presLayoutVars>
      </dgm:prSet>
      <dgm:spPr/>
      <dgm:t>
        <a:bodyPr/>
        <a:lstStyle/>
        <a:p>
          <a:endParaRPr lang="es-EC"/>
        </a:p>
      </dgm:t>
    </dgm:pt>
    <dgm:pt modelId="{C6D10458-040E-4F20-8F30-C2D4B33CB8D8}" type="pres">
      <dgm:prSet presAssocID="{3C630DB0-474D-4ADD-BF64-644EA0614057}" presName="accent_3" presStyleCnt="0"/>
      <dgm:spPr/>
    </dgm:pt>
    <dgm:pt modelId="{94082FDE-3176-4FBE-879C-E8C26754FE50}" type="pres">
      <dgm:prSet presAssocID="{3C630DB0-474D-4ADD-BF64-644EA0614057}" presName="accentRepeatNode" presStyleLbl="solidFgAcc1" presStyleIdx="2" presStyleCnt="5"/>
      <dgm:spPr/>
    </dgm:pt>
    <dgm:pt modelId="{4B071F04-93A1-4715-9F37-5B8DA186A760}" type="pres">
      <dgm:prSet presAssocID="{140B2CA0-26AB-481A-9B40-643B883AF591}" presName="text_4" presStyleLbl="node1" presStyleIdx="3" presStyleCnt="5">
        <dgm:presLayoutVars>
          <dgm:bulletEnabled val="1"/>
        </dgm:presLayoutVars>
      </dgm:prSet>
      <dgm:spPr/>
      <dgm:t>
        <a:bodyPr/>
        <a:lstStyle/>
        <a:p>
          <a:endParaRPr lang="es-EC"/>
        </a:p>
      </dgm:t>
    </dgm:pt>
    <dgm:pt modelId="{FCE76B14-6768-4425-B572-154C8600B7EB}" type="pres">
      <dgm:prSet presAssocID="{140B2CA0-26AB-481A-9B40-643B883AF591}" presName="accent_4" presStyleCnt="0"/>
      <dgm:spPr/>
    </dgm:pt>
    <dgm:pt modelId="{3AC59702-6F0A-4D8B-88D1-AB18096C5332}" type="pres">
      <dgm:prSet presAssocID="{140B2CA0-26AB-481A-9B40-643B883AF591}" presName="accentRepeatNode" presStyleLbl="solidFgAcc1" presStyleIdx="3" presStyleCnt="5"/>
      <dgm:spPr/>
    </dgm:pt>
    <dgm:pt modelId="{34E5F682-6130-4899-B7EA-409E6C1644D9}" type="pres">
      <dgm:prSet presAssocID="{658BBC58-47C2-4B7A-980A-69CD7FFDE208}" presName="text_5" presStyleLbl="node1" presStyleIdx="4" presStyleCnt="5">
        <dgm:presLayoutVars>
          <dgm:bulletEnabled val="1"/>
        </dgm:presLayoutVars>
      </dgm:prSet>
      <dgm:spPr/>
      <dgm:t>
        <a:bodyPr/>
        <a:lstStyle/>
        <a:p>
          <a:endParaRPr lang="es-EC"/>
        </a:p>
      </dgm:t>
    </dgm:pt>
    <dgm:pt modelId="{90B95AE5-B24F-48FB-BB64-9A27DE0B83B5}" type="pres">
      <dgm:prSet presAssocID="{658BBC58-47C2-4B7A-980A-69CD7FFDE208}" presName="accent_5" presStyleCnt="0"/>
      <dgm:spPr/>
    </dgm:pt>
    <dgm:pt modelId="{27970B80-5CA5-48A5-9977-B6CEA932C49A}" type="pres">
      <dgm:prSet presAssocID="{658BBC58-47C2-4B7A-980A-69CD7FFDE208}" presName="accentRepeatNode" presStyleLbl="solidFgAcc1" presStyleIdx="4" presStyleCnt="5"/>
      <dgm:spPr/>
    </dgm:pt>
  </dgm:ptLst>
  <dgm:cxnLst>
    <dgm:cxn modelId="{463459F0-92B7-4BCB-8275-4BFE216CF6F1}" srcId="{5C6316FE-DFFA-4364-B872-6BD5738F669D}" destId="{140B2CA0-26AB-481A-9B40-643B883AF591}" srcOrd="3" destOrd="0" parTransId="{210EFD7D-16FC-4678-8C9D-79B6225D2674}" sibTransId="{405686B0-9869-426D-8BE5-2999FAEEA7E5}"/>
    <dgm:cxn modelId="{D5D04B23-8A83-4C30-A19E-82DB083EAC48}" type="presOf" srcId="{3C630DB0-474D-4ADD-BF64-644EA0614057}" destId="{FF6061B5-5E72-4CFC-A1B5-C610E8269BFC}" srcOrd="0" destOrd="0" presId="urn:microsoft.com/office/officeart/2008/layout/VerticalCurvedList"/>
    <dgm:cxn modelId="{553EDD36-0B12-44E0-BE8A-CC9B76BB105B}" type="presOf" srcId="{140B2CA0-26AB-481A-9B40-643B883AF591}" destId="{4B071F04-93A1-4715-9F37-5B8DA186A760}" srcOrd="0" destOrd="0" presId="urn:microsoft.com/office/officeart/2008/layout/VerticalCurvedList"/>
    <dgm:cxn modelId="{9FD2AB79-CAED-41BA-B713-6118334C7C16}" type="presOf" srcId="{658BBC58-47C2-4B7A-980A-69CD7FFDE208}" destId="{34E5F682-6130-4899-B7EA-409E6C1644D9}" srcOrd="0" destOrd="0" presId="urn:microsoft.com/office/officeart/2008/layout/VerticalCurvedList"/>
    <dgm:cxn modelId="{184322FA-E0C4-478D-A7B6-8C5C95BE6D34}" srcId="{5C6316FE-DFFA-4364-B872-6BD5738F669D}" destId="{96340B63-E1B6-43B9-AD11-02DF979EB965}" srcOrd="0" destOrd="0" parTransId="{39790C45-E40B-462C-929D-500FDF07BB0B}" sibTransId="{8D16C551-437F-40CF-BA00-019BA6C35B26}"/>
    <dgm:cxn modelId="{9A54B77B-9AD8-446E-9913-01604C499DF6}" srcId="{5C6316FE-DFFA-4364-B872-6BD5738F669D}" destId="{658BBC58-47C2-4B7A-980A-69CD7FFDE208}" srcOrd="4" destOrd="0" parTransId="{280055A9-FCB9-404F-896D-CD6DB7423C66}" sibTransId="{FF79898A-C572-4EF6-BF39-B8D81621E5F7}"/>
    <dgm:cxn modelId="{5BF9AE70-596F-4388-B733-06EE43C580B9}" srcId="{5C6316FE-DFFA-4364-B872-6BD5738F669D}" destId="{3C630DB0-474D-4ADD-BF64-644EA0614057}" srcOrd="2" destOrd="0" parTransId="{C3CE4220-FEDB-4579-A528-0C62D9CC49F0}" sibTransId="{8D1B85D4-DFC3-4E13-9A1F-64F3636D712C}"/>
    <dgm:cxn modelId="{2452343F-6BFF-410D-A8EE-BD4505E413AA}" type="presOf" srcId="{96340B63-E1B6-43B9-AD11-02DF979EB965}" destId="{94E2019F-B4E3-44C5-A23D-7682E992CC75}" srcOrd="0" destOrd="0" presId="urn:microsoft.com/office/officeart/2008/layout/VerticalCurvedList"/>
    <dgm:cxn modelId="{3E3AAA58-4021-473A-9C74-B25D02793E53}" srcId="{5C6316FE-DFFA-4364-B872-6BD5738F669D}" destId="{E38217E6-E829-454E-BF64-C0F37F27CCD4}" srcOrd="1" destOrd="0" parTransId="{2E802491-4AA8-4D42-B6C9-9CBFFE2591FF}" sibTransId="{95801485-F827-4CC5-B55A-B588FF15A543}"/>
    <dgm:cxn modelId="{B7090DB6-E5F1-49D9-80D2-33E0CAB782F0}" type="presOf" srcId="{8D16C551-437F-40CF-BA00-019BA6C35B26}" destId="{C730BF5D-AACA-470D-88B7-4E776470F82D}" srcOrd="0" destOrd="0" presId="urn:microsoft.com/office/officeart/2008/layout/VerticalCurvedList"/>
    <dgm:cxn modelId="{8BFBB3F5-5AD2-4D8B-ADDE-9747DE9AF2B0}" type="presOf" srcId="{E38217E6-E829-454E-BF64-C0F37F27CCD4}" destId="{BDA8913F-9467-45BA-86DA-EBE3769F72BB}" srcOrd="0" destOrd="0" presId="urn:microsoft.com/office/officeart/2008/layout/VerticalCurvedList"/>
    <dgm:cxn modelId="{542303B2-913B-4924-B7A9-C8996F70038E}" type="presOf" srcId="{5C6316FE-DFFA-4364-B872-6BD5738F669D}" destId="{D00FCCAC-2DC6-4AF5-8EBE-EF6A1674EFDB}" srcOrd="0" destOrd="0" presId="urn:microsoft.com/office/officeart/2008/layout/VerticalCurvedList"/>
    <dgm:cxn modelId="{8F5D9319-49A1-43A3-9ECC-13433A273758}" type="presParOf" srcId="{D00FCCAC-2DC6-4AF5-8EBE-EF6A1674EFDB}" destId="{CCE84159-9496-4897-A205-08E57FE4830A}" srcOrd="0" destOrd="0" presId="urn:microsoft.com/office/officeart/2008/layout/VerticalCurvedList"/>
    <dgm:cxn modelId="{E0E8F7E3-463A-42B2-A7B5-037CC5C90B1B}" type="presParOf" srcId="{CCE84159-9496-4897-A205-08E57FE4830A}" destId="{8308E56C-2319-4488-9F3D-9431C0083ED0}" srcOrd="0" destOrd="0" presId="urn:microsoft.com/office/officeart/2008/layout/VerticalCurvedList"/>
    <dgm:cxn modelId="{83B1AD24-831B-4135-A81D-B66F757D92A7}" type="presParOf" srcId="{8308E56C-2319-4488-9F3D-9431C0083ED0}" destId="{5694EEE8-B847-4EBD-92A7-82957E0235A6}" srcOrd="0" destOrd="0" presId="urn:microsoft.com/office/officeart/2008/layout/VerticalCurvedList"/>
    <dgm:cxn modelId="{3BB8A8CE-ACBC-4242-A890-34552BB9BD79}" type="presParOf" srcId="{8308E56C-2319-4488-9F3D-9431C0083ED0}" destId="{C730BF5D-AACA-470D-88B7-4E776470F82D}" srcOrd="1" destOrd="0" presId="urn:microsoft.com/office/officeart/2008/layout/VerticalCurvedList"/>
    <dgm:cxn modelId="{DE58E96A-43D8-4DFC-B00C-3AB0EF2334D4}" type="presParOf" srcId="{8308E56C-2319-4488-9F3D-9431C0083ED0}" destId="{4D3855C0-4EF2-49C8-85FE-E3F9A091094C}" srcOrd="2" destOrd="0" presId="urn:microsoft.com/office/officeart/2008/layout/VerticalCurvedList"/>
    <dgm:cxn modelId="{4E91DE9F-2670-4FF9-A15D-365E39D2C04C}" type="presParOf" srcId="{8308E56C-2319-4488-9F3D-9431C0083ED0}" destId="{6C0DB247-26DC-44DB-AAED-835FD45CCFDC}" srcOrd="3" destOrd="0" presId="urn:microsoft.com/office/officeart/2008/layout/VerticalCurvedList"/>
    <dgm:cxn modelId="{C0C6ED0C-7D40-4913-8892-492C762E9955}" type="presParOf" srcId="{CCE84159-9496-4897-A205-08E57FE4830A}" destId="{94E2019F-B4E3-44C5-A23D-7682E992CC75}" srcOrd="1" destOrd="0" presId="urn:microsoft.com/office/officeart/2008/layout/VerticalCurvedList"/>
    <dgm:cxn modelId="{AB16A576-24F7-4E96-9B1B-9C1346C7E203}" type="presParOf" srcId="{CCE84159-9496-4897-A205-08E57FE4830A}" destId="{BA4737C8-53CE-4982-9DBB-F8158B18211B}" srcOrd="2" destOrd="0" presId="urn:microsoft.com/office/officeart/2008/layout/VerticalCurvedList"/>
    <dgm:cxn modelId="{DCBD8438-A27E-4FD2-B5B7-C9CA98D9257B}" type="presParOf" srcId="{BA4737C8-53CE-4982-9DBB-F8158B18211B}" destId="{508B92B0-8AC6-480C-9A99-26445C561D84}" srcOrd="0" destOrd="0" presId="urn:microsoft.com/office/officeart/2008/layout/VerticalCurvedList"/>
    <dgm:cxn modelId="{2DDD2DCF-4E68-4D35-BD4B-F10A97DF3BE4}" type="presParOf" srcId="{CCE84159-9496-4897-A205-08E57FE4830A}" destId="{BDA8913F-9467-45BA-86DA-EBE3769F72BB}" srcOrd="3" destOrd="0" presId="urn:microsoft.com/office/officeart/2008/layout/VerticalCurvedList"/>
    <dgm:cxn modelId="{14FDB4D0-5567-46D8-8814-1E743854464A}" type="presParOf" srcId="{CCE84159-9496-4897-A205-08E57FE4830A}" destId="{7026779B-A5F9-4AB0-8C8D-332F41937FDD}" srcOrd="4" destOrd="0" presId="urn:microsoft.com/office/officeart/2008/layout/VerticalCurvedList"/>
    <dgm:cxn modelId="{4AD05845-E0F2-4D7C-B812-FFBEDA3CD9DF}" type="presParOf" srcId="{7026779B-A5F9-4AB0-8C8D-332F41937FDD}" destId="{30212EE6-12C5-461D-A945-DA22AD06C753}" srcOrd="0" destOrd="0" presId="urn:microsoft.com/office/officeart/2008/layout/VerticalCurvedList"/>
    <dgm:cxn modelId="{10E2EB5D-1EC5-4E92-ACA4-47019CF0D974}" type="presParOf" srcId="{CCE84159-9496-4897-A205-08E57FE4830A}" destId="{FF6061B5-5E72-4CFC-A1B5-C610E8269BFC}" srcOrd="5" destOrd="0" presId="urn:microsoft.com/office/officeart/2008/layout/VerticalCurvedList"/>
    <dgm:cxn modelId="{2BA6C229-EFA2-4C80-9E51-5B04FE40B9A9}" type="presParOf" srcId="{CCE84159-9496-4897-A205-08E57FE4830A}" destId="{C6D10458-040E-4F20-8F30-C2D4B33CB8D8}" srcOrd="6" destOrd="0" presId="urn:microsoft.com/office/officeart/2008/layout/VerticalCurvedList"/>
    <dgm:cxn modelId="{1BF4DDF6-D5C2-4272-AAE1-19D31FB1FC19}" type="presParOf" srcId="{C6D10458-040E-4F20-8F30-C2D4B33CB8D8}" destId="{94082FDE-3176-4FBE-879C-E8C26754FE50}" srcOrd="0" destOrd="0" presId="urn:microsoft.com/office/officeart/2008/layout/VerticalCurvedList"/>
    <dgm:cxn modelId="{89F3016E-8706-4168-827D-0D9EA98EE188}" type="presParOf" srcId="{CCE84159-9496-4897-A205-08E57FE4830A}" destId="{4B071F04-93A1-4715-9F37-5B8DA186A760}" srcOrd="7" destOrd="0" presId="urn:microsoft.com/office/officeart/2008/layout/VerticalCurvedList"/>
    <dgm:cxn modelId="{949E47CD-4AEB-43A5-9E34-DC897A1B760C}" type="presParOf" srcId="{CCE84159-9496-4897-A205-08E57FE4830A}" destId="{FCE76B14-6768-4425-B572-154C8600B7EB}" srcOrd="8" destOrd="0" presId="urn:microsoft.com/office/officeart/2008/layout/VerticalCurvedList"/>
    <dgm:cxn modelId="{AB445921-D533-4785-94EE-566111D4CFE4}" type="presParOf" srcId="{FCE76B14-6768-4425-B572-154C8600B7EB}" destId="{3AC59702-6F0A-4D8B-88D1-AB18096C5332}" srcOrd="0" destOrd="0" presId="urn:microsoft.com/office/officeart/2008/layout/VerticalCurvedList"/>
    <dgm:cxn modelId="{EAFC19DF-6BDF-445F-95BF-87838D065E62}" type="presParOf" srcId="{CCE84159-9496-4897-A205-08E57FE4830A}" destId="{34E5F682-6130-4899-B7EA-409E6C1644D9}" srcOrd="9" destOrd="0" presId="urn:microsoft.com/office/officeart/2008/layout/VerticalCurvedList"/>
    <dgm:cxn modelId="{7F131729-DBE1-41B4-95D3-3C3913245DB3}" type="presParOf" srcId="{CCE84159-9496-4897-A205-08E57FE4830A}" destId="{90B95AE5-B24F-48FB-BB64-9A27DE0B83B5}" srcOrd="10" destOrd="0" presId="urn:microsoft.com/office/officeart/2008/layout/VerticalCurvedList"/>
    <dgm:cxn modelId="{2D8DCDEF-0A77-4B2A-BC7F-0FDE4FA42CC7}" type="presParOf" srcId="{90B95AE5-B24F-48FB-BB64-9A27DE0B83B5}" destId="{27970B80-5CA5-48A5-9977-B6CEA932C49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4852067-45E3-4DDC-B2F3-1EE67F0B8CF7}"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s-EC"/>
        </a:p>
      </dgm:t>
    </dgm:pt>
    <dgm:pt modelId="{66AB9170-DC8B-47A8-BA47-8AB70A852368}">
      <dgm:prSet phldrT="[Texto]" custT="1"/>
      <dgm:spPr/>
      <dgm:t>
        <a:bodyPr/>
        <a:lstStyle/>
        <a:p>
          <a:pPr>
            <a:buFont typeface="Symbol" panose="05050102010706020507" pitchFamily="18" charset="2"/>
            <a:buChar char=""/>
          </a:pPr>
          <a:r>
            <a:rPr lang="es-EC" sz="2000"/>
            <a:t>Inapropiado manejo de software</a:t>
          </a:r>
        </a:p>
      </dgm:t>
    </dgm:pt>
    <dgm:pt modelId="{1271A4CF-091D-4EA1-9D1C-95CEB41B9186}" type="parTrans" cxnId="{CBF4B8B8-B73E-4EAD-8332-75AAA7225F88}">
      <dgm:prSet/>
      <dgm:spPr/>
      <dgm:t>
        <a:bodyPr/>
        <a:lstStyle/>
        <a:p>
          <a:endParaRPr lang="es-EC" sz="2000"/>
        </a:p>
      </dgm:t>
    </dgm:pt>
    <dgm:pt modelId="{642AE303-47E9-4FEC-A793-07D3D982C9A0}" type="sibTrans" cxnId="{CBF4B8B8-B73E-4EAD-8332-75AAA7225F88}">
      <dgm:prSet/>
      <dgm:spPr/>
      <dgm:t>
        <a:bodyPr/>
        <a:lstStyle/>
        <a:p>
          <a:endParaRPr lang="es-EC" sz="2000"/>
        </a:p>
      </dgm:t>
    </dgm:pt>
    <dgm:pt modelId="{E88AA86D-5F35-4229-9C98-309F5B4C07DE}">
      <dgm:prSet custT="1"/>
      <dgm:spPr/>
      <dgm:t>
        <a:bodyPr/>
        <a:lstStyle/>
        <a:p>
          <a:pPr>
            <a:buFont typeface="Symbol" panose="05050102010706020507" pitchFamily="18" charset="2"/>
            <a:buChar char=""/>
          </a:pPr>
          <a:r>
            <a:rPr lang="es-EC" sz="2000"/>
            <a:t>Gestión de información transparente</a:t>
          </a:r>
        </a:p>
      </dgm:t>
    </dgm:pt>
    <dgm:pt modelId="{3B4C2A72-DBC5-4D57-9E87-61A23B9A4697}" type="parTrans" cxnId="{A6007D86-D6E4-42E7-B2D8-86EF91342E43}">
      <dgm:prSet/>
      <dgm:spPr/>
      <dgm:t>
        <a:bodyPr/>
        <a:lstStyle/>
        <a:p>
          <a:endParaRPr lang="es-EC" sz="2000"/>
        </a:p>
      </dgm:t>
    </dgm:pt>
    <dgm:pt modelId="{38552466-EF63-45EB-8304-FF082065DC54}" type="sibTrans" cxnId="{A6007D86-D6E4-42E7-B2D8-86EF91342E43}">
      <dgm:prSet/>
      <dgm:spPr/>
      <dgm:t>
        <a:bodyPr/>
        <a:lstStyle/>
        <a:p>
          <a:endParaRPr lang="es-EC" sz="2000"/>
        </a:p>
      </dgm:t>
    </dgm:pt>
    <dgm:pt modelId="{E6574507-5834-48CD-9672-7D32442F4C54}">
      <dgm:prSet custT="1"/>
      <dgm:spPr/>
      <dgm:t>
        <a:bodyPr/>
        <a:lstStyle/>
        <a:p>
          <a:pPr>
            <a:buFont typeface="Symbol" panose="05050102010706020507" pitchFamily="18" charset="2"/>
            <a:buChar char=""/>
          </a:pPr>
          <a:r>
            <a:rPr lang="es-EC" sz="2000" dirty="0"/>
            <a:t>Inadecuada segregación de funciones</a:t>
          </a:r>
        </a:p>
      </dgm:t>
    </dgm:pt>
    <dgm:pt modelId="{0D381162-63C0-4F23-9AB1-1CBC27294979}" type="parTrans" cxnId="{683E0203-C41B-43C5-B841-F2163BAA8A19}">
      <dgm:prSet/>
      <dgm:spPr/>
      <dgm:t>
        <a:bodyPr/>
        <a:lstStyle/>
        <a:p>
          <a:endParaRPr lang="es-EC" sz="2000"/>
        </a:p>
      </dgm:t>
    </dgm:pt>
    <dgm:pt modelId="{2A6B124A-8C2D-43B4-B29A-AE1A36186CA4}" type="sibTrans" cxnId="{683E0203-C41B-43C5-B841-F2163BAA8A19}">
      <dgm:prSet/>
      <dgm:spPr/>
      <dgm:t>
        <a:bodyPr/>
        <a:lstStyle/>
        <a:p>
          <a:endParaRPr lang="es-EC" sz="2000"/>
        </a:p>
      </dgm:t>
    </dgm:pt>
    <dgm:pt modelId="{61B00A24-E8F3-427D-835A-775C5E55EB3C}">
      <dgm:prSet custT="1"/>
      <dgm:spPr/>
      <dgm:t>
        <a:bodyPr/>
        <a:lstStyle/>
        <a:p>
          <a:pPr>
            <a:buFont typeface="Symbol" panose="05050102010706020507" pitchFamily="18" charset="2"/>
            <a:buChar char=""/>
          </a:pPr>
          <a:r>
            <a:rPr lang="es-EC" sz="2000" dirty="0"/>
            <a:t>Tendencia a la absorción por la forma y patrón común de ejecutar las auditorías</a:t>
          </a:r>
        </a:p>
      </dgm:t>
    </dgm:pt>
    <dgm:pt modelId="{2629C503-34C4-45D3-A933-4E9F4BA161DC}" type="parTrans" cxnId="{E0650F6E-285F-4CA6-8B49-FCA66649D860}">
      <dgm:prSet/>
      <dgm:spPr/>
      <dgm:t>
        <a:bodyPr/>
        <a:lstStyle/>
        <a:p>
          <a:endParaRPr lang="es-EC" sz="2000"/>
        </a:p>
      </dgm:t>
    </dgm:pt>
    <dgm:pt modelId="{2A0CC160-2729-42D9-9455-EE16252F7333}" type="sibTrans" cxnId="{E0650F6E-285F-4CA6-8B49-FCA66649D860}">
      <dgm:prSet/>
      <dgm:spPr/>
      <dgm:t>
        <a:bodyPr/>
        <a:lstStyle/>
        <a:p>
          <a:endParaRPr lang="es-EC" sz="2000"/>
        </a:p>
      </dgm:t>
    </dgm:pt>
    <dgm:pt modelId="{CC8F004A-B923-4814-9764-0DB1554A3B2E}">
      <dgm:prSet custT="1"/>
      <dgm:spPr/>
      <dgm:t>
        <a:bodyPr/>
        <a:lstStyle/>
        <a:p>
          <a:pPr>
            <a:buFont typeface="Symbol" panose="05050102010706020507" pitchFamily="18" charset="2"/>
            <a:buChar char=""/>
          </a:pPr>
          <a:r>
            <a:rPr lang="es-EC" sz="2000" dirty="0"/>
            <a:t>Desconocimiento de la administración de riesgos</a:t>
          </a:r>
        </a:p>
      </dgm:t>
    </dgm:pt>
    <dgm:pt modelId="{98737EF4-196F-41C4-B5E7-1CC1EF5CD993}" type="parTrans" cxnId="{C089C74F-935F-4031-882E-868E231BC905}">
      <dgm:prSet/>
      <dgm:spPr/>
      <dgm:t>
        <a:bodyPr/>
        <a:lstStyle/>
        <a:p>
          <a:endParaRPr lang="es-EC" sz="2000"/>
        </a:p>
      </dgm:t>
    </dgm:pt>
    <dgm:pt modelId="{E28F06BC-2B16-4A38-81B8-BD3E5DE1744F}" type="sibTrans" cxnId="{C089C74F-935F-4031-882E-868E231BC905}">
      <dgm:prSet/>
      <dgm:spPr/>
      <dgm:t>
        <a:bodyPr/>
        <a:lstStyle/>
        <a:p>
          <a:endParaRPr lang="es-EC" sz="2000"/>
        </a:p>
      </dgm:t>
    </dgm:pt>
    <dgm:pt modelId="{95DD36B8-A42F-4833-A81D-83F705689A05}">
      <dgm:prSet custT="1"/>
      <dgm:spPr/>
      <dgm:t>
        <a:bodyPr/>
        <a:lstStyle/>
        <a:p>
          <a:pPr>
            <a:buFont typeface="Symbol" panose="05050102010706020507" pitchFamily="18" charset="2"/>
            <a:buChar char=""/>
          </a:pPr>
          <a:r>
            <a:rPr lang="es-EC" sz="2000" dirty="0"/>
            <a:t>Inexistencia de rendiciones de cuentas en organizaciones</a:t>
          </a:r>
        </a:p>
      </dgm:t>
    </dgm:pt>
    <dgm:pt modelId="{B1C84251-EE0C-4042-86B3-17CFDEE36FC9}" type="parTrans" cxnId="{D80A696F-A463-4075-B922-43958B381378}">
      <dgm:prSet/>
      <dgm:spPr/>
      <dgm:t>
        <a:bodyPr/>
        <a:lstStyle/>
        <a:p>
          <a:endParaRPr lang="es-EC" sz="2000"/>
        </a:p>
      </dgm:t>
    </dgm:pt>
    <dgm:pt modelId="{47B8E856-E1FE-4B2C-8A84-0F1CBB4EC3D2}" type="sibTrans" cxnId="{D80A696F-A463-4075-B922-43958B381378}">
      <dgm:prSet/>
      <dgm:spPr/>
      <dgm:t>
        <a:bodyPr/>
        <a:lstStyle/>
        <a:p>
          <a:endParaRPr lang="es-EC" sz="2000"/>
        </a:p>
      </dgm:t>
    </dgm:pt>
    <dgm:pt modelId="{333876F5-575B-4928-9322-D91EBFBD73B3}" type="pres">
      <dgm:prSet presAssocID="{C4852067-45E3-4DDC-B2F3-1EE67F0B8CF7}" presName="Name0" presStyleCnt="0">
        <dgm:presLayoutVars>
          <dgm:chMax val="7"/>
          <dgm:chPref val="7"/>
          <dgm:dir/>
        </dgm:presLayoutVars>
      </dgm:prSet>
      <dgm:spPr/>
      <dgm:t>
        <a:bodyPr/>
        <a:lstStyle/>
        <a:p>
          <a:endParaRPr lang="es-EC"/>
        </a:p>
      </dgm:t>
    </dgm:pt>
    <dgm:pt modelId="{EF417E23-459C-44BC-9D4C-CE2FD2FB217B}" type="pres">
      <dgm:prSet presAssocID="{C4852067-45E3-4DDC-B2F3-1EE67F0B8CF7}" presName="Name1" presStyleCnt="0"/>
      <dgm:spPr/>
    </dgm:pt>
    <dgm:pt modelId="{8BA3C38B-12B3-4544-9825-D6F03206488F}" type="pres">
      <dgm:prSet presAssocID="{C4852067-45E3-4DDC-B2F3-1EE67F0B8CF7}" presName="cycle" presStyleCnt="0"/>
      <dgm:spPr/>
    </dgm:pt>
    <dgm:pt modelId="{41600B20-03E7-4308-A0D4-EF407091E126}" type="pres">
      <dgm:prSet presAssocID="{C4852067-45E3-4DDC-B2F3-1EE67F0B8CF7}" presName="srcNode" presStyleLbl="node1" presStyleIdx="0" presStyleCnt="6"/>
      <dgm:spPr/>
    </dgm:pt>
    <dgm:pt modelId="{FE7FF6ED-2A90-48A2-9744-938D1592552B}" type="pres">
      <dgm:prSet presAssocID="{C4852067-45E3-4DDC-B2F3-1EE67F0B8CF7}" presName="conn" presStyleLbl="parChTrans1D2" presStyleIdx="0" presStyleCnt="1"/>
      <dgm:spPr/>
      <dgm:t>
        <a:bodyPr/>
        <a:lstStyle/>
        <a:p>
          <a:endParaRPr lang="es-EC"/>
        </a:p>
      </dgm:t>
    </dgm:pt>
    <dgm:pt modelId="{0590DDEB-9353-4C7D-9887-0C1C28AFD80A}" type="pres">
      <dgm:prSet presAssocID="{C4852067-45E3-4DDC-B2F3-1EE67F0B8CF7}" presName="extraNode" presStyleLbl="node1" presStyleIdx="0" presStyleCnt="6"/>
      <dgm:spPr/>
    </dgm:pt>
    <dgm:pt modelId="{B8D0D8F9-7F12-487C-A5EA-71BF4CA48FA1}" type="pres">
      <dgm:prSet presAssocID="{C4852067-45E3-4DDC-B2F3-1EE67F0B8CF7}" presName="dstNode" presStyleLbl="node1" presStyleIdx="0" presStyleCnt="6"/>
      <dgm:spPr/>
    </dgm:pt>
    <dgm:pt modelId="{AF3D8233-8C70-4160-8758-72E23EF0690A}" type="pres">
      <dgm:prSet presAssocID="{66AB9170-DC8B-47A8-BA47-8AB70A852368}" presName="text_1" presStyleLbl="node1" presStyleIdx="0" presStyleCnt="6">
        <dgm:presLayoutVars>
          <dgm:bulletEnabled val="1"/>
        </dgm:presLayoutVars>
      </dgm:prSet>
      <dgm:spPr/>
      <dgm:t>
        <a:bodyPr/>
        <a:lstStyle/>
        <a:p>
          <a:endParaRPr lang="es-EC"/>
        </a:p>
      </dgm:t>
    </dgm:pt>
    <dgm:pt modelId="{275471F9-6982-4ADE-92DD-75D1E9C67ED0}" type="pres">
      <dgm:prSet presAssocID="{66AB9170-DC8B-47A8-BA47-8AB70A852368}" presName="accent_1" presStyleCnt="0"/>
      <dgm:spPr/>
    </dgm:pt>
    <dgm:pt modelId="{D7BB73BC-501F-47A0-8561-37683A62F907}" type="pres">
      <dgm:prSet presAssocID="{66AB9170-DC8B-47A8-BA47-8AB70A852368}" presName="accentRepeatNode" presStyleLbl="solidFgAcc1" presStyleIdx="0" presStyleCnt="6"/>
      <dgm:spPr/>
    </dgm:pt>
    <dgm:pt modelId="{5C602687-14AE-4E6E-A478-A70D2AD4D509}" type="pres">
      <dgm:prSet presAssocID="{E88AA86D-5F35-4229-9C98-309F5B4C07DE}" presName="text_2" presStyleLbl="node1" presStyleIdx="1" presStyleCnt="6">
        <dgm:presLayoutVars>
          <dgm:bulletEnabled val="1"/>
        </dgm:presLayoutVars>
      </dgm:prSet>
      <dgm:spPr/>
      <dgm:t>
        <a:bodyPr/>
        <a:lstStyle/>
        <a:p>
          <a:endParaRPr lang="es-EC"/>
        </a:p>
      </dgm:t>
    </dgm:pt>
    <dgm:pt modelId="{DC35C143-12E5-4026-9BC3-BA5EFAD82094}" type="pres">
      <dgm:prSet presAssocID="{E88AA86D-5F35-4229-9C98-309F5B4C07DE}" presName="accent_2" presStyleCnt="0"/>
      <dgm:spPr/>
    </dgm:pt>
    <dgm:pt modelId="{A903ECE0-5C99-4721-BE21-878E1276606D}" type="pres">
      <dgm:prSet presAssocID="{E88AA86D-5F35-4229-9C98-309F5B4C07DE}" presName="accentRepeatNode" presStyleLbl="solidFgAcc1" presStyleIdx="1" presStyleCnt="6"/>
      <dgm:spPr/>
    </dgm:pt>
    <dgm:pt modelId="{272245AA-456B-4853-A313-AF782F864F47}" type="pres">
      <dgm:prSet presAssocID="{E6574507-5834-48CD-9672-7D32442F4C54}" presName="text_3" presStyleLbl="node1" presStyleIdx="2" presStyleCnt="6">
        <dgm:presLayoutVars>
          <dgm:bulletEnabled val="1"/>
        </dgm:presLayoutVars>
      </dgm:prSet>
      <dgm:spPr/>
      <dgm:t>
        <a:bodyPr/>
        <a:lstStyle/>
        <a:p>
          <a:endParaRPr lang="es-EC"/>
        </a:p>
      </dgm:t>
    </dgm:pt>
    <dgm:pt modelId="{5DACB137-CC17-45F4-99B5-EFA472D4A68A}" type="pres">
      <dgm:prSet presAssocID="{E6574507-5834-48CD-9672-7D32442F4C54}" presName="accent_3" presStyleCnt="0"/>
      <dgm:spPr/>
    </dgm:pt>
    <dgm:pt modelId="{D74BE467-8F0E-4687-8FB8-69FDC711E676}" type="pres">
      <dgm:prSet presAssocID="{E6574507-5834-48CD-9672-7D32442F4C54}" presName="accentRepeatNode" presStyleLbl="solidFgAcc1" presStyleIdx="2" presStyleCnt="6"/>
      <dgm:spPr/>
    </dgm:pt>
    <dgm:pt modelId="{58308544-1DAE-412A-A713-629A8E1B2FF2}" type="pres">
      <dgm:prSet presAssocID="{61B00A24-E8F3-427D-835A-775C5E55EB3C}" presName="text_4" presStyleLbl="node1" presStyleIdx="3" presStyleCnt="6" custScaleY="139411">
        <dgm:presLayoutVars>
          <dgm:bulletEnabled val="1"/>
        </dgm:presLayoutVars>
      </dgm:prSet>
      <dgm:spPr/>
      <dgm:t>
        <a:bodyPr/>
        <a:lstStyle/>
        <a:p>
          <a:endParaRPr lang="es-EC"/>
        </a:p>
      </dgm:t>
    </dgm:pt>
    <dgm:pt modelId="{0E0C9934-6880-40AF-8BF3-6AA8209E5623}" type="pres">
      <dgm:prSet presAssocID="{61B00A24-E8F3-427D-835A-775C5E55EB3C}" presName="accent_4" presStyleCnt="0"/>
      <dgm:spPr/>
    </dgm:pt>
    <dgm:pt modelId="{C7038B82-5165-4F2D-8450-7F5D737C6523}" type="pres">
      <dgm:prSet presAssocID="{61B00A24-E8F3-427D-835A-775C5E55EB3C}" presName="accentRepeatNode" presStyleLbl="solidFgAcc1" presStyleIdx="3" presStyleCnt="6"/>
      <dgm:spPr/>
    </dgm:pt>
    <dgm:pt modelId="{549B29ED-DB3C-4E2B-B804-6B1BC6888A51}" type="pres">
      <dgm:prSet presAssocID="{CC8F004A-B923-4814-9764-0DB1554A3B2E}" presName="text_5" presStyleLbl="node1" presStyleIdx="4" presStyleCnt="6">
        <dgm:presLayoutVars>
          <dgm:bulletEnabled val="1"/>
        </dgm:presLayoutVars>
      </dgm:prSet>
      <dgm:spPr/>
      <dgm:t>
        <a:bodyPr/>
        <a:lstStyle/>
        <a:p>
          <a:endParaRPr lang="es-EC"/>
        </a:p>
      </dgm:t>
    </dgm:pt>
    <dgm:pt modelId="{4BE8530C-BE2C-4292-A7D9-97A002879C0B}" type="pres">
      <dgm:prSet presAssocID="{CC8F004A-B923-4814-9764-0DB1554A3B2E}" presName="accent_5" presStyleCnt="0"/>
      <dgm:spPr/>
    </dgm:pt>
    <dgm:pt modelId="{AF0DC303-83D3-43F2-B0EE-02702D31D241}" type="pres">
      <dgm:prSet presAssocID="{CC8F004A-B923-4814-9764-0DB1554A3B2E}" presName="accentRepeatNode" presStyleLbl="solidFgAcc1" presStyleIdx="4" presStyleCnt="6"/>
      <dgm:spPr/>
    </dgm:pt>
    <dgm:pt modelId="{1F7A43F5-B3E5-4ED9-AD94-0E50AE78E0C4}" type="pres">
      <dgm:prSet presAssocID="{95DD36B8-A42F-4833-A81D-83F705689A05}" presName="text_6" presStyleLbl="node1" presStyleIdx="5" presStyleCnt="6">
        <dgm:presLayoutVars>
          <dgm:bulletEnabled val="1"/>
        </dgm:presLayoutVars>
      </dgm:prSet>
      <dgm:spPr/>
      <dgm:t>
        <a:bodyPr/>
        <a:lstStyle/>
        <a:p>
          <a:endParaRPr lang="es-EC"/>
        </a:p>
      </dgm:t>
    </dgm:pt>
    <dgm:pt modelId="{FE4FE711-7442-469B-8AAC-080F7BA39EF7}" type="pres">
      <dgm:prSet presAssocID="{95DD36B8-A42F-4833-A81D-83F705689A05}" presName="accent_6" presStyleCnt="0"/>
      <dgm:spPr/>
    </dgm:pt>
    <dgm:pt modelId="{A4D704E3-F32E-4E6B-A623-C071F7D272ED}" type="pres">
      <dgm:prSet presAssocID="{95DD36B8-A42F-4833-A81D-83F705689A05}" presName="accentRepeatNode" presStyleLbl="solidFgAcc1" presStyleIdx="5" presStyleCnt="6"/>
      <dgm:spPr/>
    </dgm:pt>
  </dgm:ptLst>
  <dgm:cxnLst>
    <dgm:cxn modelId="{52B8F2BD-D972-4723-9F35-8CF1BAC2D14B}" type="presOf" srcId="{66AB9170-DC8B-47A8-BA47-8AB70A852368}" destId="{AF3D8233-8C70-4160-8758-72E23EF0690A}" srcOrd="0" destOrd="0" presId="urn:microsoft.com/office/officeart/2008/layout/VerticalCurvedList"/>
    <dgm:cxn modelId="{B86A6A92-3460-4D2D-9439-5F09831EC005}" type="presOf" srcId="{61B00A24-E8F3-427D-835A-775C5E55EB3C}" destId="{58308544-1DAE-412A-A713-629A8E1B2FF2}" srcOrd="0" destOrd="0" presId="urn:microsoft.com/office/officeart/2008/layout/VerticalCurvedList"/>
    <dgm:cxn modelId="{81810E23-2D93-4CEE-BADF-80259FEAD963}" type="presOf" srcId="{642AE303-47E9-4FEC-A793-07D3D982C9A0}" destId="{FE7FF6ED-2A90-48A2-9744-938D1592552B}" srcOrd="0" destOrd="0" presId="urn:microsoft.com/office/officeart/2008/layout/VerticalCurvedList"/>
    <dgm:cxn modelId="{11D47584-F460-48BC-8867-328E942C8268}" type="presOf" srcId="{CC8F004A-B923-4814-9764-0DB1554A3B2E}" destId="{549B29ED-DB3C-4E2B-B804-6B1BC6888A51}" srcOrd="0" destOrd="0" presId="urn:microsoft.com/office/officeart/2008/layout/VerticalCurvedList"/>
    <dgm:cxn modelId="{21623980-EAF7-4624-B2B8-FFB1C05D6A0C}" type="presOf" srcId="{95DD36B8-A42F-4833-A81D-83F705689A05}" destId="{1F7A43F5-B3E5-4ED9-AD94-0E50AE78E0C4}" srcOrd="0" destOrd="0" presId="urn:microsoft.com/office/officeart/2008/layout/VerticalCurvedList"/>
    <dgm:cxn modelId="{683E0203-C41B-43C5-B841-F2163BAA8A19}" srcId="{C4852067-45E3-4DDC-B2F3-1EE67F0B8CF7}" destId="{E6574507-5834-48CD-9672-7D32442F4C54}" srcOrd="2" destOrd="0" parTransId="{0D381162-63C0-4F23-9AB1-1CBC27294979}" sibTransId="{2A6B124A-8C2D-43B4-B29A-AE1A36186CA4}"/>
    <dgm:cxn modelId="{7F4AFBD0-77C0-4FF8-9B5A-7F1716B23EEC}" type="presOf" srcId="{E88AA86D-5F35-4229-9C98-309F5B4C07DE}" destId="{5C602687-14AE-4E6E-A478-A70D2AD4D509}" srcOrd="0" destOrd="0" presId="urn:microsoft.com/office/officeart/2008/layout/VerticalCurvedList"/>
    <dgm:cxn modelId="{A6007D86-D6E4-42E7-B2D8-86EF91342E43}" srcId="{C4852067-45E3-4DDC-B2F3-1EE67F0B8CF7}" destId="{E88AA86D-5F35-4229-9C98-309F5B4C07DE}" srcOrd="1" destOrd="0" parTransId="{3B4C2A72-DBC5-4D57-9E87-61A23B9A4697}" sibTransId="{38552466-EF63-45EB-8304-FF082065DC54}"/>
    <dgm:cxn modelId="{D80A696F-A463-4075-B922-43958B381378}" srcId="{C4852067-45E3-4DDC-B2F3-1EE67F0B8CF7}" destId="{95DD36B8-A42F-4833-A81D-83F705689A05}" srcOrd="5" destOrd="0" parTransId="{B1C84251-EE0C-4042-86B3-17CFDEE36FC9}" sibTransId="{47B8E856-E1FE-4B2C-8A84-0F1CBB4EC3D2}"/>
    <dgm:cxn modelId="{3119A4A6-B6CD-41C8-AB32-1789385ACFFB}" type="presOf" srcId="{E6574507-5834-48CD-9672-7D32442F4C54}" destId="{272245AA-456B-4853-A313-AF782F864F47}" srcOrd="0" destOrd="0" presId="urn:microsoft.com/office/officeart/2008/layout/VerticalCurvedList"/>
    <dgm:cxn modelId="{E0650F6E-285F-4CA6-8B49-FCA66649D860}" srcId="{C4852067-45E3-4DDC-B2F3-1EE67F0B8CF7}" destId="{61B00A24-E8F3-427D-835A-775C5E55EB3C}" srcOrd="3" destOrd="0" parTransId="{2629C503-34C4-45D3-A933-4E9F4BA161DC}" sibTransId="{2A0CC160-2729-42D9-9455-EE16252F7333}"/>
    <dgm:cxn modelId="{C089C74F-935F-4031-882E-868E231BC905}" srcId="{C4852067-45E3-4DDC-B2F3-1EE67F0B8CF7}" destId="{CC8F004A-B923-4814-9764-0DB1554A3B2E}" srcOrd="4" destOrd="0" parTransId="{98737EF4-196F-41C4-B5E7-1CC1EF5CD993}" sibTransId="{E28F06BC-2B16-4A38-81B8-BD3E5DE1744F}"/>
    <dgm:cxn modelId="{CBF4B8B8-B73E-4EAD-8332-75AAA7225F88}" srcId="{C4852067-45E3-4DDC-B2F3-1EE67F0B8CF7}" destId="{66AB9170-DC8B-47A8-BA47-8AB70A852368}" srcOrd="0" destOrd="0" parTransId="{1271A4CF-091D-4EA1-9D1C-95CEB41B9186}" sibTransId="{642AE303-47E9-4FEC-A793-07D3D982C9A0}"/>
    <dgm:cxn modelId="{4916FB85-CCF9-4EC2-AE73-7918125AA4D6}" type="presOf" srcId="{C4852067-45E3-4DDC-B2F3-1EE67F0B8CF7}" destId="{333876F5-575B-4928-9322-D91EBFBD73B3}" srcOrd="0" destOrd="0" presId="urn:microsoft.com/office/officeart/2008/layout/VerticalCurvedList"/>
    <dgm:cxn modelId="{7C5C0BC8-2F11-4744-9294-3FE98005C51F}" type="presParOf" srcId="{333876F5-575B-4928-9322-D91EBFBD73B3}" destId="{EF417E23-459C-44BC-9D4C-CE2FD2FB217B}" srcOrd="0" destOrd="0" presId="urn:microsoft.com/office/officeart/2008/layout/VerticalCurvedList"/>
    <dgm:cxn modelId="{918772D1-B6A3-4546-B52F-F8E799E81A25}" type="presParOf" srcId="{EF417E23-459C-44BC-9D4C-CE2FD2FB217B}" destId="{8BA3C38B-12B3-4544-9825-D6F03206488F}" srcOrd="0" destOrd="0" presId="urn:microsoft.com/office/officeart/2008/layout/VerticalCurvedList"/>
    <dgm:cxn modelId="{21570A62-B394-4555-BC24-C829B2D5DC24}" type="presParOf" srcId="{8BA3C38B-12B3-4544-9825-D6F03206488F}" destId="{41600B20-03E7-4308-A0D4-EF407091E126}" srcOrd="0" destOrd="0" presId="urn:microsoft.com/office/officeart/2008/layout/VerticalCurvedList"/>
    <dgm:cxn modelId="{4C0DB755-1BE4-4E7D-A225-00CBC74A7606}" type="presParOf" srcId="{8BA3C38B-12B3-4544-9825-D6F03206488F}" destId="{FE7FF6ED-2A90-48A2-9744-938D1592552B}" srcOrd="1" destOrd="0" presId="urn:microsoft.com/office/officeart/2008/layout/VerticalCurvedList"/>
    <dgm:cxn modelId="{E4F0C5ED-ADF8-4D52-AB22-50705D5B269B}" type="presParOf" srcId="{8BA3C38B-12B3-4544-9825-D6F03206488F}" destId="{0590DDEB-9353-4C7D-9887-0C1C28AFD80A}" srcOrd="2" destOrd="0" presId="urn:microsoft.com/office/officeart/2008/layout/VerticalCurvedList"/>
    <dgm:cxn modelId="{B69B4D9E-EE86-488B-973C-C061439B52F4}" type="presParOf" srcId="{8BA3C38B-12B3-4544-9825-D6F03206488F}" destId="{B8D0D8F9-7F12-487C-A5EA-71BF4CA48FA1}" srcOrd="3" destOrd="0" presId="urn:microsoft.com/office/officeart/2008/layout/VerticalCurvedList"/>
    <dgm:cxn modelId="{033F7DE0-D55E-4B5E-9FAC-132BCF334812}" type="presParOf" srcId="{EF417E23-459C-44BC-9D4C-CE2FD2FB217B}" destId="{AF3D8233-8C70-4160-8758-72E23EF0690A}" srcOrd="1" destOrd="0" presId="urn:microsoft.com/office/officeart/2008/layout/VerticalCurvedList"/>
    <dgm:cxn modelId="{0D965D92-77E8-45E5-A848-DDFDB4AC857E}" type="presParOf" srcId="{EF417E23-459C-44BC-9D4C-CE2FD2FB217B}" destId="{275471F9-6982-4ADE-92DD-75D1E9C67ED0}" srcOrd="2" destOrd="0" presId="urn:microsoft.com/office/officeart/2008/layout/VerticalCurvedList"/>
    <dgm:cxn modelId="{3AF1C12E-898C-4D79-B76B-BAFE1D9BE1EE}" type="presParOf" srcId="{275471F9-6982-4ADE-92DD-75D1E9C67ED0}" destId="{D7BB73BC-501F-47A0-8561-37683A62F907}" srcOrd="0" destOrd="0" presId="urn:microsoft.com/office/officeart/2008/layout/VerticalCurvedList"/>
    <dgm:cxn modelId="{0A09196A-8C41-4514-A026-B52EB8866F39}" type="presParOf" srcId="{EF417E23-459C-44BC-9D4C-CE2FD2FB217B}" destId="{5C602687-14AE-4E6E-A478-A70D2AD4D509}" srcOrd="3" destOrd="0" presId="urn:microsoft.com/office/officeart/2008/layout/VerticalCurvedList"/>
    <dgm:cxn modelId="{C368A844-FAC0-4424-A1FC-8C6EA9717D3D}" type="presParOf" srcId="{EF417E23-459C-44BC-9D4C-CE2FD2FB217B}" destId="{DC35C143-12E5-4026-9BC3-BA5EFAD82094}" srcOrd="4" destOrd="0" presId="urn:microsoft.com/office/officeart/2008/layout/VerticalCurvedList"/>
    <dgm:cxn modelId="{D858DE48-39F9-44D2-8619-7FD019D37B3C}" type="presParOf" srcId="{DC35C143-12E5-4026-9BC3-BA5EFAD82094}" destId="{A903ECE0-5C99-4721-BE21-878E1276606D}" srcOrd="0" destOrd="0" presId="urn:microsoft.com/office/officeart/2008/layout/VerticalCurvedList"/>
    <dgm:cxn modelId="{D62EDD2D-E56F-4A74-B08B-51B5F72F8E6C}" type="presParOf" srcId="{EF417E23-459C-44BC-9D4C-CE2FD2FB217B}" destId="{272245AA-456B-4853-A313-AF782F864F47}" srcOrd="5" destOrd="0" presId="urn:microsoft.com/office/officeart/2008/layout/VerticalCurvedList"/>
    <dgm:cxn modelId="{DDC7D630-FA70-4275-AAD2-23A23285C548}" type="presParOf" srcId="{EF417E23-459C-44BC-9D4C-CE2FD2FB217B}" destId="{5DACB137-CC17-45F4-99B5-EFA472D4A68A}" srcOrd="6" destOrd="0" presId="urn:microsoft.com/office/officeart/2008/layout/VerticalCurvedList"/>
    <dgm:cxn modelId="{F9069990-1CEE-413A-8F52-37A459119DC6}" type="presParOf" srcId="{5DACB137-CC17-45F4-99B5-EFA472D4A68A}" destId="{D74BE467-8F0E-4687-8FB8-69FDC711E676}" srcOrd="0" destOrd="0" presId="urn:microsoft.com/office/officeart/2008/layout/VerticalCurvedList"/>
    <dgm:cxn modelId="{D45B1D01-84BB-48B6-A5A2-455245435AE5}" type="presParOf" srcId="{EF417E23-459C-44BC-9D4C-CE2FD2FB217B}" destId="{58308544-1DAE-412A-A713-629A8E1B2FF2}" srcOrd="7" destOrd="0" presId="urn:microsoft.com/office/officeart/2008/layout/VerticalCurvedList"/>
    <dgm:cxn modelId="{96577A89-7E99-4D49-8879-E37C2FE321DE}" type="presParOf" srcId="{EF417E23-459C-44BC-9D4C-CE2FD2FB217B}" destId="{0E0C9934-6880-40AF-8BF3-6AA8209E5623}" srcOrd="8" destOrd="0" presId="urn:microsoft.com/office/officeart/2008/layout/VerticalCurvedList"/>
    <dgm:cxn modelId="{7709AF2E-DE85-4B2D-B686-BE068C3D0F59}" type="presParOf" srcId="{0E0C9934-6880-40AF-8BF3-6AA8209E5623}" destId="{C7038B82-5165-4F2D-8450-7F5D737C6523}" srcOrd="0" destOrd="0" presId="urn:microsoft.com/office/officeart/2008/layout/VerticalCurvedList"/>
    <dgm:cxn modelId="{827B1E71-8A79-41CB-B3C6-5E2C9C266CC3}" type="presParOf" srcId="{EF417E23-459C-44BC-9D4C-CE2FD2FB217B}" destId="{549B29ED-DB3C-4E2B-B804-6B1BC6888A51}" srcOrd="9" destOrd="0" presId="urn:microsoft.com/office/officeart/2008/layout/VerticalCurvedList"/>
    <dgm:cxn modelId="{8035384B-E5ED-4682-99C9-A83C21CB2F86}" type="presParOf" srcId="{EF417E23-459C-44BC-9D4C-CE2FD2FB217B}" destId="{4BE8530C-BE2C-4292-A7D9-97A002879C0B}" srcOrd="10" destOrd="0" presId="urn:microsoft.com/office/officeart/2008/layout/VerticalCurvedList"/>
    <dgm:cxn modelId="{BD87EA28-2DB1-4863-BEEE-5F2F4145D398}" type="presParOf" srcId="{4BE8530C-BE2C-4292-A7D9-97A002879C0B}" destId="{AF0DC303-83D3-43F2-B0EE-02702D31D241}" srcOrd="0" destOrd="0" presId="urn:microsoft.com/office/officeart/2008/layout/VerticalCurvedList"/>
    <dgm:cxn modelId="{681064CD-FAC6-45DB-AF6A-BCCE965F465A}" type="presParOf" srcId="{EF417E23-459C-44BC-9D4C-CE2FD2FB217B}" destId="{1F7A43F5-B3E5-4ED9-AD94-0E50AE78E0C4}" srcOrd="11" destOrd="0" presId="urn:microsoft.com/office/officeart/2008/layout/VerticalCurvedList"/>
    <dgm:cxn modelId="{1FF36698-D0E8-4785-8591-8D5B0AC7F421}" type="presParOf" srcId="{EF417E23-459C-44BC-9D4C-CE2FD2FB217B}" destId="{FE4FE711-7442-469B-8AAC-080F7BA39EF7}" srcOrd="12" destOrd="0" presId="urn:microsoft.com/office/officeart/2008/layout/VerticalCurvedList"/>
    <dgm:cxn modelId="{8BC360E2-6EA9-482A-BEA7-F3E158A52CDF}" type="presParOf" srcId="{FE4FE711-7442-469B-8AAC-080F7BA39EF7}" destId="{A4D704E3-F32E-4E6B-A623-C071F7D272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5069642-D014-4BDB-A912-EB22A5D0F86D}" type="doc">
      <dgm:prSet loTypeId="urn:microsoft.com/office/officeart/2005/8/layout/lProcess1" loCatId="process" qsTypeId="urn:microsoft.com/office/officeart/2005/8/quickstyle/simple3" qsCatId="simple" csTypeId="urn:microsoft.com/office/officeart/2005/8/colors/colorful3" csCatId="colorful" phldr="1"/>
      <dgm:spPr/>
      <dgm:t>
        <a:bodyPr/>
        <a:lstStyle/>
        <a:p>
          <a:endParaRPr lang="es-EC"/>
        </a:p>
      </dgm:t>
    </dgm:pt>
    <dgm:pt modelId="{D6E158A0-D739-4098-89DA-1D0D2553F909}">
      <dgm:prSet phldrT="[Texto]"/>
      <dgm:spPr/>
      <dgm:t>
        <a:bodyPr/>
        <a:lstStyle/>
        <a:p>
          <a:r>
            <a:rPr lang="es-EC" dirty="0"/>
            <a:t>Actualización de los profesionales en temas tecnológicos e innovadores</a:t>
          </a:r>
        </a:p>
      </dgm:t>
    </dgm:pt>
    <dgm:pt modelId="{1A0F0855-E0A7-4AE3-A160-E2FABB897191}" type="parTrans" cxnId="{558FDD34-0B49-4E0B-9A07-F7E78689E430}">
      <dgm:prSet/>
      <dgm:spPr/>
      <dgm:t>
        <a:bodyPr/>
        <a:lstStyle/>
        <a:p>
          <a:endParaRPr lang="es-EC"/>
        </a:p>
      </dgm:t>
    </dgm:pt>
    <dgm:pt modelId="{315A8B66-110A-47F7-8E5D-DBDF75676D23}" type="sibTrans" cxnId="{558FDD34-0B49-4E0B-9A07-F7E78689E430}">
      <dgm:prSet/>
      <dgm:spPr/>
      <dgm:t>
        <a:bodyPr/>
        <a:lstStyle/>
        <a:p>
          <a:endParaRPr lang="es-EC"/>
        </a:p>
      </dgm:t>
    </dgm:pt>
    <dgm:pt modelId="{A61048CB-D65F-46CE-B47C-DE1505358662}">
      <dgm:prSet phldrT="[Texto]"/>
      <dgm:spPr/>
      <dgm:t>
        <a:bodyPr/>
        <a:lstStyle/>
        <a:p>
          <a:r>
            <a:rPr lang="es-EC" dirty="0"/>
            <a:t>Automatización de procesos y </a:t>
          </a:r>
          <a:r>
            <a:rPr lang="es-EC" dirty="0" err="1"/>
            <a:t>TIC’s</a:t>
          </a:r>
          <a:r>
            <a:rPr lang="es-EC" dirty="0"/>
            <a:t>. </a:t>
          </a:r>
        </a:p>
      </dgm:t>
    </dgm:pt>
    <dgm:pt modelId="{F84C6485-896C-4150-B9FA-0AEC68373C6E}" type="parTrans" cxnId="{8F8113BE-F5AF-46DF-8678-3474E1E07915}">
      <dgm:prSet/>
      <dgm:spPr/>
      <dgm:t>
        <a:bodyPr/>
        <a:lstStyle/>
        <a:p>
          <a:endParaRPr lang="es-EC"/>
        </a:p>
      </dgm:t>
    </dgm:pt>
    <dgm:pt modelId="{D5439071-1A74-4DBC-8AA4-CF7B083E6118}" type="sibTrans" cxnId="{8F8113BE-F5AF-46DF-8678-3474E1E07915}">
      <dgm:prSet/>
      <dgm:spPr/>
      <dgm:t>
        <a:bodyPr/>
        <a:lstStyle/>
        <a:p>
          <a:endParaRPr lang="es-EC"/>
        </a:p>
      </dgm:t>
    </dgm:pt>
    <dgm:pt modelId="{D98D1EDE-F0F5-4168-966E-F8CD9746EC95}">
      <dgm:prSet phldrT="[Texto]"/>
      <dgm:spPr/>
      <dgm:t>
        <a:bodyPr/>
        <a:lstStyle/>
        <a:p>
          <a:r>
            <a:rPr lang="es-EC" dirty="0"/>
            <a:t>Innovar y mejorar técnicas de auditoría </a:t>
          </a:r>
        </a:p>
      </dgm:t>
    </dgm:pt>
    <dgm:pt modelId="{A6AE62BB-DC16-4450-A289-3BE6B066857E}" type="parTrans" cxnId="{DF1019A3-2219-4062-9DF9-6A6424C90423}">
      <dgm:prSet/>
      <dgm:spPr/>
      <dgm:t>
        <a:bodyPr/>
        <a:lstStyle/>
        <a:p>
          <a:endParaRPr lang="es-EC"/>
        </a:p>
      </dgm:t>
    </dgm:pt>
    <dgm:pt modelId="{DB58F826-561E-44EC-9D96-357481529281}" type="sibTrans" cxnId="{DF1019A3-2219-4062-9DF9-6A6424C90423}">
      <dgm:prSet/>
      <dgm:spPr/>
      <dgm:t>
        <a:bodyPr/>
        <a:lstStyle/>
        <a:p>
          <a:endParaRPr lang="es-EC"/>
        </a:p>
      </dgm:t>
    </dgm:pt>
    <dgm:pt modelId="{B828AC63-83B1-452A-A63F-610E5AFB3E05}">
      <dgm:prSet phldrT="[Texto]"/>
      <dgm:spPr/>
      <dgm:t>
        <a:bodyPr/>
        <a:lstStyle/>
        <a:p>
          <a:r>
            <a:rPr lang="es-EC" dirty="0"/>
            <a:t>Evolución y globalización de la profesión </a:t>
          </a:r>
        </a:p>
      </dgm:t>
    </dgm:pt>
    <dgm:pt modelId="{5176FA3E-72A6-4147-8D0E-2136C57C3CE9}" type="parTrans" cxnId="{C991F027-2860-4F8C-B4B3-8DC3C597F683}">
      <dgm:prSet/>
      <dgm:spPr/>
      <dgm:t>
        <a:bodyPr/>
        <a:lstStyle/>
        <a:p>
          <a:endParaRPr lang="es-EC"/>
        </a:p>
      </dgm:t>
    </dgm:pt>
    <dgm:pt modelId="{9B91E896-6EB7-4281-9A3D-C2DC8604E600}" type="sibTrans" cxnId="{C991F027-2860-4F8C-B4B3-8DC3C597F683}">
      <dgm:prSet/>
      <dgm:spPr/>
      <dgm:t>
        <a:bodyPr/>
        <a:lstStyle/>
        <a:p>
          <a:endParaRPr lang="es-EC"/>
        </a:p>
      </dgm:t>
    </dgm:pt>
    <dgm:pt modelId="{45F59632-5411-4699-A6D6-F33C4C090F98}">
      <dgm:prSet phldrT="[Texto]"/>
      <dgm:spPr/>
      <dgm:t>
        <a:bodyPr/>
        <a:lstStyle/>
        <a:p>
          <a:r>
            <a:rPr lang="es-EC" dirty="0"/>
            <a:t>Profundizar en el conocimiento de disciplinas influyentes en la profesión.</a:t>
          </a:r>
        </a:p>
      </dgm:t>
    </dgm:pt>
    <dgm:pt modelId="{752FB831-DEF0-4940-B5F3-5F019D3434C3}" type="parTrans" cxnId="{FD0C7463-7B8A-428F-A3B5-A13D309E4E7D}">
      <dgm:prSet/>
      <dgm:spPr/>
      <dgm:t>
        <a:bodyPr/>
        <a:lstStyle/>
        <a:p>
          <a:endParaRPr lang="es-EC"/>
        </a:p>
      </dgm:t>
    </dgm:pt>
    <dgm:pt modelId="{54A00D28-278A-450E-A10B-3483C705352B}" type="sibTrans" cxnId="{FD0C7463-7B8A-428F-A3B5-A13D309E4E7D}">
      <dgm:prSet/>
      <dgm:spPr/>
      <dgm:t>
        <a:bodyPr/>
        <a:lstStyle/>
        <a:p>
          <a:endParaRPr lang="es-EC"/>
        </a:p>
      </dgm:t>
    </dgm:pt>
    <dgm:pt modelId="{08A29FBE-F5FE-403B-BFB1-764121E3BB8A}">
      <dgm:prSet phldrT="[Texto]"/>
      <dgm:spPr/>
      <dgm:t>
        <a:bodyPr/>
        <a:lstStyle/>
        <a:p>
          <a:r>
            <a:rPr lang="es-EC" dirty="0"/>
            <a:t>Utilización  de progreso tecnológico como apoyo</a:t>
          </a:r>
        </a:p>
      </dgm:t>
    </dgm:pt>
    <dgm:pt modelId="{4816058E-B0D4-436E-9F75-4756E7746ABF}" type="parTrans" cxnId="{793D8FD8-D357-4B8F-859F-C95CFAD595F6}">
      <dgm:prSet/>
      <dgm:spPr/>
      <dgm:t>
        <a:bodyPr/>
        <a:lstStyle/>
        <a:p>
          <a:endParaRPr lang="es-EC"/>
        </a:p>
      </dgm:t>
    </dgm:pt>
    <dgm:pt modelId="{830826A0-EC93-4BE9-969A-46F20EEAEB3F}" type="sibTrans" cxnId="{793D8FD8-D357-4B8F-859F-C95CFAD595F6}">
      <dgm:prSet/>
      <dgm:spPr/>
      <dgm:t>
        <a:bodyPr/>
        <a:lstStyle/>
        <a:p>
          <a:endParaRPr lang="es-EC"/>
        </a:p>
      </dgm:t>
    </dgm:pt>
    <dgm:pt modelId="{C7971F5B-F373-4D25-A403-0E19DBFC2D14}" type="pres">
      <dgm:prSet presAssocID="{75069642-D014-4BDB-A912-EB22A5D0F86D}" presName="Name0" presStyleCnt="0">
        <dgm:presLayoutVars>
          <dgm:dir/>
          <dgm:animLvl val="lvl"/>
          <dgm:resizeHandles val="exact"/>
        </dgm:presLayoutVars>
      </dgm:prSet>
      <dgm:spPr/>
      <dgm:t>
        <a:bodyPr/>
        <a:lstStyle/>
        <a:p>
          <a:endParaRPr lang="es-EC"/>
        </a:p>
      </dgm:t>
    </dgm:pt>
    <dgm:pt modelId="{331B5830-5FBB-4C8B-9E42-8E73CA23A0ED}" type="pres">
      <dgm:prSet presAssocID="{D6E158A0-D739-4098-89DA-1D0D2553F909}" presName="vertFlow" presStyleCnt="0"/>
      <dgm:spPr/>
    </dgm:pt>
    <dgm:pt modelId="{58FE891C-C69B-4B4E-B651-C23BC97D45ED}" type="pres">
      <dgm:prSet presAssocID="{D6E158A0-D739-4098-89DA-1D0D2553F909}" presName="header" presStyleLbl="node1" presStyleIdx="0" presStyleCnt="2"/>
      <dgm:spPr/>
      <dgm:t>
        <a:bodyPr/>
        <a:lstStyle/>
        <a:p>
          <a:endParaRPr lang="es-EC"/>
        </a:p>
      </dgm:t>
    </dgm:pt>
    <dgm:pt modelId="{19C90108-6CC5-418B-A68A-E445DBC906E5}" type="pres">
      <dgm:prSet presAssocID="{F84C6485-896C-4150-B9FA-0AEC68373C6E}" presName="parTrans" presStyleLbl="sibTrans2D1" presStyleIdx="0" presStyleCnt="4"/>
      <dgm:spPr/>
      <dgm:t>
        <a:bodyPr/>
        <a:lstStyle/>
        <a:p>
          <a:endParaRPr lang="es-EC"/>
        </a:p>
      </dgm:t>
    </dgm:pt>
    <dgm:pt modelId="{9F062B6D-CEB4-427B-BD4F-0EEF749B178C}" type="pres">
      <dgm:prSet presAssocID="{A61048CB-D65F-46CE-B47C-DE1505358662}" presName="child" presStyleLbl="alignAccFollowNode1" presStyleIdx="0" presStyleCnt="4">
        <dgm:presLayoutVars>
          <dgm:chMax val="0"/>
          <dgm:bulletEnabled val="1"/>
        </dgm:presLayoutVars>
      </dgm:prSet>
      <dgm:spPr/>
      <dgm:t>
        <a:bodyPr/>
        <a:lstStyle/>
        <a:p>
          <a:endParaRPr lang="es-EC"/>
        </a:p>
      </dgm:t>
    </dgm:pt>
    <dgm:pt modelId="{28E3C620-29E3-4622-A5CD-D76264BFBEEC}" type="pres">
      <dgm:prSet presAssocID="{D5439071-1A74-4DBC-8AA4-CF7B083E6118}" presName="sibTrans" presStyleLbl="sibTrans2D1" presStyleIdx="1" presStyleCnt="4"/>
      <dgm:spPr/>
      <dgm:t>
        <a:bodyPr/>
        <a:lstStyle/>
        <a:p>
          <a:endParaRPr lang="es-EC"/>
        </a:p>
      </dgm:t>
    </dgm:pt>
    <dgm:pt modelId="{FB53EC3E-2FA7-4427-BCEE-E2011C44992C}" type="pres">
      <dgm:prSet presAssocID="{D98D1EDE-F0F5-4168-966E-F8CD9746EC95}" presName="child" presStyleLbl="alignAccFollowNode1" presStyleIdx="1" presStyleCnt="4">
        <dgm:presLayoutVars>
          <dgm:chMax val="0"/>
          <dgm:bulletEnabled val="1"/>
        </dgm:presLayoutVars>
      </dgm:prSet>
      <dgm:spPr/>
      <dgm:t>
        <a:bodyPr/>
        <a:lstStyle/>
        <a:p>
          <a:endParaRPr lang="es-EC"/>
        </a:p>
      </dgm:t>
    </dgm:pt>
    <dgm:pt modelId="{94D613C5-3EB3-437E-BD44-9C44F0CC410D}" type="pres">
      <dgm:prSet presAssocID="{D6E158A0-D739-4098-89DA-1D0D2553F909}" presName="hSp" presStyleCnt="0"/>
      <dgm:spPr/>
    </dgm:pt>
    <dgm:pt modelId="{04246252-D32F-47F5-BAF9-1A5F6E2F0C00}" type="pres">
      <dgm:prSet presAssocID="{B828AC63-83B1-452A-A63F-610E5AFB3E05}" presName="vertFlow" presStyleCnt="0"/>
      <dgm:spPr/>
    </dgm:pt>
    <dgm:pt modelId="{B9FDD2BB-205C-4457-9083-6B0AE8EAF5F8}" type="pres">
      <dgm:prSet presAssocID="{B828AC63-83B1-452A-A63F-610E5AFB3E05}" presName="header" presStyleLbl="node1" presStyleIdx="1" presStyleCnt="2"/>
      <dgm:spPr/>
      <dgm:t>
        <a:bodyPr/>
        <a:lstStyle/>
        <a:p>
          <a:endParaRPr lang="es-EC"/>
        </a:p>
      </dgm:t>
    </dgm:pt>
    <dgm:pt modelId="{12C94B86-ED5D-43A9-9337-663D7774D9DC}" type="pres">
      <dgm:prSet presAssocID="{752FB831-DEF0-4940-B5F3-5F019D3434C3}" presName="parTrans" presStyleLbl="sibTrans2D1" presStyleIdx="2" presStyleCnt="4"/>
      <dgm:spPr/>
      <dgm:t>
        <a:bodyPr/>
        <a:lstStyle/>
        <a:p>
          <a:endParaRPr lang="es-EC"/>
        </a:p>
      </dgm:t>
    </dgm:pt>
    <dgm:pt modelId="{D1DEB422-4C2D-46E0-A540-5F57188738A4}" type="pres">
      <dgm:prSet presAssocID="{45F59632-5411-4699-A6D6-F33C4C090F98}" presName="child" presStyleLbl="alignAccFollowNode1" presStyleIdx="2" presStyleCnt="4">
        <dgm:presLayoutVars>
          <dgm:chMax val="0"/>
          <dgm:bulletEnabled val="1"/>
        </dgm:presLayoutVars>
      </dgm:prSet>
      <dgm:spPr/>
      <dgm:t>
        <a:bodyPr/>
        <a:lstStyle/>
        <a:p>
          <a:endParaRPr lang="es-EC"/>
        </a:p>
      </dgm:t>
    </dgm:pt>
    <dgm:pt modelId="{09F14B80-1CE0-4462-BC06-FC6AA2B8EA96}" type="pres">
      <dgm:prSet presAssocID="{54A00D28-278A-450E-A10B-3483C705352B}" presName="sibTrans" presStyleLbl="sibTrans2D1" presStyleIdx="3" presStyleCnt="4"/>
      <dgm:spPr/>
      <dgm:t>
        <a:bodyPr/>
        <a:lstStyle/>
        <a:p>
          <a:endParaRPr lang="es-EC"/>
        </a:p>
      </dgm:t>
    </dgm:pt>
    <dgm:pt modelId="{04301313-949B-4FE3-9061-E3A316E495CD}" type="pres">
      <dgm:prSet presAssocID="{08A29FBE-F5FE-403B-BFB1-764121E3BB8A}" presName="child" presStyleLbl="alignAccFollowNode1" presStyleIdx="3" presStyleCnt="4">
        <dgm:presLayoutVars>
          <dgm:chMax val="0"/>
          <dgm:bulletEnabled val="1"/>
        </dgm:presLayoutVars>
      </dgm:prSet>
      <dgm:spPr/>
      <dgm:t>
        <a:bodyPr/>
        <a:lstStyle/>
        <a:p>
          <a:endParaRPr lang="es-EC"/>
        </a:p>
      </dgm:t>
    </dgm:pt>
  </dgm:ptLst>
  <dgm:cxnLst>
    <dgm:cxn modelId="{01C14F29-B7EA-4E8D-A755-E6F07AE95D92}" type="presOf" srcId="{D5439071-1A74-4DBC-8AA4-CF7B083E6118}" destId="{28E3C620-29E3-4622-A5CD-D76264BFBEEC}" srcOrd="0" destOrd="0" presId="urn:microsoft.com/office/officeart/2005/8/layout/lProcess1"/>
    <dgm:cxn modelId="{F82099BE-3A15-4F24-A011-18F79251EB0F}" type="presOf" srcId="{08A29FBE-F5FE-403B-BFB1-764121E3BB8A}" destId="{04301313-949B-4FE3-9061-E3A316E495CD}" srcOrd="0" destOrd="0" presId="urn:microsoft.com/office/officeart/2005/8/layout/lProcess1"/>
    <dgm:cxn modelId="{64007739-CB06-468C-86CA-22AE87A61021}" type="presOf" srcId="{A61048CB-D65F-46CE-B47C-DE1505358662}" destId="{9F062B6D-CEB4-427B-BD4F-0EEF749B178C}" srcOrd="0" destOrd="0" presId="urn:microsoft.com/office/officeart/2005/8/layout/lProcess1"/>
    <dgm:cxn modelId="{9CF2C2A6-995E-46FC-88A9-C1E89DAE3CC8}" type="presOf" srcId="{752FB831-DEF0-4940-B5F3-5F019D3434C3}" destId="{12C94B86-ED5D-43A9-9337-663D7774D9DC}" srcOrd="0" destOrd="0" presId="urn:microsoft.com/office/officeart/2005/8/layout/lProcess1"/>
    <dgm:cxn modelId="{558FDD34-0B49-4E0B-9A07-F7E78689E430}" srcId="{75069642-D014-4BDB-A912-EB22A5D0F86D}" destId="{D6E158A0-D739-4098-89DA-1D0D2553F909}" srcOrd="0" destOrd="0" parTransId="{1A0F0855-E0A7-4AE3-A160-E2FABB897191}" sibTransId="{315A8B66-110A-47F7-8E5D-DBDF75676D23}"/>
    <dgm:cxn modelId="{878A037A-5965-44BF-B46B-BEC877206827}" type="presOf" srcId="{54A00D28-278A-450E-A10B-3483C705352B}" destId="{09F14B80-1CE0-4462-BC06-FC6AA2B8EA96}" srcOrd="0" destOrd="0" presId="urn:microsoft.com/office/officeart/2005/8/layout/lProcess1"/>
    <dgm:cxn modelId="{89F109FF-C3B9-414C-931D-8DBAE367965F}" type="presOf" srcId="{D98D1EDE-F0F5-4168-966E-F8CD9746EC95}" destId="{FB53EC3E-2FA7-4427-BCEE-E2011C44992C}" srcOrd="0" destOrd="0" presId="urn:microsoft.com/office/officeart/2005/8/layout/lProcess1"/>
    <dgm:cxn modelId="{8D7AF6A5-7562-4CF5-AB90-B1993A3BEE40}" type="presOf" srcId="{B828AC63-83B1-452A-A63F-610E5AFB3E05}" destId="{B9FDD2BB-205C-4457-9083-6B0AE8EAF5F8}" srcOrd="0" destOrd="0" presId="urn:microsoft.com/office/officeart/2005/8/layout/lProcess1"/>
    <dgm:cxn modelId="{793D8FD8-D357-4B8F-859F-C95CFAD595F6}" srcId="{B828AC63-83B1-452A-A63F-610E5AFB3E05}" destId="{08A29FBE-F5FE-403B-BFB1-764121E3BB8A}" srcOrd="1" destOrd="0" parTransId="{4816058E-B0D4-436E-9F75-4756E7746ABF}" sibTransId="{830826A0-EC93-4BE9-969A-46F20EEAEB3F}"/>
    <dgm:cxn modelId="{D1710F48-ED04-4726-ABBE-824817FD49A2}" type="presOf" srcId="{F84C6485-896C-4150-B9FA-0AEC68373C6E}" destId="{19C90108-6CC5-418B-A68A-E445DBC906E5}" srcOrd="0" destOrd="0" presId="urn:microsoft.com/office/officeart/2005/8/layout/lProcess1"/>
    <dgm:cxn modelId="{DF1019A3-2219-4062-9DF9-6A6424C90423}" srcId="{D6E158A0-D739-4098-89DA-1D0D2553F909}" destId="{D98D1EDE-F0F5-4168-966E-F8CD9746EC95}" srcOrd="1" destOrd="0" parTransId="{A6AE62BB-DC16-4450-A289-3BE6B066857E}" sibTransId="{DB58F826-561E-44EC-9D96-357481529281}"/>
    <dgm:cxn modelId="{6B4DEF41-554D-4659-B828-47857241EBE3}" type="presOf" srcId="{45F59632-5411-4699-A6D6-F33C4C090F98}" destId="{D1DEB422-4C2D-46E0-A540-5F57188738A4}" srcOrd="0" destOrd="0" presId="urn:microsoft.com/office/officeart/2005/8/layout/lProcess1"/>
    <dgm:cxn modelId="{2678FE97-4FC3-4D17-8259-410E2694F27A}" type="presOf" srcId="{75069642-D014-4BDB-A912-EB22A5D0F86D}" destId="{C7971F5B-F373-4D25-A403-0E19DBFC2D14}" srcOrd="0" destOrd="0" presId="urn:microsoft.com/office/officeart/2005/8/layout/lProcess1"/>
    <dgm:cxn modelId="{C47E8EDD-84BE-427B-B797-395AB89B1874}" type="presOf" srcId="{D6E158A0-D739-4098-89DA-1D0D2553F909}" destId="{58FE891C-C69B-4B4E-B651-C23BC97D45ED}" srcOrd="0" destOrd="0" presId="urn:microsoft.com/office/officeart/2005/8/layout/lProcess1"/>
    <dgm:cxn modelId="{C991F027-2860-4F8C-B4B3-8DC3C597F683}" srcId="{75069642-D014-4BDB-A912-EB22A5D0F86D}" destId="{B828AC63-83B1-452A-A63F-610E5AFB3E05}" srcOrd="1" destOrd="0" parTransId="{5176FA3E-72A6-4147-8D0E-2136C57C3CE9}" sibTransId="{9B91E896-6EB7-4281-9A3D-C2DC8604E600}"/>
    <dgm:cxn modelId="{8F8113BE-F5AF-46DF-8678-3474E1E07915}" srcId="{D6E158A0-D739-4098-89DA-1D0D2553F909}" destId="{A61048CB-D65F-46CE-B47C-DE1505358662}" srcOrd="0" destOrd="0" parTransId="{F84C6485-896C-4150-B9FA-0AEC68373C6E}" sibTransId="{D5439071-1A74-4DBC-8AA4-CF7B083E6118}"/>
    <dgm:cxn modelId="{FD0C7463-7B8A-428F-A3B5-A13D309E4E7D}" srcId="{B828AC63-83B1-452A-A63F-610E5AFB3E05}" destId="{45F59632-5411-4699-A6D6-F33C4C090F98}" srcOrd="0" destOrd="0" parTransId="{752FB831-DEF0-4940-B5F3-5F019D3434C3}" sibTransId="{54A00D28-278A-450E-A10B-3483C705352B}"/>
    <dgm:cxn modelId="{EDABF085-53C0-46AF-96D5-C05F50597EC6}" type="presParOf" srcId="{C7971F5B-F373-4D25-A403-0E19DBFC2D14}" destId="{331B5830-5FBB-4C8B-9E42-8E73CA23A0ED}" srcOrd="0" destOrd="0" presId="urn:microsoft.com/office/officeart/2005/8/layout/lProcess1"/>
    <dgm:cxn modelId="{9055EE24-E970-4946-8C5E-70D8A20A41B0}" type="presParOf" srcId="{331B5830-5FBB-4C8B-9E42-8E73CA23A0ED}" destId="{58FE891C-C69B-4B4E-B651-C23BC97D45ED}" srcOrd="0" destOrd="0" presId="urn:microsoft.com/office/officeart/2005/8/layout/lProcess1"/>
    <dgm:cxn modelId="{34C798CA-7466-4CD6-B8EB-1D15D12705AF}" type="presParOf" srcId="{331B5830-5FBB-4C8B-9E42-8E73CA23A0ED}" destId="{19C90108-6CC5-418B-A68A-E445DBC906E5}" srcOrd="1" destOrd="0" presId="urn:microsoft.com/office/officeart/2005/8/layout/lProcess1"/>
    <dgm:cxn modelId="{E8D932D1-22A8-44AA-A4BA-8F16C3FE0DCF}" type="presParOf" srcId="{331B5830-5FBB-4C8B-9E42-8E73CA23A0ED}" destId="{9F062B6D-CEB4-427B-BD4F-0EEF749B178C}" srcOrd="2" destOrd="0" presId="urn:microsoft.com/office/officeart/2005/8/layout/lProcess1"/>
    <dgm:cxn modelId="{4ED94C06-BE42-411A-B88C-5283DCEA5A24}" type="presParOf" srcId="{331B5830-5FBB-4C8B-9E42-8E73CA23A0ED}" destId="{28E3C620-29E3-4622-A5CD-D76264BFBEEC}" srcOrd="3" destOrd="0" presId="urn:microsoft.com/office/officeart/2005/8/layout/lProcess1"/>
    <dgm:cxn modelId="{B066926F-416B-4F23-829E-7B163EC0C4E8}" type="presParOf" srcId="{331B5830-5FBB-4C8B-9E42-8E73CA23A0ED}" destId="{FB53EC3E-2FA7-4427-BCEE-E2011C44992C}" srcOrd="4" destOrd="0" presId="urn:microsoft.com/office/officeart/2005/8/layout/lProcess1"/>
    <dgm:cxn modelId="{CB7E5C60-4545-4F6D-9477-B4C9CC5ABA8D}" type="presParOf" srcId="{C7971F5B-F373-4D25-A403-0E19DBFC2D14}" destId="{94D613C5-3EB3-437E-BD44-9C44F0CC410D}" srcOrd="1" destOrd="0" presId="urn:microsoft.com/office/officeart/2005/8/layout/lProcess1"/>
    <dgm:cxn modelId="{A31BAEE5-6E85-407C-A8F9-021F332537FD}" type="presParOf" srcId="{C7971F5B-F373-4D25-A403-0E19DBFC2D14}" destId="{04246252-D32F-47F5-BAF9-1A5F6E2F0C00}" srcOrd="2" destOrd="0" presId="urn:microsoft.com/office/officeart/2005/8/layout/lProcess1"/>
    <dgm:cxn modelId="{9D005CBE-36CA-4826-AF1F-825B02FC7682}" type="presParOf" srcId="{04246252-D32F-47F5-BAF9-1A5F6E2F0C00}" destId="{B9FDD2BB-205C-4457-9083-6B0AE8EAF5F8}" srcOrd="0" destOrd="0" presId="urn:microsoft.com/office/officeart/2005/8/layout/lProcess1"/>
    <dgm:cxn modelId="{FA071AEF-4DA1-49DD-BAD9-7422EEA1F1AD}" type="presParOf" srcId="{04246252-D32F-47F5-BAF9-1A5F6E2F0C00}" destId="{12C94B86-ED5D-43A9-9337-663D7774D9DC}" srcOrd="1" destOrd="0" presId="urn:microsoft.com/office/officeart/2005/8/layout/lProcess1"/>
    <dgm:cxn modelId="{BEBBF689-E559-4024-86F6-2E807C0A3362}" type="presParOf" srcId="{04246252-D32F-47F5-BAF9-1A5F6E2F0C00}" destId="{D1DEB422-4C2D-46E0-A540-5F57188738A4}" srcOrd="2" destOrd="0" presId="urn:microsoft.com/office/officeart/2005/8/layout/lProcess1"/>
    <dgm:cxn modelId="{6549C08F-808F-4D07-87B9-8BFDCBE913CA}" type="presParOf" srcId="{04246252-D32F-47F5-BAF9-1A5F6E2F0C00}" destId="{09F14B80-1CE0-4462-BC06-FC6AA2B8EA96}" srcOrd="3" destOrd="0" presId="urn:microsoft.com/office/officeart/2005/8/layout/lProcess1"/>
    <dgm:cxn modelId="{A6F89CBD-7BEF-4330-87B2-7976F24E93C4}" type="presParOf" srcId="{04246252-D32F-47F5-BAF9-1A5F6E2F0C00}" destId="{04301313-949B-4FE3-9061-E3A316E495CD}"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5069642-D014-4BDB-A912-EB22A5D0F86D}"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s-EC"/>
        </a:p>
      </dgm:t>
    </dgm:pt>
    <dgm:pt modelId="{D6E158A0-D739-4098-89DA-1D0D2553F909}">
      <dgm:prSet phldrT="[Texto]"/>
      <dgm:spPr/>
      <dgm:t>
        <a:bodyPr/>
        <a:lstStyle/>
        <a:p>
          <a:r>
            <a:rPr lang="es-EC" dirty="0"/>
            <a:t>Unidad básica</a:t>
          </a:r>
        </a:p>
      </dgm:t>
    </dgm:pt>
    <dgm:pt modelId="{1A0F0855-E0A7-4AE3-A160-E2FABB897191}" type="parTrans" cxnId="{558FDD34-0B49-4E0B-9A07-F7E78689E430}">
      <dgm:prSet/>
      <dgm:spPr/>
      <dgm:t>
        <a:bodyPr/>
        <a:lstStyle/>
        <a:p>
          <a:endParaRPr lang="es-EC"/>
        </a:p>
      </dgm:t>
    </dgm:pt>
    <dgm:pt modelId="{315A8B66-110A-47F7-8E5D-DBDF75676D23}" type="sibTrans" cxnId="{558FDD34-0B49-4E0B-9A07-F7E78689E430}">
      <dgm:prSet/>
      <dgm:spPr/>
      <dgm:t>
        <a:bodyPr/>
        <a:lstStyle/>
        <a:p>
          <a:endParaRPr lang="es-EC"/>
        </a:p>
      </dgm:t>
    </dgm:pt>
    <dgm:pt modelId="{A61048CB-D65F-46CE-B47C-DE1505358662}">
      <dgm:prSet phldrT="[Texto]"/>
      <dgm:spPr/>
      <dgm:t>
        <a:bodyPr/>
        <a:lstStyle/>
        <a:p>
          <a:r>
            <a:rPr lang="es-EC" dirty="0"/>
            <a:t>Bases teóricas necesarias para el desarrollo del profesional</a:t>
          </a:r>
        </a:p>
      </dgm:t>
    </dgm:pt>
    <dgm:pt modelId="{F84C6485-896C-4150-B9FA-0AEC68373C6E}" type="parTrans" cxnId="{8F8113BE-F5AF-46DF-8678-3474E1E07915}">
      <dgm:prSet/>
      <dgm:spPr/>
      <dgm:t>
        <a:bodyPr/>
        <a:lstStyle/>
        <a:p>
          <a:endParaRPr lang="es-EC"/>
        </a:p>
      </dgm:t>
    </dgm:pt>
    <dgm:pt modelId="{D5439071-1A74-4DBC-8AA4-CF7B083E6118}" type="sibTrans" cxnId="{8F8113BE-F5AF-46DF-8678-3474E1E07915}">
      <dgm:prSet/>
      <dgm:spPr/>
      <dgm:t>
        <a:bodyPr/>
        <a:lstStyle/>
        <a:p>
          <a:endParaRPr lang="es-EC"/>
        </a:p>
      </dgm:t>
    </dgm:pt>
    <dgm:pt modelId="{B828AC63-83B1-452A-A63F-610E5AFB3E05}">
      <dgm:prSet phldrT="[Texto]"/>
      <dgm:spPr/>
      <dgm:t>
        <a:bodyPr/>
        <a:lstStyle/>
        <a:p>
          <a:r>
            <a:rPr lang="es-EC" dirty="0"/>
            <a:t>Unidad disciplinar</a:t>
          </a:r>
        </a:p>
      </dgm:t>
    </dgm:pt>
    <dgm:pt modelId="{5176FA3E-72A6-4147-8D0E-2136C57C3CE9}" type="parTrans" cxnId="{C991F027-2860-4F8C-B4B3-8DC3C597F683}">
      <dgm:prSet/>
      <dgm:spPr/>
      <dgm:t>
        <a:bodyPr/>
        <a:lstStyle/>
        <a:p>
          <a:endParaRPr lang="es-EC"/>
        </a:p>
      </dgm:t>
    </dgm:pt>
    <dgm:pt modelId="{9B91E896-6EB7-4281-9A3D-C2DC8604E600}" type="sibTrans" cxnId="{C991F027-2860-4F8C-B4B3-8DC3C597F683}">
      <dgm:prSet/>
      <dgm:spPr/>
      <dgm:t>
        <a:bodyPr/>
        <a:lstStyle/>
        <a:p>
          <a:endParaRPr lang="es-EC"/>
        </a:p>
      </dgm:t>
    </dgm:pt>
    <dgm:pt modelId="{45F59632-5411-4699-A6D6-F33C4C090F98}">
      <dgm:prSet phldrT="[Texto]"/>
      <dgm:spPr/>
      <dgm:t>
        <a:bodyPr/>
        <a:lstStyle/>
        <a:p>
          <a:r>
            <a:rPr lang="es-EC" dirty="0"/>
            <a:t>Asignaturas de tipo contable – financiera y de gestión de riesgos</a:t>
          </a:r>
        </a:p>
      </dgm:t>
    </dgm:pt>
    <dgm:pt modelId="{752FB831-DEF0-4940-B5F3-5F019D3434C3}" type="parTrans" cxnId="{FD0C7463-7B8A-428F-A3B5-A13D309E4E7D}">
      <dgm:prSet/>
      <dgm:spPr/>
      <dgm:t>
        <a:bodyPr/>
        <a:lstStyle/>
        <a:p>
          <a:endParaRPr lang="es-EC"/>
        </a:p>
      </dgm:t>
    </dgm:pt>
    <dgm:pt modelId="{54A00D28-278A-450E-A10B-3483C705352B}" type="sibTrans" cxnId="{FD0C7463-7B8A-428F-A3B5-A13D309E4E7D}">
      <dgm:prSet/>
      <dgm:spPr/>
      <dgm:t>
        <a:bodyPr/>
        <a:lstStyle/>
        <a:p>
          <a:endParaRPr lang="es-EC"/>
        </a:p>
      </dgm:t>
    </dgm:pt>
    <dgm:pt modelId="{2CF5F130-1ED3-498A-872F-4FBB0A342807}">
      <dgm:prSet phldrT="[Texto]"/>
      <dgm:spPr/>
      <dgm:t>
        <a:bodyPr/>
        <a:lstStyle/>
        <a:p>
          <a:r>
            <a:rPr lang="es-EC" dirty="0"/>
            <a:t>Unidad de titulación</a:t>
          </a:r>
        </a:p>
      </dgm:t>
    </dgm:pt>
    <dgm:pt modelId="{4E8B6EDE-6DA0-4EFE-96B8-F84656CC310D}" type="parTrans" cxnId="{3C64A1F8-5035-4EE2-9261-9615BD02DAB8}">
      <dgm:prSet/>
      <dgm:spPr/>
      <dgm:t>
        <a:bodyPr/>
        <a:lstStyle/>
        <a:p>
          <a:endParaRPr lang="es-EC"/>
        </a:p>
      </dgm:t>
    </dgm:pt>
    <dgm:pt modelId="{81F8B9D2-C598-4886-A94B-E5049964D198}" type="sibTrans" cxnId="{3C64A1F8-5035-4EE2-9261-9615BD02DAB8}">
      <dgm:prSet/>
      <dgm:spPr/>
      <dgm:t>
        <a:bodyPr/>
        <a:lstStyle/>
        <a:p>
          <a:endParaRPr lang="es-EC"/>
        </a:p>
      </dgm:t>
    </dgm:pt>
    <dgm:pt modelId="{B721BBAF-3AA5-4ACB-BAA3-22B54290DABA}">
      <dgm:prSet phldrT="[Texto]"/>
      <dgm:spPr/>
      <dgm:t>
        <a:bodyPr/>
        <a:lstStyle/>
        <a:p>
          <a:r>
            <a:rPr lang="es-EC" dirty="0"/>
            <a:t>Entendimiento y aprendizaje de asignaturas más avanzadas y complejas</a:t>
          </a:r>
        </a:p>
      </dgm:t>
    </dgm:pt>
    <dgm:pt modelId="{1FB8E238-F6F2-473A-AADB-4B33A4190429}" type="parTrans" cxnId="{7A64FD43-E7E9-4E7A-B058-C82BAA725E69}">
      <dgm:prSet/>
      <dgm:spPr/>
      <dgm:t>
        <a:bodyPr/>
        <a:lstStyle/>
        <a:p>
          <a:endParaRPr lang="es-EC"/>
        </a:p>
      </dgm:t>
    </dgm:pt>
    <dgm:pt modelId="{AE951D17-F1B2-4529-8E4A-03670B428C87}" type="sibTrans" cxnId="{7A64FD43-E7E9-4E7A-B058-C82BAA725E69}">
      <dgm:prSet/>
      <dgm:spPr/>
      <dgm:t>
        <a:bodyPr/>
        <a:lstStyle/>
        <a:p>
          <a:endParaRPr lang="es-EC"/>
        </a:p>
      </dgm:t>
    </dgm:pt>
    <dgm:pt modelId="{DC38042B-A62F-4897-8C26-9E924A490F40}">
      <dgm:prSet/>
      <dgm:spPr/>
      <dgm:t>
        <a:bodyPr/>
        <a:lstStyle/>
        <a:p>
          <a:r>
            <a:rPr lang="es-EC" dirty="0"/>
            <a:t>Asignaturas de Auditoría Integral: investigar e innovar, desarrollar y mejorar la profesión.</a:t>
          </a:r>
        </a:p>
      </dgm:t>
    </dgm:pt>
    <dgm:pt modelId="{89278120-CDDE-4059-AEE6-DCBAD31B0814}" type="parTrans" cxnId="{A94B4C36-13D0-4F8F-999B-2C8A83AB7C93}">
      <dgm:prSet/>
      <dgm:spPr/>
      <dgm:t>
        <a:bodyPr/>
        <a:lstStyle/>
        <a:p>
          <a:endParaRPr lang="es-EC"/>
        </a:p>
      </dgm:t>
    </dgm:pt>
    <dgm:pt modelId="{714E349B-2270-4095-A222-6C91A3469E2F}" type="sibTrans" cxnId="{A94B4C36-13D0-4F8F-999B-2C8A83AB7C93}">
      <dgm:prSet/>
      <dgm:spPr/>
      <dgm:t>
        <a:bodyPr/>
        <a:lstStyle/>
        <a:p>
          <a:endParaRPr lang="es-EC"/>
        </a:p>
      </dgm:t>
    </dgm:pt>
    <dgm:pt modelId="{5574D4A9-3863-47D6-A0D9-09B0551F10D5}">
      <dgm:prSet/>
      <dgm:spPr/>
      <dgm:t>
        <a:bodyPr/>
        <a:lstStyle/>
        <a:p>
          <a:r>
            <a:rPr lang="es-EC" dirty="0"/>
            <a:t>Trabajo de titulación.</a:t>
          </a:r>
        </a:p>
      </dgm:t>
    </dgm:pt>
    <dgm:pt modelId="{CB9A3B53-7054-48E5-A5AA-30887C00E162}" type="parTrans" cxnId="{2C4B7D46-A4F7-463C-8078-3BB0DA1C2C83}">
      <dgm:prSet/>
      <dgm:spPr/>
      <dgm:t>
        <a:bodyPr/>
        <a:lstStyle/>
        <a:p>
          <a:endParaRPr lang="es-EC"/>
        </a:p>
      </dgm:t>
    </dgm:pt>
    <dgm:pt modelId="{C320F81E-05BA-4A74-BB65-727792694A0D}" type="sibTrans" cxnId="{2C4B7D46-A4F7-463C-8078-3BB0DA1C2C83}">
      <dgm:prSet/>
      <dgm:spPr/>
      <dgm:t>
        <a:bodyPr/>
        <a:lstStyle/>
        <a:p>
          <a:endParaRPr lang="es-EC"/>
        </a:p>
      </dgm:t>
    </dgm:pt>
    <dgm:pt modelId="{5104FFE5-BDD9-4BBB-A38A-DB5208520C27}">
      <dgm:prSet/>
      <dgm:spPr/>
      <dgm:t>
        <a:bodyPr/>
        <a:lstStyle/>
        <a:p>
          <a:r>
            <a:rPr lang="es-EC" dirty="0"/>
            <a:t>Códigos Deontológicos de la Profesión: interdisciplinar y </a:t>
          </a:r>
          <a:r>
            <a:rPr lang="es-EC" dirty="0" err="1"/>
            <a:t>transdisciplinar</a:t>
          </a:r>
          <a:endParaRPr lang="es-EC" dirty="0"/>
        </a:p>
      </dgm:t>
    </dgm:pt>
    <dgm:pt modelId="{0D16BB5B-CCA5-4A90-8C1A-A6A203DCEB8F}" type="parTrans" cxnId="{DCC28360-B91E-407A-86E2-C4DBC208262E}">
      <dgm:prSet/>
      <dgm:spPr/>
      <dgm:t>
        <a:bodyPr/>
        <a:lstStyle/>
        <a:p>
          <a:endParaRPr lang="es-EC"/>
        </a:p>
      </dgm:t>
    </dgm:pt>
    <dgm:pt modelId="{2A07FC0A-6F07-400B-989E-C6CB11162C23}" type="sibTrans" cxnId="{DCC28360-B91E-407A-86E2-C4DBC208262E}">
      <dgm:prSet/>
      <dgm:spPr/>
      <dgm:t>
        <a:bodyPr/>
        <a:lstStyle/>
        <a:p>
          <a:endParaRPr lang="es-EC"/>
        </a:p>
      </dgm:t>
    </dgm:pt>
    <dgm:pt modelId="{6DBE4109-33C9-4E3D-B983-0F8817DF6E5D}" type="pres">
      <dgm:prSet presAssocID="{75069642-D014-4BDB-A912-EB22A5D0F86D}" presName="linearFlow" presStyleCnt="0">
        <dgm:presLayoutVars>
          <dgm:dir/>
          <dgm:animLvl val="lvl"/>
          <dgm:resizeHandles val="exact"/>
        </dgm:presLayoutVars>
      </dgm:prSet>
      <dgm:spPr/>
      <dgm:t>
        <a:bodyPr/>
        <a:lstStyle/>
        <a:p>
          <a:endParaRPr lang="es-EC"/>
        </a:p>
      </dgm:t>
    </dgm:pt>
    <dgm:pt modelId="{DE66E4BE-F325-48BD-948D-B8D385E8F2BB}" type="pres">
      <dgm:prSet presAssocID="{D6E158A0-D739-4098-89DA-1D0D2553F909}" presName="composite" presStyleCnt="0"/>
      <dgm:spPr/>
    </dgm:pt>
    <dgm:pt modelId="{74569BE9-F6D0-48CE-A3C8-DE720C3EBEE8}" type="pres">
      <dgm:prSet presAssocID="{D6E158A0-D739-4098-89DA-1D0D2553F909}" presName="parentText" presStyleLbl="alignNode1" presStyleIdx="0" presStyleCnt="3">
        <dgm:presLayoutVars>
          <dgm:chMax val="1"/>
          <dgm:bulletEnabled val="1"/>
        </dgm:presLayoutVars>
      </dgm:prSet>
      <dgm:spPr/>
      <dgm:t>
        <a:bodyPr/>
        <a:lstStyle/>
        <a:p>
          <a:endParaRPr lang="es-EC"/>
        </a:p>
      </dgm:t>
    </dgm:pt>
    <dgm:pt modelId="{6E349C18-2FAC-4639-8812-6A5E3215E40D}" type="pres">
      <dgm:prSet presAssocID="{D6E158A0-D739-4098-89DA-1D0D2553F909}" presName="descendantText" presStyleLbl="alignAcc1" presStyleIdx="0" presStyleCnt="3">
        <dgm:presLayoutVars>
          <dgm:bulletEnabled val="1"/>
        </dgm:presLayoutVars>
      </dgm:prSet>
      <dgm:spPr/>
      <dgm:t>
        <a:bodyPr/>
        <a:lstStyle/>
        <a:p>
          <a:endParaRPr lang="es-EC"/>
        </a:p>
      </dgm:t>
    </dgm:pt>
    <dgm:pt modelId="{19C4DA78-B2BD-495C-897F-40C4753909AC}" type="pres">
      <dgm:prSet presAssocID="{315A8B66-110A-47F7-8E5D-DBDF75676D23}" presName="sp" presStyleCnt="0"/>
      <dgm:spPr/>
    </dgm:pt>
    <dgm:pt modelId="{967DD0AF-A7AC-4899-A81E-C68E0B971B39}" type="pres">
      <dgm:prSet presAssocID="{B828AC63-83B1-452A-A63F-610E5AFB3E05}" presName="composite" presStyleCnt="0"/>
      <dgm:spPr/>
    </dgm:pt>
    <dgm:pt modelId="{630DB62F-142C-4CC4-B287-322070FFD2EE}" type="pres">
      <dgm:prSet presAssocID="{B828AC63-83B1-452A-A63F-610E5AFB3E05}" presName="parentText" presStyleLbl="alignNode1" presStyleIdx="1" presStyleCnt="3">
        <dgm:presLayoutVars>
          <dgm:chMax val="1"/>
          <dgm:bulletEnabled val="1"/>
        </dgm:presLayoutVars>
      </dgm:prSet>
      <dgm:spPr/>
      <dgm:t>
        <a:bodyPr/>
        <a:lstStyle/>
        <a:p>
          <a:endParaRPr lang="es-EC"/>
        </a:p>
      </dgm:t>
    </dgm:pt>
    <dgm:pt modelId="{315C620A-2AA6-4CFD-BD71-CE653CA53199}" type="pres">
      <dgm:prSet presAssocID="{B828AC63-83B1-452A-A63F-610E5AFB3E05}" presName="descendantText" presStyleLbl="alignAcc1" presStyleIdx="1" presStyleCnt="3">
        <dgm:presLayoutVars>
          <dgm:bulletEnabled val="1"/>
        </dgm:presLayoutVars>
      </dgm:prSet>
      <dgm:spPr/>
      <dgm:t>
        <a:bodyPr/>
        <a:lstStyle/>
        <a:p>
          <a:endParaRPr lang="es-EC"/>
        </a:p>
      </dgm:t>
    </dgm:pt>
    <dgm:pt modelId="{6D4D8FDF-3650-40BA-AFCA-AD9EC727AA29}" type="pres">
      <dgm:prSet presAssocID="{9B91E896-6EB7-4281-9A3D-C2DC8604E600}" presName="sp" presStyleCnt="0"/>
      <dgm:spPr/>
    </dgm:pt>
    <dgm:pt modelId="{C58F2208-0EC2-4438-9B0E-4C535DAD2851}" type="pres">
      <dgm:prSet presAssocID="{2CF5F130-1ED3-498A-872F-4FBB0A342807}" presName="composite" presStyleCnt="0"/>
      <dgm:spPr/>
    </dgm:pt>
    <dgm:pt modelId="{D9416023-C4FF-4740-94BE-F1FC3C7AA03E}" type="pres">
      <dgm:prSet presAssocID="{2CF5F130-1ED3-498A-872F-4FBB0A342807}" presName="parentText" presStyleLbl="alignNode1" presStyleIdx="2" presStyleCnt="3">
        <dgm:presLayoutVars>
          <dgm:chMax val="1"/>
          <dgm:bulletEnabled val="1"/>
        </dgm:presLayoutVars>
      </dgm:prSet>
      <dgm:spPr/>
      <dgm:t>
        <a:bodyPr/>
        <a:lstStyle/>
        <a:p>
          <a:endParaRPr lang="es-EC"/>
        </a:p>
      </dgm:t>
    </dgm:pt>
    <dgm:pt modelId="{4B535099-527E-436D-9433-552B1FAA4A5A}" type="pres">
      <dgm:prSet presAssocID="{2CF5F130-1ED3-498A-872F-4FBB0A342807}" presName="descendantText" presStyleLbl="alignAcc1" presStyleIdx="2" presStyleCnt="3">
        <dgm:presLayoutVars>
          <dgm:bulletEnabled val="1"/>
        </dgm:presLayoutVars>
      </dgm:prSet>
      <dgm:spPr/>
      <dgm:t>
        <a:bodyPr/>
        <a:lstStyle/>
        <a:p>
          <a:endParaRPr lang="es-EC"/>
        </a:p>
      </dgm:t>
    </dgm:pt>
  </dgm:ptLst>
  <dgm:cxnLst>
    <dgm:cxn modelId="{EC5234A0-D06C-4DCD-A546-2B91E8F7B868}" type="presOf" srcId="{B721BBAF-3AA5-4ACB-BAA3-22B54290DABA}" destId="{6E349C18-2FAC-4639-8812-6A5E3215E40D}" srcOrd="0" destOrd="1" presId="urn:microsoft.com/office/officeart/2005/8/layout/chevron2"/>
    <dgm:cxn modelId="{41C52F86-214F-4C87-AF9E-44838B5C8F38}" type="presOf" srcId="{5104FFE5-BDD9-4BBB-A38A-DB5208520C27}" destId="{315C620A-2AA6-4CFD-BD71-CE653CA53199}" srcOrd="0" destOrd="1" presId="urn:microsoft.com/office/officeart/2005/8/layout/chevron2"/>
    <dgm:cxn modelId="{EBEA4716-9C5D-42F5-AD6A-DA0AB75044F1}" type="presOf" srcId="{D6E158A0-D739-4098-89DA-1D0D2553F909}" destId="{74569BE9-F6D0-48CE-A3C8-DE720C3EBEE8}" srcOrd="0" destOrd="0" presId="urn:microsoft.com/office/officeart/2005/8/layout/chevron2"/>
    <dgm:cxn modelId="{A94B4C36-13D0-4F8F-999B-2C8A83AB7C93}" srcId="{2CF5F130-1ED3-498A-872F-4FBB0A342807}" destId="{DC38042B-A62F-4897-8C26-9E924A490F40}" srcOrd="0" destOrd="0" parTransId="{89278120-CDDE-4059-AEE6-DCBAD31B0814}" sibTransId="{714E349B-2270-4095-A222-6C91A3469E2F}"/>
    <dgm:cxn modelId="{DCC28360-B91E-407A-86E2-C4DBC208262E}" srcId="{B828AC63-83B1-452A-A63F-610E5AFB3E05}" destId="{5104FFE5-BDD9-4BBB-A38A-DB5208520C27}" srcOrd="1" destOrd="0" parTransId="{0D16BB5B-CCA5-4A90-8C1A-A6A203DCEB8F}" sibTransId="{2A07FC0A-6F07-400B-989E-C6CB11162C23}"/>
    <dgm:cxn modelId="{323EF6B9-F490-4C4C-A4CF-2E946C4EE69F}" type="presOf" srcId="{DC38042B-A62F-4897-8C26-9E924A490F40}" destId="{4B535099-527E-436D-9433-552B1FAA4A5A}" srcOrd="0" destOrd="0" presId="urn:microsoft.com/office/officeart/2005/8/layout/chevron2"/>
    <dgm:cxn modelId="{7A64FD43-E7E9-4E7A-B058-C82BAA725E69}" srcId="{D6E158A0-D739-4098-89DA-1D0D2553F909}" destId="{B721BBAF-3AA5-4ACB-BAA3-22B54290DABA}" srcOrd="1" destOrd="0" parTransId="{1FB8E238-F6F2-473A-AADB-4B33A4190429}" sibTransId="{AE951D17-F1B2-4529-8E4A-03670B428C87}"/>
    <dgm:cxn modelId="{72AB8628-ED09-43D7-B6E3-9AD547C41E53}" type="presOf" srcId="{A61048CB-D65F-46CE-B47C-DE1505358662}" destId="{6E349C18-2FAC-4639-8812-6A5E3215E40D}" srcOrd="0" destOrd="0" presId="urn:microsoft.com/office/officeart/2005/8/layout/chevron2"/>
    <dgm:cxn modelId="{3C64A1F8-5035-4EE2-9261-9615BD02DAB8}" srcId="{75069642-D014-4BDB-A912-EB22A5D0F86D}" destId="{2CF5F130-1ED3-498A-872F-4FBB0A342807}" srcOrd="2" destOrd="0" parTransId="{4E8B6EDE-6DA0-4EFE-96B8-F84656CC310D}" sibTransId="{81F8B9D2-C598-4886-A94B-E5049964D198}"/>
    <dgm:cxn modelId="{558FDD34-0B49-4E0B-9A07-F7E78689E430}" srcId="{75069642-D014-4BDB-A912-EB22A5D0F86D}" destId="{D6E158A0-D739-4098-89DA-1D0D2553F909}" srcOrd="0" destOrd="0" parTransId="{1A0F0855-E0A7-4AE3-A160-E2FABB897191}" sibTransId="{315A8B66-110A-47F7-8E5D-DBDF75676D23}"/>
    <dgm:cxn modelId="{A0213AA6-0F6E-4DEF-AE65-854E8C92886F}" type="presOf" srcId="{2CF5F130-1ED3-498A-872F-4FBB0A342807}" destId="{D9416023-C4FF-4740-94BE-F1FC3C7AA03E}" srcOrd="0" destOrd="0" presId="urn:microsoft.com/office/officeart/2005/8/layout/chevron2"/>
    <dgm:cxn modelId="{0A751D4E-EA4E-4BEB-9446-5429093D4239}" type="presOf" srcId="{45F59632-5411-4699-A6D6-F33C4C090F98}" destId="{315C620A-2AA6-4CFD-BD71-CE653CA53199}" srcOrd="0" destOrd="0" presId="urn:microsoft.com/office/officeart/2005/8/layout/chevron2"/>
    <dgm:cxn modelId="{D6568E80-C59D-476D-BA57-2987FDC67925}" type="presOf" srcId="{B828AC63-83B1-452A-A63F-610E5AFB3E05}" destId="{630DB62F-142C-4CC4-B287-322070FFD2EE}" srcOrd="0" destOrd="0" presId="urn:microsoft.com/office/officeart/2005/8/layout/chevron2"/>
    <dgm:cxn modelId="{3FC48BEF-3BA8-4347-9FFE-BC56C5C443B2}" type="presOf" srcId="{75069642-D014-4BDB-A912-EB22A5D0F86D}" destId="{6DBE4109-33C9-4E3D-B983-0F8817DF6E5D}" srcOrd="0" destOrd="0" presId="urn:microsoft.com/office/officeart/2005/8/layout/chevron2"/>
    <dgm:cxn modelId="{2C4B7D46-A4F7-463C-8078-3BB0DA1C2C83}" srcId="{2CF5F130-1ED3-498A-872F-4FBB0A342807}" destId="{5574D4A9-3863-47D6-A0D9-09B0551F10D5}" srcOrd="1" destOrd="0" parTransId="{CB9A3B53-7054-48E5-A5AA-30887C00E162}" sibTransId="{C320F81E-05BA-4A74-BB65-727792694A0D}"/>
    <dgm:cxn modelId="{C991F027-2860-4F8C-B4B3-8DC3C597F683}" srcId="{75069642-D014-4BDB-A912-EB22A5D0F86D}" destId="{B828AC63-83B1-452A-A63F-610E5AFB3E05}" srcOrd="1" destOrd="0" parTransId="{5176FA3E-72A6-4147-8D0E-2136C57C3CE9}" sibTransId="{9B91E896-6EB7-4281-9A3D-C2DC8604E600}"/>
    <dgm:cxn modelId="{8F8113BE-F5AF-46DF-8678-3474E1E07915}" srcId="{D6E158A0-D739-4098-89DA-1D0D2553F909}" destId="{A61048CB-D65F-46CE-B47C-DE1505358662}" srcOrd="0" destOrd="0" parTransId="{F84C6485-896C-4150-B9FA-0AEC68373C6E}" sibTransId="{D5439071-1A74-4DBC-8AA4-CF7B083E6118}"/>
    <dgm:cxn modelId="{FD0C7463-7B8A-428F-A3B5-A13D309E4E7D}" srcId="{B828AC63-83B1-452A-A63F-610E5AFB3E05}" destId="{45F59632-5411-4699-A6D6-F33C4C090F98}" srcOrd="0" destOrd="0" parTransId="{752FB831-DEF0-4940-B5F3-5F019D3434C3}" sibTransId="{54A00D28-278A-450E-A10B-3483C705352B}"/>
    <dgm:cxn modelId="{C424C3B3-ACAA-4819-9B7D-E80FF84129DD}" type="presOf" srcId="{5574D4A9-3863-47D6-A0D9-09B0551F10D5}" destId="{4B535099-527E-436D-9433-552B1FAA4A5A}" srcOrd="0" destOrd="1" presId="urn:microsoft.com/office/officeart/2005/8/layout/chevron2"/>
    <dgm:cxn modelId="{FD714D67-F069-4325-985E-04954A0D9A04}" type="presParOf" srcId="{6DBE4109-33C9-4E3D-B983-0F8817DF6E5D}" destId="{DE66E4BE-F325-48BD-948D-B8D385E8F2BB}" srcOrd="0" destOrd="0" presId="urn:microsoft.com/office/officeart/2005/8/layout/chevron2"/>
    <dgm:cxn modelId="{34D438BF-2AE6-42ED-86B6-6CF533D591B0}" type="presParOf" srcId="{DE66E4BE-F325-48BD-948D-B8D385E8F2BB}" destId="{74569BE9-F6D0-48CE-A3C8-DE720C3EBEE8}" srcOrd="0" destOrd="0" presId="urn:microsoft.com/office/officeart/2005/8/layout/chevron2"/>
    <dgm:cxn modelId="{6149A510-5A19-4A97-BD02-8FE3F6562C59}" type="presParOf" srcId="{DE66E4BE-F325-48BD-948D-B8D385E8F2BB}" destId="{6E349C18-2FAC-4639-8812-6A5E3215E40D}" srcOrd="1" destOrd="0" presId="urn:microsoft.com/office/officeart/2005/8/layout/chevron2"/>
    <dgm:cxn modelId="{757FB56E-904E-4CBA-8A97-E6594DBC089E}" type="presParOf" srcId="{6DBE4109-33C9-4E3D-B983-0F8817DF6E5D}" destId="{19C4DA78-B2BD-495C-897F-40C4753909AC}" srcOrd="1" destOrd="0" presId="urn:microsoft.com/office/officeart/2005/8/layout/chevron2"/>
    <dgm:cxn modelId="{7EE0F184-9660-4F49-8D4F-822A28393A05}" type="presParOf" srcId="{6DBE4109-33C9-4E3D-B983-0F8817DF6E5D}" destId="{967DD0AF-A7AC-4899-A81E-C68E0B971B39}" srcOrd="2" destOrd="0" presId="urn:microsoft.com/office/officeart/2005/8/layout/chevron2"/>
    <dgm:cxn modelId="{E522239A-CA2B-4F3C-B743-BF6C3F39A4ED}" type="presParOf" srcId="{967DD0AF-A7AC-4899-A81E-C68E0B971B39}" destId="{630DB62F-142C-4CC4-B287-322070FFD2EE}" srcOrd="0" destOrd="0" presId="urn:microsoft.com/office/officeart/2005/8/layout/chevron2"/>
    <dgm:cxn modelId="{D6EC0689-B994-4F50-A504-F7F1B5771CF9}" type="presParOf" srcId="{967DD0AF-A7AC-4899-A81E-C68E0B971B39}" destId="{315C620A-2AA6-4CFD-BD71-CE653CA53199}" srcOrd="1" destOrd="0" presId="urn:microsoft.com/office/officeart/2005/8/layout/chevron2"/>
    <dgm:cxn modelId="{60FB2752-0D2D-4212-93C2-60BACB5A3FEC}" type="presParOf" srcId="{6DBE4109-33C9-4E3D-B983-0F8817DF6E5D}" destId="{6D4D8FDF-3650-40BA-AFCA-AD9EC727AA29}" srcOrd="3" destOrd="0" presId="urn:microsoft.com/office/officeart/2005/8/layout/chevron2"/>
    <dgm:cxn modelId="{4B46CE30-320F-49C7-993A-33498BA290F3}" type="presParOf" srcId="{6DBE4109-33C9-4E3D-B983-0F8817DF6E5D}" destId="{C58F2208-0EC2-4438-9B0E-4C535DAD2851}" srcOrd="4" destOrd="0" presId="urn:microsoft.com/office/officeart/2005/8/layout/chevron2"/>
    <dgm:cxn modelId="{D0ED096E-857A-4EF5-AD4E-6C2AFEFD9E79}" type="presParOf" srcId="{C58F2208-0EC2-4438-9B0E-4C535DAD2851}" destId="{D9416023-C4FF-4740-94BE-F1FC3C7AA03E}" srcOrd="0" destOrd="0" presId="urn:microsoft.com/office/officeart/2005/8/layout/chevron2"/>
    <dgm:cxn modelId="{EAC3693C-9C6A-4E00-A70A-5B87C0C2507E}" type="presParOf" srcId="{C58F2208-0EC2-4438-9B0E-4C535DAD2851}" destId="{4B535099-527E-436D-9433-552B1FAA4A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069642-D014-4BDB-A912-EB22A5D0F86D}" type="doc">
      <dgm:prSet loTypeId="urn:microsoft.com/office/officeart/2009/3/layout/RandomtoResultProcess" loCatId="process" qsTypeId="urn:microsoft.com/office/officeart/2005/8/quickstyle/simple4" qsCatId="simple" csTypeId="urn:microsoft.com/office/officeart/2005/8/colors/colorful1" csCatId="colorful" phldr="1"/>
      <dgm:spPr/>
      <dgm:t>
        <a:bodyPr/>
        <a:lstStyle/>
        <a:p>
          <a:endParaRPr lang="es-EC"/>
        </a:p>
      </dgm:t>
    </dgm:pt>
    <dgm:pt modelId="{D6E158A0-D739-4098-89DA-1D0D2553F909}">
      <dgm:prSet phldrT="[Texto]"/>
      <dgm:spPr/>
      <dgm:t>
        <a:bodyPr/>
        <a:lstStyle/>
        <a:p>
          <a:r>
            <a:rPr lang="es-EC" dirty="0">
              <a:solidFill>
                <a:schemeClr val="tx1"/>
              </a:solidFill>
            </a:rPr>
            <a:t>Art. 72</a:t>
          </a:r>
        </a:p>
      </dgm:t>
    </dgm:pt>
    <dgm:pt modelId="{1A0F0855-E0A7-4AE3-A160-E2FABB897191}" type="parTrans" cxnId="{558FDD34-0B49-4E0B-9A07-F7E78689E430}">
      <dgm:prSet/>
      <dgm:spPr/>
      <dgm:t>
        <a:bodyPr/>
        <a:lstStyle/>
        <a:p>
          <a:endParaRPr lang="es-EC">
            <a:solidFill>
              <a:schemeClr val="tx1"/>
            </a:solidFill>
          </a:endParaRPr>
        </a:p>
      </dgm:t>
    </dgm:pt>
    <dgm:pt modelId="{315A8B66-110A-47F7-8E5D-DBDF75676D23}" type="sibTrans" cxnId="{558FDD34-0B49-4E0B-9A07-F7E78689E430}">
      <dgm:prSet/>
      <dgm:spPr/>
      <dgm:t>
        <a:bodyPr/>
        <a:lstStyle/>
        <a:p>
          <a:endParaRPr lang="es-EC">
            <a:solidFill>
              <a:schemeClr val="tx1"/>
            </a:solidFill>
          </a:endParaRPr>
        </a:p>
      </dgm:t>
    </dgm:pt>
    <dgm:pt modelId="{A61048CB-D65F-46CE-B47C-DE1505358662}">
      <dgm:prSet phldrT="[Texto]" custT="1"/>
      <dgm:spPr/>
      <dgm:t>
        <a:bodyPr/>
        <a:lstStyle/>
        <a:p>
          <a:pPr algn="l"/>
          <a:r>
            <a:rPr lang="es-EC" sz="2000" dirty="0">
              <a:solidFill>
                <a:schemeClr val="tx1"/>
              </a:solidFill>
            </a:rPr>
            <a:t>Reglamento de Régimen Académico - CES</a:t>
          </a:r>
        </a:p>
      </dgm:t>
    </dgm:pt>
    <dgm:pt modelId="{F84C6485-896C-4150-B9FA-0AEC68373C6E}" type="parTrans" cxnId="{8F8113BE-F5AF-46DF-8678-3474E1E07915}">
      <dgm:prSet/>
      <dgm:spPr/>
      <dgm:t>
        <a:bodyPr/>
        <a:lstStyle/>
        <a:p>
          <a:endParaRPr lang="es-EC">
            <a:solidFill>
              <a:schemeClr val="tx1"/>
            </a:solidFill>
          </a:endParaRPr>
        </a:p>
      </dgm:t>
    </dgm:pt>
    <dgm:pt modelId="{D5439071-1A74-4DBC-8AA4-CF7B083E6118}" type="sibTrans" cxnId="{8F8113BE-F5AF-46DF-8678-3474E1E07915}">
      <dgm:prSet/>
      <dgm:spPr/>
      <dgm:t>
        <a:bodyPr/>
        <a:lstStyle/>
        <a:p>
          <a:endParaRPr lang="es-EC">
            <a:solidFill>
              <a:schemeClr val="tx1"/>
            </a:solidFill>
          </a:endParaRPr>
        </a:p>
      </dgm:t>
    </dgm:pt>
    <dgm:pt modelId="{B828AC63-83B1-452A-A63F-610E5AFB3E05}">
      <dgm:prSet phldrT="[Texto]"/>
      <dgm:spPr/>
      <dgm:t>
        <a:bodyPr/>
        <a:lstStyle/>
        <a:p>
          <a:r>
            <a:rPr lang="es-EC" dirty="0">
              <a:solidFill>
                <a:schemeClr val="tx1"/>
              </a:solidFill>
            </a:rPr>
            <a:t>Analítico</a:t>
          </a:r>
        </a:p>
      </dgm:t>
    </dgm:pt>
    <dgm:pt modelId="{5176FA3E-72A6-4147-8D0E-2136C57C3CE9}" type="parTrans" cxnId="{C991F027-2860-4F8C-B4B3-8DC3C597F683}">
      <dgm:prSet/>
      <dgm:spPr/>
      <dgm:t>
        <a:bodyPr/>
        <a:lstStyle/>
        <a:p>
          <a:endParaRPr lang="es-EC">
            <a:solidFill>
              <a:schemeClr val="tx1"/>
            </a:solidFill>
          </a:endParaRPr>
        </a:p>
      </dgm:t>
    </dgm:pt>
    <dgm:pt modelId="{9B91E896-6EB7-4281-9A3D-C2DC8604E600}" type="sibTrans" cxnId="{C991F027-2860-4F8C-B4B3-8DC3C597F683}">
      <dgm:prSet/>
      <dgm:spPr/>
      <dgm:t>
        <a:bodyPr/>
        <a:lstStyle/>
        <a:p>
          <a:endParaRPr lang="es-EC">
            <a:solidFill>
              <a:schemeClr val="tx1"/>
            </a:solidFill>
          </a:endParaRPr>
        </a:p>
      </dgm:t>
    </dgm:pt>
    <dgm:pt modelId="{45F59632-5411-4699-A6D6-F33C4C090F98}">
      <dgm:prSet phldrT="[Texto]" custT="1"/>
      <dgm:spPr/>
      <dgm:t>
        <a:bodyPr/>
        <a:lstStyle/>
        <a:p>
          <a:pPr algn="l"/>
          <a:r>
            <a:rPr lang="es-EC" sz="2000" dirty="0">
              <a:solidFill>
                <a:schemeClr val="tx1"/>
              </a:solidFill>
            </a:rPr>
            <a:t>Carácter de investigación – Maestría Profesional</a:t>
          </a:r>
        </a:p>
      </dgm:t>
    </dgm:pt>
    <dgm:pt modelId="{752FB831-DEF0-4940-B5F3-5F019D3434C3}" type="parTrans" cxnId="{FD0C7463-7B8A-428F-A3B5-A13D309E4E7D}">
      <dgm:prSet/>
      <dgm:spPr/>
      <dgm:t>
        <a:bodyPr/>
        <a:lstStyle/>
        <a:p>
          <a:endParaRPr lang="es-EC">
            <a:solidFill>
              <a:schemeClr val="tx1"/>
            </a:solidFill>
          </a:endParaRPr>
        </a:p>
      </dgm:t>
    </dgm:pt>
    <dgm:pt modelId="{54A00D28-278A-450E-A10B-3483C705352B}" type="sibTrans" cxnId="{FD0C7463-7B8A-428F-A3B5-A13D309E4E7D}">
      <dgm:prSet/>
      <dgm:spPr/>
      <dgm:t>
        <a:bodyPr/>
        <a:lstStyle/>
        <a:p>
          <a:endParaRPr lang="es-EC">
            <a:solidFill>
              <a:schemeClr val="tx1"/>
            </a:solidFill>
          </a:endParaRPr>
        </a:p>
      </dgm:t>
    </dgm:pt>
    <dgm:pt modelId="{2CF5F130-1ED3-498A-872F-4FBB0A342807}">
      <dgm:prSet phldrT="[Texto]"/>
      <dgm:spPr/>
      <dgm:t>
        <a:bodyPr/>
        <a:lstStyle/>
        <a:p>
          <a:r>
            <a:rPr lang="es-EC" dirty="0">
              <a:solidFill>
                <a:schemeClr val="tx1"/>
              </a:solidFill>
            </a:rPr>
            <a:t>Unidad de titulación</a:t>
          </a:r>
        </a:p>
      </dgm:t>
    </dgm:pt>
    <dgm:pt modelId="{4E8B6EDE-6DA0-4EFE-96B8-F84656CC310D}" type="parTrans" cxnId="{3C64A1F8-5035-4EE2-9261-9615BD02DAB8}">
      <dgm:prSet/>
      <dgm:spPr/>
      <dgm:t>
        <a:bodyPr/>
        <a:lstStyle/>
        <a:p>
          <a:endParaRPr lang="es-EC">
            <a:solidFill>
              <a:schemeClr val="tx1"/>
            </a:solidFill>
          </a:endParaRPr>
        </a:p>
      </dgm:t>
    </dgm:pt>
    <dgm:pt modelId="{81F8B9D2-C598-4886-A94B-E5049964D198}" type="sibTrans" cxnId="{3C64A1F8-5035-4EE2-9261-9615BD02DAB8}">
      <dgm:prSet/>
      <dgm:spPr/>
      <dgm:t>
        <a:bodyPr/>
        <a:lstStyle/>
        <a:p>
          <a:endParaRPr lang="es-EC">
            <a:solidFill>
              <a:schemeClr val="tx1"/>
            </a:solidFill>
          </a:endParaRPr>
        </a:p>
      </dgm:t>
    </dgm:pt>
    <dgm:pt modelId="{DC38042B-A62F-4897-8C26-9E924A490F40}">
      <dgm:prSet custT="1"/>
      <dgm:spPr/>
      <dgm:t>
        <a:bodyPr/>
        <a:lstStyle/>
        <a:p>
          <a:pPr algn="l"/>
          <a:r>
            <a:rPr lang="es-EC" sz="2000" dirty="0">
              <a:solidFill>
                <a:schemeClr val="tx1"/>
              </a:solidFill>
            </a:rPr>
            <a:t>-Obtención y análisis de información</a:t>
          </a:r>
        </a:p>
        <a:p>
          <a:pPr algn="l"/>
          <a:r>
            <a:rPr lang="es-EC" sz="2000" dirty="0">
              <a:solidFill>
                <a:schemeClr val="tx1"/>
              </a:solidFill>
            </a:rPr>
            <a:t>-Planteamiento de conclusiones y soluciones - diferentes disciplinas </a:t>
          </a:r>
        </a:p>
      </dgm:t>
    </dgm:pt>
    <dgm:pt modelId="{89278120-CDDE-4059-AEE6-DCBAD31B0814}" type="parTrans" cxnId="{A94B4C36-13D0-4F8F-999B-2C8A83AB7C93}">
      <dgm:prSet/>
      <dgm:spPr/>
      <dgm:t>
        <a:bodyPr/>
        <a:lstStyle/>
        <a:p>
          <a:endParaRPr lang="es-EC">
            <a:solidFill>
              <a:schemeClr val="tx1"/>
            </a:solidFill>
          </a:endParaRPr>
        </a:p>
      </dgm:t>
    </dgm:pt>
    <dgm:pt modelId="{714E349B-2270-4095-A222-6C91A3469E2F}" type="sibTrans" cxnId="{A94B4C36-13D0-4F8F-999B-2C8A83AB7C93}">
      <dgm:prSet/>
      <dgm:spPr/>
      <dgm:t>
        <a:bodyPr/>
        <a:lstStyle/>
        <a:p>
          <a:endParaRPr lang="es-EC">
            <a:solidFill>
              <a:schemeClr val="tx1"/>
            </a:solidFill>
          </a:endParaRPr>
        </a:p>
      </dgm:t>
    </dgm:pt>
    <dgm:pt modelId="{45064528-D23F-4930-8EF2-1B913932364F}" type="pres">
      <dgm:prSet presAssocID="{75069642-D014-4BDB-A912-EB22A5D0F86D}" presName="Name0" presStyleCnt="0">
        <dgm:presLayoutVars>
          <dgm:dir/>
          <dgm:animOne val="branch"/>
          <dgm:animLvl val="lvl"/>
        </dgm:presLayoutVars>
      </dgm:prSet>
      <dgm:spPr/>
      <dgm:t>
        <a:bodyPr/>
        <a:lstStyle/>
        <a:p>
          <a:endParaRPr lang="es-EC"/>
        </a:p>
      </dgm:t>
    </dgm:pt>
    <dgm:pt modelId="{7E6D86E9-B81A-48D6-9878-5794612B171C}" type="pres">
      <dgm:prSet presAssocID="{D6E158A0-D739-4098-89DA-1D0D2553F909}" presName="chaos" presStyleCnt="0"/>
      <dgm:spPr/>
    </dgm:pt>
    <dgm:pt modelId="{DACF8950-DB6A-4ED4-A305-64A37CF63F1D}" type="pres">
      <dgm:prSet presAssocID="{D6E158A0-D739-4098-89DA-1D0D2553F909}" presName="parTx1" presStyleLbl="revTx" presStyleIdx="0" presStyleCnt="5"/>
      <dgm:spPr/>
      <dgm:t>
        <a:bodyPr/>
        <a:lstStyle/>
        <a:p>
          <a:endParaRPr lang="es-EC"/>
        </a:p>
      </dgm:t>
    </dgm:pt>
    <dgm:pt modelId="{AF6B7D96-1E66-4423-9408-3BA83521822E}" type="pres">
      <dgm:prSet presAssocID="{D6E158A0-D739-4098-89DA-1D0D2553F909}" presName="desTx1" presStyleLbl="revTx" presStyleIdx="1" presStyleCnt="5">
        <dgm:presLayoutVars>
          <dgm:bulletEnabled val="1"/>
        </dgm:presLayoutVars>
      </dgm:prSet>
      <dgm:spPr/>
      <dgm:t>
        <a:bodyPr/>
        <a:lstStyle/>
        <a:p>
          <a:endParaRPr lang="es-EC"/>
        </a:p>
      </dgm:t>
    </dgm:pt>
    <dgm:pt modelId="{5256D9B4-F1E1-4144-A44F-F21E865578C9}" type="pres">
      <dgm:prSet presAssocID="{D6E158A0-D739-4098-89DA-1D0D2553F909}" presName="c1" presStyleLbl="node1" presStyleIdx="0" presStyleCnt="19"/>
      <dgm:spPr/>
    </dgm:pt>
    <dgm:pt modelId="{C1ECC4BD-328E-4FD9-9DCB-8B77A469B68A}" type="pres">
      <dgm:prSet presAssocID="{D6E158A0-D739-4098-89DA-1D0D2553F909}" presName="c2" presStyleLbl="node1" presStyleIdx="1" presStyleCnt="19"/>
      <dgm:spPr/>
    </dgm:pt>
    <dgm:pt modelId="{09371740-01B7-4A18-87C7-F6DC3C53B214}" type="pres">
      <dgm:prSet presAssocID="{D6E158A0-D739-4098-89DA-1D0D2553F909}" presName="c3" presStyleLbl="node1" presStyleIdx="2" presStyleCnt="19"/>
      <dgm:spPr/>
    </dgm:pt>
    <dgm:pt modelId="{8313425F-862B-4C82-8D8D-34A375782DBD}" type="pres">
      <dgm:prSet presAssocID="{D6E158A0-D739-4098-89DA-1D0D2553F909}" presName="c4" presStyleLbl="node1" presStyleIdx="3" presStyleCnt="19"/>
      <dgm:spPr/>
    </dgm:pt>
    <dgm:pt modelId="{B5A495E6-2615-4C35-B48D-1AC1868630B5}" type="pres">
      <dgm:prSet presAssocID="{D6E158A0-D739-4098-89DA-1D0D2553F909}" presName="c5" presStyleLbl="node1" presStyleIdx="4" presStyleCnt="19"/>
      <dgm:spPr/>
    </dgm:pt>
    <dgm:pt modelId="{64AD83FA-57EE-442D-AEC6-8F83888A08E9}" type="pres">
      <dgm:prSet presAssocID="{D6E158A0-D739-4098-89DA-1D0D2553F909}" presName="c6" presStyleLbl="node1" presStyleIdx="5" presStyleCnt="19"/>
      <dgm:spPr/>
    </dgm:pt>
    <dgm:pt modelId="{40FFF6BD-D9C0-423B-BB21-D1D9D028F369}" type="pres">
      <dgm:prSet presAssocID="{D6E158A0-D739-4098-89DA-1D0D2553F909}" presName="c7" presStyleLbl="node1" presStyleIdx="6" presStyleCnt="19"/>
      <dgm:spPr/>
    </dgm:pt>
    <dgm:pt modelId="{496190FE-75A1-4686-BC2A-B073C5685C48}" type="pres">
      <dgm:prSet presAssocID="{D6E158A0-D739-4098-89DA-1D0D2553F909}" presName="c8" presStyleLbl="node1" presStyleIdx="7" presStyleCnt="19"/>
      <dgm:spPr/>
    </dgm:pt>
    <dgm:pt modelId="{8FF3954F-9DB5-4583-A938-28DC8B15C142}" type="pres">
      <dgm:prSet presAssocID="{D6E158A0-D739-4098-89DA-1D0D2553F909}" presName="c9" presStyleLbl="node1" presStyleIdx="8" presStyleCnt="19"/>
      <dgm:spPr/>
    </dgm:pt>
    <dgm:pt modelId="{FACA054A-D60F-463A-B81A-555077E909F3}" type="pres">
      <dgm:prSet presAssocID="{D6E158A0-D739-4098-89DA-1D0D2553F909}" presName="c10" presStyleLbl="node1" presStyleIdx="9" presStyleCnt="19"/>
      <dgm:spPr/>
    </dgm:pt>
    <dgm:pt modelId="{C10C5896-B9DA-4835-B5C3-6E4CF1CF33DF}" type="pres">
      <dgm:prSet presAssocID="{D6E158A0-D739-4098-89DA-1D0D2553F909}" presName="c11" presStyleLbl="node1" presStyleIdx="10" presStyleCnt="19" custLinFactY="-69818" custLinFactNeighborY="-100000"/>
      <dgm:spPr/>
    </dgm:pt>
    <dgm:pt modelId="{0CE9B5E6-4F4D-43C4-81AD-CCB40A374113}" type="pres">
      <dgm:prSet presAssocID="{D6E158A0-D739-4098-89DA-1D0D2553F909}" presName="c12" presStyleLbl="node1" presStyleIdx="11" presStyleCnt="19"/>
      <dgm:spPr/>
    </dgm:pt>
    <dgm:pt modelId="{8B926A57-5BD4-4828-AF7F-1CEE84002D63}" type="pres">
      <dgm:prSet presAssocID="{D6E158A0-D739-4098-89DA-1D0D2553F909}" presName="c13" presStyleLbl="node1" presStyleIdx="12" presStyleCnt="19"/>
      <dgm:spPr/>
    </dgm:pt>
    <dgm:pt modelId="{0204924E-ECAF-45CE-B198-A16913890F01}" type="pres">
      <dgm:prSet presAssocID="{D6E158A0-D739-4098-89DA-1D0D2553F909}" presName="c14" presStyleLbl="node1" presStyleIdx="13" presStyleCnt="19"/>
      <dgm:spPr/>
    </dgm:pt>
    <dgm:pt modelId="{ADE5306B-B315-46ED-AF4F-D372BB02958C}" type="pres">
      <dgm:prSet presAssocID="{D6E158A0-D739-4098-89DA-1D0D2553F909}" presName="c15" presStyleLbl="node1" presStyleIdx="14" presStyleCnt="19"/>
      <dgm:spPr/>
    </dgm:pt>
    <dgm:pt modelId="{1E73A689-662C-48FD-81F6-96F345848FF9}" type="pres">
      <dgm:prSet presAssocID="{D6E158A0-D739-4098-89DA-1D0D2553F909}" presName="c16" presStyleLbl="node1" presStyleIdx="15" presStyleCnt="19"/>
      <dgm:spPr/>
    </dgm:pt>
    <dgm:pt modelId="{F9B7E0F5-548F-4509-8C6C-C541F57B5BCB}" type="pres">
      <dgm:prSet presAssocID="{D6E158A0-D739-4098-89DA-1D0D2553F909}" presName="c17" presStyleLbl="node1" presStyleIdx="16" presStyleCnt="19"/>
      <dgm:spPr/>
    </dgm:pt>
    <dgm:pt modelId="{60C01907-8B04-4C2B-B7D1-D23002E6C667}" type="pres">
      <dgm:prSet presAssocID="{D6E158A0-D739-4098-89DA-1D0D2553F909}" presName="c18" presStyleLbl="node1" presStyleIdx="17" presStyleCnt="19"/>
      <dgm:spPr/>
    </dgm:pt>
    <dgm:pt modelId="{76AF95AA-21DF-4B3D-A47D-26309259D77A}" type="pres">
      <dgm:prSet presAssocID="{315A8B66-110A-47F7-8E5D-DBDF75676D23}" presName="chevronComposite1" presStyleCnt="0"/>
      <dgm:spPr/>
    </dgm:pt>
    <dgm:pt modelId="{0573D83E-76DE-40CA-B8B0-73FD8E3B12D2}" type="pres">
      <dgm:prSet presAssocID="{315A8B66-110A-47F7-8E5D-DBDF75676D23}" presName="chevron1" presStyleLbl="sibTrans2D1" presStyleIdx="0" presStyleCnt="2"/>
      <dgm:spPr/>
    </dgm:pt>
    <dgm:pt modelId="{D5D685AE-76C2-4F4D-BE72-002305E58FE9}" type="pres">
      <dgm:prSet presAssocID="{315A8B66-110A-47F7-8E5D-DBDF75676D23}" presName="spChevron1" presStyleCnt="0"/>
      <dgm:spPr/>
    </dgm:pt>
    <dgm:pt modelId="{88B1B0AA-F197-4868-8FB0-29C4FD07236E}" type="pres">
      <dgm:prSet presAssocID="{B828AC63-83B1-452A-A63F-610E5AFB3E05}" presName="middle" presStyleCnt="0"/>
      <dgm:spPr/>
    </dgm:pt>
    <dgm:pt modelId="{4FACE94D-E74B-4D9B-8CDF-A7DDAA5EAD70}" type="pres">
      <dgm:prSet presAssocID="{B828AC63-83B1-452A-A63F-610E5AFB3E05}" presName="parTxMid" presStyleLbl="revTx" presStyleIdx="2" presStyleCnt="5"/>
      <dgm:spPr/>
      <dgm:t>
        <a:bodyPr/>
        <a:lstStyle/>
        <a:p>
          <a:endParaRPr lang="es-EC"/>
        </a:p>
      </dgm:t>
    </dgm:pt>
    <dgm:pt modelId="{D0A99B64-60E4-44E4-8B73-8BA3E180848E}" type="pres">
      <dgm:prSet presAssocID="{B828AC63-83B1-452A-A63F-610E5AFB3E05}" presName="desTxMid" presStyleLbl="revTx" presStyleIdx="3" presStyleCnt="5">
        <dgm:presLayoutVars>
          <dgm:bulletEnabled val="1"/>
        </dgm:presLayoutVars>
      </dgm:prSet>
      <dgm:spPr/>
      <dgm:t>
        <a:bodyPr/>
        <a:lstStyle/>
        <a:p>
          <a:endParaRPr lang="es-EC"/>
        </a:p>
      </dgm:t>
    </dgm:pt>
    <dgm:pt modelId="{F7CF2B1A-5283-44CB-A1AF-E200A687DA09}" type="pres">
      <dgm:prSet presAssocID="{B828AC63-83B1-452A-A63F-610E5AFB3E05}" presName="spMid" presStyleCnt="0"/>
      <dgm:spPr/>
    </dgm:pt>
    <dgm:pt modelId="{B20D7F57-B1B4-44C9-9992-C27A8F5D378C}" type="pres">
      <dgm:prSet presAssocID="{9B91E896-6EB7-4281-9A3D-C2DC8604E600}" presName="chevronComposite1" presStyleCnt="0"/>
      <dgm:spPr/>
    </dgm:pt>
    <dgm:pt modelId="{A3D3D0A7-59D9-4EB4-A7A1-7BCCD1465489}" type="pres">
      <dgm:prSet presAssocID="{9B91E896-6EB7-4281-9A3D-C2DC8604E600}" presName="chevron1" presStyleLbl="sibTrans2D1" presStyleIdx="1" presStyleCnt="2"/>
      <dgm:spPr/>
    </dgm:pt>
    <dgm:pt modelId="{D3107C5A-B52B-43F7-AAB5-EB5847737057}" type="pres">
      <dgm:prSet presAssocID="{9B91E896-6EB7-4281-9A3D-C2DC8604E600}" presName="spChevron1" presStyleCnt="0"/>
      <dgm:spPr/>
    </dgm:pt>
    <dgm:pt modelId="{B0AA73E6-C82C-4B9C-BC76-C5D72603005E}" type="pres">
      <dgm:prSet presAssocID="{2CF5F130-1ED3-498A-872F-4FBB0A342807}" presName="last" presStyleCnt="0"/>
      <dgm:spPr/>
    </dgm:pt>
    <dgm:pt modelId="{69A9878C-A790-48DD-9ABC-939DD905AE67}" type="pres">
      <dgm:prSet presAssocID="{2CF5F130-1ED3-498A-872F-4FBB0A342807}" presName="circleTx" presStyleLbl="node1" presStyleIdx="18" presStyleCnt="19" custLinFactNeighborX="-15898" custLinFactNeighborY="-12230"/>
      <dgm:spPr/>
      <dgm:t>
        <a:bodyPr/>
        <a:lstStyle/>
        <a:p>
          <a:endParaRPr lang="es-EC"/>
        </a:p>
      </dgm:t>
    </dgm:pt>
    <dgm:pt modelId="{B6663262-20CA-45CE-8689-72E341AB3DA5}" type="pres">
      <dgm:prSet presAssocID="{2CF5F130-1ED3-498A-872F-4FBB0A342807}" presName="desTxN" presStyleLbl="revTx" presStyleIdx="4" presStyleCnt="5" custScaleX="200427" custLinFactNeighborX="15592" custLinFactNeighborY="-6741">
        <dgm:presLayoutVars>
          <dgm:bulletEnabled val="1"/>
        </dgm:presLayoutVars>
      </dgm:prSet>
      <dgm:spPr/>
      <dgm:t>
        <a:bodyPr/>
        <a:lstStyle/>
        <a:p>
          <a:endParaRPr lang="es-EC"/>
        </a:p>
      </dgm:t>
    </dgm:pt>
    <dgm:pt modelId="{B4EAAC8A-CCB2-49AB-9F52-F70EFA16CB83}" type="pres">
      <dgm:prSet presAssocID="{2CF5F130-1ED3-498A-872F-4FBB0A342807}" presName="spN" presStyleCnt="0"/>
      <dgm:spPr/>
    </dgm:pt>
  </dgm:ptLst>
  <dgm:cxnLst>
    <dgm:cxn modelId="{A94B4C36-13D0-4F8F-999B-2C8A83AB7C93}" srcId="{2CF5F130-1ED3-498A-872F-4FBB0A342807}" destId="{DC38042B-A62F-4897-8C26-9E924A490F40}" srcOrd="0" destOrd="0" parTransId="{89278120-CDDE-4059-AEE6-DCBAD31B0814}" sibTransId="{714E349B-2270-4095-A222-6C91A3469E2F}"/>
    <dgm:cxn modelId="{558FDD34-0B49-4E0B-9A07-F7E78689E430}" srcId="{75069642-D014-4BDB-A912-EB22A5D0F86D}" destId="{D6E158A0-D739-4098-89DA-1D0D2553F909}" srcOrd="0" destOrd="0" parTransId="{1A0F0855-E0A7-4AE3-A160-E2FABB897191}" sibTransId="{315A8B66-110A-47F7-8E5D-DBDF75676D23}"/>
    <dgm:cxn modelId="{0F078CC8-CC40-4609-A4BC-4FF5609BD288}" type="presOf" srcId="{D6E158A0-D739-4098-89DA-1D0D2553F909}" destId="{DACF8950-DB6A-4ED4-A305-64A37CF63F1D}" srcOrd="0" destOrd="0" presId="urn:microsoft.com/office/officeart/2009/3/layout/RandomtoResultProcess"/>
    <dgm:cxn modelId="{C991F027-2860-4F8C-B4B3-8DC3C597F683}" srcId="{75069642-D014-4BDB-A912-EB22A5D0F86D}" destId="{B828AC63-83B1-452A-A63F-610E5AFB3E05}" srcOrd="1" destOrd="0" parTransId="{5176FA3E-72A6-4147-8D0E-2136C57C3CE9}" sibTransId="{9B91E896-6EB7-4281-9A3D-C2DC8604E600}"/>
    <dgm:cxn modelId="{3C64A1F8-5035-4EE2-9261-9615BD02DAB8}" srcId="{75069642-D014-4BDB-A912-EB22A5D0F86D}" destId="{2CF5F130-1ED3-498A-872F-4FBB0A342807}" srcOrd="2" destOrd="0" parTransId="{4E8B6EDE-6DA0-4EFE-96B8-F84656CC310D}" sibTransId="{81F8B9D2-C598-4886-A94B-E5049964D198}"/>
    <dgm:cxn modelId="{9E72FEB6-73D3-41F9-89C4-02178731E7E6}" type="presOf" srcId="{A61048CB-D65F-46CE-B47C-DE1505358662}" destId="{AF6B7D96-1E66-4423-9408-3BA83521822E}" srcOrd="0" destOrd="0" presId="urn:microsoft.com/office/officeart/2009/3/layout/RandomtoResultProcess"/>
    <dgm:cxn modelId="{3BDC1C8D-EC14-44CD-A6BB-64CFBBE7CD46}" type="presOf" srcId="{DC38042B-A62F-4897-8C26-9E924A490F40}" destId="{B6663262-20CA-45CE-8689-72E341AB3DA5}" srcOrd="0" destOrd="0" presId="urn:microsoft.com/office/officeart/2009/3/layout/RandomtoResultProcess"/>
    <dgm:cxn modelId="{8F8113BE-F5AF-46DF-8678-3474E1E07915}" srcId="{D6E158A0-D739-4098-89DA-1D0D2553F909}" destId="{A61048CB-D65F-46CE-B47C-DE1505358662}" srcOrd="0" destOrd="0" parTransId="{F84C6485-896C-4150-B9FA-0AEC68373C6E}" sibTransId="{D5439071-1A74-4DBC-8AA4-CF7B083E6118}"/>
    <dgm:cxn modelId="{4D028DDF-B4F7-4511-B36D-4F39BD55A788}" type="presOf" srcId="{B828AC63-83B1-452A-A63F-610E5AFB3E05}" destId="{4FACE94D-E74B-4D9B-8CDF-A7DDAA5EAD70}" srcOrd="0" destOrd="0" presId="urn:microsoft.com/office/officeart/2009/3/layout/RandomtoResultProcess"/>
    <dgm:cxn modelId="{473D4820-16BB-4184-90D5-34DC5AA8F30C}" type="presOf" srcId="{2CF5F130-1ED3-498A-872F-4FBB0A342807}" destId="{69A9878C-A790-48DD-9ABC-939DD905AE67}" srcOrd="0" destOrd="0" presId="urn:microsoft.com/office/officeart/2009/3/layout/RandomtoResultProcess"/>
    <dgm:cxn modelId="{A3CDD468-449A-472E-B30D-DE0273BB6E9D}" type="presOf" srcId="{45F59632-5411-4699-A6D6-F33C4C090F98}" destId="{D0A99B64-60E4-44E4-8B73-8BA3E180848E}" srcOrd="0" destOrd="0" presId="urn:microsoft.com/office/officeart/2009/3/layout/RandomtoResultProcess"/>
    <dgm:cxn modelId="{FD0C7463-7B8A-428F-A3B5-A13D309E4E7D}" srcId="{B828AC63-83B1-452A-A63F-610E5AFB3E05}" destId="{45F59632-5411-4699-A6D6-F33C4C090F98}" srcOrd="0" destOrd="0" parTransId="{752FB831-DEF0-4940-B5F3-5F019D3434C3}" sibTransId="{54A00D28-278A-450E-A10B-3483C705352B}"/>
    <dgm:cxn modelId="{CF85BF27-1066-474E-9547-C7565CA996ED}" type="presOf" srcId="{75069642-D014-4BDB-A912-EB22A5D0F86D}" destId="{45064528-D23F-4930-8EF2-1B913932364F}" srcOrd="0" destOrd="0" presId="urn:microsoft.com/office/officeart/2009/3/layout/RandomtoResultProcess"/>
    <dgm:cxn modelId="{5A449CFA-77C8-449B-9EAB-3BA56A189C6B}" type="presParOf" srcId="{45064528-D23F-4930-8EF2-1B913932364F}" destId="{7E6D86E9-B81A-48D6-9878-5794612B171C}" srcOrd="0" destOrd="0" presId="urn:microsoft.com/office/officeart/2009/3/layout/RandomtoResultProcess"/>
    <dgm:cxn modelId="{37E2BBD0-2741-49AE-A341-03E3EE05F9BA}" type="presParOf" srcId="{7E6D86E9-B81A-48D6-9878-5794612B171C}" destId="{DACF8950-DB6A-4ED4-A305-64A37CF63F1D}" srcOrd="0" destOrd="0" presId="urn:microsoft.com/office/officeart/2009/3/layout/RandomtoResultProcess"/>
    <dgm:cxn modelId="{2EC40F9F-5273-4088-8651-209314445119}" type="presParOf" srcId="{7E6D86E9-B81A-48D6-9878-5794612B171C}" destId="{AF6B7D96-1E66-4423-9408-3BA83521822E}" srcOrd="1" destOrd="0" presId="urn:microsoft.com/office/officeart/2009/3/layout/RandomtoResultProcess"/>
    <dgm:cxn modelId="{745CA38C-3384-4C2E-831A-79ED7C0DFEEE}" type="presParOf" srcId="{7E6D86E9-B81A-48D6-9878-5794612B171C}" destId="{5256D9B4-F1E1-4144-A44F-F21E865578C9}" srcOrd="2" destOrd="0" presId="urn:microsoft.com/office/officeart/2009/3/layout/RandomtoResultProcess"/>
    <dgm:cxn modelId="{5B6F59A3-D580-413C-9BC3-42567227C459}" type="presParOf" srcId="{7E6D86E9-B81A-48D6-9878-5794612B171C}" destId="{C1ECC4BD-328E-4FD9-9DCB-8B77A469B68A}" srcOrd="3" destOrd="0" presId="urn:microsoft.com/office/officeart/2009/3/layout/RandomtoResultProcess"/>
    <dgm:cxn modelId="{E6A9C05B-B6A9-429F-838B-69DF95EDCDF1}" type="presParOf" srcId="{7E6D86E9-B81A-48D6-9878-5794612B171C}" destId="{09371740-01B7-4A18-87C7-F6DC3C53B214}" srcOrd="4" destOrd="0" presId="urn:microsoft.com/office/officeart/2009/3/layout/RandomtoResultProcess"/>
    <dgm:cxn modelId="{62B45D2B-2365-4466-82A8-248ED18D11D5}" type="presParOf" srcId="{7E6D86E9-B81A-48D6-9878-5794612B171C}" destId="{8313425F-862B-4C82-8D8D-34A375782DBD}" srcOrd="5" destOrd="0" presId="urn:microsoft.com/office/officeart/2009/3/layout/RandomtoResultProcess"/>
    <dgm:cxn modelId="{E25AD970-4D59-41DF-A9C6-3C5F8114911B}" type="presParOf" srcId="{7E6D86E9-B81A-48D6-9878-5794612B171C}" destId="{B5A495E6-2615-4C35-B48D-1AC1868630B5}" srcOrd="6" destOrd="0" presId="urn:microsoft.com/office/officeart/2009/3/layout/RandomtoResultProcess"/>
    <dgm:cxn modelId="{6F41EB48-6200-482D-B841-28E2E15706DC}" type="presParOf" srcId="{7E6D86E9-B81A-48D6-9878-5794612B171C}" destId="{64AD83FA-57EE-442D-AEC6-8F83888A08E9}" srcOrd="7" destOrd="0" presId="urn:microsoft.com/office/officeart/2009/3/layout/RandomtoResultProcess"/>
    <dgm:cxn modelId="{0CC06410-0B29-4DF6-850C-A538D90ADA23}" type="presParOf" srcId="{7E6D86E9-B81A-48D6-9878-5794612B171C}" destId="{40FFF6BD-D9C0-423B-BB21-D1D9D028F369}" srcOrd="8" destOrd="0" presId="urn:microsoft.com/office/officeart/2009/3/layout/RandomtoResultProcess"/>
    <dgm:cxn modelId="{3300A02D-9A56-4C6C-8627-720E75A358B6}" type="presParOf" srcId="{7E6D86E9-B81A-48D6-9878-5794612B171C}" destId="{496190FE-75A1-4686-BC2A-B073C5685C48}" srcOrd="9" destOrd="0" presId="urn:microsoft.com/office/officeart/2009/3/layout/RandomtoResultProcess"/>
    <dgm:cxn modelId="{425ADA7E-91E9-45FE-8BDD-8383DACE7EE6}" type="presParOf" srcId="{7E6D86E9-B81A-48D6-9878-5794612B171C}" destId="{8FF3954F-9DB5-4583-A938-28DC8B15C142}" srcOrd="10" destOrd="0" presId="urn:microsoft.com/office/officeart/2009/3/layout/RandomtoResultProcess"/>
    <dgm:cxn modelId="{2631E244-425C-41BE-B841-0BCC3764AF17}" type="presParOf" srcId="{7E6D86E9-B81A-48D6-9878-5794612B171C}" destId="{FACA054A-D60F-463A-B81A-555077E909F3}" srcOrd="11" destOrd="0" presId="urn:microsoft.com/office/officeart/2009/3/layout/RandomtoResultProcess"/>
    <dgm:cxn modelId="{B8078A2D-9CAA-4567-8312-832A1870FC1F}" type="presParOf" srcId="{7E6D86E9-B81A-48D6-9878-5794612B171C}" destId="{C10C5896-B9DA-4835-B5C3-6E4CF1CF33DF}" srcOrd="12" destOrd="0" presId="urn:microsoft.com/office/officeart/2009/3/layout/RandomtoResultProcess"/>
    <dgm:cxn modelId="{33DE0563-8CC6-4FD1-9AFA-665B87CEA959}" type="presParOf" srcId="{7E6D86E9-B81A-48D6-9878-5794612B171C}" destId="{0CE9B5E6-4F4D-43C4-81AD-CCB40A374113}" srcOrd="13" destOrd="0" presId="urn:microsoft.com/office/officeart/2009/3/layout/RandomtoResultProcess"/>
    <dgm:cxn modelId="{E0FDF2F6-051D-4C31-8E8C-C5301230ED8F}" type="presParOf" srcId="{7E6D86E9-B81A-48D6-9878-5794612B171C}" destId="{8B926A57-5BD4-4828-AF7F-1CEE84002D63}" srcOrd="14" destOrd="0" presId="urn:microsoft.com/office/officeart/2009/3/layout/RandomtoResultProcess"/>
    <dgm:cxn modelId="{5B9774CB-FA1F-45CC-94DB-83DF9C35DB6D}" type="presParOf" srcId="{7E6D86E9-B81A-48D6-9878-5794612B171C}" destId="{0204924E-ECAF-45CE-B198-A16913890F01}" srcOrd="15" destOrd="0" presId="urn:microsoft.com/office/officeart/2009/3/layout/RandomtoResultProcess"/>
    <dgm:cxn modelId="{8EBCC0CB-BF21-4E37-9801-BD5B1D783002}" type="presParOf" srcId="{7E6D86E9-B81A-48D6-9878-5794612B171C}" destId="{ADE5306B-B315-46ED-AF4F-D372BB02958C}" srcOrd="16" destOrd="0" presId="urn:microsoft.com/office/officeart/2009/3/layout/RandomtoResultProcess"/>
    <dgm:cxn modelId="{CF13FB0E-25E6-4444-99D7-E9FFEB6E3CDC}" type="presParOf" srcId="{7E6D86E9-B81A-48D6-9878-5794612B171C}" destId="{1E73A689-662C-48FD-81F6-96F345848FF9}" srcOrd="17" destOrd="0" presId="urn:microsoft.com/office/officeart/2009/3/layout/RandomtoResultProcess"/>
    <dgm:cxn modelId="{F719EEF3-1EDB-4056-81E3-8A64E45DCCEC}" type="presParOf" srcId="{7E6D86E9-B81A-48D6-9878-5794612B171C}" destId="{F9B7E0F5-548F-4509-8C6C-C541F57B5BCB}" srcOrd="18" destOrd="0" presId="urn:microsoft.com/office/officeart/2009/3/layout/RandomtoResultProcess"/>
    <dgm:cxn modelId="{A18FFF2F-7E8A-4C32-BBB8-7F69537E1D82}" type="presParOf" srcId="{7E6D86E9-B81A-48D6-9878-5794612B171C}" destId="{60C01907-8B04-4C2B-B7D1-D23002E6C667}" srcOrd="19" destOrd="0" presId="urn:microsoft.com/office/officeart/2009/3/layout/RandomtoResultProcess"/>
    <dgm:cxn modelId="{FFE05B26-3B1D-42E0-8581-1AF78B97442A}" type="presParOf" srcId="{45064528-D23F-4930-8EF2-1B913932364F}" destId="{76AF95AA-21DF-4B3D-A47D-26309259D77A}" srcOrd="1" destOrd="0" presId="urn:microsoft.com/office/officeart/2009/3/layout/RandomtoResultProcess"/>
    <dgm:cxn modelId="{B9A2D2FC-F97C-4E0A-A6FC-E5B1A54AB50D}" type="presParOf" srcId="{76AF95AA-21DF-4B3D-A47D-26309259D77A}" destId="{0573D83E-76DE-40CA-B8B0-73FD8E3B12D2}" srcOrd="0" destOrd="0" presId="urn:microsoft.com/office/officeart/2009/3/layout/RandomtoResultProcess"/>
    <dgm:cxn modelId="{E123EB2A-196C-4085-9A9D-DC28A7D669FF}" type="presParOf" srcId="{76AF95AA-21DF-4B3D-A47D-26309259D77A}" destId="{D5D685AE-76C2-4F4D-BE72-002305E58FE9}" srcOrd="1" destOrd="0" presId="urn:microsoft.com/office/officeart/2009/3/layout/RandomtoResultProcess"/>
    <dgm:cxn modelId="{39C017F0-E79E-44D0-8B6D-2D11BFBC6478}" type="presParOf" srcId="{45064528-D23F-4930-8EF2-1B913932364F}" destId="{88B1B0AA-F197-4868-8FB0-29C4FD07236E}" srcOrd="2" destOrd="0" presId="urn:microsoft.com/office/officeart/2009/3/layout/RandomtoResultProcess"/>
    <dgm:cxn modelId="{B22198B9-D9A8-43D6-ABA5-0437328889C6}" type="presParOf" srcId="{88B1B0AA-F197-4868-8FB0-29C4FD07236E}" destId="{4FACE94D-E74B-4D9B-8CDF-A7DDAA5EAD70}" srcOrd="0" destOrd="0" presId="urn:microsoft.com/office/officeart/2009/3/layout/RandomtoResultProcess"/>
    <dgm:cxn modelId="{47D77B84-F8F9-42E9-93A5-CB66F6B58755}" type="presParOf" srcId="{88B1B0AA-F197-4868-8FB0-29C4FD07236E}" destId="{D0A99B64-60E4-44E4-8B73-8BA3E180848E}" srcOrd="1" destOrd="0" presId="urn:microsoft.com/office/officeart/2009/3/layout/RandomtoResultProcess"/>
    <dgm:cxn modelId="{C3EA2D20-EF78-4CB1-951E-335FCB121E54}" type="presParOf" srcId="{88B1B0AA-F197-4868-8FB0-29C4FD07236E}" destId="{F7CF2B1A-5283-44CB-A1AF-E200A687DA09}" srcOrd="2" destOrd="0" presId="urn:microsoft.com/office/officeart/2009/3/layout/RandomtoResultProcess"/>
    <dgm:cxn modelId="{8433D6AE-6FA9-40EF-BBC2-2AB0113B31D1}" type="presParOf" srcId="{45064528-D23F-4930-8EF2-1B913932364F}" destId="{B20D7F57-B1B4-44C9-9992-C27A8F5D378C}" srcOrd="3" destOrd="0" presId="urn:microsoft.com/office/officeart/2009/3/layout/RandomtoResultProcess"/>
    <dgm:cxn modelId="{07AB2FB5-B51B-481A-A85E-488E633B37A9}" type="presParOf" srcId="{B20D7F57-B1B4-44C9-9992-C27A8F5D378C}" destId="{A3D3D0A7-59D9-4EB4-A7A1-7BCCD1465489}" srcOrd="0" destOrd="0" presId="urn:microsoft.com/office/officeart/2009/3/layout/RandomtoResultProcess"/>
    <dgm:cxn modelId="{09D15329-3038-4E46-9CE3-FC220B9CB12B}" type="presParOf" srcId="{B20D7F57-B1B4-44C9-9992-C27A8F5D378C}" destId="{D3107C5A-B52B-43F7-AAB5-EB5847737057}" srcOrd="1" destOrd="0" presId="urn:microsoft.com/office/officeart/2009/3/layout/RandomtoResultProcess"/>
    <dgm:cxn modelId="{7DD1ACBD-0E43-4ECB-9385-9C872851B75E}" type="presParOf" srcId="{45064528-D23F-4930-8EF2-1B913932364F}" destId="{B0AA73E6-C82C-4B9C-BC76-C5D72603005E}" srcOrd="4" destOrd="0" presId="urn:microsoft.com/office/officeart/2009/3/layout/RandomtoResultProcess"/>
    <dgm:cxn modelId="{659E4413-B4E4-4EDA-8D5D-FC31E3B712F7}" type="presParOf" srcId="{B0AA73E6-C82C-4B9C-BC76-C5D72603005E}" destId="{69A9878C-A790-48DD-9ABC-939DD905AE67}" srcOrd="0" destOrd="0" presId="urn:microsoft.com/office/officeart/2009/3/layout/RandomtoResultProcess"/>
    <dgm:cxn modelId="{0138E5C3-15C5-42AE-A050-4140FEFB6D5F}" type="presParOf" srcId="{B0AA73E6-C82C-4B9C-BC76-C5D72603005E}" destId="{B6663262-20CA-45CE-8689-72E341AB3DA5}" srcOrd="1" destOrd="0" presId="urn:microsoft.com/office/officeart/2009/3/layout/RandomtoResultProcess"/>
    <dgm:cxn modelId="{ADB95A22-DF31-4A0E-91D9-48A48D77EAA9}" type="presParOf" srcId="{B0AA73E6-C82C-4B9C-BC76-C5D72603005E}" destId="{B4EAAC8A-CCB2-49AB-9F52-F70EFA16CB8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98D81F4-420F-4BCB-B1F1-47D4B35E64A6}" type="doc">
      <dgm:prSet loTypeId="urn:microsoft.com/office/officeart/2005/8/layout/process3" loCatId="process" qsTypeId="urn:microsoft.com/office/officeart/2005/8/quickstyle/simple2" qsCatId="simple" csTypeId="urn:microsoft.com/office/officeart/2005/8/colors/colorful4" csCatId="colorful" phldr="1"/>
      <dgm:spPr/>
      <dgm:t>
        <a:bodyPr/>
        <a:lstStyle/>
        <a:p>
          <a:endParaRPr lang="es-EC"/>
        </a:p>
      </dgm:t>
    </dgm:pt>
    <dgm:pt modelId="{A4C70620-7997-4AE7-9CC4-BBA8860C07BC}">
      <dgm:prSet phldrT="[Texto]"/>
      <dgm:spPr/>
      <dgm:t>
        <a:bodyPr/>
        <a:lstStyle/>
        <a:p>
          <a:r>
            <a:rPr lang="es-EC">
              <a:solidFill>
                <a:schemeClr val="tx1"/>
              </a:solidFill>
            </a:rPr>
            <a:t>Herramientas, habilidades, destrezas y conocimientos</a:t>
          </a:r>
          <a:endParaRPr lang="es-EC" dirty="0">
            <a:solidFill>
              <a:schemeClr val="tx1"/>
            </a:solidFill>
          </a:endParaRPr>
        </a:p>
      </dgm:t>
    </dgm:pt>
    <dgm:pt modelId="{F26D740D-06AC-4BFE-9959-B49DB4FE0005}" type="parTrans" cxnId="{0A6D4E55-ACE0-4FCE-A784-876148218B27}">
      <dgm:prSet/>
      <dgm:spPr/>
      <dgm:t>
        <a:bodyPr/>
        <a:lstStyle/>
        <a:p>
          <a:endParaRPr lang="es-EC">
            <a:solidFill>
              <a:schemeClr val="tx1"/>
            </a:solidFill>
          </a:endParaRPr>
        </a:p>
      </dgm:t>
    </dgm:pt>
    <dgm:pt modelId="{B90D8BCB-FD67-48E7-AD09-736B3ED929CD}" type="sibTrans" cxnId="{0A6D4E55-ACE0-4FCE-A784-876148218B27}">
      <dgm:prSet/>
      <dgm:spPr/>
      <dgm:t>
        <a:bodyPr/>
        <a:lstStyle/>
        <a:p>
          <a:endParaRPr lang="es-EC">
            <a:solidFill>
              <a:schemeClr val="tx1"/>
            </a:solidFill>
          </a:endParaRPr>
        </a:p>
      </dgm:t>
    </dgm:pt>
    <dgm:pt modelId="{2C9ED420-7267-41FB-8002-B46E3B98DB5B}">
      <dgm:prSet phldrT="[Texto]"/>
      <dgm:spPr/>
      <dgm:t>
        <a:bodyPr/>
        <a:lstStyle/>
        <a:p>
          <a:r>
            <a:rPr lang="es-EC">
              <a:solidFill>
                <a:schemeClr val="tx1"/>
              </a:solidFill>
            </a:rPr>
            <a:t>Proyectos de investigación, vínculo: profesión – líneas de investigación</a:t>
          </a:r>
          <a:endParaRPr lang="es-EC" dirty="0">
            <a:solidFill>
              <a:schemeClr val="tx1"/>
            </a:solidFill>
          </a:endParaRPr>
        </a:p>
      </dgm:t>
    </dgm:pt>
    <dgm:pt modelId="{74BF8E55-FBF0-4457-A44A-8FCE788AC1D6}" type="parTrans" cxnId="{AEDA595B-1543-4F22-9258-350A0437AEA2}">
      <dgm:prSet/>
      <dgm:spPr/>
      <dgm:t>
        <a:bodyPr/>
        <a:lstStyle/>
        <a:p>
          <a:endParaRPr lang="es-EC">
            <a:solidFill>
              <a:schemeClr val="tx1"/>
            </a:solidFill>
          </a:endParaRPr>
        </a:p>
      </dgm:t>
    </dgm:pt>
    <dgm:pt modelId="{4AEACC33-30F2-4ACD-B274-3B5DA5B79AF0}" type="sibTrans" cxnId="{AEDA595B-1543-4F22-9258-350A0437AEA2}">
      <dgm:prSet/>
      <dgm:spPr/>
      <dgm:t>
        <a:bodyPr/>
        <a:lstStyle/>
        <a:p>
          <a:endParaRPr lang="es-EC">
            <a:solidFill>
              <a:schemeClr val="tx1"/>
            </a:solidFill>
          </a:endParaRPr>
        </a:p>
      </dgm:t>
    </dgm:pt>
    <dgm:pt modelId="{53B65E69-4C12-4850-953A-F48FE22334D7}">
      <dgm:prSet phldrT="[Texto]"/>
      <dgm:spPr/>
      <dgm:t>
        <a:bodyPr/>
        <a:lstStyle/>
        <a:p>
          <a:r>
            <a:rPr lang="es-EC">
              <a:solidFill>
                <a:schemeClr val="tx1"/>
              </a:solidFill>
            </a:rPr>
            <a:t>Solución ce problemas afines a la carrera</a:t>
          </a:r>
          <a:endParaRPr lang="es-EC" dirty="0">
            <a:solidFill>
              <a:schemeClr val="tx1"/>
            </a:solidFill>
          </a:endParaRPr>
        </a:p>
      </dgm:t>
    </dgm:pt>
    <dgm:pt modelId="{D2D1D300-A276-4AD0-9D8F-FA8BE1585102}" type="parTrans" cxnId="{FC17B8DE-B74C-4AF9-B5C7-AC5338191CAE}">
      <dgm:prSet/>
      <dgm:spPr/>
      <dgm:t>
        <a:bodyPr/>
        <a:lstStyle/>
        <a:p>
          <a:endParaRPr lang="es-EC">
            <a:solidFill>
              <a:schemeClr val="tx1"/>
            </a:solidFill>
          </a:endParaRPr>
        </a:p>
      </dgm:t>
    </dgm:pt>
    <dgm:pt modelId="{7B16737F-C8C0-499D-976E-442488369CD5}" type="sibTrans" cxnId="{FC17B8DE-B74C-4AF9-B5C7-AC5338191CAE}">
      <dgm:prSet/>
      <dgm:spPr/>
      <dgm:t>
        <a:bodyPr/>
        <a:lstStyle/>
        <a:p>
          <a:endParaRPr lang="es-EC">
            <a:solidFill>
              <a:schemeClr val="tx1"/>
            </a:solidFill>
          </a:endParaRPr>
        </a:p>
      </dgm:t>
    </dgm:pt>
    <dgm:pt modelId="{AA606F48-7D3C-4E19-82FF-7C0C26256947}">
      <dgm:prSet phldrT="[Texto]"/>
      <dgm:spPr/>
      <dgm:t>
        <a:bodyPr/>
        <a:lstStyle/>
        <a:p>
          <a:r>
            <a:rPr lang="es-EC">
              <a:solidFill>
                <a:schemeClr val="tx1"/>
              </a:solidFill>
            </a:rPr>
            <a:t>Proyectos de investigación: unidad disciplinar</a:t>
          </a:r>
          <a:endParaRPr lang="es-EC" dirty="0">
            <a:solidFill>
              <a:schemeClr val="tx1"/>
            </a:solidFill>
          </a:endParaRPr>
        </a:p>
      </dgm:t>
    </dgm:pt>
    <dgm:pt modelId="{1C2398F6-6A09-49BF-B6D1-638CC554A207}" type="parTrans" cxnId="{7D4DC678-DA85-457C-B2F9-C73E3E255187}">
      <dgm:prSet/>
      <dgm:spPr/>
      <dgm:t>
        <a:bodyPr/>
        <a:lstStyle/>
        <a:p>
          <a:endParaRPr lang="es-EC">
            <a:solidFill>
              <a:schemeClr val="tx1"/>
            </a:solidFill>
          </a:endParaRPr>
        </a:p>
      </dgm:t>
    </dgm:pt>
    <dgm:pt modelId="{06B32B2E-2724-4A6F-BF67-1F716D0FB6CA}" type="sibTrans" cxnId="{7D4DC678-DA85-457C-B2F9-C73E3E255187}">
      <dgm:prSet/>
      <dgm:spPr/>
      <dgm:t>
        <a:bodyPr/>
        <a:lstStyle/>
        <a:p>
          <a:endParaRPr lang="es-EC">
            <a:solidFill>
              <a:schemeClr val="tx1"/>
            </a:solidFill>
          </a:endParaRPr>
        </a:p>
      </dgm:t>
    </dgm:pt>
    <dgm:pt modelId="{5AFE4B66-B58D-44C6-944C-27EA3DA761D6}">
      <dgm:prSet/>
      <dgm:spPr/>
      <dgm:t>
        <a:bodyPr/>
        <a:lstStyle/>
        <a:p>
          <a:r>
            <a:rPr lang="es-EC">
              <a:solidFill>
                <a:schemeClr val="tx1"/>
              </a:solidFill>
            </a:rPr>
            <a:t>Desarrollo de  capacidades investigativas</a:t>
          </a:r>
          <a:endParaRPr lang="es-EC" dirty="0">
            <a:solidFill>
              <a:schemeClr val="tx1"/>
            </a:solidFill>
          </a:endParaRPr>
        </a:p>
      </dgm:t>
    </dgm:pt>
    <dgm:pt modelId="{4116B330-71F6-4760-A9B2-824A44E7A82C}" type="parTrans" cxnId="{7F7E68AD-E6DC-4EB8-A301-27F5E887BFAB}">
      <dgm:prSet/>
      <dgm:spPr/>
      <dgm:t>
        <a:bodyPr/>
        <a:lstStyle/>
        <a:p>
          <a:endParaRPr lang="es-EC">
            <a:solidFill>
              <a:schemeClr val="tx1"/>
            </a:solidFill>
          </a:endParaRPr>
        </a:p>
      </dgm:t>
    </dgm:pt>
    <dgm:pt modelId="{8AAF40A2-B95E-4B66-8B9D-936DB9A16C78}" type="sibTrans" cxnId="{7F7E68AD-E6DC-4EB8-A301-27F5E887BFAB}">
      <dgm:prSet/>
      <dgm:spPr/>
      <dgm:t>
        <a:bodyPr/>
        <a:lstStyle/>
        <a:p>
          <a:endParaRPr lang="es-EC">
            <a:solidFill>
              <a:schemeClr val="tx1"/>
            </a:solidFill>
          </a:endParaRPr>
        </a:p>
      </dgm:t>
    </dgm:pt>
    <dgm:pt modelId="{4E7E6D93-E989-4BAE-9528-90D4D726866F}">
      <dgm:prSet phldrT="[Texto]"/>
      <dgm:spPr/>
      <dgm:t>
        <a:bodyPr/>
        <a:lstStyle/>
        <a:p>
          <a:r>
            <a:rPr lang="es-EC">
              <a:solidFill>
                <a:schemeClr val="tx1"/>
              </a:solidFill>
            </a:rPr>
            <a:t>Finalización de módulos: presentación a docentes.</a:t>
          </a:r>
          <a:endParaRPr lang="es-EC" dirty="0">
            <a:solidFill>
              <a:schemeClr val="tx1"/>
            </a:solidFill>
          </a:endParaRPr>
        </a:p>
      </dgm:t>
    </dgm:pt>
    <dgm:pt modelId="{DE504633-02CF-40F7-B14B-FC48CC927BAC}" type="parTrans" cxnId="{4DAB955E-00F1-48F7-8CE8-6E0C525E0500}">
      <dgm:prSet/>
      <dgm:spPr/>
      <dgm:t>
        <a:bodyPr/>
        <a:lstStyle/>
        <a:p>
          <a:endParaRPr lang="es-EC">
            <a:solidFill>
              <a:schemeClr val="tx1"/>
            </a:solidFill>
          </a:endParaRPr>
        </a:p>
      </dgm:t>
    </dgm:pt>
    <dgm:pt modelId="{FC5A00A1-BDF9-4BE4-A383-065083DA1AAC}" type="sibTrans" cxnId="{4DAB955E-00F1-48F7-8CE8-6E0C525E0500}">
      <dgm:prSet/>
      <dgm:spPr/>
      <dgm:t>
        <a:bodyPr/>
        <a:lstStyle/>
        <a:p>
          <a:endParaRPr lang="es-EC">
            <a:solidFill>
              <a:schemeClr val="tx1"/>
            </a:solidFill>
          </a:endParaRPr>
        </a:p>
      </dgm:t>
    </dgm:pt>
    <dgm:pt modelId="{6B4C2B4C-1F36-4476-A2E3-14AC7EB94471}" type="pres">
      <dgm:prSet presAssocID="{B98D81F4-420F-4BCB-B1F1-47D4B35E64A6}" presName="linearFlow" presStyleCnt="0">
        <dgm:presLayoutVars>
          <dgm:dir/>
          <dgm:animLvl val="lvl"/>
          <dgm:resizeHandles val="exact"/>
        </dgm:presLayoutVars>
      </dgm:prSet>
      <dgm:spPr/>
      <dgm:t>
        <a:bodyPr/>
        <a:lstStyle/>
        <a:p>
          <a:endParaRPr lang="es-EC"/>
        </a:p>
      </dgm:t>
    </dgm:pt>
    <dgm:pt modelId="{1945A99E-FAE9-483D-B199-994F0C5C0D45}" type="pres">
      <dgm:prSet presAssocID="{A4C70620-7997-4AE7-9CC4-BBA8860C07BC}" presName="composite" presStyleCnt="0"/>
      <dgm:spPr/>
    </dgm:pt>
    <dgm:pt modelId="{C24D2A4A-338B-4CA2-88C8-BCECCF09800A}" type="pres">
      <dgm:prSet presAssocID="{A4C70620-7997-4AE7-9CC4-BBA8860C07BC}" presName="parTx" presStyleLbl="node1" presStyleIdx="0" presStyleCnt="2">
        <dgm:presLayoutVars>
          <dgm:chMax val="0"/>
          <dgm:chPref val="0"/>
          <dgm:bulletEnabled val="1"/>
        </dgm:presLayoutVars>
      </dgm:prSet>
      <dgm:spPr/>
      <dgm:t>
        <a:bodyPr/>
        <a:lstStyle/>
        <a:p>
          <a:endParaRPr lang="es-EC"/>
        </a:p>
      </dgm:t>
    </dgm:pt>
    <dgm:pt modelId="{F15E19C8-2484-444B-ABC1-4B5CADF116C6}" type="pres">
      <dgm:prSet presAssocID="{A4C70620-7997-4AE7-9CC4-BBA8860C07BC}" presName="parSh" presStyleLbl="node1" presStyleIdx="0" presStyleCnt="2"/>
      <dgm:spPr/>
      <dgm:t>
        <a:bodyPr/>
        <a:lstStyle/>
        <a:p>
          <a:endParaRPr lang="es-EC"/>
        </a:p>
      </dgm:t>
    </dgm:pt>
    <dgm:pt modelId="{C4D005D5-F696-47C6-A364-8675B0B484FA}" type="pres">
      <dgm:prSet presAssocID="{A4C70620-7997-4AE7-9CC4-BBA8860C07BC}" presName="desTx" presStyleLbl="fgAcc1" presStyleIdx="0" presStyleCnt="2">
        <dgm:presLayoutVars>
          <dgm:bulletEnabled val="1"/>
        </dgm:presLayoutVars>
      </dgm:prSet>
      <dgm:spPr/>
      <dgm:t>
        <a:bodyPr/>
        <a:lstStyle/>
        <a:p>
          <a:endParaRPr lang="es-EC"/>
        </a:p>
      </dgm:t>
    </dgm:pt>
    <dgm:pt modelId="{EF99FFD2-4080-4283-8D36-868B36CC449C}" type="pres">
      <dgm:prSet presAssocID="{B90D8BCB-FD67-48E7-AD09-736B3ED929CD}" presName="sibTrans" presStyleLbl="sibTrans2D1" presStyleIdx="0" presStyleCnt="1"/>
      <dgm:spPr/>
      <dgm:t>
        <a:bodyPr/>
        <a:lstStyle/>
        <a:p>
          <a:endParaRPr lang="es-EC"/>
        </a:p>
      </dgm:t>
    </dgm:pt>
    <dgm:pt modelId="{67455C85-618E-4E3B-BA75-CBEBF8C419CB}" type="pres">
      <dgm:prSet presAssocID="{B90D8BCB-FD67-48E7-AD09-736B3ED929CD}" presName="connTx" presStyleLbl="sibTrans2D1" presStyleIdx="0" presStyleCnt="1"/>
      <dgm:spPr/>
      <dgm:t>
        <a:bodyPr/>
        <a:lstStyle/>
        <a:p>
          <a:endParaRPr lang="es-EC"/>
        </a:p>
      </dgm:t>
    </dgm:pt>
    <dgm:pt modelId="{5F8A8B60-CE07-4F79-B373-2B00746829CB}" type="pres">
      <dgm:prSet presAssocID="{5AFE4B66-B58D-44C6-944C-27EA3DA761D6}" presName="composite" presStyleCnt="0"/>
      <dgm:spPr/>
    </dgm:pt>
    <dgm:pt modelId="{6B03A957-CA3C-4B7C-AABC-D28FBE6C00BE}" type="pres">
      <dgm:prSet presAssocID="{5AFE4B66-B58D-44C6-944C-27EA3DA761D6}" presName="parTx" presStyleLbl="node1" presStyleIdx="0" presStyleCnt="2">
        <dgm:presLayoutVars>
          <dgm:chMax val="0"/>
          <dgm:chPref val="0"/>
          <dgm:bulletEnabled val="1"/>
        </dgm:presLayoutVars>
      </dgm:prSet>
      <dgm:spPr/>
      <dgm:t>
        <a:bodyPr/>
        <a:lstStyle/>
        <a:p>
          <a:endParaRPr lang="es-EC"/>
        </a:p>
      </dgm:t>
    </dgm:pt>
    <dgm:pt modelId="{A8A40413-7BB7-4068-88EF-EF055FE79D01}" type="pres">
      <dgm:prSet presAssocID="{5AFE4B66-B58D-44C6-944C-27EA3DA761D6}" presName="parSh" presStyleLbl="node1" presStyleIdx="1" presStyleCnt="2"/>
      <dgm:spPr/>
      <dgm:t>
        <a:bodyPr/>
        <a:lstStyle/>
        <a:p>
          <a:endParaRPr lang="es-EC"/>
        </a:p>
      </dgm:t>
    </dgm:pt>
    <dgm:pt modelId="{AC26885E-F32D-40C2-A2C9-6D2AC31F6D14}" type="pres">
      <dgm:prSet presAssocID="{5AFE4B66-B58D-44C6-944C-27EA3DA761D6}" presName="desTx" presStyleLbl="fgAcc1" presStyleIdx="1" presStyleCnt="2">
        <dgm:presLayoutVars>
          <dgm:bulletEnabled val="1"/>
        </dgm:presLayoutVars>
      </dgm:prSet>
      <dgm:spPr/>
      <dgm:t>
        <a:bodyPr/>
        <a:lstStyle/>
        <a:p>
          <a:endParaRPr lang="es-EC"/>
        </a:p>
      </dgm:t>
    </dgm:pt>
  </dgm:ptLst>
  <dgm:cxnLst>
    <dgm:cxn modelId="{9A265F7F-293E-4AC5-BF33-400E55178994}" type="presOf" srcId="{5AFE4B66-B58D-44C6-944C-27EA3DA761D6}" destId="{A8A40413-7BB7-4068-88EF-EF055FE79D01}" srcOrd="1" destOrd="0" presId="urn:microsoft.com/office/officeart/2005/8/layout/process3"/>
    <dgm:cxn modelId="{C2EAD64C-9ABA-45A8-BD2F-B190D342D3AD}" type="presOf" srcId="{A4C70620-7997-4AE7-9CC4-BBA8860C07BC}" destId="{C24D2A4A-338B-4CA2-88C8-BCECCF09800A}" srcOrd="0" destOrd="0" presId="urn:microsoft.com/office/officeart/2005/8/layout/process3"/>
    <dgm:cxn modelId="{7F7E68AD-E6DC-4EB8-A301-27F5E887BFAB}" srcId="{B98D81F4-420F-4BCB-B1F1-47D4B35E64A6}" destId="{5AFE4B66-B58D-44C6-944C-27EA3DA761D6}" srcOrd="1" destOrd="0" parTransId="{4116B330-71F6-4760-A9B2-824A44E7A82C}" sibTransId="{8AAF40A2-B95E-4B66-8B9D-936DB9A16C78}"/>
    <dgm:cxn modelId="{117ED4F5-D22D-471D-9F3A-B6E810A57836}" type="presOf" srcId="{53B65E69-4C12-4850-953A-F48FE22334D7}" destId="{C4D005D5-F696-47C6-A364-8675B0B484FA}" srcOrd="0" destOrd="1" presId="urn:microsoft.com/office/officeart/2005/8/layout/process3"/>
    <dgm:cxn modelId="{0A6D4E55-ACE0-4FCE-A784-876148218B27}" srcId="{B98D81F4-420F-4BCB-B1F1-47D4B35E64A6}" destId="{A4C70620-7997-4AE7-9CC4-BBA8860C07BC}" srcOrd="0" destOrd="0" parTransId="{F26D740D-06AC-4BFE-9959-B49DB4FE0005}" sibTransId="{B90D8BCB-FD67-48E7-AD09-736B3ED929CD}"/>
    <dgm:cxn modelId="{AEDA595B-1543-4F22-9258-350A0437AEA2}" srcId="{A4C70620-7997-4AE7-9CC4-BBA8860C07BC}" destId="{2C9ED420-7267-41FB-8002-B46E3B98DB5B}" srcOrd="0" destOrd="0" parTransId="{74BF8E55-FBF0-4457-A44A-8FCE788AC1D6}" sibTransId="{4AEACC33-30F2-4ACD-B274-3B5DA5B79AF0}"/>
    <dgm:cxn modelId="{B3721DAD-C363-47BE-A9BC-BBFF852FDCBA}" type="presOf" srcId="{B90D8BCB-FD67-48E7-AD09-736B3ED929CD}" destId="{EF99FFD2-4080-4283-8D36-868B36CC449C}" srcOrd="0" destOrd="0" presId="urn:microsoft.com/office/officeart/2005/8/layout/process3"/>
    <dgm:cxn modelId="{E13A5C13-1FEC-4CFB-83FB-5F9AF9B47F9A}" type="presOf" srcId="{5AFE4B66-B58D-44C6-944C-27EA3DA761D6}" destId="{6B03A957-CA3C-4B7C-AABC-D28FBE6C00BE}" srcOrd="0" destOrd="0" presId="urn:microsoft.com/office/officeart/2005/8/layout/process3"/>
    <dgm:cxn modelId="{EA530CB5-2495-4AB3-97B5-178CB352E215}" type="presOf" srcId="{A4C70620-7997-4AE7-9CC4-BBA8860C07BC}" destId="{F15E19C8-2484-444B-ABC1-4B5CADF116C6}" srcOrd="1" destOrd="0" presId="urn:microsoft.com/office/officeart/2005/8/layout/process3"/>
    <dgm:cxn modelId="{E235BCA5-D758-4DAD-85D0-453F738831D5}" type="presOf" srcId="{B98D81F4-420F-4BCB-B1F1-47D4B35E64A6}" destId="{6B4C2B4C-1F36-4476-A2E3-14AC7EB94471}" srcOrd="0" destOrd="0" presId="urn:microsoft.com/office/officeart/2005/8/layout/process3"/>
    <dgm:cxn modelId="{BA54CD4F-12CB-4BF9-AF8D-C15EB4C527B1}" type="presOf" srcId="{AA606F48-7D3C-4E19-82FF-7C0C26256947}" destId="{AC26885E-F32D-40C2-A2C9-6D2AC31F6D14}" srcOrd="0" destOrd="0" presId="urn:microsoft.com/office/officeart/2005/8/layout/process3"/>
    <dgm:cxn modelId="{4A7AC837-C3F1-4477-83DF-55AD616C2C2C}" type="presOf" srcId="{2C9ED420-7267-41FB-8002-B46E3B98DB5B}" destId="{C4D005D5-F696-47C6-A364-8675B0B484FA}" srcOrd="0" destOrd="0" presId="urn:microsoft.com/office/officeart/2005/8/layout/process3"/>
    <dgm:cxn modelId="{4DAB955E-00F1-48F7-8CE8-6E0C525E0500}" srcId="{5AFE4B66-B58D-44C6-944C-27EA3DA761D6}" destId="{4E7E6D93-E989-4BAE-9528-90D4D726866F}" srcOrd="1" destOrd="0" parTransId="{DE504633-02CF-40F7-B14B-FC48CC927BAC}" sibTransId="{FC5A00A1-BDF9-4BE4-A383-065083DA1AAC}"/>
    <dgm:cxn modelId="{8EAC766C-105A-4E74-87ED-851241E2EAE7}" type="presOf" srcId="{B90D8BCB-FD67-48E7-AD09-736B3ED929CD}" destId="{67455C85-618E-4E3B-BA75-CBEBF8C419CB}" srcOrd="1" destOrd="0" presId="urn:microsoft.com/office/officeart/2005/8/layout/process3"/>
    <dgm:cxn modelId="{0E8F72AB-2C80-4824-9313-576943269F42}" type="presOf" srcId="{4E7E6D93-E989-4BAE-9528-90D4D726866F}" destId="{AC26885E-F32D-40C2-A2C9-6D2AC31F6D14}" srcOrd="0" destOrd="1" presId="urn:microsoft.com/office/officeart/2005/8/layout/process3"/>
    <dgm:cxn modelId="{FC17B8DE-B74C-4AF9-B5C7-AC5338191CAE}" srcId="{A4C70620-7997-4AE7-9CC4-BBA8860C07BC}" destId="{53B65E69-4C12-4850-953A-F48FE22334D7}" srcOrd="1" destOrd="0" parTransId="{D2D1D300-A276-4AD0-9D8F-FA8BE1585102}" sibTransId="{7B16737F-C8C0-499D-976E-442488369CD5}"/>
    <dgm:cxn modelId="{7D4DC678-DA85-457C-B2F9-C73E3E255187}" srcId="{5AFE4B66-B58D-44C6-944C-27EA3DA761D6}" destId="{AA606F48-7D3C-4E19-82FF-7C0C26256947}" srcOrd="0" destOrd="0" parTransId="{1C2398F6-6A09-49BF-B6D1-638CC554A207}" sibTransId="{06B32B2E-2724-4A6F-BF67-1F716D0FB6CA}"/>
    <dgm:cxn modelId="{89DAF156-6A15-4A30-A895-689EC6F10C39}" type="presParOf" srcId="{6B4C2B4C-1F36-4476-A2E3-14AC7EB94471}" destId="{1945A99E-FAE9-483D-B199-994F0C5C0D45}" srcOrd="0" destOrd="0" presId="urn:microsoft.com/office/officeart/2005/8/layout/process3"/>
    <dgm:cxn modelId="{CC6EF615-BAA1-4CDD-B361-F34F484E6DB6}" type="presParOf" srcId="{1945A99E-FAE9-483D-B199-994F0C5C0D45}" destId="{C24D2A4A-338B-4CA2-88C8-BCECCF09800A}" srcOrd="0" destOrd="0" presId="urn:microsoft.com/office/officeart/2005/8/layout/process3"/>
    <dgm:cxn modelId="{115F8507-60EE-4F80-88D5-EC795A138E25}" type="presParOf" srcId="{1945A99E-FAE9-483D-B199-994F0C5C0D45}" destId="{F15E19C8-2484-444B-ABC1-4B5CADF116C6}" srcOrd="1" destOrd="0" presId="urn:microsoft.com/office/officeart/2005/8/layout/process3"/>
    <dgm:cxn modelId="{1E42938F-9B6F-4459-9070-D2352DE42EAC}" type="presParOf" srcId="{1945A99E-FAE9-483D-B199-994F0C5C0D45}" destId="{C4D005D5-F696-47C6-A364-8675B0B484FA}" srcOrd="2" destOrd="0" presId="urn:microsoft.com/office/officeart/2005/8/layout/process3"/>
    <dgm:cxn modelId="{3B1569EB-E862-40A8-AD0F-788A5C71CEC0}" type="presParOf" srcId="{6B4C2B4C-1F36-4476-A2E3-14AC7EB94471}" destId="{EF99FFD2-4080-4283-8D36-868B36CC449C}" srcOrd="1" destOrd="0" presId="urn:microsoft.com/office/officeart/2005/8/layout/process3"/>
    <dgm:cxn modelId="{13BB9E79-D81C-40C4-A20F-F328B0D045A2}" type="presParOf" srcId="{EF99FFD2-4080-4283-8D36-868B36CC449C}" destId="{67455C85-618E-4E3B-BA75-CBEBF8C419CB}" srcOrd="0" destOrd="0" presId="urn:microsoft.com/office/officeart/2005/8/layout/process3"/>
    <dgm:cxn modelId="{0973EC53-7B0C-48DD-A530-5721AF3B2FC7}" type="presParOf" srcId="{6B4C2B4C-1F36-4476-A2E3-14AC7EB94471}" destId="{5F8A8B60-CE07-4F79-B373-2B00746829CB}" srcOrd="2" destOrd="0" presId="urn:microsoft.com/office/officeart/2005/8/layout/process3"/>
    <dgm:cxn modelId="{6D99DEC9-E629-4479-BF7F-A3E9347408DA}" type="presParOf" srcId="{5F8A8B60-CE07-4F79-B373-2B00746829CB}" destId="{6B03A957-CA3C-4B7C-AABC-D28FBE6C00BE}" srcOrd="0" destOrd="0" presId="urn:microsoft.com/office/officeart/2005/8/layout/process3"/>
    <dgm:cxn modelId="{52278570-028B-4052-A663-DBC8279BA5E9}" type="presParOf" srcId="{5F8A8B60-CE07-4F79-B373-2B00746829CB}" destId="{A8A40413-7BB7-4068-88EF-EF055FE79D01}" srcOrd="1" destOrd="0" presId="urn:microsoft.com/office/officeart/2005/8/layout/process3"/>
    <dgm:cxn modelId="{076FEB5D-2FA9-4168-89FC-88A1D85D6788}" type="presParOf" srcId="{5F8A8B60-CE07-4F79-B373-2B00746829CB}" destId="{AC26885E-F32D-40C2-A2C9-6D2AC31F6D1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FCBB4-CF7B-4B3E-8675-BA8F5F358C51}" type="doc">
      <dgm:prSet loTypeId="urn:microsoft.com/office/officeart/2005/8/layout/hProcess6" loCatId="process" qsTypeId="urn:microsoft.com/office/officeart/2005/8/quickstyle/simple4" qsCatId="simple" csTypeId="urn:microsoft.com/office/officeart/2005/8/colors/accent2_4" csCatId="accent2" phldr="1"/>
      <dgm:spPr/>
      <dgm:t>
        <a:bodyPr/>
        <a:lstStyle/>
        <a:p>
          <a:endParaRPr lang="es-EC"/>
        </a:p>
      </dgm:t>
    </dgm:pt>
    <dgm:pt modelId="{83852765-EBD9-47D7-AB94-0B492400B1C6}">
      <dgm:prSet phldrT="[Texto]" custT="1"/>
      <dgm:spPr/>
      <dgm:t>
        <a:bodyPr/>
        <a:lstStyle/>
        <a:p>
          <a:r>
            <a:rPr lang="es-EC" sz="1600" b="1">
              <a:solidFill>
                <a:schemeClr val="tx1"/>
              </a:solidFill>
            </a:rPr>
            <a:t>Enfoque sistémico</a:t>
          </a:r>
          <a:endParaRPr lang="es-EC" sz="1600" b="1" dirty="0">
            <a:solidFill>
              <a:schemeClr val="tx1"/>
            </a:solidFill>
          </a:endParaRPr>
        </a:p>
      </dgm:t>
    </dgm:pt>
    <dgm:pt modelId="{D6E96DDE-8ECE-49CA-B069-75CFB739A222}" type="parTrans" cxnId="{1A6FCE09-3C36-48DE-84BA-8C5C036FE746}">
      <dgm:prSet/>
      <dgm:spPr/>
      <dgm:t>
        <a:bodyPr/>
        <a:lstStyle/>
        <a:p>
          <a:endParaRPr lang="es-EC" sz="2000">
            <a:solidFill>
              <a:schemeClr val="tx1"/>
            </a:solidFill>
          </a:endParaRPr>
        </a:p>
      </dgm:t>
    </dgm:pt>
    <dgm:pt modelId="{C9D0D863-34DF-41AB-9482-45B74DAD4464}" type="sibTrans" cxnId="{1A6FCE09-3C36-48DE-84BA-8C5C036FE746}">
      <dgm:prSet/>
      <dgm:spPr/>
      <dgm:t>
        <a:bodyPr/>
        <a:lstStyle/>
        <a:p>
          <a:endParaRPr lang="es-EC" sz="2000">
            <a:solidFill>
              <a:schemeClr val="tx1"/>
            </a:solidFill>
          </a:endParaRPr>
        </a:p>
      </dgm:t>
    </dgm:pt>
    <dgm:pt modelId="{6262E680-B5EA-4552-8D6E-6A2816ECEF45}">
      <dgm:prSet phldrT="[Texto]" custT="1"/>
      <dgm:spPr/>
      <dgm:t>
        <a:bodyPr/>
        <a:lstStyle/>
        <a:p>
          <a:r>
            <a:rPr lang="es-EC" sz="1600" dirty="0">
              <a:solidFill>
                <a:schemeClr val="tx1"/>
              </a:solidFill>
            </a:rPr>
            <a:t>Análisis situacional educación superior de cuarto nivel. </a:t>
          </a:r>
        </a:p>
      </dgm:t>
    </dgm:pt>
    <dgm:pt modelId="{8293AAE6-0542-48CA-AFFD-EAE649A219E8}" type="parTrans" cxnId="{9C772F43-C976-4977-AF48-202D3E1B6E97}">
      <dgm:prSet/>
      <dgm:spPr/>
      <dgm:t>
        <a:bodyPr/>
        <a:lstStyle/>
        <a:p>
          <a:endParaRPr lang="es-EC" sz="2000">
            <a:solidFill>
              <a:schemeClr val="tx1"/>
            </a:solidFill>
          </a:endParaRPr>
        </a:p>
      </dgm:t>
    </dgm:pt>
    <dgm:pt modelId="{DC45F708-E86F-4339-8C5B-0DB0756C12EA}" type="sibTrans" cxnId="{9C772F43-C976-4977-AF48-202D3E1B6E97}">
      <dgm:prSet/>
      <dgm:spPr/>
      <dgm:t>
        <a:bodyPr/>
        <a:lstStyle/>
        <a:p>
          <a:endParaRPr lang="es-EC" sz="2000">
            <a:solidFill>
              <a:schemeClr val="tx1"/>
            </a:solidFill>
          </a:endParaRPr>
        </a:p>
      </dgm:t>
    </dgm:pt>
    <dgm:pt modelId="{C75056A7-657A-4ECE-9CD6-109EB8C99EE6}">
      <dgm:prSet phldrT="[Texto]" custT="1"/>
      <dgm:spPr/>
      <dgm:t>
        <a:bodyPr/>
        <a:lstStyle/>
        <a:p>
          <a:r>
            <a:rPr lang="es-EC" sz="1600" b="1" dirty="0">
              <a:solidFill>
                <a:schemeClr val="tx1"/>
              </a:solidFill>
            </a:rPr>
            <a:t>Sistema de educación superior</a:t>
          </a:r>
        </a:p>
      </dgm:t>
    </dgm:pt>
    <dgm:pt modelId="{405F73E4-87A2-4AD0-BC02-00FCF69E002D}" type="parTrans" cxnId="{828456EC-6B59-49CE-BC5A-FF8CF899B38A}">
      <dgm:prSet/>
      <dgm:spPr/>
      <dgm:t>
        <a:bodyPr/>
        <a:lstStyle/>
        <a:p>
          <a:endParaRPr lang="es-EC" sz="2000">
            <a:solidFill>
              <a:schemeClr val="tx1"/>
            </a:solidFill>
          </a:endParaRPr>
        </a:p>
      </dgm:t>
    </dgm:pt>
    <dgm:pt modelId="{C0516500-0262-4203-A557-933A18138E80}" type="sibTrans" cxnId="{828456EC-6B59-49CE-BC5A-FF8CF899B38A}">
      <dgm:prSet/>
      <dgm:spPr/>
      <dgm:t>
        <a:bodyPr/>
        <a:lstStyle/>
        <a:p>
          <a:endParaRPr lang="es-EC" sz="2000">
            <a:solidFill>
              <a:schemeClr val="tx1"/>
            </a:solidFill>
          </a:endParaRPr>
        </a:p>
      </dgm:t>
    </dgm:pt>
    <dgm:pt modelId="{4B5374D3-4123-4C93-B524-8D36163FA448}">
      <dgm:prSet phldrT="[Texto]" custT="1"/>
      <dgm:spPr/>
      <dgm:t>
        <a:bodyPr/>
        <a:lstStyle/>
        <a:p>
          <a:r>
            <a:rPr lang="es-EC" sz="1600" dirty="0">
              <a:solidFill>
                <a:schemeClr val="tx1"/>
              </a:solidFill>
            </a:rPr>
            <a:t>Organismos de control</a:t>
          </a:r>
        </a:p>
        <a:p>
          <a:r>
            <a:rPr lang="es-EC" sz="1600" dirty="0">
              <a:solidFill>
                <a:schemeClr val="tx1"/>
              </a:solidFill>
            </a:rPr>
            <a:t>Leyes, Reglamentos.</a:t>
          </a:r>
        </a:p>
        <a:p>
          <a:r>
            <a:rPr lang="es-EC" sz="1600" dirty="0">
              <a:solidFill>
                <a:schemeClr val="tx1"/>
              </a:solidFill>
            </a:rPr>
            <a:t>Necesidades externas de organizaciones y de la sociedad.</a:t>
          </a:r>
        </a:p>
      </dgm:t>
    </dgm:pt>
    <dgm:pt modelId="{3F9D612F-7477-481F-B0A7-28C2AA49FBE8}" type="parTrans" cxnId="{72867075-13C6-42C7-99BB-723E2295F06F}">
      <dgm:prSet/>
      <dgm:spPr/>
      <dgm:t>
        <a:bodyPr/>
        <a:lstStyle/>
        <a:p>
          <a:endParaRPr lang="es-EC" sz="2000">
            <a:solidFill>
              <a:schemeClr val="tx1"/>
            </a:solidFill>
          </a:endParaRPr>
        </a:p>
      </dgm:t>
    </dgm:pt>
    <dgm:pt modelId="{514D72C7-8B44-4403-83FC-2CDEC1DCCB2B}" type="sibTrans" cxnId="{72867075-13C6-42C7-99BB-723E2295F06F}">
      <dgm:prSet/>
      <dgm:spPr/>
      <dgm:t>
        <a:bodyPr/>
        <a:lstStyle/>
        <a:p>
          <a:endParaRPr lang="es-EC" sz="2000">
            <a:solidFill>
              <a:schemeClr val="tx1"/>
            </a:solidFill>
          </a:endParaRPr>
        </a:p>
      </dgm:t>
    </dgm:pt>
    <dgm:pt modelId="{B4635FEC-4248-4CFB-8A6F-8843DF88EB92}">
      <dgm:prSet phldrT="[Texto]" custT="1"/>
      <dgm:spPr/>
      <dgm:t>
        <a:bodyPr/>
        <a:lstStyle/>
        <a:p>
          <a:r>
            <a:rPr lang="es-EC" sz="1600" b="1" dirty="0">
              <a:solidFill>
                <a:schemeClr val="tx1"/>
              </a:solidFill>
            </a:rPr>
            <a:t>Satisfacer la demanda profesional de egresados y graduados</a:t>
          </a:r>
        </a:p>
      </dgm:t>
    </dgm:pt>
    <dgm:pt modelId="{2C2C96C6-6E5B-4247-98FD-BB2596FE4AD1}" type="parTrans" cxnId="{73E0A819-2CA7-4BDC-AC74-639A743B2969}">
      <dgm:prSet/>
      <dgm:spPr/>
      <dgm:t>
        <a:bodyPr/>
        <a:lstStyle/>
        <a:p>
          <a:endParaRPr lang="es-EC" sz="2000">
            <a:solidFill>
              <a:schemeClr val="tx1"/>
            </a:solidFill>
          </a:endParaRPr>
        </a:p>
      </dgm:t>
    </dgm:pt>
    <dgm:pt modelId="{46DC7005-C4E8-4FA8-BB84-9B0D5CFE7B69}" type="sibTrans" cxnId="{73E0A819-2CA7-4BDC-AC74-639A743B2969}">
      <dgm:prSet/>
      <dgm:spPr/>
      <dgm:t>
        <a:bodyPr/>
        <a:lstStyle/>
        <a:p>
          <a:endParaRPr lang="es-EC" sz="2000">
            <a:solidFill>
              <a:schemeClr val="tx1"/>
            </a:solidFill>
          </a:endParaRPr>
        </a:p>
      </dgm:t>
    </dgm:pt>
    <dgm:pt modelId="{B75D97DB-3F6B-4F61-A0E9-350D425B54F7}">
      <dgm:prSet phldrT="[Texto]" custT="1"/>
      <dgm:spPr/>
      <dgm:t>
        <a:bodyPr/>
        <a:lstStyle/>
        <a:p>
          <a:r>
            <a:rPr lang="es-EC" sz="1600" dirty="0">
              <a:solidFill>
                <a:schemeClr val="tx1"/>
              </a:solidFill>
            </a:rPr>
            <a:t>Organización   del aprendizaje. </a:t>
          </a:r>
        </a:p>
        <a:p>
          <a:r>
            <a:rPr lang="es-EC" sz="1600" dirty="0">
              <a:solidFill>
                <a:schemeClr val="tx1"/>
              </a:solidFill>
            </a:rPr>
            <a:t>Tipo de programa </a:t>
          </a:r>
        </a:p>
        <a:p>
          <a:r>
            <a:rPr lang="es-EC" sz="1600" dirty="0">
              <a:solidFill>
                <a:schemeClr val="tx1"/>
              </a:solidFill>
            </a:rPr>
            <a:t>Campo de conocimiento y costos</a:t>
          </a:r>
        </a:p>
      </dgm:t>
    </dgm:pt>
    <dgm:pt modelId="{8CABF524-32D3-4964-9FF0-46245748D69B}" type="parTrans" cxnId="{2E5FB8F8-881C-42EB-A69F-9D9B1F4A0B97}">
      <dgm:prSet/>
      <dgm:spPr/>
      <dgm:t>
        <a:bodyPr/>
        <a:lstStyle/>
        <a:p>
          <a:endParaRPr lang="es-EC" sz="2000">
            <a:solidFill>
              <a:schemeClr val="tx1"/>
            </a:solidFill>
          </a:endParaRPr>
        </a:p>
      </dgm:t>
    </dgm:pt>
    <dgm:pt modelId="{682AF652-2E8E-4283-BDD7-EA7A986E917A}" type="sibTrans" cxnId="{2E5FB8F8-881C-42EB-A69F-9D9B1F4A0B97}">
      <dgm:prSet/>
      <dgm:spPr/>
      <dgm:t>
        <a:bodyPr/>
        <a:lstStyle/>
        <a:p>
          <a:endParaRPr lang="es-EC" sz="2000">
            <a:solidFill>
              <a:schemeClr val="tx1"/>
            </a:solidFill>
          </a:endParaRPr>
        </a:p>
      </dgm:t>
    </dgm:pt>
    <dgm:pt modelId="{86AAAF05-7146-4B96-A1B4-8C8189E6A9D5}" type="pres">
      <dgm:prSet presAssocID="{586FCBB4-CF7B-4B3E-8675-BA8F5F358C51}" presName="theList" presStyleCnt="0">
        <dgm:presLayoutVars>
          <dgm:dir/>
          <dgm:animLvl val="lvl"/>
          <dgm:resizeHandles val="exact"/>
        </dgm:presLayoutVars>
      </dgm:prSet>
      <dgm:spPr/>
      <dgm:t>
        <a:bodyPr/>
        <a:lstStyle/>
        <a:p>
          <a:endParaRPr lang="es-EC"/>
        </a:p>
      </dgm:t>
    </dgm:pt>
    <dgm:pt modelId="{B9C86934-2387-477F-BA46-D8BEA7EE05FB}" type="pres">
      <dgm:prSet presAssocID="{83852765-EBD9-47D7-AB94-0B492400B1C6}" presName="compNode" presStyleCnt="0"/>
      <dgm:spPr/>
    </dgm:pt>
    <dgm:pt modelId="{CC82AFE9-7AF8-4BFF-AD43-77075BBCFE8B}" type="pres">
      <dgm:prSet presAssocID="{83852765-EBD9-47D7-AB94-0B492400B1C6}" presName="noGeometry" presStyleCnt="0"/>
      <dgm:spPr/>
    </dgm:pt>
    <dgm:pt modelId="{10039859-9D30-4206-97CC-8C26DB6019A4}" type="pres">
      <dgm:prSet presAssocID="{83852765-EBD9-47D7-AB94-0B492400B1C6}" presName="childTextVisible" presStyleLbl="bgAccFollowNode1" presStyleIdx="0" presStyleCnt="3" custScaleX="114263" custScaleY="116657">
        <dgm:presLayoutVars>
          <dgm:bulletEnabled val="1"/>
        </dgm:presLayoutVars>
      </dgm:prSet>
      <dgm:spPr/>
      <dgm:t>
        <a:bodyPr/>
        <a:lstStyle/>
        <a:p>
          <a:endParaRPr lang="es-EC"/>
        </a:p>
      </dgm:t>
    </dgm:pt>
    <dgm:pt modelId="{885EE7C2-5AEA-4CEC-8524-089B69B70453}" type="pres">
      <dgm:prSet presAssocID="{83852765-EBD9-47D7-AB94-0B492400B1C6}" presName="childTextHidden" presStyleLbl="bgAccFollowNode1" presStyleIdx="0" presStyleCnt="3"/>
      <dgm:spPr/>
      <dgm:t>
        <a:bodyPr/>
        <a:lstStyle/>
        <a:p>
          <a:endParaRPr lang="es-EC"/>
        </a:p>
      </dgm:t>
    </dgm:pt>
    <dgm:pt modelId="{2B80A240-14A4-4B12-92F3-F64028D5119E}" type="pres">
      <dgm:prSet presAssocID="{83852765-EBD9-47D7-AB94-0B492400B1C6}" presName="parentText" presStyleLbl="node1" presStyleIdx="0" presStyleCnt="3">
        <dgm:presLayoutVars>
          <dgm:chMax val="1"/>
          <dgm:bulletEnabled val="1"/>
        </dgm:presLayoutVars>
      </dgm:prSet>
      <dgm:spPr/>
      <dgm:t>
        <a:bodyPr/>
        <a:lstStyle/>
        <a:p>
          <a:endParaRPr lang="es-EC"/>
        </a:p>
      </dgm:t>
    </dgm:pt>
    <dgm:pt modelId="{ECE42964-6291-410F-BAA9-9E12D90D420D}" type="pres">
      <dgm:prSet presAssocID="{83852765-EBD9-47D7-AB94-0B492400B1C6}" presName="aSpace" presStyleCnt="0"/>
      <dgm:spPr/>
    </dgm:pt>
    <dgm:pt modelId="{3F418FF5-4C4A-44A1-8298-FE330BBB8273}" type="pres">
      <dgm:prSet presAssocID="{C75056A7-657A-4ECE-9CD6-109EB8C99EE6}" presName="compNode" presStyleCnt="0"/>
      <dgm:spPr/>
    </dgm:pt>
    <dgm:pt modelId="{4F76E528-EBD7-48C1-9D13-E78476449CE6}" type="pres">
      <dgm:prSet presAssocID="{C75056A7-657A-4ECE-9CD6-109EB8C99EE6}" presName="noGeometry" presStyleCnt="0"/>
      <dgm:spPr/>
    </dgm:pt>
    <dgm:pt modelId="{8634223C-AEFD-4647-BD57-0052C717CFBF}" type="pres">
      <dgm:prSet presAssocID="{C75056A7-657A-4ECE-9CD6-109EB8C99EE6}" presName="childTextVisible" presStyleLbl="bgAccFollowNode1" presStyleIdx="1" presStyleCnt="3" custScaleX="128035" custScaleY="138351" custLinFactNeighborX="-668" custLinFactNeighborY="7710">
        <dgm:presLayoutVars>
          <dgm:bulletEnabled val="1"/>
        </dgm:presLayoutVars>
      </dgm:prSet>
      <dgm:spPr/>
      <dgm:t>
        <a:bodyPr/>
        <a:lstStyle/>
        <a:p>
          <a:endParaRPr lang="es-EC"/>
        </a:p>
      </dgm:t>
    </dgm:pt>
    <dgm:pt modelId="{6629CC14-D7F0-4B9C-92D7-4B1737067BFC}" type="pres">
      <dgm:prSet presAssocID="{C75056A7-657A-4ECE-9CD6-109EB8C99EE6}" presName="childTextHidden" presStyleLbl="bgAccFollowNode1" presStyleIdx="1" presStyleCnt="3"/>
      <dgm:spPr/>
      <dgm:t>
        <a:bodyPr/>
        <a:lstStyle/>
        <a:p>
          <a:endParaRPr lang="es-EC"/>
        </a:p>
      </dgm:t>
    </dgm:pt>
    <dgm:pt modelId="{BF6BCE7E-3465-4303-B2F2-D510A9CDE025}" type="pres">
      <dgm:prSet presAssocID="{C75056A7-657A-4ECE-9CD6-109EB8C99EE6}" presName="parentText" presStyleLbl="node1" presStyleIdx="1" presStyleCnt="3" custScaleX="112786" custScaleY="112839" custLinFactNeighborX="-6128" custLinFactNeighborY="-1466">
        <dgm:presLayoutVars>
          <dgm:chMax val="1"/>
          <dgm:bulletEnabled val="1"/>
        </dgm:presLayoutVars>
      </dgm:prSet>
      <dgm:spPr/>
      <dgm:t>
        <a:bodyPr/>
        <a:lstStyle/>
        <a:p>
          <a:endParaRPr lang="es-EC"/>
        </a:p>
      </dgm:t>
    </dgm:pt>
    <dgm:pt modelId="{CD3269B2-30EF-4A79-8C5D-058877079B77}" type="pres">
      <dgm:prSet presAssocID="{C75056A7-657A-4ECE-9CD6-109EB8C99EE6}" presName="aSpace" presStyleCnt="0"/>
      <dgm:spPr/>
    </dgm:pt>
    <dgm:pt modelId="{6E84CC04-34FE-44D9-ADD3-0DC40FF19D34}" type="pres">
      <dgm:prSet presAssocID="{B4635FEC-4248-4CFB-8A6F-8843DF88EB92}" presName="compNode" presStyleCnt="0"/>
      <dgm:spPr/>
    </dgm:pt>
    <dgm:pt modelId="{036DDA32-C9A6-4279-A286-F08D5EB4D3E8}" type="pres">
      <dgm:prSet presAssocID="{B4635FEC-4248-4CFB-8A6F-8843DF88EB92}" presName="noGeometry" presStyleCnt="0"/>
      <dgm:spPr/>
    </dgm:pt>
    <dgm:pt modelId="{CE4829B9-8C3D-4E84-AB8B-2E1578223581}" type="pres">
      <dgm:prSet presAssocID="{B4635FEC-4248-4CFB-8A6F-8843DF88EB92}" presName="childTextVisible" presStyleLbl="bgAccFollowNode1" presStyleIdx="2" presStyleCnt="3" custScaleX="131010" custScaleY="123703" custLinFactNeighborX="13043" custLinFactNeighborY="876">
        <dgm:presLayoutVars>
          <dgm:bulletEnabled val="1"/>
        </dgm:presLayoutVars>
      </dgm:prSet>
      <dgm:spPr/>
      <dgm:t>
        <a:bodyPr/>
        <a:lstStyle/>
        <a:p>
          <a:endParaRPr lang="es-EC"/>
        </a:p>
      </dgm:t>
    </dgm:pt>
    <dgm:pt modelId="{8028006F-8F5E-4C7E-B47A-1F7B7B1F0866}" type="pres">
      <dgm:prSet presAssocID="{B4635FEC-4248-4CFB-8A6F-8843DF88EB92}" presName="childTextHidden" presStyleLbl="bgAccFollowNode1" presStyleIdx="2" presStyleCnt="3"/>
      <dgm:spPr/>
      <dgm:t>
        <a:bodyPr/>
        <a:lstStyle/>
        <a:p>
          <a:endParaRPr lang="es-EC"/>
        </a:p>
      </dgm:t>
    </dgm:pt>
    <dgm:pt modelId="{8BBEA26E-8334-4978-8D12-34ADAD61E63D}" type="pres">
      <dgm:prSet presAssocID="{B4635FEC-4248-4CFB-8A6F-8843DF88EB92}" presName="parentText" presStyleLbl="node1" presStyleIdx="2" presStyleCnt="3" custScaleX="123065" custScaleY="147805" custLinFactNeighborX="-12256">
        <dgm:presLayoutVars>
          <dgm:chMax val="1"/>
          <dgm:bulletEnabled val="1"/>
        </dgm:presLayoutVars>
      </dgm:prSet>
      <dgm:spPr/>
      <dgm:t>
        <a:bodyPr/>
        <a:lstStyle/>
        <a:p>
          <a:endParaRPr lang="es-EC"/>
        </a:p>
      </dgm:t>
    </dgm:pt>
  </dgm:ptLst>
  <dgm:cxnLst>
    <dgm:cxn modelId="{0943A284-9509-414A-8581-AD42703C72B9}" type="presOf" srcId="{B75D97DB-3F6B-4F61-A0E9-350D425B54F7}" destId="{CE4829B9-8C3D-4E84-AB8B-2E1578223581}" srcOrd="0" destOrd="0" presId="urn:microsoft.com/office/officeart/2005/8/layout/hProcess6"/>
    <dgm:cxn modelId="{7CDDF04D-6FA8-499F-8145-B1F5B7D55A76}" type="presOf" srcId="{C75056A7-657A-4ECE-9CD6-109EB8C99EE6}" destId="{BF6BCE7E-3465-4303-B2F2-D510A9CDE025}" srcOrd="0" destOrd="0" presId="urn:microsoft.com/office/officeart/2005/8/layout/hProcess6"/>
    <dgm:cxn modelId="{1A6FCE09-3C36-48DE-84BA-8C5C036FE746}" srcId="{586FCBB4-CF7B-4B3E-8675-BA8F5F358C51}" destId="{83852765-EBD9-47D7-AB94-0B492400B1C6}" srcOrd="0" destOrd="0" parTransId="{D6E96DDE-8ECE-49CA-B069-75CFB739A222}" sibTransId="{C9D0D863-34DF-41AB-9482-45B74DAD4464}"/>
    <dgm:cxn modelId="{73E0A819-2CA7-4BDC-AC74-639A743B2969}" srcId="{586FCBB4-CF7B-4B3E-8675-BA8F5F358C51}" destId="{B4635FEC-4248-4CFB-8A6F-8843DF88EB92}" srcOrd="2" destOrd="0" parTransId="{2C2C96C6-6E5B-4247-98FD-BB2596FE4AD1}" sibTransId="{46DC7005-C4E8-4FA8-BB84-9B0D5CFE7B69}"/>
    <dgm:cxn modelId="{C65FE1C9-C68C-49B4-B36B-BA7A845DF724}" type="presOf" srcId="{B75D97DB-3F6B-4F61-A0E9-350D425B54F7}" destId="{8028006F-8F5E-4C7E-B47A-1F7B7B1F0866}" srcOrd="1" destOrd="0" presId="urn:microsoft.com/office/officeart/2005/8/layout/hProcess6"/>
    <dgm:cxn modelId="{C8F170B8-B8F1-4743-A3CB-B41352116062}" type="presOf" srcId="{4B5374D3-4123-4C93-B524-8D36163FA448}" destId="{8634223C-AEFD-4647-BD57-0052C717CFBF}" srcOrd="0" destOrd="0" presId="urn:microsoft.com/office/officeart/2005/8/layout/hProcess6"/>
    <dgm:cxn modelId="{DCDFC4CB-5C4F-40F3-901D-6451EC3AEF19}" type="presOf" srcId="{4B5374D3-4123-4C93-B524-8D36163FA448}" destId="{6629CC14-D7F0-4B9C-92D7-4B1737067BFC}" srcOrd="1" destOrd="0" presId="urn:microsoft.com/office/officeart/2005/8/layout/hProcess6"/>
    <dgm:cxn modelId="{9C772F43-C976-4977-AF48-202D3E1B6E97}" srcId="{83852765-EBD9-47D7-AB94-0B492400B1C6}" destId="{6262E680-B5EA-4552-8D6E-6A2816ECEF45}" srcOrd="0" destOrd="0" parTransId="{8293AAE6-0542-48CA-AFFD-EAE649A219E8}" sibTransId="{DC45F708-E86F-4339-8C5B-0DB0756C12EA}"/>
    <dgm:cxn modelId="{2E5FB8F8-881C-42EB-A69F-9D9B1F4A0B97}" srcId="{B4635FEC-4248-4CFB-8A6F-8843DF88EB92}" destId="{B75D97DB-3F6B-4F61-A0E9-350D425B54F7}" srcOrd="0" destOrd="0" parTransId="{8CABF524-32D3-4964-9FF0-46245748D69B}" sibTransId="{682AF652-2E8E-4283-BDD7-EA7A986E917A}"/>
    <dgm:cxn modelId="{828456EC-6B59-49CE-BC5A-FF8CF899B38A}" srcId="{586FCBB4-CF7B-4B3E-8675-BA8F5F358C51}" destId="{C75056A7-657A-4ECE-9CD6-109EB8C99EE6}" srcOrd="1" destOrd="0" parTransId="{405F73E4-87A2-4AD0-BC02-00FCF69E002D}" sibTransId="{C0516500-0262-4203-A557-933A18138E80}"/>
    <dgm:cxn modelId="{050C3783-ADB1-4ED5-80D3-922447F6B7A4}" type="presOf" srcId="{6262E680-B5EA-4552-8D6E-6A2816ECEF45}" destId="{10039859-9D30-4206-97CC-8C26DB6019A4}" srcOrd="0" destOrd="0" presId="urn:microsoft.com/office/officeart/2005/8/layout/hProcess6"/>
    <dgm:cxn modelId="{3CC64F5C-F2C1-4CAD-8688-2B2166FDDA48}" type="presOf" srcId="{6262E680-B5EA-4552-8D6E-6A2816ECEF45}" destId="{885EE7C2-5AEA-4CEC-8524-089B69B70453}" srcOrd="1" destOrd="0" presId="urn:microsoft.com/office/officeart/2005/8/layout/hProcess6"/>
    <dgm:cxn modelId="{72867075-13C6-42C7-99BB-723E2295F06F}" srcId="{C75056A7-657A-4ECE-9CD6-109EB8C99EE6}" destId="{4B5374D3-4123-4C93-B524-8D36163FA448}" srcOrd="0" destOrd="0" parTransId="{3F9D612F-7477-481F-B0A7-28C2AA49FBE8}" sibTransId="{514D72C7-8B44-4403-83FC-2CDEC1DCCB2B}"/>
    <dgm:cxn modelId="{260D68EC-090D-4DF6-9A0C-D1A03C0A6015}" type="presOf" srcId="{586FCBB4-CF7B-4B3E-8675-BA8F5F358C51}" destId="{86AAAF05-7146-4B96-A1B4-8C8189E6A9D5}" srcOrd="0" destOrd="0" presId="urn:microsoft.com/office/officeart/2005/8/layout/hProcess6"/>
    <dgm:cxn modelId="{D1220BB0-82CC-4422-AAB5-BA69FC657D46}" type="presOf" srcId="{83852765-EBD9-47D7-AB94-0B492400B1C6}" destId="{2B80A240-14A4-4B12-92F3-F64028D5119E}" srcOrd="0" destOrd="0" presId="urn:microsoft.com/office/officeart/2005/8/layout/hProcess6"/>
    <dgm:cxn modelId="{F5320861-A546-47CE-AEAF-60BC6CEA9558}" type="presOf" srcId="{B4635FEC-4248-4CFB-8A6F-8843DF88EB92}" destId="{8BBEA26E-8334-4978-8D12-34ADAD61E63D}" srcOrd="0" destOrd="0" presId="urn:microsoft.com/office/officeart/2005/8/layout/hProcess6"/>
    <dgm:cxn modelId="{DBE2DFD8-2F3F-478F-8828-480BE0CB392F}" type="presParOf" srcId="{86AAAF05-7146-4B96-A1B4-8C8189E6A9D5}" destId="{B9C86934-2387-477F-BA46-D8BEA7EE05FB}" srcOrd="0" destOrd="0" presId="urn:microsoft.com/office/officeart/2005/8/layout/hProcess6"/>
    <dgm:cxn modelId="{30E11E7E-7FDA-4956-900E-8E1FBD1ED14A}" type="presParOf" srcId="{B9C86934-2387-477F-BA46-D8BEA7EE05FB}" destId="{CC82AFE9-7AF8-4BFF-AD43-77075BBCFE8B}" srcOrd="0" destOrd="0" presId="urn:microsoft.com/office/officeart/2005/8/layout/hProcess6"/>
    <dgm:cxn modelId="{99D1CA64-981C-4E92-BD77-8AA7CF2AF7D2}" type="presParOf" srcId="{B9C86934-2387-477F-BA46-D8BEA7EE05FB}" destId="{10039859-9D30-4206-97CC-8C26DB6019A4}" srcOrd="1" destOrd="0" presId="urn:microsoft.com/office/officeart/2005/8/layout/hProcess6"/>
    <dgm:cxn modelId="{47B17C8C-C06C-44C8-AB85-3DCA3E2A9C9C}" type="presParOf" srcId="{B9C86934-2387-477F-BA46-D8BEA7EE05FB}" destId="{885EE7C2-5AEA-4CEC-8524-089B69B70453}" srcOrd="2" destOrd="0" presId="urn:microsoft.com/office/officeart/2005/8/layout/hProcess6"/>
    <dgm:cxn modelId="{20AA8055-66AD-4A1E-8E30-8A5F1D11FE29}" type="presParOf" srcId="{B9C86934-2387-477F-BA46-D8BEA7EE05FB}" destId="{2B80A240-14A4-4B12-92F3-F64028D5119E}" srcOrd="3" destOrd="0" presId="urn:microsoft.com/office/officeart/2005/8/layout/hProcess6"/>
    <dgm:cxn modelId="{D514A152-D67A-4B44-83D5-8012FA60C1C3}" type="presParOf" srcId="{86AAAF05-7146-4B96-A1B4-8C8189E6A9D5}" destId="{ECE42964-6291-410F-BAA9-9E12D90D420D}" srcOrd="1" destOrd="0" presId="urn:microsoft.com/office/officeart/2005/8/layout/hProcess6"/>
    <dgm:cxn modelId="{28D8719C-E493-4F94-B1B8-FB3D78D42341}" type="presParOf" srcId="{86AAAF05-7146-4B96-A1B4-8C8189E6A9D5}" destId="{3F418FF5-4C4A-44A1-8298-FE330BBB8273}" srcOrd="2" destOrd="0" presId="urn:microsoft.com/office/officeart/2005/8/layout/hProcess6"/>
    <dgm:cxn modelId="{F15ABE5C-DB99-4885-BE3B-A7AF71DF79D8}" type="presParOf" srcId="{3F418FF5-4C4A-44A1-8298-FE330BBB8273}" destId="{4F76E528-EBD7-48C1-9D13-E78476449CE6}" srcOrd="0" destOrd="0" presId="urn:microsoft.com/office/officeart/2005/8/layout/hProcess6"/>
    <dgm:cxn modelId="{C742B71B-B5D4-441B-81A7-11512DDBE470}" type="presParOf" srcId="{3F418FF5-4C4A-44A1-8298-FE330BBB8273}" destId="{8634223C-AEFD-4647-BD57-0052C717CFBF}" srcOrd="1" destOrd="0" presId="urn:microsoft.com/office/officeart/2005/8/layout/hProcess6"/>
    <dgm:cxn modelId="{E8FB4AEC-5509-4C55-A55D-082FA805DBCE}" type="presParOf" srcId="{3F418FF5-4C4A-44A1-8298-FE330BBB8273}" destId="{6629CC14-D7F0-4B9C-92D7-4B1737067BFC}" srcOrd="2" destOrd="0" presId="urn:microsoft.com/office/officeart/2005/8/layout/hProcess6"/>
    <dgm:cxn modelId="{A707612F-ADD4-4081-9B48-3618A9E9830E}" type="presParOf" srcId="{3F418FF5-4C4A-44A1-8298-FE330BBB8273}" destId="{BF6BCE7E-3465-4303-B2F2-D510A9CDE025}" srcOrd="3" destOrd="0" presId="urn:microsoft.com/office/officeart/2005/8/layout/hProcess6"/>
    <dgm:cxn modelId="{C7C15247-FEA1-4ACB-9173-E347442560AB}" type="presParOf" srcId="{86AAAF05-7146-4B96-A1B4-8C8189E6A9D5}" destId="{CD3269B2-30EF-4A79-8C5D-058877079B77}" srcOrd="3" destOrd="0" presId="urn:microsoft.com/office/officeart/2005/8/layout/hProcess6"/>
    <dgm:cxn modelId="{10AFCFC4-5278-46AF-8F36-54A3644E03AD}" type="presParOf" srcId="{86AAAF05-7146-4B96-A1B4-8C8189E6A9D5}" destId="{6E84CC04-34FE-44D9-ADD3-0DC40FF19D34}" srcOrd="4" destOrd="0" presId="urn:microsoft.com/office/officeart/2005/8/layout/hProcess6"/>
    <dgm:cxn modelId="{7416C904-5BF1-466F-9EC8-211FF1D732C7}" type="presParOf" srcId="{6E84CC04-34FE-44D9-ADD3-0DC40FF19D34}" destId="{036DDA32-C9A6-4279-A286-F08D5EB4D3E8}" srcOrd="0" destOrd="0" presId="urn:microsoft.com/office/officeart/2005/8/layout/hProcess6"/>
    <dgm:cxn modelId="{7B667E91-94F0-4272-B261-F61A84036D43}" type="presParOf" srcId="{6E84CC04-34FE-44D9-ADD3-0DC40FF19D34}" destId="{CE4829B9-8C3D-4E84-AB8B-2E1578223581}" srcOrd="1" destOrd="0" presId="urn:microsoft.com/office/officeart/2005/8/layout/hProcess6"/>
    <dgm:cxn modelId="{F227F7EB-7E4C-4B96-BF49-0B0886543207}" type="presParOf" srcId="{6E84CC04-34FE-44D9-ADD3-0DC40FF19D34}" destId="{8028006F-8F5E-4C7E-B47A-1F7B7B1F0866}" srcOrd="2" destOrd="0" presId="urn:microsoft.com/office/officeart/2005/8/layout/hProcess6"/>
    <dgm:cxn modelId="{F2ECA0F0-7570-4FF3-BB98-FEE181B483BF}" type="presParOf" srcId="{6E84CC04-34FE-44D9-ADD3-0DC40FF19D34}" destId="{8BBEA26E-8334-4978-8D12-34ADAD61E63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98D81F4-420F-4BCB-B1F1-47D4B35E64A6}" type="doc">
      <dgm:prSet loTypeId="urn:microsoft.com/office/officeart/2005/8/layout/hProcess4" loCatId="process" qsTypeId="urn:microsoft.com/office/officeart/2005/8/quickstyle/simple2" qsCatId="simple" csTypeId="urn:microsoft.com/office/officeart/2005/8/colors/colorful4" csCatId="colorful" phldr="1"/>
      <dgm:spPr/>
      <dgm:t>
        <a:bodyPr/>
        <a:lstStyle/>
        <a:p>
          <a:endParaRPr lang="es-EC"/>
        </a:p>
      </dgm:t>
    </dgm:pt>
    <dgm:pt modelId="{A4C70620-7997-4AE7-9CC4-BBA8860C07BC}">
      <dgm:prSet phldrT="[Texto]"/>
      <dgm:spPr/>
      <dgm:t>
        <a:bodyPr/>
        <a:lstStyle/>
        <a:p>
          <a:r>
            <a:rPr lang="es-EC" dirty="0">
              <a:solidFill>
                <a:schemeClr val="tx1"/>
              </a:solidFill>
            </a:rPr>
            <a:t>Unidad básica</a:t>
          </a:r>
        </a:p>
      </dgm:t>
    </dgm:pt>
    <dgm:pt modelId="{F26D740D-06AC-4BFE-9959-B49DB4FE0005}" type="parTrans" cxnId="{0A6D4E55-ACE0-4FCE-A784-876148218B27}">
      <dgm:prSet/>
      <dgm:spPr/>
      <dgm:t>
        <a:bodyPr/>
        <a:lstStyle/>
        <a:p>
          <a:endParaRPr lang="es-EC">
            <a:solidFill>
              <a:schemeClr val="tx1"/>
            </a:solidFill>
          </a:endParaRPr>
        </a:p>
      </dgm:t>
    </dgm:pt>
    <dgm:pt modelId="{B90D8BCB-FD67-48E7-AD09-736B3ED929CD}" type="sibTrans" cxnId="{0A6D4E55-ACE0-4FCE-A784-876148218B27}">
      <dgm:prSet/>
      <dgm:spPr/>
      <dgm:t>
        <a:bodyPr/>
        <a:lstStyle/>
        <a:p>
          <a:endParaRPr lang="es-EC">
            <a:solidFill>
              <a:schemeClr val="tx1"/>
            </a:solidFill>
          </a:endParaRPr>
        </a:p>
      </dgm:t>
    </dgm:pt>
    <dgm:pt modelId="{2C9ED420-7267-41FB-8002-B46E3B98DB5B}">
      <dgm:prSet phldrT="[Texto]"/>
      <dgm:spPr/>
      <dgm:t>
        <a:bodyPr/>
        <a:lstStyle/>
        <a:p>
          <a:r>
            <a:rPr lang="es-EC" dirty="0">
              <a:solidFill>
                <a:schemeClr val="tx1"/>
              </a:solidFill>
            </a:rPr>
            <a:t>Revisión bibliográfica </a:t>
          </a:r>
        </a:p>
      </dgm:t>
    </dgm:pt>
    <dgm:pt modelId="{74BF8E55-FBF0-4457-A44A-8FCE788AC1D6}" type="parTrans" cxnId="{AEDA595B-1543-4F22-9258-350A0437AEA2}">
      <dgm:prSet/>
      <dgm:spPr/>
      <dgm:t>
        <a:bodyPr/>
        <a:lstStyle/>
        <a:p>
          <a:endParaRPr lang="es-EC">
            <a:solidFill>
              <a:schemeClr val="tx1"/>
            </a:solidFill>
          </a:endParaRPr>
        </a:p>
      </dgm:t>
    </dgm:pt>
    <dgm:pt modelId="{4AEACC33-30F2-4ACD-B274-3B5DA5B79AF0}" type="sibTrans" cxnId="{AEDA595B-1543-4F22-9258-350A0437AEA2}">
      <dgm:prSet/>
      <dgm:spPr/>
      <dgm:t>
        <a:bodyPr/>
        <a:lstStyle/>
        <a:p>
          <a:endParaRPr lang="es-EC">
            <a:solidFill>
              <a:schemeClr val="tx1"/>
            </a:solidFill>
          </a:endParaRPr>
        </a:p>
      </dgm:t>
    </dgm:pt>
    <dgm:pt modelId="{AA606F48-7D3C-4E19-82FF-7C0C26256947}">
      <dgm:prSet phldrT="[Texto]"/>
      <dgm:spPr/>
      <dgm:t>
        <a:bodyPr/>
        <a:lstStyle/>
        <a:p>
          <a:r>
            <a:rPr lang="es-EC" dirty="0">
              <a:solidFill>
                <a:schemeClr val="tx1"/>
              </a:solidFill>
            </a:rPr>
            <a:t>Análisis avanzado en estudios de casos – gestión de riesgos.</a:t>
          </a:r>
        </a:p>
      </dgm:t>
    </dgm:pt>
    <dgm:pt modelId="{1C2398F6-6A09-49BF-B6D1-638CC554A207}" type="parTrans" cxnId="{7D4DC678-DA85-457C-B2F9-C73E3E255187}">
      <dgm:prSet/>
      <dgm:spPr/>
      <dgm:t>
        <a:bodyPr/>
        <a:lstStyle/>
        <a:p>
          <a:endParaRPr lang="es-EC">
            <a:solidFill>
              <a:schemeClr val="tx1"/>
            </a:solidFill>
          </a:endParaRPr>
        </a:p>
      </dgm:t>
    </dgm:pt>
    <dgm:pt modelId="{06B32B2E-2724-4A6F-BF67-1F716D0FB6CA}" type="sibTrans" cxnId="{7D4DC678-DA85-457C-B2F9-C73E3E255187}">
      <dgm:prSet/>
      <dgm:spPr/>
      <dgm:t>
        <a:bodyPr/>
        <a:lstStyle/>
        <a:p>
          <a:endParaRPr lang="es-EC">
            <a:solidFill>
              <a:schemeClr val="tx1"/>
            </a:solidFill>
          </a:endParaRPr>
        </a:p>
      </dgm:t>
    </dgm:pt>
    <dgm:pt modelId="{5AFE4B66-B58D-44C6-944C-27EA3DA761D6}">
      <dgm:prSet/>
      <dgm:spPr/>
      <dgm:t>
        <a:bodyPr/>
        <a:lstStyle/>
        <a:p>
          <a:r>
            <a:rPr lang="es-EC" dirty="0">
              <a:solidFill>
                <a:schemeClr val="tx1"/>
              </a:solidFill>
            </a:rPr>
            <a:t>Unidad disciplinar </a:t>
          </a:r>
        </a:p>
      </dgm:t>
    </dgm:pt>
    <dgm:pt modelId="{4116B330-71F6-4760-A9B2-824A44E7A82C}" type="parTrans" cxnId="{7F7E68AD-E6DC-4EB8-A301-27F5E887BFAB}">
      <dgm:prSet/>
      <dgm:spPr/>
      <dgm:t>
        <a:bodyPr/>
        <a:lstStyle/>
        <a:p>
          <a:endParaRPr lang="es-EC">
            <a:solidFill>
              <a:schemeClr val="tx1"/>
            </a:solidFill>
          </a:endParaRPr>
        </a:p>
      </dgm:t>
    </dgm:pt>
    <dgm:pt modelId="{8AAF40A2-B95E-4B66-8B9D-936DB9A16C78}" type="sibTrans" cxnId="{7F7E68AD-E6DC-4EB8-A301-27F5E887BFAB}">
      <dgm:prSet/>
      <dgm:spPr/>
      <dgm:t>
        <a:bodyPr/>
        <a:lstStyle/>
        <a:p>
          <a:endParaRPr lang="es-EC">
            <a:solidFill>
              <a:schemeClr val="tx1"/>
            </a:solidFill>
          </a:endParaRPr>
        </a:p>
      </dgm:t>
    </dgm:pt>
    <dgm:pt modelId="{D2E451FC-5E1C-49D5-A9FE-BF339F0271A2}">
      <dgm:prSet/>
      <dgm:spPr/>
      <dgm:t>
        <a:bodyPr/>
        <a:lstStyle/>
        <a:p>
          <a:r>
            <a:rPr lang="es-EC" dirty="0">
              <a:solidFill>
                <a:schemeClr val="tx1"/>
              </a:solidFill>
            </a:rPr>
            <a:t>Unidad de titulación</a:t>
          </a:r>
        </a:p>
      </dgm:t>
    </dgm:pt>
    <dgm:pt modelId="{38DAD8AA-D2BC-43F4-A5BF-F505A29770DE}" type="parTrans" cxnId="{19F33F58-E21B-4E64-9FEA-BFC48E98E20C}">
      <dgm:prSet/>
      <dgm:spPr/>
      <dgm:t>
        <a:bodyPr/>
        <a:lstStyle/>
        <a:p>
          <a:endParaRPr lang="es-EC"/>
        </a:p>
      </dgm:t>
    </dgm:pt>
    <dgm:pt modelId="{6CF25BA9-583C-4A1A-BC4A-38CCAFDF796E}" type="sibTrans" cxnId="{19F33F58-E21B-4E64-9FEA-BFC48E98E20C}">
      <dgm:prSet/>
      <dgm:spPr/>
      <dgm:t>
        <a:bodyPr/>
        <a:lstStyle/>
        <a:p>
          <a:endParaRPr lang="es-EC"/>
        </a:p>
      </dgm:t>
    </dgm:pt>
    <dgm:pt modelId="{A4A62018-A6C4-4282-B8A4-70323ED3E067}">
      <dgm:prSet phldrT="[Texto]"/>
      <dgm:spPr/>
      <dgm:t>
        <a:bodyPr/>
        <a:lstStyle/>
        <a:p>
          <a:r>
            <a:rPr lang="es-EC" dirty="0">
              <a:solidFill>
                <a:schemeClr val="tx1"/>
              </a:solidFill>
            </a:rPr>
            <a:t>Obtención de información de fuentes primarias.</a:t>
          </a:r>
        </a:p>
      </dgm:t>
    </dgm:pt>
    <dgm:pt modelId="{0DCDDB03-AC87-4799-B58F-EE57AC5FAFD0}" type="parTrans" cxnId="{447C8034-7E10-4AA2-A8D0-469A40648209}">
      <dgm:prSet/>
      <dgm:spPr/>
      <dgm:t>
        <a:bodyPr/>
        <a:lstStyle/>
        <a:p>
          <a:endParaRPr lang="es-EC"/>
        </a:p>
      </dgm:t>
    </dgm:pt>
    <dgm:pt modelId="{EA6FDBE4-6F5D-4B7D-9F14-9DAA08785BE8}" type="sibTrans" cxnId="{447C8034-7E10-4AA2-A8D0-469A40648209}">
      <dgm:prSet/>
      <dgm:spPr/>
      <dgm:t>
        <a:bodyPr/>
        <a:lstStyle/>
        <a:p>
          <a:endParaRPr lang="es-EC"/>
        </a:p>
      </dgm:t>
    </dgm:pt>
    <dgm:pt modelId="{9E904B79-E864-4284-819D-107EC1773FF9}">
      <dgm:prSet phldrT="[Texto]"/>
      <dgm:spPr/>
      <dgm:t>
        <a:bodyPr/>
        <a:lstStyle/>
        <a:p>
          <a:r>
            <a:rPr lang="es-EC" dirty="0">
              <a:solidFill>
                <a:schemeClr val="tx1"/>
              </a:solidFill>
            </a:rPr>
            <a:t>Enfoque principal: lógico inductivo</a:t>
          </a:r>
        </a:p>
      </dgm:t>
    </dgm:pt>
    <dgm:pt modelId="{F7F30053-2F0C-4D27-AC1D-74841DF67870}" type="parTrans" cxnId="{12D78D66-189F-4F62-9817-FCADF52C5DE2}">
      <dgm:prSet/>
      <dgm:spPr/>
      <dgm:t>
        <a:bodyPr/>
        <a:lstStyle/>
        <a:p>
          <a:endParaRPr lang="es-EC"/>
        </a:p>
      </dgm:t>
    </dgm:pt>
    <dgm:pt modelId="{8ADED447-BCE7-4AB5-814D-E928B3248B79}" type="sibTrans" cxnId="{12D78D66-189F-4F62-9817-FCADF52C5DE2}">
      <dgm:prSet/>
      <dgm:spPr/>
      <dgm:t>
        <a:bodyPr/>
        <a:lstStyle/>
        <a:p>
          <a:endParaRPr lang="es-EC"/>
        </a:p>
      </dgm:t>
    </dgm:pt>
    <dgm:pt modelId="{891382ED-06AD-4FCB-9451-84801EB9AA36}">
      <dgm:prSet phldrT="[Texto]"/>
      <dgm:spPr/>
      <dgm:t>
        <a:bodyPr/>
        <a:lstStyle/>
        <a:p>
          <a:r>
            <a:rPr lang="es-EC" dirty="0">
              <a:solidFill>
                <a:schemeClr val="tx1"/>
              </a:solidFill>
            </a:rPr>
            <a:t>Enfoque: experimental.</a:t>
          </a:r>
        </a:p>
      </dgm:t>
    </dgm:pt>
    <dgm:pt modelId="{FC351407-3339-4991-B1DC-D1089BB5A3DD}" type="parTrans" cxnId="{2F7B8B72-D1A1-491F-B2BC-5F5E8B30F859}">
      <dgm:prSet/>
      <dgm:spPr/>
      <dgm:t>
        <a:bodyPr/>
        <a:lstStyle/>
        <a:p>
          <a:endParaRPr lang="es-EC"/>
        </a:p>
      </dgm:t>
    </dgm:pt>
    <dgm:pt modelId="{820B2D21-8A97-4E9C-8F49-0D59B788EE64}" type="sibTrans" cxnId="{2F7B8B72-D1A1-491F-B2BC-5F5E8B30F859}">
      <dgm:prSet/>
      <dgm:spPr/>
      <dgm:t>
        <a:bodyPr/>
        <a:lstStyle/>
        <a:p>
          <a:endParaRPr lang="es-EC"/>
        </a:p>
      </dgm:t>
    </dgm:pt>
    <dgm:pt modelId="{0781074E-07F2-46D5-8E92-0B5B9EBDEA52}">
      <dgm:prSet/>
      <dgm:spPr/>
      <dgm:t>
        <a:bodyPr/>
        <a:lstStyle/>
        <a:p>
          <a:endParaRPr lang="es-EC" dirty="0"/>
        </a:p>
      </dgm:t>
    </dgm:pt>
    <dgm:pt modelId="{492204E3-5B27-493F-ACEC-C0B38A96DDEE}" type="parTrans" cxnId="{0B8DD46A-9A5A-41AB-9D11-DC26C866724D}">
      <dgm:prSet/>
      <dgm:spPr/>
      <dgm:t>
        <a:bodyPr/>
        <a:lstStyle/>
        <a:p>
          <a:endParaRPr lang="es-EC"/>
        </a:p>
      </dgm:t>
    </dgm:pt>
    <dgm:pt modelId="{A97708D8-F742-4D80-A7CE-B7CCCEDED839}" type="sibTrans" cxnId="{0B8DD46A-9A5A-41AB-9D11-DC26C866724D}">
      <dgm:prSet/>
      <dgm:spPr/>
      <dgm:t>
        <a:bodyPr/>
        <a:lstStyle/>
        <a:p>
          <a:endParaRPr lang="es-EC"/>
        </a:p>
      </dgm:t>
    </dgm:pt>
    <dgm:pt modelId="{B3E2CEA3-BAFB-4230-B84C-E1E9263823C1}">
      <dgm:prSet/>
      <dgm:spPr/>
      <dgm:t>
        <a:bodyPr/>
        <a:lstStyle/>
        <a:p>
          <a:r>
            <a:rPr lang="es-EC" dirty="0">
              <a:solidFill>
                <a:schemeClr val="tx1"/>
              </a:solidFill>
            </a:rPr>
            <a:t>Visión holística del funcionamiento de organizaciones.</a:t>
          </a:r>
        </a:p>
      </dgm:t>
    </dgm:pt>
    <dgm:pt modelId="{41D35B08-652D-4148-8BE8-7C5068523F88}" type="parTrans" cxnId="{B698E715-17C0-421A-BACD-4150634C889A}">
      <dgm:prSet/>
      <dgm:spPr/>
      <dgm:t>
        <a:bodyPr/>
        <a:lstStyle/>
        <a:p>
          <a:endParaRPr lang="es-EC"/>
        </a:p>
      </dgm:t>
    </dgm:pt>
    <dgm:pt modelId="{6E00585E-2847-4745-8C92-BCA89EF36C9A}" type="sibTrans" cxnId="{B698E715-17C0-421A-BACD-4150634C889A}">
      <dgm:prSet/>
      <dgm:spPr/>
      <dgm:t>
        <a:bodyPr/>
        <a:lstStyle/>
        <a:p>
          <a:endParaRPr lang="es-EC"/>
        </a:p>
      </dgm:t>
    </dgm:pt>
    <dgm:pt modelId="{AF161E88-3ADF-4626-9717-AA2864059110}">
      <dgm:prSet/>
      <dgm:spPr/>
      <dgm:t>
        <a:bodyPr/>
        <a:lstStyle/>
        <a:p>
          <a:r>
            <a:rPr lang="es-EC" dirty="0">
              <a:solidFill>
                <a:schemeClr val="tx1"/>
              </a:solidFill>
            </a:rPr>
            <a:t>Enfoque: sistémico</a:t>
          </a:r>
          <a:endParaRPr lang="es-EC" dirty="0"/>
        </a:p>
      </dgm:t>
    </dgm:pt>
    <dgm:pt modelId="{7CF559B2-43ED-4023-A0A3-43364ED765AF}" type="parTrans" cxnId="{F19CAF3D-91CA-4911-B674-E30C2171A601}">
      <dgm:prSet/>
      <dgm:spPr/>
      <dgm:t>
        <a:bodyPr/>
        <a:lstStyle/>
        <a:p>
          <a:endParaRPr lang="es-EC"/>
        </a:p>
      </dgm:t>
    </dgm:pt>
    <dgm:pt modelId="{11E7A148-0E70-49EA-ABD6-BD6B112973AA}" type="sibTrans" cxnId="{F19CAF3D-91CA-4911-B674-E30C2171A601}">
      <dgm:prSet/>
      <dgm:spPr/>
      <dgm:t>
        <a:bodyPr/>
        <a:lstStyle/>
        <a:p>
          <a:endParaRPr lang="es-EC"/>
        </a:p>
      </dgm:t>
    </dgm:pt>
    <dgm:pt modelId="{9B4E6AB7-6F0E-4620-941B-346C8A024E8E}" type="pres">
      <dgm:prSet presAssocID="{B98D81F4-420F-4BCB-B1F1-47D4B35E64A6}" presName="Name0" presStyleCnt="0">
        <dgm:presLayoutVars>
          <dgm:dir/>
          <dgm:animLvl val="lvl"/>
          <dgm:resizeHandles val="exact"/>
        </dgm:presLayoutVars>
      </dgm:prSet>
      <dgm:spPr/>
      <dgm:t>
        <a:bodyPr/>
        <a:lstStyle/>
        <a:p>
          <a:endParaRPr lang="es-EC"/>
        </a:p>
      </dgm:t>
    </dgm:pt>
    <dgm:pt modelId="{BAE348EB-BD13-4626-9F80-D5D743BF9E24}" type="pres">
      <dgm:prSet presAssocID="{B98D81F4-420F-4BCB-B1F1-47D4B35E64A6}" presName="tSp" presStyleCnt="0"/>
      <dgm:spPr/>
    </dgm:pt>
    <dgm:pt modelId="{DD167570-12CA-4440-9884-6CCBAE744457}" type="pres">
      <dgm:prSet presAssocID="{B98D81F4-420F-4BCB-B1F1-47D4B35E64A6}" presName="bSp" presStyleCnt="0"/>
      <dgm:spPr/>
    </dgm:pt>
    <dgm:pt modelId="{7EE227B8-CCC7-465F-90CB-9647A273541D}" type="pres">
      <dgm:prSet presAssocID="{B98D81F4-420F-4BCB-B1F1-47D4B35E64A6}" presName="process" presStyleCnt="0"/>
      <dgm:spPr/>
    </dgm:pt>
    <dgm:pt modelId="{14BCDEB3-9897-4D9A-BC3A-3EE5E9BB42CA}" type="pres">
      <dgm:prSet presAssocID="{A4C70620-7997-4AE7-9CC4-BBA8860C07BC}" presName="composite1" presStyleCnt="0"/>
      <dgm:spPr/>
    </dgm:pt>
    <dgm:pt modelId="{89158053-1F31-4D57-A4D9-1427C74BC2FB}" type="pres">
      <dgm:prSet presAssocID="{A4C70620-7997-4AE7-9CC4-BBA8860C07BC}" presName="dummyNode1" presStyleLbl="node1" presStyleIdx="0" presStyleCnt="3"/>
      <dgm:spPr/>
    </dgm:pt>
    <dgm:pt modelId="{F6E1281D-7EDF-40F2-84EF-B4052B2D1EC8}" type="pres">
      <dgm:prSet presAssocID="{A4C70620-7997-4AE7-9CC4-BBA8860C07BC}" presName="childNode1" presStyleLbl="bgAcc1" presStyleIdx="0" presStyleCnt="3">
        <dgm:presLayoutVars>
          <dgm:bulletEnabled val="1"/>
        </dgm:presLayoutVars>
      </dgm:prSet>
      <dgm:spPr/>
      <dgm:t>
        <a:bodyPr/>
        <a:lstStyle/>
        <a:p>
          <a:endParaRPr lang="es-EC"/>
        </a:p>
      </dgm:t>
    </dgm:pt>
    <dgm:pt modelId="{D3C9837B-8FBE-40DE-9B1F-C7799FB82C40}" type="pres">
      <dgm:prSet presAssocID="{A4C70620-7997-4AE7-9CC4-BBA8860C07BC}" presName="childNode1tx" presStyleLbl="bgAcc1" presStyleIdx="0" presStyleCnt="3">
        <dgm:presLayoutVars>
          <dgm:bulletEnabled val="1"/>
        </dgm:presLayoutVars>
      </dgm:prSet>
      <dgm:spPr/>
      <dgm:t>
        <a:bodyPr/>
        <a:lstStyle/>
        <a:p>
          <a:endParaRPr lang="es-EC"/>
        </a:p>
      </dgm:t>
    </dgm:pt>
    <dgm:pt modelId="{50BC38E8-6FF0-48BD-BA80-92CD848C13F0}" type="pres">
      <dgm:prSet presAssocID="{A4C70620-7997-4AE7-9CC4-BBA8860C07BC}" presName="parentNode1" presStyleLbl="node1" presStyleIdx="0" presStyleCnt="3">
        <dgm:presLayoutVars>
          <dgm:chMax val="1"/>
          <dgm:bulletEnabled val="1"/>
        </dgm:presLayoutVars>
      </dgm:prSet>
      <dgm:spPr/>
      <dgm:t>
        <a:bodyPr/>
        <a:lstStyle/>
        <a:p>
          <a:endParaRPr lang="es-EC"/>
        </a:p>
      </dgm:t>
    </dgm:pt>
    <dgm:pt modelId="{C8CE4B93-DB3F-4A6E-BF4F-443E69C8CDEA}" type="pres">
      <dgm:prSet presAssocID="{A4C70620-7997-4AE7-9CC4-BBA8860C07BC}" presName="connSite1" presStyleCnt="0"/>
      <dgm:spPr/>
    </dgm:pt>
    <dgm:pt modelId="{E744D48C-66D1-4317-B547-C0FB82C2B721}" type="pres">
      <dgm:prSet presAssocID="{B90D8BCB-FD67-48E7-AD09-736B3ED929CD}" presName="Name9" presStyleLbl="sibTrans2D1" presStyleIdx="0" presStyleCnt="2"/>
      <dgm:spPr/>
      <dgm:t>
        <a:bodyPr/>
        <a:lstStyle/>
        <a:p>
          <a:endParaRPr lang="es-EC"/>
        </a:p>
      </dgm:t>
    </dgm:pt>
    <dgm:pt modelId="{2E41F193-3628-49DF-821D-262CCD06D79A}" type="pres">
      <dgm:prSet presAssocID="{5AFE4B66-B58D-44C6-944C-27EA3DA761D6}" presName="composite2" presStyleCnt="0"/>
      <dgm:spPr/>
    </dgm:pt>
    <dgm:pt modelId="{70511FBB-DE62-4155-8C17-C12DEC0FE070}" type="pres">
      <dgm:prSet presAssocID="{5AFE4B66-B58D-44C6-944C-27EA3DA761D6}" presName="dummyNode2" presStyleLbl="node1" presStyleIdx="0" presStyleCnt="3"/>
      <dgm:spPr/>
    </dgm:pt>
    <dgm:pt modelId="{21E637DD-9625-4C14-826F-9995807906DB}" type="pres">
      <dgm:prSet presAssocID="{5AFE4B66-B58D-44C6-944C-27EA3DA761D6}" presName="childNode2" presStyleLbl="bgAcc1" presStyleIdx="1" presStyleCnt="3">
        <dgm:presLayoutVars>
          <dgm:bulletEnabled val="1"/>
        </dgm:presLayoutVars>
      </dgm:prSet>
      <dgm:spPr/>
      <dgm:t>
        <a:bodyPr/>
        <a:lstStyle/>
        <a:p>
          <a:endParaRPr lang="es-EC"/>
        </a:p>
      </dgm:t>
    </dgm:pt>
    <dgm:pt modelId="{B1004710-3931-4E90-A046-3490F60CC554}" type="pres">
      <dgm:prSet presAssocID="{5AFE4B66-B58D-44C6-944C-27EA3DA761D6}" presName="childNode2tx" presStyleLbl="bgAcc1" presStyleIdx="1" presStyleCnt="3">
        <dgm:presLayoutVars>
          <dgm:bulletEnabled val="1"/>
        </dgm:presLayoutVars>
      </dgm:prSet>
      <dgm:spPr/>
      <dgm:t>
        <a:bodyPr/>
        <a:lstStyle/>
        <a:p>
          <a:endParaRPr lang="es-EC"/>
        </a:p>
      </dgm:t>
    </dgm:pt>
    <dgm:pt modelId="{2706B77E-B68F-45E8-92FF-670DEE558B63}" type="pres">
      <dgm:prSet presAssocID="{5AFE4B66-B58D-44C6-944C-27EA3DA761D6}" presName="parentNode2" presStyleLbl="node1" presStyleIdx="1" presStyleCnt="3">
        <dgm:presLayoutVars>
          <dgm:chMax val="0"/>
          <dgm:bulletEnabled val="1"/>
        </dgm:presLayoutVars>
      </dgm:prSet>
      <dgm:spPr/>
      <dgm:t>
        <a:bodyPr/>
        <a:lstStyle/>
        <a:p>
          <a:endParaRPr lang="es-EC"/>
        </a:p>
      </dgm:t>
    </dgm:pt>
    <dgm:pt modelId="{D9C6546F-A9D7-4F65-8A1D-4ECBB9834A98}" type="pres">
      <dgm:prSet presAssocID="{5AFE4B66-B58D-44C6-944C-27EA3DA761D6}" presName="connSite2" presStyleCnt="0"/>
      <dgm:spPr/>
    </dgm:pt>
    <dgm:pt modelId="{0BDEC6AB-AD3F-4EBA-AA75-72B75DFBB9A6}" type="pres">
      <dgm:prSet presAssocID="{8AAF40A2-B95E-4B66-8B9D-936DB9A16C78}" presName="Name18" presStyleLbl="sibTrans2D1" presStyleIdx="1" presStyleCnt="2"/>
      <dgm:spPr/>
      <dgm:t>
        <a:bodyPr/>
        <a:lstStyle/>
        <a:p>
          <a:endParaRPr lang="es-EC"/>
        </a:p>
      </dgm:t>
    </dgm:pt>
    <dgm:pt modelId="{CDD33DB6-3C8C-4617-B8C1-4E5DEF3CDEEA}" type="pres">
      <dgm:prSet presAssocID="{D2E451FC-5E1C-49D5-A9FE-BF339F0271A2}" presName="composite1" presStyleCnt="0"/>
      <dgm:spPr/>
    </dgm:pt>
    <dgm:pt modelId="{727A1570-09E9-463D-9120-10C387A5BADF}" type="pres">
      <dgm:prSet presAssocID="{D2E451FC-5E1C-49D5-A9FE-BF339F0271A2}" presName="dummyNode1" presStyleLbl="node1" presStyleIdx="1" presStyleCnt="3"/>
      <dgm:spPr/>
    </dgm:pt>
    <dgm:pt modelId="{1405CC15-6D48-4B33-B388-F286B668221F}" type="pres">
      <dgm:prSet presAssocID="{D2E451FC-5E1C-49D5-A9FE-BF339F0271A2}" presName="childNode1" presStyleLbl="bgAcc1" presStyleIdx="2" presStyleCnt="3">
        <dgm:presLayoutVars>
          <dgm:bulletEnabled val="1"/>
        </dgm:presLayoutVars>
      </dgm:prSet>
      <dgm:spPr/>
      <dgm:t>
        <a:bodyPr/>
        <a:lstStyle/>
        <a:p>
          <a:endParaRPr lang="es-EC"/>
        </a:p>
      </dgm:t>
    </dgm:pt>
    <dgm:pt modelId="{C8BC8765-666D-4995-92E7-1AC76DD354F8}" type="pres">
      <dgm:prSet presAssocID="{D2E451FC-5E1C-49D5-A9FE-BF339F0271A2}" presName="childNode1tx" presStyleLbl="bgAcc1" presStyleIdx="2" presStyleCnt="3">
        <dgm:presLayoutVars>
          <dgm:bulletEnabled val="1"/>
        </dgm:presLayoutVars>
      </dgm:prSet>
      <dgm:spPr/>
      <dgm:t>
        <a:bodyPr/>
        <a:lstStyle/>
        <a:p>
          <a:endParaRPr lang="es-EC"/>
        </a:p>
      </dgm:t>
    </dgm:pt>
    <dgm:pt modelId="{42D7317E-20DC-49B1-9FB6-C03DAD8AA126}" type="pres">
      <dgm:prSet presAssocID="{D2E451FC-5E1C-49D5-A9FE-BF339F0271A2}" presName="parentNode1" presStyleLbl="node1" presStyleIdx="2" presStyleCnt="3">
        <dgm:presLayoutVars>
          <dgm:chMax val="1"/>
          <dgm:bulletEnabled val="1"/>
        </dgm:presLayoutVars>
      </dgm:prSet>
      <dgm:spPr/>
      <dgm:t>
        <a:bodyPr/>
        <a:lstStyle/>
        <a:p>
          <a:endParaRPr lang="es-EC"/>
        </a:p>
      </dgm:t>
    </dgm:pt>
    <dgm:pt modelId="{65BAB573-E857-4042-8737-78EA3D1BE229}" type="pres">
      <dgm:prSet presAssocID="{D2E451FC-5E1C-49D5-A9FE-BF339F0271A2}" presName="connSite1" presStyleCnt="0"/>
      <dgm:spPr/>
    </dgm:pt>
  </dgm:ptLst>
  <dgm:cxnLst>
    <dgm:cxn modelId="{9FEBDFD4-2479-4B52-95BD-9BC67AA5E29C}" type="presOf" srcId="{9E904B79-E864-4284-819D-107EC1773FF9}" destId="{D3C9837B-8FBE-40DE-9B1F-C7799FB82C40}" srcOrd="1" destOrd="2" presId="urn:microsoft.com/office/officeart/2005/8/layout/hProcess4"/>
    <dgm:cxn modelId="{F19CAF3D-91CA-4911-B674-E30C2171A601}" srcId="{D2E451FC-5E1C-49D5-A9FE-BF339F0271A2}" destId="{AF161E88-3ADF-4626-9717-AA2864059110}" srcOrd="2" destOrd="0" parTransId="{7CF559B2-43ED-4023-A0A3-43364ED765AF}" sibTransId="{11E7A148-0E70-49EA-ABD6-BD6B112973AA}"/>
    <dgm:cxn modelId="{447C8034-7E10-4AA2-A8D0-469A40648209}" srcId="{A4C70620-7997-4AE7-9CC4-BBA8860C07BC}" destId="{A4A62018-A6C4-4282-B8A4-70323ED3E067}" srcOrd="1" destOrd="0" parTransId="{0DCDDB03-AC87-4799-B58F-EE57AC5FAFD0}" sibTransId="{EA6FDBE4-6F5D-4B7D-9F14-9DAA08785BE8}"/>
    <dgm:cxn modelId="{B698E715-17C0-421A-BACD-4150634C889A}" srcId="{D2E451FC-5E1C-49D5-A9FE-BF339F0271A2}" destId="{B3E2CEA3-BAFB-4230-B84C-E1E9263823C1}" srcOrd="1" destOrd="0" parTransId="{41D35B08-652D-4148-8BE8-7C5068523F88}" sibTransId="{6E00585E-2847-4745-8C92-BCA89EF36C9A}"/>
    <dgm:cxn modelId="{0A6D4E55-ACE0-4FCE-A784-876148218B27}" srcId="{B98D81F4-420F-4BCB-B1F1-47D4B35E64A6}" destId="{A4C70620-7997-4AE7-9CC4-BBA8860C07BC}" srcOrd="0" destOrd="0" parTransId="{F26D740D-06AC-4BFE-9959-B49DB4FE0005}" sibTransId="{B90D8BCB-FD67-48E7-AD09-736B3ED929CD}"/>
    <dgm:cxn modelId="{70911E10-9D18-4EAE-8C60-E9DEFAB4177B}" type="presOf" srcId="{2C9ED420-7267-41FB-8002-B46E3B98DB5B}" destId="{D3C9837B-8FBE-40DE-9B1F-C7799FB82C40}" srcOrd="1" destOrd="0" presId="urn:microsoft.com/office/officeart/2005/8/layout/hProcess4"/>
    <dgm:cxn modelId="{A1132F7C-50F4-4775-98DC-C8C5F167EC44}" type="presOf" srcId="{AA606F48-7D3C-4E19-82FF-7C0C26256947}" destId="{B1004710-3931-4E90-A046-3490F60CC554}" srcOrd="1" destOrd="0" presId="urn:microsoft.com/office/officeart/2005/8/layout/hProcess4"/>
    <dgm:cxn modelId="{19F33F58-E21B-4E64-9FEA-BFC48E98E20C}" srcId="{B98D81F4-420F-4BCB-B1F1-47D4B35E64A6}" destId="{D2E451FC-5E1C-49D5-A9FE-BF339F0271A2}" srcOrd="2" destOrd="0" parTransId="{38DAD8AA-D2BC-43F4-A5BF-F505A29770DE}" sibTransId="{6CF25BA9-583C-4A1A-BC4A-38CCAFDF796E}"/>
    <dgm:cxn modelId="{9D455AF8-F4F7-4E06-B461-4A5DDD7E10B0}" type="presOf" srcId="{B3E2CEA3-BAFB-4230-B84C-E1E9263823C1}" destId="{1405CC15-6D48-4B33-B388-F286B668221F}" srcOrd="0" destOrd="1" presId="urn:microsoft.com/office/officeart/2005/8/layout/hProcess4"/>
    <dgm:cxn modelId="{226FF293-7035-4EAB-A3B6-B2D031D28FE8}" type="presOf" srcId="{5AFE4B66-B58D-44C6-944C-27EA3DA761D6}" destId="{2706B77E-B68F-45E8-92FF-670DEE558B63}" srcOrd="0" destOrd="0" presId="urn:microsoft.com/office/officeart/2005/8/layout/hProcess4"/>
    <dgm:cxn modelId="{42FB99B0-6DD3-4D88-AE6A-EC2DC6E718A6}" type="presOf" srcId="{D2E451FC-5E1C-49D5-A9FE-BF339F0271A2}" destId="{42D7317E-20DC-49B1-9FB6-C03DAD8AA126}" srcOrd="0" destOrd="0" presId="urn:microsoft.com/office/officeart/2005/8/layout/hProcess4"/>
    <dgm:cxn modelId="{55AB1F32-F83F-45D4-8808-8BC6177504E6}" type="presOf" srcId="{8AAF40A2-B95E-4B66-8B9D-936DB9A16C78}" destId="{0BDEC6AB-AD3F-4EBA-AA75-72B75DFBB9A6}" srcOrd="0" destOrd="0" presId="urn:microsoft.com/office/officeart/2005/8/layout/hProcess4"/>
    <dgm:cxn modelId="{7F7E68AD-E6DC-4EB8-A301-27F5E887BFAB}" srcId="{B98D81F4-420F-4BCB-B1F1-47D4B35E64A6}" destId="{5AFE4B66-B58D-44C6-944C-27EA3DA761D6}" srcOrd="1" destOrd="0" parTransId="{4116B330-71F6-4760-A9B2-824A44E7A82C}" sibTransId="{8AAF40A2-B95E-4B66-8B9D-936DB9A16C78}"/>
    <dgm:cxn modelId="{12D78D66-189F-4F62-9817-FCADF52C5DE2}" srcId="{A4C70620-7997-4AE7-9CC4-BBA8860C07BC}" destId="{9E904B79-E864-4284-819D-107EC1773FF9}" srcOrd="2" destOrd="0" parTransId="{F7F30053-2F0C-4D27-AC1D-74841DF67870}" sibTransId="{8ADED447-BCE7-4AB5-814D-E928B3248B79}"/>
    <dgm:cxn modelId="{34A38682-A78F-4238-A7D7-FDA61710E95A}" type="presOf" srcId="{9E904B79-E864-4284-819D-107EC1773FF9}" destId="{F6E1281D-7EDF-40F2-84EF-B4052B2D1EC8}" srcOrd="0" destOrd="2" presId="urn:microsoft.com/office/officeart/2005/8/layout/hProcess4"/>
    <dgm:cxn modelId="{6CE327EB-C11E-403B-9CA9-0949D81855D2}" type="presOf" srcId="{B3E2CEA3-BAFB-4230-B84C-E1E9263823C1}" destId="{C8BC8765-666D-4995-92E7-1AC76DD354F8}" srcOrd="1" destOrd="1" presId="urn:microsoft.com/office/officeart/2005/8/layout/hProcess4"/>
    <dgm:cxn modelId="{5D8D625A-6F7F-4064-936A-4069C6E5334D}" type="presOf" srcId="{891382ED-06AD-4FCB-9451-84801EB9AA36}" destId="{21E637DD-9625-4C14-826F-9995807906DB}" srcOrd="0" destOrd="1" presId="urn:microsoft.com/office/officeart/2005/8/layout/hProcess4"/>
    <dgm:cxn modelId="{CC6B6979-E479-4ACE-A253-88E669840948}" type="presOf" srcId="{0781074E-07F2-46D5-8E92-0B5B9EBDEA52}" destId="{1405CC15-6D48-4B33-B388-F286B668221F}" srcOrd="0" destOrd="0" presId="urn:microsoft.com/office/officeart/2005/8/layout/hProcess4"/>
    <dgm:cxn modelId="{2F7B8B72-D1A1-491F-B2BC-5F5E8B30F859}" srcId="{5AFE4B66-B58D-44C6-944C-27EA3DA761D6}" destId="{891382ED-06AD-4FCB-9451-84801EB9AA36}" srcOrd="1" destOrd="0" parTransId="{FC351407-3339-4991-B1DC-D1089BB5A3DD}" sibTransId="{820B2D21-8A97-4E9C-8F49-0D59B788EE64}"/>
    <dgm:cxn modelId="{FD57B9C1-F79F-44D7-B081-7FB4F8427FFF}" type="presOf" srcId="{2C9ED420-7267-41FB-8002-B46E3B98DB5B}" destId="{F6E1281D-7EDF-40F2-84EF-B4052B2D1EC8}" srcOrd="0" destOrd="0" presId="urn:microsoft.com/office/officeart/2005/8/layout/hProcess4"/>
    <dgm:cxn modelId="{FF860EF9-8925-48A5-ACAF-E5EDA401AD13}" type="presOf" srcId="{B98D81F4-420F-4BCB-B1F1-47D4B35E64A6}" destId="{9B4E6AB7-6F0E-4620-941B-346C8A024E8E}" srcOrd="0" destOrd="0" presId="urn:microsoft.com/office/officeart/2005/8/layout/hProcess4"/>
    <dgm:cxn modelId="{025CEEBC-E4BB-4D2F-85D2-5BE0D3E9906E}" type="presOf" srcId="{AF161E88-3ADF-4626-9717-AA2864059110}" destId="{1405CC15-6D48-4B33-B388-F286B668221F}" srcOrd="0" destOrd="2" presId="urn:microsoft.com/office/officeart/2005/8/layout/hProcess4"/>
    <dgm:cxn modelId="{0B8DD46A-9A5A-41AB-9D11-DC26C866724D}" srcId="{D2E451FC-5E1C-49D5-A9FE-BF339F0271A2}" destId="{0781074E-07F2-46D5-8E92-0B5B9EBDEA52}" srcOrd="0" destOrd="0" parTransId="{492204E3-5B27-493F-ACEC-C0B38A96DDEE}" sibTransId="{A97708D8-F742-4D80-A7CE-B7CCCEDED839}"/>
    <dgm:cxn modelId="{4B245B30-CFD3-42E2-9D97-29983857E93A}" type="presOf" srcId="{0781074E-07F2-46D5-8E92-0B5B9EBDEA52}" destId="{C8BC8765-666D-4995-92E7-1AC76DD354F8}" srcOrd="1" destOrd="0" presId="urn:microsoft.com/office/officeart/2005/8/layout/hProcess4"/>
    <dgm:cxn modelId="{B52BE022-97BC-42BA-A0FB-708C6777BE30}" type="presOf" srcId="{AA606F48-7D3C-4E19-82FF-7C0C26256947}" destId="{21E637DD-9625-4C14-826F-9995807906DB}" srcOrd="0" destOrd="0" presId="urn:microsoft.com/office/officeart/2005/8/layout/hProcess4"/>
    <dgm:cxn modelId="{8D71AB68-91C2-4E18-94D2-FEF04E149E8A}" type="presOf" srcId="{AF161E88-3ADF-4626-9717-AA2864059110}" destId="{C8BC8765-666D-4995-92E7-1AC76DD354F8}" srcOrd="1" destOrd="2" presId="urn:microsoft.com/office/officeart/2005/8/layout/hProcess4"/>
    <dgm:cxn modelId="{7D4DC678-DA85-457C-B2F9-C73E3E255187}" srcId="{5AFE4B66-B58D-44C6-944C-27EA3DA761D6}" destId="{AA606F48-7D3C-4E19-82FF-7C0C26256947}" srcOrd="0" destOrd="0" parTransId="{1C2398F6-6A09-49BF-B6D1-638CC554A207}" sibTransId="{06B32B2E-2724-4A6F-BF67-1F716D0FB6CA}"/>
    <dgm:cxn modelId="{AEDA595B-1543-4F22-9258-350A0437AEA2}" srcId="{A4C70620-7997-4AE7-9CC4-BBA8860C07BC}" destId="{2C9ED420-7267-41FB-8002-B46E3B98DB5B}" srcOrd="0" destOrd="0" parTransId="{74BF8E55-FBF0-4457-A44A-8FCE788AC1D6}" sibTransId="{4AEACC33-30F2-4ACD-B274-3B5DA5B79AF0}"/>
    <dgm:cxn modelId="{44419D5D-9291-497C-B656-1C47FE639D84}" type="presOf" srcId="{A4A62018-A6C4-4282-B8A4-70323ED3E067}" destId="{D3C9837B-8FBE-40DE-9B1F-C7799FB82C40}" srcOrd="1" destOrd="1" presId="urn:microsoft.com/office/officeart/2005/8/layout/hProcess4"/>
    <dgm:cxn modelId="{95074589-AC2B-42AE-91F6-701DBCDB9719}" type="presOf" srcId="{A4C70620-7997-4AE7-9CC4-BBA8860C07BC}" destId="{50BC38E8-6FF0-48BD-BA80-92CD848C13F0}" srcOrd="0" destOrd="0" presId="urn:microsoft.com/office/officeart/2005/8/layout/hProcess4"/>
    <dgm:cxn modelId="{D6D61147-6B35-46C1-B9BC-E0B516E5CDB8}" type="presOf" srcId="{891382ED-06AD-4FCB-9451-84801EB9AA36}" destId="{B1004710-3931-4E90-A046-3490F60CC554}" srcOrd="1" destOrd="1" presId="urn:microsoft.com/office/officeart/2005/8/layout/hProcess4"/>
    <dgm:cxn modelId="{B33F0E71-0ABD-4A23-9940-FAFE686085BF}" type="presOf" srcId="{A4A62018-A6C4-4282-B8A4-70323ED3E067}" destId="{F6E1281D-7EDF-40F2-84EF-B4052B2D1EC8}" srcOrd="0" destOrd="1" presId="urn:microsoft.com/office/officeart/2005/8/layout/hProcess4"/>
    <dgm:cxn modelId="{777828F4-08B5-4488-A495-9B867B10D6C1}" type="presOf" srcId="{B90D8BCB-FD67-48E7-AD09-736B3ED929CD}" destId="{E744D48C-66D1-4317-B547-C0FB82C2B721}" srcOrd="0" destOrd="0" presId="urn:microsoft.com/office/officeart/2005/8/layout/hProcess4"/>
    <dgm:cxn modelId="{C76428DA-2C57-44CB-A0F5-98AAFD393C70}" type="presParOf" srcId="{9B4E6AB7-6F0E-4620-941B-346C8A024E8E}" destId="{BAE348EB-BD13-4626-9F80-D5D743BF9E24}" srcOrd="0" destOrd="0" presId="urn:microsoft.com/office/officeart/2005/8/layout/hProcess4"/>
    <dgm:cxn modelId="{3ACB2A43-B267-407F-8797-7BB1181900E3}" type="presParOf" srcId="{9B4E6AB7-6F0E-4620-941B-346C8A024E8E}" destId="{DD167570-12CA-4440-9884-6CCBAE744457}" srcOrd="1" destOrd="0" presId="urn:microsoft.com/office/officeart/2005/8/layout/hProcess4"/>
    <dgm:cxn modelId="{74014A2E-FD04-442C-BE36-8F60DF127C5A}" type="presParOf" srcId="{9B4E6AB7-6F0E-4620-941B-346C8A024E8E}" destId="{7EE227B8-CCC7-465F-90CB-9647A273541D}" srcOrd="2" destOrd="0" presId="urn:microsoft.com/office/officeart/2005/8/layout/hProcess4"/>
    <dgm:cxn modelId="{F35C7909-E770-4FB6-A69E-CFBD8C5E6E5E}" type="presParOf" srcId="{7EE227B8-CCC7-465F-90CB-9647A273541D}" destId="{14BCDEB3-9897-4D9A-BC3A-3EE5E9BB42CA}" srcOrd="0" destOrd="0" presId="urn:microsoft.com/office/officeart/2005/8/layout/hProcess4"/>
    <dgm:cxn modelId="{A5C25477-72F4-497A-B558-E382C76C0830}" type="presParOf" srcId="{14BCDEB3-9897-4D9A-BC3A-3EE5E9BB42CA}" destId="{89158053-1F31-4D57-A4D9-1427C74BC2FB}" srcOrd="0" destOrd="0" presId="urn:microsoft.com/office/officeart/2005/8/layout/hProcess4"/>
    <dgm:cxn modelId="{4F915B0E-8D97-4585-B478-08CE1DB96AB4}" type="presParOf" srcId="{14BCDEB3-9897-4D9A-BC3A-3EE5E9BB42CA}" destId="{F6E1281D-7EDF-40F2-84EF-B4052B2D1EC8}" srcOrd="1" destOrd="0" presId="urn:microsoft.com/office/officeart/2005/8/layout/hProcess4"/>
    <dgm:cxn modelId="{9DC96D4E-7988-4866-815A-3FF857C75672}" type="presParOf" srcId="{14BCDEB3-9897-4D9A-BC3A-3EE5E9BB42CA}" destId="{D3C9837B-8FBE-40DE-9B1F-C7799FB82C40}" srcOrd="2" destOrd="0" presId="urn:microsoft.com/office/officeart/2005/8/layout/hProcess4"/>
    <dgm:cxn modelId="{DBD6A673-2D67-4C4A-B2C5-3251E0DC02DF}" type="presParOf" srcId="{14BCDEB3-9897-4D9A-BC3A-3EE5E9BB42CA}" destId="{50BC38E8-6FF0-48BD-BA80-92CD848C13F0}" srcOrd="3" destOrd="0" presId="urn:microsoft.com/office/officeart/2005/8/layout/hProcess4"/>
    <dgm:cxn modelId="{1D397F42-46F5-49FB-907A-997F69682E08}" type="presParOf" srcId="{14BCDEB3-9897-4D9A-BC3A-3EE5E9BB42CA}" destId="{C8CE4B93-DB3F-4A6E-BF4F-443E69C8CDEA}" srcOrd="4" destOrd="0" presId="urn:microsoft.com/office/officeart/2005/8/layout/hProcess4"/>
    <dgm:cxn modelId="{EC5483E0-407D-479F-BED2-16E4A1381154}" type="presParOf" srcId="{7EE227B8-CCC7-465F-90CB-9647A273541D}" destId="{E744D48C-66D1-4317-B547-C0FB82C2B721}" srcOrd="1" destOrd="0" presId="urn:microsoft.com/office/officeart/2005/8/layout/hProcess4"/>
    <dgm:cxn modelId="{F5BD8BFA-679F-4F76-B117-86B3EB531946}" type="presParOf" srcId="{7EE227B8-CCC7-465F-90CB-9647A273541D}" destId="{2E41F193-3628-49DF-821D-262CCD06D79A}" srcOrd="2" destOrd="0" presId="urn:microsoft.com/office/officeart/2005/8/layout/hProcess4"/>
    <dgm:cxn modelId="{C8FEE319-F78B-4230-8B1F-0C39764F9B84}" type="presParOf" srcId="{2E41F193-3628-49DF-821D-262CCD06D79A}" destId="{70511FBB-DE62-4155-8C17-C12DEC0FE070}" srcOrd="0" destOrd="0" presId="urn:microsoft.com/office/officeart/2005/8/layout/hProcess4"/>
    <dgm:cxn modelId="{492011D3-1A57-464F-84DB-77581916EDB2}" type="presParOf" srcId="{2E41F193-3628-49DF-821D-262CCD06D79A}" destId="{21E637DD-9625-4C14-826F-9995807906DB}" srcOrd="1" destOrd="0" presId="urn:microsoft.com/office/officeart/2005/8/layout/hProcess4"/>
    <dgm:cxn modelId="{10A802C9-D07B-4D62-A999-C785D61CF1F0}" type="presParOf" srcId="{2E41F193-3628-49DF-821D-262CCD06D79A}" destId="{B1004710-3931-4E90-A046-3490F60CC554}" srcOrd="2" destOrd="0" presId="urn:microsoft.com/office/officeart/2005/8/layout/hProcess4"/>
    <dgm:cxn modelId="{BCB7D324-E1EE-428B-B393-85D128EAA620}" type="presParOf" srcId="{2E41F193-3628-49DF-821D-262CCD06D79A}" destId="{2706B77E-B68F-45E8-92FF-670DEE558B63}" srcOrd="3" destOrd="0" presId="urn:microsoft.com/office/officeart/2005/8/layout/hProcess4"/>
    <dgm:cxn modelId="{6BF49D64-B23B-458E-9A92-320F146E404A}" type="presParOf" srcId="{2E41F193-3628-49DF-821D-262CCD06D79A}" destId="{D9C6546F-A9D7-4F65-8A1D-4ECBB9834A98}" srcOrd="4" destOrd="0" presId="urn:microsoft.com/office/officeart/2005/8/layout/hProcess4"/>
    <dgm:cxn modelId="{02AA2FA5-BCA3-4FD8-980F-2571BB0B9FAE}" type="presParOf" srcId="{7EE227B8-CCC7-465F-90CB-9647A273541D}" destId="{0BDEC6AB-AD3F-4EBA-AA75-72B75DFBB9A6}" srcOrd="3" destOrd="0" presId="urn:microsoft.com/office/officeart/2005/8/layout/hProcess4"/>
    <dgm:cxn modelId="{14A5C51C-9F88-4EED-9B17-BD9C79275DA5}" type="presParOf" srcId="{7EE227B8-CCC7-465F-90CB-9647A273541D}" destId="{CDD33DB6-3C8C-4617-B8C1-4E5DEF3CDEEA}" srcOrd="4" destOrd="0" presId="urn:microsoft.com/office/officeart/2005/8/layout/hProcess4"/>
    <dgm:cxn modelId="{E1CAD59E-DD80-451C-94FA-C9ED0BF0201A}" type="presParOf" srcId="{CDD33DB6-3C8C-4617-B8C1-4E5DEF3CDEEA}" destId="{727A1570-09E9-463D-9120-10C387A5BADF}" srcOrd="0" destOrd="0" presId="urn:microsoft.com/office/officeart/2005/8/layout/hProcess4"/>
    <dgm:cxn modelId="{12F15FA4-4899-47BB-B9BD-776C0433D378}" type="presParOf" srcId="{CDD33DB6-3C8C-4617-B8C1-4E5DEF3CDEEA}" destId="{1405CC15-6D48-4B33-B388-F286B668221F}" srcOrd="1" destOrd="0" presId="urn:microsoft.com/office/officeart/2005/8/layout/hProcess4"/>
    <dgm:cxn modelId="{B5A5A4BD-1FFC-4644-911B-B82D9773A758}" type="presParOf" srcId="{CDD33DB6-3C8C-4617-B8C1-4E5DEF3CDEEA}" destId="{C8BC8765-666D-4995-92E7-1AC76DD354F8}" srcOrd="2" destOrd="0" presId="urn:microsoft.com/office/officeart/2005/8/layout/hProcess4"/>
    <dgm:cxn modelId="{0CC306E5-8FF9-4304-8913-0D2A8F87B7D6}" type="presParOf" srcId="{CDD33DB6-3C8C-4617-B8C1-4E5DEF3CDEEA}" destId="{42D7317E-20DC-49B1-9FB6-C03DAD8AA126}" srcOrd="3" destOrd="0" presId="urn:microsoft.com/office/officeart/2005/8/layout/hProcess4"/>
    <dgm:cxn modelId="{E9BF7ED5-FC99-4399-B8D1-3CB5361C1B03}" type="presParOf" srcId="{CDD33DB6-3C8C-4617-B8C1-4E5DEF3CDEEA}" destId="{65BAB573-E857-4042-8737-78EA3D1BE22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98D81F4-420F-4BCB-B1F1-47D4B35E64A6}" type="doc">
      <dgm:prSet loTypeId="urn:microsoft.com/office/officeart/2005/8/layout/process3" loCatId="process" qsTypeId="urn:microsoft.com/office/officeart/2005/8/quickstyle/simple5" qsCatId="simple" csTypeId="urn:microsoft.com/office/officeart/2005/8/colors/colorful4" csCatId="colorful" phldr="1"/>
      <dgm:spPr/>
      <dgm:t>
        <a:bodyPr/>
        <a:lstStyle/>
        <a:p>
          <a:endParaRPr lang="es-EC"/>
        </a:p>
      </dgm:t>
    </dgm:pt>
    <dgm:pt modelId="{A4C70620-7997-4AE7-9CC4-BBA8860C07BC}">
      <dgm:prSet phldrT="[Texto]"/>
      <dgm:spPr/>
      <dgm:t>
        <a:bodyPr/>
        <a:lstStyle/>
        <a:p>
          <a:r>
            <a:rPr lang="es-EC" dirty="0">
              <a:solidFill>
                <a:schemeClr val="tx1"/>
              </a:solidFill>
            </a:rPr>
            <a:t>Economía Aplicada y Administración </a:t>
          </a:r>
        </a:p>
      </dgm:t>
    </dgm:pt>
    <dgm:pt modelId="{F26D740D-06AC-4BFE-9959-B49DB4FE0005}" type="parTrans" cxnId="{0A6D4E55-ACE0-4FCE-A784-876148218B27}">
      <dgm:prSet/>
      <dgm:spPr/>
      <dgm:t>
        <a:bodyPr/>
        <a:lstStyle/>
        <a:p>
          <a:endParaRPr lang="es-EC">
            <a:solidFill>
              <a:schemeClr val="tx1"/>
            </a:solidFill>
          </a:endParaRPr>
        </a:p>
      </dgm:t>
    </dgm:pt>
    <dgm:pt modelId="{B90D8BCB-FD67-48E7-AD09-736B3ED929CD}" type="sibTrans" cxnId="{0A6D4E55-ACE0-4FCE-A784-876148218B27}">
      <dgm:prSet/>
      <dgm:spPr/>
      <dgm:t>
        <a:bodyPr/>
        <a:lstStyle/>
        <a:p>
          <a:endParaRPr lang="es-EC">
            <a:solidFill>
              <a:schemeClr val="tx1"/>
            </a:solidFill>
          </a:endParaRPr>
        </a:p>
      </dgm:t>
    </dgm:pt>
    <dgm:pt modelId="{5AFE4B66-B58D-44C6-944C-27EA3DA761D6}">
      <dgm:prSet/>
      <dgm:spPr/>
      <dgm:t>
        <a:bodyPr/>
        <a:lstStyle/>
        <a:p>
          <a:r>
            <a:rPr lang="es-EC" dirty="0">
              <a:solidFill>
                <a:schemeClr val="tx1"/>
              </a:solidFill>
            </a:rPr>
            <a:t>Auditoría y Finanzas</a:t>
          </a:r>
        </a:p>
      </dgm:t>
    </dgm:pt>
    <dgm:pt modelId="{4116B330-71F6-4760-A9B2-824A44E7A82C}" type="parTrans" cxnId="{7F7E68AD-E6DC-4EB8-A301-27F5E887BFAB}">
      <dgm:prSet/>
      <dgm:spPr/>
      <dgm:t>
        <a:bodyPr/>
        <a:lstStyle/>
        <a:p>
          <a:endParaRPr lang="es-EC">
            <a:solidFill>
              <a:schemeClr val="tx1"/>
            </a:solidFill>
          </a:endParaRPr>
        </a:p>
      </dgm:t>
    </dgm:pt>
    <dgm:pt modelId="{8AAF40A2-B95E-4B66-8B9D-936DB9A16C78}" type="sibTrans" cxnId="{7F7E68AD-E6DC-4EB8-A301-27F5E887BFAB}">
      <dgm:prSet/>
      <dgm:spPr/>
      <dgm:t>
        <a:bodyPr/>
        <a:lstStyle/>
        <a:p>
          <a:endParaRPr lang="es-EC">
            <a:solidFill>
              <a:schemeClr val="tx1"/>
            </a:solidFill>
          </a:endParaRPr>
        </a:p>
      </dgm:t>
    </dgm:pt>
    <dgm:pt modelId="{3B2E0FCB-5A15-46BC-93DC-379C4A74EABF}">
      <dgm:prSet/>
      <dgm:spPr/>
      <dgm:t>
        <a:bodyPr/>
        <a:lstStyle/>
        <a:p>
          <a:r>
            <a:rPr lang="es-EC" dirty="0">
              <a:solidFill>
                <a:schemeClr val="tx1"/>
              </a:solidFill>
            </a:rPr>
            <a:t>Línea de investigación </a:t>
          </a:r>
        </a:p>
      </dgm:t>
    </dgm:pt>
    <dgm:pt modelId="{8E38AE90-CE78-45E2-B26E-D488863CA637}" type="parTrans" cxnId="{4F3B466B-37B7-4E84-96AB-36E548C3DC1F}">
      <dgm:prSet/>
      <dgm:spPr/>
      <dgm:t>
        <a:bodyPr/>
        <a:lstStyle/>
        <a:p>
          <a:endParaRPr lang="es-EC">
            <a:solidFill>
              <a:schemeClr val="tx1"/>
            </a:solidFill>
          </a:endParaRPr>
        </a:p>
      </dgm:t>
    </dgm:pt>
    <dgm:pt modelId="{3403789F-E1D8-41B9-9E8C-BF058928282C}" type="sibTrans" cxnId="{4F3B466B-37B7-4E84-96AB-36E548C3DC1F}">
      <dgm:prSet/>
      <dgm:spPr/>
      <dgm:t>
        <a:bodyPr/>
        <a:lstStyle/>
        <a:p>
          <a:endParaRPr lang="es-EC">
            <a:solidFill>
              <a:schemeClr val="tx1"/>
            </a:solidFill>
          </a:endParaRPr>
        </a:p>
      </dgm:t>
    </dgm:pt>
    <dgm:pt modelId="{0D2F3327-D16F-42D7-B891-512ECAE23BEB}">
      <dgm:prSet/>
      <dgm:spPr/>
      <dgm:t>
        <a:bodyPr/>
        <a:lstStyle/>
        <a:p>
          <a:r>
            <a:rPr lang="es-EC" dirty="0">
              <a:solidFill>
                <a:schemeClr val="tx1"/>
              </a:solidFill>
            </a:rPr>
            <a:t>Sub líneas</a:t>
          </a:r>
        </a:p>
      </dgm:t>
    </dgm:pt>
    <dgm:pt modelId="{F0A96110-B849-4108-85EE-3B4E2A14D8F4}" type="parTrans" cxnId="{C0B883D7-A82E-44A6-BAD2-402A7C1BD39A}">
      <dgm:prSet/>
      <dgm:spPr/>
      <dgm:t>
        <a:bodyPr/>
        <a:lstStyle/>
        <a:p>
          <a:endParaRPr lang="es-EC">
            <a:solidFill>
              <a:schemeClr val="tx1"/>
            </a:solidFill>
          </a:endParaRPr>
        </a:p>
      </dgm:t>
    </dgm:pt>
    <dgm:pt modelId="{63A59B59-42DA-4C5A-B3ED-AC9CD846E283}" type="sibTrans" cxnId="{C0B883D7-A82E-44A6-BAD2-402A7C1BD39A}">
      <dgm:prSet/>
      <dgm:spPr/>
      <dgm:t>
        <a:bodyPr/>
        <a:lstStyle/>
        <a:p>
          <a:endParaRPr lang="es-EC">
            <a:solidFill>
              <a:schemeClr val="tx1"/>
            </a:solidFill>
          </a:endParaRPr>
        </a:p>
      </dgm:t>
    </dgm:pt>
    <dgm:pt modelId="{8F5ABA98-B8EE-41FF-8555-95A6CA5AE1BA}" type="pres">
      <dgm:prSet presAssocID="{B98D81F4-420F-4BCB-B1F1-47D4B35E64A6}" presName="linearFlow" presStyleCnt="0">
        <dgm:presLayoutVars>
          <dgm:dir/>
          <dgm:animLvl val="lvl"/>
          <dgm:resizeHandles val="exact"/>
        </dgm:presLayoutVars>
      </dgm:prSet>
      <dgm:spPr/>
      <dgm:t>
        <a:bodyPr/>
        <a:lstStyle/>
        <a:p>
          <a:endParaRPr lang="es-EC"/>
        </a:p>
      </dgm:t>
    </dgm:pt>
    <dgm:pt modelId="{171A47D7-36EA-4FA0-835D-822ED1593623}" type="pres">
      <dgm:prSet presAssocID="{A4C70620-7997-4AE7-9CC4-BBA8860C07BC}" presName="composite" presStyleCnt="0"/>
      <dgm:spPr/>
    </dgm:pt>
    <dgm:pt modelId="{4573037F-C569-40CF-9E67-3B7C96446CB2}" type="pres">
      <dgm:prSet presAssocID="{A4C70620-7997-4AE7-9CC4-BBA8860C07BC}" presName="parTx" presStyleLbl="node1" presStyleIdx="0" presStyleCnt="2">
        <dgm:presLayoutVars>
          <dgm:chMax val="0"/>
          <dgm:chPref val="0"/>
          <dgm:bulletEnabled val="1"/>
        </dgm:presLayoutVars>
      </dgm:prSet>
      <dgm:spPr/>
      <dgm:t>
        <a:bodyPr/>
        <a:lstStyle/>
        <a:p>
          <a:endParaRPr lang="es-EC"/>
        </a:p>
      </dgm:t>
    </dgm:pt>
    <dgm:pt modelId="{75BDA923-E923-48C6-9354-42AA97B31638}" type="pres">
      <dgm:prSet presAssocID="{A4C70620-7997-4AE7-9CC4-BBA8860C07BC}" presName="parSh" presStyleLbl="node1" presStyleIdx="0" presStyleCnt="2"/>
      <dgm:spPr/>
      <dgm:t>
        <a:bodyPr/>
        <a:lstStyle/>
        <a:p>
          <a:endParaRPr lang="es-EC"/>
        </a:p>
      </dgm:t>
    </dgm:pt>
    <dgm:pt modelId="{24626356-9C99-4111-B738-49B166ECFC16}" type="pres">
      <dgm:prSet presAssocID="{A4C70620-7997-4AE7-9CC4-BBA8860C07BC}" presName="desTx" presStyleLbl="fgAcc1" presStyleIdx="0" presStyleCnt="2" custScaleX="101641" custScaleY="73440">
        <dgm:presLayoutVars>
          <dgm:bulletEnabled val="1"/>
        </dgm:presLayoutVars>
      </dgm:prSet>
      <dgm:spPr/>
      <dgm:t>
        <a:bodyPr/>
        <a:lstStyle/>
        <a:p>
          <a:endParaRPr lang="es-EC"/>
        </a:p>
      </dgm:t>
    </dgm:pt>
    <dgm:pt modelId="{9790FA29-CD14-4125-969C-464F80F9133E}" type="pres">
      <dgm:prSet presAssocID="{B90D8BCB-FD67-48E7-AD09-736B3ED929CD}" presName="sibTrans" presStyleLbl="sibTrans2D1" presStyleIdx="0" presStyleCnt="1"/>
      <dgm:spPr/>
      <dgm:t>
        <a:bodyPr/>
        <a:lstStyle/>
        <a:p>
          <a:endParaRPr lang="es-EC"/>
        </a:p>
      </dgm:t>
    </dgm:pt>
    <dgm:pt modelId="{F18938BA-BD3C-435F-BEF0-D8F48EBA1E7F}" type="pres">
      <dgm:prSet presAssocID="{B90D8BCB-FD67-48E7-AD09-736B3ED929CD}" presName="connTx" presStyleLbl="sibTrans2D1" presStyleIdx="0" presStyleCnt="1"/>
      <dgm:spPr/>
      <dgm:t>
        <a:bodyPr/>
        <a:lstStyle/>
        <a:p>
          <a:endParaRPr lang="es-EC"/>
        </a:p>
      </dgm:t>
    </dgm:pt>
    <dgm:pt modelId="{F3C0D3C9-5C5C-4248-8D64-C3EA6724BCF5}" type="pres">
      <dgm:prSet presAssocID="{5AFE4B66-B58D-44C6-944C-27EA3DA761D6}" presName="composite" presStyleCnt="0"/>
      <dgm:spPr/>
    </dgm:pt>
    <dgm:pt modelId="{BC500F9E-E109-44DB-8CAD-B20B21F60AE1}" type="pres">
      <dgm:prSet presAssocID="{5AFE4B66-B58D-44C6-944C-27EA3DA761D6}" presName="parTx" presStyleLbl="node1" presStyleIdx="0" presStyleCnt="2">
        <dgm:presLayoutVars>
          <dgm:chMax val="0"/>
          <dgm:chPref val="0"/>
          <dgm:bulletEnabled val="1"/>
        </dgm:presLayoutVars>
      </dgm:prSet>
      <dgm:spPr/>
      <dgm:t>
        <a:bodyPr/>
        <a:lstStyle/>
        <a:p>
          <a:endParaRPr lang="es-EC"/>
        </a:p>
      </dgm:t>
    </dgm:pt>
    <dgm:pt modelId="{9C814DF4-AD01-4048-88F7-43CC4CAE0FB9}" type="pres">
      <dgm:prSet presAssocID="{5AFE4B66-B58D-44C6-944C-27EA3DA761D6}" presName="parSh" presStyleLbl="node1" presStyleIdx="1" presStyleCnt="2"/>
      <dgm:spPr/>
      <dgm:t>
        <a:bodyPr/>
        <a:lstStyle/>
        <a:p>
          <a:endParaRPr lang="es-EC"/>
        </a:p>
      </dgm:t>
    </dgm:pt>
    <dgm:pt modelId="{E9815C72-CD35-4FF5-A9D7-313F68EA46A1}" type="pres">
      <dgm:prSet presAssocID="{5AFE4B66-B58D-44C6-944C-27EA3DA761D6}" presName="desTx" presStyleLbl="fgAcc1" presStyleIdx="1" presStyleCnt="2" custScaleX="98907" custScaleY="69399">
        <dgm:presLayoutVars>
          <dgm:bulletEnabled val="1"/>
        </dgm:presLayoutVars>
      </dgm:prSet>
      <dgm:spPr/>
      <dgm:t>
        <a:bodyPr/>
        <a:lstStyle/>
        <a:p>
          <a:endParaRPr lang="es-EC"/>
        </a:p>
      </dgm:t>
    </dgm:pt>
  </dgm:ptLst>
  <dgm:cxnLst>
    <dgm:cxn modelId="{4F3B466B-37B7-4E84-96AB-36E548C3DC1F}" srcId="{A4C70620-7997-4AE7-9CC4-BBA8860C07BC}" destId="{3B2E0FCB-5A15-46BC-93DC-379C4A74EABF}" srcOrd="0" destOrd="0" parTransId="{8E38AE90-CE78-45E2-B26E-D488863CA637}" sibTransId="{3403789F-E1D8-41B9-9E8C-BF058928282C}"/>
    <dgm:cxn modelId="{B36D609E-2D7B-4B32-A782-D156638569DB}" type="presOf" srcId="{3B2E0FCB-5A15-46BC-93DC-379C4A74EABF}" destId="{24626356-9C99-4111-B738-49B166ECFC16}" srcOrd="0" destOrd="0" presId="urn:microsoft.com/office/officeart/2005/8/layout/process3"/>
    <dgm:cxn modelId="{312DBC20-A67E-4034-AB84-1E92DEABD675}" type="presOf" srcId="{B98D81F4-420F-4BCB-B1F1-47D4B35E64A6}" destId="{8F5ABA98-B8EE-41FF-8555-95A6CA5AE1BA}" srcOrd="0" destOrd="0" presId="urn:microsoft.com/office/officeart/2005/8/layout/process3"/>
    <dgm:cxn modelId="{6BCBB416-B597-430D-ABED-BCDAEBDBDCDC}" type="presOf" srcId="{5AFE4B66-B58D-44C6-944C-27EA3DA761D6}" destId="{9C814DF4-AD01-4048-88F7-43CC4CAE0FB9}" srcOrd="1" destOrd="0" presId="urn:microsoft.com/office/officeart/2005/8/layout/process3"/>
    <dgm:cxn modelId="{E8AC72F1-66E1-41CD-B8EE-F84D6879F208}" type="presOf" srcId="{B90D8BCB-FD67-48E7-AD09-736B3ED929CD}" destId="{9790FA29-CD14-4125-969C-464F80F9133E}" srcOrd="0" destOrd="0" presId="urn:microsoft.com/office/officeart/2005/8/layout/process3"/>
    <dgm:cxn modelId="{57D84412-E4A3-4B6B-81DD-796A1E405007}" type="presOf" srcId="{A4C70620-7997-4AE7-9CC4-BBA8860C07BC}" destId="{75BDA923-E923-48C6-9354-42AA97B31638}" srcOrd="1" destOrd="0" presId="urn:microsoft.com/office/officeart/2005/8/layout/process3"/>
    <dgm:cxn modelId="{7F7E68AD-E6DC-4EB8-A301-27F5E887BFAB}" srcId="{B98D81F4-420F-4BCB-B1F1-47D4B35E64A6}" destId="{5AFE4B66-B58D-44C6-944C-27EA3DA761D6}" srcOrd="1" destOrd="0" parTransId="{4116B330-71F6-4760-A9B2-824A44E7A82C}" sibTransId="{8AAF40A2-B95E-4B66-8B9D-936DB9A16C78}"/>
    <dgm:cxn modelId="{C0B883D7-A82E-44A6-BAD2-402A7C1BD39A}" srcId="{5AFE4B66-B58D-44C6-944C-27EA3DA761D6}" destId="{0D2F3327-D16F-42D7-B891-512ECAE23BEB}" srcOrd="0" destOrd="0" parTransId="{F0A96110-B849-4108-85EE-3B4E2A14D8F4}" sibTransId="{63A59B59-42DA-4C5A-B3ED-AC9CD846E283}"/>
    <dgm:cxn modelId="{FFC12749-7121-485F-B690-4B4CD8B98886}" type="presOf" srcId="{0D2F3327-D16F-42D7-B891-512ECAE23BEB}" destId="{E9815C72-CD35-4FF5-A9D7-313F68EA46A1}" srcOrd="0" destOrd="0" presId="urn:microsoft.com/office/officeart/2005/8/layout/process3"/>
    <dgm:cxn modelId="{A8AAA110-606F-4867-B339-10F49CD09EFD}" type="presOf" srcId="{A4C70620-7997-4AE7-9CC4-BBA8860C07BC}" destId="{4573037F-C569-40CF-9E67-3B7C96446CB2}" srcOrd="0" destOrd="0" presId="urn:microsoft.com/office/officeart/2005/8/layout/process3"/>
    <dgm:cxn modelId="{0A6D4E55-ACE0-4FCE-A784-876148218B27}" srcId="{B98D81F4-420F-4BCB-B1F1-47D4B35E64A6}" destId="{A4C70620-7997-4AE7-9CC4-BBA8860C07BC}" srcOrd="0" destOrd="0" parTransId="{F26D740D-06AC-4BFE-9959-B49DB4FE0005}" sibTransId="{B90D8BCB-FD67-48E7-AD09-736B3ED929CD}"/>
    <dgm:cxn modelId="{406420D1-BB8C-498A-A63C-B1D8679D0D7B}" type="presOf" srcId="{B90D8BCB-FD67-48E7-AD09-736B3ED929CD}" destId="{F18938BA-BD3C-435F-BEF0-D8F48EBA1E7F}" srcOrd="1" destOrd="0" presId="urn:microsoft.com/office/officeart/2005/8/layout/process3"/>
    <dgm:cxn modelId="{EEBC1F09-0BE1-45DB-B207-FAD746C9A283}" type="presOf" srcId="{5AFE4B66-B58D-44C6-944C-27EA3DA761D6}" destId="{BC500F9E-E109-44DB-8CAD-B20B21F60AE1}" srcOrd="0" destOrd="0" presId="urn:microsoft.com/office/officeart/2005/8/layout/process3"/>
    <dgm:cxn modelId="{D1CA9CB7-713C-4A75-AB2C-321D5C8397D5}" type="presParOf" srcId="{8F5ABA98-B8EE-41FF-8555-95A6CA5AE1BA}" destId="{171A47D7-36EA-4FA0-835D-822ED1593623}" srcOrd="0" destOrd="0" presId="urn:microsoft.com/office/officeart/2005/8/layout/process3"/>
    <dgm:cxn modelId="{83F4380E-8C50-4257-8A04-54FDBEEB6C74}" type="presParOf" srcId="{171A47D7-36EA-4FA0-835D-822ED1593623}" destId="{4573037F-C569-40CF-9E67-3B7C96446CB2}" srcOrd="0" destOrd="0" presId="urn:microsoft.com/office/officeart/2005/8/layout/process3"/>
    <dgm:cxn modelId="{9E2ADB94-E2C9-43CA-B1BB-BD78FF9D7B2D}" type="presParOf" srcId="{171A47D7-36EA-4FA0-835D-822ED1593623}" destId="{75BDA923-E923-48C6-9354-42AA97B31638}" srcOrd="1" destOrd="0" presId="urn:microsoft.com/office/officeart/2005/8/layout/process3"/>
    <dgm:cxn modelId="{C9F9BEE8-FDA9-4BD8-90B6-551636FABE59}" type="presParOf" srcId="{171A47D7-36EA-4FA0-835D-822ED1593623}" destId="{24626356-9C99-4111-B738-49B166ECFC16}" srcOrd="2" destOrd="0" presId="urn:microsoft.com/office/officeart/2005/8/layout/process3"/>
    <dgm:cxn modelId="{79EA89E0-D5A1-4687-8584-D0FEF4ACCF78}" type="presParOf" srcId="{8F5ABA98-B8EE-41FF-8555-95A6CA5AE1BA}" destId="{9790FA29-CD14-4125-969C-464F80F9133E}" srcOrd="1" destOrd="0" presId="urn:microsoft.com/office/officeart/2005/8/layout/process3"/>
    <dgm:cxn modelId="{ED894E62-F3EF-4B12-9332-E80E7DF3AE77}" type="presParOf" srcId="{9790FA29-CD14-4125-969C-464F80F9133E}" destId="{F18938BA-BD3C-435F-BEF0-D8F48EBA1E7F}" srcOrd="0" destOrd="0" presId="urn:microsoft.com/office/officeart/2005/8/layout/process3"/>
    <dgm:cxn modelId="{5794AA83-C69D-4427-9C16-E9521725F33C}" type="presParOf" srcId="{8F5ABA98-B8EE-41FF-8555-95A6CA5AE1BA}" destId="{F3C0D3C9-5C5C-4248-8D64-C3EA6724BCF5}" srcOrd="2" destOrd="0" presId="urn:microsoft.com/office/officeart/2005/8/layout/process3"/>
    <dgm:cxn modelId="{3E9031B5-1608-46D6-9AFF-181CFA9C8C22}" type="presParOf" srcId="{F3C0D3C9-5C5C-4248-8D64-C3EA6724BCF5}" destId="{BC500F9E-E109-44DB-8CAD-B20B21F60AE1}" srcOrd="0" destOrd="0" presId="urn:microsoft.com/office/officeart/2005/8/layout/process3"/>
    <dgm:cxn modelId="{D8CAA2AE-F51D-4BDE-8CC1-3FF7BCE178B3}" type="presParOf" srcId="{F3C0D3C9-5C5C-4248-8D64-C3EA6724BCF5}" destId="{9C814DF4-AD01-4048-88F7-43CC4CAE0FB9}" srcOrd="1" destOrd="0" presId="urn:microsoft.com/office/officeart/2005/8/layout/process3"/>
    <dgm:cxn modelId="{DA3C0709-9273-49A0-A573-55C9129944CE}" type="presParOf" srcId="{F3C0D3C9-5C5C-4248-8D64-C3EA6724BCF5}" destId="{E9815C72-CD35-4FF5-A9D7-313F68EA46A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98D81F4-420F-4BCB-B1F1-47D4B35E64A6}" type="doc">
      <dgm:prSet loTypeId="urn:microsoft.com/office/officeart/2005/8/layout/lProcess1" loCatId="process" qsTypeId="urn:microsoft.com/office/officeart/2005/8/quickstyle/simple4" qsCatId="simple" csTypeId="urn:microsoft.com/office/officeart/2005/8/colors/colorful1" csCatId="colorful" phldr="1"/>
      <dgm:spPr/>
      <dgm:t>
        <a:bodyPr/>
        <a:lstStyle/>
        <a:p>
          <a:endParaRPr lang="es-EC"/>
        </a:p>
      </dgm:t>
    </dgm:pt>
    <dgm:pt modelId="{A4C70620-7997-4AE7-9CC4-BBA8860C07BC}">
      <dgm:prSet phldrT="[Texto]"/>
      <dgm:spPr/>
      <dgm:t>
        <a:bodyPr/>
        <a:lstStyle/>
        <a:p>
          <a:r>
            <a:rPr lang="es-EC">
              <a:solidFill>
                <a:schemeClr val="tx1"/>
              </a:solidFill>
            </a:rPr>
            <a:t>Formación epistemológica</a:t>
          </a:r>
          <a:endParaRPr lang="es-EC" dirty="0">
            <a:solidFill>
              <a:schemeClr val="tx1"/>
            </a:solidFill>
          </a:endParaRPr>
        </a:p>
      </dgm:t>
    </dgm:pt>
    <dgm:pt modelId="{F26D740D-06AC-4BFE-9959-B49DB4FE0005}" type="parTrans" cxnId="{0A6D4E55-ACE0-4FCE-A784-876148218B27}">
      <dgm:prSet/>
      <dgm:spPr/>
      <dgm:t>
        <a:bodyPr/>
        <a:lstStyle/>
        <a:p>
          <a:endParaRPr lang="es-EC">
            <a:solidFill>
              <a:schemeClr val="tx1"/>
            </a:solidFill>
          </a:endParaRPr>
        </a:p>
      </dgm:t>
    </dgm:pt>
    <dgm:pt modelId="{B90D8BCB-FD67-48E7-AD09-736B3ED929CD}" type="sibTrans" cxnId="{0A6D4E55-ACE0-4FCE-A784-876148218B27}">
      <dgm:prSet/>
      <dgm:spPr/>
      <dgm:t>
        <a:bodyPr/>
        <a:lstStyle/>
        <a:p>
          <a:endParaRPr lang="es-EC">
            <a:solidFill>
              <a:schemeClr val="tx1"/>
            </a:solidFill>
          </a:endParaRPr>
        </a:p>
      </dgm:t>
    </dgm:pt>
    <dgm:pt modelId="{5AFE4B66-B58D-44C6-944C-27EA3DA761D6}">
      <dgm:prSet/>
      <dgm:spPr>
        <a:solidFill>
          <a:schemeClr val="accent3">
            <a:lumMod val="60000"/>
            <a:lumOff val="40000"/>
          </a:schemeClr>
        </a:solidFill>
      </dgm:spPr>
      <dgm:t>
        <a:bodyPr/>
        <a:lstStyle/>
        <a:p>
          <a:r>
            <a:rPr lang="es-EC" dirty="0">
              <a:solidFill>
                <a:schemeClr val="tx1"/>
              </a:solidFill>
            </a:rPr>
            <a:t>Formación profesional avanzada</a:t>
          </a:r>
        </a:p>
      </dgm:t>
    </dgm:pt>
    <dgm:pt modelId="{4116B330-71F6-4760-A9B2-824A44E7A82C}" type="parTrans" cxnId="{7F7E68AD-E6DC-4EB8-A301-27F5E887BFAB}">
      <dgm:prSet/>
      <dgm:spPr/>
      <dgm:t>
        <a:bodyPr/>
        <a:lstStyle/>
        <a:p>
          <a:endParaRPr lang="es-EC">
            <a:solidFill>
              <a:schemeClr val="tx1"/>
            </a:solidFill>
          </a:endParaRPr>
        </a:p>
      </dgm:t>
    </dgm:pt>
    <dgm:pt modelId="{8AAF40A2-B95E-4B66-8B9D-936DB9A16C78}" type="sibTrans" cxnId="{7F7E68AD-E6DC-4EB8-A301-27F5E887BFAB}">
      <dgm:prSet/>
      <dgm:spPr/>
      <dgm:t>
        <a:bodyPr/>
        <a:lstStyle/>
        <a:p>
          <a:endParaRPr lang="es-EC">
            <a:solidFill>
              <a:schemeClr val="tx1"/>
            </a:solidFill>
          </a:endParaRPr>
        </a:p>
      </dgm:t>
    </dgm:pt>
    <dgm:pt modelId="{3B2E0FCB-5A15-46BC-93DC-379C4A74EABF}">
      <dgm:prSet/>
      <dgm:spPr/>
      <dgm:t>
        <a:bodyPr/>
        <a:lstStyle/>
        <a:p>
          <a:r>
            <a:rPr lang="es-EC">
              <a:solidFill>
                <a:schemeClr val="tx1"/>
              </a:solidFill>
            </a:rPr>
            <a:t>Códigos deontológicos de la profesión</a:t>
          </a:r>
          <a:endParaRPr lang="es-EC" dirty="0">
            <a:solidFill>
              <a:schemeClr val="tx1"/>
            </a:solidFill>
          </a:endParaRPr>
        </a:p>
      </dgm:t>
    </dgm:pt>
    <dgm:pt modelId="{8E38AE90-CE78-45E2-B26E-D488863CA637}" type="parTrans" cxnId="{4F3B466B-37B7-4E84-96AB-36E548C3DC1F}">
      <dgm:prSet/>
      <dgm:spPr/>
      <dgm:t>
        <a:bodyPr/>
        <a:lstStyle/>
        <a:p>
          <a:endParaRPr lang="es-EC">
            <a:solidFill>
              <a:schemeClr val="tx1"/>
            </a:solidFill>
          </a:endParaRPr>
        </a:p>
      </dgm:t>
    </dgm:pt>
    <dgm:pt modelId="{3403789F-E1D8-41B9-9E8C-BF058928282C}" type="sibTrans" cxnId="{4F3B466B-37B7-4E84-96AB-36E548C3DC1F}">
      <dgm:prSet/>
      <dgm:spPr/>
      <dgm:t>
        <a:bodyPr/>
        <a:lstStyle/>
        <a:p>
          <a:endParaRPr lang="es-EC">
            <a:solidFill>
              <a:schemeClr val="tx1"/>
            </a:solidFill>
          </a:endParaRPr>
        </a:p>
      </dgm:t>
    </dgm:pt>
    <dgm:pt modelId="{0D2F3327-D16F-42D7-B891-512ECAE23BEB}">
      <dgm:prSet/>
      <dgm:spPr/>
      <dgm:t>
        <a:bodyPr/>
        <a:lstStyle/>
        <a:p>
          <a:r>
            <a:rPr lang="es-EC">
              <a:solidFill>
                <a:schemeClr val="tx1"/>
              </a:solidFill>
            </a:rPr>
            <a:t>Actualización previa de conocimientos en áreas contables y tributarias</a:t>
          </a:r>
          <a:endParaRPr lang="es-EC" dirty="0">
            <a:solidFill>
              <a:schemeClr val="tx1"/>
            </a:solidFill>
          </a:endParaRPr>
        </a:p>
      </dgm:t>
    </dgm:pt>
    <dgm:pt modelId="{F0A96110-B849-4108-85EE-3B4E2A14D8F4}" type="parTrans" cxnId="{C0B883D7-A82E-44A6-BAD2-402A7C1BD39A}">
      <dgm:prSet/>
      <dgm:spPr/>
      <dgm:t>
        <a:bodyPr/>
        <a:lstStyle/>
        <a:p>
          <a:endParaRPr lang="es-EC">
            <a:solidFill>
              <a:schemeClr val="tx1"/>
            </a:solidFill>
          </a:endParaRPr>
        </a:p>
      </dgm:t>
    </dgm:pt>
    <dgm:pt modelId="{63A59B59-42DA-4C5A-B3ED-AC9CD846E283}" type="sibTrans" cxnId="{C0B883D7-A82E-44A6-BAD2-402A7C1BD39A}">
      <dgm:prSet/>
      <dgm:spPr/>
      <dgm:t>
        <a:bodyPr/>
        <a:lstStyle/>
        <a:p>
          <a:endParaRPr lang="es-EC">
            <a:solidFill>
              <a:schemeClr val="tx1"/>
            </a:solidFill>
          </a:endParaRPr>
        </a:p>
      </dgm:t>
    </dgm:pt>
    <dgm:pt modelId="{70D03EF2-9D33-4ABF-A0EC-B7C4EB55ACBC}">
      <dgm:prSet/>
      <dgm:spPr/>
      <dgm:t>
        <a:bodyPr/>
        <a:lstStyle/>
        <a:p>
          <a:r>
            <a:rPr lang="es-EC">
              <a:solidFill>
                <a:schemeClr val="tx1"/>
              </a:solidFill>
            </a:rPr>
            <a:t>Formación de investigación avanzada</a:t>
          </a:r>
          <a:endParaRPr lang="es-EC" dirty="0">
            <a:solidFill>
              <a:schemeClr val="tx1"/>
            </a:solidFill>
          </a:endParaRPr>
        </a:p>
      </dgm:t>
    </dgm:pt>
    <dgm:pt modelId="{82F380E3-2CDD-43C2-9845-C47D2B3BAE4F}" type="parTrans" cxnId="{743B98F7-6EA3-42A7-BCBC-218BDF3F68B1}">
      <dgm:prSet/>
      <dgm:spPr/>
      <dgm:t>
        <a:bodyPr/>
        <a:lstStyle/>
        <a:p>
          <a:endParaRPr lang="es-EC">
            <a:solidFill>
              <a:schemeClr val="tx1"/>
            </a:solidFill>
          </a:endParaRPr>
        </a:p>
      </dgm:t>
    </dgm:pt>
    <dgm:pt modelId="{8500273F-2126-4FD1-A90E-904E405C9095}" type="sibTrans" cxnId="{743B98F7-6EA3-42A7-BCBC-218BDF3F68B1}">
      <dgm:prSet/>
      <dgm:spPr/>
      <dgm:t>
        <a:bodyPr/>
        <a:lstStyle/>
        <a:p>
          <a:endParaRPr lang="es-EC">
            <a:solidFill>
              <a:schemeClr val="tx1"/>
            </a:solidFill>
          </a:endParaRPr>
        </a:p>
      </dgm:t>
    </dgm:pt>
    <dgm:pt modelId="{5646AA6A-33A3-477D-876E-F1662DED095B}">
      <dgm:prSet/>
      <dgm:spPr/>
      <dgm:t>
        <a:bodyPr/>
        <a:lstStyle/>
        <a:p>
          <a:r>
            <a:rPr lang="es-EC">
              <a:solidFill>
                <a:schemeClr val="tx1"/>
              </a:solidFill>
            </a:rPr>
            <a:t>Fundamentos teóricos de finanzas y auditoría</a:t>
          </a:r>
          <a:endParaRPr lang="es-EC" dirty="0">
            <a:solidFill>
              <a:schemeClr val="tx1"/>
            </a:solidFill>
          </a:endParaRPr>
        </a:p>
      </dgm:t>
    </dgm:pt>
    <dgm:pt modelId="{7CD3EE2E-0E0C-4EF7-A3CC-9F1E5DE11581}" type="parTrans" cxnId="{B432E2E1-F3A5-4F84-9C72-0C976587F132}">
      <dgm:prSet/>
      <dgm:spPr/>
      <dgm:t>
        <a:bodyPr/>
        <a:lstStyle/>
        <a:p>
          <a:endParaRPr lang="es-EC">
            <a:solidFill>
              <a:schemeClr val="tx1"/>
            </a:solidFill>
          </a:endParaRPr>
        </a:p>
      </dgm:t>
    </dgm:pt>
    <dgm:pt modelId="{1AE45DD2-4DC8-4125-9C0F-6807ACE339B5}" type="sibTrans" cxnId="{B432E2E1-F3A5-4F84-9C72-0C976587F132}">
      <dgm:prSet/>
      <dgm:spPr/>
      <dgm:t>
        <a:bodyPr/>
        <a:lstStyle/>
        <a:p>
          <a:endParaRPr lang="es-EC">
            <a:solidFill>
              <a:schemeClr val="tx1"/>
            </a:solidFill>
          </a:endParaRPr>
        </a:p>
      </dgm:t>
    </dgm:pt>
    <dgm:pt modelId="{1A2E71B3-8BF9-4641-8CDD-CF228BBDB57E}">
      <dgm:prSet/>
      <dgm:spPr/>
      <dgm:t>
        <a:bodyPr/>
        <a:lstStyle/>
        <a:p>
          <a:r>
            <a:rPr lang="es-EC">
              <a:solidFill>
                <a:schemeClr val="tx1"/>
              </a:solidFill>
            </a:rPr>
            <a:t>Base ética sólida para SU desarrollo académico</a:t>
          </a:r>
          <a:endParaRPr lang="es-EC" dirty="0">
            <a:solidFill>
              <a:schemeClr val="tx1"/>
            </a:solidFill>
          </a:endParaRPr>
        </a:p>
      </dgm:t>
    </dgm:pt>
    <dgm:pt modelId="{EB43A3F6-C1FC-49E9-9D82-ABE83DEBB0A7}" type="parTrans" cxnId="{55235A4D-8E6B-429A-B93A-C97FC9CC74BA}">
      <dgm:prSet/>
      <dgm:spPr/>
      <dgm:t>
        <a:bodyPr/>
        <a:lstStyle/>
        <a:p>
          <a:endParaRPr lang="es-EC">
            <a:solidFill>
              <a:schemeClr val="tx1"/>
            </a:solidFill>
          </a:endParaRPr>
        </a:p>
      </dgm:t>
    </dgm:pt>
    <dgm:pt modelId="{170234F1-D92C-4D9B-B5FE-297C5132ACB4}" type="sibTrans" cxnId="{55235A4D-8E6B-429A-B93A-C97FC9CC74BA}">
      <dgm:prSet/>
      <dgm:spPr/>
      <dgm:t>
        <a:bodyPr/>
        <a:lstStyle/>
        <a:p>
          <a:endParaRPr lang="es-EC">
            <a:solidFill>
              <a:schemeClr val="tx1"/>
            </a:solidFill>
          </a:endParaRPr>
        </a:p>
      </dgm:t>
    </dgm:pt>
    <dgm:pt modelId="{48BBB06A-C97D-4661-95F8-522E4DF68EEF}">
      <dgm:prSet/>
      <dgm:spPr/>
      <dgm:t>
        <a:bodyPr/>
        <a:lstStyle/>
        <a:p>
          <a:r>
            <a:rPr lang="es-EC">
              <a:solidFill>
                <a:schemeClr val="tx1"/>
              </a:solidFill>
            </a:rPr>
            <a:t>Conocimientos suficientes y necesarios para su desarrollo profesional</a:t>
          </a:r>
          <a:endParaRPr lang="es-EC" dirty="0">
            <a:solidFill>
              <a:schemeClr val="tx1"/>
            </a:solidFill>
          </a:endParaRPr>
        </a:p>
      </dgm:t>
    </dgm:pt>
    <dgm:pt modelId="{B5A23EFF-94AA-410F-93B0-C47A78CEA912}" type="parTrans" cxnId="{7BFD604A-B532-45FC-A66E-0FA55F7D1C9B}">
      <dgm:prSet/>
      <dgm:spPr/>
      <dgm:t>
        <a:bodyPr/>
        <a:lstStyle/>
        <a:p>
          <a:endParaRPr lang="es-EC">
            <a:solidFill>
              <a:schemeClr val="tx1"/>
            </a:solidFill>
          </a:endParaRPr>
        </a:p>
      </dgm:t>
    </dgm:pt>
    <dgm:pt modelId="{79903918-51DF-49CD-A985-93718AE8B9AF}" type="sibTrans" cxnId="{7BFD604A-B532-45FC-A66E-0FA55F7D1C9B}">
      <dgm:prSet/>
      <dgm:spPr/>
      <dgm:t>
        <a:bodyPr/>
        <a:lstStyle/>
        <a:p>
          <a:endParaRPr lang="es-EC">
            <a:solidFill>
              <a:schemeClr val="tx1"/>
            </a:solidFill>
          </a:endParaRPr>
        </a:p>
      </dgm:t>
    </dgm:pt>
    <dgm:pt modelId="{332EC04B-2D65-4F78-9757-FD0B59719650}">
      <dgm:prSet/>
      <dgm:spPr/>
      <dgm:t>
        <a:bodyPr/>
        <a:lstStyle/>
        <a:p>
          <a:r>
            <a:rPr lang="es-EC">
              <a:solidFill>
                <a:schemeClr val="tx1"/>
              </a:solidFill>
            </a:rPr>
            <a:t>Ejecutar solventemente auditorías en diferentes áreas de las organizaciones</a:t>
          </a:r>
          <a:endParaRPr lang="es-EC" dirty="0">
            <a:solidFill>
              <a:schemeClr val="tx1"/>
            </a:solidFill>
          </a:endParaRPr>
        </a:p>
      </dgm:t>
    </dgm:pt>
    <dgm:pt modelId="{7765911B-8E8C-4270-9EF1-80B3A084DFC4}" type="parTrans" cxnId="{25C0EBD5-CF94-48DF-9D0A-380A71DB3152}">
      <dgm:prSet/>
      <dgm:spPr/>
      <dgm:t>
        <a:bodyPr/>
        <a:lstStyle/>
        <a:p>
          <a:endParaRPr lang="es-EC">
            <a:solidFill>
              <a:schemeClr val="tx1"/>
            </a:solidFill>
          </a:endParaRPr>
        </a:p>
      </dgm:t>
    </dgm:pt>
    <dgm:pt modelId="{6671E1D0-33A5-44DC-B8EC-42C8DDFAA261}" type="sibTrans" cxnId="{25C0EBD5-CF94-48DF-9D0A-380A71DB3152}">
      <dgm:prSet/>
      <dgm:spPr/>
      <dgm:t>
        <a:bodyPr/>
        <a:lstStyle/>
        <a:p>
          <a:endParaRPr lang="es-EC">
            <a:solidFill>
              <a:schemeClr val="tx1"/>
            </a:solidFill>
          </a:endParaRPr>
        </a:p>
      </dgm:t>
    </dgm:pt>
    <dgm:pt modelId="{9C9A76AF-4102-4013-87A7-687C6D0F95BF}">
      <dgm:prSet/>
      <dgm:spPr/>
      <dgm:t>
        <a:bodyPr/>
        <a:lstStyle/>
        <a:p>
          <a:r>
            <a:rPr lang="es-EC">
              <a:solidFill>
                <a:schemeClr val="tx1"/>
              </a:solidFill>
            </a:rPr>
            <a:t>Métodos de investigación aplicada propios de su profesión</a:t>
          </a:r>
          <a:endParaRPr lang="es-EC" dirty="0">
            <a:solidFill>
              <a:schemeClr val="tx1"/>
            </a:solidFill>
          </a:endParaRPr>
        </a:p>
      </dgm:t>
    </dgm:pt>
    <dgm:pt modelId="{E35BA15C-DE1B-4754-9A6B-D8AC93EB1F82}" type="sibTrans" cxnId="{2A7F4A4C-2D05-45D3-828D-43DC21991D9C}">
      <dgm:prSet/>
      <dgm:spPr/>
      <dgm:t>
        <a:bodyPr/>
        <a:lstStyle/>
        <a:p>
          <a:endParaRPr lang="es-EC">
            <a:solidFill>
              <a:schemeClr val="tx1"/>
            </a:solidFill>
          </a:endParaRPr>
        </a:p>
      </dgm:t>
    </dgm:pt>
    <dgm:pt modelId="{0056EB16-662F-49B4-BC8C-479D0C4A4F2A}" type="parTrans" cxnId="{2A7F4A4C-2D05-45D3-828D-43DC21991D9C}">
      <dgm:prSet/>
      <dgm:spPr/>
      <dgm:t>
        <a:bodyPr/>
        <a:lstStyle/>
        <a:p>
          <a:endParaRPr lang="es-EC">
            <a:solidFill>
              <a:schemeClr val="tx1"/>
            </a:solidFill>
          </a:endParaRPr>
        </a:p>
      </dgm:t>
    </dgm:pt>
    <dgm:pt modelId="{84405A33-056D-4987-B420-5E999D48E816}">
      <dgm:prSet/>
      <dgm:spPr/>
      <dgm:t>
        <a:bodyPr/>
        <a:lstStyle/>
        <a:p>
          <a:r>
            <a:rPr lang="es-EC">
              <a:solidFill>
                <a:schemeClr val="tx1"/>
              </a:solidFill>
            </a:rPr>
            <a:t>Desarrollo del trabajo de titulación</a:t>
          </a:r>
          <a:endParaRPr lang="es-EC" dirty="0">
            <a:solidFill>
              <a:schemeClr val="tx1"/>
            </a:solidFill>
          </a:endParaRPr>
        </a:p>
      </dgm:t>
    </dgm:pt>
    <dgm:pt modelId="{DF6E386B-C491-455B-83F2-53A96E48C8E4}" type="parTrans" cxnId="{16FFFAC9-F522-467B-8261-7A8B51725632}">
      <dgm:prSet/>
      <dgm:spPr/>
      <dgm:t>
        <a:bodyPr/>
        <a:lstStyle/>
        <a:p>
          <a:endParaRPr lang="es-EC">
            <a:solidFill>
              <a:schemeClr val="tx1"/>
            </a:solidFill>
          </a:endParaRPr>
        </a:p>
      </dgm:t>
    </dgm:pt>
    <dgm:pt modelId="{2354DDB7-1DBF-42E0-B729-EF4FCABAEC92}" type="sibTrans" cxnId="{16FFFAC9-F522-467B-8261-7A8B51725632}">
      <dgm:prSet/>
      <dgm:spPr/>
      <dgm:t>
        <a:bodyPr/>
        <a:lstStyle/>
        <a:p>
          <a:endParaRPr lang="es-EC">
            <a:solidFill>
              <a:schemeClr val="tx1"/>
            </a:solidFill>
          </a:endParaRPr>
        </a:p>
      </dgm:t>
    </dgm:pt>
    <dgm:pt modelId="{91095376-6602-430C-BFF3-D84C3CE9CDA3}">
      <dgm:prSet/>
      <dgm:spPr/>
      <dgm:t>
        <a:bodyPr/>
        <a:lstStyle/>
        <a:p>
          <a:r>
            <a:rPr lang="es-EC">
              <a:solidFill>
                <a:schemeClr val="tx1"/>
              </a:solidFill>
            </a:rPr>
            <a:t>Ejecución e investigación de diferentes áreas de auditoría con enfoque de riesgos.</a:t>
          </a:r>
          <a:endParaRPr lang="es-EC" dirty="0">
            <a:solidFill>
              <a:schemeClr val="tx1"/>
            </a:solidFill>
          </a:endParaRPr>
        </a:p>
      </dgm:t>
    </dgm:pt>
    <dgm:pt modelId="{A7BE6499-AD03-4AF1-BACC-CB017F2B79AE}" type="parTrans" cxnId="{C04070B3-B86B-43EB-B6C7-98F774AD2E76}">
      <dgm:prSet/>
      <dgm:spPr/>
      <dgm:t>
        <a:bodyPr/>
        <a:lstStyle/>
        <a:p>
          <a:endParaRPr lang="es-EC">
            <a:solidFill>
              <a:schemeClr val="tx1"/>
            </a:solidFill>
          </a:endParaRPr>
        </a:p>
      </dgm:t>
    </dgm:pt>
    <dgm:pt modelId="{D54B393E-C00E-4EB3-9BF5-EEB3BF97A324}" type="sibTrans" cxnId="{C04070B3-B86B-43EB-B6C7-98F774AD2E76}">
      <dgm:prSet/>
      <dgm:spPr/>
      <dgm:t>
        <a:bodyPr/>
        <a:lstStyle/>
        <a:p>
          <a:endParaRPr lang="es-EC">
            <a:solidFill>
              <a:schemeClr val="tx1"/>
            </a:solidFill>
          </a:endParaRPr>
        </a:p>
      </dgm:t>
    </dgm:pt>
    <dgm:pt modelId="{8118950D-D7B9-4DC2-A0D8-E25212E611E8}" type="pres">
      <dgm:prSet presAssocID="{B98D81F4-420F-4BCB-B1F1-47D4B35E64A6}" presName="Name0" presStyleCnt="0">
        <dgm:presLayoutVars>
          <dgm:dir/>
          <dgm:animLvl val="lvl"/>
          <dgm:resizeHandles val="exact"/>
        </dgm:presLayoutVars>
      </dgm:prSet>
      <dgm:spPr/>
      <dgm:t>
        <a:bodyPr/>
        <a:lstStyle/>
        <a:p>
          <a:endParaRPr lang="es-EC"/>
        </a:p>
      </dgm:t>
    </dgm:pt>
    <dgm:pt modelId="{A59A8794-C6D2-44B0-91F1-2415614BB4E7}" type="pres">
      <dgm:prSet presAssocID="{A4C70620-7997-4AE7-9CC4-BBA8860C07BC}" presName="vertFlow" presStyleCnt="0"/>
      <dgm:spPr/>
    </dgm:pt>
    <dgm:pt modelId="{01021D4B-100C-4887-BD8E-0DA9085BB723}" type="pres">
      <dgm:prSet presAssocID="{A4C70620-7997-4AE7-9CC4-BBA8860C07BC}" presName="header" presStyleLbl="node1" presStyleIdx="0" presStyleCnt="3"/>
      <dgm:spPr/>
      <dgm:t>
        <a:bodyPr/>
        <a:lstStyle/>
        <a:p>
          <a:endParaRPr lang="es-EC"/>
        </a:p>
      </dgm:t>
    </dgm:pt>
    <dgm:pt modelId="{BFD3478D-55B0-4FCE-837F-78059170D18E}" type="pres">
      <dgm:prSet presAssocID="{8E38AE90-CE78-45E2-B26E-D488863CA637}" presName="parTrans" presStyleLbl="sibTrans2D1" presStyleIdx="0" presStyleCnt="9"/>
      <dgm:spPr/>
      <dgm:t>
        <a:bodyPr/>
        <a:lstStyle/>
        <a:p>
          <a:endParaRPr lang="es-EC"/>
        </a:p>
      </dgm:t>
    </dgm:pt>
    <dgm:pt modelId="{F9F9E0E0-0517-432B-A067-32346FCEC86B}" type="pres">
      <dgm:prSet presAssocID="{3B2E0FCB-5A15-46BC-93DC-379C4A74EABF}" presName="child" presStyleLbl="alignAccFollowNode1" presStyleIdx="0" presStyleCnt="9">
        <dgm:presLayoutVars>
          <dgm:chMax val="0"/>
          <dgm:bulletEnabled val="1"/>
        </dgm:presLayoutVars>
      </dgm:prSet>
      <dgm:spPr/>
      <dgm:t>
        <a:bodyPr/>
        <a:lstStyle/>
        <a:p>
          <a:endParaRPr lang="es-EC"/>
        </a:p>
      </dgm:t>
    </dgm:pt>
    <dgm:pt modelId="{69BEE060-7476-410D-B901-4C8887BF7F7A}" type="pres">
      <dgm:prSet presAssocID="{3403789F-E1D8-41B9-9E8C-BF058928282C}" presName="sibTrans" presStyleLbl="sibTrans2D1" presStyleIdx="1" presStyleCnt="9"/>
      <dgm:spPr/>
      <dgm:t>
        <a:bodyPr/>
        <a:lstStyle/>
        <a:p>
          <a:endParaRPr lang="es-EC"/>
        </a:p>
      </dgm:t>
    </dgm:pt>
    <dgm:pt modelId="{55FDEDB7-A0AA-4790-92EA-108B773EE2B1}" type="pres">
      <dgm:prSet presAssocID="{5646AA6A-33A3-477D-876E-F1662DED095B}" presName="child" presStyleLbl="alignAccFollowNode1" presStyleIdx="1" presStyleCnt="9">
        <dgm:presLayoutVars>
          <dgm:chMax val="0"/>
          <dgm:bulletEnabled val="1"/>
        </dgm:presLayoutVars>
      </dgm:prSet>
      <dgm:spPr/>
      <dgm:t>
        <a:bodyPr/>
        <a:lstStyle/>
        <a:p>
          <a:endParaRPr lang="es-EC"/>
        </a:p>
      </dgm:t>
    </dgm:pt>
    <dgm:pt modelId="{8DCAFBEE-ABD7-480F-8E3C-2AA2778F16EF}" type="pres">
      <dgm:prSet presAssocID="{1AE45DD2-4DC8-4125-9C0F-6807ACE339B5}" presName="sibTrans" presStyleLbl="sibTrans2D1" presStyleIdx="2" presStyleCnt="9"/>
      <dgm:spPr/>
      <dgm:t>
        <a:bodyPr/>
        <a:lstStyle/>
        <a:p>
          <a:endParaRPr lang="es-EC"/>
        </a:p>
      </dgm:t>
    </dgm:pt>
    <dgm:pt modelId="{B797D655-784B-48BF-A8F4-DA567AFB5567}" type="pres">
      <dgm:prSet presAssocID="{1A2E71B3-8BF9-4641-8CDD-CF228BBDB57E}" presName="child" presStyleLbl="alignAccFollowNode1" presStyleIdx="2" presStyleCnt="9">
        <dgm:presLayoutVars>
          <dgm:chMax val="0"/>
          <dgm:bulletEnabled val="1"/>
        </dgm:presLayoutVars>
      </dgm:prSet>
      <dgm:spPr/>
      <dgm:t>
        <a:bodyPr/>
        <a:lstStyle/>
        <a:p>
          <a:endParaRPr lang="es-EC"/>
        </a:p>
      </dgm:t>
    </dgm:pt>
    <dgm:pt modelId="{DE2EEB60-73B5-4B46-8276-143CBF178B43}" type="pres">
      <dgm:prSet presAssocID="{A4C70620-7997-4AE7-9CC4-BBA8860C07BC}" presName="hSp" presStyleCnt="0"/>
      <dgm:spPr/>
    </dgm:pt>
    <dgm:pt modelId="{EB7157CE-6180-40CE-8704-70A1B11F8F10}" type="pres">
      <dgm:prSet presAssocID="{5AFE4B66-B58D-44C6-944C-27EA3DA761D6}" presName="vertFlow" presStyleCnt="0"/>
      <dgm:spPr/>
    </dgm:pt>
    <dgm:pt modelId="{54726620-3A6D-45A5-89B1-27B93B9FC36A}" type="pres">
      <dgm:prSet presAssocID="{5AFE4B66-B58D-44C6-944C-27EA3DA761D6}" presName="header" presStyleLbl="node1" presStyleIdx="1" presStyleCnt="3"/>
      <dgm:spPr/>
      <dgm:t>
        <a:bodyPr/>
        <a:lstStyle/>
        <a:p>
          <a:endParaRPr lang="es-EC"/>
        </a:p>
      </dgm:t>
    </dgm:pt>
    <dgm:pt modelId="{38198F93-3C43-4EDB-991C-D70E7BBD9327}" type="pres">
      <dgm:prSet presAssocID="{F0A96110-B849-4108-85EE-3B4E2A14D8F4}" presName="parTrans" presStyleLbl="sibTrans2D1" presStyleIdx="3" presStyleCnt="9"/>
      <dgm:spPr/>
      <dgm:t>
        <a:bodyPr/>
        <a:lstStyle/>
        <a:p>
          <a:endParaRPr lang="es-EC"/>
        </a:p>
      </dgm:t>
    </dgm:pt>
    <dgm:pt modelId="{F2EA3E48-187A-48E1-A52B-D964881EDE15}" type="pres">
      <dgm:prSet presAssocID="{0D2F3327-D16F-42D7-B891-512ECAE23BEB}" presName="child" presStyleLbl="alignAccFollowNode1" presStyleIdx="3" presStyleCnt="9">
        <dgm:presLayoutVars>
          <dgm:chMax val="0"/>
          <dgm:bulletEnabled val="1"/>
        </dgm:presLayoutVars>
      </dgm:prSet>
      <dgm:spPr/>
      <dgm:t>
        <a:bodyPr/>
        <a:lstStyle/>
        <a:p>
          <a:endParaRPr lang="es-EC"/>
        </a:p>
      </dgm:t>
    </dgm:pt>
    <dgm:pt modelId="{1DACDF38-CAF5-4786-8A79-9CB0F2250B38}" type="pres">
      <dgm:prSet presAssocID="{63A59B59-42DA-4C5A-B3ED-AC9CD846E283}" presName="sibTrans" presStyleLbl="sibTrans2D1" presStyleIdx="4" presStyleCnt="9"/>
      <dgm:spPr/>
      <dgm:t>
        <a:bodyPr/>
        <a:lstStyle/>
        <a:p>
          <a:endParaRPr lang="es-EC"/>
        </a:p>
      </dgm:t>
    </dgm:pt>
    <dgm:pt modelId="{DFB3F938-AA3A-453B-A815-E4A759321054}" type="pres">
      <dgm:prSet presAssocID="{48BBB06A-C97D-4661-95F8-522E4DF68EEF}" presName="child" presStyleLbl="alignAccFollowNode1" presStyleIdx="4" presStyleCnt="9">
        <dgm:presLayoutVars>
          <dgm:chMax val="0"/>
          <dgm:bulletEnabled val="1"/>
        </dgm:presLayoutVars>
      </dgm:prSet>
      <dgm:spPr/>
      <dgm:t>
        <a:bodyPr/>
        <a:lstStyle/>
        <a:p>
          <a:endParaRPr lang="es-EC"/>
        </a:p>
      </dgm:t>
    </dgm:pt>
    <dgm:pt modelId="{6F0DBDAE-EBB7-486E-AF99-7AD46B349E8E}" type="pres">
      <dgm:prSet presAssocID="{79903918-51DF-49CD-A985-93718AE8B9AF}" presName="sibTrans" presStyleLbl="sibTrans2D1" presStyleIdx="5" presStyleCnt="9"/>
      <dgm:spPr/>
      <dgm:t>
        <a:bodyPr/>
        <a:lstStyle/>
        <a:p>
          <a:endParaRPr lang="es-EC"/>
        </a:p>
      </dgm:t>
    </dgm:pt>
    <dgm:pt modelId="{B2EC7B4A-BABA-4E8F-9ACA-40734720D2F3}" type="pres">
      <dgm:prSet presAssocID="{332EC04B-2D65-4F78-9757-FD0B59719650}" presName="child" presStyleLbl="alignAccFollowNode1" presStyleIdx="5" presStyleCnt="9">
        <dgm:presLayoutVars>
          <dgm:chMax val="0"/>
          <dgm:bulletEnabled val="1"/>
        </dgm:presLayoutVars>
      </dgm:prSet>
      <dgm:spPr/>
      <dgm:t>
        <a:bodyPr/>
        <a:lstStyle/>
        <a:p>
          <a:endParaRPr lang="es-EC"/>
        </a:p>
      </dgm:t>
    </dgm:pt>
    <dgm:pt modelId="{59CFB7C0-8E46-44A7-9F72-8863DD9537C8}" type="pres">
      <dgm:prSet presAssocID="{5AFE4B66-B58D-44C6-944C-27EA3DA761D6}" presName="hSp" presStyleCnt="0"/>
      <dgm:spPr/>
    </dgm:pt>
    <dgm:pt modelId="{BECC6F2C-A572-40F8-9129-812D23A182C3}" type="pres">
      <dgm:prSet presAssocID="{70D03EF2-9D33-4ABF-A0EC-B7C4EB55ACBC}" presName="vertFlow" presStyleCnt="0"/>
      <dgm:spPr/>
    </dgm:pt>
    <dgm:pt modelId="{8CCAD860-64DB-4B17-B6AA-6BB603740224}" type="pres">
      <dgm:prSet presAssocID="{70D03EF2-9D33-4ABF-A0EC-B7C4EB55ACBC}" presName="header" presStyleLbl="node1" presStyleIdx="2" presStyleCnt="3"/>
      <dgm:spPr/>
      <dgm:t>
        <a:bodyPr/>
        <a:lstStyle/>
        <a:p>
          <a:endParaRPr lang="es-EC"/>
        </a:p>
      </dgm:t>
    </dgm:pt>
    <dgm:pt modelId="{BD99129D-C98E-48BE-888A-FF7461A85668}" type="pres">
      <dgm:prSet presAssocID="{0056EB16-662F-49B4-BC8C-479D0C4A4F2A}" presName="parTrans" presStyleLbl="sibTrans2D1" presStyleIdx="6" presStyleCnt="9"/>
      <dgm:spPr/>
      <dgm:t>
        <a:bodyPr/>
        <a:lstStyle/>
        <a:p>
          <a:endParaRPr lang="es-EC"/>
        </a:p>
      </dgm:t>
    </dgm:pt>
    <dgm:pt modelId="{ACB474E5-83AB-4511-BC6D-42F6418A3177}" type="pres">
      <dgm:prSet presAssocID="{9C9A76AF-4102-4013-87A7-687C6D0F95BF}" presName="child" presStyleLbl="alignAccFollowNode1" presStyleIdx="6" presStyleCnt="9">
        <dgm:presLayoutVars>
          <dgm:chMax val="0"/>
          <dgm:bulletEnabled val="1"/>
        </dgm:presLayoutVars>
      </dgm:prSet>
      <dgm:spPr/>
      <dgm:t>
        <a:bodyPr/>
        <a:lstStyle/>
        <a:p>
          <a:endParaRPr lang="es-EC"/>
        </a:p>
      </dgm:t>
    </dgm:pt>
    <dgm:pt modelId="{07DC3FE9-91DB-4549-9D16-F2BBDD3CFF82}" type="pres">
      <dgm:prSet presAssocID="{E35BA15C-DE1B-4754-9A6B-D8AC93EB1F82}" presName="sibTrans" presStyleLbl="sibTrans2D1" presStyleIdx="7" presStyleCnt="9"/>
      <dgm:spPr/>
      <dgm:t>
        <a:bodyPr/>
        <a:lstStyle/>
        <a:p>
          <a:endParaRPr lang="es-EC"/>
        </a:p>
      </dgm:t>
    </dgm:pt>
    <dgm:pt modelId="{6393260F-6BDB-40E8-B837-DE3080F94E1F}" type="pres">
      <dgm:prSet presAssocID="{84405A33-056D-4987-B420-5E999D48E816}" presName="child" presStyleLbl="alignAccFollowNode1" presStyleIdx="7" presStyleCnt="9">
        <dgm:presLayoutVars>
          <dgm:chMax val="0"/>
          <dgm:bulletEnabled val="1"/>
        </dgm:presLayoutVars>
      </dgm:prSet>
      <dgm:spPr/>
      <dgm:t>
        <a:bodyPr/>
        <a:lstStyle/>
        <a:p>
          <a:endParaRPr lang="es-EC"/>
        </a:p>
      </dgm:t>
    </dgm:pt>
    <dgm:pt modelId="{417E2C2A-2F51-4C43-9339-03B05D8197F5}" type="pres">
      <dgm:prSet presAssocID="{2354DDB7-1DBF-42E0-B729-EF4FCABAEC92}" presName="sibTrans" presStyleLbl="sibTrans2D1" presStyleIdx="8" presStyleCnt="9"/>
      <dgm:spPr/>
      <dgm:t>
        <a:bodyPr/>
        <a:lstStyle/>
        <a:p>
          <a:endParaRPr lang="es-EC"/>
        </a:p>
      </dgm:t>
    </dgm:pt>
    <dgm:pt modelId="{DB3934EB-1A53-418E-AF54-412436E7D1AD}" type="pres">
      <dgm:prSet presAssocID="{91095376-6602-430C-BFF3-D84C3CE9CDA3}" presName="child" presStyleLbl="alignAccFollowNode1" presStyleIdx="8" presStyleCnt="9">
        <dgm:presLayoutVars>
          <dgm:chMax val="0"/>
          <dgm:bulletEnabled val="1"/>
        </dgm:presLayoutVars>
      </dgm:prSet>
      <dgm:spPr/>
      <dgm:t>
        <a:bodyPr/>
        <a:lstStyle/>
        <a:p>
          <a:endParaRPr lang="es-EC"/>
        </a:p>
      </dgm:t>
    </dgm:pt>
  </dgm:ptLst>
  <dgm:cxnLst>
    <dgm:cxn modelId="{0C56A889-C2C6-4CD8-AEA6-52DBBE01A53C}" type="presOf" srcId="{2354DDB7-1DBF-42E0-B729-EF4FCABAEC92}" destId="{417E2C2A-2F51-4C43-9339-03B05D8197F5}" srcOrd="0" destOrd="0" presId="urn:microsoft.com/office/officeart/2005/8/layout/lProcess1"/>
    <dgm:cxn modelId="{C0B883D7-A82E-44A6-BAD2-402A7C1BD39A}" srcId="{5AFE4B66-B58D-44C6-944C-27EA3DA761D6}" destId="{0D2F3327-D16F-42D7-B891-512ECAE23BEB}" srcOrd="0" destOrd="0" parTransId="{F0A96110-B849-4108-85EE-3B4E2A14D8F4}" sibTransId="{63A59B59-42DA-4C5A-B3ED-AC9CD846E283}"/>
    <dgm:cxn modelId="{9293E692-3BC4-495E-B489-D73118CD4F27}" type="presOf" srcId="{70D03EF2-9D33-4ABF-A0EC-B7C4EB55ACBC}" destId="{8CCAD860-64DB-4B17-B6AA-6BB603740224}" srcOrd="0" destOrd="0" presId="urn:microsoft.com/office/officeart/2005/8/layout/lProcess1"/>
    <dgm:cxn modelId="{25C0EBD5-CF94-48DF-9D0A-380A71DB3152}" srcId="{5AFE4B66-B58D-44C6-944C-27EA3DA761D6}" destId="{332EC04B-2D65-4F78-9757-FD0B59719650}" srcOrd="2" destOrd="0" parTransId="{7765911B-8E8C-4270-9EF1-80B3A084DFC4}" sibTransId="{6671E1D0-33A5-44DC-B8EC-42C8DDFAA261}"/>
    <dgm:cxn modelId="{16FFFAC9-F522-467B-8261-7A8B51725632}" srcId="{70D03EF2-9D33-4ABF-A0EC-B7C4EB55ACBC}" destId="{84405A33-056D-4987-B420-5E999D48E816}" srcOrd="1" destOrd="0" parTransId="{DF6E386B-C491-455B-83F2-53A96E48C8E4}" sibTransId="{2354DDB7-1DBF-42E0-B729-EF4FCABAEC92}"/>
    <dgm:cxn modelId="{0A6D4E55-ACE0-4FCE-A784-876148218B27}" srcId="{B98D81F4-420F-4BCB-B1F1-47D4B35E64A6}" destId="{A4C70620-7997-4AE7-9CC4-BBA8860C07BC}" srcOrd="0" destOrd="0" parTransId="{F26D740D-06AC-4BFE-9959-B49DB4FE0005}" sibTransId="{B90D8BCB-FD67-48E7-AD09-736B3ED929CD}"/>
    <dgm:cxn modelId="{EC73930F-60A5-4CC1-8BCB-F08CE47F2A4F}" type="presOf" srcId="{3B2E0FCB-5A15-46BC-93DC-379C4A74EABF}" destId="{F9F9E0E0-0517-432B-A067-32346FCEC86B}" srcOrd="0" destOrd="0" presId="urn:microsoft.com/office/officeart/2005/8/layout/lProcess1"/>
    <dgm:cxn modelId="{46F9D354-2220-4743-87BF-D4912859FC83}" type="presOf" srcId="{A4C70620-7997-4AE7-9CC4-BBA8860C07BC}" destId="{01021D4B-100C-4887-BD8E-0DA9085BB723}" srcOrd="0" destOrd="0" presId="urn:microsoft.com/office/officeart/2005/8/layout/lProcess1"/>
    <dgm:cxn modelId="{762F9B09-F8E8-40C8-A0F8-E09706105BF1}" type="presOf" srcId="{B98D81F4-420F-4BCB-B1F1-47D4B35E64A6}" destId="{8118950D-D7B9-4DC2-A0D8-E25212E611E8}" srcOrd="0" destOrd="0" presId="urn:microsoft.com/office/officeart/2005/8/layout/lProcess1"/>
    <dgm:cxn modelId="{0622E00C-12BE-4888-B46F-54CAF950F8E2}" type="presOf" srcId="{5AFE4B66-B58D-44C6-944C-27EA3DA761D6}" destId="{54726620-3A6D-45A5-89B1-27B93B9FC36A}" srcOrd="0" destOrd="0" presId="urn:microsoft.com/office/officeart/2005/8/layout/lProcess1"/>
    <dgm:cxn modelId="{EB739936-980B-4034-907E-E222F5F201BA}" type="presOf" srcId="{3403789F-E1D8-41B9-9E8C-BF058928282C}" destId="{69BEE060-7476-410D-B901-4C8887BF7F7A}" srcOrd="0" destOrd="0" presId="urn:microsoft.com/office/officeart/2005/8/layout/lProcess1"/>
    <dgm:cxn modelId="{7BFD604A-B532-45FC-A66E-0FA55F7D1C9B}" srcId="{5AFE4B66-B58D-44C6-944C-27EA3DA761D6}" destId="{48BBB06A-C97D-4661-95F8-522E4DF68EEF}" srcOrd="1" destOrd="0" parTransId="{B5A23EFF-94AA-410F-93B0-C47A78CEA912}" sibTransId="{79903918-51DF-49CD-A985-93718AE8B9AF}"/>
    <dgm:cxn modelId="{C7CD3E9D-062A-4C7B-9DD5-682A86CAE90C}" type="presOf" srcId="{F0A96110-B849-4108-85EE-3B4E2A14D8F4}" destId="{38198F93-3C43-4EDB-991C-D70E7BBD9327}" srcOrd="0" destOrd="0" presId="urn:microsoft.com/office/officeart/2005/8/layout/lProcess1"/>
    <dgm:cxn modelId="{7F7E68AD-E6DC-4EB8-A301-27F5E887BFAB}" srcId="{B98D81F4-420F-4BCB-B1F1-47D4B35E64A6}" destId="{5AFE4B66-B58D-44C6-944C-27EA3DA761D6}" srcOrd="1" destOrd="0" parTransId="{4116B330-71F6-4760-A9B2-824A44E7A82C}" sibTransId="{8AAF40A2-B95E-4B66-8B9D-936DB9A16C78}"/>
    <dgm:cxn modelId="{55235A4D-8E6B-429A-B93A-C97FC9CC74BA}" srcId="{A4C70620-7997-4AE7-9CC4-BBA8860C07BC}" destId="{1A2E71B3-8BF9-4641-8CDD-CF228BBDB57E}" srcOrd="2" destOrd="0" parTransId="{EB43A3F6-C1FC-49E9-9D82-ABE83DEBB0A7}" sibTransId="{170234F1-D92C-4D9B-B5FE-297C5132ACB4}"/>
    <dgm:cxn modelId="{ADDE56F3-225F-4C11-87E1-A8E5DBF2FA3A}" type="presOf" srcId="{8E38AE90-CE78-45E2-B26E-D488863CA637}" destId="{BFD3478D-55B0-4FCE-837F-78059170D18E}" srcOrd="0" destOrd="0" presId="urn:microsoft.com/office/officeart/2005/8/layout/lProcess1"/>
    <dgm:cxn modelId="{C04070B3-B86B-43EB-B6C7-98F774AD2E76}" srcId="{70D03EF2-9D33-4ABF-A0EC-B7C4EB55ACBC}" destId="{91095376-6602-430C-BFF3-D84C3CE9CDA3}" srcOrd="2" destOrd="0" parTransId="{A7BE6499-AD03-4AF1-BACC-CB017F2B79AE}" sibTransId="{D54B393E-C00E-4EB3-9BF5-EEB3BF97A324}"/>
    <dgm:cxn modelId="{0FEE1E29-CD6E-472A-90B7-8053687942BE}" type="presOf" srcId="{1AE45DD2-4DC8-4125-9C0F-6807ACE339B5}" destId="{8DCAFBEE-ABD7-480F-8E3C-2AA2778F16EF}" srcOrd="0" destOrd="0" presId="urn:microsoft.com/office/officeart/2005/8/layout/lProcess1"/>
    <dgm:cxn modelId="{D71D1F3D-4350-4A3D-A714-42BE1AFA9901}" type="presOf" srcId="{9C9A76AF-4102-4013-87A7-687C6D0F95BF}" destId="{ACB474E5-83AB-4511-BC6D-42F6418A3177}" srcOrd="0" destOrd="0" presId="urn:microsoft.com/office/officeart/2005/8/layout/lProcess1"/>
    <dgm:cxn modelId="{71ABFCD2-DFE6-42C0-8010-B606A50E16D8}" type="presOf" srcId="{E35BA15C-DE1B-4754-9A6B-D8AC93EB1F82}" destId="{07DC3FE9-91DB-4549-9D16-F2BBDD3CFF82}" srcOrd="0" destOrd="0" presId="urn:microsoft.com/office/officeart/2005/8/layout/lProcess1"/>
    <dgm:cxn modelId="{2A7F4A4C-2D05-45D3-828D-43DC21991D9C}" srcId="{70D03EF2-9D33-4ABF-A0EC-B7C4EB55ACBC}" destId="{9C9A76AF-4102-4013-87A7-687C6D0F95BF}" srcOrd="0" destOrd="0" parTransId="{0056EB16-662F-49B4-BC8C-479D0C4A4F2A}" sibTransId="{E35BA15C-DE1B-4754-9A6B-D8AC93EB1F82}"/>
    <dgm:cxn modelId="{FCE69122-ED5F-4E64-85B3-C4BCF0942854}" type="presOf" srcId="{332EC04B-2D65-4F78-9757-FD0B59719650}" destId="{B2EC7B4A-BABA-4E8F-9ACA-40734720D2F3}" srcOrd="0" destOrd="0" presId="urn:microsoft.com/office/officeart/2005/8/layout/lProcess1"/>
    <dgm:cxn modelId="{215F0AED-04CF-436E-AA19-9DF43BC90B9F}" type="presOf" srcId="{48BBB06A-C97D-4661-95F8-522E4DF68EEF}" destId="{DFB3F938-AA3A-453B-A815-E4A759321054}" srcOrd="0" destOrd="0" presId="urn:microsoft.com/office/officeart/2005/8/layout/lProcess1"/>
    <dgm:cxn modelId="{66DC0878-78FB-4BB7-8511-554CE6047ECA}" type="presOf" srcId="{0056EB16-662F-49B4-BC8C-479D0C4A4F2A}" destId="{BD99129D-C98E-48BE-888A-FF7461A85668}" srcOrd="0" destOrd="0" presId="urn:microsoft.com/office/officeart/2005/8/layout/lProcess1"/>
    <dgm:cxn modelId="{4FA821F2-C668-46C5-9236-DDB53743ACAF}" type="presOf" srcId="{84405A33-056D-4987-B420-5E999D48E816}" destId="{6393260F-6BDB-40E8-B837-DE3080F94E1F}" srcOrd="0" destOrd="0" presId="urn:microsoft.com/office/officeart/2005/8/layout/lProcess1"/>
    <dgm:cxn modelId="{743B98F7-6EA3-42A7-BCBC-218BDF3F68B1}" srcId="{B98D81F4-420F-4BCB-B1F1-47D4B35E64A6}" destId="{70D03EF2-9D33-4ABF-A0EC-B7C4EB55ACBC}" srcOrd="2" destOrd="0" parTransId="{82F380E3-2CDD-43C2-9845-C47D2B3BAE4F}" sibTransId="{8500273F-2126-4FD1-A90E-904E405C9095}"/>
    <dgm:cxn modelId="{A0F64344-51F9-493F-868F-D66361BE36B3}" type="presOf" srcId="{5646AA6A-33A3-477D-876E-F1662DED095B}" destId="{55FDEDB7-A0AA-4790-92EA-108B773EE2B1}" srcOrd="0" destOrd="0" presId="urn:microsoft.com/office/officeart/2005/8/layout/lProcess1"/>
    <dgm:cxn modelId="{734746E2-5E30-4077-8638-3A6096F2692A}" type="presOf" srcId="{79903918-51DF-49CD-A985-93718AE8B9AF}" destId="{6F0DBDAE-EBB7-486E-AF99-7AD46B349E8E}" srcOrd="0" destOrd="0" presId="urn:microsoft.com/office/officeart/2005/8/layout/lProcess1"/>
    <dgm:cxn modelId="{B432E2E1-F3A5-4F84-9C72-0C976587F132}" srcId="{A4C70620-7997-4AE7-9CC4-BBA8860C07BC}" destId="{5646AA6A-33A3-477D-876E-F1662DED095B}" srcOrd="1" destOrd="0" parTransId="{7CD3EE2E-0E0C-4EF7-A3CC-9F1E5DE11581}" sibTransId="{1AE45DD2-4DC8-4125-9C0F-6807ACE339B5}"/>
    <dgm:cxn modelId="{4F3B466B-37B7-4E84-96AB-36E548C3DC1F}" srcId="{A4C70620-7997-4AE7-9CC4-BBA8860C07BC}" destId="{3B2E0FCB-5A15-46BC-93DC-379C4A74EABF}" srcOrd="0" destOrd="0" parTransId="{8E38AE90-CE78-45E2-B26E-D488863CA637}" sibTransId="{3403789F-E1D8-41B9-9E8C-BF058928282C}"/>
    <dgm:cxn modelId="{0EFE0A60-A724-43D4-9678-C0A18ACC9C96}" type="presOf" srcId="{63A59B59-42DA-4C5A-B3ED-AC9CD846E283}" destId="{1DACDF38-CAF5-4786-8A79-9CB0F2250B38}" srcOrd="0" destOrd="0" presId="urn:microsoft.com/office/officeart/2005/8/layout/lProcess1"/>
    <dgm:cxn modelId="{E30CC772-1D2D-49B3-921E-57EF756109EE}" type="presOf" srcId="{1A2E71B3-8BF9-4641-8CDD-CF228BBDB57E}" destId="{B797D655-784B-48BF-A8F4-DA567AFB5567}" srcOrd="0" destOrd="0" presId="urn:microsoft.com/office/officeart/2005/8/layout/lProcess1"/>
    <dgm:cxn modelId="{CA294400-EFF2-4AA6-8490-CFD7F65E2C8D}" type="presOf" srcId="{0D2F3327-D16F-42D7-B891-512ECAE23BEB}" destId="{F2EA3E48-187A-48E1-A52B-D964881EDE15}" srcOrd="0" destOrd="0" presId="urn:microsoft.com/office/officeart/2005/8/layout/lProcess1"/>
    <dgm:cxn modelId="{F78637F8-3B88-471C-8D2A-CDB3EA68FA51}" type="presOf" srcId="{91095376-6602-430C-BFF3-D84C3CE9CDA3}" destId="{DB3934EB-1A53-418E-AF54-412436E7D1AD}" srcOrd="0" destOrd="0" presId="urn:microsoft.com/office/officeart/2005/8/layout/lProcess1"/>
    <dgm:cxn modelId="{3D94D89B-E0E6-4B06-8771-E1A974E97BC0}" type="presParOf" srcId="{8118950D-D7B9-4DC2-A0D8-E25212E611E8}" destId="{A59A8794-C6D2-44B0-91F1-2415614BB4E7}" srcOrd="0" destOrd="0" presId="urn:microsoft.com/office/officeart/2005/8/layout/lProcess1"/>
    <dgm:cxn modelId="{BD1582F2-B93D-4038-A17B-6CE5F2EAB478}" type="presParOf" srcId="{A59A8794-C6D2-44B0-91F1-2415614BB4E7}" destId="{01021D4B-100C-4887-BD8E-0DA9085BB723}" srcOrd="0" destOrd="0" presId="urn:microsoft.com/office/officeart/2005/8/layout/lProcess1"/>
    <dgm:cxn modelId="{D7E27071-AF24-4FB0-BAD4-05FD9D6F1322}" type="presParOf" srcId="{A59A8794-C6D2-44B0-91F1-2415614BB4E7}" destId="{BFD3478D-55B0-4FCE-837F-78059170D18E}" srcOrd="1" destOrd="0" presId="urn:microsoft.com/office/officeart/2005/8/layout/lProcess1"/>
    <dgm:cxn modelId="{867038E5-C978-47F7-AF6E-51328EF17513}" type="presParOf" srcId="{A59A8794-C6D2-44B0-91F1-2415614BB4E7}" destId="{F9F9E0E0-0517-432B-A067-32346FCEC86B}" srcOrd="2" destOrd="0" presId="urn:microsoft.com/office/officeart/2005/8/layout/lProcess1"/>
    <dgm:cxn modelId="{E4FA1D81-469E-4725-829A-AA4729678444}" type="presParOf" srcId="{A59A8794-C6D2-44B0-91F1-2415614BB4E7}" destId="{69BEE060-7476-410D-B901-4C8887BF7F7A}" srcOrd="3" destOrd="0" presId="urn:microsoft.com/office/officeart/2005/8/layout/lProcess1"/>
    <dgm:cxn modelId="{540D05CC-C233-48E0-835B-666D9AA12B7A}" type="presParOf" srcId="{A59A8794-C6D2-44B0-91F1-2415614BB4E7}" destId="{55FDEDB7-A0AA-4790-92EA-108B773EE2B1}" srcOrd="4" destOrd="0" presId="urn:microsoft.com/office/officeart/2005/8/layout/lProcess1"/>
    <dgm:cxn modelId="{B0FE54B8-99CF-490E-B0E9-11AF0CAD3DE5}" type="presParOf" srcId="{A59A8794-C6D2-44B0-91F1-2415614BB4E7}" destId="{8DCAFBEE-ABD7-480F-8E3C-2AA2778F16EF}" srcOrd="5" destOrd="0" presId="urn:microsoft.com/office/officeart/2005/8/layout/lProcess1"/>
    <dgm:cxn modelId="{535B057E-409E-41B0-A6CB-956A67F27338}" type="presParOf" srcId="{A59A8794-C6D2-44B0-91F1-2415614BB4E7}" destId="{B797D655-784B-48BF-A8F4-DA567AFB5567}" srcOrd="6" destOrd="0" presId="urn:microsoft.com/office/officeart/2005/8/layout/lProcess1"/>
    <dgm:cxn modelId="{96ACFAA3-F758-401A-B24E-BF11B52D7A90}" type="presParOf" srcId="{8118950D-D7B9-4DC2-A0D8-E25212E611E8}" destId="{DE2EEB60-73B5-4B46-8276-143CBF178B43}" srcOrd="1" destOrd="0" presId="urn:microsoft.com/office/officeart/2005/8/layout/lProcess1"/>
    <dgm:cxn modelId="{1AB1361F-1C36-442E-A600-85D5D533C79C}" type="presParOf" srcId="{8118950D-D7B9-4DC2-A0D8-E25212E611E8}" destId="{EB7157CE-6180-40CE-8704-70A1B11F8F10}" srcOrd="2" destOrd="0" presId="urn:microsoft.com/office/officeart/2005/8/layout/lProcess1"/>
    <dgm:cxn modelId="{3768B0A1-98DA-48A0-B0D1-22A609C0B585}" type="presParOf" srcId="{EB7157CE-6180-40CE-8704-70A1B11F8F10}" destId="{54726620-3A6D-45A5-89B1-27B93B9FC36A}" srcOrd="0" destOrd="0" presId="urn:microsoft.com/office/officeart/2005/8/layout/lProcess1"/>
    <dgm:cxn modelId="{734BCD14-9ED4-43FA-9587-57CEBF1968E1}" type="presParOf" srcId="{EB7157CE-6180-40CE-8704-70A1B11F8F10}" destId="{38198F93-3C43-4EDB-991C-D70E7BBD9327}" srcOrd="1" destOrd="0" presId="urn:microsoft.com/office/officeart/2005/8/layout/lProcess1"/>
    <dgm:cxn modelId="{A5D7C7AA-F64A-49EE-A5A1-6F0791F75807}" type="presParOf" srcId="{EB7157CE-6180-40CE-8704-70A1B11F8F10}" destId="{F2EA3E48-187A-48E1-A52B-D964881EDE15}" srcOrd="2" destOrd="0" presId="urn:microsoft.com/office/officeart/2005/8/layout/lProcess1"/>
    <dgm:cxn modelId="{8B5C4D2C-29F7-4256-AEBA-42BCADB2473A}" type="presParOf" srcId="{EB7157CE-6180-40CE-8704-70A1B11F8F10}" destId="{1DACDF38-CAF5-4786-8A79-9CB0F2250B38}" srcOrd="3" destOrd="0" presId="urn:microsoft.com/office/officeart/2005/8/layout/lProcess1"/>
    <dgm:cxn modelId="{8B097840-033E-482E-94EF-D692AB900E37}" type="presParOf" srcId="{EB7157CE-6180-40CE-8704-70A1B11F8F10}" destId="{DFB3F938-AA3A-453B-A815-E4A759321054}" srcOrd="4" destOrd="0" presId="urn:microsoft.com/office/officeart/2005/8/layout/lProcess1"/>
    <dgm:cxn modelId="{12892895-AE30-4530-BE60-1869B9483311}" type="presParOf" srcId="{EB7157CE-6180-40CE-8704-70A1B11F8F10}" destId="{6F0DBDAE-EBB7-486E-AF99-7AD46B349E8E}" srcOrd="5" destOrd="0" presId="urn:microsoft.com/office/officeart/2005/8/layout/lProcess1"/>
    <dgm:cxn modelId="{6091C104-CD85-4F7A-B722-CD6416E3617E}" type="presParOf" srcId="{EB7157CE-6180-40CE-8704-70A1B11F8F10}" destId="{B2EC7B4A-BABA-4E8F-9ACA-40734720D2F3}" srcOrd="6" destOrd="0" presId="urn:microsoft.com/office/officeart/2005/8/layout/lProcess1"/>
    <dgm:cxn modelId="{071BB17B-920B-4E84-BAD7-BC803B83F93D}" type="presParOf" srcId="{8118950D-D7B9-4DC2-A0D8-E25212E611E8}" destId="{59CFB7C0-8E46-44A7-9F72-8863DD9537C8}" srcOrd="3" destOrd="0" presId="urn:microsoft.com/office/officeart/2005/8/layout/lProcess1"/>
    <dgm:cxn modelId="{E97375A7-6ECD-4A73-826A-717242EADE41}" type="presParOf" srcId="{8118950D-D7B9-4DC2-A0D8-E25212E611E8}" destId="{BECC6F2C-A572-40F8-9129-812D23A182C3}" srcOrd="4" destOrd="0" presId="urn:microsoft.com/office/officeart/2005/8/layout/lProcess1"/>
    <dgm:cxn modelId="{CB39B0B0-3A75-46E0-9644-0A987B338C46}" type="presParOf" srcId="{BECC6F2C-A572-40F8-9129-812D23A182C3}" destId="{8CCAD860-64DB-4B17-B6AA-6BB603740224}" srcOrd="0" destOrd="0" presId="urn:microsoft.com/office/officeart/2005/8/layout/lProcess1"/>
    <dgm:cxn modelId="{7EAB4CD7-98A9-4ECC-8D8B-3065ED6A5056}" type="presParOf" srcId="{BECC6F2C-A572-40F8-9129-812D23A182C3}" destId="{BD99129D-C98E-48BE-888A-FF7461A85668}" srcOrd="1" destOrd="0" presId="urn:microsoft.com/office/officeart/2005/8/layout/lProcess1"/>
    <dgm:cxn modelId="{F231F39B-97DC-4BC4-8F71-1E515EE6F2EC}" type="presParOf" srcId="{BECC6F2C-A572-40F8-9129-812D23A182C3}" destId="{ACB474E5-83AB-4511-BC6D-42F6418A3177}" srcOrd="2" destOrd="0" presId="urn:microsoft.com/office/officeart/2005/8/layout/lProcess1"/>
    <dgm:cxn modelId="{83F6B0E9-FE7A-4E6D-A9AD-8503733AF162}" type="presParOf" srcId="{BECC6F2C-A572-40F8-9129-812D23A182C3}" destId="{07DC3FE9-91DB-4549-9D16-F2BBDD3CFF82}" srcOrd="3" destOrd="0" presId="urn:microsoft.com/office/officeart/2005/8/layout/lProcess1"/>
    <dgm:cxn modelId="{740E7D0C-83CB-4982-867A-07483D9994B1}" type="presParOf" srcId="{BECC6F2C-A572-40F8-9129-812D23A182C3}" destId="{6393260F-6BDB-40E8-B837-DE3080F94E1F}" srcOrd="4" destOrd="0" presId="urn:microsoft.com/office/officeart/2005/8/layout/lProcess1"/>
    <dgm:cxn modelId="{1FF0FB47-3785-440F-8A6A-2CB9F564A392}" type="presParOf" srcId="{BECC6F2C-A572-40F8-9129-812D23A182C3}" destId="{417E2C2A-2F51-4C43-9339-03B05D8197F5}" srcOrd="5" destOrd="0" presId="urn:microsoft.com/office/officeart/2005/8/layout/lProcess1"/>
    <dgm:cxn modelId="{0DAE39AE-A0C7-48FE-977F-18241D1BE1D1}" type="presParOf" srcId="{BECC6F2C-A572-40F8-9129-812D23A182C3}" destId="{DB3934EB-1A53-418E-AF54-412436E7D1AD}"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98D81F4-420F-4BCB-B1F1-47D4B35E64A6}" type="doc">
      <dgm:prSet loTypeId="urn:microsoft.com/office/officeart/2005/8/layout/default" loCatId="list" qsTypeId="urn:microsoft.com/office/officeart/2005/8/quickstyle/simple2" qsCatId="simple" csTypeId="urn:microsoft.com/office/officeart/2005/8/colors/accent2_5" csCatId="accent2" phldr="1"/>
      <dgm:spPr/>
      <dgm:t>
        <a:bodyPr/>
        <a:lstStyle/>
        <a:p>
          <a:endParaRPr lang="es-EC"/>
        </a:p>
      </dgm:t>
    </dgm:pt>
    <dgm:pt modelId="{A4C70620-7997-4AE7-9CC4-BBA8860C07BC}">
      <dgm:prSet phldrT="[Texto]"/>
      <dgm:spPr/>
      <dgm:t>
        <a:bodyPr/>
        <a:lstStyle/>
        <a:p>
          <a:r>
            <a:rPr lang="es-EC">
              <a:solidFill>
                <a:schemeClr val="tx1"/>
              </a:solidFill>
            </a:rPr>
            <a:t>Art. 18 del Reglamento de Régimen Académico</a:t>
          </a:r>
          <a:endParaRPr lang="es-EC" dirty="0">
            <a:solidFill>
              <a:schemeClr val="tx1"/>
            </a:solidFill>
          </a:endParaRPr>
        </a:p>
      </dgm:t>
    </dgm:pt>
    <dgm:pt modelId="{F26D740D-06AC-4BFE-9959-B49DB4FE0005}" type="parTrans" cxnId="{0A6D4E55-ACE0-4FCE-A784-876148218B27}">
      <dgm:prSet/>
      <dgm:spPr/>
      <dgm:t>
        <a:bodyPr/>
        <a:lstStyle/>
        <a:p>
          <a:endParaRPr lang="es-EC">
            <a:solidFill>
              <a:schemeClr val="tx1"/>
            </a:solidFill>
          </a:endParaRPr>
        </a:p>
      </dgm:t>
    </dgm:pt>
    <dgm:pt modelId="{B90D8BCB-FD67-48E7-AD09-736B3ED929CD}" type="sibTrans" cxnId="{0A6D4E55-ACE0-4FCE-A784-876148218B27}">
      <dgm:prSet/>
      <dgm:spPr/>
      <dgm:t>
        <a:bodyPr/>
        <a:lstStyle/>
        <a:p>
          <a:endParaRPr lang="es-EC">
            <a:solidFill>
              <a:schemeClr val="tx1"/>
            </a:solidFill>
          </a:endParaRPr>
        </a:p>
      </dgm:t>
    </dgm:pt>
    <dgm:pt modelId="{5AFE4B66-B58D-44C6-944C-27EA3DA761D6}">
      <dgm:prSet/>
      <dgm:spPr/>
      <dgm:t>
        <a:bodyPr/>
        <a:lstStyle/>
        <a:p>
          <a:r>
            <a:rPr lang="es-EC">
              <a:solidFill>
                <a:schemeClr val="tx1"/>
              </a:solidFill>
            </a:rPr>
            <a:t>Horario de ejecución</a:t>
          </a:r>
          <a:endParaRPr lang="es-EC" dirty="0">
            <a:solidFill>
              <a:schemeClr val="tx1"/>
            </a:solidFill>
          </a:endParaRPr>
        </a:p>
      </dgm:t>
    </dgm:pt>
    <dgm:pt modelId="{4116B330-71F6-4760-A9B2-824A44E7A82C}" type="parTrans" cxnId="{7F7E68AD-E6DC-4EB8-A301-27F5E887BFAB}">
      <dgm:prSet/>
      <dgm:spPr/>
      <dgm:t>
        <a:bodyPr/>
        <a:lstStyle/>
        <a:p>
          <a:endParaRPr lang="es-EC">
            <a:solidFill>
              <a:schemeClr val="tx1"/>
            </a:solidFill>
          </a:endParaRPr>
        </a:p>
      </dgm:t>
    </dgm:pt>
    <dgm:pt modelId="{8AAF40A2-B95E-4B66-8B9D-936DB9A16C78}" type="sibTrans" cxnId="{7F7E68AD-E6DC-4EB8-A301-27F5E887BFAB}">
      <dgm:prSet/>
      <dgm:spPr/>
      <dgm:t>
        <a:bodyPr/>
        <a:lstStyle/>
        <a:p>
          <a:endParaRPr lang="es-EC">
            <a:solidFill>
              <a:schemeClr val="tx1"/>
            </a:solidFill>
          </a:endParaRPr>
        </a:p>
      </dgm:t>
    </dgm:pt>
    <dgm:pt modelId="{70D03EF2-9D33-4ABF-A0EC-B7C4EB55ACBC}">
      <dgm:prSet/>
      <dgm:spPr/>
      <dgm:t>
        <a:bodyPr/>
        <a:lstStyle/>
        <a:p>
          <a:r>
            <a:rPr lang="es-EC">
              <a:solidFill>
                <a:schemeClr val="tx1"/>
              </a:solidFill>
            </a:rPr>
            <a:t>Campos de formación</a:t>
          </a:r>
          <a:endParaRPr lang="es-EC" dirty="0">
            <a:solidFill>
              <a:schemeClr val="tx1"/>
            </a:solidFill>
          </a:endParaRPr>
        </a:p>
      </dgm:t>
    </dgm:pt>
    <dgm:pt modelId="{82F380E3-2CDD-43C2-9845-C47D2B3BAE4F}" type="parTrans" cxnId="{743B98F7-6EA3-42A7-BCBC-218BDF3F68B1}">
      <dgm:prSet/>
      <dgm:spPr/>
      <dgm:t>
        <a:bodyPr/>
        <a:lstStyle/>
        <a:p>
          <a:endParaRPr lang="es-EC">
            <a:solidFill>
              <a:schemeClr val="tx1"/>
            </a:solidFill>
          </a:endParaRPr>
        </a:p>
      </dgm:t>
    </dgm:pt>
    <dgm:pt modelId="{8500273F-2126-4FD1-A90E-904E405C9095}" type="sibTrans" cxnId="{743B98F7-6EA3-42A7-BCBC-218BDF3F68B1}">
      <dgm:prSet/>
      <dgm:spPr/>
      <dgm:t>
        <a:bodyPr/>
        <a:lstStyle/>
        <a:p>
          <a:endParaRPr lang="es-EC">
            <a:solidFill>
              <a:schemeClr val="tx1"/>
            </a:solidFill>
          </a:endParaRPr>
        </a:p>
      </dgm:t>
    </dgm:pt>
    <dgm:pt modelId="{9C9A76AF-4102-4013-87A7-687C6D0F95BF}">
      <dgm:prSet/>
      <dgm:spPr/>
      <dgm:t>
        <a:bodyPr/>
        <a:lstStyle/>
        <a:p>
          <a:r>
            <a:rPr lang="es-EC">
              <a:solidFill>
                <a:schemeClr val="tx1"/>
              </a:solidFill>
            </a:rPr>
            <a:t>Distribución de asignaturas considerando unidades de organización curricular</a:t>
          </a:r>
          <a:endParaRPr lang="es-EC" dirty="0">
            <a:solidFill>
              <a:schemeClr val="tx1"/>
            </a:solidFill>
          </a:endParaRPr>
        </a:p>
      </dgm:t>
    </dgm:pt>
    <dgm:pt modelId="{E35BA15C-DE1B-4754-9A6B-D8AC93EB1F82}" type="sibTrans" cxnId="{2A7F4A4C-2D05-45D3-828D-43DC21991D9C}">
      <dgm:prSet/>
      <dgm:spPr/>
      <dgm:t>
        <a:bodyPr/>
        <a:lstStyle/>
        <a:p>
          <a:endParaRPr lang="es-EC">
            <a:solidFill>
              <a:schemeClr val="tx1"/>
            </a:solidFill>
          </a:endParaRPr>
        </a:p>
      </dgm:t>
    </dgm:pt>
    <dgm:pt modelId="{0056EB16-662F-49B4-BC8C-479D0C4A4F2A}" type="parTrans" cxnId="{2A7F4A4C-2D05-45D3-828D-43DC21991D9C}">
      <dgm:prSet/>
      <dgm:spPr/>
      <dgm:t>
        <a:bodyPr/>
        <a:lstStyle/>
        <a:p>
          <a:endParaRPr lang="es-EC">
            <a:solidFill>
              <a:schemeClr val="tx1"/>
            </a:solidFill>
          </a:endParaRPr>
        </a:p>
      </dgm:t>
    </dgm:pt>
    <dgm:pt modelId="{3B2E0FCB-5A15-46BC-93DC-379C4A74EABF}">
      <dgm:prSet/>
      <dgm:spPr/>
      <dgm:t>
        <a:bodyPr/>
        <a:lstStyle/>
        <a:p>
          <a:r>
            <a:rPr lang="es-EC">
              <a:solidFill>
                <a:schemeClr val="tx1"/>
              </a:solidFill>
            </a:rPr>
            <a:t>2120 horas</a:t>
          </a:r>
          <a:endParaRPr lang="es-EC" dirty="0">
            <a:solidFill>
              <a:schemeClr val="tx1"/>
            </a:solidFill>
          </a:endParaRPr>
        </a:p>
      </dgm:t>
    </dgm:pt>
    <dgm:pt modelId="{3403789F-E1D8-41B9-9E8C-BF058928282C}" type="sibTrans" cxnId="{4F3B466B-37B7-4E84-96AB-36E548C3DC1F}">
      <dgm:prSet/>
      <dgm:spPr/>
      <dgm:t>
        <a:bodyPr/>
        <a:lstStyle/>
        <a:p>
          <a:endParaRPr lang="es-EC">
            <a:solidFill>
              <a:schemeClr val="tx1"/>
            </a:solidFill>
          </a:endParaRPr>
        </a:p>
      </dgm:t>
    </dgm:pt>
    <dgm:pt modelId="{8E38AE90-CE78-45E2-B26E-D488863CA637}" type="parTrans" cxnId="{4F3B466B-37B7-4E84-96AB-36E548C3DC1F}">
      <dgm:prSet/>
      <dgm:spPr/>
      <dgm:t>
        <a:bodyPr/>
        <a:lstStyle/>
        <a:p>
          <a:endParaRPr lang="es-EC">
            <a:solidFill>
              <a:schemeClr val="tx1"/>
            </a:solidFill>
          </a:endParaRPr>
        </a:p>
      </dgm:t>
    </dgm:pt>
    <dgm:pt modelId="{48BBB06A-C97D-4661-95F8-522E4DF68EEF}">
      <dgm:prSet/>
      <dgm:spPr/>
      <dgm:t>
        <a:bodyPr/>
        <a:lstStyle/>
        <a:p>
          <a:r>
            <a:rPr lang="es-EC" dirty="0">
              <a:solidFill>
                <a:schemeClr val="tx1"/>
              </a:solidFill>
            </a:rPr>
            <a:t>Viernes 17h00 a 21h00 </a:t>
          </a:r>
        </a:p>
      </dgm:t>
    </dgm:pt>
    <dgm:pt modelId="{79903918-51DF-49CD-A985-93718AE8B9AF}" type="sibTrans" cxnId="{7BFD604A-B532-45FC-A66E-0FA55F7D1C9B}">
      <dgm:prSet/>
      <dgm:spPr/>
      <dgm:t>
        <a:bodyPr/>
        <a:lstStyle/>
        <a:p>
          <a:endParaRPr lang="es-EC">
            <a:solidFill>
              <a:schemeClr val="tx1"/>
            </a:solidFill>
          </a:endParaRPr>
        </a:p>
      </dgm:t>
    </dgm:pt>
    <dgm:pt modelId="{B5A23EFF-94AA-410F-93B0-C47A78CEA912}" type="parTrans" cxnId="{7BFD604A-B532-45FC-A66E-0FA55F7D1C9B}">
      <dgm:prSet/>
      <dgm:spPr/>
      <dgm:t>
        <a:bodyPr/>
        <a:lstStyle/>
        <a:p>
          <a:endParaRPr lang="es-EC">
            <a:solidFill>
              <a:schemeClr val="tx1"/>
            </a:solidFill>
          </a:endParaRPr>
        </a:p>
      </dgm:t>
    </dgm:pt>
    <dgm:pt modelId="{35282B36-2854-4451-AB6B-6B891F8EAC63}">
      <dgm:prSet/>
      <dgm:spPr/>
      <dgm:t>
        <a:bodyPr/>
        <a:lstStyle/>
        <a:p>
          <a:r>
            <a:rPr lang="es-EC">
              <a:solidFill>
                <a:schemeClr val="tx1"/>
              </a:solidFill>
            </a:rPr>
            <a:t>Sábado 08h00 a 14h00</a:t>
          </a:r>
          <a:endParaRPr lang="es-EC" dirty="0">
            <a:solidFill>
              <a:schemeClr val="tx1"/>
            </a:solidFill>
          </a:endParaRPr>
        </a:p>
      </dgm:t>
    </dgm:pt>
    <dgm:pt modelId="{1E3D9EA9-496C-4684-B59E-4024591C72C9}" type="parTrans" cxnId="{7D734062-54B9-4957-B9C4-20B9104BB370}">
      <dgm:prSet/>
      <dgm:spPr/>
      <dgm:t>
        <a:bodyPr/>
        <a:lstStyle/>
        <a:p>
          <a:endParaRPr lang="es-EC">
            <a:solidFill>
              <a:schemeClr val="tx1"/>
            </a:solidFill>
          </a:endParaRPr>
        </a:p>
      </dgm:t>
    </dgm:pt>
    <dgm:pt modelId="{AEF984F4-31ED-43CF-BB8C-9A8529DA5372}" type="sibTrans" cxnId="{7D734062-54B9-4957-B9C4-20B9104BB370}">
      <dgm:prSet/>
      <dgm:spPr/>
      <dgm:t>
        <a:bodyPr/>
        <a:lstStyle/>
        <a:p>
          <a:endParaRPr lang="es-EC">
            <a:solidFill>
              <a:schemeClr val="tx1"/>
            </a:solidFill>
          </a:endParaRPr>
        </a:p>
      </dgm:t>
    </dgm:pt>
    <dgm:pt modelId="{14B107FE-0158-4127-AA69-065F73C19A1B}">
      <dgm:prSet/>
      <dgm:spPr/>
      <dgm:t>
        <a:bodyPr/>
        <a:lstStyle/>
        <a:p>
          <a:r>
            <a:rPr lang="es-EC">
              <a:solidFill>
                <a:schemeClr val="tx1"/>
              </a:solidFill>
            </a:rPr>
            <a:t>16 horas semanales: actividades de aprendizaje asistido por el profesor. </a:t>
          </a:r>
          <a:endParaRPr lang="es-EC" dirty="0">
            <a:solidFill>
              <a:schemeClr val="tx1"/>
            </a:solidFill>
          </a:endParaRPr>
        </a:p>
      </dgm:t>
    </dgm:pt>
    <dgm:pt modelId="{AC4F4BF5-9109-46F6-8FE6-AF35508C1847}" type="parTrans" cxnId="{B6B1FF95-0421-45B3-A7CB-BC02E7FCAA1E}">
      <dgm:prSet/>
      <dgm:spPr/>
      <dgm:t>
        <a:bodyPr/>
        <a:lstStyle/>
        <a:p>
          <a:endParaRPr lang="es-EC">
            <a:solidFill>
              <a:schemeClr val="tx1"/>
            </a:solidFill>
          </a:endParaRPr>
        </a:p>
      </dgm:t>
    </dgm:pt>
    <dgm:pt modelId="{1920EB63-7096-4D14-A4BD-1D308378F902}" type="sibTrans" cxnId="{B6B1FF95-0421-45B3-A7CB-BC02E7FCAA1E}">
      <dgm:prSet/>
      <dgm:spPr/>
      <dgm:t>
        <a:bodyPr/>
        <a:lstStyle/>
        <a:p>
          <a:endParaRPr lang="es-EC">
            <a:solidFill>
              <a:schemeClr val="tx1"/>
            </a:solidFill>
          </a:endParaRPr>
        </a:p>
      </dgm:t>
    </dgm:pt>
    <dgm:pt modelId="{C88D7311-4697-45D0-BE80-AC21CD572C80}">
      <dgm:prSet/>
      <dgm:spPr/>
      <dgm:t>
        <a:bodyPr/>
        <a:lstStyle/>
        <a:p>
          <a:r>
            <a:rPr lang="es-EC">
              <a:solidFill>
                <a:schemeClr val="tx1"/>
              </a:solidFill>
            </a:rPr>
            <a:t>Total de horas presenciales: 401</a:t>
          </a:r>
          <a:endParaRPr lang="es-EC" dirty="0">
            <a:solidFill>
              <a:schemeClr val="tx1"/>
            </a:solidFill>
          </a:endParaRPr>
        </a:p>
      </dgm:t>
    </dgm:pt>
    <dgm:pt modelId="{E27677A3-933A-4DD4-8EAE-3EEE7F29DEC4}" type="parTrans" cxnId="{F57A8F40-266B-4B12-A90D-6E16C4D81B9E}">
      <dgm:prSet/>
      <dgm:spPr/>
      <dgm:t>
        <a:bodyPr/>
        <a:lstStyle/>
        <a:p>
          <a:endParaRPr lang="es-EC">
            <a:solidFill>
              <a:schemeClr val="tx1"/>
            </a:solidFill>
          </a:endParaRPr>
        </a:p>
      </dgm:t>
    </dgm:pt>
    <dgm:pt modelId="{C94F8983-5003-442F-ADFB-EC82F24872B7}" type="sibTrans" cxnId="{F57A8F40-266B-4B12-A90D-6E16C4D81B9E}">
      <dgm:prSet/>
      <dgm:spPr/>
      <dgm:t>
        <a:bodyPr/>
        <a:lstStyle/>
        <a:p>
          <a:endParaRPr lang="es-EC">
            <a:solidFill>
              <a:schemeClr val="tx1"/>
            </a:solidFill>
          </a:endParaRPr>
        </a:p>
      </dgm:t>
    </dgm:pt>
    <dgm:pt modelId="{1ED77F35-407B-4899-996E-2C580D463D5A}">
      <dgm:prSet/>
      <dgm:spPr/>
      <dgm:t>
        <a:bodyPr/>
        <a:lstStyle/>
        <a:p>
          <a:r>
            <a:rPr lang="es-EC">
              <a:solidFill>
                <a:schemeClr val="tx1"/>
              </a:solidFill>
            </a:rPr>
            <a:t>Total de horas componente de docencia: 715</a:t>
          </a:r>
          <a:endParaRPr lang="es-EC" dirty="0">
            <a:solidFill>
              <a:schemeClr val="tx1"/>
            </a:solidFill>
          </a:endParaRPr>
        </a:p>
      </dgm:t>
    </dgm:pt>
    <dgm:pt modelId="{2BD403F7-BE83-433A-9683-5C555823854A}" type="parTrans" cxnId="{E121D5E2-8C8A-4298-AAC4-C7B3BFC07673}">
      <dgm:prSet/>
      <dgm:spPr/>
      <dgm:t>
        <a:bodyPr/>
        <a:lstStyle/>
        <a:p>
          <a:endParaRPr lang="es-EC">
            <a:solidFill>
              <a:schemeClr val="tx1"/>
            </a:solidFill>
          </a:endParaRPr>
        </a:p>
      </dgm:t>
    </dgm:pt>
    <dgm:pt modelId="{752941CB-A25E-43DE-BA12-5F1E058701EA}" type="sibTrans" cxnId="{E121D5E2-8C8A-4298-AAC4-C7B3BFC07673}">
      <dgm:prSet/>
      <dgm:spPr/>
      <dgm:t>
        <a:bodyPr/>
        <a:lstStyle/>
        <a:p>
          <a:endParaRPr lang="es-EC">
            <a:solidFill>
              <a:schemeClr val="tx1"/>
            </a:solidFill>
          </a:endParaRPr>
        </a:p>
      </dgm:t>
    </dgm:pt>
    <dgm:pt modelId="{622EEC3D-682A-4798-A735-08E676D2663A}">
      <dgm:prSet/>
      <dgm:spPr/>
      <dgm:t>
        <a:bodyPr/>
        <a:lstStyle/>
        <a:p>
          <a:r>
            <a:rPr lang="es-EC">
              <a:solidFill>
                <a:schemeClr val="tx1"/>
              </a:solidFill>
            </a:rPr>
            <a:t>% de horas presenciales: 56,08% Art. 47 del Reglamento de Régimen Académico</a:t>
          </a:r>
          <a:endParaRPr lang="es-EC" dirty="0">
            <a:solidFill>
              <a:schemeClr val="tx1"/>
            </a:solidFill>
          </a:endParaRPr>
        </a:p>
      </dgm:t>
    </dgm:pt>
    <dgm:pt modelId="{5D95C536-FE23-4D25-AF32-A741311F7F3F}" type="parTrans" cxnId="{634F782D-9428-4205-827D-0CD1B4B39513}">
      <dgm:prSet/>
      <dgm:spPr/>
      <dgm:t>
        <a:bodyPr/>
        <a:lstStyle/>
        <a:p>
          <a:endParaRPr lang="es-EC">
            <a:solidFill>
              <a:schemeClr val="tx1"/>
            </a:solidFill>
          </a:endParaRPr>
        </a:p>
      </dgm:t>
    </dgm:pt>
    <dgm:pt modelId="{56F429D2-36A1-4C57-92FB-AB0D9AFCA8D4}" type="sibTrans" cxnId="{634F782D-9428-4205-827D-0CD1B4B39513}">
      <dgm:prSet/>
      <dgm:spPr/>
      <dgm:t>
        <a:bodyPr/>
        <a:lstStyle/>
        <a:p>
          <a:endParaRPr lang="es-EC">
            <a:solidFill>
              <a:schemeClr val="tx1"/>
            </a:solidFill>
          </a:endParaRPr>
        </a:p>
      </dgm:t>
    </dgm:pt>
    <dgm:pt modelId="{5795894C-AD8E-4C1F-ADA5-BB112A0437F5}">
      <dgm:prSet/>
      <dgm:spPr/>
      <dgm:t>
        <a:bodyPr/>
        <a:lstStyle/>
        <a:p>
          <a:r>
            <a:rPr lang="es-EC">
              <a:solidFill>
                <a:schemeClr val="tx1"/>
              </a:solidFill>
            </a:rPr>
            <a:t>Cuatro períodos académicos</a:t>
          </a:r>
          <a:endParaRPr lang="es-EC" dirty="0">
            <a:solidFill>
              <a:schemeClr val="tx1"/>
            </a:solidFill>
          </a:endParaRPr>
        </a:p>
      </dgm:t>
    </dgm:pt>
    <dgm:pt modelId="{76356601-626E-4EA1-A968-B5F8413DE40D}" type="parTrans" cxnId="{AFC792A4-5190-430A-80DA-2112A2DDE35C}">
      <dgm:prSet/>
      <dgm:spPr/>
      <dgm:t>
        <a:bodyPr/>
        <a:lstStyle/>
        <a:p>
          <a:endParaRPr lang="es-EC">
            <a:solidFill>
              <a:schemeClr val="tx1"/>
            </a:solidFill>
          </a:endParaRPr>
        </a:p>
      </dgm:t>
    </dgm:pt>
    <dgm:pt modelId="{B50FAAF8-EBBE-44F2-8F29-F3D1A40A5637}" type="sibTrans" cxnId="{AFC792A4-5190-430A-80DA-2112A2DDE35C}">
      <dgm:prSet/>
      <dgm:spPr/>
      <dgm:t>
        <a:bodyPr/>
        <a:lstStyle/>
        <a:p>
          <a:endParaRPr lang="es-EC">
            <a:solidFill>
              <a:schemeClr val="tx1"/>
            </a:solidFill>
          </a:endParaRPr>
        </a:p>
      </dgm:t>
    </dgm:pt>
    <dgm:pt modelId="{DA1F5CEC-6744-48EA-A148-B18A033BB27E}">
      <dgm:prSet/>
      <dgm:spPr/>
      <dgm:t>
        <a:bodyPr/>
        <a:lstStyle/>
        <a:p>
          <a:r>
            <a:rPr lang="es-EC">
              <a:solidFill>
                <a:schemeClr val="tx1"/>
              </a:solidFill>
            </a:rPr>
            <a:t>En tres períodos académicos se desarrollarán las asignaturas </a:t>
          </a:r>
          <a:endParaRPr lang="es-EC" dirty="0">
            <a:solidFill>
              <a:schemeClr val="tx1"/>
            </a:solidFill>
          </a:endParaRPr>
        </a:p>
      </dgm:t>
    </dgm:pt>
    <dgm:pt modelId="{7D9BB674-2D01-43E8-B311-A0AB58E3374C}" type="parTrans" cxnId="{6ABB3A8B-666D-4C0A-8505-0516CAF23BC5}">
      <dgm:prSet/>
      <dgm:spPr/>
      <dgm:t>
        <a:bodyPr/>
        <a:lstStyle/>
        <a:p>
          <a:endParaRPr lang="es-EC">
            <a:solidFill>
              <a:schemeClr val="tx1"/>
            </a:solidFill>
          </a:endParaRPr>
        </a:p>
      </dgm:t>
    </dgm:pt>
    <dgm:pt modelId="{2945AC0E-C7A5-4143-BDF9-0D6939C3C99A}" type="sibTrans" cxnId="{6ABB3A8B-666D-4C0A-8505-0516CAF23BC5}">
      <dgm:prSet/>
      <dgm:spPr/>
      <dgm:t>
        <a:bodyPr/>
        <a:lstStyle/>
        <a:p>
          <a:endParaRPr lang="es-EC">
            <a:solidFill>
              <a:schemeClr val="tx1"/>
            </a:solidFill>
          </a:endParaRPr>
        </a:p>
      </dgm:t>
    </dgm:pt>
    <dgm:pt modelId="{D5AF38B0-89A4-4CEB-98F3-EDA4B027C59C}">
      <dgm:prSet/>
      <dgm:spPr/>
      <dgm:t>
        <a:bodyPr/>
        <a:lstStyle/>
        <a:p>
          <a:r>
            <a:rPr lang="es-EC">
              <a:solidFill>
                <a:schemeClr val="tx1"/>
              </a:solidFill>
            </a:rPr>
            <a:t>En el último período se ejecutará el trabajo de investigación</a:t>
          </a:r>
          <a:endParaRPr lang="es-EC" dirty="0">
            <a:solidFill>
              <a:schemeClr val="tx1"/>
            </a:solidFill>
          </a:endParaRPr>
        </a:p>
      </dgm:t>
    </dgm:pt>
    <dgm:pt modelId="{6BC94785-96AA-41F7-9157-019C0325F960}" type="parTrans" cxnId="{1B0DEA34-D530-4A17-B8BE-4A42D15D4BEF}">
      <dgm:prSet/>
      <dgm:spPr/>
      <dgm:t>
        <a:bodyPr/>
        <a:lstStyle/>
        <a:p>
          <a:endParaRPr lang="es-EC">
            <a:solidFill>
              <a:schemeClr val="tx1"/>
            </a:solidFill>
          </a:endParaRPr>
        </a:p>
      </dgm:t>
    </dgm:pt>
    <dgm:pt modelId="{78735F99-5117-4793-856D-91DEF87D742A}" type="sibTrans" cxnId="{1B0DEA34-D530-4A17-B8BE-4A42D15D4BEF}">
      <dgm:prSet/>
      <dgm:spPr/>
      <dgm:t>
        <a:bodyPr/>
        <a:lstStyle/>
        <a:p>
          <a:endParaRPr lang="es-EC">
            <a:solidFill>
              <a:schemeClr val="tx1"/>
            </a:solidFill>
          </a:endParaRPr>
        </a:p>
      </dgm:t>
    </dgm:pt>
    <dgm:pt modelId="{4282CC99-DB72-45C5-8A94-1AD32C6E052A}" type="pres">
      <dgm:prSet presAssocID="{B98D81F4-420F-4BCB-B1F1-47D4B35E64A6}" presName="diagram" presStyleCnt="0">
        <dgm:presLayoutVars>
          <dgm:dir/>
          <dgm:resizeHandles val="exact"/>
        </dgm:presLayoutVars>
      </dgm:prSet>
      <dgm:spPr/>
      <dgm:t>
        <a:bodyPr/>
        <a:lstStyle/>
        <a:p>
          <a:endParaRPr lang="es-EC"/>
        </a:p>
      </dgm:t>
    </dgm:pt>
    <dgm:pt modelId="{D9A99982-C829-4A1C-B050-73E1135E9A90}" type="pres">
      <dgm:prSet presAssocID="{A4C70620-7997-4AE7-9CC4-BBA8860C07BC}" presName="node" presStyleLbl="node1" presStyleIdx="0" presStyleCnt="3">
        <dgm:presLayoutVars>
          <dgm:bulletEnabled val="1"/>
        </dgm:presLayoutVars>
      </dgm:prSet>
      <dgm:spPr/>
      <dgm:t>
        <a:bodyPr/>
        <a:lstStyle/>
        <a:p>
          <a:endParaRPr lang="es-EC"/>
        </a:p>
      </dgm:t>
    </dgm:pt>
    <dgm:pt modelId="{C105C84E-505C-4074-AB4D-BA2D6DFEEA9C}" type="pres">
      <dgm:prSet presAssocID="{B90D8BCB-FD67-48E7-AD09-736B3ED929CD}" presName="sibTrans" presStyleCnt="0"/>
      <dgm:spPr/>
    </dgm:pt>
    <dgm:pt modelId="{950F7345-8A68-4D45-AED6-5593ACF39272}" type="pres">
      <dgm:prSet presAssocID="{5AFE4B66-B58D-44C6-944C-27EA3DA761D6}" presName="node" presStyleLbl="node1" presStyleIdx="1" presStyleCnt="3">
        <dgm:presLayoutVars>
          <dgm:bulletEnabled val="1"/>
        </dgm:presLayoutVars>
      </dgm:prSet>
      <dgm:spPr/>
      <dgm:t>
        <a:bodyPr/>
        <a:lstStyle/>
        <a:p>
          <a:endParaRPr lang="es-EC"/>
        </a:p>
      </dgm:t>
    </dgm:pt>
    <dgm:pt modelId="{B3CE0B59-5D68-4F4B-B8CA-F8B6D511E625}" type="pres">
      <dgm:prSet presAssocID="{8AAF40A2-B95E-4B66-8B9D-936DB9A16C78}" presName="sibTrans" presStyleCnt="0"/>
      <dgm:spPr/>
    </dgm:pt>
    <dgm:pt modelId="{B223A6C0-E040-4820-884D-76B3769D1DDE}" type="pres">
      <dgm:prSet presAssocID="{70D03EF2-9D33-4ABF-A0EC-B7C4EB55ACBC}" presName="node" presStyleLbl="node1" presStyleIdx="2" presStyleCnt="3">
        <dgm:presLayoutVars>
          <dgm:bulletEnabled val="1"/>
        </dgm:presLayoutVars>
      </dgm:prSet>
      <dgm:spPr/>
      <dgm:t>
        <a:bodyPr/>
        <a:lstStyle/>
        <a:p>
          <a:endParaRPr lang="es-EC"/>
        </a:p>
      </dgm:t>
    </dgm:pt>
  </dgm:ptLst>
  <dgm:cxnLst>
    <dgm:cxn modelId="{4F3B466B-37B7-4E84-96AB-36E548C3DC1F}" srcId="{A4C70620-7997-4AE7-9CC4-BBA8860C07BC}" destId="{3B2E0FCB-5A15-46BC-93DC-379C4A74EABF}" srcOrd="0" destOrd="0" parTransId="{8E38AE90-CE78-45E2-B26E-D488863CA637}" sibTransId="{3403789F-E1D8-41B9-9E8C-BF058928282C}"/>
    <dgm:cxn modelId="{6234AEC3-59F2-4B10-BBB5-61BEDB90D629}" type="presOf" srcId="{B98D81F4-420F-4BCB-B1F1-47D4B35E64A6}" destId="{4282CC99-DB72-45C5-8A94-1AD32C6E052A}" srcOrd="0" destOrd="0" presId="urn:microsoft.com/office/officeart/2005/8/layout/default"/>
    <dgm:cxn modelId="{C56F5D4A-EF37-4C07-A9B9-45857CD8F35E}" type="presOf" srcId="{D5AF38B0-89A4-4CEB-98F3-EDA4B027C59C}" destId="{B223A6C0-E040-4820-884D-76B3769D1DDE}" srcOrd="0" destOrd="4" presId="urn:microsoft.com/office/officeart/2005/8/layout/default"/>
    <dgm:cxn modelId="{0E0E8979-8C8A-41A5-B43D-A5FDA3F3B872}" type="presOf" srcId="{35282B36-2854-4451-AB6B-6B891F8EAC63}" destId="{950F7345-8A68-4D45-AED6-5593ACF39272}" srcOrd="0" destOrd="2" presId="urn:microsoft.com/office/officeart/2005/8/layout/default"/>
    <dgm:cxn modelId="{488A98A2-212C-4FB9-B734-FA532DACAB4A}" type="presOf" srcId="{14B107FE-0158-4127-AA69-065F73C19A1B}" destId="{950F7345-8A68-4D45-AED6-5593ACF39272}" srcOrd="0" destOrd="3" presId="urn:microsoft.com/office/officeart/2005/8/layout/default"/>
    <dgm:cxn modelId="{CA0FF678-0929-4759-8A81-5752685B6FEA}" type="presOf" srcId="{C88D7311-4697-45D0-BE80-AC21CD572C80}" destId="{950F7345-8A68-4D45-AED6-5593ACF39272}" srcOrd="0" destOrd="4" presId="urn:microsoft.com/office/officeart/2005/8/layout/default"/>
    <dgm:cxn modelId="{C1C2333E-2E22-47C0-A12A-75081D4B567F}" type="presOf" srcId="{9C9A76AF-4102-4013-87A7-687C6D0F95BF}" destId="{B223A6C0-E040-4820-884D-76B3769D1DDE}" srcOrd="0" destOrd="1" presId="urn:microsoft.com/office/officeart/2005/8/layout/default"/>
    <dgm:cxn modelId="{B6B1FF95-0421-45B3-A7CB-BC02E7FCAA1E}" srcId="{5AFE4B66-B58D-44C6-944C-27EA3DA761D6}" destId="{14B107FE-0158-4127-AA69-065F73C19A1B}" srcOrd="2" destOrd="0" parTransId="{AC4F4BF5-9109-46F6-8FE6-AF35508C1847}" sibTransId="{1920EB63-7096-4D14-A4BD-1D308378F902}"/>
    <dgm:cxn modelId="{6ABB3A8B-666D-4C0A-8505-0516CAF23BC5}" srcId="{70D03EF2-9D33-4ABF-A0EC-B7C4EB55ACBC}" destId="{DA1F5CEC-6744-48EA-A148-B18A033BB27E}" srcOrd="2" destOrd="0" parTransId="{7D9BB674-2D01-43E8-B311-A0AB58E3374C}" sibTransId="{2945AC0E-C7A5-4143-BDF9-0D6939C3C99A}"/>
    <dgm:cxn modelId="{9FFB2E72-5FB3-4BA4-9436-639CEDEFABDB}" type="presOf" srcId="{DA1F5CEC-6744-48EA-A148-B18A033BB27E}" destId="{B223A6C0-E040-4820-884D-76B3769D1DDE}" srcOrd="0" destOrd="3" presId="urn:microsoft.com/office/officeart/2005/8/layout/default"/>
    <dgm:cxn modelId="{7F7E68AD-E6DC-4EB8-A301-27F5E887BFAB}" srcId="{B98D81F4-420F-4BCB-B1F1-47D4B35E64A6}" destId="{5AFE4B66-B58D-44C6-944C-27EA3DA761D6}" srcOrd="1" destOrd="0" parTransId="{4116B330-71F6-4760-A9B2-824A44E7A82C}" sibTransId="{8AAF40A2-B95E-4B66-8B9D-936DB9A16C78}"/>
    <dgm:cxn modelId="{6FCA9F6E-8A17-4E6C-95A1-4819D1A1CF9A}" type="presOf" srcId="{70D03EF2-9D33-4ABF-A0EC-B7C4EB55ACBC}" destId="{B223A6C0-E040-4820-884D-76B3769D1DDE}" srcOrd="0" destOrd="0" presId="urn:microsoft.com/office/officeart/2005/8/layout/default"/>
    <dgm:cxn modelId="{2A7F4A4C-2D05-45D3-828D-43DC21991D9C}" srcId="{70D03EF2-9D33-4ABF-A0EC-B7C4EB55ACBC}" destId="{9C9A76AF-4102-4013-87A7-687C6D0F95BF}" srcOrd="0" destOrd="0" parTransId="{0056EB16-662F-49B4-BC8C-479D0C4A4F2A}" sibTransId="{E35BA15C-DE1B-4754-9A6B-D8AC93EB1F82}"/>
    <dgm:cxn modelId="{634F782D-9428-4205-827D-0CD1B4B39513}" srcId="{5AFE4B66-B58D-44C6-944C-27EA3DA761D6}" destId="{622EEC3D-682A-4798-A735-08E676D2663A}" srcOrd="5" destOrd="0" parTransId="{5D95C536-FE23-4D25-AF32-A741311F7F3F}" sibTransId="{56F429D2-36A1-4C57-92FB-AB0D9AFCA8D4}"/>
    <dgm:cxn modelId="{D70B5D77-F37B-460B-B6B6-F26F1D177A27}" type="presOf" srcId="{A4C70620-7997-4AE7-9CC4-BBA8860C07BC}" destId="{D9A99982-C829-4A1C-B050-73E1135E9A90}" srcOrd="0" destOrd="0" presId="urn:microsoft.com/office/officeart/2005/8/layout/default"/>
    <dgm:cxn modelId="{1B0DEA34-D530-4A17-B8BE-4A42D15D4BEF}" srcId="{70D03EF2-9D33-4ABF-A0EC-B7C4EB55ACBC}" destId="{D5AF38B0-89A4-4CEB-98F3-EDA4B027C59C}" srcOrd="3" destOrd="0" parTransId="{6BC94785-96AA-41F7-9157-019C0325F960}" sibTransId="{78735F99-5117-4793-856D-91DEF87D742A}"/>
    <dgm:cxn modelId="{578225E5-A623-4787-8F89-6B262B1C3E51}" type="presOf" srcId="{5795894C-AD8E-4C1F-ADA5-BB112A0437F5}" destId="{B223A6C0-E040-4820-884D-76B3769D1DDE}" srcOrd="0" destOrd="2" presId="urn:microsoft.com/office/officeart/2005/8/layout/default"/>
    <dgm:cxn modelId="{F05F925C-F45F-40CF-8674-545BEA638A21}" type="presOf" srcId="{3B2E0FCB-5A15-46BC-93DC-379C4A74EABF}" destId="{D9A99982-C829-4A1C-B050-73E1135E9A90}" srcOrd="0" destOrd="1" presId="urn:microsoft.com/office/officeart/2005/8/layout/default"/>
    <dgm:cxn modelId="{D5FA2674-C88E-4DB2-A087-DEF3070A114D}" type="presOf" srcId="{5AFE4B66-B58D-44C6-944C-27EA3DA761D6}" destId="{950F7345-8A68-4D45-AED6-5593ACF39272}" srcOrd="0" destOrd="0" presId="urn:microsoft.com/office/officeart/2005/8/layout/default"/>
    <dgm:cxn modelId="{E121D5E2-8C8A-4298-AAC4-C7B3BFC07673}" srcId="{5AFE4B66-B58D-44C6-944C-27EA3DA761D6}" destId="{1ED77F35-407B-4899-996E-2C580D463D5A}" srcOrd="4" destOrd="0" parTransId="{2BD403F7-BE83-433A-9683-5C555823854A}" sibTransId="{752941CB-A25E-43DE-BA12-5F1E058701EA}"/>
    <dgm:cxn modelId="{FD13C150-BC36-411A-AA6E-927B6DE1985E}" type="presOf" srcId="{48BBB06A-C97D-4661-95F8-522E4DF68EEF}" destId="{950F7345-8A68-4D45-AED6-5593ACF39272}" srcOrd="0" destOrd="1" presId="urn:microsoft.com/office/officeart/2005/8/layout/default"/>
    <dgm:cxn modelId="{743B98F7-6EA3-42A7-BCBC-218BDF3F68B1}" srcId="{B98D81F4-420F-4BCB-B1F1-47D4B35E64A6}" destId="{70D03EF2-9D33-4ABF-A0EC-B7C4EB55ACBC}" srcOrd="2" destOrd="0" parTransId="{82F380E3-2CDD-43C2-9845-C47D2B3BAE4F}" sibTransId="{8500273F-2126-4FD1-A90E-904E405C9095}"/>
    <dgm:cxn modelId="{B476F265-28CF-4749-82AE-1547CCD611E6}" type="presOf" srcId="{622EEC3D-682A-4798-A735-08E676D2663A}" destId="{950F7345-8A68-4D45-AED6-5593ACF39272}" srcOrd="0" destOrd="6" presId="urn:microsoft.com/office/officeart/2005/8/layout/default"/>
    <dgm:cxn modelId="{F57A8F40-266B-4B12-A90D-6E16C4D81B9E}" srcId="{5AFE4B66-B58D-44C6-944C-27EA3DA761D6}" destId="{C88D7311-4697-45D0-BE80-AC21CD572C80}" srcOrd="3" destOrd="0" parTransId="{E27677A3-933A-4DD4-8EAE-3EEE7F29DEC4}" sibTransId="{C94F8983-5003-442F-ADFB-EC82F24872B7}"/>
    <dgm:cxn modelId="{0A6D4E55-ACE0-4FCE-A784-876148218B27}" srcId="{B98D81F4-420F-4BCB-B1F1-47D4B35E64A6}" destId="{A4C70620-7997-4AE7-9CC4-BBA8860C07BC}" srcOrd="0" destOrd="0" parTransId="{F26D740D-06AC-4BFE-9959-B49DB4FE0005}" sibTransId="{B90D8BCB-FD67-48E7-AD09-736B3ED929CD}"/>
    <dgm:cxn modelId="{8B2988AF-4275-4FCA-B405-5533AE633609}" type="presOf" srcId="{1ED77F35-407B-4899-996E-2C580D463D5A}" destId="{950F7345-8A68-4D45-AED6-5593ACF39272}" srcOrd="0" destOrd="5" presId="urn:microsoft.com/office/officeart/2005/8/layout/default"/>
    <dgm:cxn modelId="{7D734062-54B9-4957-B9C4-20B9104BB370}" srcId="{5AFE4B66-B58D-44C6-944C-27EA3DA761D6}" destId="{35282B36-2854-4451-AB6B-6B891F8EAC63}" srcOrd="1" destOrd="0" parTransId="{1E3D9EA9-496C-4684-B59E-4024591C72C9}" sibTransId="{AEF984F4-31ED-43CF-BB8C-9A8529DA5372}"/>
    <dgm:cxn modelId="{7BFD604A-B532-45FC-A66E-0FA55F7D1C9B}" srcId="{5AFE4B66-B58D-44C6-944C-27EA3DA761D6}" destId="{48BBB06A-C97D-4661-95F8-522E4DF68EEF}" srcOrd="0" destOrd="0" parTransId="{B5A23EFF-94AA-410F-93B0-C47A78CEA912}" sibTransId="{79903918-51DF-49CD-A985-93718AE8B9AF}"/>
    <dgm:cxn modelId="{AFC792A4-5190-430A-80DA-2112A2DDE35C}" srcId="{70D03EF2-9D33-4ABF-A0EC-B7C4EB55ACBC}" destId="{5795894C-AD8E-4C1F-ADA5-BB112A0437F5}" srcOrd="1" destOrd="0" parTransId="{76356601-626E-4EA1-A968-B5F8413DE40D}" sibTransId="{B50FAAF8-EBBE-44F2-8F29-F3D1A40A5637}"/>
    <dgm:cxn modelId="{511DACC3-146A-47CE-896F-CB038E0B1899}" type="presParOf" srcId="{4282CC99-DB72-45C5-8A94-1AD32C6E052A}" destId="{D9A99982-C829-4A1C-B050-73E1135E9A90}" srcOrd="0" destOrd="0" presId="urn:microsoft.com/office/officeart/2005/8/layout/default"/>
    <dgm:cxn modelId="{6715FCA8-1A51-49A6-91DB-2500A4D10995}" type="presParOf" srcId="{4282CC99-DB72-45C5-8A94-1AD32C6E052A}" destId="{C105C84E-505C-4074-AB4D-BA2D6DFEEA9C}" srcOrd="1" destOrd="0" presId="urn:microsoft.com/office/officeart/2005/8/layout/default"/>
    <dgm:cxn modelId="{83B5DE55-9C10-4DFA-9D99-E78935B326DE}" type="presParOf" srcId="{4282CC99-DB72-45C5-8A94-1AD32C6E052A}" destId="{950F7345-8A68-4D45-AED6-5593ACF39272}" srcOrd="2" destOrd="0" presId="urn:microsoft.com/office/officeart/2005/8/layout/default"/>
    <dgm:cxn modelId="{158D0026-599B-40C8-BBC1-68F6B8099F30}" type="presParOf" srcId="{4282CC99-DB72-45C5-8A94-1AD32C6E052A}" destId="{B3CE0B59-5D68-4F4B-B8CA-F8B6D511E625}" srcOrd="3" destOrd="0" presId="urn:microsoft.com/office/officeart/2005/8/layout/default"/>
    <dgm:cxn modelId="{34A5A59C-C7F8-4DA2-AC87-EA44C30C19EB}" type="presParOf" srcId="{4282CC99-DB72-45C5-8A94-1AD32C6E052A}" destId="{B223A6C0-E040-4820-884D-76B3769D1D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BCE4987-830C-4B9C-BFFB-E75551BA74F5}" type="doc">
      <dgm:prSet loTypeId="urn:microsoft.com/office/officeart/2005/8/layout/venn1" loCatId="relationship" qsTypeId="urn:microsoft.com/office/officeart/2005/8/quickstyle/simple1" qsCatId="simple" csTypeId="urn:microsoft.com/office/officeart/2005/8/colors/colorful1" csCatId="colorful" phldr="1"/>
      <dgm:spPr/>
    </dgm:pt>
    <dgm:pt modelId="{1398C515-4924-4E61-B57B-455F82F74FC3}">
      <dgm:prSet phldrT="[Texto]" custT="1"/>
      <dgm:spPr/>
      <dgm:t>
        <a:bodyPr/>
        <a:lstStyle/>
        <a:p>
          <a:r>
            <a:rPr lang="es-EC" sz="1800" dirty="0"/>
            <a:t>Modalidad de estudio (Cap. VI Reglamento Régimen Académico)</a:t>
          </a:r>
        </a:p>
      </dgm:t>
    </dgm:pt>
    <dgm:pt modelId="{8C7E897E-9DE4-4A8E-A283-D0F2ACD929AF}" type="parTrans" cxnId="{3FC5DEAE-5F07-4575-A664-5E772E6995E1}">
      <dgm:prSet/>
      <dgm:spPr/>
      <dgm:t>
        <a:bodyPr/>
        <a:lstStyle/>
        <a:p>
          <a:endParaRPr lang="es-EC" sz="2400"/>
        </a:p>
      </dgm:t>
    </dgm:pt>
    <dgm:pt modelId="{E5887168-01BD-47E4-8BBE-118CB8739A24}" type="sibTrans" cxnId="{3FC5DEAE-5F07-4575-A664-5E772E6995E1}">
      <dgm:prSet/>
      <dgm:spPr/>
      <dgm:t>
        <a:bodyPr/>
        <a:lstStyle/>
        <a:p>
          <a:endParaRPr lang="es-EC" sz="2400"/>
        </a:p>
      </dgm:t>
    </dgm:pt>
    <dgm:pt modelId="{83057B6D-F605-41BF-AD9F-EF7E5371E8B8}">
      <dgm:prSet phldrT="[Texto]" custT="1"/>
      <dgm:spPr/>
      <dgm:t>
        <a:bodyPr/>
        <a:lstStyle/>
        <a:p>
          <a:r>
            <a:rPr lang="es-EC" sz="1800" dirty="0"/>
            <a:t>Semipresencial</a:t>
          </a:r>
        </a:p>
      </dgm:t>
    </dgm:pt>
    <dgm:pt modelId="{EFD5D525-7740-44B6-8422-60305304590F}" type="parTrans" cxnId="{9CBF5AFB-6DC7-4DE7-B1A7-855E6AFC85FF}">
      <dgm:prSet/>
      <dgm:spPr/>
      <dgm:t>
        <a:bodyPr/>
        <a:lstStyle/>
        <a:p>
          <a:endParaRPr lang="es-EC" sz="2400"/>
        </a:p>
      </dgm:t>
    </dgm:pt>
    <dgm:pt modelId="{5E1CB34E-50F3-40A5-B7EB-C5268F900DF1}" type="sibTrans" cxnId="{9CBF5AFB-6DC7-4DE7-B1A7-855E6AFC85FF}">
      <dgm:prSet/>
      <dgm:spPr/>
      <dgm:t>
        <a:bodyPr/>
        <a:lstStyle/>
        <a:p>
          <a:endParaRPr lang="es-EC" sz="2400"/>
        </a:p>
      </dgm:t>
    </dgm:pt>
    <dgm:pt modelId="{D31A7B1F-7AA8-45B1-871E-0CCF4BB33628}">
      <dgm:prSet phldrT="[Texto]" custT="1"/>
      <dgm:spPr/>
      <dgm:t>
        <a:bodyPr/>
        <a:lstStyle/>
        <a:p>
          <a:r>
            <a:rPr lang="es-EC" sz="1800" dirty="0"/>
            <a:t>Actividades in situ y virtuales </a:t>
          </a:r>
        </a:p>
      </dgm:t>
    </dgm:pt>
    <dgm:pt modelId="{7952C0EC-A03F-4DA6-B2C8-58CD87BE920F}" type="parTrans" cxnId="{31D4807D-FE96-4BB9-8E0F-28F820E13F10}">
      <dgm:prSet/>
      <dgm:spPr/>
      <dgm:t>
        <a:bodyPr/>
        <a:lstStyle/>
        <a:p>
          <a:endParaRPr lang="es-EC" sz="2400"/>
        </a:p>
      </dgm:t>
    </dgm:pt>
    <dgm:pt modelId="{62CA7C25-C420-4461-9A6C-D1E35ED40EE4}" type="sibTrans" cxnId="{31D4807D-FE96-4BB9-8E0F-28F820E13F10}">
      <dgm:prSet/>
      <dgm:spPr/>
      <dgm:t>
        <a:bodyPr/>
        <a:lstStyle/>
        <a:p>
          <a:endParaRPr lang="es-EC" sz="2400"/>
        </a:p>
      </dgm:t>
    </dgm:pt>
    <dgm:pt modelId="{1C575B15-8ADB-4AED-B679-846653E906E5}">
      <dgm:prSet phldrT="[Texto]" custT="1"/>
      <dgm:spPr/>
      <dgm:t>
        <a:bodyPr/>
        <a:lstStyle/>
        <a:p>
          <a:r>
            <a:rPr lang="es-EC" sz="1800" dirty="0"/>
            <a:t>Uso de TIC</a:t>
          </a:r>
        </a:p>
      </dgm:t>
    </dgm:pt>
    <dgm:pt modelId="{302A48BB-BEA6-4A6F-979F-4E0ADD7C8753}" type="parTrans" cxnId="{26C6652C-1C56-447D-B4CD-48656D645D1F}">
      <dgm:prSet/>
      <dgm:spPr/>
      <dgm:t>
        <a:bodyPr/>
        <a:lstStyle/>
        <a:p>
          <a:endParaRPr lang="es-EC" sz="2400"/>
        </a:p>
      </dgm:t>
    </dgm:pt>
    <dgm:pt modelId="{09E4CEE3-79EA-45F7-946B-3F6E6C6CC0AE}" type="sibTrans" cxnId="{26C6652C-1C56-447D-B4CD-48656D645D1F}">
      <dgm:prSet/>
      <dgm:spPr/>
      <dgm:t>
        <a:bodyPr/>
        <a:lstStyle/>
        <a:p>
          <a:endParaRPr lang="es-EC" sz="2400"/>
        </a:p>
      </dgm:t>
    </dgm:pt>
    <dgm:pt modelId="{20268F02-40AB-4C8D-A59A-47D1BE4450C5}">
      <dgm:prSet phldrT="[Texto]" custT="1"/>
      <dgm:spPr/>
      <dgm:t>
        <a:bodyPr/>
        <a:lstStyle/>
        <a:p>
          <a:r>
            <a:rPr lang="es-EC" sz="1800" dirty="0"/>
            <a:t>Organización de trabajo autónomo</a:t>
          </a:r>
        </a:p>
      </dgm:t>
    </dgm:pt>
    <dgm:pt modelId="{6D976ADA-0553-4C7B-8255-DD0577A15A5D}" type="parTrans" cxnId="{05E06303-C5BD-41A9-A489-1100CFD388B9}">
      <dgm:prSet/>
      <dgm:spPr/>
      <dgm:t>
        <a:bodyPr/>
        <a:lstStyle/>
        <a:p>
          <a:endParaRPr lang="es-EC" sz="2400"/>
        </a:p>
      </dgm:t>
    </dgm:pt>
    <dgm:pt modelId="{6E284E22-5925-4041-9746-8F1815BF552A}" type="sibTrans" cxnId="{05E06303-C5BD-41A9-A489-1100CFD388B9}">
      <dgm:prSet/>
      <dgm:spPr/>
      <dgm:t>
        <a:bodyPr/>
        <a:lstStyle/>
        <a:p>
          <a:endParaRPr lang="es-EC" sz="2400"/>
        </a:p>
      </dgm:t>
    </dgm:pt>
    <dgm:pt modelId="{5D9D676D-EA60-44E5-AE6B-7BD19D467B9E}">
      <dgm:prSet phldrT="[Texto]" custT="1"/>
      <dgm:spPr/>
      <dgm:t>
        <a:bodyPr/>
        <a:lstStyle/>
        <a:p>
          <a:r>
            <a:rPr lang="es-EC" sz="1800" dirty="0"/>
            <a:t>Aprendizaje asistido por el profesor, colaborativo y práctico</a:t>
          </a:r>
        </a:p>
      </dgm:t>
    </dgm:pt>
    <dgm:pt modelId="{A5857CE5-5F7A-4E4E-A473-362464A315B8}" type="parTrans" cxnId="{69DA5C2A-8A3E-46F8-BEAA-49B57A9959C9}">
      <dgm:prSet/>
      <dgm:spPr/>
      <dgm:t>
        <a:bodyPr/>
        <a:lstStyle/>
        <a:p>
          <a:endParaRPr lang="es-EC" sz="2400"/>
        </a:p>
      </dgm:t>
    </dgm:pt>
    <dgm:pt modelId="{F556BC5E-8CDC-4794-880A-4D3121AE8C8A}" type="sibTrans" cxnId="{69DA5C2A-8A3E-46F8-BEAA-49B57A9959C9}">
      <dgm:prSet/>
      <dgm:spPr/>
      <dgm:t>
        <a:bodyPr/>
        <a:lstStyle/>
        <a:p>
          <a:endParaRPr lang="es-EC" sz="2400"/>
        </a:p>
      </dgm:t>
    </dgm:pt>
    <dgm:pt modelId="{CE8B56EF-4E5E-488B-ADFE-CD489B0BB1E8}">
      <dgm:prSet phldrT="[Texto]" custT="1"/>
      <dgm:spPr/>
      <dgm:t>
        <a:bodyPr/>
        <a:lstStyle/>
        <a:p>
          <a:pPr algn="just"/>
          <a:r>
            <a:rPr lang="es-EC" sz="1800" dirty="0"/>
            <a:t>Viernes: 18h00 a 21h00</a:t>
          </a:r>
        </a:p>
        <a:p>
          <a:pPr algn="just"/>
          <a:r>
            <a:rPr lang="es-EC" sz="1800" dirty="0"/>
            <a:t>Sábado: 08h00 a 14h00</a:t>
          </a:r>
        </a:p>
        <a:p>
          <a:pPr algn="just"/>
          <a:r>
            <a:rPr lang="es-EC" sz="1800" dirty="0"/>
            <a:t>Domingo: 08h00 12h00</a:t>
          </a:r>
        </a:p>
      </dgm:t>
    </dgm:pt>
    <dgm:pt modelId="{C1CC0276-E82E-459B-81A2-2E1A914086E9}" type="parTrans" cxnId="{71F96162-186D-42C0-BEFF-938C3129ECDB}">
      <dgm:prSet/>
      <dgm:spPr/>
      <dgm:t>
        <a:bodyPr/>
        <a:lstStyle/>
        <a:p>
          <a:endParaRPr lang="es-EC" sz="2400"/>
        </a:p>
      </dgm:t>
    </dgm:pt>
    <dgm:pt modelId="{3C38799E-2B3F-45D3-B8FA-08E7D9E28CC0}" type="sibTrans" cxnId="{71F96162-186D-42C0-BEFF-938C3129ECDB}">
      <dgm:prSet/>
      <dgm:spPr/>
      <dgm:t>
        <a:bodyPr/>
        <a:lstStyle/>
        <a:p>
          <a:endParaRPr lang="es-EC" sz="2400"/>
        </a:p>
      </dgm:t>
    </dgm:pt>
    <dgm:pt modelId="{39DB37ED-57F9-4DCE-A885-97ECFFC22A3B}" type="pres">
      <dgm:prSet presAssocID="{ABCE4987-830C-4B9C-BFFB-E75551BA74F5}" presName="compositeShape" presStyleCnt="0">
        <dgm:presLayoutVars>
          <dgm:chMax val="7"/>
          <dgm:dir/>
          <dgm:resizeHandles val="exact"/>
        </dgm:presLayoutVars>
      </dgm:prSet>
      <dgm:spPr/>
    </dgm:pt>
    <dgm:pt modelId="{4D75A587-99A8-46BA-A91F-3FD0143DFE0B}" type="pres">
      <dgm:prSet presAssocID="{1398C515-4924-4E61-B57B-455F82F74FC3}" presName="circ1" presStyleLbl="vennNode1" presStyleIdx="0" presStyleCnt="7"/>
      <dgm:spPr/>
    </dgm:pt>
    <dgm:pt modelId="{3144823C-8FCC-4945-9065-397FDD47FB53}" type="pres">
      <dgm:prSet presAssocID="{1398C515-4924-4E61-B57B-455F82F74FC3}" presName="circ1Tx" presStyleLbl="revTx" presStyleIdx="0" presStyleCnt="0">
        <dgm:presLayoutVars>
          <dgm:chMax val="0"/>
          <dgm:chPref val="0"/>
          <dgm:bulletEnabled val="1"/>
        </dgm:presLayoutVars>
      </dgm:prSet>
      <dgm:spPr/>
      <dgm:t>
        <a:bodyPr/>
        <a:lstStyle/>
        <a:p>
          <a:endParaRPr lang="es-EC"/>
        </a:p>
      </dgm:t>
    </dgm:pt>
    <dgm:pt modelId="{7A3BE520-0BC6-4D89-A438-49F7FC7F305D}" type="pres">
      <dgm:prSet presAssocID="{83057B6D-F605-41BF-AD9F-EF7E5371E8B8}" presName="circ2" presStyleLbl="vennNode1" presStyleIdx="1" presStyleCnt="7"/>
      <dgm:spPr/>
    </dgm:pt>
    <dgm:pt modelId="{33540192-EF71-4A4D-9382-FE40A2CBE6B0}" type="pres">
      <dgm:prSet presAssocID="{83057B6D-F605-41BF-AD9F-EF7E5371E8B8}" presName="circ2Tx" presStyleLbl="revTx" presStyleIdx="0" presStyleCnt="0">
        <dgm:presLayoutVars>
          <dgm:chMax val="0"/>
          <dgm:chPref val="0"/>
          <dgm:bulletEnabled val="1"/>
        </dgm:presLayoutVars>
      </dgm:prSet>
      <dgm:spPr/>
      <dgm:t>
        <a:bodyPr/>
        <a:lstStyle/>
        <a:p>
          <a:endParaRPr lang="es-EC"/>
        </a:p>
      </dgm:t>
    </dgm:pt>
    <dgm:pt modelId="{9C9AD093-A437-461D-B793-B0CE43A98C85}" type="pres">
      <dgm:prSet presAssocID="{D31A7B1F-7AA8-45B1-871E-0CCF4BB33628}" presName="circ3" presStyleLbl="vennNode1" presStyleIdx="2" presStyleCnt="7"/>
      <dgm:spPr/>
    </dgm:pt>
    <dgm:pt modelId="{A318A1FC-6199-4291-8CE6-5E3944A233CC}" type="pres">
      <dgm:prSet presAssocID="{D31A7B1F-7AA8-45B1-871E-0CCF4BB33628}" presName="circ3Tx" presStyleLbl="revTx" presStyleIdx="0" presStyleCnt="0">
        <dgm:presLayoutVars>
          <dgm:chMax val="0"/>
          <dgm:chPref val="0"/>
          <dgm:bulletEnabled val="1"/>
        </dgm:presLayoutVars>
      </dgm:prSet>
      <dgm:spPr/>
      <dgm:t>
        <a:bodyPr/>
        <a:lstStyle/>
        <a:p>
          <a:endParaRPr lang="es-EC"/>
        </a:p>
      </dgm:t>
    </dgm:pt>
    <dgm:pt modelId="{AD92B46C-16F4-4DB1-B540-34B66C9FEF3D}" type="pres">
      <dgm:prSet presAssocID="{1C575B15-8ADB-4AED-B679-846653E906E5}" presName="circ4" presStyleLbl="vennNode1" presStyleIdx="3" presStyleCnt="7"/>
      <dgm:spPr/>
    </dgm:pt>
    <dgm:pt modelId="{54897DC0-C469-488B-BE4F-2200F92E0721}" type="pres">
      <dgm:prSet presAssocID="{1C575B15-8ADB-4AED-B679-846653E906E5}" presName="circ4Tx" presStyleLbl="revTx" presStyleIdx="0" presStyleCnt="0">
        <dgm:presLayoutVars>
          <dgm:chMax val="0"/>
          <dgm:chPref val="0"/>
          <dgm:bulletEnabled val="1"/>
        </dgm:presLayoutVars>
      </dgm:prSet>
      <dgm:spPr/>
      <dgm:t>
        <a:bodyPr/>
        <a:lstStyle/>
        <a:p>
          <a:endParaRPr lang="es-EC"/>
        </a:p>
      </dgm:t>
    </dgm:pt>
    <dgm:pt modelId="{F8993103-18E5-47AC-855A-52744A7450DB}" type="pres">
      <dgm:prSet presAssocID="{20268F02-40AB-4C8D-A59A-47D1BE4450C5}" presName="circ5" presStyleLbl="vennNode1" presStyleIdx="4" presStyleCnt="7"/>
      <dgm:spPr/>
    </dgm:pt>
    <dgm:pt modelId="{FC7F4216-5477-4DD6-B122-2CF8795F0B24}" type="pres">
      <dgm:prSet presAssocID="{20268F02-40AB-4C8D-A59A-47D1BE4450C5}" presName="circ5Tx" presStyleLbl="revTx" presStyleIdx="0" presStyleCnt="0">
        <dgm:presLayoutVars>
          <dgm:chMax val="0"/>
          <dgm:chPref val="0"/>
          <dgm:bulletEnabled val="1"/>
        </dgm:presLayoutVars>
      </dgm:prSet>
      <dgm:spPr/>
      <dgm:t>
        <a:bodyPr/>
        <a:lstStyle/>
        <a:p>
          <a:endParaRPr lang="es-EC"/>
        </a:p>
      </dgm:t>
    </dgm:pt>
    <dgm:pt modelId="{991C01D1-9E4E-4E5D-823B-DB25493B5611}" type="pres">
      <dgm:prSet presAssocID="{5D9D676D-EA60-44E5-AE6B-7BD19D467B9E}" presName="circ6" presStyleLbl="vennNode1" presStyleIdx="5" presStyleCnt="7"/>
      <dgm:spPr/>
    </dgm:pt>
    <dgm:pt modelId="{E9781CE1-86A9-418C-87E1-A4D8889CD0CF}" type="pres">
      <dgm:prSet presAssocID="{5D9D676D-EA60-44E5-AE6B-7BD19D467B9E}" presName="circ6Tx" presStyleLbl="revTx" presStyleIdx="0" presStyleCnt="0" custScaleX="157457">
        <dgm:presLayoutVars>
          <dgm:chMax val="0"/>
          <dgm:chPref val="0"/>
          <dgm:bulletEnabled val="1"/>
        </dgm:presLayoutVars>
      </dgm:prSet>
      <dgm:spPr/>
      <dgm:t>
        <a:bodyPr/>
        <a:lstStyle/>
        <a:p>
          <a:endParaRPr lang="es-EC"/>
        </a:p>
      </dgm:t>
    </dgm:pt>
    <dgm:pt modelId="{2AA5516F-3160-47C3-995E-3A93FA630CE2}" type="pres">
      <dgm:prSet presAssocID="{CE8B56EF-4E5E-488B-ADFE-CD489B0BB1E8}" presName="circ7" presStyleLbl="vennNode1" presStyleIdx="6" presStyleCnt="7"/>
      <dgm:spPr/>
    </dgm:pt>
    <dgm:pt modelId="{11A4D1F6-6949-4421-8D8A-2630F5F77F27}" type="pres">
      <dgm:prSet presAssocID="{CE8B56EF-4E5E-488B-ADFE-CD489B0BB1E8}" presName="circ7Tx" presStyleLbl="revTx" presStyleIdx="0" presStyleCnt="0" custScaleX="148078" custLinFactNeighborX="-8971" custLinFactNeighborY="-8005">
        <dgm:presLayoutVars>
          <dgm:chMax val="0"/>
          <dgm:chPref val="0"/>
          <dgm:bulletEnabled val="1"/>
        </dgm:presLayoutVars>
      </dgm:prSet>
      <dgm:spPr/>
      <dgm:t>
        <a:bodyPr/>
        <a:lstStyle/>
        <a:p>
          <a:endParaRPr lang="es-EC"/>
        </a:p>
      </dgm:t>
    </dgm:pt>
  </dgm:ptLst>
  <dgm:cxnLst>
    <dgm:cxn modelId="{69DA5C2A-8A3E-46F8-BEAA-49B57A9959C9}" srcId="{ABCE4987-830C-4B9C-BFFB-E75551BA74F5}" destId="{5D9D676D-EA60-44E5-AE6B-7BD19D467B9E}" srcOrd="5" destOrd="0" parTransId="{A5857CE5-5F7A-4E4E-A473-362464A315B8}" sibTransId="{F556BC5E-8CDC-4794-880A-4D3121AE8C8A}"/>
    <dgm:cxn modelId="{3FC5DEAE-5F07-4575-A664-5E772E6995E1}" srcId="{ABCE4987-830C-4B9C-BFFB-E75551BA74F5}" destId="{1398C515-4924-4E61-B57B-455F82F74FC3}" srcOrd="0" destOrd="0" parTransId="{8C7E897E-9DE4-4A8E-A283-D0F2ACD929AF}" sibTransId="{E5887168-01BD-47E4-8BBE-118CB8739A24}"/>
    <dgm:cxn modelId="{ADD370EA-61E7-4FCD-9891-5EF6A02B825B}" type="presOf" srcId="{D31A7B1F-7AA8-45B1-871E-0CCF4BB33628}" destId="{A318A1FC-6199-4291-8CE6-5E3944A233CC}" srcOrd="0" destOrd="0" presId="urn:microsoft.com/office/officeart/2005/8/layout/venn1"/>
    <dgm:cxn modelId="{475D3D77-D2C7-4AD8-9B52-13C09D6A2675}" type="presOf" srcId="{1C575B15-8ADB-4AED-B679-846653E906E5}" destId="{54897DC0-C469-488B-BE4F-2200F92E0721}" srcOrd="0" destOrd="0" presId="urn:microsoft.com/office/officeart/2005/8/layout/venn1"/>
    <dgm:cxn modelId="{E9668496-B569-4336-B44F-813509AB8EEE}" type="presOf" srcId="{83057B6D-F605-41BF-AD9F-EF7E5371E8B8}" destId="{33540192-EF71-4A4D-9382-FE40A2CBE6B0}" srcOrd="0" destOrd="0" presId="urn:microsoft.com/office/officeart/2005/8/layout/venn1"/>
    <dgm:cxn modelId="{5294A258-DF8B-4CDF-B06D-2A71D1381573}" type="presOf" srcId="{CE8B56EF-4E5E-488B-ADFE-CD489B0BB1E8}" destId="{11A4D1F6-6949-4421-8D8A-2630F5F77F27}" srcOrd="0" destOrd="0" presId="urn:microsoft.com/office/officeart/2005/8/layout/venn1"/>
    <dgm:cxn modelId="{1FCB9F58-40EC-4FCD-BC7C-B81115570EAB}" type="presOf" srcId="{ABCE4987-830C-4B9C-BFFB-E75551BA74F5}" destId="{39DB37ED-57F9-4DCE-A885-97ECFFC22A3B}" srcOrd="0" destOrd="0" presId="urn:microsoft.com/office/officeart/2005/8/layout/venn1"/>
    <dgm:cxn modelId="{3DDFF863-D9F7-4C9C-973B-5446FB93EB92}" type="presOf" srcId="{20268F02-40AB-4C8D-A59A-47D1BE4450C5}" destId="{FC7F4216-5477-4DD6-B122-2CF8795F0B24}" srcOrd="0" destOrd="0" presId="urn:microsoft.com/office/officeart/2005/8/layout/venn1"/>
    <dgm:cxn modelId="{65480D9E-84FB-49D8-9DD8-F53E2DF308FB}" type="presOf" srcId="{5D9D676D-EA60-44E5-AE6B-7BD19D467B9E}" destId="{E9781CE1-86A9-418C-87E1-A4D8889CD0CF}" srcOrd="0" destOrd="0" presId="urn:microsoft.com/office/officeart/2005/8/layout/venn1"/>
    <dgm:cxn modelId="{26C6652C-1C56-447D-B4CD-48656D645D1F}" srcId="{ABCE4987-830C-4B9C-BFFB-E75551BA74F5}" destId="{1C575B15-8ADB-4AED-B679-846653E906E5}" srcOrd="3" destOrd="0" parTransId="{302A48BB-BEA6-4A6F-979F-4E0ADD7C8753}" sibTransId="{09E4CEE3-79EA-45F7-946B-3F6E6C6CC0AE}"/>
    <dgm:cxn modelId="{9CBF5AFB-6DC7-4DE7-B1A7-855E6AFC85FF}" srcId="{ABCE4987-830C-4B9C-BFFB-E75551BA74F5}" destId="{83057B6D-F605-41BF-AD9F-EF7E5371E8B8}" srcOrd="1" destOrd="0" parTransId="{EFD5D525-7740-44B6-8422-60305304590F}" sibTransId="{5E1CB34E-50F3-40A5-B7EB-C5268F900DF1}"/>
    <dgm:cxn modelId="{71F96162-186D-42C0-BEFF-938C3129ECDB}" srcId="{ABCE4987-830C-4B9C-BFFB-E75551BA74F5}" destId="{CE8B56EF-4E5E-488B-ADFE-CD489B0BB1E8}" srcOrd="6" destOrd="0" parTransId="{C1CC0276-E82E-459B-81A2-2E1A914086E9}" sibTransId="{3C38799E-2B3F-45D3-B8FA-08E7D9E28CC0}"/>
    <dgm:cxn modelId="{31D4807D-FE96-4BB9-8E0F-28F820E13F10}" srcId="{ABCE4987-830C-4B9C-BFFB-E75551BA74F5}" destId="{D31A7B1F-7AA8-45B1-871E-0CCF4BB33628}" srcOrd="2" destOrd="0" parTransId="{7952C0EC-A03F-4DA6-B2C8-58CD87BE920F}" sibTransId="{62CA7C25-C420-4461-9A6C-D1E35ED40EE4}"/>
    <dgm:cxn modelId="{05E06303-C5BD-41A9-A489-1100CFD388B9}" srcId="{ABCE4987-830C-4B9C-BFFB-E75551BA74F5}" destId="{20268F02-40AB-4C8D-A59A-47D1BE4450C5}" srcOrd="4" destOrd="0" parTransId="{6D976ADA-0553-4C7B-8255-DD0577A15A5D}" sibTransId="{6E284E22-5925-4041-9746-8F1815BF552A}"/>
    <dgm:cxn modelId="{67903B55-D53A-486A-8746-8277C91086A3}" type="presOf" srcId="{1398C515-4924-4E61-B57B-455F82F74FC3}" destId="{3144823C-8FCC-4945-9065-397FDD47FB53}" srcOrd="0" destOrd="0" presId="urn:microsoft.com/office/officeart/2005/8/layout/venn1"/>
    <dgm:cxn modelId="{156DB7A2-89A4-40AD-A850-087BC007072E}" type="presParOf" srcId="{39DB37ED-57F9-4DCE-A885-97ECFFC22A3B}" destId="{4D75A587-99A8-46BA-A91F-3FD0143DFE0B}" srcOrd="0" destOrd="0" presId="urn:microsoft.com/office/officeart/2005/8/layout/venn1"/>
    <dgm:cxn modelId="{88C5E4F3-37DF-4347-84F8-75BDC1682126}" type="presParOf" srcId="{39DB37ED-57F9-4DCE-A885-97ECFFC22A3B}" destId="{3144823C-8FCC-4945-9065-397FDD47FB53}" srcOrd="1" destOrd="0" presId="urn:microsoft.com/office/officeart/2005/8/layout/venn1"/>
    <dgm:cxn modelId="{AD396414-5C1E-491E-BF8C-CC4A291A708F}" type="presParOf" srcId="{39DB37ED-57F9-4DCE-A885-97ECFFC22A3B}" destId="{7A3BE520-0BC6-4D89-A438-49F7FC7F305D}" srcOrd="2" destOrd="0" presId="urn:microsoft.com/office/officeart/2005/8/layout/venn1"/>
    <dgm:cxn modelId="{157CE26C-D12C-451E-A2B6-87E1FECBB866}" type="presParOf" srcId="{39DB37ED-57F9-4DCE-A885-97ECFFC22A3B}" destId="{33540192-EF71-4A4D-9382-FE40A2CBE6B0}" srcOrd="3" destOrd="0" presId="urn:microsoft.com/office/officeart/2005/8/layout/venn1"/>
    <dgm:cxn modelId="{C820E633-E74E-4EA6-8707-D54D6721E5CE}" type="presParOf" srcId="{39DB37ED-57F9-4DCE-A885-97ECFFC22A3B}" destId="{9C9AD093-A437-461D-B793-B0CE43A98C85}" srcOrd="4" destOrd="0" presId="urn:microsoft.com/office/officeart/2005/8/layout/venn1"/>
    <dgm:cxn modelId="{3EB7CC22-DD61-41A3-9E9E-4CE648DCA371}" type="presParOf" srcId="{39DB37ED-57F9-4DCE-A885-97ECFFC22A3B}" destId="{A318A1FC-6199-4291-8CE6-5E3944A233CC}" srcOrd="5" destOrd="0" presId="urn:microsoft.com/office/officeart/2005/8/layout/venn1"/>
    <dgm:cxn modelId="{51F4EE92-5ECE-4E41-BB37-01499808C585}" type="presParOf" srcId="{39DB37ED-57F9-4DCE-A885-97ECFFC22A3B}" destId="{AD92B46C-16F4-4DB1-B540-34B66C9FEF3D}" srcOrd="6" destOrd="0" presId="urn:microsoft.com/office/officeart/2005/8/layout/venn1"/>
    <dgm:cxn modelId="{7B135BDE-55B7-4DE3-9C55-F198F5C6DA5A}" type="presParOf" srcId="{39DB37ED-57F9-4DCE-A885-97ECFFC22A3B}" destId="{54897DC0-C469-488B-BE4F-2200F92E0721}" srcOrd="7" destOrd="0" presId="urn:microsoft.com/office/officeart/2005/8/layout/venn1"/>
    <dgm:cxn modelId="{272F74DF-F51F-4369-B9A8-0986C43287FF}" type="presParOf" srcId="{39DB37ED-57F9-4DCE-A885-97ECFFC22A3B}" destId="{F8993103-18E5-47AC-855A-52744A7450DB}" srcOrd="8" destOrd="0" presId="urn:microsoft.com/office/officeart/2005/8/layout/venn1"/>
    <dgm:cxn modelId="{080184F1-A073-431D-984B-53D10E0DD998}" type="presParOf" srcId="{39DB37ED-57F9-4DCE-A885-97ECFFC22A3B}" destId="{FC7F4216-5477-4DD6-B122-2CF8795F0B24}" srcOrd="9" destOrd="0" presId="urn:microsoft.com/office/officeart/2005/8/layout/venn1"/>
    <dgm:cxn modelId="{21B95D00-2DE3-4C53-8926-94102C95B95E}" type="presParOf" srcId="{39DB37ED-57F9-4DCE-A885-97ECFFC22A3B}" destId="{991C01D1-9E4E-4E5D-823B-DB25493B5611}" srcOrd="10" destOrd="0" presId="urn:microsoft.com/office/officeart/2005/8/layout/venn1"/>
    <dgm:cxn modelId="{052CAAAD-01D9-4866-A91E-273DFC236539}" type="presParOf" srcId="{39DB37ED-57F9-4DCE-A885-97ECFFC22A3B}" destId="{E9781CE1-86A9-418C-87E1-A4D8889CD0CF}" srcOrd="11" destOrd="0" presId="urn:microsoft.com/office/officeart/2005/8/layout/venn1"/>
    <dgm:cxn modelId="{9CE1A090-8807-42E5-982A-09150FB14985}" type="presParOf" srcId="{39DB37ED-57F9-4DCE-A885-97ECFFC22A3B}" destId="{2AA5516F-3160-47C3-995E-3A93FA630CE2}" srcOrd="12" destOrd="0" presId="urn:microsoft.com/office/officeart/2005/8/layout/venn1"/>
    <dgm:cxn modelId="{75FC6A14-1027-42DE-BEC5-FFEE4CAA29BC}" type="presParOf" srcId="{39DB37ED-57F9-4DCE-A885-97ECFFC22A3B}" destId="{11A4D1F6-6949-4421-8D8A-2630F5F77F27}"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BCE4987-830C-4B9C-BFFB-E75551BA74F5}" type="doc">
      <dgm:prSet loTypeId="urn:microsoft.com/office/officeart/2005/8/layout/hierarchy4" loCatId="relationship" qsTypeId="urn:microsoft.com/office/officeart/2005/8/quickstyle/simple4" qsCatId="simple" csTypeId="urn:microsoft.com/office/officeart/2005/8/colors/colorful4" csCatId="colorful" phldr="1"/>
      <dgm:spPr/>
    </dgm:pt>
    <dgm:pt modelId="{1398C515-4924-4E61-B57B-455F82F74FC3}">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Art. 45 Reglamento Régimen Académico</a:t>
          </a:r>
        </a:p>
      </dgm:t>
    </dgm:pt>
    <dgm:pt modelId="{8C7E897E-9DE4-4A8E-A283-D0F2ACD929AF}" type="parTrans" cxnId="{3FC5DEAE-5F07-4575-A664-5E772E6995E1}">
      <dgm:prSet/>
      <dgm:spPr/>
      <dgm:t>
        <a:bodyPr/>
        <a:lstStyle/>
        <a:p>
          <a:endParaRPr lang="es-EC" sz="2400">
            <a:solidFill>
              <a:schemeClr val="tx1"/>
            </a:solidFill>
          </a:endParaRPr>
        </a:p>
      </dgm:t>
    </dgm:pt>
    <dgm:pt modelId="{E5887168-01BD-47E4-8BBE-118CB8739A24}" type="sibTrans" cxnId="{3FC5DEAE-5F07-4575-A664-5E772E6995E1}">
      <dgm:prSet/>
      <dgm:spPr/>
      <dgm:t>
        <a:bodyPr/>
        <a:lstStyle/>
        <a:p>
          <a:endParaRPr lang="es-EC" sz="2400">
            <a:solidFill>
              <a:schemeClr val="tx1"/>
            </a:solidFill>
          </a:endParaRPr>
        </a:p>
      </dgm:t>
    </dgm:pt>
    <dgm:pt modelId="{83057B6D-F605-41BF-AD9F-EF7E5371E8B8}">
      <dgm:prSet phldrT="[Texto]" custT="1"/>
      <dgm:spPr>
        <a:gradFill rotWithShape="0">
          <a:gsLst>
            <a:gs pos="0">
              <a:schemeClr val="accent5">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Encuentros in situ: reuniones presenciales viernes, sábados y domingos</a:t>
          </a:r>
        </a:p>
      </dgm:t>
    </dgm:pt>
    <dgm:pt modelId="{EFD5D525-7740-44B6-8422-60305304590F}" type="parTrans" cxnId="{9CBF5AFB-6DC7-4DE7-B1A7-855E6AFC85FF}">
      <dgm:prSet/>
      <dgm:spPr/>
      <dgm:t>
        <a:bodyPr/>
        <a:lstStyle/>
        <a:p>
          <a:endParaRPr lang="es-EC" sz="2400">
            <a:solidFill>
              <a:schemeClr val="tx1"/>
            </a:solidFill>
          </a:endParaRPr>
        </a:p>
      </dgm:t>
    </dgm:pt>
    <dgm:pt modelId="{5E1CB34E-50F3-40A5-B7EB-C5268F900DF1}" type="sibTrans" cxnId="{9CBF5AFB-6DC7-4DE7-B1A7-855E6AFC85FF}">
      <dgm:prSet/>
      <dgm:spPr/>
      <dgm:t>
        <a:bodyPr/>
        <a:lstStyle/>
        <a:p>
          <a:endParaRPr lang="es-EC" sz="2400">
            <a:solidFill>
              <a:schemeClr val="tx1"/>
            </a:solidFill>
          </a:endParaRPr>
        </a:p>
      </dgm:t>
    </dgm:pt>
    <dgm:pt modelId="{D31A7B1F-7AA8-45B1-871E-0CCF4BB33628}">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Aulas, auditorios y laboratorios</a:t>
          </a:r>
        </a:p>
      </dgm:t>
    </dgm:pt>
    <dgm:pt modelId="{7952C0EC-A03F-4DA6-B2C8-58CD87BE920F}" type="parTrans" cxnId="{31D4807D-FE96-4BB9-8E0F-28F820E13F10}">
      <dgm:prSet/>
      <dgm:spPr/>
      <dgm:t>
        <a:bodyPr/>
        <a:lstStyle/>
        <a:p>
          <a:endParaRPr lang="es-EC" sz="2400">
            <a:solidFill>
              <a:schemeClr val="tx1"/>
            </a:solidFill>
          </a:endParaRPr>
        </a:p>
      </dgm:t>
    </dgm:pt>
    <dgm:pt modelId="{62CA7C25-C420-4461-9A6C-D1E35ED40EE4}" type="sibTrans" cxnId="{31D4807D-FE96-4BB9-8E0F-28F820E13F10}">
      <dgm:prSet/>
      <dgm:spPr/>
      <dgm:t>
        <a:bodyPr/>
        <a:lstStyle/>
        <a:p>
          <a:endParaRPr lang="es-EC" sz="2400">
            <a:solidFill>
              <a:schemeClr val="tx1"/>
            </a:solidFill>
          </a:endParaRPr>
        </a:p>
      </dgm:t>
    </dgm:pt>
    <dgm:pt modelId="{1C575B15-8ADB-4AED-B679-846653E906E5}">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Impartición de asignaturas: tutorías por cátedra. </a:t>
          </a:r>
        </a:p>
      </dgm:t>
    </dgm:pt>
    <dgm:pt modelId="{302A48BB-BEA6-4A6F-979F-4E0ADD7C8753}" type="parTrans" cxnId="{26C6652C-1C56-447D-B4CD-48656D645D1F}">
      <dgm:prSet/>
      <dgm:spPr/>
      <dgm:t>
        <a:bodyPr/>
        <a:lstStyle/>
        <a:p>
          <a:endParaRPr lang="es-EC" sz="2400">
            <a:solidFill>
              <a:schemeClr val="tx1"/>
            </a:solidFill>
          </a:endParaRPr>
        </a:p>
      </dgm:t>
    </dgm:pt>
    <dgm:pt modelId="{09E4CEE3-79EA-45F7-946B-3F6E6C6CC0AE}" type="sibTrans" cxnId="{26C6652C-1C56-447D-B4CD-48656D645D1F}">
      <dgm:prSet/>
      <dgm:spPr/>
      <dgm:t>
        <a:bodyPr/>
        <a:lstStyle/>
        <a:p>
          <a:endParaRPr lang="es-EC" sz="2400">
            <a:solidFill>
              <a:schemeClr val="tx1"/>
            </a:solidFill>
          </a:endParaRPr>
        </a:p>
      </dgm:t>
    </dgm:pt>
    <dgm:pt modelId="{20268F02-40AB-4C8D-A59A-47D1BE4450C5}">
      <dgm:prSet phldrT="[Texto]" custT="1"/>
      <dgm:spPr>
        <a:gradFill rotWithShape="0">
          <a:gsLst>
            <a:gs pos="0">
              <a:schemeClr val="accent4">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Preparación de exposiciones, contenidos, conferencias, talleres, material bibliográfico, evaluación de aprendizajes (Actualidad y pertinencia)</a:t>
          </a:r>
        </a:p>
      </dgm:t>
    </dgm:pt>
    <dgm:pt modelId="{6D976ADA-0553-4C7B-8255-DD0577A15A5D}" type="parTrans" cxnId="{05E06303-C5BD-41A9-A489-1100CFD388B9}">
      <dgm:prSet/>
      <dgm:spPr/>
      <dgm:t>
        <a:bodyPr/>
        <a:lstStyle/>
        <a:p>
          <a:endParaRPr lang="es-EC" sz="2400">
            <a:solidFill>
              <a:schemeClr val="tx1"/>
            </a:solidFill>
          </a:endParaRPr>
        </a:p>
      </dgm:t>
    </dgm:pt>
    <dgm:pt modelId="{6E284E22-5925-4041-9746-8F1815BF552A}" type="sibTrans" cxnId="{05E06303-C5BD-41A9-A489-1100CFD388B9}">
      <dgm:prSet/>
      <dgm:spPr/>
      <dgm:t>
        <a:bodyPr/>
        <a:lstStyle/>
        <a:p>
          <a:endParaRPr lang="es-EC" sz="2400">
            <a:solidFill>
              <a:schemeClr val="tx1"/>
            </a:solidFill>
          </a:endParaRPr>
        </a:p>
      </dgm:t>
    </dgm:pt>
    <dgm:pt modelId="{5D9D676D-EA60-44E5-AE6B-7BD19D467B9E}">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Materiales distribuidos a través del aula virtual, internet o vía e-mail</a:t>
          </a:r>
        </a:p>
      </dgm:t>
    </dgm:pt>
    <dgm:pt modelId="{A5857CE5-5F7A-4E4E-A473-362464A315B8}" type="parTrans" cxnId="{69DA5C2A-8A3E-46F8-BEAA-49B57A9959C9}">
      <dgm:prSet/>
      <dgm:spPr/>
      <dgm:t>
        <a:bodyPr/>
        <a:lstStyle/>
        <a:p>
          <a:endParaRPr lang="es-EC" sz="2400">
            <a:solidFill>
              <a:schemeClr val="tx1"/>
            </a:solidFill>
          </a:endParaRPr>
        </a:p>
      </dgm:t>
    </dgm:pt>
    <dgm:pt modelId="{F556BC5E-8CDC-4794-880A-4D3121AE8C8A}" type="sibTrans" cxnId="{69DA5C2A-8A3E-46F8-BEAA-49B57A9959C9}">
      <dgm:prSet/>
      <dgm:spPr/>
      <dgm:t>
        <a:bodyPr/>
        <a:lstStyle/>
        <a:p>
          <a:endParaRPr lang="es-EC" sz="2400">
            <a:solidFill>
              <a:schemeClr val="tx1"/>
            </a:solidFill>
          </a:endParaRPr>
        </a:p>
      </dgm:t>
    </dgm:pt>
    <dgm:pt modelId="{28AB568D-8213-4A8D-A408-9E525B3C1B21}" type="pres">
      <dgm:prSet presAssocID="{ABCE4987-830C-4B9C-BFFB-E75551BA74F5}" presName="Name0" presStyleCnt="0">
        <dgm:presLayoutVars>
          <dgm:chPref val="1"/>
          <dgm:dir/>
          <dgm:animOne val="branch"/>
          <dgm:animLvl val="lvl"/>
          <dgm:resizeHandles/>
        </dgm:presLayoutVars>
      </dgm:prSet>
      <dgm:spPr/>
    </dgm:pt>
    <dgm:pt modelId="{D68F3BDE-2104-480A-ABA4-CF20FB3DB337}" type="pres">
      <dgm:prSet presAssocID="{1398C515-4924-4E61-B57B-455F82F74FC3}" presName="vertOne" presStyleCnt="0"/>
      <dgm:spPr/>
    </dgm:pt>
    <dgm:pt modelId="{1F8547A5-D6BF-4DA7-AB78-F2C0DFF175B0}" type="pres">
      <dgm:prSet presAssocID="{1398C515-4924-4E61-B57B-455F82F74FC3}" presName="txOne" presStyleLbl="node0" presStyleIdx="0" presStyleCnt="6">
        <dgm:presLayoutVars>
          <dgm:chPref val="3"/>
        </dgm:presLayoutVars>
      </dgm:prSet>
      <dgm:spPr/>
      <dgm:t>
        <a:bodyPr/>
        <a:lstStyle/>
        <a:p>
          <a:endParaRPr lang="es-EC"/>
        </a:p>
      </dgm:t>
    </dgm:pt>
    <dgm:pt modelId="{4ED535B5-BF12-48CA-BD04-D9D5A7E7C273}" type="pres">
      <dgm:prSet presAssocID="{1398C515-4924-4E61-B57B-455F82F74FC3}" presName="horzOne" presStyleCnt="0"/>
      <dgm:spPr/>
    </dgm:pt>
    <dgm:pt modelId="{5A0AEE89-3E7D-42BA-B273-7529275B07CE}" type="pres">
      <dgm:prSet presAssocID="{E5887168-01BD-47E4-8BBE-118CB8739A24}" presName="sibSpaceOne" presStyleCnt="0"/>
      <dgm:spPr/>
    </dgm:pt>
    <dgm:pt modelId="{C4DD588E-5900-48F7-B99B-AEF9FD714E79}" type="pres">
      <dgm:prSet presAssocID="{83057B6D-F605-41BF-AD9F-EF7E5371E8B8}" presName="vertOne" presStyleCnt="0"/>
      <dgm:spPr/>
    </dgm:pt>
    <dgm:pt modelId="{5EEF4869-B968-434D-9D38-E8F4DA793FF3}" type="pres">
      <dgm:prSet presAssocID="{83057B6D-F605-41BF-AD9F-EF7E5371E8B8}" presName="txOne" presStyleLbl="node0" presStyleIdx="1" presStyleCnt="6">
        <dgm:presLayoutVars>
          <dgm:chPref val="3"/>
        </dgm:presLayoutVars>
      </dgm:prSet>
      <dgm:spPr/>
      <dgm:t>
        <a:bodyPr/>
        <a:lstStyle/>
        <a:p>
          <a:endParaRPr lang="es-EC"/>
        </a:p>
      </dgm:t>
    </dgm:pt>
    <dgm:pt modelId="{E173FCF0-7246-4161-98C0-027C85520D5A}" type="pres">
      <dgm:prSet presAssocID="{83057B6D-F605-41BF-AD9F-EF7E5371E8B8}" presName="horzOne" presStyleCnt="0"/>
      <dgm:spPr/>
    </dgm:pt>
    <dgm:pt modelId="{460203F0-8140-4660-BF94-DEAD93136895}" type="pres">
      <dgm:prSet presAssocID="{5E1CB34E-50F3-40A5-B7EB-C5268F900DF1}" presName="sibSpaceOne" presStyleCnt="0"/>
      <dgm:spPr/>
    </dgm:pt>
    <dgm:pt modelId="{6BC4482E-C5EF-4A81-B613-A6AAB134C72E}" type="pres">
      <dgm:prSet presAssocID="{D31A7B1F-7AA8-45B1-871E-0CCF4BB33628}" presName="vertOne" presStyleCnt="0"/>
      <dgm:spPr/>
    </dgm:pt>
    <dgm:pt modelId="{8232062B-C387-44E8-A34E-8A2BD1093FF2}" type="pres">
      <dgm:prSet presAssocID="{D31A7B1F-7AA8-45B1-871E-0CCF4BB33628}" presName="txOne" presStyleLbl="node0" presStyleIdx="2" presStyleCnt="6">
        <dgm:presLayoutVars>
          <dgm:chPref val="3"/>
        </dgm:presLayoutVars>
      </dgm:prSet>
      <dgm:spPr/>
      <dgm:t>
        <a:bodyPr/>
        <a:lstStyle/>
        <a:p>
          <a:endParaRPr lang="es-EC"/>
        </a:p>
      </dgm:t>
    </dgm:pt>
    <dgm:pt modelId="{05079A92-44C0-4E80-A1DB-1CA0F4F0C9CF}" type="pres">
      <dgm:prSet presAssocID="{D31A7B1F-7AA8-45B1-871E-0CCF4BB33628}" presName="horzOne" presStyleCnt="0"/>
      <dgm:spPr/>
    </dgm:pt>
    <dgm:pt modelId="{D41576E1-35BC-49B5-A522-AC35D01F01B8}" type="pres">
      <dgm:prSet presAssocID="{62CA7C25-C420-4461-9A6C-D1E35ED40EE4}" presName="sibSpaceOne" presStyleCnt="0"/>
      <dgm:spPr/>
    </dgm:pt>
    <dgm:pt modelId="{9C8477A7-C638-428D-8515-0BBE136E73A4}" type="pres">
      <dgm:prSet presAssocID="{1C575B15-8ADB-4AED-B679-846653E906E5}" presName="vertOne" presStyleCnt="0"/>
      <dgm:spPr/>
    </dgm:pt>
    <dgm:pt modelId="{22F70462-8E85-4DCA-AA0D-D30B6170EB99}" type="pres">
      <dgm:prSet presAssocID="{1C575B15-8ADB-4AED-B679-846653E906E5}" presName="txOne" presStyleLbl="node0" presStyleIdx="3" presStyleCnt="6">
        <dgm:presLayoutVars>
          <dgm:chPref val="3"/>
        </dgm:presLayoutVars>
      </dgm:prSet>
      <dgm:spPr/>
      <dgm:t>
        <a:bodyPr/>
        <a:lstStyle/>
        <a:p>
          <a:endParaRPr lang="es-EC"/>
        </a:p>
      </dgm:t>
    </dgm:pt>
    <dgm:pt modelId="{A3778AB3-8771-4927-A26E-B09E42A94870}" type="pres">
      <dgm:prSet presAssocID="{1C575B15-8ADB-4AED-B679-846653E906E5}" presName="horzOne" presStyleCnt="0"/>
      <dgm:spPr/>
    </dgm:pt>
    <dgm:pt modelId="{1AED09A6-DB26-4AFB-873B-729F1218652A}" type="pres">
      <dgm:prSet presAssocID="{09E4CEE3-79EA-45F7-946B-3F6E6C6CC0AE}" presName="sibSpaceOne" presStyleCnt="0"/>
      <dgm:spPr/>
    </dgm:pt>
    <dgm:pt modelId="{6F05370B-BA90-4562-9AA5-5235AD0B84F6}" type="pres">
      <dgm:prSet presAssocID="{20268F02-40AB-4C8D-A59A-47D1BE4450C5}" presName="vertOne" presStyleCnt="0"/>
      <dgm:spPr/>
    </dgm:pt>
    <dgm:pt modelId="{2F15AA1D-B15F-4AEA-B59B-42CA1DC35909}" type="pres">
      <dgm:prSet presAssocID="{20268F02-40AB-4C8D-A59A-47D1BE4450C5}" presName="txOne" presStyleLbl="node0" presStyleIdx="4" presStyleCnt="6" custScaleX="112867">
        <dgm:presLayoutVars>
          <dgm:chPref val="3"/>
        </dgm:presLayoutVars>
      </dgm:prSet>
      <dgm:spPr/>
      <dgm:t>
        <a:bodyPr/>
        <a:lstStyle/>
        <a:p>
          <a:endParaRPr lang="es-EC"/>
        </a:p>
      </dgm:t>
    </dgm:pt>
    <dgm:pt modelId="{0FD2C69D-261E-4608-8A03-F0A7402A5832}" type="pres">
      <dgm:prSet presAssocID="{20268F02-40AB-4C8D-A59A-47D1BE4450C5}" presName="horzOne" presStyleCnt="0"/>
      <dgm:spPr/>
    </dgm:pt>
    <dgm:pt modelId="{BA809C54-10AC-4895-B9A1-B7FCB85FCE87}" type="pres">
      <dgm:prSet presAssocID="{6E284E22-5925-4041-9746-8F1815BF552A}" presName="sibSpaceOne" presStyleCnt="0"/>
      <dgm:spPr/>
    </dgm:pt>
    <dgm:pt modelId="{4AC50074-469C-4501-91C7-CCCD8A623024}" type="pres">
      <dgm:prSet presAssocID="{5D9D676D-EA60-44E5-AE6B-7BD19D467B9E}" presName="vertOne" presStyleCnt="0"/>
      <dgm:spPr/>
    </dgm:pt>
    <dgm:pt modelId="{B97FF3DD-0720-447E-80AC-247566B0F077}" type="pres">
      <dgm:prSet presAssocID="{5D9D676D-EA60-44E5-AE6B-7BD19D467B9E}" presName="txOne" presStyleLbl="node0" presStyleIdx="5" presStyleCnt="6">
        <dgm:presLayoutVars>
          <dgm:chPref val="3"/>
        </dgm:presLayoutVars>
      </dgm:prSet>
      <dgm:spPr/>
      <dgm:t>
        <a:bodyPr/>
        <a:lstStyle/>
        <a:p>
          <a:endParaRPr lang="es-EC"/>
        </a:p>
      </dgm:t>
    </dgm:pt>
    <dgm:pt modelId="{558B9A75-056C-4A34-B9BF-843AFB44FB55}" type="pres">
      <dgm:prSet presAssocID="{5D9D676D-EA60-44E5-AE6B-7BD19D467B9E}" presName="horzOne" presStyleCnt="0"/>
      <dgm:spPr/>
    </dgm:pt>
  </dgm:ptLst>
  <dgm:cxnLst>
    <dgm:cxn modelId="{5DAC7CB6-3185-4E62-882A-EC59C263B1FA}" type="presOf" srcId="{20268F02-40AB-4C8D-A59A-47D1BE4450C5}" destId="{2F15AA1D-B15F-4AEA-B59B-42CA1DC35909}" srcOrd="0" destOrd="0" presId="urn:microsoft.com/office/officeart/2005/8/layout/hierarchy4"/>
    <dgm:cxn modelId="{69DA5C2A-8A3E-46F8-BEAA-49B57A9959C9}" srcId="{ABCE4987-830C-4B9C-BFFB-E75551BA74F5}" destId="{5D9D676D-EA60-44E5-AE6B-7BD19D467B9E}" srcOrd="5" destOrd="0" parTransId="{A5857CE5-5F7A-4E4E-A473-362464A315B8}" sibTransId="{F556BC5E-8CDC-4794-880A-4D3121AE8C8A}"/>
    <dgm:cxn modelId="{3FC5DEAE-5F07-4575-A664-5E772E6995E1}" srcId="{ABCE4987-830C-4B9C-BFFB-E75551BA74F5}" destId="{1398C515-4924-4E61-B57B-455F82F74FC3}" srcOrd="0" destOrd="0" parTransId="{8C7E897E-9DE4-4A8E-A283-D0F2ACD929AF}" sibTransId="{E5887168-01BD-47E4-8BBE-118CB8739A24}"/>
    <dgm:cxn modelId="{114F7B3A-2B82-48F1-8206-A0CF36301C81}" type="presOf" srcId="{5D9D676D-EA60-44E5-AE6B-7BD19D467B9E}" destId="{B97FF3DD-0720-447E-80AC-247566B0F077}" srcOrd="0" destOrd="0" presId="urn:microsoft.com/office/officeart/2005/8/layout/hierarchy4"/>
    <dgm:cxn modelId="{12442716-D7DD-4A4C-81A1-11BE4DB90710}" type="presOf" srcId="{ABCE4987-830C-4B9C-BFFB-E75551BA74F5}" destId="{28AB568D-8213-4A8D-A408-9E525B3C1B21}" srcOrd="0" destOrd="0" presId="urn:microsoft.com/office/officeart/2005/8/layout/hierarchy4"/>
    <dgm:cxn modelId="{0AA8C205-7547-47E9-A5FB-A1955CA98CA3}" type="presOf" srcId="{1398C515-4924-4E61-B57B-455F82F74FC3}" destId="{1F8547A5-D6BF-4DA7-AB78-F2C0DFF175B0}" srcOrd="0" destOrd="0" presId="urn:microsoft.com/office/officeart/2005/8/layout/hierarchy4"/>
    <dgm:cxn modelId="{1F60A787-ACFC-418B-BA6F-905BBADEA6D2}" type="presOf" srcId="{1C575B15-8ADB-4AED-B679-846653E906E5}" destId="{22F70462-8E85-4DCA-AA0D-D30B6170EB99}" srcOrd="0" destOrd="0" presId="urn:microsoft.com/office/officeart/2005/8/layout/hierarchy4"/>
    <dgm:cxn modelId="{8E2DFBBF-E0D8-4A43-B154-C5022283715C}" type="presOf" srcId="{D31A7B1F-7AA8-45B1-871E-0CCF4BB33628}" destId="{8232062B-C387-44E8-A34E-8A2BD1093FF2}" srcOrd="0" destOrd="0" presId="urn:microsoft.com/office/officeart/2005/8/layout/hierarchy4"/>
    <dgm:cxn modelId="{26C6652C-1C56-447D-B4CD-48656D645D1F}" srcId="{ABCE4987-830C-4B9C-BFFB-E75551BA74F5}" destId="{1C575B15-8ADB-4AED-B679-846653E906E5}" srcOrd="3" destOrd="0" parTransId="{302A48BB-BEA6-4A6F-979F-4E0ADD7C8753}" sibTransId="{09E4CEE3-79EA-45F7-946B-3F6E6C6CC0AE}"/>
    <dgm:cxn modelId="{9CBF5AFB-6DC7-4DE7-B1A7-855E6AFC85FF}" srcId="{ABCE4987-830C-4B9C-BFFB-E75551BA74F5}" destId="{83057B6D-F605-41BF-AD9F-EF7E5371E8B8}" srcOrd="1" destOrd="0" parTransId="{EFD5D525-7740-44B6-8422-60305304590F}" sibTransId="{5E1CB34E-50F3-40A5-B7EB-C5268F900DF1}"/>
    <dgm:cxn modelId="{31D4807D-FE96-4BB9-8E0F-28F820E13F10}" srcId="{ABCE4987-830C-4B9C-BFFB-E75551BA74F5}" destId="{D31A7B1F-7AA8-45B1-871E-0CCF4BB33628}" srcOrd="2" destOrd="0" parTransId="{7952C0EC-A03F-4DA6-B2C8-58CD87BE920F}" sibTransId="{62CA7C25-C420-4461-9A6C-D1E35ED40EE4}"/>
    <dgm:cxn modelId="{05E06303-C5BD-41A9-A489-1100CFD388B9}" srcId="{ABCE4987-830C-4B9C-BFFB-E75551BA74F5}" destId="{20268F02-40AB-4C8D-A59A-47D1BE4450C5}" srcOrd="4" destOrd="0" parTransId="{6D976ADA-0553-4C7B-8255-DD0577A15A5D}" sibTransId="{6E284E22-5925-4041-9746-8F1815BF552A}"/>
    <dgm:cxn modelId="{5F8886B8-8361-4D6D-8E9E-7D7567113B6E}" type="presOf" srcId="{83057B6D-F605-41BF-AD9F-EF7E5371E8B8}" destId="{5EEF4869-B968-434D-9D38-E8F4DA793FF3}" srcOrd="0" destOrd="0" presId="urn:microsoft.com/office/officeart/2005/8/layout/hierarchy4"/>
    <dgm:cxn modelId="{EFF42F88-F525-4CDA-ADD4-7FB09E185F24}" type="presParOf" srcId="{28AB568D-8213-4A8D-A408-9E525B3C1B21}" destId="{D68F3BDE-2104-480A-ABA4-CF20FB3DB337}" srcOrd="0" destOrd="0" presId="urn:microsoft.com/office/officeart/2005/8/layout/hierarchy4"/>
    <dgm:cxn modelId="{D3EDC9EE-DC8E-4693-BAA6-72B7C7A4D782}" type="presParOf" srcId="{D68F3BDE-2104-480A-ABA4-CF20FB3DB337}" destId="{1F8547A5-D6BF-4DA7-AB78-F2C0DFF175B0}" srcOrd="0" destOrd="0" presId="urn:microsoft.com/office/officeart/2005/8/layout/hierarchy4"/>
    <dgm:cxn modelId="{2C02704E-1D3A-412C-BECC-FF0D584D72DB}" type="presParOf" srcId="{D68F3BDE-2104-480A-ABA4-CF20FB3DB337}" destId="{4ED535B5-BF12-48CA-BD04-D9D5A7E7C273}" srcOrd="1" destOrd="0" presId="urn:microsoft.com/office/officeart/2005/8/layout/hierarchy4"/>
    <dgm:cxn modelId="{48D50A74-A3F5-4C9E-B785-627DB12BCB6A}" type="presParOf" srcId="{28AB568D-8213-4A8D-A408-9E525B3C1B21}" destId="{5A0AEE89-3E7D-42BA-B273-7529275B07CE}" srcOrd="1" destOrd="0" presId="urn:microsoft.com/office/officeart/2005/8/layout/hierarchy4"/>
    <dgm:cxn modelId="{8EC5420B-03F0-4582-B280-E2C9B8E506B4}" type="presParOf" srcId="{28AB568D-8213-4A8D-A408-9E525B3C1B21}" destId="{C4DD588E-5900-48F7-B99B-AEF9FD714E79}" srcOrd="2" destOrd="0" presId="urn:microsoft.com/office/officeart/2005/8/layout/hierarchy4"/>
    <dgm:cxn modelId="{FE0A0480-766B-4464-88A7-FD242A59EB86}" type="presParOf" srcId="{C4DD588E-5900-48F7-B99B-AEF9FD714E79}" destId="{5EEF4869-B968-434D-9D38-E8F4DA793FF3}" srcOrd="0" destOrd="0" presId="urn:microsoft.com/office/officeart/2005/8/layout/hierarchy4"/>
    <dgm:cxn modelId="{E3E6141E-326A-4E68-98B3-97BCA927128E}" type="presParOf" srcId="{C4DD588E-5900-48F7-B99B-AEF9FD714E79}" destId="{E173FCF0-7246-4161-98C0-027C85520D5A}" srcOrd="1" destOrd="0" presId="urn:microsoft.com/office/officeart/2005/8/layout/hierarchy4"/>
    <dgm:cxn modelId="{515EFDA8-DF22-4ED3-AFF7-05428576B3AA}" type="presParOf" srcId="{28AB568D-8213-4A8D-A408-9E525B3C1B21}" destId="{460203F0-8140-4660-BF94-DEAD93136895}" srcOrd="3" destOrd="0" presId="urn:microsoft.com/office/officeart/2005/8/layout/hierarchy4"/>
    <dgm:cxn modelId="{77C571F9-BB18-48BA-A6C0-C72FD2140964}" type="presParOf" srcId="{28AB568D-8213-4A8D-A408-9E525B3C1B21}" destId="{6BC4482E-C5EF-4A81-B613-A6AAB134C72E}" srcOrd="4" destOrd="0" presId="urn:microsoft.com/office/officeart/2005/8/layout/hierarchy4"/>
    <dgm:cxn modelId="{EA90CA66-B4EE-4B2C-90CC-55DA5C50EAC4}" type="presParOf" srcId="{6BC4482E-C5EF-4A81-B613-A6AAB134C72E}" destId="{8232062B-C387-44E8-A34E-8A2BD1093FF2}" srcOrd="0" destOrd="0" presId="urn:microsoft.com/office/officeart/2005/8/layout/hierarchy4"/>
    <dgm:cxn modelId="{372C3262-2874-4218-B642-BF04BDA732A2}" type="presParOf" srcId="{6BC4482E-C5EF-4A81-B613-A6AAB134C72E}" destId="{05079A92-44C0-4E80-A1DB-1CA0F4F0C9CF}" srcOrd="1" destOrd="0" presId="urn:microsoft.com/office/officeart/2005/8/layout/hierarchy4"/>
    <dgm:cxn modelId="{5DB8D147-0C4B-4AC8-8FE0-1E53724F2740}" type="presParOf" srcId="{28AB568D-8213-4A8D-A408-9E525B3C1B21}" destId="{D41576E1-35BC-49B5-A522-AC35D01F01B8}" srcOrd="5" destOrd="0" presId="urn:microsoft.com/office/officeart/2005/8/layout/hierarchy4"/>
    <dgm:cxn modelId="{087E1582-795A-41F3-BB19-413ED08D33BE}" type="presParOf" srcId="{28AB568D-8213-4A8D-A408-9E525B3C1B21}" destId="{9C8477A7-C638-428D-8515-0BBE136E73A4}" srcOrd="6" destOrd="0" presId="urn:microsoft.com/office/officeart/2005/8/layout/hierarchy4"/>
    <dgm:cxn modelId="{4A6133D0-98C3-4A69-9379-AB956D811783}" type="presParOf" srcId="{9C8477A7-C638-428D-8515-0BBE136E73A4}" destId="{22F70462-8E85-4DCA-AA0D-D30B6170EB99}" srcOrd="0" destOrd="0" presId="urn:microsoft.com/office/officeart/2005/8/layout/hierarchy4"/>
    <dgm:cxn modelId="{CADB6315-2275-42ED-9280-EE2DC986CACC}" type="presParOf" srcId="{9C8477A7-C638-428D-8515-0BBE136E73A4}" destId="{A3778AB3-8771-4927-A26E-B09E42A94870}" srcOrd="1" destOrd="0" presId="urn:microsoft.com/office/officeart/2005/8/layout/hierarchy4"/>
    <dgm:cxn modelId="{57CBD53A-6B23-482F-9CBC-7FE8F9492878}" type="presParOf" srcId="{28AB568D-8213-4A8D-A408-9E525B3C1B21}" destId="{1AED09A6-DB26-4AFB-873B-729F1218652A}" srcOrd="7" destOrd="0" presId="urn:microsoft.com/office/officeart/2005/8/layout/hierarchy4"/>
    <dgm:cxn modelId="{9E011608-30AE-4997-BF34-CF6DCE56EC76}" type="presParOf" srcId="{28AB568D-8213-4A8D-A408-9E525B3C1B21}" destId="{6F05370B-BA90-4562-9AA5-5235AD0B84F6}" srcOrd="8" destOrd="0" presId="urn:microsoft.com/office/officeart/2005/8/layout/hierarchy4"/>
    <dgm:cxn modelId="{D194F9FD-ED3F-48D0-A7F6-6CC60F7A15EC}" type="presParOf" srcId="{6F05370B-BA90-4562-9AA5-5235AD0B84F6}" destId="{2F15AA1D-B15F-4AEA-B59B-42CA1DC35909}" srcOrd="0" destOrd="0" presId="urn:microsoft.com/office/officeart/2005/8/layout/hierarchy4"/>
    <dgm:cxn modelId="{3F7CAA66-1131-4889-B999-84233F2F93C2}" type="presParOf" srcId="{6F05370B-BA90-4562-9AA5-5235AD0B84F6}" destId="{0FD2C69D-261E-4608-8A03-F0A7402A5832}" srcOrd="1" destOrd="0" presId="urn:microsoft.com/office/officeart/2005/8/layout/hierarchy4"/>
    <dgm:cxn modelId="{9DB5A0DB-3CBC-44ED-8614-FF30D5035277}" type="presParOf" srcId="{28AB568D-8213-4A8D-A408-9E525B3C1B21}" destId="{BA809C54-10AC-4895-B9A1-B7FCB85FCE87}" srcOrd="9" destOrd="0" presId="urn:microsoft.com/office/officeart/2005/8/layout/hierarchy4"/>
    <dgm:cxn modelId="{A6E1F065-3566-43AE-BAD0-AF71B21C06CE}" type="presParOf" srcId="{28AB568D-8213-4A8D-A408-9E525B3C1B21}" destId="{4AC50074-469C-4501-91C7-CCCD8A623024}" srcOrd="10" destOrd="0" presId="urn:microsoft.com/office/officeart/2005/8/layout/hierarchy4"/>
    <dgm:cxn modelId="{0AE3DD08-08B7-46DE-ACFF-D877F6284F84}" type="presParOf" srcId="{4AC50074-469C-4501-91C7-CCCD8A623024}" destId="{B97FF3DD-0720-447E-80AC-247566B0F077}" srcOrd="0" destOrd="0" presId="urn:microsoft.com/office/officeart/2005/8/layout/hierarchy4"/>
    <dgm:cxn modelId="{AB05E0E4-CBA1-4B76-AA07-04514CD838D4}" type="presParOf" srcId="{4AC50074-469C-4501-91C7-CCCD8A623024}" destId="{558B9A75-056C-4A34-B9BF-843AFB44FB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BCE4987-830C-4B9C-BFFB-E75551BA74F5}" type="doc">
      <dgm:prSet loTypeId="urn:microsoft.com/office/officeart/2005/8/layout/process1" loCatId="process" qsTypeId="urn:microsoft.com/office/officeart/2005/8/quickstyle/simple4" qsCatId="simple" csTypeId="urn:microsoft.com/office/officeart/2005/8/colors/colorful4" csCatId="colorful" phldr="1"/>
      <dgm:spPr/>
    </dgm:pt>
    <dgm:pt modelId="{1398C515-4924-4E61-B57B-455F82F74FC3}">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Art. 82 Reglamento Régimen Académico</a:t>
          </a:r>
        </a:p>
      </dgm:t>
    </dgm:pt>
    <dgm:pt modelId="{8C7E897E-9DE4-4A8E-A283-D0F2ACD929AF}" type="parTrans" cxnId="{3FC5DEAE-5F07-4575-A664-5E772E6995E1}">
      <dgm:prSet/>
      <dgm:spPr/>
      <dgm:t>
        <a:bodyPr/>
        <a:lstStyle/>
        <a:p>
          <a:endParaRPr lang="es-EC" sz="2400">
            <a:solidFill>
              <a:schemeClr val="tx1"/>
            </a:solidFill>
          </a:endParaRPr>
        </a:p>
      </dgm:t>
    </dgm:pt>
    <dgm:pt modelId="{E5887168-01BD-47E4-8BBE-118CB8739A24}" type="sibTrans" cxnId="{3FC5DEAE-5F07-4575-A664-5E772E6995E1}">
      <dgm:prSet/>
      <dgm:spPr/>
      <dgm:t>
        <a:bodyPr/>
        <a:lstStyle/>
        <a:p>
          <a:endParaRPr lang="es-EC" sz="2400">
            <a:solidFill>
              <a:schemeClr val="tx1"/>
            </a:solidFill>
          </a:endParaRPr>
        </a:p>
      </dgm:t>
    </dgm:pt>
    <dgm:pt modelId="{83057B6D-F605-41BF-AD9F-EF7E5371E8B8}">
      <dgm:prSet phldrT="[Texto]" custT="1"/>
      <dgm:spPr>
        <a:gradFill rotWithShape="0">
          <a:gsLst>
            <a:gs pos="0">
              <a:schemeClr val="accent5">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Modelo de Vinculación con la sociedad: integración de tres funciones sustantivas de  educación superior: docencia, investigación y vinculación con la sociedad.</a:t>
          </a:r>
        </a:p>
      </dgm:t>
    </dgm:pt>
    <dgm:pt modelId="{EFD5D525-7740-44B6-8422-60305304590F}" type="parTrans" cxnId="{9CBF5AFB-6DC7-4DE7-B1A7-855E6AFC85FF}">
      <dgm:prSet/>
      <dgm:spPr/>
      <dgm:t>
        <a:bodyPr/>
        <a:lstStyle/>
        <a:p>
          <a:endParaRPr lang="es-EC" sz="2400">
            <a:solidFill>
              <a:schemeClr val="tx1"/>
            </a:solidFill>
          </a:endParaRPr>
        </a:p>
      </dgm:t>
    </dgm:pt>
    <dgm:pt modelId="{5E1CB34E-50F3-40A5-B7EB-C5268F900DF1}" type="sibTrans" cxnId="{9CBF5AFB-6DC7-4DE7-B1A7-855E6AFC85FF}">
      <dgm:prSet/>
      <dgm:spPr/>
      <dgm:t>
        <a:bodyPr/>
        <a:lstStyle/>
        <a:p>
          <a:endParaRPr lang="es-EC" sz="2400">
            <a:solidFill>
              <a:schemeClr val="tx1"/>
            </a:solidFill>
          </a:endParaRPr>
        </a:p>
      </dgm:t>
    </dgm:pt>
    <dgm:pt modelId="{D31A7B1F-7AA8-45B1-871E-0CCF4BB33628}">
      <dgm:prSet phldrT="[Texto]" custT="1"/>
      <dgm:spPr>
        <a:gradFill rotWithShape="0">
          <a:gsLst>
            <a:gs pos="0">
              <a:schemeClr val="accent2">
                <a:lumMod val="60000"/>
                <a:lumOff val="40000"/>
              </a:schemeClr>
            </a:gs>
            <a:gs pos="100000">
              <a:schemeClr val="accent3">
                <a:hueOff val="0"/>
                <a:satOff val="0"/>
                <a:lumOff val="0"/>
                <a:alphaOff val="0"/>
                <a:shade val="98000"/>
                <a:lumMod val="94000"/>
              </a:schemeClr>
            </a:gs>
          </a:gsLst>
        </a:gradFill>
      </dgm:spPr>
      <dgm:t>
        <a:bodyPr/>
        <a:lstStyle/>
        <a:p>
          <a:r>
            <a:rPr lang="es-EC" sz="1800" dirty="0">
              <a:solidFill>
                <a:schemeClr val="tx1"/>
              </a:solidFill>
            </a:rPr>
            <a:t>Función básica del Centro de Posgrados: </a:t>
          </a:r>
          <a:r>
            <a:rPr lang="es-ES" sz="1800" dirty="0">
              <a:solidFill>
                <a:schemeClr val="tx1"/>
              </a:solidFill>
            </a:rPr>
            <a:t>formar académicos y profesionales de excelencia; generar, aplicar, difundir el conocimiento y proponer e implementar alternativas de solución a problemas de interés público en sus zonas de influencia</a:t>
          </a:r>
          <a:endParaRPr lang="es-EC" sz="1800" dirty="0">
            <a:solidFill>
              <a:schemeClr val="tx1"/>
            </a:solidFill>
          </a:endParaRPr>
        </a:p>
      </dgm:t>
    </dgm:pt>
    <dgm:pt modelId="{7952C0EC-A03F-4DA6-B2C8-58CD87BE920F}" type="parTrans" cxnId="{31D4807D-FE96-4BB9-8E0F-28F820E13F10}">
      <dgm:prSet/>
      <dgm:spPr/>
      <dgm:t>
        <a:bodyPr/>
        <a:lstStyle/>
        <a:p>
          <a:endParaRPr lang="es-EC" sz="2400">
            <a:solidFill>
              <a:schemeClr val="tx1"/>
            </a:solidFill>
          </a:endParaRPr>
        </a:p>
      </dgm:t>
    </dgm:pt>
    <dgm:pt modelId="{62CA7C25-C420-4461-9A6C-D1E35ED40EE4}" type="sibTrans" cxnId="{31D4807D-FE96-4BB9-8E0F-28F820E13F10}">
      <dgm:prSet/>
      <dgm:spPr/>
      <dgm:t>
        <a:bodyPr/>
        <a:lstStyle/>
        <a:p>
          <a:endParaRPr lang="es-EC" sz="2400">
            <a:solidFill>
              <a:schemeClr val="tx1"/>
            </a:solidFill>
          </a:endParaRPr>
        </a:p>
      </dgm:t>
    </dgm:pt>
    <dgm:pt modelId="{EAC794D9-B0C3-4027-93AF-B2F71529847A}" type="pres">
      <dgm:prSet presAssocID="{ABCE4987-830C-4B9C-BFFB-E75551BA74F5}" presName="Name0" presStyleCnt="0">
        <dgm:presLayoutVars>
          <dgm:dir/>
          <dgm:resizeHandles val="exact"/>
        </dgm:presLayoutVars>
      </dgm:prSet>
      <dgm:spPr/>
    </dgm:pt>
    <dgm:pt modelId="{8A40A003-2AFD-4010-ABD8-386D1C5DE5E3}" type="pres">
      <dgm:prSet presAssocID="{1398C515-4924-4E61-B57B-455F82F74FC3}" presName="node" presStyleLbl="node1" presStyleIdx="0" presStyleCnt="3">
        <dgm:presLayoutVars>
          <dgm:bulletEnabled val="1"/>
        </dgm:presLayoutVars>
      </dgm:prSet>
      <dgm:spPr/>
      <dgm:t>
        <a:bodyPr/>
        <a:lstStyle/>
        <a:p>
          <a:endParaRPr lang="es-EC"/>
        </a:p>
      </dgm:t>
    </dgm:pt>
    <dgm:pt modelId="{2A6FCDA3-AE17-4212-964D-C34DD2774A60}" type="pres">
      <dgm:prSet presAssocID="{E5887168-01BD-47E4-8BBE-118CB8739A24}" presName="sibTrans" presStyleLbl="sibTrans2D1" presStyleIdx="0" presStyleCnt="2"/>
      <dgm:spPr/>
      <dgm:t>
        <a:bodyPr/>
        <a:lstStyle/>
        <a:p>
          <a:endParaRPr lang="es-EC"/>
        </a:p>
      </dgm:t>
    </dgm:pt>
    <dgm:pt modelId="{F4F7C822-6EFA-4BD7-B20F-81302721B35C}" type="pres">
      <dgm:prSet presAssocID="{E5887168-01BD-47E4-8BBE-118CB8739A24}" presName="connectorText" presStyleLbl="sibTrans2D1" presStyleIdx="0" presStyleCnt="2"/>
      <dgm:spPr/>
      <dgm:t>
        <a:bodyPr/>
        <a:lstStyle/>
        <a:p>
          <a:endParaRPr lang="es-EC"/>
        </a:p>
      </dgm:t>
    </dgm:pt>
    <dgm:pt modelId="{419BE800-10D1-4DF7-B03B-428192A9AE15}" type="pres">
      <dgm:prSet presAssocID="{83057B6D-F605-41BF-AD9F-EF7E5371E8B8}" presName="node" presStyleLbl="node1" presStyleIdx="1" presStyleCnt="3">
        <dgm:presLayoutVars>
          <dgm:bulletEnabled val="1"/>
        </dgm:presLayoutVars>
      </dgm:prSet>
      <dgm:spPr/>
      <dgm:t>
        <a:bodyPr/>
        <a:lstStyle/>
        <a:p>
          <a:endParaRPr lang="es-EC"/>
        </a:p>
      </dgm:t>
    </dgm:pt>
    <dgm:pt modelId="{C1EEE45B-6F1D-4CAD-9B34-A328EB1B30F3}" type="pres">
      <dgm:prSet presAssocID="{5E1CB34E-50F3-40A5-B7EB-C5268F900DF1}" presName="sibTrans" presStyleLbl="sibTrans2D1" presStyleIdx="1" presStyleCnt="2"/>
      <dgm:spPr/>
      <dgm:t>
        <a:bodyPr/>
        <a:lstStyle/>
        <a:p>
          <a:endParaRPr lang="es-EC"/>
        </a:p>
      </dgm:t>
    </dgm:pt>
    <dgm:pt modelId="{187D13D8-51DB-4C0E-8E87-B18B650F12E9}" type="pres">
      <dgm:prSet presAssocID="{5E1CB34E-50F3-40A5-B7EB-C5268F900DF1}" presName="connectorText" presStyleLbl="sibTrans2D1" presStyleIdx="1" presStyleCnt="2"/>
      <dgm:spPr/>
      <dgm:t>
        <a:bodyPr/>
        <a:lstStyle/>
        <a:p>
          <a:endParaRPr lang="es-EC"/>
        </a:p>
      </dgm:t>
    </dgm:pt>
    <dgm:pt modelId="{112F8C09-DB53-449C-998E-11A636A07BE0}" type="pres">
      <dgm:prSet presAssocID="{D31A7B1F-7AA8-45B1-871E-0CCF4BB33628}" presName="node" presStyleLbl="node1" presStyleIdx="2" presStyleCnt="3">
        <dgm:presLayoutVars>
          <dgm:bulletEnabled val="1"/>
        </dgm:presLayoutVars>
      </dgm:prSet>
      <dgm:spPr/>
      <dgm:t>
        <a:bodyPr/>
        <a:lstStyle/>
        <a:p>
          <a:endParaRPr lang="es-EC"/>
        </a:p>
      </dgm:t>
    </dgm:pt>
  </dgm:ptLst>
  <dgm:cxnLst>
    <dgm:cxn modelId="{3371E5C7-0AB3-4EEC-9CE8-B82C60A4614C}" type="presOf" srcId="{E5887168-01BD-47E4-8BBE-118CB8739A24}" destId="{F4F7C822-6EFA-4BD7-B20F-81302721B35C}" srcOrd="1" destOrd="0" presId="urn:microsoft.com/office/officeart/2005/8/layout/process1"/>
    <dgm:cxn modelId="{D4FE1E61-F2C0-4D3F-8903-C9EB8759A65C}" type="presOf" srcId="{ABCE4987-830C-4B9C-BFFB-E75551BA74F5}" destId="{EAC794D9-B0C3-4027-93AF-B2F71529847A}" srcOrd="0" destOrd="0" presId="urn:microsoft.com/office/officeart/2005/8/layout/process1"/>
    <dgm:cxn modelId="{ADB48118-16C9-4475-9A0C-FC9F1D5222DB}" type="presOf" srcId="{83057B6D-F605-41BF-AD9F-EF7E5371E8B8}" destId="{419BE800-10D1-4DF7-B03B-428192A9AE15}" srcOrd="0" destOrd="0" presId="urn:microsoft.com/office/officeart/2005/8/layout/process1"/>
    <dgm:cxn modelId="{95D2AB3A-6DD2-4BEB-884E-4C2354A461F8}" type="presOf" srcId="{E5887168-01BD-47E4-8BBE-118CB8739A24}" destId="{2A6FCDA3-AE17-4212-964D-C34DD2774A60}" srcOrd="0" destOrd="0" presId="urn:microsoft.com/office/officeart/2005/8/layout/process1"/>
    <dgm:cxn modelId="{58A61734-89FF-492F-8810-9C68464CE4F6}" type="presOf" srcId="{5E1CB34E-50F3-40A5-B7EB-C5268F900DF1}" destId="{187D13D8-51DB-4C0E-8E87-B18B650F12E9}" srcOrd="1" destOrd="0" presId="urn:microsoft.com/office/officeart/2005/8/layout/process1"/>
    <dgm:cxn modelId="{3FC5DEAE-5F07-4575-A664-5E772E6995E1}" srcId="{ABCE4987-830C-4B9C-BFFB-E75551BA74F5}" destId="{1398C515-4924-4E61-B57B-455F82F74FC3}" srcOrd="0" destOrd="0" parTransId="{8C7E897E-9DE4-4A8E-A283-D0F2ACD929AF}" sibTransId="{E5887168-01BD-47E4-8BBE-118CB8739A24}"/>
    <dgm:cxn modelId="{7472B8FE-F918-4E95-9127-A0D017222B75}" type="presOf" srcId="{1398C515-4924-4E61-B57B-455F82F74FC3}" destId="{8A40A003-2AFD-4010-ABD8-386D1C5DE5E3}" srcOrd="0" destOrd="0" presId="urn:microsoft.com/office/officeart/2005/8/layout/process1"/>
    <dgm:cxn modelId="{9CBF5AFB-6DC7-4DE7-B1A7-855E6AFC85FF}" srcId="{ABCE4987-830C-4B9C-BFFB-E75551BA74F5}" destId="{83057B6D-F605-41BF-AD9F-EF7E5371E8B8}" srcOrd="1" destOrd="0" parTransId="{EFD5D525-7740-44B6-8422-60305304590F}" sibTransId="{5E1CB34E-50F3-40A5-B7EB-C5268F900DF1}"/>
    <dgm:cxn modelId="{31D4807D-FE96-4BB9-8E0F-28F820E13F10}" srcId="{ABCE4987-830C-4B9C-BFFB-E75551BA74F5}" destId="{D31A7B1F-7AA8-45B1-871E-0CCF4BB33628}" srcOrd="2" destOrd="0" parTransId="{7952C0EC-A03F-4DA6-B2C8-58CD87BE920F}" sibTransId="{62CA7C25-C420-4461-9A6C-D1E35ED40EE4}"/>
    <dgm:cxn modelId="{86D5106A-AFBD-4A85-802A-EC21A30FE17F}" type="presOf" srcId="{D31A7B1F-7AA8-45B1-871E-0CCF4BB33628}" destId="{112F8C09-DB53-449C-998E-11A636A07BE0}" srcOrd="0" destOrd="0" presId="urn:microsoft.com/office/officeart/2005/8/layout/process1"/>
    <dgm:cxn modelId="{70DF699F-DC4E-46CD-8E40-760D09F2DF50}" type="presOf" srcId="{5E1CB34E-50F3-40A5-B7EB-C5268F900DF1}" destId="{C1EEE45B-6F1D-4CAD-9B34-A328EB1B30F3}" srcOrd="0" destOrd="0" presId="urn:microsoft.com/office/officeart/2005/8/layout/process1"/>
    <dgm:cxn modelId="{60986E0D-0240-4055-8018-7BCC1694203D}" type="presParOf" srcId="{EAC794D9-B0C3-4027-93AF-B2F71529847A}" destId="{8A40A003-2AFD-4010-ABD8-386D1C5DE5E3}" srcOrd="0" destOrd="0" presId="urn:microsoft.com/office/officeart/2005/8/layout/process1"/>
    <dgm:cxn modelId="{17191EDF-ED13-4FC4-BB7D-1A7D01996CA2}" type="presParOf" srcId="{EAC794D9-B0C3-4027-93AF-B2F71529847A}" destId="{2A6FCDA3-AE17-4212-964D-C34DD2774A60}" srcOrd="1" destOrd="0" presId="urn:microsoft.com/office/officeart/2005/8/layout/process1"/>
    <dgm:cxn modelId="{E9E962C9-C7A8-413C-A019-0125A7410516}" type="presParOf" srcId="{2A6FCDA3-AE17-4212-964D-C34DD2774A60}" destId="{F4F7C822-6EFA-4BD7-B20F-81302721B35C}" srcOrd="0" destOrd="0" presId="urn:microsoft.com/office/officeart/2005/8/layout/process1"/>
    <dgm:cxn modelId="{2525E5E1-BAF2-4393-85EB-3A0F88D461AC}" type="presParOf" srcId="{EAC794D9-B0C3-4027-93AF-B2F71529847A}" destId="{419BE800-10D1-4DF7-B03B-428192A9AE15}" srcOrd="2" destOrd="0" presId="urn:microsoft.com/office/officeart/2005/8/layout/process1"/>
    <dgm:cxn modelId="{6E91A50C-43D0-4C41-A57D-08369B72E83E}" type="presParOf" srcId="{EAC794D9-B0C3-4027-93AF-B2F71529847A}" destId="{C1EEE45B-6F1D-4CAD-9B34-A328EB1B30F3}" srcOrd="3" destOrd="0" presId="urn:microsoft.com/office/officeart/2005/8/layout/process1"/>
    <dgm:cxn modelId="{F4E5ACE3-6C6D-49FB-9082-5BB3D6772D8F}" type="presParOf" srcId="{C1EEE45B-6F1D-4CAD-9B34-A328EB1B30F3}" destId="{187D13D8-51DB-4C0E-8E87-B18B650F12E9}" srcOrd="0" destOrd="0" presId="urn:microsoft.com/office/officeart/2005/8/layout/process1"/>
    <dgm:cxn modelId="{01182967-8DF0-46F2-B2A5-40F85F483587}" type="presParOf" srcId="{EAC794D9-B0C3-4027-93AF-B2F71529847A}" destId="{112F8C09-DB53-449C-998E-11A636A07BE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958BF0F-2EA9-46D3-967A-3D99662C520B}"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es-EC"/>
        </a:p>
      </dgm:t>
    </dgm:pt>
    <dgm:pt modelId="{D854C902-3179-430C-B2BF-E3F162C1CBCC}">
      <dgm:prSet phldrT="[Texto]" custT="1"/>
      <dgm:spPr/>
      <dgm:t>
        <a:bodyPr/>
        <a:lstStyle/>
        <a:p>
          <a:r>
            <a:rPr lang="es-ES" sz="1600" b="1" dirty="0">
              <a:solidFill>
                <a:schemeClr val="tx1"/>
              </a:solidFill>
            </a:rPr>
            <a:t>Diagnóstico de riesgos empresariales dirigido a 30 organizaciones financieras del  segmento 3 de la Economía Popular y Solidaria y emisión de informes de recomendaciones para el fortalecimiento de la gestión de  riesgos</a:t>
          </a:r>
          <a:endParaRPr lang="es-EC" sz="1600" b="1" dirty="0">
            <a:solidFill>
              <a:schemeClr val="tx1"/>
            </a:solidFill>
          </a:endParaRPr>
        </a:p>
      </dgm:t>
    </dgm:pt>
    <dgm:pt modelId="{FA06DCB6-FF20-4273-9FE7-2294D32FE992}" type="parTrans" cxnId="{CA0D8C62-F742-4DBB-822E-130C8C85F46E}">
      <dgm:prSet/>
      <dgm:spPr/>
      <dgm:t>
        <a:bodyPr/>
        <a:lstStyle/>
        <a:p>
          <a:endParaRPr lang="es-EC">
            <a:solidFill>
              <a:schemeClr val="tx1"/>
            </a:solidFill>
          </a:endParaRPr>
        </a:p>
      </dgm:t>
    </dgm:pt>
    <dgm:pt modelId="{6C0703A5-37F2-474E-8022-0F30E7EDE82A}" type="sibTrans" cxnId="{CA0D8C62-F742-4DBB-822E-130C8C85F46E}">
      <dgm:prSet/>
      <dgm:spPr/>
      <dgm:t>
        <a:bodyPr/>
        <a:lstStyle/>
        <a:p>
          <a:endParaRPr lang="es-EC">
            <a:solidFill>
              <a:schemeClr val="tx1"/>
            </a:solidFill>
          </a:endParaRPr>
        </a:p>
      </dgm:t>
    </dgm:pt>
    <dgm:pt modelId="{3E4A6AD2-B298-4B91-8AED-FA8C28020C91}">
      <dgm:prSet phldrT="[Texto]"/>
      <dgm:spPr/>
      <dgm:t>
        <a:bodyPr/>
        <a:lstStyle/>
        <a:p>
          <a:r>
            <a:rPr lang="es-EC" b="1" dirty="0">
              <a:solidFill>
                <a:schemeClr val="tx1"/>
              </a:solidFill>
            </a:rPr>
            <a:t>Metodología</a:t>
          </a:r>
        </a:p>
      </dgm:t>
    </dgm:pt>
    <dgm:pt modelId="{AD9C6AF9-E79D-48CD-BCDD-F6D6D6DE50E2}" type="parTrans" cxnId="{983C1E48-9B54-42D1-BEB1-CA9C2A9409F2}">
      <dgm:prSet/>
      <dgm:spPr/>
      <dgm:t>
        <a:bodyPr/>
        <a:lstStyle/>
        <a:p>
          <a:endParaRPr lang="es-EC">
            <a:solidFill>
              <a:schemeClr val="tx1"/>
            </a:solidFill>
          </a:endParaRPr>
        </a:p>
      </dgm:t>
    </dgm:pt>
    <dgm:pt modelId="{C70B480F-F113-4D31-ABB8-B113A948CBBE}" type="sibTrans" cxnId="{983C1E48-9B54-42D1-BEB1-CA9C2A9409F2}">
      <dgm:prSet/>
      <dgm:spPr/>
      <dgm:t>
        <a:bodyPr/>
        <a:lstStyle/>
        <a:p>
          <a:endParaRPr lang="es-EC">
            <a:solidFill>
              <a:schemeClr val="tx1"/>
            </a:solidFill>
          </a:endParaRPr>
        </a:p>
      </dgm:t>
    </dgm:pt>
    <dgm:pt modelId="{3335BF2A-980B-400A-B477-C05AC546F63D}">
      <dgm:prSet phldrT="[Texto]"/>
      <dgm:spPr/>
      <dgm:t>
        <a:bodyPr/>
        <a:lstStyle/>
        <a:p>
          <a:r>
            <a:rPr lang="es-EC" b="1" dirty="0">
              <a:solidFill>
                <a:schemeClr val="tx1"/>
              </a:solidFill>
            </a:rPr>
            <a:t>Sectores a ser atendidos</a:t>
          </a:r>
        </a:p>
      </dgm:t>
    </dgm:pt>
    <dgm:pt modelId="{28291EEC-5806-42F8-9767-5081990C029C}" type="parTrans" cxnId="{32C71794-8149-4797-A5B8-56B17119B815}">
      <dgm:prSet/>
      <dgm:spPr/>
      <dgm:t>
        <a:bodyPr/>
        <a:lstStyle/>
        <a:p>
          <a:endParaRPr lang="es-EC">
            <a:solidFill>
              <a:schemeClr val="tx1"/>
            </a:solidFill>
          </a:endParaRPr>
        </a:p>
      </dgm:t>
    </dgm:pt>
    <dgm:pt modelId="{1C58F985-69C5-47F7-B59B-FBF776146F3E}" type="sibTrans" cxnId="{32C71794-8149-4797-A5B8-56B17119B815}">
      <dgm:prSet/>
      <dgm:spPr/>
      <dgm:t>
        <a:bodyPr/>
        <a:lstStyle/>
        <a:p>
          <a:endParaRPr lang="es-EC">
            <a:solidFill>
              <a:schemeClr val="tx1"/>
            </a:solidFill>
          </a:endParaRPr>
        </a:p>
      </dgm:t>
    </dgm:pt>
    <dgm:pt modelId="{D6DBD49B-E287-4323-A2EF-BAF9928F0AEA}">
      <dgm:prSet phldrT="[Texto]"/>
      <dgm:spPr/>
      <dgm:t>
        <a:bodyPr/>
        <a:lstStyle/>
        <a:p>
          <a:r>
            <a:rPr lang="es-EC" b="1" dirty="0">
              <a:solidFill>
                <a:schemeClr val="tx1"/>
              </a:solidFill>
            </a:rPr>
            <a:t>Integración docente – investigadores y universidad</a:t>
          </a:r>
        </a:p>
      </dgm:t>
    </dgm:pt>
    <dgm:pt modelId="{BD4245C5-D3F9-4835-8A0A-05EB60DCBDEF}" type="parTrans" cxnId="{6374C9EF-CBEA-44AC-B277-B0407CF74D46}">
      <dgm:prSet/>
      <dgm:spPr/>
      <dgm:t>
        <a:bodyPr/>
        <a:lstStyle/>
        <a:p>
          <a:endParaRPr lang="es-EC">
            <a:solidFill>
              <a:schemeClr val="tx1"/>
            </a:solidFill>
          </a:endParaRPr>
        </a:p>
      </dgm:t>
    </dgm:pt>
    <dgm:pt modelId="{3A859DAE-0F76-4342-83F5-ABACAF1BF698}" type="sibTrans" cxnId="{6374C9EF-CBEA-44AC-B277-B0407CF74D46}">
      <dgm:prSet/>
      <dgm:spPr/>
      <dgm:t>
        <a:bodyPr/>
        <a:lstStyle/>
        <a:p>
          <a:endParaRPr lang="es-EC">
            <a:solidFill>
              <a:schemeClr val="tx1"/>
            </a:solidFill>
          </a:endParaRPr>
        </a:p>
      </dgm:t>
    </dgm:pt>
    <dgm:pt modelId="{17E12684-DDB2-4116-A65E-716FAD27E524}">
      <dgm:prSet phldrT="[Texto]"/>
      <dgm:spPr/>
      <dgm:t>
        <a:bodyPr/>
        <a:lstStyle/>
        <a:p>
          <a:r>
            <a:rPr lang="es-EC" b="1" dirty="0">
              <a:solidFill>
                <a:schemeClr val="tx1"/>
              </a:solidFill>
            </a:rPr>
            <a:t>Resultados que se pretenden lograr</a:t>
          </a:r>
        </a:p>
      </dgm:t>
    </dgm:pt>
    <dgm:pt modelId="{88DD32DA-5254-40E6-B9A4-7BAE42776437}" type="parTrans" cxnId="{DE839E78-43CD-4F99-9EA3-F2D94F300CEE}">
      <dgm:prSet/>
      <dgm:spPr/>
      <dgm:t>
        <a:bodyPr/>
        <a:lstStyle/>
        <a:p>
          <a:endParaRPr lang="es-EC">
            <a:solidFill>
              <a:schemeClr val="tx1"/>
            </a:solidFill>
          </a:endParaRPr>
        </a:p>
      </dgm:t>
    </dgm:pt>
    <dgm:pt modelId="{E38A815D-2DCA-4374-9737-856BA2BB2223}" type="sibTrans" cxnId="{DE839E78-43CD-4F99-9EA3-F2D94F300CEE}">
      <dgm:prSet/>
      <dgm:spPr/>
      <dgm:t>
        <a:bodyPr/>
        <a:lstStyle/>
        <a:p>
          <a:endParaRPr lang="es-EC">
            <a:solidFill>
              <a:schemeClr val="tx1"/>
            </a:solidFill>
          </a:endParaRPr>
        </a:p>
      </dgm:t>
    </dgm:pt>
    <dgm:pt modelId="{83DC3384-DF03-4ED1-8265-C8F4CE76B0B0}">
      <dgm:prSet/>
      <dgm:spPr/>
      <dgm:t>
        <a:bodyPr/>
        <a:lstStyle/>
        <a:p>
          <a:r>
            <a:rPr lang="es-EC" dirty="0">
              <a:solidFill>
                <a:schemeClr val="tx1"/>
              </a:solidFill>
            </a:rPr>
            <a:t>Muestra de 88 organizaciones segmento 3 EPS</a:t>
          </a:r>
        </a:p>
      </dgm:t>
    </dgm:pt>
    <dgm:pt modelId="{C9D9B66C-7695-4501-9C13-551D4B81065C}" type="parTrans" cxnId="{DEA68294-3812-4A49-B4EB-1DEB764146D1}">
      <dgm:prSet/>
      <dgm:spPr/>
      <dgm:t>
        <a:bodyPr/>
        <a:lstStyle/>
        <a:p>
          <a:endParaRPr lang="es-EC">
            <a:solidFill>
              <a:schemeClr val="tx1"/>
            </a:solidFill>
          </a:endParaRPr>
        </a:p>
      </dgm:t>
    </dgm:pt>
    <dgm:pt modelId="{745CCC8C-A652-4E5D-8435-8C5BD29B1E4E}" type="sibTrans" cxnId="{DEA68294-3812-4A49-B4EB-1DEB764146D1}">
      <dgm:prSet/>
      <dgm:spPr/>
      <dgm:t>
        <a:bodyPr/>
        <a:lstStyle/>
        <a:p>
          <a:endParaRPr lang="es-EC">
            <a:solidFill>
              <a:schemeClr val="tx1"/>
            </a:solidFill>
          </a:endParaRPr>
        </a:p>
      </dgm:t>
    </dgm:pt>
    <dgm:pt modelId="{5994EC29-08C0-422B-AB5A-28F641FBA830}">
      <dgm:prSet/>
      <dgm:spPr/>
      <dgm:t>
        <a:bodyPr/>
        <a:lstStyle/>
        <a:p>
          <a:r>
            <a:rPr lang="es-EC" dirty="0">
              <a:solidFill>
                <a:schemeClr val="tx1"/>
              </a:solidFill>
            </a:rPr>
            <a:t>Tutoría de inducción y capacitación – diagnóstico de riesgos empresariales.</a:t>
          </a:r>
        </a:p>
      </dgm:t>
    </dgm:pt>
    <dgm:pt modelId="{D53AAE78-F759-4748-8DAA-288406B9E574}" type="parTrans" cxnId="{D3A3B2FA-20EC-48B6-BC23-94DD8310807E}">
      <dgm:prSet/>
      <dgm:spPr/>
      <dgm:t>
        <a:bodyPr/>
        <a:lstStyle/>
        <a:p>
          <a:endParaRPr lang="es-EC">
            <a:solidFill>
              <a:schemeClr val="tx1"/>
            </a:solidFill>
          </a:endParaRPr>
        </a:p>
      </dgm:t>
    </dgm:pt>
    <dgm:pt modelId="{7A4BEEFD-6231-488A-A215-FBC6BDB042D8}" type="sibTrans" cxnId="{D3A3B2FA-20EC-48B6-BC23-94DD8310807E}">
      <dgm:prSet/>
      <dgm:spPr/>
      <dgm:t>
        <a:bodyPr/>
        <a:lstStyle/>
        <a:p>
          <a:endParaRPr lang="es-EC">
            <a:solidFill>
              <a:schemeClr val="tx1"/>
            </a:solidFill>
          </a:endParaRPr>
        </a:p>
      </dgm:t>
    </dgm:pt>
    <dgm:pt modelId="{5EEBCA5B-7B4F-4482-BEA7-FE99A3F80915}">
      <dgm:prSet/>
      <dgm:spPr/>
      <dgm:t>
        <a:bodyPr/>
        <a:lstStyle/>
        <a:p>
          <a:r>
            <a:rPr lang="es-EC" dirty="0">
              <a:solidFill>
                <a:schemeClr val="tx1"/>
              </a:solidFill>
            </a:rPr>
            <a:t>Visita in situ – emisión de informes. Aula virtual</a:t>
          </a:r>
        </a:p>
      </dgm:t>
    </dgm:pt>
    <dgm:pt modelId="{C4216523-1FDA-4FDD-B9F4-FBB6308AA389}" type="parTrans" cxnId="{FB026981-C8E5-4285-8DCB-91DAE8003F10}">
      <dgm:prSet/>
      <dgm:spPr/>
      <dgm:t>
        <a:bodyPr/>
        <a:lstStyle/>
        <a:p>
          <a:endParaRPr lang="es-EC">
            <a:solidFill>
              <a:schemeClr val="tx1"/>
            </a:solidFill>
          </a:endParaRPr>
        </a:p>
      </dgm:t>
    </dgm:pt>
    <dgm:pt modelId="{E04BFA48-79F8-4983-9D12-E24BED8912F9}" type="sibTrans" cxnId="{FB026981-C8E5-4285-8DCB-91DAE8003F10}">
      <dgm:prSet/>
      <dgm:spPr/>
      <dgm:t>
        <a:bodyPr/>
        <a:lstStyle/>
        <a:p>
          <a:endParaRPr lang="es-EC">
            <a:solidFill>
              <a:schemeClr val="tx1"/>
            </a:solidFill>
          </a:endParaRPr>
        </a:p>
      </dgm:t>
    </dgm:pt>
    <dgm:pt modelId="{823F271A-BD98-4B4B-B1C1-743FD757DA1C}">
      <dgm:prSet/>
      <dgm:spPr/>
      <dgm:t>
        <a:bodyPr/>
        <a:lstStyle/>
        <a:p>
          <a:r>
            <a:rPr lang="es-EC" dirty="0">
              <a:solidFill>
                <a:schemeClr val="tx1"/>
              </a:solidFill>
            </a:rPr>
            <a:t>Segmento 3 - EPS</a:t>
          </a:r>
        </a:p>
      </dgm:t>
    </dgm:pt>
    <dgm:pt modelId="{39EFDB8D-3C5C-43B8-A3C7-DD9935312EBC}" type="parTrans" cxnId="{7B23716E-06A0-4A48-89D8-635A8A8F1397}">
      <dgm:prSet/>
      <dgm:spPr/>
      <dgm:t>
        <a:bodyPr/>
        <a:lstStyle/>
        <a:p>
          <a:endParaRPr lang="es-EC">
            <a:solidFill>
              <a:schemeClr val="tx1"/>
            </a:solidFill>
          </a:endParaRPr>
        </a:p>
      </dgm:t>
    </dgm:pt>
    <dgm:pt modelId="{08FA701A-4499-4423-B34B-FDCFD74689AA}" type="sibTrans" cxnId="{7B23716E-06A0-4A48-89D8-635A8A8F1397}">
      <dgm:prSet/>
      <dgm:spPr/>
      <dgm:t>
        <a:bodyPr/>
        <a:lstStyle/>
        <a:p>
          <a:endParaRPr lang="es-EC">
            <a:solidFill>
              <a:schemeClr val="tx1"/>
            </a:solidFill>
          </a:endParaRPr>
        </a:p>
      </dgm:t>
    </dgm:pt>
    <dgm:pt modelId="{F06FCE8A-2642-4E76-90D6-DF06D17494EB}">
      <dgm:prSet/>
      <dgm:spPr/>
      <dgm:t>
        <a:bodyPr/>
        <a:lstStyle/>
        <a:p>
          <a:r>
            <a:rPr lang="es-EC" dirty="0">
              <a:solidFill>
                <a:schemeClr val="tx1"/>
              </a:solidFill>
            </a:rPr>
            <a:t>Grupos de interés relacionados con la gestión, ahorro, acceso a créditos, cancelación de cartera de la EPS.</a:t>
          </a:r>
        </a:p>
      </dgm:t>
    </dgm:pt>
    <dgm:pt modelId="{1913FB18-07C8-4D83-84C2-92AE1DA001A9}" type="parTrans" cxnId="{B2875E5D-028D-42BA-B7B4-9E33E6522F28}">
      <dgm:prSet/>
      <dgm:spPr/>
      <dgm:t>
        <a:bodyPr/>
        <a:lstStyle/>
        <a:p>
          <a:endParaRPr lang="es-EC">
            <a:solidFill>
              <a:schemeClr val="tx1"/>
            </a:solidFill>
          </a:endParaRPr>
        </a:p>
      </dgm:t>
    </dgm:pt>
    <dgm:pt modelId="{D5718A24-A1C9-4C1B-A0C9-8C51A87108F6}" type="sibTrans" cxnId="{B2875E5D-028D-42BA-B7B4-9E33E6522F28}">
      <dgm:prSet/>
      <dgm:spPr/>
      <dgm:t>
        <a:bodyPr/>
        <a:lstStyle/>
        <a:p>
          <a:endParaRPr lang="es-EC">
            <a:solidFill>
              <a:schemeClr val="tx1"/>
            </a:solidFill>
          </a:endParaRPr>
        </a:p>
      </dgm:t>
    </dgm:pt>
    <dgm:pt modelId="{A3852CF5-DC96-4665-997E-01B90C3EA230}">
      <dgm:prSet/>
      <dgm:spPr/>
      <dgm:t>
        <a:bodyPr/>
        <a:lstStyle/>
        <a:p>
          <a:r>
            <a:rPr lang="es-EC" dirty="0">
              <a:solidFill>
                <a:schemeClr val="tx1"/>
              </a:solidFill>
            </a:rPr>
            <a:t>Docente imparte metodología evaluación de riesgos</a:t>
          </a:r>
        </a:p>
      </dgm:t>
    </dgm:pt>
    <dgm:pt modelId="{B4C59551-2F66-4689-A57A-A7162F40A75C}" type="parTrans" cxnId="{CDB368D0-323B-4394-B553-2FA900F9C9F1}">
      <dgm:prSet/>
      <dgm:spPr/>
      <dgm:t>
        <a:bodyPr/>
        <a:lstStyle/>
        <a:p>
          <a:endParaRPr lang="es-EC">
            <a:solidFill>
              <a:schemeClr val="tx1"/>
            </a:solidFill>
          </a:endParaRPr>
        </a:p>
      </dgm:t>
    </dgm:pt>
    <dgm:pt modelId="{A0F8057F-E92C-4D5B-9D4B-86A4B6C88524}" type="sibTrans" cxnId="{CDB368D0-323B-4394-B553-2FA900F9C9F1}">
      <dgm:prSet/>
      <dgm:spPr/>
      <dgm:t>
        <a:bodyPr/>
        <a:lstStyle/>
        <a:p>
          <a:endParaRPr lang="es-EC">
            <a:solidFill>
              <a:schemeClr val="tx1"/>
            </a:solidFill>
          </a:endParaRPr>
        </a:p>
      </dgm:t>
    </dgm:pt>
    <dgm:pt modelId="{C7B41BF3-9572-4218-A066-A3DC1914E449}">
      <dgm:prSet/>
      <dgm:spPr/>
      <dgm:t>
        <a:bodyPr/>
        <a:lstStyle/>
        <a:p>
          <a:r>
            <a:rPr lang="es-EC" dirty="0">
              <a:solidFill>
                <a:schemeClr val="tx1"/>
              </a:solidFill>
            </a:rPr>
            <a:t>Aplicación de metodología. </a:t>
          </a:r>
        </a:p>
        <a:p>
          <a:r>
            <a:rPr lang="es-EC" dirty="0">
              <a:solidFill>
                <a:schemeClr val="tx1"/>
              </a:solidFill>
            </a:rPr>
            <a:t>Retroalimentación</a:t>
          </a:r>
        </a:p>
      </dgm:t>
    </dgm:pt>
    <dgm:pt modelId="{1AFCD5DA-BB0D-4FFA-906A-177463884F39}" type="parTrans" cxnId="{22442901-ABD6-462A-8C6E-0DF3B2FF96B9}">
      <dgm:prSet/>
      <dgm:spPr/>
      <dgm:t>
        <a:bodyPr/>
        <a:lstStyle/>
        <a:p>
          <a:endParaRPr lang="es-EC">
            <a:solidFill>
              <a:schemeClr val="tx1"/>
            </a:solidFill>
          </a:endParaRPr>
        </a:p>
      </dgm:t>
    </dgm:pt>
    <dgm:pt modelId="{16919039-9A87-4AA9-89ED-B3A08F7791FF}" type="sibTrans" cxnId="{22442901-ABD6-462A-8C6E-0DF3B2FF96B9}">
      <dgm:prSet/>
      <dgm:spPr/>
      <dgm:t>
        <a:bodyPr/>
        <a:lstStyle/>
        <a:p>
          <a:endParaRPr lang="es-EC">
            <a:solidFill>
              <a:schemeClr val="tx1"/>
            </a:solidFill>
          </a:endParaRPr>
        </a:p>
      </dgm:t>
    </dgm:pt>
    <dgm:pt modelId="{1B245136-EA88-470B-B385-2BC86EDA65C6}">
      <dgm:prSet/>
      <dgm:spPr/>
      <dgm:t>
        <a:bodyPr/>
        <a:lstStyle/>
        <a:p>
          <a:r>
            <a:rPr lang="es-EC" dirty="0">
              <a:solidFill>
                <a:schemeClr val="tx1"/>
              </a:solidFill>
            </a:rPr>
            <a:t>Informe de diagnóstico de situación actual de gestión de riesgos</a:t>
          </a:r>
        </a:p>
      </dgm:t>
    </dgm:pt>
    <dgm:pt modelId="{CEF98687-73E1-4BED-BA69-2DF6FF6D20FB}" type="parTrans" cxnId="{1ACE6F1B-E21B-4506-9BF4-539FB7BBA5E0}">
      <dgm:prSet/>
      <dgm:spPr/>
      <dgm:t>
        <a:bodyPr/>
        <a:lstStyle/>
        <a:p>
          <a:endParaRPr lang="es-EC">
            <a:solidFill>
              <a:schemeClr val="tx1"/>
            </a:solidFill>
          </a:endParaRPr>
        </a:p>
      </dgm:t>
    </dgm:pt>
    <dgm:pt modelId="{24C2E47C-FA2B-42E4-8510-CAD2934D3257}" type="sibTrans" cxnId="{1ACE6F1B-E21B-4506-9BF4-539FB7BBA5E0}">
      <dgm:prSet/>
      <dgm:spPr/>
      <dgm:t>
        <a:bodyPr/>
        <a:lstStyle/>
        <a:p>
          <a:endParaRPr lang="es-EC">
            <a:solidFill>
              <a:schemeClr val="tx1"/>
            </a:solidFill>
          </a:endParaRPr>
        </a:p>
      </dgm:t>
    </dgm:pt>
    <dgm:pt modelId="{A4974376-7999-43EC-AF86-D6FAA6DB749D}">
      <dgm:prSet/>
      <dgm:spPr/>
      <dgm:t>
        <a:bodyPr/>
        <a:lstStyle/>
        <a:p>
          <a:r>
            <a:rPr lang="es-EC" dirty="0">
              <a:solidFill>
                <a:schemeClr val="tx1"/>
              </a:solidFill>
            </a:rPr>
            <a:t>Informe de recomendaciones para el fortalecimiento de gestión de riesgos</a:t>
          </a:r>
        </a:p>
      </dgm:t>
    </dgm:pt>
    <dgm:pt modelId="{73C9EFE3-6D15-40CC-B135-7AF7E7B95BFD}" type="parTrans" cxnId="{3A994A8D-18EB-48FC-A5CC-A1A6416B1E49}">
      <dgm:prSet/>
      <dgm:spPr/>
      <dgm:t>
        <a:bodyPr/>
        <a:lstStyle/>
        <a:p>
          <a:endParaRPr lang="es-EC">
            <a:solidFill>
              <a:schemeClr val="tx1"/>
            </a:solidFill>
          </a:endParaRPr>
        </a:p>
      </dgm:t>
    </dgm:pt>
    <dgm:pt modelId="{5FD7864C-C047-4C1E-8DBC-54F7DDB6664A}" type="sibTrans" cxnId="{3A994A8D-18EB-48FC-A5CC-A1A6416B1E49}">
      <dgm:prSet/>
      <dgm:spPr/>
      <dgm:t>
        <a:bodyPr/>
        <a:lstStyle/>
        <a:p>
          <a:endParaRPr lang="es-EC">
            <a:solidFill>
              <a:schemeClr val="tx1"/>
            </a:solidFill>
          </a:endParaRPr>
        </a:p>
      </dgm:t>
    </dgm:pt>
    <dgm:pt modelId="{4067269B-D9D6-4F16-8A5D-84983F198E6F}" type="pres">
      <dgm:prSet presAssocID="{6958BF0F-2EA9-46D3-967A-3D99662C520B}" presName="hierChild1" presStyleCnt="0">
        <dgm:presLayoutVars>
          <dgm:orgChart val="1"/>
          <dgm:chPref val="1"/>
          <dgm:dir/>
          <dgm:animOne val="branch"/>
          <dgm:animLvl val="lvl"/>
          <dgm:resizeHandles/>
        </dgm:presLayoutVars>
      </dgm:prSet>
      <dgm:spPr/>
      <dgm:t>
        <a:bodyPr/>
        <a:lstStyle/>
        <a:p>
          <a:endParaRPr lang="es-EC"/>
        </a:p>
      </dgm:t>
    </dgm:pt>
    <dgm:pt modelId="{FD9B2134-CDE2-49AE-AF71-9208FDF988BD}" type="pres">
      <dgm:prSet presAssocID="{D854C902-3179-430C-B2BF-E3F162C1CBCC}" presName="hierRoot1" presStyleCnt="0">
        <dgm:presLayoutVars>
          <dgm:hierBranch val="init"/>
        </dgm:presLayoutVars>
      </dgm:prSet>
      <dgm:spPr/>
    </dgm:pt>
    <dgm:pt modelId="{A2DB4C2E-F155-45EA-B948-FB4A3F75BAA7}" type="pres">
      <dgm:prSet presAssocID="{D854C902-3179-430C-B2BF-E3F162C1CBCC}" presName="rootComposite1" presStyleCnt="0"/>
      <dgm:spPr/>
    </dgm:pt>
    <dgm:pt modelId="{72E21E0C-054A-4775-9B50-77B2235485C4}" type="pres">
      <dgm:prSet presAssocID="{D854C902-3179-430C-B2BF-E3F162C1CBCC}" presName="rootText1" presStyleLbl="node0" presStyleIdx="0" presStyleCnt="1" custScaleX="515189" custScaleY="114475" custLinFactY="-1988" custLinFactNeighborY="-100000">
        <dgm:presLayoutVars>
          <dgm:chPref val="3"/>
        </dgm:presLayoutVars>
      </dgm:prSet>
      <dgm:spPr/>
      <dgm:t>
        <a:bodyPr/>
        <a:lstStyle/>
        <a:p>
          <a:endParaRPr lang="es-EC"/>
        </a:p>
      </dgm:t>
    </dgm:pt>
    <dgm:pt modelId="{DEB76217-D3A9-4DB8-9F40-5D449DF82C5A}" type="pres">
      <dgm:prSet presAssocID="{D854C902-3179-430C-B2BF-E3F162C1CBCC}" presName="rootConnector1" presStyleLbl="node1" presStyleIdx="0" presStyleCnt="0"/>
      <dgm:spPr/>
      <dgm:t>
        <a:bodyPr/>
        <a:lstStyle/>
        <a:p>
          <a:endParaRPr lang="es-EC"/>
        </a:p>
      </dgm:t>
    </dgm:pt>
    <dgm:pt modelId="{A1CC45FF-449A-457C-BBAD-E02C439AB396}" type="pres">
      <dgm:prSet presAssocID="{D854C902-3179-430C-B2BF-E3F162C1CBCC}" presName="hierChild2" presStyleCnt="0"/>
      <dgm:spPr/>
    </dgm:pt>
    <dgm:pt modelId="{C6204856-63F9-449D-9056-FECD813947AD}" type="pres">
      <dgm:prSet presAssocID="{AD9C6AF9-E79D-48CD-BCDD-F6D6D6DE50E2}" presName="Name37" presStyleLbl="parChTrans1D2" presStyleIdx="0" presStyleCnt="4"/>
      <dgm:spPr/>
      <dgm:t>
        <a:bodyPr/>
        <a:lstStyle/>
        <a:p>
          <a:endParaRPr lang="es-EC"/>
        </a:p>
      </dgm:t>
    </dgm:pt>
    <dgm:pt modelId="{727838E7-5E7C-4EB9-914F-7AB64371D6F0}" type="pres">
      <dgm:prSet presAssocID="{3E4A6AD2-B298-4B91-8AED-FA8C28020C91}" presName="hierRoot2" presStyleCnt="0">
        <dgm:presLayoutVars>
          <dgm:hierBranch val="init"/>
        </dgm:presLayoutVars>
      </dgm:prSet>
      <dgm:spPr/>
    </dgm:pt>
    <dgm:pt modelId="{800CECF3-B710-449A-9E0E-7C266352F4CB}" type="pres">
      <dgm:prSet presAssocID="{3E4A6AD2-B298-4B91-8AED-FA8C28020C91}" presName="rootComposite" presStyleCnt="0"/>
      <dgm:spPr/>
    </dgm:pt>
    <dgm:pt modelId="{B5FA6351-3B38-4795-9F9B-99DC53EC2BEB}" type="pres">
      <dgm:prSet presAssocID="{3E4A6AD2-B298-4B91-8AED-FA8C28020C91}" presName="rootText" presStyleLbl="node2" presStyleIdx="0" presStyleCnt="4">
        <dgm:presLayoutVars>
          <dgm:chPref val="3"/>
        </dgm:presLayoutVars>
      </dgm:prSet>
      <dgm:spPr/>
      <dgm:t>
        <a:bodyPr/>
        <a:lstStyle/>
        <a:p>
          <a:endParaRPr lang="es-EC"/>
        </a:p>
      </dgm:t>
    </dgm:pt>
    <dgm:pt modelId="{7356EC01-2BA0-4CBC-852A-0CA5B25ECE8A}" type="pres">
      <dgm:prSet presAssocID="{3E4A6AD2-B298-4B91-8AED-FA8C28020C91}" presName="rootConnector" presStyleLbl="node2" presStyleIdx="0" presStyleCnt="4"/>
      <dgm:spPr/>
      <dgm:t>
        <a:bodyPr/>
        <a:lstStyle/>
        <a:p>
          <a:endParaRPr lang="es-EC"/>
        </a:p>
      </dgm:t>
    </dgm:pt>
    <dgm:pt modelId="{D633855E-5C4A-4CEB-B92F-5D224474A776}" type="pres">
      <dgm:prSet presAssocID="{3E4A6AD2-B298-4B91-8AED-FA8C28020C91}" presName="hierChild4" presStyleCnt="0"/>
      <dgm:spPr/>
    </dgm:pt>
    <dgm:pt modelId="{E6BDF070-EB28-4084-A36D-85169CF11256}" type="pres">
      <dgm:prSet presAssocID="{C9D9B66C-7695-4501-9C13-551D4B81065C}" presName="Name37" presStyleLbl="parChTrans1D3" presStyleIdx="0" presStyleCnt="9"/>
      <dgm:spPr/>
      <dgm:t>
        <a:bodyPr/>
        <a:lstStyle/>
        <a:p>
          <a:endParaRPr lang="es-EC"/>
        </a:p>
      </dgm:t>
    </dgm:pt>
    <dgm:pt modelId="{8E532A50-2CCE-4E34-B3CF-3F88EB6DD7E2}" type="pres">
      <dgm:prSet presAssocID="{83DC3384-DF03-4ED1-8265-C8F4CE76B0B0}" presName="hierRoot2" presStyleCnt="0">
        <dgm:presLayoutVars>
          <dgm:hierBranch val="init"/>
        </dgm:presLayoutVars>
      </dgm:prSet>
      <dgm:spPr/>
    </dgm:pt>
    <dgm:pt modelId="{ED4F4294-E611-4F1F-9DED-74FBA82A9244}" type="pres">
      <dgm:prSet presAssocID="{83DC3384-DF03-4ED1-8265-C8F4CE76B0B0}" presName="rootComposite" presStyleCnt="0"/>
      <dgm:spPr/>
    </dgm:pt>
    <dgm:pt modelId="{5010CCAD-9F9C-4152-AEBF-EB675F4D1E1B}" type="pres">
      <dgm:prSet presAssocID="{83DC3384-DF03-4ED1-8265-C8F4CE76B0B0}" presName="rootText" presStyleLbl="node3" presStyleIdx="0" presStyleCnt="9">
        <dgm:presLayoutVars>
          <dgm:chPref val="3"/>
        </dgm:presLayoutVars>
      </dgm:prSet>
      <dgm:spPr/>
      <dgm:t>
        <a:bodyPr/>
        <a:lstStyle/>
        <a:p>
          <a:endParaRPr lang="es-EC"/>
        </a:p>
      </dgm:t>
    </dgm:pt>
    <dgm:pt modelId="{7312B657-D0A9-4B11-8B2F-0B5E6C0AA795}" type="pres">
      <dgm:prSet presAssocID="{83DC3384-DF03-4ED1-8265-C8F4CE76B0B0}" presName="rootConnector" presStyleLbl="node3" presStyleIdx="0" presStyleCnt="9"/>
      <dgm:spPr/>
      <dgm:t>
        <a:bodyPr/>
        <a:lstStyle/>
        <a:p>
          <a:endParaRPr lang="es-EC"/>
        </a:p>
      </dgm:t>
    </dgm:pt>
    <dgm:pt modelId="{B7355913-C4DA-4517-82D4-A7477E9B3A3E}" type="pres">
      <dgm:prSet presAssocID="{83DC3384-DF03-4ED1-8265-C8F4CE76B0B0}" presName="hierChild4" presStyleCnt="0"/>
      <dgm:spPr/>
    </dgm:pt>
    <dgm:pt modelId="{20F01B94-D142-48F0-BE90-29A945699212}" type="pres">
      <dgm:prSet presAssocID="{83DC3384-DF03-4ED1-8265-C8F4CE76B0B0}" presName="hierChild5" presStyleCnt="0"/>
      <dgm:spPr/>
    </dgm:pt>
    <dgm:pt modelId="{914996C5-9395-401F-BF57-C81903E490F7}" type="pres">
      <dgm:prSet presAssocID="{D53AAE78-F759-4748-8DAA-288406B9E574}" presName="Name37" presStyleLbl="parChTrans1D3" presStyleIdx="1" presStyleCnt="9"/>
      <dgm:spPr/>
      <dgm:t>
        <a:bodyPr/>
        <a:lstStyle/>
        <a:p>
          <a:endParaRPr lang="es-EC"/>
        </a:p>
      </dgm:t>
    </dgm:pt>
    <dgm:pt modelId="{C01E874E-399A-4A29-BBC4-7DD7D412B08E}" type="pres">
      <dgm:prSet presAssocID="{5994EC29-08C0-422B-AB5A-28F641FBA830}" presName="hierRoot2" presStyleCnt="0">
        <dgm:presLayoutVars>
          <dgm:hierBranch val="init"/>
        </dgm:presLayoutVars>
      </dgm:prSet>
      <dgm:spPr/>
    </dgm:pt>
    <dgm:pt modelId="{95D5153F-9F74-4733-A205-907AFF76B3D2}" type="pres">
      <dgm:prSet presAssocID="{5994EC29-08C0-422B-AB5A-28F641FBA830}" presName="rootComposite" presStyleCnt="0"/>
      <dgm:spPr/>
    </dgm:pt>
    <dgm:pt modelId="{BA48D384-CEE7-47C3-BEC9-3577DCC33767}" type="pres">
      <dgm:prSet presAssocID="{5994EC29-08C0-422B-AB5A-28F641FBA830}" presName="rootText" presStyleLbl="node3" presStyleIdx="1" presStyleCnt="9">
        <dgm:presLayoutVars>
          <dgm:chPref val="3"/>
        </dgm:presLayoutVars>
      </dgm:prSet>
      <dgm:spPr/>
      <dgm:t>
        <a:bodyPr/>
        <a:lstStyle/>
        <a:p>
          <a:endParaRPr lang="es-EC"/>
        </a:p>
      </dgm:t>
    </dgm:pt>
    <dgm:pt modelId="{1C728625-BD6E-41B6-BF96-897EEE080990}" type="pres">
      <dgm:prSet presAssocID="{5994EC29-08C0-422B-AB5A-28F641FBA830}" presName="rootConnector" presStyleLbl="node3" presStyleIdx="1" presStyleCnt="9"/>
      <dgm:spPr/>
      <dgm:t>
        <a:bodyPr/>
        <a:lstStyle/>
        <a:p>
          <a:endParaRPr lang="es-EC"/>
        </a:p>
      </dgm:t>
    </dgm:pt>
    <dgm:pt modelId="{8A63D272-1C1F-4DC9-A837-0BE4EEC98D49}" type="pres">
      <dgm:prSet presAssocID="{5994EC29-08C0-422B-AB5A-28F641FBA830}" presName="hierChild4" presStyleCnt="0"/>
      <dgm:spPr/>
    </dgm:pt>
    <dgm:pt modelId="{E4027F8A-FF45-47C8-BCD8-B7E1762C86A7}" type="pres">
      <dgm:prSet presAssocID="{5994EC29-08C0-422B-AB5A-28F641FBA830}" presName="hierChild5" presStyleCnt="0"/>
      <dgm:spPr/>
    </dgm:pt>
    <dgm:pt modelId="{E57638C0-2865-4A46-BB8C-1052A3BEB4A2}" type="pres">
      <dgm:prSet presAssocID="{C4216523-1FDA-4FDD-B9F4-FBB6308AA389}" presName="Name37" presStyleLbl="parChTrans1D3" presStyleIdx="2" presStyleCnt="9"/>
      <dgm:spPr/>
      <dgm:t>
        <a:bodyPr/>
        <a:lstStyle/>
        <a:p>
          <a:endParaRPr lang="es-EC"/>
        </a:p>
      </dgm:t>
    </dgm:pt>
    <dgm:pt modelId="{F9DBDD89-2E71-4916-AAE0-72CDEBEC4CA7}" type="pres">
      <dgm:prSet presAssocID="{5EEBCA5B-7B4F-4482-BEA7-FE99A3F80915}" presName="hierRoot2" presStyleCnt="0">
        <dgm:presLayoutVars>
          <dgm:hierBranch val="init"/>
        </dgm:presLayoutVars>
      </dgm:prSet>
      <dgm:spPr/>
    </dgm:pt>
    <dgm:pt modelId="{A45028C7-5832-4BFF-8C88-462EE7F55DB5}" type="pres">
      <dgm:prSet presAssocID="{5EEBCA5B-7B4F-4482-BEA7-FE99A3F80915}" presName="rootComposite" presStyleCnt="0"/>
      <dgm:spPr/>
    </dgm:pt>
    <dgm:pt modelId="{581318CF-5296-496C-BAB2-384CBD25C284}" type="pres">
      <dgm:prSet presAssocID="{5EEBCA5B-7B4F-4482-BEA7-FE99A3F80915}" presName="rootText" presStyleLbl="node3" presStyleIdx="2" presStyleCnt="9">
        <dgm:presLayoutVars>
          <dgm:chPref val="3"/>
        </dgm:presLayoutVars>
      </dgm:prSet>
      <dgm:spPr/>
      <dgm:t>
        <a:bodyPr/>
        <a:lstStyle/>
        <a:p>
          <a:endParaRPr lang="es-EC"/>
        </a:p>
      </dgm:t>
    </dgm:pt>
    <dgm:pt modelId="{A1835682-C516-400D-B068-A3775D864FDA}" type="pres">
      <dgm:prSet presAssocID="{5EEBCA5B-7B4F-4482-BEA7-FE99A3F80915}" presName="rootConnector" presStyleLbl="node3" presStyleIdx="2" presStyleCnt="9"/>
      <dgm:spPr/>
      <dgm:t>
        <a:bodyPr/>
        <a:lstStyle/>
        <a:p>
          <a:endParaRPr lang="es-EC"/>
        </a:p>
      </dgm:t>
    </dgm:pt>
    <dgm:pt modelId="{ACD03E2A-D938-4AA3-A016-3E5B3FC52F75}" type="pres">
      <dgm:prSet presAssocID="{5EEBCA5B-7B4F-4482-BEA7-FE99A3F80915}" presName="hierChild4" presStyleCnt="0"/>
      <dgm:spPr/>
    </dgm:pt>
    <dgm:pt modelId="{D8248AA7-F3FA-453C-AFE6-8E3CFB6FE10B}" type="pres">
      <dgm:prSet presAssocID="{5EEBCA5B-7B4F-4482-BEA7-FE99A3F80915}" presName="hierChild5" presStyleCnt="0"/>
      <dgm:spPr/>
    </dgm:pt>
    <dgm:pt modelId="{4A99EDA9-CD01-4E75-848D-A6620A04A17C}" type="pres">
      <dgm:prSet presAssocID="{3E4A6AD2-B298-4B91-8AED-FA8C28020C91}" presName="hierChild5" presStyleCnt="0"/>
      <dgm:spPr/>
    </dgm:pt>
    <dgm:pt modelId="{49D26A64-3250-4D1B-9F39-89F4B8668B77}" type="pres">
      <dgm:prSet presAssocID="{28291EEC-5806-42F8-9767-5081990C029C}" presName="Name37" presStyleLbl="parChTrans1D2" presStyleIdx="1" presStyleCnt="4"/>
      <dgm:spPr/>
      <dgm:t>
        <a:bodyPr/>
        <a:lstStyle/>
        <a:p>
          <a:endParaRPr lang="es-EC"/>
        </a:p>
      </dgm:t>
    </dgm:pt>
    <dgm:pt modelId="{CC89491F-7A88-4A06-AA56-DD53A64D1EDE}" type="pres">
      <dgm:prSet presAssocID="{3335BF2A-980B-400A-B477-C05AC546F63D}" presName="hierRoot2" presStyleCnt="0">
        <dgm:presLayoutVars>
          <dgm:hierBranch val="init"/>
        </dgm:presLayoutVars>
      </dgm:prSet>
      <dgm:spPr/>
    </dgm:pt>
    <dgm:pt modelId="{F4606F24-8C97-4BED-A9B4-EF69DB62D1EA}" type="pres">
      <dgm:prSet presAssocID="{3335BF2A-980B-400A-B477-C05AC546F63D}" presName="rootComposite" presStyleCnt="0"/>
      <dgm:spPr/>
    </dgm:pt>
    <dgm:pt modelId="{C75AF4FE-4208-4EE4-93C9-2E704C4352C4}" type="pres">
      <dgm:prSet presAssocID="{3335BF2A-980B-400A-B477-C05AC546F63D}" presName="rootText" presStyleLbl="node2" presStyleIdx="1" presStyleCnt="4">
        <dgm:presLayoutVars>
          <dgm:chPref val="3"/>
        </dgm:presLayoutVars>
      </dgm:prSet>
      <dgm:spPr/>
      <dgm:t>
        <a:bodyPr/>
        <a:lstStyle/>
        <a:p>
          <a:endParaRPr lang="es-EC"/>
        </a:p>
      </dgm:t>
    </dgm:pt>
    <dgm:pt modelId="{2F799856-D484-4E67-ACAD-A929F87234AB}" type="pres">
      <dgm:prSet presAssocID="{3335BF2A-980B-400A-B477-C05AC546F63D}" presName="rootConnector" presStyleLbl="node2" presStyleIdx="1" presStyleCnt="4"/>
      <dgm:spPr/>
      <dgm:t>
        <a:bodyPr/>
        <a:lstStyle/>
        <a:p>
          <a:endParaRPr lang="es-EC"/>
        </a:p>
      </dgm:t>
    </dgm:pt>
    <dgm:pt modelId="{C09AAEAA-559F-4726-8485-EC13FA69E7BB}" type="pres">
      <dgm:prSet presAssocID="{3335BF2A-980B-400A-B477-C05AC546F63D}" presName="hierChild4" presStyleCnt="0"/>
      <dgm:spPr/>
    </dgm:pt>
    <dgm:pt modelId="{AE38F7B8-60DE-4524-AA7E-368F7C0C02C2}" type="pres">
      <dgm:prSet presAssocID="{39EFDB8D-3C5C-43B8-A3C7-DD9935312EBC}" presName="Name37" presStyleLbl="parChTrans1D3" presStyleIdx="3" presStyleCnt="9"/>
      <dgm:spPr/>
      <dgm:t>
        <a:bodyPr/>
        <a:lstStyle/>
        <a:p>
          <a:endParaRPr lang="es-EC"/>
        </a:p>
      </dgm:t>
    </dgm:pt>
    <dgm:pt modelId="{73132411-58E0-42EF-9092-5A0252BD886E}" type="pres">
      <dgm:prSet presAssocID="{823F271A-BD98-4B4B-B1C1-743FD757DA1C}" presName="hierRoot2" presStyleCnt="0">
        <dgm:presLayoutVars>
          <dgm:hierBranch val="init"/>
        </dgm:presLayoutVars>
      </dgm:prSet>
      <dgm:spPr/>
    </dgm:pt>
    <dgm:pt modelId="{AB668D64-1A61-4475-857B-85C373DDDF15}" type="pres">
      <dgm:prSet presAssocID="{823F271A-BD98-4B4B-B1C1-743FD757DA1C}" presName="rootComposite" presStyleCnt="0"/>
      <dgm:spPr/>
    </dgm:pt>
    <dgm:pt modelId="{F79B2494-CBE9-4415-B2EB-1A27DABAD933}" type="pres">
      <dgm:prSet presAssocID="{823F271A-BD98-4B4B-B1C1-743FD757DA1C}" presName="rootText" presStyleLbl="node3" presStyleIdx="3" presStyleCnt="9">
        <dgm:presLayoutVars>
          <dgm:chPref val="3"/>
        </dgm:presLayoutVars>
      </dgm:prSet>
      <dgm:spPr/>
      <dgm:t>
        <a:bodyPr/>
        <a:lstStyle/>
        <a:p>
          <a:endParaRPr lang="es-EC"/>
        </a:p>
      </dgm:t>
    </dgm:pt>
    <dgm:pt modelId="{7CEFCDC9-4658-4AB6-AE65-6E2EF10AFA60}" type="pres">
      <dgm:prSet presAssocID="{823F271A-BD98-4B4B-B1C1-743FD757DA1C}" presName="rootConnector" presStyleLbl="node3" presStyleIdx="3" presStyleCnt="9"/>
      <dgm:spPr/>
      <dgm:t>
        <a:bodyPr/>
        <a:lstStyle/>
        <a:p>
          <a:endParaRPr lang="es-EC"/>
        </a:p>
      </dgm:t>
    </dgm:pt>
    <dgm:pt modelId="{43C027B3-22D6-4B2D-917E-A2B736382432}" type="pres">
      <dgm:prSet presAssocID="{823F271A-BD98-4B4B-B1C1-743FD757DA1C}" presName="hierChild4" presStyleCnt="0"/>
      <dgm:spPr/>
    </dgm:pt>
    <dgm:pt modelId="{0A954C49-2683-4526-952A-78357F16BC0D}" type="pres">
      <dgm:prSet presAssocID="{823F271A-BD98-4B4B-B1C1-743FD757DA1C}" presName="hierChild5" presStyleCnt="0"/>
      <dgm:spPr/>
    </dgm:pt>
    <dgm:pt modelId="{E419EF58-91DE-4CE0-B57E-AF77BA76C378}" type="pres">
      <dgm:prSet presAssocID="{1913FB18-07C8-4D83-84C2-92AE1DA001A9}" presName="Name37" presStyleLbl="parChTrans1D3" presStyleIdx="4" presStyleCnt="9"/>
      <dgm:spPr/>
      <dgm:t>
        <a:bodyPr/>
        <a:lstStyle/>
        <a:p>
          <a:endParaRPr lang="es-EC"/>
        </a:p>
      </dgm:t>
    </dgm:pt>
    <dgm:pt modelId="{47DBBB23-B603-4DDB-89ED-F59A28BB7D0B}" type="pres">
      <dgm:prSet presAssocID="{F06FCE8A-2642-4E76-90D6-DF06D17494EB}" presName="hierRoot2" presStyleCnt="0">
        <dgm:presLayoutVars>
          <dgm:hierBranch val="init"/>
        </dgm:presLayoutVars>
      </dgm:prSet>
      <dgm:spPr/>
    </dgm:pt>
    <dgm:pt modelId="{31BA493B-6E58-4C8B-AE40-1857D1C8FD55}" type="pres">
      <dgm:prSet presAssocID="{F06FCE8A-2642-4E76-90D6-DF06D17494EB}" presName="rootComposite" presStyleCnt="0"/>
      <dgm:spPr/>
    </dgm:pt>
    <dgm:pt modelId="{613628A7-505B-4C07-8419-09DECDC03B13}" type="pres">
      <dgm:prSet presAssocID="{F06FCE8A-2642-4E76-90D6-DF06D17494EB}" presName="rootText" presStyleLbl="node3" presStyleIdx="4" presStyleCnt="9">
        <dgm:presLayoutVars>
          <dgm:chPref val="3"/>
        </dgm:presLayoutVars>
      </dgm:prSet>
      <dgm:spPr/>
      <dgm:t>
        <a:bodyPr/>
        <a:lstStyle/>
        <a:p>
          <a:endParaRPr lang="es-EC"/>
        </a:p>
      </dgm:t>
    </dgm:pt>
    <dgm:pt modelId="{00DCA230-0765-4C87-9F22-DFFBF2C17632}" type="pres">
      <dgm:prSet presAssocID="{F06FCE8A-2642-4E76-90D6-DF06D17494EB}" presName="rootConnector" presStyleLbl="node3" presStyleIdx="4" presStyleCnt="9"/>
      <dgm:spPr/>
      <dgm:t>
        <a:bodyPr/>
        <a:lstStyle/>
        <a:p>
          <a:endParaRPr lang="es-EC"/>
        </a:p>
      </dgm:t>
    </dgm:pt>
    <dgm:pt modelId="{C45581C3-1CB4-4283-8053-87971ADDB64F}" type="pres">
      <dgm:prSet presAssocID="{F06FCE8A-2642-4E76-90D6-DF06D17494EB}" presName="hierChild4" presStyleCnt="0"/>
      <dgm:spPr/>
    </dgm:pt>
    <dgm:pt modelId="{7CB18468-91EF-4C03-A8D5-70D3A0C4AAAE}" type="pres">
      <dgm:prSet presAssocID="{F06FCE8A-2642-4E76-90D6-DF06D17494EB}" presName="hierChild5" presStyleCnt="0"/>
      <dgm:spPr/>
    </dgm:pt>
    <dgm:pt modelId="{91F1E2CB-B6E2-49DC-8F7E-198DA9C99114}" type="pres">
      <dgm:prSet presAssocID="{3335BF2A-980B-400A-B477-C05AC546F63D}" presName="hierChild5" presStyleCnt="0"/>
      <dgm:spPr/>
    </dgm:pt>
    <dgm:pt modelId="{B54C1091-0BBF-4FA2-8ECA-63F99DF21D91}" type="pres">
      <dgm:prSet presAssocID="{BD4245C5-D3F9-4835-8A0A-05EB60DCBDEF}" presName="Name37" presStyleLbl="parChTrans1D2" presStyleIdx="2" presStyleCnt="4"/>
      <dgm:spPr/>
      <dgm:t>
        <a:bodyPr/>
        <a:lstStyle/>
        <a:p>
          <a:endParaRPr lang="es-EC"/>
        </a:p>
      </dgm:t>
    </dgm:pt>
    <dgm:pt modelId="{F7EEC0FD-12F0-4096-A051-9484F079F38E}" type="pres">
      <dgm:prSet presAssocID="{D6DBD49B-E287-4323-A2EF-BAF9928F0AEA}" presName="hierRoot2" presStyleCnt="0">
        <dgm:presLayoutVars>
          <dgm:hierBranch val="init"/>
        </dgm:presLayoutVars>
      </dgm:prSet>
      <dgm:spPr/>
    </dgm:pt>
    <dgm:pt modelId="{3E54B9EA-40BB-49B3-9905-ABABC18C8DEA}" type="pres">
      <dgm:prSet presAssocID="{D6DBD49B-E287-4323-A2EF-BAF9928F0AEA}" presName="rootComposite" presStyleCnt="0"/>
      <dgm:spPr/>
    </dgm:pt>
    <dgm:pt modelId="{7641CBC9-1C1E-4374-95CD-380DA5CF9905}" type="pres">
      <dgm:prSet presAssocID="{D6DBD49B-E287-4323-A2EF-BAF9928F0AEA}" presName="rootText" presStyleLbl="node2" presStyleIdx="2" presStyleCnt="4">
        <dgm:presLayoutVars>
          <dgm:chPref val="3"/>
        </dgm:presLayoutVars>
      </dgm:prSet>
      <dgm:spPr/>
      <dgm:t>
        <a:bodyPr/>
        <a:lstStyle/>
        <a:p>
          <a:endParaRPr lang="es-EC"/>
        </a:p>
      </dgm:t>
    </dgm:pt>
    <dgm:pt modelId="{B280B5F0-F150-42C8-8DA7-63456D25979E}" type="pres">
      <dgm:prSet presAssocID="{D6DBD49B-E287-4323-A2EF-BAF9928F0AEA}" presName="rootConnector" presStyleLbl="node2" presStyleIdx="2" presStyleCnt="4"/>
      <dgm:spPr/>
      <dgm:t>
        <a:bodyPr/>
        <a:lstStyle/>
        <a:p>
          <a:endParaRPr lang="es-EC"/>
        </a:p>
      </dgm:t>
    </dgm:pt>
    <dgm:pt modelId="{9B181668-1C73-450F-B779-2626EEC23705}" type="pres">
      <dgm:prSet presAssocID="{D6DBD49B-E287-4323-A2EF-BAF9928F0AEA}" presName="hierChild4" presStyleCnt="0"/>
      <dgm:spPr/>
    </dgm:pt>
    <dgm:pt modelId="{6ACAE686-D166-4042-9125-EBE932CE8FED}" type="pres">
      <dgm:prSet presAssocID="{B4C59551-2F66-4689-A57A-A7162F40A75C}" presName="Name37" presStyleLbl="parChTrans1D3" presStyleIdx="5" presStyleCnt="9"/>
      <dgm:spPr/>
      <dgm:t>
        <a:bodyPr/>
        <a:lstStyle/>
        <a:p>
          <a:endParaRPr lang="es-EC"/>
        </a:p>
      </dgm:t>
    </dgm:pt>
    <dgm:pt modelId="{1F870E9E-3AC0-481A-871A-DF99869B8FB4}" type="pres">
      <dgm:prSet presAssocID="{A3852CF5-DC96-4665-997E-01B90C3EA230}" presName="hierRoot2" presStyleCnt="0">
        <dgm:presLayoutVars>
          <dgm:hierBranch val="init"/>
        </dgm:presLayoutVars>
      </dgm:prSet>
      <dgm:spPr/>
    </dgm:pt>
    <dgm:pt modelId="{1A38FB7A-5A7A-4818-96DD-A397F89B66AD}" type="pres">
      <dgm:prSet presAssocID="{A3852CF5-DC96-4665-997E-01B90C3EA230}" presName="rootComposite" presStyleCnt="0"/>
      <dgm:spPr/>
    </dgm:pt>
    <dgm:pt modelId="{5EB902F8-D876-4C30-9EA6-7B7E34F2E8F4}" type="pres">
      <dgm:prSet presAssocID="{A3852CF5-DC96-4665-997E-01B90C3EA230}" presName="rootText" presStyleLbl="node3" presStyleIdx="5" presStyleCnt="9">
        <dgm:presLayoutVars>
          <dgm:chPref val="3"/>
        </dgm:presLayoutVars>
      </dgm:prSet>
      <dgm:spPr/>
      <dgm:t>
        <a:bodyPr/>
        <a:lstStyle/>
        <a:p>
          <a:endParaRPr lang="es-EC"/>
        </a:p>
      </dgm:t>
    </dgm:pt>
    <dgm:pt modelId="{76173844-E774-4C53-8692-BD16C99DA79C}" type="pres">
      <dgm:prSet presAssocID="{A3852CF5-DC96-4665-997E-01B90C3EA230}" presName="rootConnector" presStyleLbl="node3" presStyleIdx="5" presStyleCnt="9"/>
      <dgm:spPr/>
      <dgm:t>
        <a:bodyPr/>
        <a:lstStyle/>
        <a:p>
          <a:endParaRPr lang="es-EC"/>
        </a:p>
      </dgm:t>
    </dgm:pt>
    <dgm:pt modelId="{E2F7DCDC-B75C-4C61-9851-4287A8079E19}" type="pres">
      <dgm:prSet presAssocID="{A3852CF5-DC96-4665-997E-01B90C3EA230}" presName="hierChild4" presStyleCnt="0"/>
      <dgm:spPr/>
    </dgm:pt>
    <dgm:pt modelId="{0FD3F11A-E333-423E-A376-819AAFFCDA91}" type="pres">
      <dgm:prSet presAssocID="{A3852CF5-DC96-4665-997E-01B90C3EA230}" presName="hierChild5" presStyleCnt="0"/>
      <dgm:spPr/>
    </dgm:pt>
    <dgm:pt modelId="{D8B3D48B-16C4-40E4-8190-DEB0024272E0}" type="pres">
      <dgm:prSet presAssocID="{1AFCD5DA-BB0D-4FFA-906A-177463884F39}" presName="Name37" presStyleLbl="parChTrans1D3" presStyleIdx="6" presStyleCnt="9"/>
      <dgm:spPr/>
      <dgm:t>
        <a:bodyPr/>
        <a:lstStyle/>
        <a:p>
          <a:endParaRPr lang="es-EC"/>
        </a:p>
      </dgm:t>
    </dgm:pt>
    <dgm:pt modelId="{5FC88D0B-748B-4D3E-8CF6-9055B261C2D4}" type="pres">
      <dgm:prSet presAssocID="{C7B41BF3-9572-4218-A066-A3DC1914E449}" presName="hierRoot2" presStyleCnt="0">
        <dgm:presLayoutVars>
          <dgm:hierBranch val="init"/>
        </dgm:presLayoutVars>
      </dgm:prSet>
      <dgm:spPr/>
    </dgm:pt>
    <dgm:pt modelId="{3684B86F-CEC7-4EBA-AE12-2DE4742D1E49}" type="pres">
      <dgm:prSet presAssocID="{C7B41BF3-9572-4218-A066-A3DC1914E449}" presName="rootComposite" presStyleCnt="0"/>
      <dgm:spPr/>
    </dgm:pt>
    <dgm:pt modelId="{3117DF11-AEB1-4BFA-95EB-881605998C4C}" type="pres">
      <dgm:prSet presAssocID="{C7B41BF3-9572-4218-A066-A3DC1914E449}" presName="rootText" presStyleLbl="node3" presStyleIdx="6" presStyleCnt="9">
        <dgm:presLayoutVars>
          <dgm:chPref val="3"/>
        </dgm:presLayoutVars>
      </dgm:prSet>
      <dgm:spPr/>
      <dgm:t>
        <a:bodyPr/>
        <a:lstStyle/>
        <a:p>
          <a:endParaRPr lang="es-EC"/>
        </a:p>
      </dgm:t>
    </dgm:pt>
    <dgm:pt modelId="{2DD788F1-74F4-468C-B2FF-D42569DCA72A}" type="pres">
      <dgm:prSet presAssocID="{C7B41BF3-9572-4218-A066-A3DC1914E449}" presName="rootConnector" presStyleLbl="node3" presStyleIdx="6" presStyleCnt="9"/>
      <dgm:spPr/>
      <dgm:t>
        <a:bodyPr/>
        <a:lstStyle/>
        <a:p>
          <a:endParaRPr lang="es-EC"/>
        </a:p>
      </dgm:t>
    </dgm:pt>
    <dgm:pt modelId="{78509D36-367B-4025-B7C0-A1ED4E17190D}" type="pres">
      <dgm:prSet presAssocID="{C7B41BF3-9572-4218-A066-A3DC1914E449}" presName="hierChild4" presStyleCnt="0"/>
      <dgm:spPr/>
    </dgm:pt>
    <dgm:pt modelId="{8499A212-A062-4DC5-BECC-7CD2AE3B9803}" type="pres">
      <dgm:prSet presAssocID="{C7B41BF3-9572-4218-A066-A3DC1914E449}" presName="hierChild5" presStyleCnt="0"/>
      <dgm:spPr/>
    </dgm:pt>
    <dgm:pt modelId="{15BCF567-ED27-4975-98C5-665E1C83749E}" type="pres">
      <dgm:prSet presAssocID="{D6DBD49B-E287-4323-A2EF-BAF9928F0AEA}" presName="hierChild5" presStyleCnt="0"/>
      <dgm:spPr/>
    </dgm:pt>
    <dgm:pt modelId="{665AE2CD-7C50-45BC-B78F-1ADE577B7A77}" type="pres">
      <dgm:prSet presAssocID="{88DD32DA-5254-40E6-B9A4-7BAE42776437}" presName="Name37" presStyleLbl="parChTrans1D2" presStyleIdx="3" presStyleCnt="4"/>
      <dgm:spPr/>
      <dgm:t>
        <a:bodyPr/>
        <a:lstStyle/>
        <a:p>
          <a:endParaRPr lang="es-EC"/>
        </a:p>
      </dgm:t>
    </dgm:pt>
    <dgm:pt modelId="{7A7DA032-0D1A-458D-9877-D2E81CF38092}" type="pres">
      <dgm:prSet presAssocID="{17E12684-DDB2-4116-A65E-716FAD27E524}" presName="hierRoot2" presStyleCnt="0">
        <dgm:presLayoutVars>
          <dgm:hierBranch val="init"/>
        </dgm:presLayoutVars>
      </dgm:prSet>
      <dgm:spPr/>
    </dgm:pt>
    <dgm:pt modelId="{53508C6D-3297-4952-9444-4621AB29EB0E}" type="pres">
      <dgm:prSet presAssocID="{17E12684-DDB2-4116-A65E-716FAD27E524}" presName="rootComposite" presStyleCnt="0"/>
      <dgm:spPr/>
    </dgm:pt>
    <dgm:pt modelId="{32EACD31-0B46-4CFA-9C3D-8FB481B5427C}" type="pres">
      <dgm:prSet presAssocID="{17E12684-DDB2-4116-A65E-716FAD27E524}" presName="rootText" presStyleLbl="node2" presStyleIdx="3" presStyleCnt="4">
        <dgm:presLayoutVars>
          <dgm:chPref val="3"/>
        </dgm:presLayoutVars>
      </dgm:prSet>
      <dgm:spPr/>
      <dgm:t>
        <a:bodyPr/>
        <a:lstStyle/>
        <a:p>
          <a:endParaRPr lang="es-EC"/>
        </a:p>
      </dgm:t>
    </dgm:pt>
    <dgm:pt modelId="{261313C0-41E5-4EBB-92DE-1ECC4858BE67}" type="pres">
      <dgm:prSet presAssocID="{17E12684-DDB2-4116-A65E-716FAD27E524}" presName="rootConnector" presStyleLbl="node2" presStyleIdx="3" presStyleCnt="4"/>
      <dgm:spPr/>
      <dgm:t>
        <a:bodyPr/>
        <a:lstStyle/>
        <a:p>
          <a:endParaRPr lang="es-EC"/>
        </a:p>
      </dgm:t>
    </dgm:pt>
    <dgm:pt modelId="{2B125101-2062-4CCE-B11A-5D0FD520B4CD}" type="pres">
      <dgm:prSet presAssocID="{17E12684-DDB2-4116-A65E-716FAD27E524}" presName="hierChild4" presStyleCnt="0"/>
      <dgm:spPr/>
    </dgm:pt>
    <dgm:pt modelId="{B9CDF78F-F9F9-4C89-B1D5-F77AA9756A33}" type="pres">
      <dgm:prSet presAssocID="{CEF98687-73E1-4BED-BA69-2DF6FF6D20FB}" presName="Name37" presStyleLbl="parChTrans1D3" presStyleIdx="7" presStyleCnt="9"/>
      <dgm:spPr/>
      <dgm:t>
        <a:bodyPr/>
        <a:lstStyle/>
        <a:p>
          <a:endParaRPr lang="es-EC"/>
        </a:p>
      </dgm:t>
    </dgm:pt>
    <dgm:pt modelId="{50CF6043-4F42-47EA-A932-65F3ABACB507}" type="pres">
      <dgm:prSet presAssocID="{1B245136-EA88-470B-B385-2BC86EDA65C6}" presName="hierRoot2" presStyleCnt="0">
        <dgm:presLayoutVars>
          <dgm:hierBranch val="init"/>
        </dgm:presLayoutVars>
      </dgm:prSet>
      <dgm:spPr/>
    </dgm:pt>
    <dgm:pt modelId="{55B36AC5-1EF8-4FCF-9F62-D87C78DC3998}" type="pres">
      <dgm:prSet presAssocID="{1B245136-EA88-470B-B385-2BC86EDA65C6}" presName="rootComposite" presStyleCnt="0"/>
      <dgm:spPr/>
    </dgm:pt>
    <dgm:pt modelId="{EEAC8587-E120-48AD-AAEA-B2FE53479715}" type="pres">
      <dgm:prSet presAssocID="{1B245136-EA88-470B-B385-2BC86EDA65C6}" presName="rootText" presStyleLbl="node3" presStyleIdx="7" presStyleCnt="9">
        <dgm:presLayoutVars>
          <dgm:chPref val="3"/>
        </dgm:presLayoutVars>
      </dgm:prSet>
      <dgm:spPr/>
      <dgm:t>
        <a:bodyPr/>
        <a:lstStyle/>
        <a:p>
          <a:endParaRPr lang="es-EC"/>
        </a:p>
      </dgm:t>
    </dgm:pt>
    <dgm:pt modelId="{0E9A6541-76E7-466D-9184-F2487FB3D4D7}" type="pres">
      <dgm:prSet presAssocID="{1B245136-EA88-470B-B385-2BC86EDA65C6}" presName="rootConnector" presStyleLbl="node3" presStyleIdx="7" presStyleCnt="9"/>
      <dgm:spPr/>
      <dgm:t>
        <a:bodyPr/>
        <a:lstStyle/>
        <a:p>
          <a:endParaRPr lang="es-EC"/>
        </a:p>
      </dgm:t>
    </dgm:pt>
    <dgm:pt modelId="{53D0FAA7-58A1-43EF-BC1C-E4542B9B7F5A}" type="pres">
      <dgm:prSet presAssocID="{1B245136-EA88-470B-B385-2BC86EDA65C6}" presName="hierChild4" presStyleCnt="0"/>
      <dgm:spPr/>
    </dgm:pt>
    <dgm:pt modelId="{7387D904-7B6D-45E9-8F68-A55BC3AB57C2}" type="pres">
      <dgm:prSet presAssocID="{1B245136-EA88-470B-B385-2BC86EDA65C6}" presName="hierChild5" presStyleCnt="0"/>
      <dgm:spPr/>
    </dgm:pt>
    <dgm:pt modelId="{C9CB745E-732B-42BE-9A31-D2D448D5A96C}" type="pres">
      <dgm:prSet presAssocID="{73C9EFE3-6D15-40CC-B135-7AF7E7B95BFD}" presName="Name37" presStyleLbl="parChTrans1D3" presStyleIdx="8" presStyleCnt="9"/>
      <dgm:spPr/>
      <dgm:t>
        <a:bodyPr/>
        <a:lstStyle/>
        <a:p>
          <a:endParaRPr lang="es-EC"/>
        </a:p>
      </dgm:t>
    </dgm:pt>
    <dgm:pt modelId="{BB641EEE-930A-4ED4-9F3E-74E573304509}" type="pres">
      <dgm:prSet presAssocID="{A4974376-7999-43EC-AF86-D6FAA6DB749D}" presName="hierRoot2" presStyleCnt="0">
        <dgm:presLayoutVars>
          <dgm:hierBranch val="init"/>
        </dgm:presLayoutVars>
      </dgm:prSet>
      <dgm:spPr/>
    </dgm:pt>
    <dgm:pt modelId="{A069B290-86A9-4801-8040-E7BED22E6F34}" type="pres">
      <dgm:prSet presAssocID="{A4974376-7999-43EC-AF86-D6FAA6DB749D}" presName="rootComposite" presStyleCnt="0"/>
      <dgm:spPr/>
    </dgm:pt>
    <dgm:pt modelId="{DA26DC58-CF45-4F4A-B53B-01D25048EE3B}" type="pres">
      <dgm:prSet presAssocID="{A4974376-7999-43EC-AF86-D6FAA6DB749D}" presName="rootText" presStyleLbl="node3" presStyleIdx="8" presStyleCnt="9">
        <dgm:presLayoutVars>
          <dgm:chPref val="3"/>
        </dgm:presLayoutVars>
      </dgm:prSet>
      <dgm:spPr/>
      <dgm:t>
        <a:bodyPr/>
        <a:lstStyle/>
        <a:p>
          <a:endParaRPr lang="es-EC"/>
        </a:p>
      </dgm:t>
    </dgm:pt>
    <dgm:pt modelId="{8064EF03-3A50-4587-9261-E7C42F1DD7D9}" type="pres">
      <dgm:prSet presAssocID="{A4974376-7999-43EC-AF86-D6FAA6DB749D}" presName="rootConnector" presStyleLbl="node3" presStyleIdx="8" presStyleCnt="9"/>
      <dgm:spPr/>
      <dgm:t>
        <a:bodyPr/>
        <a:lstStyle/>
        <a:p>
          <a:endParaRPr lang="es-EC"/>
        </a:p>
      </dgm:t>
    </dgm:pt>
    <dgm:pt modelId="{75432399-CE2D-411C-BEAF-1F4839044975}" type="pres">
      <dgm:prSet presAssocID="{A4974376-7999-43EC-AF86-D6FAA6DB749D}" presName="hierChild4" presStyleCnt="0"/>
      <dgm:spPr/>
    </dgm:pt>
    <dgm:pt modelId="{0EDBFA7E-07F9-4575-8C82-2D26B4B3881D}" type="pres">
      <dgm:prSet presAssocID="{A4974376-7999-43EC-AF86-D6FAA6DB749D}" presName="hierChild5" presStyleCnt="0"/>
      <dgm:spPr/>
    </dgm:pt>
    <dgm:pt modelId="{82AC4B82-1509-49C4-9498-A975D3011A41}" type="pres">
      <dgm:prSet presAssocID="{17E12684-DDB2-4116-A65E-716FAD27E524}" presName="hierChild5" presStyleCnt="0"/>
      <dgm:spPr/>
    </dgm:pt>
    <dgm:pt modelId="{505FC03E-AF9F-4812-9754-06F8B67556C3}" type="pres">
      <dgm:prSet presAssocID="{D854C902-3179-430C-B2BF-E3F162C1CBCC}" presName="hierChild3" presStyleCnt="0"/>
      <dgm:spPr/>
    </dgm:pt>
  </dgm:ptLst>
  <dgm:cxnLst>
    <dgm:cxn modelId="{1FB32AD4-7C91-471B-8EF1-A0434BB0C79F}" type="presOf" srcId="{A3852CF5-DC96-4665-997E-01B90C3EA230}" destId="{5EB902F8-D876-4C30-9EA6-7B7E34F2E8F4}" srcOrd="0" destOrd="0" presId="urn:microsoft.com/office/officeart/2005/8/layout/orgChart1"/>
    <dgm:cxn modelId="{271B67E4-8D0B-4818-8CC2-E28F1807E865}" type="presOf" srcId="{A3852CF5-DC96-4665-997E-01B90C3EA230}" destId="{76173844-E774-4C53-8692-BD16C99DA79C}" srcOrd="1" destOrd="0" presId="urn:microsoft.com/office/officeart/2005/8/layout/orgChart1"/>
    <dgm:cxn modelId="{857E4D16-8ED0-4137-975B-B3C176A887E1}" type="presOf" srcId="{D53AAE78-F759-4748-8DAA-288406B9E574}" destId="{914996C5-9395-401F-BF57-C81903E490F7}" srcOrd="0" destOrd="0" presId="urn:microsoft.com/office/officeart/2005/8/layout/orgChart1"/>
    <dgm:cxn modelId="{4B35E797-DE80-4323-BFEE-4A938CD347E0}" type="presOf" srcId="{3E4A6AD2-B298-4B91-8AED-FA8C28020C91}" destId="{7356EC01-2BA0-4CBC-852A-0CA5B25ECE8A}" srcOrd="1" destOrd="0" presId="urn:microsoft.com/office/officeart/2005/8/layout/orgChart1"/>
    <dgm:cxn modelId="{65A047C2-D717-42E3-90E3-A987360757E1}" type="presOf" srcId="{1B245136-EA88-470B-B385-2BC86EDA65C6}" destId="{0E9A6541-76E7-466D-9184-F2487FB3D4D7}" srcOrd="1" destOrd="0" presId="urn:microsoft.com/office/officeart/2005/8/layout/orgChart1"/>
    <dgm:cxn modelId="{FB026981-C8E5-4285-8DCB-91DAE8003F10}" srcId="{3E4A6AD2-B298-4B91-8AED-FA8C28020C91}" destId="{5EEBCA5B-7B4F-4482-BEA7-FE99A3F80915}" srcOrd="2" destOrd="0" parTransId="{C4216523-1FDA-4FDD-B9F4-FBB6308AA389}" sibTransId="{E04BFA48-79F8-4983-9D12-E24BED8912F9}"/>
    <dgm:cxn modelId="{CDF4489E-6502-4953-A217-DC5F078EFDCC}" type="presOf" srcId="{823F271A-BD98-4B4B-B1C1-743FD757DA1C}" destId="{7CEFCDC9-4658-4AB6-AE65-6E2EF10AFA60}" srcOrd="1" destOrd="0" presId="urn:microsoft.com/office/officeart/2005/8/layout/orgChart1"/>
    <dgm:cxn modelId="{76AA4D91-531B-4D86-9BE7-1A7B927536F1}" type="presOf" srcId="{3335BF2A-980B-400A-B477-C05AC546F63D}" destId="{C75AF4FE-4208-4EE4-93C9-2E704C4352C4}" srcOrd="0" destOrd="0" presId="urn:microsoft.com/office/officeart/2005/8/layout/orgChart1"/>
    <dgm:cxn modelId="{B99E358D-3B8E-4795-AE11-70755D4DD774}" type="presOf" srcId="{AD9C6AF9-E79D-48CD-BCDD-F6D6D6DE50E2}" destId="{C6204856-63F9-449D-9056-FECD813947AD}" srcOrd="0" destOrd="0" presId="urn:microsoft.com/office/officeart/2005/8/layout/orgChart1"/>
    <dgm:cxn modelId="{FE37F14C-0839-49A9-AFD6-6FF9ABA20034}" type="presOf" srcId="{C9D9B66C-7695-4501-9C13-551D4B81065C}" destId="{E6BDF070-EB28-4084-A36D-85169CF11256}" srcOrd="0" destOrd="0" presId="urn:microsoft.com/office/officeart/2005/8/layout/orgChart1"/>
    <dgm:cxn modelId="{22442901-ABD6-462A-8C6E-0DF3B2FF96B9}" srcId="{D6DBD49B-E287-4323-A2EF-BAF9928F0AEA}" destId="{C7B41BF3-9572-4218-A066-A3DC1914E449}" srcOrd="1" destOrd="0" parTransId="{1AFCD5DA-BB0D-4FFA-906A-177463884F39}" sibTransId="{16919039-9A87-4AA9-89ED-B3A08F7791FF}"/>
    <dgm:cxn modelId="{659D197A-9791-409B-8858-38E2C033074C}" type="presOf" srcId="{C7B41BF3-9572-4218-A066-A3DC1914E449}" destId="{3117DF11-AEB1-4BFA-95EB-881605998C4C}" srcOrd="0" destOrd="0" presId="urn:microsoft.com/office/officeart/2005/8/layout/orgChart1"/>
    <dgm:cxn modelId="{533A33CE-09E4-4B10-89EC-B9A6C9CC7EEF}" type="presOf" srcId="{5EEBCA5B-7B4F-4482-BEA7-FE99A3F80915}" destId="{581318CF-5296-496C-BAB2-384CBD25C284}" srcOrd="0" destOrd="0" presId="urn:microsoft.com/office/officeart/2005/8/layout/orgChart1"/>
    <dgm:cxn modelId="{6374C9EF-CBEA-44AC-B277-B0407CF74D46}" srcId="{D854C902-3179-430C-B2BF-E3F162C1CBCC}" destId="{D6DBD49B-E287-4323-A2EF-BAF9928F0AEA}" srcOrd="2" destOrd="0" parTransId="{BD4245C5-D3F9-4835-8A0A-05EB60DCBDEF}" sibTransId="{3A859DAE-0F76-4342-83F5-ABACAF1BF698}"/>
    <dgm:cxn modelId="{DEA68294-3812-4A49-B4EB-1DEB764146D1}" srcId="{3E4A6AD2-B298-4B91-8AED-FA8C28020C91}" destId="{83DC3384-DF03-4ED1-8265-C8F4CE76B0B0}" srcOrd="0" destOrd="0" parTransId="{C9D9B66C-7695-4501-9C13-551D4B81065C}" sibTransId="{745CCC8C-A652-4E5D-8435-8C5BD29B1E4E}"/>
    <dgm:cxn modelId="{CA0D8C62-F742-4DBB-822E-130C8C85F46E}" srcId="{6958BF0F-2EA9-46D3-967A-3D99662C520B}" destId="{D854C902-3179-430C-B2BF-E3F162C1CBCC}" srcOrd="0" destOrd="0" parTransId="{FA06DCB6-FF20-4273-9FE7-2294D32FE992}" sibTransId="{6C0703A5-37F2-474E-8022-0F30E7EDE82A}"/>
    <dgm:cxn modelId="{6DE20D39-D5A8-4C16-AA53-87C5461DE58F}" type="presOf" srcId="{1AFCD5DA-BB0D-4FFA-906A-177463884F39}" destId="{D8B3D48B-16C4-40E4-8190-DEB0024272E0}" srcOrd="0" destOrd="0" presId="urn:microsoft.com/office/officeart/2005/8/layout/orgChart1"/>
    <dgm:cxn modelId="{48EC16A5-5EA8-42D1-BDF9-5938CD964F2C}" type="presOf" srcId="{1913FB18-07C8-4D83-84C2-92AE1DA001A9}" destId="{E419EF58-91DE-4CE0-B57E-AF77BA76C378}" srcOrd="0" destOrd="0" presId="urn:microsoft.com/office/officeart/2005/8/layout/orgChart1"/>
    <dgm:cxn modelId="{32C71794-8149-4797-A5B8-56B17119B815}" srcId="{D854C902-3179-430C-B2BF-E3F162C1CBCC}" destId="{3335BF2A-980B-400A-B477-C05AC546F63D}" srcOrd="1" destOrd="0" parTransId="{28291EEC-5806-42F8-9767-5081990C029C}" sibTransId="{1C58F985-69C5-47F7-B59B-FBF776146F3E}"/>
    <dgm:cxn modelId="{DE839E78-43CD-4F99-9EA3-F2D94F300CEE}" srcId="{D854C902-3179-430C-B2BF-E3F162C1CBCC}" destId="{17E12684-DDB2-4116-A65E-716FAD27E524}" srcOrd="3" destOrd="0" parTransId="{88DD32DA-5254-40E6-B9A4-7BAE42776437}" sibTransId="{E38A815D-2DCA-4374-9737-856BA2BB2223}"/>
    <dgm:cxn modelId="{1ACE6F1B-E21B-4506-9BF4-539FB7BBA5E0}" srcId="{17E12684-DDB2-4116-A65E-716FAD27E524}" destId="{1B245136-EA88-470B-B385-2BC86EDA65C6}" srcOrd="0" destOrd="0" parTransId="{CEF98687-73E1-4BED-BA69-2DF6FF6D20FB}" sibTransId="{24C2E47C-FA2B-42E4-8510-CAD2934D3257}"/>
    <dgm:cxn modelId="{567C9237-22F0-43C2-8AFD-8554EEC5AF6E}" type="presOf" srcId="{B4C59551-2F66-4689-A57A-A7162F40A75C}" destId="{6ACAE686-D166-4042-9125-EBE932CE8FED}" srcOrd="0" destOrd="0" presId="urn:microsoft.com/office/officeart/2005/8/layout/orgChart1"/>
    <dgm:cxn modelId="{B66577D5-BC48-4BE9-B59E-D231062D561E}" type="presOf" srcId="{5EEBCA5B-7B4F-4482-BEA7-FE99A3F80915}" destId="{A1835682-C516-400D-B068-A3775D864FDA}" srcOrd="1" destOrd="0" presId="urn:microsoft.com/office/officeart/2005/8/layout/orgChart1"/>
    <dgm:cxn modelId="{876E386E-5589-472D-8986-5E8826A3ADC5}" type="presOf" srcId="{F06FCE8A-2642-4E76-90D6-DF06D17494EB}" destId="{00DCA230-0765-4C87-9F22-DFFBF2C17632}" srcOrd="1" destOrd="0" presId="urn:microsoft.com/office/officeart/2005/8/layout/orgChart1"/>
    <dgm:cxn modelId="{92CD3A87-5200-431B-8C0B-A79BD64CD91F}" type="presOf" srcId="{3E4A6AD2-B298-4B91-8AED-FA8C28020C91}" destId="{B5FA6351-3B38-4795-9F9B-99DC53EC2BEB}" srcOrd="0" destOrd="0" presId="urn:microsoft.com/office/officeart/2005/8/layout/orgChart1"/>
    <dgm:cxn modelId="{3572CAC1-B668-4687-B49C-F87960F5AD15}" type="presOf" srcId="{1B245136-EA88-470B-B385-2BC86EDA65C6}" destId="{EEAC8587-E120-48AD-AAEA-B2FE53479715}" srcOrd="0" destOrd="0" presId="urn:microsoft.com/office/officeart/2005/8/layout/orgChart1"/>
    <dgm:cxn modelId="{924A7AC2-5A49-457F-AE7C-B5BC54B7A7E4}" type="presOf" srcId="{6958BF0F-2EA9-46D3-967A-3D99662C520B}" destId="{4067269B-D9D6-4F16-8A5D-84983F198E6F}" srcOrd="0" destOrd="0" presId="urn:microsoft.com/office/officeart/2005/8/layout/orgChart1"/>
    <dgm:cxn modelId="{1E710A97-222D-4BC4-AE1B-507AE003C3B2}" type="presOf" srcId="{A4974376-7999-43EC-AF86-D6FAA6DB749D}" destId="{8064EF03-3A50-4587-9261-E7C42F1DD7D9}" srcOrd="1" destOrd="0" presId="urn:microsoft.com/office/officeart/2005/8/layout/orgChart1"/>
    <dgm:cxn modelId="{B4D8223E-7ADA-4CCE-9F28-AF7F538AF180}" type="presOf" srcId="{83DC3384-DF03-4ED1-8265-C8F4CE76B0B0}" destId="{5010CCAD-9F9C-4152-AEBF-EB675F4D1E1B}" srcOrd="0" destOrd="0" presId="urn:microsoft.com/office/officeart/2005/8/layout/orgChart1"/>
    <dgm:cxn modelId="{3A994A8D-18EB-48FC-A5CC-A1A6416B1E49}" srcId="{17E12684-DDB2-4116-A65E-716FAD27E524}" destId="{A4974376-7999-43EC-AF86-D6FAA6DB749D}" srcOrd="1" destOrd="0" parTransId="{73C9EFE3-6D15-40CC-B135-7AF7E7B95BFD}" sibTransId="{5FD7864C-C047-4C1E-8DBC-54F7DDB6664A}"/>
    <dgm:cxn modelId="{114DC3FA-382A-4AB1-98B1-9105556C24AA}" type="presOf" srcId="{5994EC29-08C0-422B-AB5A-28F641FBA830}" destId="{1C728625-BD6E-41B6-BF96-897EEE080990}" srcOrd="1" destOrd="0" presId="urn:microsoft.com/office/officeart/2005/8/layout/orgChart1"/>
    <dgm:cxn modelId="{1BAA937A-6C44-48CC-A505-557CB8B61283}" type="presOf" srcId="{A4974376-7999-43EC-AF86-D6FAA6DB749D}" destId="{DA26DC58-CF45-4F4A-B53B-01D25048EE3B}" srcOrd="0" destOrd="0" presId="urn:microsoft.com/office/officeart/2005/8/layout/orgChart1"/>
    <dgm:cxn modelId="{D3A3B2FA-20EC-48B6-BC23-94DD8310807E}" srcId="{3E4A6AD2-B298-4B91-8AED-FA8C28020C91}" destId="{5994EC29-08C0-422B-AB5A-28F641FBA830}" srcOrd="1" destOrd="0" parTransId="{D53AAE78-F759-4748-8DAA-288406B9E574}" sibTransId="{7A4BEEFD-6231-488A-A215-FBC6BDB042D8}"/>
    <dgm:cxn modelId="{9A21F68B-2CCD-4F29-8E27-2CA32196239E}" type="presOf" srcId="{D854C902-3179-430C-B2BF-E3F162C1CBCC}" destId="{DEB76217-D3A9-4DB8-9F40-5D449DF82C5A}" srcOrd="1" destOrd="0" presId="urn:microsoft.com/office/officeart/2005/8/layout/orgChart1"/>
    <dgm:cxn modelId="{BAC3F07A-CF72-443F-BA56-70C2D54FF44D}" type="presOf" srcId="{D854C902-3179-430C-B2BF-E3F162C1CBCC}" destId="{72E21E0C-054A-4775-9B50-77B2235485C4}" srcOrd="0" destOrd="0" presId="urn:microsoft.com/office/officeart/2005/8/layout/orgChart1"/>
    <dgm:cxn modelId="{CDB368D0-323B-4394-B553-2FA900F9C9F1}" srcId="{D6DBD49B-E287-4323-A2EF-BAF9928F0AEA}" destId="{A3852CF5-DC96-4665-997E-01B90C3EA230}" srcOrd="0" destOrd="0" parTransId="{B4C59551-2F66-4689-A57A-A7162F40A75C}" sibTransId="{A0F8057F-E92C-4D5B-9D4B-86A4B6C88524}"/>
    <dgm:cxn modelId="{BE3EC23C-5EF5-45B9-9DB0-339873F1A8EB}" type="presOf" srcId="{17E12684-DDB2-4116-A65E-716FAD27E524}" destId="{261313C0-41E5-4EBB-92DE-1ECC4858BE67}" srcOrd="1" destOrd="0" presId="urn:microsoft.com/office/officeart/2005/8/layout/orgChart1"/>
    <dgm:cxn modelId="{31AAC4EF-D5FB-447D-BA9E-39C18A0820A2}" type="presOf" srcId="{BD4245C5-D3F9-4835-8A0A-05EB60DCBDEF}" destId="{B54C1091-0BBF-4FA2-8ECA-63F99DF21D91}" srcOrd="0" destOrd="0" presId="urn:microsoft.com/office/officeart/2005/8/layout/orgChart1"/>
    <dgm:cxn modelId="{B2875E5D-028D-42BA-B7B4-9E33E6522F28}" srcId="{3335BF2A-980B-400A-B477-C05AC546F63D}" destId="{F06FCE8A-2642-4E76-90D6-DF06D17494EB}" srcOrd="1" destOrd="0" parTransId="{1913FB18-07C8-4D83-84C2-92AE1DA001A9}" sibTransId="{D5718A24-A1C9-4C1B-A0C9-8C51A87108F6}"/>
    <dgm:cxn modelId="{ECAF38C3-2F51-4EF0-B0AE-D1A506FA945F}" type="presOf" srcId="{88DD32DA-5254-40E6-B9A4-7BAE42776437}" destId="{665AE2CD-7C50-45BC-B78F-1ADE577B7A77}" srcOrd="0" destOrd="0" presId="urn:microsoft.com/office/officeart/2005/8/layout/orgChart1"/>
    <dgm:cxn modelId="{CD4B1977-03B1-44E7-8C6D-8AF39A4D1CF9}" type="presOf" srcId="{73C9EFE3-6D15-40CC-B135-7AF7E7B95BFD}" destId="{C9CB745E-732B-42BE-9A31-D2D448D5A96C}" srcOrd="0" destOrd="0" presId="urn:microsoft.com/office/officeart/2005/8/layout/orgChart1"/>
    <dgm:cxn modelId="{53921883-7157-4CB6-808A-7FB2DF018E85}" type="presOf" srcId="{823F271A-BD98-4B4B-B1C1-743FD757DA1C}" destId="{F79B2494-CBE9-4415-B2EB-1A27DABAD933}" srcOrd="0" destOrd="0" presId="urn:microsoft.com/office/officeart/2005/8/layout/orgChart1"/>
    <dgm:cxn modelId="{7E4B6EEA-CA0A-4451-B255-A27E4AD57818}" type="presOf" srcId="{CEF98687-73E1-4BED-BA69-2DF6FF6D20FB}" destId="{B9CDF78F-F9F9-4C89-B1D5-F77AA9756A33}" srcOrd="0" destOrd="0" presId="urn:microsoft.com/office/officeart/2005/8/layout/orgChart1"/>
    <dgm:cxn modelId="{B43BF5DC-85D8-43D9-ADA4-82A3896AAB7D}" type="presOf" srcId="{39EFDB8D-3C5C-43B8-A3C7-DD9935312EBC}" destId="{AE38F7B8-60DE-4524-AA7E-368F7C0C02C2}" srcOrd="0" destOrd="0" presId="urn:microsoft.com/office/officeart/2005/8/layout/orgChart1"/>
    <dgm:cxn modelId="{D1353542-C131-4C5F-B777-9ADC566E0A7D}" type="presOf" srcId="{28291EEC-5806-42F8-9767-5081990C029C}" destId="{49D26A64-3250-4D1B-9F39-89F4B8668B77}" srcOrd="0" destOrd="0" presId="urn:microsoft.com/office/officeart/2005/8/layout/orgChart1"/>
    <dgm:cxn modelId="{707F085B-C067-4D43-BBC9-BAAC580916B1}" type="presOf" srcId="{17E12684-DDB2-4116-A65E-716FAD27E524}" destId="{32EACD31-0B46-4CFA-9C3D-8FB481B5427C}" srcOrd="0" destOrd="0" presId="urn:microsoft.com/office/officeart/2005/8/layout/orgChart1"/>
    <dgm:cxn modelId="{C4DA460B-9093-4F9E-BB1C-E82EDBA96585}" type="presOf" srcId="{3335BF2A-980B-400A-B477-C05AC546F63D}" destId="{2F799856-D484-4E67-ACAD-A929F87234AB}" srcOrd="1" destOrd="0" presId="urn:microsoft.com/office/officeart/2005/8/layout/orgChart1"/>
    <dgm:cxn modelId="{7B23716E-06A0-4A48-89D8-635A8A8F1397}" srcId="{3335BF2A-980B-400A-B477-C05AC546F63D}" destId="{823F271A-BD98-4B4B-B1C1-743FD757DA1C}" srcOrd="0" destOrd="0" parTransId="{39EFDB8D-3C5C-43B8-A3C7-DD9935312EBC}" sibTransId="{08FA701A-4499-4423-B34B-FDCFD74689AA}"/>
    <dgm:cxn modelId="{CCE5CC4A-87AC-4647-BC74-E84781D8631B}" type="presOf" srcId="{F06FCE8A-2642-4E76-90D6-DF06D17494EB}" destId="{613628A7-505B-4C07-8419-09DECDC03B13}" srcOrd="0" destOrd="0" presId="urn:microsoft.com/office/officeart/2005/8/layout/orgChart1"/>
    <dgm:cxn modelId="{31D0017E-17BA-43A3-B640-302673958E77}" type="presOf" srcId="{C7B41BF3-9572-4218-A066-A3DC1914E449}" destId="{2DD788F1-74F4-468C-B2FF-D42569DCA72A}" srcOrd="1" destOrd="0" presId="urn:microsoft.com/office/officeart/2005/8/layout/orgChart1"/>
    <dgm:cxn modelId="{983C1E48-9B54-42D1-BEB1-CA9C2A9409F2}" srcId="{D854C902-3179-430C-B2BF-E3F162C1CBCC}" destId="{3E4A6AD2-B298-4B91-8AED-FA8C28020C91}" srcOrd="0" destOrd="0" parTransId="{AD9C6AF9-E79D-48CD-BCDD-F6D6D6DE50E2}" sibTransId="{C70B480F-F113-4D31-ABB8-B113A948CBBE}"/>
    <dgm:cxn modelId="{7385F4B9-E756-4567-A04D-FE67DBD03E11}" type="presOf" srcId="{83DC3384-DF03-4ED1-8265-C8F4CE76B0B0}" destId="{7312B657-D0A9-4B11-8B2F-0B5E6C0AA795}" srcOrd="1" destOrd="0" presId="urn:microsoft.com/office/officeart/2005/8/layout/orgChart1"/>
    <dgm:cxn modelId="{18D98256-42FB-4477-9E8F-D78F344036B4}" type="presOf" srcId="{D6DBD49B-E287-4323-A2EF-BAF9928F0AEA}" destId="{7641CBC9-1C1E-4374-95CD-380DA5CF9905}" srcOrd="0" destOrd="0" presId="urn:microsoft.com/office/officeart/2005/8/layout/orgChart1"/>
    <dgm:cxn modelId="{CDE47BF9-B547-48E0-AF31-793832D75964}" type="presOf" srcId="{C4216523-1FDA-4FDD-B9F4-FBB6308AA389}" destId="{E57638C0-2865-4A46-BB8C-1052A3BEB4A2}" srcOrd="0" destOrd="0" presId="urn:microsoft.com/office/officeart/2005/8/layout/orgChart1"/>
    <dgm:cxn modelId="{3E39DC8C-3932-4823-BF15-94CFCA2AAB0E}" type="presOf" srcId="{D6DBD49B-E287-4323-A2EF-BAF9928F0AEA}" destId="{B280B5F0-F150-42C8-8DA7-63456D25979E}" srcOrd="1" destOrd="0" presId="urn:microsoft.com/office/officeart/2005/8/layout/orgChart1"/>
    <dgm:cxn modelId="{64EF72A5-D696-4708-8C43-91CA08DF295B}" type="presOf" srcId="{5994EC29-08C0-422B-AB5A-28F641FBA830}" destId="{BA48D384-CEE7-47C3-BEC9-3577DCC33767}" srcOrd="0" destOrd="0" presId="urn:microsoft.com/office/officeart/2005/8/layout/orgChart1"/>
    <dgm:cxn modelId="{0852802C-6804-4DB2-A723-B61D05EBA7FB}" type="presParOf" srcId="{4067269B-D9D6-4F16-8A5D-84983F198E6F}" destId="{FD9B2134-CDE2-49AE-AF71-9208FDF988BD}" srcOrd="0" destOrd="0" presId="urn:microsoft.com/office/officeart/2005/8/layout/orgChart1"/>
    <dgm:cxn modelId="{0A59923D-876B-4464-86E5-3691CD1A2424}" type="presParOf" srcId="{FD9B2134-CDE2-49AE-AF71-9208FDF988BD}" destId="{A2DB4C2E-F155-45EA-B948-FB4A3F75BAA7}" srcOrd="0" destOrd="0" presId="urn:microsoft.com/office/officeart/2005/8/layout/orgChart1"/>
    <dgm:cxn modelId="{D34089AA-3255-4AF8-AD25-2FCBA844534D}" type="presParOf" srcId="{A2DB4C2E-F155-45EA-B948-FB4A3F75BAA7}" destId="{72E21E0C-054A-4775-9B50-77B2235485C4}" srcOrd="0" destOrd="0" presId="urn:microsoft.com/office/officeart/2005/8/layout/orgChart1"/>
    <dgm:cxn modelId="{8B436A29-3EDA-47D7-B177-E16CF43CB823}" type="presParOf" srcId="{A2DB4C2E-F155-45EA-B948-FB4A3F75BAA7}" destId="{DEB76217-D3A9-4DB8-9F40-5D449DF82C5A}" srcOrd="1" destOrd="0" presId="urn:microsoft.com/office/officeart/2005/8/layout/orgChart1"/>
    <dgm:cxn modelId="{48827156-F587-4407-8920-028F38638B71}" type="presParOf" srcId="{FD9B2134-CDE2-49AE-AF71-9208FDF988BD}" destId="{A1CC45FF-449A-457C-BBAD-E02C439AB396}" srcOrd="1" destOrd="0" presId="urn:microsoft.com/office/officeart/2005/8/layout/orgChart1"/>
    <dgm:cxn modelId="{BE3FED12-AC21-47CD-8576-99003F607F1D}" type="presParOf" srcId="{A1CC45FF-449A-457C-BBAD-E02C439AB396}" destId="{C6204856-63F9-449D-9056-FECD813947AD}" srcOrd="0" destOrd="0" presId="urn:microsoft.com/office/officeart/2005/8/layout/orgChart1"/>
    <dgm:cxn modelId="{A0C9748B-366E-4A85-A1FD-2CA1F4FA613A}" type="presParOf" srcId="{A1CC45FF-449A-457C-BBAD-E02C439AB396}" destId="{727838E7-5E7C-4EB9-914F-7AB64371D6F0}" srcOrd="1" destOrd="0" presId="urn:microsoft.com/office/officeart/2005/8/layout/orgChart1"/>
    <dgm:cxn modelId="{1E7C5DC7-98B5-473F-A197-FAF8D0DDB14E}" type="presParOf" srcId="{727838E7-5E7C-4EB9-914F-7AB64371D6F0}" destId="{800CECF3-B710-449A-9E0E-7C266352F4CB}" srcOrd="0" destOrd="0" presId="urn:microsoft.com/office/officeart/2005/8/layout/orgChart1"/>
    <dgm:cxn modelId="{7EC82FFA-8994-48B3-85A9-FA36F3E64C8A}" type="presParOf" srcId="{800CECF3-B710-449A-9E0E-7C266352F4CB}" destId="{B5FA6351-3B38-4795-9F9B-99DC53EC2BEB}" srcOrd="0" destOrd="0" presId="urn:microsoft.com/office/officeart/2005/8/layout/orgChart1"/>
    <dgm:cxn modelId="{43C84A38-0D89-4C98-A4C2-315FAE97ACC2}" type="presParOf" srcId="{800CECF3-B710-449A-9E0E-7C266352F4CB}" destId="{7356EC01-2BA0-4CBC-852A-0CA5B25ECE8A}" srcOrd="1" destOrd="0" presId="urn:microsoft.com/office/officeart/2005/8/layout/orgChart1"/>
    <dgm:cxn modelId="{B4BDE66E-2795-4A8F-86B8-DDAA41CDC1EE}" type="presParOf" srcId="{727838E7-5E7C-4EB9-914F-7AB64371D6F0}" destId="{D633855E-5C4A-4CEB-B92F-5D224474A776}" srcOrd="1" destOrd="0" presId="urn:microsoft.com/office/officeart/2005/8/layout/orgChart1"/>
    <dgm:cxn modelId="{3D61694C-C7F9-41A2-9C0A-24DE251AF493}" type="presParOf" srcId="{D633855E-5C4A-4CEB-B92F-5D224474A776}" destId="{E6BDF070-EB28-4084-A36D-85169CF11256}" srcOrd="0" destOrd="0" presId="urn:microsoft.com/office/officeart/2005/8/layout/orgChart1"/>
    <dgm:cxn modelId="{1993A9D5-69F5-41A4-93A0-9DE07B8E3F6E}" type="presParOf" srcId="{D633855E-5C4A-4CEB-B92F-5D224474A776}" destId="{8E532A50-2CCE-4E34-B3CF-3F88EB6DD7E2}" srcOrd="1" destOrd="0" presId="urn:microsoft.com/office/officeart/2005/8/layout/orgChart1"/>
    <dgm:cxn modelId="{96D2E983-6A85-4F0F-A158-5AD96B97DDBA}" type="presParOf" srcId="{8E532A50-2CCE-4E34-B3CF-3F88EB6DD7E2}" destId="{ED4F4294-E611-4F1F-9DED-74FBA82A9244}" srcOrd="0" destOrd="0" presId="urn:microsoft.com/office/officeart/2005/8/layout/orgChart1"/>
    <dgm:cxn modelId="{EB754C20-49D3-4012-817E-84B99F146501}" type="presParOf" srcId="{ED4F4294-E611-4F1F-9DED-74FBA82A9244}" destId="{5010CCAD-9F9C-4152-AEBF-EB675F4D1E1B}" srcOrd="0" destOrd="0" presId="urn:microsoft.com/office/officeart/2005/8/layout/orgChart1"/>
    <dgm:cxn modelId="{88E85D11-27F1-46B6-B284-B5AA7011B962}" type="presParOf" srcId="{ED4F4294-E611-4F1F-9DED-74FBA82A9244}" destId="{7312B657-D0A9-4B11-8B2F-0B5E6C0AA795}" srcOrd="1" destOrd="0" presId="urn:microsoft.com/office/officeart/2005/8/layout/orgChart1"/>
    <dgm:cxn modelId="{BC53E083-132F-4AAF-8894-E6AB65152C24}" type="presParOf" srcId="{8E532A50-2CCE-4E34-B3CF-3F88EB6DD7E2}" destId="{B7355913-C4DA-4517-82D4-A7477E9B3A3E}" srcOrd="1" destOrd="0" presId="urn:microsoft.com/office/officeart/2005/8/layout/orgChart1"/>
    <dgm:cxn modelId="{66651CF2-DA21-446D-A994-5F6150F571C2}" type="presParOf" srcId="{8E532A50-2CCE-4E34-B3CF-3F88EB6DD7E2}" destId="{20F01B94-D142-48F0-BE90-29A945699212}" srcOrd="2" destOrd="0" presId="urn:microsoft.com/office/officeart/2005/8/layout/orgChart1"/>
    <dgm:cxn modelId="{93E19FED-D467-4F26-A471-E76DC16A950E}" type="presParOf" srcId="{D633855E-5C4A-4CEB-B92F-5D224474A776}" destId="{914996C5-9395-401F-BF57-C81903E490F7}" srcOrd="2" destOrd="0" presId="urn:microsoft.com/office/officeart/2005/8/layout/orgChart1"/>
    <dgm:cxn modelId="{9AFA6C5A-ADA3-4B35-9097-4A8B6CB2DD58}" type="presParOf" srcId="{D633855E-5C4A-4CEB-B92F-5D224474A776}" destId="{C01E874E-399A-4A29-BBC4-7DD7D412B08E}" srcOrd="3" destOrd="0" presId="urn:microsoft.com/office/officeart/2005/8/layout/orgChart1"/>
    <dgm:cxn modelId="{35FFFB3A-F5C1-4675-A8DD-AB5940630A23}" type="presParOf" srcId="{C01E874E-399A-4A29-BBC4-7DD7D412B08E}" destId="{95D5153F-9F74-4733-A205-907AFF76B3D2}" srcOrd="0" destOrd="0" presId="urn:microsoft.com/office/officeart/2005/8/layout/orgChart1"/>
    <dgm:cxn modelId="{AE5BCBCC-A8F6-4FBC-BA96-058B83409A2A}" type="presParOf" srcId="{95D5153F-9F74-4733-A205-907AFF76B3D2}" destId="{BA48D384-CEE7-47C3-BEC9-3577DCC33767}" srcOrd="0" destOrd="0" presId="urn:microsoft.com/office/officeart/2005/8/layout/orgChart1"/>
    <dgm:cxn modelId="{2F5A7ADF-38D0-49A4-8E26-CBD716D79B0C}" type="presParOf" srcId="{95D5153F-9F74-4733-A205-907AFF76B3D2}" destId="{1C728625-BD6E-41B6-BF96-897EEE080990}" srcOrd="1" destOrd="0" presId="urn:microsoft.com/office/officeart/2005/8/layout/orgChart1"/>
    <dgm:cxn modelId="{B931800B-37B1-4AB2-BF3D-984751E0D84B}" type="presParOf" srcId="{C01E874E-399A-4A29-BBC4-7DD7D412B08E}" destId="{8A63D272-1C1F-4DC9-A837-0BE4EEC98D49}" srcOrd="1" destOrd="0" presId="urn:microsoft.com/office/officeart/2005/8/layout/orgChart1"/>
    <dgm:cxn modelId="{1CFEF179-1C44-4F85-A8A3-5B54A6286370}" type="presParOf" srcId="{C01E874E-399A-4A29-BBC4-7DD7D412B08E}" destId="{E4027F8A-FF45-47C8-BCD8-B7E1762C86A7}" srcOrd="2" destOrd="0" presId="urn:microsoft.com/office/officeart/2005/8/layout/orgChart1"/>
    <dgm:cxn modelId="{E97B5C7F-65FA-4722-8F6A-BFC85B217A1D}" type="presParOf" srcId="{D633855E-5C4A-4CEB-B92F-5D224474A776}" destId="{E57638C0-2865-4A46-BB8C-1052A3BEB4A2}" srcOrd="4" destOrd="0" presId="urn:microsoft.com/office/officeart/2005/8/layout/orgChart1"/>
    <dgm:cxn modelId="{0347257F-41AC-4D85-95C9-DD0918DA2BA1}" type="presParOf" srcId="{D633855E-5C4A-4CEB-B92F-5D224474A776}" destId="{F9DBDD89-2E71-4916-AAE0-72CDEBEC4CA7}" srcOrd="5" destOrd="0" presId="urn:microsoft.com/office/officeart/2005/8/layout/orgChart1"/>
    <dgm:cxn modelId="{A709BEE1-9A6F-4CD9-AC4F-5E2376C7BAAC}" type="presParOf" srcId="{F9DBDD89-2E71-4916-AAE0-72CDEBEC4CA7}" destId="{A45028C7-5832-4BFF-8C88-462EE7F55DB5}" srcOrd="0" destOrd="0" presId="urn:microsoft.com/office/officeart/2005/8/layout/orgChart1"/>
    <dgm:cxn modelId="{9AD55DA6-3E78-4AA3-9D59-399F6DD37BF2}" type="presParOf" srcId="{A45028C7-5832-4BFF-8C88-462EE7F55DB5}" destId="{581318CF-5296-496C-BAB2-384CBD25C284}" srcOrd="0" destOrd="0" presId="urn:microsoft.com/office/officeart/2005/8/layout/orgChart1"/>
    <dgm:cxn modelId="{168FC6FF-0945-4004-A246-6CC24324D601}" type="presParOf" srcId="{A45028C7-5832-4BFF-8C88-462EE7F55DB5}" destId="{A1835682-C516-400D-B068-A3775D864FDA}" srcOrd="1" destOrd="0" presId="urn:microsoft.com/office/officeart/2005/8/layout/orgChart1"/>
    <dgm:cxn modelId="{C31AEFA0-3DBD-4420-B247-9384364779B1}" type="presParOf" srcId="{F9DBDD89-2E71-4916-AAE0-72CDEBEC4CA7}" destId="{ACD03E2A-D938-4AA3-A016-3E5B3FC52F75}" srcOrd="1" destOrd="0" presId="urn:microsoft.com/office/officeart/2005/8/layout/orgChart1"/>
    <dgm:cxn modelId="{954EEECD-6916-4232-9244-168E177ED046}" type="presParOf" srcId="{F9DBDD89-2E71-4916-AAE0-72CDEBEC4CA7}" destId="{D8248AA7-F3FA-453C-AFE6-8E3CFB6FE10B}" srcOrd="2" destOrd="0" presId="urn:microsoft.com/office/officeart/2005/8/layout/orgChart1"/>
    <dgm:cxn modelId="{58EBDB98-1B24-4A9C-BD85-956CA9398E24}" type="presParOf" srcId="{727838E7-5E7C-4EB9-914F-7AB64371D6F0}" destId="{4A99EDA9-CD01-4E75-848D-A6620A04A17C}" srcOrd="2" destOrd="0" presId="urn:microsoft.com/office/officeart/2005/8/layout/orgChart1"/>
    <dgm:cxn modelId="{80DCB502-AD52-48CF-B94A-68974F451521}" type="presParOf" srcId="{A1CC45FF-449A-457C-BBAD-E02C439AB396}" destId="{49D26A64-3250-4D1B-9F39-89F4B8668B77}" srcOrd="2" destOrd="0" presId="urn:microsoft.com/office/officeart/2005/8/layout/orgChart1"/>
    <dgm:cxn modelId="{EF2452DC-8280-46CC-A182-F335A1A3F3A6}" type="presParOf" srcId="{A1CC45FF-449A-457C-BBAD-E02C439AB396}" destId="{CC89491F-7A88-4A06-AA56-DD53A64D1EDE}" srcOrd="3" destOrd="0" presId="urn:microsoft.com/office/officeart/2005/8/layout/orgChart1"/>
    <dgm:cxn modelId="{827E70EF-5D68-461D-95C2-FDA5BD437174}" type="presParOf" srcId="{CC89491F-7A88-4A06-AA56-DD53A64D1EDE}" destId="{F4606F24-8C97-4BED-A9B4-EF69DB62D1EA}" srcOrd="0" destOrd="0" presId="urn:microsoft.com/office/officeart/2005/8/layout/orgChart1"/>
    <dgm:cxn modelId="{C1E5A8A3-1BC1-4C01-ACA5-65BBF090071D}" type="presParOf" srcId="{F4606F24-8C97-4BED-A9B4-EF69DB62D1EA}" destId="{C75AF4FE-4208-4EE4-93C9-2E704C4352C4}" srcOrd="0" destOrd="0" presId="urn:microsoft.com/office/officeart/2005/8/layout/orgChart1"/>
    <dgm:cxn modelId="{136734F4-89F1-4962-AEA0-C5A3E25B57B1}" type="presParOf" srcId="{F4606F24-8C97-4BED-A9B4-EF69DB62D1EA}" destId="{2F799856-D484-4E67-ACAD-A929F87234AB}" srcOrd="1" destOrd="0" presId="urn:microsoft.com/office/officeart/2005/8/layout/orgChart1"/>
    <dgm:cxn modelId="{25FFC323-446C-4ADA-8961-0BB9D234C6C3}" type="presParOf" srcId="{CC89491F-7A88-4A06-AA56-DD53A64D1EDE}" destId="{C09AAEAA-559F-4726-8485-EC13FA69E7BB}" srcOrd="1" destOrd="0" presId="urn:microsoft.com/office/officeart/2005/8/layout/orgChart1"/>
    <dgm:cxn modelId="{343D2DE3-FEA5-46BE-BF9A-30DEE5A9450C}" type="presParOf" srcId="{C09AAEAA-559F-4726-8485-EC13FA69E7BB}" destId="{AE38F7B8-60DE-4524-AA7E-368F7C0C02C2}" srcOrd="0" destOrd="0" presId="urn:microsoft.com/office/officeart/2005/8/layout/orgChart1"/>
    <dgm:cxn modelId="{ADF5FC81-2B17-4034-8E29-1C4C46E6A38A}" type="presParOf" srcId="{C09AAEAA-559F-4726-8485-EC13FA69E7BB}" destId="{73132411-58E0-42EF-9092-5A0252BD886E}" srcOrd="1" destOrd="0" presId="urn:microsoft.com/office/officeart/2005/8/layout/orgChart1"/>
    <dgm:cxn modelId="{678A7DC9-0943-4E71-92E5-369E764D81A3}" type="presParOf" srcId="{73132411-58E0-42EF-9092-5A0252BD886E}" destId="{AB668D64-1A61-4475-857B-85C373DDDF15}" srcOrd="0" destOrd="0" presId="urn:microsoft.com/office/officeart/2005/8/layout/orgChart1"/>
    <dgm:cxn modelId="{F52E8672-596D-435D-8235-75E8A40ED4E7}" type="presParOf" srcId="{AB668D64-1A61-4475-857B-85C373DDDF15}" destId="{F79B2494-CBE9-4415-B2EB-1A27DABAD933}" srcOrd="0" destOrd="0" presId="urn:microsoft.com/office/officeart/2005/8/layout/orgChart1"/>
    <dgm:cxn modelId="{848ABEEA-0775-4A78-961D-E0276B3376DE}" type="presParOf" srcId="{AB668D64-1A61-4475-857B-85C373DDDF15}" destId="{7CEFCDC9-4658-4AB6-AE65-6E2EF10AFA60}" srcOrd="1" destOrd="0" presId="urn:microsoft.com/office/officeart/2005/8/layout/orgChart1"/>
    <dgm:cxn modelId="{354B1DD3-6FE6-4DCF-9325-4085F14049E1}" type="presParOf" srcId="{73132411-58E0-42EF-9092-5A0252BD886E}" destId="{43C027B3-22D6-4B2D-917E-A2B736382432}" srcOrd="1" destOrd="0" presId="urn:microsoft.com/office/officeart/2005/8/layout/orgChart1"/>
    <dgm:cxn modelId="{F36D46ED-FE9C-4168-8D2C-15D502FB5CB2}" type="presParOf" srcId="{73132411-58E0-42EF-9092-5A0252BD886E}" destId="{0A954C49-2683-4526-952A-78357F16BC0D}" srcOrd="2" destOrd="0" presId="urn:microsoft.com/office/officeart/2005/8/layout/orgChart1"/>
    <dgm:cxn modelId="{C45200CE-9052-4CEE-BCD6-2062A0E0978C}" type="presParOf" srcId="{C09AAEAA-559F-4726-8485-EC13FA69E7BB}" destId="{E419EF58-91DE-4CE0-B57E-AF77BA76C378}" srcOrd="2" destOrd="0" presId="urn:microsoft.com/office/officeart/2005/8/layout/orgChart1"/>
    <dgm:cxn modelId="{807E0B9B-2123-406B-BB3A-BE3ECAEA6E94}" type="presParOf" srcId="{C09AAEAA-559F-4726-8485-EC13FA69E7BB}" destId="{47DBBB23-B603-4DDB-89ED-F59A28BB7D0B}" srcOrd="3" destOrd="0" presId="urn:microsoft.com/office/officeart/2005/8/layout/orgChart1"/>
    <dgm:cxn modelId="{B41EFEB3-89F7-4652-B073-8B35D0A46F86}" type="presParOf" srcId="{47DBBB23-B603-4DDB-89ED-F59A28BB7D0B}" destId="{31BA493B-6E58-4C8B-AE40-1857D1C8FD55}" srcOrd="0" destOrd="0" presId="urn:microsoft.com/office/officeart/2005/8/layout/orgChart1"/>
    <dgm:cxn modelId="{9E7E8C70-F476-4DAF-9176-2F449729F12B}" type="presParOf" srcId="{31BA493B-6E58-4C8B-AE40-1857D1C8FD55}" destId="{613628A7-505B-4C07-8419-09DECDC03B13}" srcOrd="0" destOrd="0" presId="urn:microsoft.com/office/officeart/2005/8/layout/orgChart1"/>
    <dgm:cxn modelId="{40DBDF8E-F063-4B6D-BE43-52EE6A690262}" type="presParOf" srcId="{31BA493B-6E58-4C8B-AE40-1857D1C8FD55}" destId="{00DCA230-0765-4C87-9F22-DFFBF2C17632}" srcOrd="1" destOrd="0" presId="urn:microsoft.com/office/officeart/2005/8/layout/orgChart1"/>
    <dgm:cxn modelId="{036F92ED-C1C1-4ECB-9E5F-105335754D56}" type="presParOf" srcId="{47DBBB23-B603-4DDB-89ED-F59A28BB7D0B}" destId="{C45581C3-1CB4-4283-8053-87971ADDB64F}" srcOrd="1" destOrd="0" presId="urn:microsoft.com/office/officeart/2005/8/layout/orgChart1"/>
    <dgm:cxn modelId="{AE1B468A-0677-4007-8271-452FD14AD123}" type="presParOf" srcId="{47DBBB23-B603-4DDB-89ED-F59A28BB7D0B}" destId="{7CB18468-91EF-4C03-A8D5-70D3A0C4AAAE}" srcOrd="2" destOrd="0" presId="urn:microsoft.com/office/officeart/2005/8/layout/orgChart1"/>
    <dgm:cxn modelId="{2C931E52-4C20-4ABA-BBA2-5F468847A4E3}" type="presParOf" srcId="{CC89491F-7A88-4A06-AA56-DD53A64D1EDE}" destId="{91F1E2CB-B6E2-49DC-8F7E-198DA9C99114}" srcOrd="2" destOrd="0" presId="urn:microsoft.com/office/officeart/2005/8/layout/orgChart1"/>
    <dgm:cxn modelId="{F2F6C164-DA7B-4A9B-A5A6-A170488D439D}" type="presParOf" srcId="{A1CC45FF-449A-457C-BBAD-E02C439AB396}" destId="{B54C1091-0BBF-4FA2-8ECA-63F99DF21D91}" srcOrd="4" destOrd="0" presId="urn:microsoft.com/office/officeart/2005/8/layout/orgChart1"/>
    <dgm:cxn modelId="{F0141B22-18B7-4389-907A-3AC750C82D5E}" type="presParOf" srcId="{A1CC45FF-449A-457C-BBAD-E02C439AB396}" destId="{F7EEC0FD-12F0-4096-A051-9484F079F38E}" srcOrd="5" destOrd="0" presId="urn:microsoft.com/office/officeart/2005/8/layout/orgChart1"/>
    <dgm:cxn modelId="{BAE7CDAF-C8C7-405C-B1EF-FEEA190F5C25}" type="presParOf" srcId="{F7EEC0FD-12F0-4096-A051-9484F079F38E}" destId="{3E54B9EA-40BB-49B3-9905-ABABC18C8DEA}" srcOrd="0" destOrd="0" presId="urn:microsoft.com/office/officeart/2005/8/layout/orgChart1"/>
    <dgm:cxn modelId="{B200E7CC-2A21-4E1B-A1B2-5BEAE46590D6}" type="presParOf" srcId="{3E54B9EA-40BB-49B3-9905-ABABC18C8DEA}" destId="{7641CBC9-1C1E-4374-95CD-380DA5CF9905}" srcOrd="0" destOrd="0" presId="urn:microsoft.com/office/officeart/2005/8/layout/orgChart1"/>
    <dgm:cxn modelId="{500A5D79-A37D-4141-941C-A84F6AECD236}" type="presParOf" srcId="{3E54B9EA-40BB-49B3-9905-ABABC18C8DEA}" destId="{B280B5F0-F150-42C8-8DA7-63456D25979E}" srcOrd="1" destOrd="0" presId="urn:microsoft.com/office/officeart/2005/8/layout/orgChart1"/>
    <dgm:cxn modelId="{C1958E6D-76C5-4C5B-BAD4-8BBA217A123C}" type="presParOf" srcId="{F7EEC0FD-12F0-4096-A051-9484F079F38E}" destId="{9B181668-1C73-450F-B779-2626EEC23705}" srcOrd="1" destOrd="0" presId="urn:microsoft.com/office/officeart/2005/8/layout/orgChart1"/>
    <dgm:cxn modelId="{EABB47AE-6C4E-4E76-8458-CF2E33D6E794}" type="presParOf" srcId="{9B181668-1C73-450F-B779-2626EEC23705}" destId="{6ACAE686-D166-4042-9125-EBE932CE8FED}" srcOrd="0" destOrd="0" presId="urn:microsoft.com/office/officeart/2005/8/layout/orgChart1"/>
    <dgm:cxn modelId="{2BECE6A1-D388-4E78-9C7B-2A8FF3AB3F70}" type="presParOf" srcId="{9B181668-1C73-450F-B779-2626EEC23705}" destId="{1F870E9E-3AC0-481A-871A-DF99869B8FB4}" srcOrd="1" destOrd="0" presId="urn:microsoft.com/office/officeart/2005/8/layout/orgChart1"/>
    <dgm:cxn modelId="{54C0B2F0-7F54-407C-820A-C4DA86C6B4B8}" type="presParOf" srcId="{1F870E9E-3AC0-481A-871A-DF99869B8FB4}" destId="{1A38FB7A-5A7A-4818-96DD-A397F89B66AD}" srcOrd="0" destOrd="0" presId="urn:microsoft.com/office/officeart/2005/8/layout/orgChart1"/>
    <dgm:cxn modelId="{591A3728-36CA-4542-872E-FCDE3441B0E0}" type="presParOf" srcId="{1A38FB7A-5A7A-4818-96DD-A397F89B66AD}" destId="{5EB902F8-D876-4C30-9EA6-7B7E34F2E8F4}" srcOrd="0" destOrd="0" presId="urn:microsoft.com/office/officeart/2005/8/layout/orgChart1"/>
    <dgm:cxn modelId="{EFCA8307-D253-4376-91CA-6DA826DAC7F1}" type="presParOf" srcId="{1A38FB7A-5A7A-4818-96DD-A397F89B66AD}" destId="{76173844-E774-4C53-8692-BD16C99DA79C}" srcOrd="1" destOrd="0" presId="urn:microsoft.com/office/officeart/2005/8/layout/orgChart1"/>
    <dgm:cxn modelId="{E8B70109-3E97-47DE-A61D-26F597599B9F}" type="presParOf" srcId="{1F870E9E-3AC0-481A-871A-DF99869B8FB4}" destId="{E2F7DCDC-B75C-4C61-9851-4287A8079E19}" srcOrd="1" destOrd="0" presId="urn:microsoft.com/office/officeart/2005/8/layout/orgChart1"/>
    <dgm:cxn modelId="{5528A4EF-8D8A-4EB9-A29A-029DFAEE66D6}" type="presParOf" srcId="{1F870E9E-3AC0-481A-871A-DF99869B8FB4}" destId="{0FD3F11A-E333-423E-A376-819AAFFCDA91}" srcOrd="2" destOrd="0" presId="urn:microsoft.com/office/officeart/2005/8/layout/orgChart1"/>
    <dgm:cxn modelId="{CFD2B4C5-253C-4489-8410-4C8985A67B13}" type="presParOf" srcId="{9B181668-1C73-450F-B779-2626EEC23705}" destId="{D8B3D48B-16C4-40E4-8190-DEB0024272E0}" srcOrd="2" destOrd="0" presId="urn:microsoft.com/office/officeart/2005/8/layout/orgChart1"/>
    <dgm:cxn modelId="{457B0EBC-7696-4F11-99A5-66DBE172AC8A}" type="presParOf" srcId="{9B181668-1C73-450F-B779-2626EEC23705}" destId="{5FC88D0B-748B-4D3E-8CF6-9055B261C2D4}" srcOrd="3" destOrd="0" presId="urn:microsoft.com/office/officeart/2005/8/layout/orgChart1"/>
    <dgm:cxn modelId="{67F273B5-4334-46F9-8352-DDF43071FCE4}" type="presParOf" srcId="{5FC88D0B-748B-4D3E-8CF6-9055B261C2D4}" destId="{3684B86F-CEC7-4EBA-AE12-2DE4742D1E49}" srcOrd="0" destOrd="0" presId="urn:microsoft.com/office/officeart/2005/8/layout/orgChart1"/>
    <dgm:cxn modelId="{B7EB84C7-F5B2-4634-AA16-47CD654B691B}" type="presParOf" srcId="{3684B86F-CEC7-4EBA-AE12-2DE4742D1E49}" destId="{3117DF11-AEB1-4BFA-95EB-881605998C4C}" srcOrd="0" destOrd="0" presId="urn:microsoft.com/office/officeart/2005/8/layout/orgChart1"/>
    <dgm:cxn modelId="{007B7622-D6F5-481C-B70B-B932E8BAAFC4}" type="presParOf" srcId="{3684B86F-CEC7-4EBA-AE12-2DE4742D1E49}" destId="{2DD788F1-74F4-468C-B2FF-D42569DCA72A}" srcOrd="1" destOrd="0" presId="urn:microsoft.com/office/officeart/2005/8/layout/orgChart1"/>
    <dgm:cxn modelId="{1A173FD9-CE6F-42DD-B315-B978873B05A6}" type="presParOf" srcId="{5FC88D0B-748B-4D3E-8CF6-9055B261C2D4}" destId="{78509D36-367B-4025-B7C0-A1ED4E17190D}" srcOrd="1" destOrd="0" presId="urn:microsoft.com/office/officeart/2005/8/layout/orgChart1"/>
    <dgm:cxn modelId="{0882B442-1631-498E-97E4-554A0A82038F}" type="presParOf" srcId="{5FC88D0B-748B-4D3E-8CF6-9055B261C2D4}" destId="{8499A212-A062-4DC5-BECC-7CD2AE3B9803}" srcOrd="2" destOrd="0" presId="urn:microsoft.com/office/officeart/2005/8/layout/orgChart1"/>
    <dgm:cxn modelId="{AF8A8DD0-68A0-45A7-8D8A-DAF49B8BF511}" type="presParOf" srcId="{F7EEC0FD-12F0-4096-A051-9484F079F38E}" destId="{15BCF567-ED27-4975-98C5-665E1C83749E}" srcOrd="2" destOrd="0" presId="urn:microsoft.com/office/officeart/2005/8/layout/orgChart1"/>
    <dgm:cxn modelId="{8555B146-BFA9-4D59-B764-CF5A5E36BC1C}" type="presParOf" srcId="{A1CC45FF-449A-457C-BBAD-E02C439AB396}" destId="{665AE2CD-7C50-45BC-B78F-1ADE577B7A77}" srcOrd="6" destOrd="0" presId="urn:microsoft.com/office/officeart/2005/8/layout/orgChart1"/>
    <dgm:cxn modelId="{4A206794-3174-4AAD-A68A-19622E5628B2}" type="presParOf" srcId="{A1CC45FF-449A-457C-BBAD-E02C439AB396}" destId="{7A7DA032-0D1A-458D-9877-D2E81CF38092}" srcOrd="7" destOrd="0" presId="urn:microsoft.com/office/officeart/2005/8/layout/orgChart1"/>
    <dgm:cxn modelId="{9C1BCEB0-0A76-4FC6-B1AF-050804B19B9B}" type="presParOf" srcId="{7A7DA032-0D1A-458D-9877-D2E81CF38092}" destId="{53508C6D-3297-4952-9444-4621AB29EB0E}" srcOrd="0" destOrd="0" presId="urn:microsoft.com/office/officeart/2005/8/layout/orgChart1"/>
    <dgm:cxn modelId="{1DFD08D4-1AAA-4E49-8B57-D61745DA27A0}" type="presParOf" srcId="{53508C6D-3297-4952-9444-4621AB29EB0E}" destId="{32EACD31-0B46-4CFA-9C3D-8FB481B5427C}" srcOrd="0" destOrd="0" presId="urn:microsoft.com/office/officeart/2005/8/layout/orgChart1"/>
    <dgm:cxn modelId="{DCED2598-7A2F-44AF-A850-0D9FB03142C4}" type="presParOf" srcId="{53508C6D-3297-4952-9444-4621AB29EB0E}" destId="{261313C0-41E5-4EBB-92DE-1ECC4858BE67}" srcOrd="1" destOrd="0" presId="urn:microsoft.com/office/officeart/2005/8/layout/orgChart1"/>
    <dgm:cxn modelId="{0CE80EBD-EA0D-4AEA-B230-433E015D0FEA}" type="presParOf" srcId="{7A7DA032-0D1A-458D-9877-D2E81CF38092}" destId="{2B125101-2062-4CCE-B11A-5D0FD520B4CD}" srcOrd="1" destOrd="0" presId="urn:microsoft.com/office/officeart/2005/8/layout/orgChart1"/>
    <dgm:cxn modelId="{8BE7EFA9-CE77-4F85-A568-6925C203B8D8}" type="presParOf" srcId="{2B125101-2062-4CCE-B11A-5D0FD520B4CD}" destId="{B9CDF78F-F9F9-4C89-B1D5-F77AA9756A33}" srcOrd="0" destOrd="0" presId="urn:microsoft.com/office/officeart/2005/8/layout/orgChart1"/>
    <dgm:cxn modelId="{B58AE3EC-1B78-4BB6-8813-65EF26A9E3D1}" type="presParOf" srcId="{2B125101-2062-4CCE-B11A-5D0FD520B4CD}" destId="{50CF6043-4F42-47EA-A932-65F3ABACB507}" srcOrd="1" destOrd="0" presId="urn:microsoft.com/office/officeart/2005/8/layout/orgChart1"/>
    <dgm:cxn modelId="{CA5947B2-FB7F-4630-957F-3AC5DE20B2A0}" type="presParOf" srcId="{50CF6043-4F42-47EA-A932-65F3ABACB507}" destId="{55B36AC5-1EF8-4FCF-9F62-D87C78DC3998}" srcOrd="0" destOrd="0" presId="urn:microsoft.com/office/officeart/2005/8/layout/orgChart1"/>
    <dgm:cxn modelId="{DE6C807F-53F6-42AD-A998-69C6C5AFED41}" type="presParOf" srcId="{55B36AC5-1EF8-4FCF-9F62-D87C78DC3998}" destId="{EEAC8587-E120-48AD-AAEA-B2FE53479715}" srcOrd="0" destOrd="0" presId="urn:microsoft.com/office/officeart/2005/8/layout/orgChart1"/>
    <dgm:cxn modelId="{037B4B0E-5837-4A50-8B1F-EB63362B6E07}" type="presParOf" srcId="{55B36AC5-1EF8-4FCF-9F62-D87C78DC3998}" destId="{0E9A6541-76E7-466D-9184-F2487FB3D4D7}" srcOrd="1" destOrd="0" presId="urn:microsoft.com/office/officeart/2005/8/layout/orgChart1"/>
    <dgm:cxn modelId="{6086FD2C-1D1D-4457-AFFB-0C8443EBC5FA}" type="presParOf" srcId="{50CF6043-4F42-47EA-A932-65F3ABACB507}" destId="{53D0FAA7-58A1-43EF-BC1C-E4542B9B7F5A}" srcOrd="1" destOrd="0" presId="urn:microsoft.com/office/officeart/2005/8/layout/orgChart1"/>
    <dgm:cxn modelId="{AFC00791-D11A-4682-8827-E1DB3C5F07FF}" type="presParOf" srcId="{50CF6043-4F42-47EA-A932-65F3ABACB507}" destId="{7387D904-7B6D-45E9-8F68-A55BC3AB57C2}" srcOrd="2" destOrd="0" presId="urn:microsoft.com/office/officeart/2005/8/layout/orgChart1"/>
    <dgm:cxn modelId="{034E4DDE-436B-46E9-8461-5A9BC7B15CAB}" type="presParOf" srcId="{2B125101-2062-4CCE-B11A-5D0FD520B4CD}" destId="{C9CB745E-732B-42BE-9A31-D2D448D5A96C}" srcOrd="2" destOrd="0" presId="urn:microsoft.com/office/officeart/2005/8/layout/orgChart1"/>
    <dgm:cxn modelId="{636EA7AF-1B59-4F00-8014-88DEEB32ABB4}" type="presParOf" srcId="{2B125101-2062-4CCE-B11A-5D0FD520B4CD}" destId="{BB641EEE-930A-4ED4-9F3E-74E573304509}" srcOrd="3" destOrd="0" presId="urn:microsoft.com/office/officeart/2005/8/layout/orgChart1"/>
    <dgm:cxn modelId="{DE95FC63-3C08-437E-B00F-C83287B81EA5}" type="presParOf" srcId="{BB641EEE-930A-4ED4-9F3E-74E573304509}" destId="{A069B290-86A9-4801-8040-E7BED22E6F34}" srcOrd="0" destOrd="0" presId="urn:microsoft.com/office/officeart/2005/8/layout/orgChart1"/>
    <dgm:cxn modelId="{151F1EFE-4E27-4426-9610-66F33B2B28DE}" type="presParOf" srcId="{A069B290-86A9-4801-8040-E7BED22E6F34}" destId="{DA26DC58-CF45-4F4A-B53B-01D25048EE3B}" srcOrd="0" destOrd="0" presId="urn:microsoft.com/office/officeart/2005/8/layout/orgChart1"/>
    <dgm:cxn modelId="{2686700D-1979-4EB1-8FD1-1CCC6E156602}" type="presParOf" srcId="{A069B290-86A9-4801-8040-E7BED22E6F34}" destId="{8064EF03-3A50-4587-9261-E7C42F1DD7D9}" srcOrd="1" destOrd="0" presId="urn:microsoft.com/office/officeart/2005/8/layout/orgChart1"/>
    <dgm:cxn modelId="{C536F21A-E0E8-483A-BA7B-D6A02F22D139}" type="presParOf" srcId="{BB641EEE-930A-4ED4-9F3E-74E573304509}" destId="{75432399-CE2D-411C-BEAF-1F4839044975}" srcOrd="1" destOrd="0" presId="urn:microsoft.com/office/officeart/2005/8/layout/orgChart1"/>
    <dgm:cxn modelId="{B6496A28-C215-4B64-99D7-9A8E44ADA095}" type="presParOf" srcId="{BB641EEE-930A-4ED4-9F3E-74E573304509}" destId="{0EDBFA7E-07F9-4575-8C82-2D26B4B3881D}" srcOrd="2" destOrd="0" presId="urn:microsoft.com/office/officeart/2005/8/layout/orgChart1"/>
    <dgm:cxn modelId="{85A1A161-32D0-4036-9642-197CDCE67672}" type="presParOf" srcId="{7A7DA032-0D1A-458D-9877-D2E81CF38092}" destId="{82AC4B82-1509-49C4-9498-A975D3011A41}" srcOrd="2" destOrd="0" presId="urn:microsoft.com/office/officeart/2005/8/layout/orgChart1"/>
    <dgm:cxn modelId="{85262C02-08BC-4224-A10B-C684BC0A514F}" type="presParOf" srcId="{FD9B2134-CDE2-49AE-AF71-9208FDF988BD}" destId="{505FC03E-AF9F-4812-9754-06F8B67556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1D27CEF-9BB6-4406-A3EE-7DCC11630CF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8CF0A019-0655-438D-AC1E-672BB1535DB2}">
      <dgm:prSet phldrT="[Texto]"/>
      <dgm:spPr/>
      <dgm:t>
        <a:bodyPr/>
        <a:lstStyle/>
        <a:p>
          <a:r>
            <a:rPr lang="es-EC" dirty="0"/>
            <a:t>ESTUDIANTES</a:t>
          </a:r>
        </a:p>
      </dgm:t>
    </dgm:pt>
    <dgm:pt modelId="{476BF7CC-3A80-438D-8375-482E68CA1982}" type="parTrans" cxnId="{77EE3D50-5FD7-4194-BCF8-4883E0297C80}">
      <dgm:prSet/>
      <dgm:spPr/>
      <dgm:t>
        <a:bodyPr/>
        <a:lstStyle/>
        <a:p>
          <a:endParaRPr lang="es-EC"/>
        </a:p>
      </dgm:t>
    </dgm:pt>
    <dgm:pt modelId="{9A6F5B31-0E17-4E60-9A63-27929EA8142B}" type="sibTrans" cxnId="{77EE3D50-5FD7-4194-BCF8-4883E0297C80}">
      <dgm:prSet/>
      <dgm:spPr/>
      <dgm:t>
        <a:bodyPr/>
        <a:lstStyle/>
        <a:p>
          <a:endParaRPr lang="es-EC"/>
        </a:p>
      </dgm:t>
    </dgm:pt>
    <dgm:pt modelId="{B0582C0F-B3D0-4A10-A423-89F8402BD4AD}">
      <dgm:prSet phldrT="[Texto]"/>
      <dgm:spPr/>
      <dgm:t>
        <a:bodyPr/>
        <a:lstStyle/>
        <a:p>
          <a:r>
            <a:rPr lang="es-EC" dirty="0"/>
            <a:t>Pruebas</a:t>
          </a:r>
        </a:p>
        <a:p>
          <a:r>
            <a:rPr lang="es-EC" dirty="0"/>
            <a:t>Consultas</a:t>
          </a:r>
        </a:p>
        <a:p>
          <a:r>
            <a:rPr lang="es-EC" dirty="0"/>
            <a:t>Proyectos</a:t>
          </a:r>
        </a:p>
        <a:p>
          <a:r>
            <a:rPr lang="es-EC" dirty="0"/>
            <a:t>Seminarios, congresos</a:t>
          </a:r>
        </a:p>
      </dgm:t>
    </dgm:pt>
    <dgm:pt modelId="{6C548D0C-ADB0-4A84-B3C1-73CC709DB8CF}" type="parTrans" cxnId="{01CF7B4C-D3A9-4745-8205-FFE94811E5C9}">
      <dgm:prSet/>
      <dgm:spPr/>
      <dgm:t>
        <a:bodyPr/>
        <a:lstStyle/>
        <a:p>
          <a:endParaRPr lang="es-EC"/>
        </a:p>
      </dgm:t>
    </dgm:pt>
    <dgm:pt modelId="{65780485-5803-4076-9A50-DD3F4F3A8DDE}" type="sibTrans" cxnId="{01CF7B4C-D3A9-4745-8205-FFE94811E5C9}">
      <dgm:prSet/>
      <dgm:spPr/>
      <dgm:t>
        <a:bodyPr/>
        <a:lstStyle/>
        <a:p>
          <a:endParaRPr lang="es-EC"/>
        </a:p>
      </dgm:t>
    </dgm:pt>
    <dgm:pt modelId="{67995E30-46BE-4C09-9E42-0CF252DE3734}">
      <dgm:prSet phldrT="[Texto]"/>
      <dgm:spPr/>
      <dgm:t>
        <a:bodyPr/>
        <a:lstStyle/>
        <a:p>
          <a:r>
            <a:rPr lang="es-EC" dirty="0"/>
            <a:t>Calificación: 0 – 10</a:t>
          </a:r>
        </a:p>
        <a:p>
          <a:r>
            <a:rPr lang="es-EC" dirty="0"/>
            <a:t>Ponderaciones </a:t>
          </a:r>
          <a:r>
            <a:rPr lang="es-EC" dirty="0" err="1"/>
            <a:t>establecidad</a:t>
          </a:r>
          <a:r>
            <a:rPr lang="es-EC" dirty="0"/>
            <a:t> por el docente</a:t>
          </a:r>
        </a:p>
      </dgm:t>
    </dgm:pt>
    <dgm:pt modelId="{EDD1F797-6DCC-4DEE-852E-8F139C2092CE}" type="parTrans" cxnId="{7DE8AD3A-B595-4ECD-ACF1-D53E4ECA8EB0}">
      <dgm:prSet/>
      <dgm:spPr/>
      <dgm:t>
        <a:bodyPr/>
        <a:lstStyle/>
        <a:p>
          <a:endParaRPr lang="es-EC"/>
        </a:p>
      </dgm:t>
    </dgm:pt>
    <dgm:pt modelId="{AE3EB7B3-6065-4748-B807-3B1BFFA83755}" type="sibTrans" cxnId="{7DE8AD3A-B595-4ECD-ACF1-D53E4ECA8EB0}">
      <dgm:prSet/>
      <dgm:spPr/>
      <dgm:t>
        <a:bodyPr/>
        <a:lstStyle/>
        <a:p>
          <a:endParaRPr lang="es-EC"/>
        </a:p>
      </dgm:t>
    </dgm:pt>
    <dgm:pt modelId="{95C11695-487F-4AAB-A4DD-42BD4970D335}">
      <dgm:prSet phldrT="[Texto]"/>
      <dgm:spPr/>
      <dgm:t>
        <a:bodyPr/>
        <a:lstStyle/>
        <a:p>
          <a:r>
            <a:rPr lang="es-EC" dirty="0"/>
            <a:t>PERSONAL ACADÉMICO</a:t>
          </a:r>
        </a:p>
      </dgm:t>
    </dgm:pt>
    <dgm:pt modelId="{4DA4260C-581E-433C-9CA4-D88DCB29C1A7}" type="parTrans" cxnId="{38A5041E-E377-4C4F-B59A-F6CCCDA73D55}">
      <dgm:prSet/>
      <dgm:spPr/>
      <dgm:t>
        <a:bodyPr/>
        <a:lstStyle/>
        <a:p>
          <a:endParaRPr lang="es-EC"/>
        </a:p>
      </dgm:t>
    </dgm:pt>
    <dgm:pt modelId="{9D0282B1-A4F0-4656-8E0D-C5710A7D0D18}" type="sibTrans" cxnId="{38A5041E-E377-4C4F-B59A-F6CCCDA73D55}">
      <dgm:prSet/>
      <dgm:spPr/>
      <dgm:t>
        <a:bodyPr/>
        <a:lstStyle/>
        <a:p>
          <a:endParaRPr lang="es-EC"/>
        </a:p>
      </dgm:t>
    </dgm:pt>
    <dgm:pt modelId="{713ECBB4-190F-413A-874B-D07C7B4CDD62}">
      <dgm:prSet phldrT="[Texto]"/>
      <dgm:spPr/>
      <dgm:t>
        <a:bodyPr/>
        <a:lstStyle/>
        <a:p>
          <a:r>
            <a:rPr lang="es-EC" dirty="0"/>
            <a:t>Evaluación integral: instrumentos y procedimientos.</a:t>
          </a:r>
        </a:p>
      </dgm:t>
    </dgm:pt>
    <dgm:pt modelId="{46259352-F13F-43E4-8D2B-D5895F9B3D5D}" type="parTrans" cxnId="{562FBF2C-E63C-4781-A2FA-1DF69A972B14}">
      <dgm:prSet/>
      <dgm:spPr/>
      <dgm:t>
        <a:bodyPr/>
        <a:lstStyle/>
        <a:p>
          <a:endParaRPr lang="es-EC"/>
        </a:p>
      </dgm:t>
    </dgm:pt>
    <dgm:pt modelId="{A83D08ED-E301-4E2C-B12C-64DDF3F9BC07}" type="sibTrans" cxnId="{562FBF2C-E63C-4781-A2FA-1DF69A972B14}">
      <dgm:prSet/>
      <dgm:spPr/>
      <dgm:t>
        <a:bodyPr/>
        <a:lstStyle/>
        <a:p>
          <a:endParaRPr lang="es-EC"/>
        </a:p>
      </dgm:t>
    </dgm:pt>
    <dgm:pt modelId="{7A3C9AED-45DD-4094-A359-65C9ED57CDFD}">
      <dgm:prSet phldrT="[Texto]"/>
      <dgm:spPr/>
      <dgm:t>
        <a:bodyPr/>
        <a:lstStyle/>
        <a:p>
          <a:r>
            <a:rPr lang="es-EC" dirty="0"/>
            <a:t>Autoevaluación</a:t>
          </a:r>
        </a:p>
        <a:p>
          <a:r>
            <a:rPr lang="es-EC" dirty="0" err="1"/>
            <a:t>Coevaluación</a:t>
          </a:r>
          <a:endParaRPr lang="es-EC" dirty="0"/>
        </a:p>
        <a:p>
          <a:r>
            <a:rPr lang="es-EC" dirty="0" err="1"/>
            <a:t>Heteroevaluación</a:t>
          </a:r>
          <a:endParaRPr lang="es-EC" dirty="0"/>
        </a:p>
      </dgm:t>
    </dgm:pt>
    <dgm:pt modelId="{B0238D1C-5E44-4E14-AEC1-8016C2EFF1F6}" type="parTrans" cxnId="{6C32775E-0CA3-4E1D-BAEC-9B491F5C8444}">
      <dgm:prSet/>
      <dgm:spPr/>
      <dgm:t>
        <a:bodyPr/>
        <a:lstStyle/>
        <a:p>
          <a:endParaRPr lang="es-EC"/>
        </a:p>
      </dgm:t>
    </dgm:pt>
    <dgm:pt modelId="{F3782B96-63D6-431A-BBE3-22CE6BA8B5F2}" type="sibTrans" cxnId="{6C32775E-0CA3-4E1D-BAEC-9B491F5C8444}">
      <dgm:prSet/>
      <dgm:spPr/>
      <dgm:t>
        <a:bodyPr/>
        <a:lstStyle/>
        <a:p>
          <a:endParaRPr lang="es-EC"/>
        </a:p>
      </dgm:t>
    </dgm:pt>
    <dgm:pt modelId="{F8A863EB-496D-45DC-AB56-FCA0E0EDC3F7}" type="pres">
      <dgm:prSet presAssocID="{91D27CEF-9BB6-4406-A3EE-7DCC11630CF1}" presName="diagram" presStyleCnt="0">
        <dgm:presLayoutVars>
          <dgm:chPref val="1"/>
          <dgm:dir/>
          <dgm:animOne val="branch"/>
          <dgm:animLvl val="lvl"/>
          <dgm:resizeHandles/>
        </dgm:presLayoutVars>
      </dgm:prSet>
      <dgm:spPr/>
      <dgm:t>
        <a:bodyPr/>
        <a:lstStyle/>
        <a:p>
          <a:endParaRPr lang="es-EC"/>
        </a:p>
      </dgm:t>
    </dgm:pt>
    <dgm:pt modelId="{A872731A-4E32-476E-9A78-ABDC37C4DFD5}" type="pres">
      <dgm:prSet presAssocID="{8CF0A019-0655-438D-AC1E-672BB1535DB2}" presName="root" presStyleCnt="0"/>
      <dgm:spPr/>
    </dgm:pt>
    <dgm:pt modelId="{27C44940-7C59-4CCA-901A-D2A8B68FED5C}" type="pres">
      <dgm:prSet presAssocID="{8CF0A019-0655-438D-AC1E-672BB1535DB2}" presName="rootComposite" presStyleCnt="0"/>
      <dgm:spPr/>
    </dgm:pt>
    <dgm:pt modelId="{AFC9F152-E4BB-48AB-8C29-ED3269599C3F}" type="pres">
      <dgm:prSet presAssocID="{8CF0A019-0655-438D-AC1E-672BB1535DB2}" presName="rootText" presStyleLbl="node1" presStyleIdx="0" presStyleCnt="2"/>
      <dgm:spPr/>
      <dgm:t>
        <a:bodyPr/>
        <a:lstStyle/>
        <a:p>
          <a:endParaRPr lang="es-EC"/>
        </a:p>
      </dgm:t>
    </dgm:pt>
    <dgm:pt modelId="{666BED1C-00F6-4EBD-820D-2C06CD6564AF}" type="pres">
      <dgm:prSet presAssocID="{8CF0A019-0655-438D-AC1E-672BB1535DB2}" presName="rootConnector" presStyleLbl="node1" presStyleIdx="0" presStyleCnt="2"/>
      <dgm:spPr/>
      <dgm:t>
        <a:bodyPr/>
        <a:lstStyle/>
        <a:p>
          <a:endParaRPr lang="es-EC"/>
        </a:p>
      </dgm:t>
    </dgm:pt>
    <dgm:pt modelId="{CFDE76DB-25DF-445E-95C8-DCB695032704}" type="pres">
      <dgm:prSet presAssocID="{8CF0A019-0655-438D-AC1E-672BB1535DB2}" presName="childShape" presStyleCnt="0"/>
      <dgm:spPr/>
    </dgm:pt>
    <dgm:pt modelId="{D112D3B0-9472-4812-93AD-70E38DAB533B}" type="pres">
      <dgm:prSet presAssocID="{6C548D0C-ADB0-4A84-B3C1-73CC709DB8CF}" presName="Name13" presStyleLbl="parChTrans1D2" presStyleIdx="0" presStyleCnt="4"/>
      <dgm:spPr/>
      <dgm:t>
        <a:bodyPr/>
        <a:lstStyle/>
        <a:p>
          <a:endParaRPr lang="es-EC"/>
        </a:p>
      </dgm:t>
    </dgm:pt>
    <dgm:pt modelId="{9962AD4C-91BE-428C-8A8D-F56779EA6740}" type="pres">
      <dgm:prSet presAssocID="{B0582C0F-B3D0-4A10-A423-89F8402BD4AD}" presName="childText" presStyleLbl="bgAcc1" presStyleIdx="0" presStyleCnt="4">
        <dgm:presLayoutVars>
          <dgm:bulletEnabled val="1"/>
        </dgm:presLayoutVars>
      </dgm:prSet>
      <dgm:spPr/>
      <dgm:t>
        <a:bodyPr/>
        <a:lstStyle/>
        <a:p>
          <a:endParaRPr lang="es-EC"/>
        </a:p>
      </dgm:t>
    </dgm:pt>
    <dgm:pt modelId="{C6C8D37D-3950-41B1-A62B-FE5CCA89DAEE}" type="pres">
      <dgm:prSet presAssocID="{EDD1F797-6DCC-4DEE-852E-8F139C2092CE}" presName="Name13" presStyleLbl="parChTrans1D2" presStyleIdx="1" presStyleCnt="4"/>
      <dgm:spPr/>
      <dgm:t>
        <a:bodyPr/>
        <a:lstStyle/>
        <a:p>
          <a:endParaRPr lang="es-EC"/>
        </a:p>
      </dgm:t>
    </dgm:pt>
    <dgm:pt modelId="{3D7815D7-A2D5-4062-8BBB-6753238F46BC}" type="pres">
      <dgm:prSet presAssocID="{67995E30-46BE-4C09-9E42-0CF252DE3734}" presName="childText" presStyleLbl="bgAcc1" presStyleIdx="1" presStyleCnt="4">
        <dgm:presLayoutVars>
          <dgm:bulletEnabled val="1"/>
        </dgm:presLayoutVars>
      </dgm:prSet>
      <dgm:spPr/>
      <dgm:t>
        <a:bodyPr/>
        <a:lstStyle/>
        <a:p>
          <a:endParaRPr lang="es-EC"/>
        </a:p>
      </dgm:t>
    </dgm:pt>
    <dgm:pt modelId="{0ED5D0BF-5BF5-472E-888C-08A7ECFE9EA0}" type="pres">
      <dgm:prSet presAssocID="{95C11695-487F-4AAB-A4DD-42BD4970D335}" presName="root" presStyleCnt="0"/>
      <dgm:spPr/>
    </dgm:pt>
    <dgm:pt modelId="{635A940F-D0A3-4D57-BAD1-97C60783992A}" type="pres">
      <dgm:prSet presAssocID="{95C11695-487F-4AAB-A4DD-42BD4970D335}" presName="rootComposite" presStyleCnt="0"/>
      <dgm:spPr/>
    </dgm:pt>
    <dgm:pt modelId="{442B26ED-2433-4534-A372-0128C45FB19E}" type="pres">
      <dgm:prSet presAssocID="{95C11695-487F-4AAB-A4DD-42BD4970D335}" presName="rootText" presStyleLbl="node1" presStyleIdx="1" presStyleCnt="2"/>
      <dgm:spPr/>
      <dgm:t>
        <a:bodyPr/>
        <a:lstStyle/>
        <a:p>
          <a:endParaRPr lang="es-EC"/>
        </a:p>
      </dgm:t>
    </dgm:pt>
    <dgm:pt modelId="{4D4CCED6-73AE-4802-82E7-A7919AFA2212}" type="pres">
      <dgm:prSet presAssocID="{95C11695-487F-4AAB-A4DD-42BD4970D335}" presName="rootConnector" presStyleLbl="node1" presStyleIdx="1" presStyleCnt="2"/>
      <dgm:spPr/>
      <dgm:t>
        <a:bodyPr/>
        <a:lstStyle/>
        <a:p>
          <a:endParaRPr lang="es-EC"/>
        </a:p>
      </dgm:t>
    </dgm:pt>
    <dgm:pt modelId="{4925259B-7882-4231-8277-5DAFA9A55BF8}" type="pres">
      <dgm:prSet presAssocID="{95C11695-487F-4AAB-A4DD-42BD4970D335}" presName="childShape" presStyleCnt="0"/>
      <dgm:spPr/>
    </dgm:pt>
    <dgm:pt modelId="{5B1D32D9-73F0-4A9E-AE4A-C8DA990CF843}" type="pres">
      <dgm:prSet presAssocID="{46259352-F13F-43E4-8D2B-D5895F9B3D5D}" presName="Name13" presStyleLbl="parChTrans1D2" presStyleIdx="2" presStyleCnt="4"/>
      <dgm:spPr/>
      <dgm:t>
        <a:bodyPr/>
        <a:lstStyle/>
        <a:p>
          <a:endParaRPr lang="es-EC"/>
        </a:p>
      </dgm:t>
    </dgm:pt>
    <dgm:pt modelId="{711CD7AD-C6F5-4754-9D73-CD10716CC242}" type="pres">
      <dgm:prSet presAssocID="{713ECBB4-190F-413A-874B-D07C7B4CDD62}" presName="childText" presStyleLbl="bgAcc1" presStyleIdx="2" presStyleCnt="4">
        <dgm:presLayoutVars>
          <dgm:bulletEnabled val="1"/>
        </dgm:presLayoutVars>
      </dgm:prSet>
      <dgm:spPr/>
      <dgm:t>
        <a:bodyPr/>
        <a:lstStyle/>
        <a:p>
          <a:endParaRPr lang="es-EC"/>
        </a:p>
      </dgm:t>
    </dgm:pt>
    <dgm:pt modelId="{EE6EFA79-2104-466D-81DE-B2B60AE1DAFE}" type="pres">
      <dgm:prSet presAssocID="{B0238D1C-5E44-4E14-AEC1-8016C2EFF1F6}" presName="Name13" presStyleLbl="parChTrans1D2" presStyleIdx="3" presStyleCnt="4"/>
      <dgm:spPr/>
      <dgm:t>
        <a:bodyPr/>
        <a:lstStyle/>
        <a:p>
          <a:endParaRPr lang="es-EC"/>
        </a:p>
      </dgm:t>
    </dgm:pt>
    <dgm:pt modelId="{925B2D71-EDB4-4B5F-9544-897B70E859E2}" type="pres">
      <dgm:prSet presAssocID="{7A3C9AED-45DD-4094-A359-65C9ED57CDFD}" presName="childText" presStyleLbl="bgAcc1" presStyleIdx="3" presStyleCnt="4">
        <dgm:presLayoutVars>
          <dgm:bulletEnabled val="1"/>
        </dgm:presLayoutVars>
      </dgm:prSet>
      <dgm:spPr/>
      <dgm:t>
        <a:bodyPr/>
        <a:lstStyle/>
        <a:p>
          <a:endParaRPr lang="es-EC"/>
        </a:p>
      </dgm:t>
    </dgm:pt>
  </dgm:ptLst>
  <dgm:cxnLst>
    <dgm:cxn modelId="{77EE3D50-5FD7-4194-BCF8-4883E0297C80}" srcId="{91D27CEF-9BB6-4406-A3EE-7DCC11630CF1}" destId="{8CF0A019-0655-438D-AC1E-672BB1535DB2}" srcOrd="0" destOrd="0" parTransId="{476BF7CC-3A80-438D-8375-482E68CA1982}" sibTransId="{9A6F5B31-0E17-4E60-9A63-27929EA8142B}"/>
    <dgm:cxn modelId="{AB9ECFCF-8090-446D-96D4-61D4E52C2ADC}" type="presOf" srcId="{95C11695-487F-4AAB-A4DD-42BD4970D335}" destId="{4D4CCED6-73AE-4802-82E7-A7919AFA2212}" srcOrd="1" destOrd="0" presId="urn:microsoft.com/office/officeart/2005/8/layout/hierarchy3"/>
    <dgm:cxn modelId="{40C2FA19-2526-435E-8865-CF1675140636}" type="presOf" srcId="{7A3C9AED-45DD-4094-A359-65C9ED57CDFD}" destId="{925B2D71-EDB4-4B5F-9544-897B70E859E2}" srcOrd="0" destOrd="0" presId="urn:microsoft.com/office/officeart/2005/8/layout/hierarchy3"/>
    <dgm:cxn modelId="{01CF7B4C-D3A9-4745-8205-FFE94811E5C9}" srcId="{8CF0A019-0655-438D-AC1E-672BB1535DB2}" destId="{B0582C0F-B3D0-4A10-A423-89F8402BD4AD}" srcOrd="0" destOrd="0" parTransId="{6C548D0C-ADB0-4A84-B3C1-73CC709DB8CF}" sibTransId="{65780485-5803-4076-9A50-DD3F4F3A8DDE}"/>
    <dgm:cxn modelId="{44DAC4CA-874D-4090-9D5F-68117E69AE8D}" type="presOf" srcId="{91D27CEF-9BB6-4406-A3EE-7DCC11630CF1}" destId="{F8A863EB-496D-45DC-AB56-FCA0E0EDC3F7}" srcOrd="0" destOrd="0" presId="urn:microsoft.com/office/officeart/2005/8/layout/hierarchy3"/>
    <dgm:cxn modelId="{6C32775E-0CA3-4E1D-BAEC-9B491F5C8444}" srcId="{95C11695-487F-4AAB-A4DD-42BD4970D335}" destId="{7A3C9AED-45DD-4094-A359-65C9ED57CDFD}" srcOrd="1" destOrd="0" parTransId="{B0238D1C-5E44-4E14-AEC1-8016C2EFF1F6}" sibTransId="{F3782B96-63D6-431A-BBE3-22CE6BA8B5F2}"/>
    <dgm:cxn modelId="{CCEEBB4E-00AB-4DBA-A3E1-7BDCDA6D8CF8}" type="presOf" srcId="{713ECBB4-190F-413A-874B-D07C7B4CDD62}" destId="{711CD7AD-C6F5-4754-9D73-CD10716CC242}" srcOrd="0" destOrd="0" presId="urn:microsoft.com/office/officeart/2005/8/layout/hierarchy3"/>
    <dgm:cxn modelId="{CFB66E2C-3797-4399-919F-8EDBD547F30E}" type="presOf" srcId="{B0582C0F-B3D0-4A10-A423-89F8402BD4AD}" destId="{9962AD4C-91BE-428C-8A8D-F56779EA6740}" srcOrd="0" destOrd="0" presId="urn:microsoft.com/office/officeart/2005/8/layout/hierarchy3"/>
    <dgm:cxn modelId="{38A5041E-E377-4C4F-B59A-F6CCCDA73D55}" srcId="{91D27CEF-9BB6-4406-A3EE-7DCC11630CF1}" destId="{95C11695-487F-4AAB-A4DD-42BD4970D335}" srcOrd="1" destOrd="0" parTransId="{4DA4260C-581E-433C-9CA4-D88DCB29C1A7}" sibTransId="{9D0282B1-A4F0-4656-8E0D-C5710A7D0D18}"/>
    <dgm:cxn modelId="{6EFBD00A-C45E-4166-A948-CE8AA8E233CF}" type="presOf" srcId="{B0238D1C-5E44-4E14-AEC1-8016C2EFF1F6}" destId="{EE6EFA79-2104-466D-81DE-B2B60AE1DAFE}" srcOrd="0" destOrd="0" presId="urn:microsoft.com/office/officeart/2005/8/layout/hierarchy3"/>
    <dgm:cxn modelId="{0100F151-5649-49A1-AC1A-D820FD741D0C}" type="presOf" srcId="{8CF0A019-0655-438D-AC1E-672BB1535DB2}" destId="{666BED1C-00F6-4EBD-820D-2C06CD6564AF}" srcOrd="1" destOrd="0" presId="urn:microsoft.com/office/officeart/2005/8/layout/hierarchy3"/>
    <dgm:cxn modelId="{562FBF2C-E63C-4781-A2FA-1DF69A972B14}" srcId="{95C11695-487F-4AAB-A4DD-42BD4970D335}" destId="{713ECBB4-190F-413A-874B-D07C7B4CDD62}" srcOrd="0" destOrd="0" parTransId="{46259352-F13F-43E4-8D2B-D5895F9B3D5D}" sibTransId="{A83D08ED-E301-4E2C-B12C-64DDF3F9BC07}"/>
    <dgm:cxn modelId="{C1F9099E-219B-4B4F-8DE7-0693E443DA75}" type="presOf" srcId="{8CF0A019-0655-438D-AC1E-672BB1535DB2}" destId="{AFC9F152-E4BB-48AB-8C29-ED3269599C3F}" srcOrd="0" destOrd="0" presId="urn:microsoft.com/office/officeart/2005/8/layout/hierarchy3"/>
    <dgm:cxn modelId="{7DE8AD3A-B595-4ECD-ACF1-D53E4ECA8EB0}" srcId="{8CF0A019-0655-438D-AC1E-672BB1535DB2}" destId="{67995E30-46BE-4C09-9E42-0CF252DE3734}" srcOrd="1" destOrd="0" parTransId="{EDD1F797-6DCC-4DEE-852E-8F139C2092CE}" sibTransId="{AE3EB7B3-6065-4748-B807-3B1BFFA83755}"/>
    <dgm:cxn modelId="{E08FAEDB-7CF6-4490-8DEB-46281CE80C39}" type="presOf" srcId="{95C11695-487F-4AAB-A4DD-42BD4970D335}" destId="{442B26ED-2433-4534-A372-0128C45FB19E}" srcOrd="0" destOrd="0" presId="urn:microsoft.com/office/officeart/2005/8/layout/hierarchy3"/>
    <dgm:cxn modelId="{5A50E9FA-C2BF-4883-9611-85CEB57D0532}" type="presOf" srcId="{67995E30-46BE-4C09-9E42-0CF252DE3734}" destId="{3D7815D7-A2D5-4062-8BBB-6753238F46BC}" srcOrd="0" destOrd="0" presId="urn:microsoft.com/office/officeart/2005/8/layout/hierarchy3"/>
    <dgm:cxn modelId="{2BC61FA7-8644-4AF1-9706-819BD6F974BE}" type="presOf" srcId="{46259352-F13F-43E4-8D2B-D5895F9B3D5D}" destId="{5B1D32D9-73F0-4A9E-AE4A-C8DA990CF843}" srcOrd="0" destOrd="0" presId="urn:microsoft.com/office/officeart/2005/8/layout/hierarchy3"/>
    <dgm:cxn modelId="{3E74A1DE-B078-4B25-8BBD-52EE60E947F4}" type="presOf" srcId="{6C548D0C-ADB0-4A84-B3C1-73CC709DB8CF}" destId="{D112D3B0-9472-4812-93AD-70E38DAB533B}" srcOrd="0" destOrd="0" presId="urn:microsoft.com/office/officeart/2005/8/layout/hierarchy3"/>
    <dgm:cxn modelId="{A5F9110C-6E81-4C0D-AA9B-8F896121E488}" type="presOf" srcId="{EDD1F797-6DCC-4DEE-852E-8F139C2092CE}" destId="{C6C8D37D-3950-41B1-A62B-FE5CCA89DAEE}" srcOrd="0" destOrd="0" presId="urn:microsoft.com/office/officeart/2005/8/layout/hierarchy3"/>
    <dgm:cxn modelId="{3851F0E9-8408-4BBD-93E4-A6AD7F5B6ADA}" type="presParOf" srcId="{F8A863EB-496D-45DC-AB56-FCA0E0EDC3F7}" destId="{A872731A-4E32-476E-9A78-ABDC37C4DFD5}" srcOrd="0" destOrd="0" presId="urn:microsoft.com/office/officeart/2005/8/layout/hierarchy3"/>
    <dgm:cxn modelId="{87D9CD40-3F28-4723-90EF-041CFBA0F08D}" type="presParOf" srcId="{A872731A-4E32-476E-9A78-ABDC37C4DFD5}" destId="{27C44940-7C59-4CCA-901A-D2A8B68FED5C}" srcOrd="0" destOrd="0" presId="urn:microsoft.com/office/officeart/2005/8/layout/hierarchy3"/>
    <dgm:cxn modelId="{6B35AA38-9C33-4713-AF8E-07B6C778FE0C}" type="presParOf" srcId="{27C44940-7C59-4CCA-901A-D2A8B68FED5C}" destId="{AFC9F152-E4BB-48AB-8C29-ED3269599C3F}" srcOrd="0" destOrd="0" presId="urn:microsoft.com/office/officeart/2005/8/layout/hierarchy3"/>
    <dgm:cxn modelId="{21A245FE-75C5-4FFD-A47C-F476834BCF11}" type="presParOf" srcId="{27C44940-7C59-4CCA-901A-D2A8B68FED5C}" destId="{666BED1C-00F6-4EBD-820D-2C06CD6564AF}" srcOrd="1" destOrd="0" presId="urn:microsoft.com/office/officeart/2005/8/layout/hierarchy3"/>
    <dgm:cxn modelId="{0809B372-4C11-49AC-8716-40BC6F711AED}" type="presParOf" srcId="{A872731A-4E32-476E-9A78-ABDC37C4DFD5}" destId="{CFDE76DB-25DF-445E-95C8-DCB695032704}" srcOrd="1" destOrd="0" presId="urn:microsoft.com/office/officeart/2005/8/layout/hierarchy3"/>
    <dgm:cxn modelId="{26D22B94-D8D4-43E2-8EEC-E3FE1AAEA781}" type="presParOf" srcId="{CFDE76DB-25DF-445E-95C8-DCB695032704}" destId="{D112D3B0-9472-4812-93AD-70E38DAB533B}" srcOrd="0" destOrd="0" presId="urn:microsoft.com/office/officeart/2005/8/layout/hierarchy3"/>
    <dgm:cxn modelId="{FD013A1F-AB84-4B06-A2DE-7A1C1AE51FCA}" type="presParOf" srcId="{CFDE76DB-25DF-445E-95C8-DCB695032704}" destId="{9962AD4C-91BE-428C-8A8D-F56779EA6740}" srcOrd="1" destOrd="0" presId="urn:microsoft.com/office/officeart/2005/8/layout/hierarchy3"/>
    <dgm:cxn modelId="{C895F063-0AD1-486F-B6DD-ED5C164D808C}" type="presParOf" srcId="{CFDE76DB-25DF-445E-95C8-DCB695032704}" destId="{C6C8D37D-3950-41B1-A62B-FE5CCA89DAEE}" srcOrd="2" destOrd="0" presId="urn:microsoft.com/office/officeart/2005/8/layout/hierarchy3"/>
    <dgm:cxn modelId="{143B85D2-D29D-4982-B0BC-9BCA3C58CAD9}" type="presParOf" srcId="{CFDE76DB-25DF-445E-95C8-DCB695032704}" destId="{3D7815D7-A2D5-4062-8BBB-6753238F46BC}" srcOrd="3" destOrd="0" presId="urn:microsoft.com/office/officeart/2005/8/layout/hierarchy3"/>
    <dgm:cxn modelId="{F4A90075-F515-410B-9382-5A6AB1717BA6}" type="presParOf" srcId="{F8A863EB-496D-45DC-AB56-FCA0E0EDC3F7}" destId="{0ED5D0BF-5BF5-472E-888C-08A7ECFE9EA0}" srcOrd="1" destOrd="0" presId="urn:microsoft.com/office/officeart/2005/8/layout/hierarchy3"/>
    <dgm:cxn modelId="{C5E12D1B-9E5E-45D9-A128-D9EAB3931A42}" type="presParOf" srcId="{0ED5D0BF-5BF5-472E-888C-08A7ECFE9EA0}" destId="{635A940F-D0A3-4D57-BAD1-97C60783992A}" srcOrd="0" destOrd="0" presId="urn:microsoft.com/office/officeart/2005/8/layout/hierarchy3"/>
    <dgm:cxn modelId="{074DE655-424D-4747-9FA2-416A074BF56E}" type="presParOf" srcId="{635A940F-D0A3-4D57-BAD1-97C60783992A}" destId="{442B26ED-2433-4534-A372-0128C45FB19E}" srcOrd="0" destOrd="0" presId="urn:microsoft.com/office/officeart/2005/8/layout/hierarchy3"/>
    <dgm:cxn modelId="{764F8F61-BA73-4F37-A4D4-829F0E15BF12}" type="presParOf" srcId="{635A940F-D0A3-4D57-BAD1-97C60783992A}" destId="{4D4CCED6-73AE-4802-82E7-A7919AFA2212}" srcOrd="1" destOrd="0" presId="urn:microsoft.com/office/officeart/2005/8/layout/hierarchy3"/>
    <dgm:cxn modelId="{95B3C6D6-B2F6-49FE-BB34-4B287C4BF7A6}" type="presParOf" srcId="{0ED5D0BF-5BF5-472E-888C-08A7ECFE9EA0}" destId="{4925259B-7882-4231-8277-5DAFA9A55BF8}" srcOrd="1" destOrd="0" presId="urn:microsoft.com/office/officeart/2005/8/layout/hierarchy3"/>
    <dgm:cxn modelId="{88FE745F-1E50-4453-9355-4A70DE8E821A}" type="presParOf" srcId="{4925259B-7882-4231-8277-5DAFA9A55BF8}" destId="{5B1D32D9-73F0-4A9E-AE4A-C8DA990CF843}" srcOrd="0" destOrd="0" presId="urn:microsoft.com/office/officeart/2005/8/layout/hierarchy3"/>
    <dgm:cxn modelId="{0F9EAB96-2E56-4191-AB19-A6F97B232040}" type="presParOf" srcId="{4925259B-7882-4231-8277-5DAFA9A55BF8}" destId="{711CD7AD-C6F5-4754-9D73-CD10716CC242}" srcOrd="1" destOrd="0" presId="urn:microsoft.com/office/officeart/2005/8/layout/hierarchy3"/>
    <dgm:cxn modelId="{B3E058C6-14D8-4344-ABA0-275001FC5FF0}" type="presParOf" srcId="{4925259B-7882-4231-8277-5DAFA9A55BF8}" destId="{EE6EFA79-2104-466D-81DE-B2B60AE1DAFE}" srcOrd="2" destOrd="0" presId="urn:microsoft.com/office/officeart/2005/8/layout/hierarchy3"/>
    <dgm:cxn modelId="{F870E7E6-C2B3-4800-B310-D8A73323BD62}" type="presParOf" srcId="{4925259B-7882-4231-8277-5DAFA9A55BF8}" destId="{925B2D71-EDB4-4B5F-9544-897B70E859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D4C3B58-734A-43B8-B444-2B3E9DDA6DF7}" type="doc">
      <dgm:prSet loTypeId="urn:microsoft.com/office/officeart/2005/8/layout/venn1" loCatId="relationship" qsTypeId="urn:microsoft.com/office/officeart/2005/8/quickstyle/3d2" qsCatId="3D" csTypeId="urn:microsoft.com/office/officeart/2005/8/colors/colorful3" csCatId="colorful" phldr="1"/>
      <dgm:spPr/>
    </dgm:pt>
    <dgm:pt modelId="{753DB387-B090-4337-93FA-D90886D111A1}">
      <dgm:prSet phldrT="[Texto]"/>
      <dgm:spPr/>
      <dgm:t>
        <a:bodyPr/>
        <a:lstStyle/>
        <a:p>
          <a:r>
            <a:rPr lang="es-EC" dirty="0"/>
            <a:t>Aulas con capacidad de 30 lugares de </a:t>
          </a:r>
          <a:r>
            <a:rPr lang="es-EC" dirty="0" err="1"/>
            <a:t>trabjo</a:t>
          </a:r>
          <a:endParaRPr lang="es-EC" dirty="0"/>
        </a:p>
      </dgm:t>
    </dgm:pt>
    <dgm:pt modelId="{13E32496-1DA5-4C73-ABEB-4D0B5F0E3C00}" type="parTrans" cxnId="{6D5D4A04-2AF7-4C21-B495-79CE581CBBCD}">
      <dgm:prSet/>
      <dgm:spPr/>
      <dgm:t>
        <a:bodyPr/>
        <a:lstStyle/>
        <a:p>
          <a:endParaRPr lang="es-EC"/>
        </a:p>
      </dgm:t>
    </dgm:pt>
    <dgm:pt modelId="{2E85290C-292F-42A9-A4A1-F735915FA853}" type="sibTrans" cxnId="{6D5D4A04-2AF7-4C21-B495-79CE581CBBCD}">
      <dgm:prSet/>
      <dgm:spPr/>
      <dgm:t>
        <a:bodyPr/>
        <a:lstStyle/>
        <a:p>
          <a:endParaRPr lang="es-EC"/>
        </a:p>
      </dgm:t>
    </dgm:pt>
    <dgm:pt modelId="{23A536A7-98A3-401A-81F9-83D242168AA2}">
      <dgm:prSet phldrT="[Texto]"/>
      <dgm:spPr/>
      <dgm:t>
        <a:bodyPr/>
        <a:lstStyle/>
        <a:p>
          <a:r>
            <a:rPr lang="es-EC" dirty="0"/>
            <a:t>Tres auditorios</a:t>
          </a:r>
        </a:p>
      </dgm:t>
    </dgm:pt>
    <dgm:pt modelId="{F3480E4A-9A7B-46F6-8507-05D50444E33C}" type="parTrans" cxnId="{E427F514-C4BC-4798-BDDE-30BC0E7B90F9}">
      <dgm:prSet/>
      <dgm:spPr/>
      <dgm:t>
        <a:bodyPr/>
        <a:lstStyle/>
        <a:p>
          <a:endParaRPr lang="es-EC"/>
        </a:p>
      </dgm:t>
    </dgm:pt>
    <dgm:pt modelId="{08566DFA-4965-4AB0-B0A2-4D252ABC2CE1}" type="sibTrans" cxnId="{E427F514-C4BC-4798-BDDE-30BC0E7B90F9}">
      <dgm:prSet/>
      <dgm:spPr/>
      <dgm:t>
        <a:bodyPr/>
        <a:lstStyle/>
        <a:p>
          <a:endParaRPr lang="es-EC"/>
        </a:p>
      </dgm:t>
    </dgm:pt>
    <dgm:pt modelId="{74A4A9FD-4B46-41A0-987F-941FBDF0A7C1}">
      <dgm:prSet phldrT="[Texto]"/>
      <dgm:spPr/>
      <dgm:t>
        <a:bodyPr/>
        <a:lstStyle/>
        <a:p>
          <a:r>
            <a:rPr lang="es-EC" dirty="0"/>
            <a:t>Proyectores de imagen y sonido, zona </a:t>
          </a:r>
          <a:r>
            <a:rPr lang="es-EC" dirty="0" err="1"/>
            <a:t>Wi</a:t>
          </a:r>
          <a:r>
            <a:rPr lang="es-EC" dirty="0"/>
            <a:t>-fi, </a:t>
          </a:r>
          <a:r>
            <a:rPr lang="es-EC" dirty="0" err="1"/>
            <a:t>Intenet</a:t>
          </a:r>
          <a:endParaRPr lang="es-EC" dirty="0"/>
        </a:p>
      </dgm:t>
    </dgm:pt>
    <dgm:pt modelId="{E00CD94F-0E6C-4F9B-A92D-D92FC354A06B}" type="parTrans" cxnId="{67DD80E0-3791-48BC-A581-B324C52FB912}">
      <dgm:prSet/>
      <dgm:spPr/>
      <dgm:t>
        <a:bodyPr/>
        <a:lstStyle/>
        <a:p>
          <a:endParaRPr lang="es-EC"/>
        </a:p>
      </dgm:t>
    </dgm:pt>
    <dgm:pt modelId="{EBF3C0FA-6561-4779-BCF6-5AEEC6C567D8}" type="sibTrans" cxnId="{67DD80E0-3791-48BC-A581-B324C52FB912}">
      <dgm:prSet/>
      <dgm:spPr/>
      <dgm:t>
        <a:bodyPr/>
        <a:lstStyle/>
        <a:p>
          <a:endParaRPr lang="es-EC"/>
        </a:p>
      </dgm:t>
    </dgm:pt>
    <dgm:pt modelId="{17A26ADC-7CA6-45E4-8568-617A1F7246DC}" type="pres">
      <dgm:prSet presAssocID="{AD4C3B58-734A-43B8-B444-2B3E9DDA6DF7}" presName="compositeShape" presStyleCnt="0">
        <dgm:presLayoutVars>
          <dgm:chMax val="7"/>
          <dgm:dir/>
          <dgm:resizeHandles val="exact"/>
        </dgm:presLayoutVars>
      </dgm:prSet>
      <dgm:spPr/>
    </dgm:pt>
    <dgm:pt modelId="{BDA140E9-6A15-4492-BC36-8B52A2939C2B}" type="pres">
      <dgm:prSet presAssocID="{753DB387-B090-4337-93FA-D90886D111A1}" presName="circ1" presStyleLbl="vennNode1" presStyleIdx="0" presStyleCnt="3"/>
      <dgm:spPr/>
      <dgm:t>
        <a:bodyPr/>
        <a:lstStyle/>
        <a:p>
          <a:endParaRPr lang="es-EC"/>
        </a:p>
      </dgm:t>
    </dgm:pt>
    <dgm:pt modelId="{FED83A24-62BD-4BB7-AE1E-B542B5E59DE6}" type="pres">
      <dgm:prSet presAssocID="{753DB387-B090-4337-93FA-D90886D111A1}" presName="circ1Tx" presStyleLbl="revTx" presStyleIdx="0" presStyleCnt="0">
        <dgm:presLayoutVars>
          <dgm:chMax val="0"/>
          <dgm:chPref val="0"/>
          <dgm:bulletEnabled val="1"/>
        </dgm:presLayoutVars>
      </dgm:prSet>
      <dgm:spPr/>
      <dgm:t>
        <a:bodyPr/>
        <a:lstStyle/>
        <a:p>
          <a:endParaRPr lang="es-EC"/>
        </a:p>
      </dgm:t>
    </dgm:pt>
    <dgm:pt modelId="{2EF2E76E-BCCE-4897-8DAF-750A932D3D4C}" type="pres">
      <dgm:prSet presAssocID="{23A536A7-98A3-401A-81F9-83D242168AA2}" presName="circ2" presStyleLbl="vennNode1" presStyleIdx="1" presStyleCnt="3"/>
      <dgm:spPr/>
      <dgm:t>
        <a:bodyPr/>
        <a:lstStyle/>
        <a:p>
          <a:endParaRPr lang="es-EC"/>
        </a:p>
      </dgm:t>
    </dgm:pt>
    <dgm:pt modelId="{717DCCD9-DFF5-4A8E-8684-CDEEBF70403E}" type="pres">
      <dgm:prSet presAssocID="{23A536A7-98A3-401A-81F9-83D242168AA2}" presName="circ2Tx" presStyleLbl="revTx" presStyleIdx="0" presStyleCnt="0">
        <dgm:presLayoutVars>
          <dgm:chMax val="0"/>
          <dgm:chPref val="0"/>
          <dgm:bulletEnabled val="1"/>
        </dgm:presLayoutVars>
      </dgm:prSet>
      <dgm:spPr/>
      <dgm:t>
        <a:bodyPr/>
        <a:lstStyle/>
        <a:p>
          <a:endParaRPr lang="es-EC"/>
        </a:p>
      </dgm:t>
    </dgm:pt>
    <dgm:pt modelId="{44B7251F-032D-4878-AB09-75C5BB32F07C}" type="pres">
      <dgm:prSet presAssocID="{74A4A9FD-4B46-41A0-987F-941FBDF0A7C1}" presName="circ3" presStyleLbl="vennNode1" presStyleIdx="2" presStyleCnt="3"/>
      <dgm:spPr/>
      <dgm:t>
        <a:bodyPr/>
        <a:lstStyle/>
        <a:p>
          <a:endParaRPr lang="es-EC"/>
        </a:p>
      </dgm:t>
    </dgm:pt>
    <dgm:pt modelId="{67C5D3A8-AC56-42D9-87B8-988A4C1543AD}" type="pres">
      <dgm:prSet presAssocID="{74A4A9FD-4B46-41A0-987F-941FBDF0A7C1}" presName="circ3Tx" presStyleLbl="revTx" presStyleIdx="0" presStyleCnt="0">
        <dgm:presLayoutVars>
          <dgm:chMax val="0"/>
          <dgm:chPref val="0"/>
          <dgm:bulletEnabled val="1"/>
        </dgm:presLayoutVars>
      </dgm:prSet>
      <dgm:spPr/>
      <dgm:t>
        <a:bodyPr/>
        <a:lstStyle/>
        <a:p>
          <a:endParaRPr lang="es-EC"/>
        </a:p>
      </dgm:t>
    </dgm:pt>
  </dgm:ptLst>
  <dgm:cxnLst>
    <dgm:cxn modelId="{6D5D4A04-2AF7-4C21-B495-79CE581CBBCD}" srcId="{AD4C3B58-734A-43B8-B444-2B3E9DDA6DF7}" destId="{753DB387-B090-4337-93FA-D90886D111A1}" srcOrd="0" destOrd="0" parTransId="{13E32496-1DA5-4C73-ABEB-4D0B5F0E3C00}" sibTransId="{2E85290C-292F-42A9-A4A1-F735915FA853}"/>
    <dgm:cxn modelId="{E427F514-C4BC-4798-BDDE-30BC0E7B90F9}" srcId="{AD4C3B58-734A-43B8-B444-2B3E9DDA6DF7}" destId="{23A536A7-98A3-401A-81F9-83D242168AA2}" srcOrd="1" destOrd="0" parTransId="{F3480E4A-9A7B-46F6-8507-05D50444E33C}" sibTransId="{08566DFA-4965-4AB0-B0A2-4D252ABC2CE1}"/>
    <dgm:cxn modelId="{7CFB9DC2-6EBD-4DA8-B541-94566CDF7359}" type="presOf" srcId="{AD4C3B58-734A-43B8-B444-2B3E9DDA6DF7}" destId="{17A26ADC-7CA6-45E4-8568-617A1F7246DC}" srcOrd="0" destOrd="0" presId="urn:microsoft.com/office/officeart/2005/8/layout/venn1"/>
    <dgm:cxn modelId="{67DD80E0-3791-48BC-A581-B324C52FB912}" srcId="{AD4C3B58-734A-43B8-B444-2B3E9DDA6DF7}" destId="{74A4A9FD-4B46-41A0-987F-941FBDF0A7C1}" srcOrd="2" destOrd="0" parTransId="{E00CD94F-0E6C-4F9B-A92D-D92FC354A06B}" sibTransId="{EBF3C0FA-6561-4779-BCF6-5AEEC6C567D8}"/>
    <dgm:cxn modelId="{C6ADB9DA-1909-4E81-9FCE-2CAB84A8BD18}" type="presOf" srcId="{23A536A7-98A3-401A-81F9-83D242168AA2}" destId="{717DCCD9-DFF5-4A8E-8684-CDEEBF70403E}" srcOrd="1" destOrd="0" presId="urn:microsoft.com/office/officeart/2005/8/layout/venn1"/>
    <dgm:cxn modelId="{6247912F-9867-4F40-8F4C-8FEED7257BB4}" type="presOf" srcId="{74A4A9FD-4B46-41A0-987F-941FBDF0A7C1}" destId="{44B7251F-032D-4878-AB09-75C5BB32F07C}" srcOrd="0" destOrd="0" presId="urn:microsoft.com/office/officeart/2005/8/layout/venn1"/>
    <dgm:cxn modelId="{0CD4CE7A-1BBE-42E0-B8D6-FF8E9EB3475B}" type="presOf" srcId="{23A536A7-98A3-401A-81F9-83D242168AA2}" destId="{2EF2E76E-BCCE-4897-8DAF-750A932D3D4C}" srcOrd="0" destOrd="0" presId="urn:microsoft.com/office/officeart/2005/8/layout/venn1"/>
    <dgm:cxn modelId="{696C5F1F-3E74-430D-A0A6-086FE4D11455}" type="presOf" srcId="{753DB387-B090-4337-93FA-D90886D111A1}" destId="{BDA140E9-6A15-4492-BC36-8B52A2939C2B}" srcOrd="0" destOrd="0" presId="urn:microsoft.com/office/officeart/2005/8/layout/venn1"/>
    <dgm:cxn modelId="{8420FB31-6993-47E4-B551-714A76691EFD}" type="presOf" srcId="{74A4A9FD-4B46-41A0-987F-941FBDF0A7C1}" destId="{67C5D3A8-AC56-42D9-87B8-988A4C1543AD}" srcOrd="1" destOrd="0" presId="urn:microsoft.com/office/officeart/2005/8/layout/venn1"/>
    <dgm:cxn modelId="{5397ABB7-0A5A-4195-9F66-B4DB1DD6A3C1}" type="presOf" srcId="{753DB387-B090-4337-93FA-D90886D111A1}" destId="{FED83A24-62BD-4BB7-AE1E-B542B5E59DE6}" srcOrd="1" destOrd="0" presId="urn:microsoft.com/office/officeart/2005/8/layout/venn1"/>
    <dgm:cxn modelId="{C77D762C-188F-4B1D-BD9C-43EAA7B08C44}" type="presParOf" srcId="{17A26ADC-7CA6-45E4-8568-617A1F7246DC}" destId="{BDA140E9-6A15-4492-BC36-8B52A2939C2B}" srcOrd="0" destOrd="0" presId="urn:microsoft.com/office/officeart/2005/8/layout/venn1"/>
    <dgm:cxn modelId="{B6FAA87D-59EA-4B70-898A-546BF156CCC8}" type="presParOf" srcId="{17A26ADC-7CA6-45E4-8568-617A1F7246DC}" destId="{FED83A24-62BD-4BB7-AE1E-B542B5E59DE6}" srcOrd="1" destOrd="0" presId="urn:microsoft.com/office/officeart/2005/8/layout/venn1"/>
    <dgm:cxn modelId="{79FF6FFB-7DF4-4F9F-96EB-FE5F0B6C357C}" type="presParOf" srcId="{17A26ADC-7CA6-45E4-8568-617A1F7246DC}" destId="{2EF2E76E-BCCE-4897-8DAF-750A932D3D4C}" srcOrd="2" destOrd="0" presId="urn:microsoft.com/office/officeart/2005/8/layout/venn1"/>
    <dgm:cxn modelId="{CDF2BBF7-CEE2-412A-BD46-C98A17587D66}" type="presParOf" srcId="{17A26ADC-7CA6-45E4-8568-617A1F7246DC}" destId="{717DCCD9-DFF5-4A8E-8684-CDEEBF70403E}" srcOrd="3" destOrd="0" presId="urn:microsoft.com/office/officeart/2005/8/layout/venn1"/>
    <dgm:cxn modelId="{B5E445D2-A6F9-4EA4-A9A7-FE0417B092F7}" type="presParOf" srcId="{17A26ADC-7CA6-45E4-8568-617A1F7246DC}" destId="{44B7251F-032D-4878-AB09-75C5BB32F07C}" srcOrd="4" destOrd="0" presId="urn:microsoft.com/office/officeart/2005/8/layout/venn1"/>
    <dgm:cxn modelId="{93302986-D410-42E0-B5E2-37932D2CA715}" type="presParOf" srcId="{17A26ADC-7CA6-45E4-8568-617A1F7246DC}" destId="{67C5D3A8-AC56-42D9-87B8-988A4C1543A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314AF-5D3F-4B26-BC7B-E3BA0FCFAE18}" type="doc">
      <dgm:prSet loTypeId="urn:microsoft.com/office/officeart/2005/8/layout/hierarchy1" loCatId="hierarchy" qsTypeId="urn:microsoft.com/office/officeart/2005/8/quickstyle/simple2" qsCatId="simple" csTypeId="urn:microsoft.com/office/officeart/2005/8/colors/accent2_3" csCatId="accent2" phldr="1"/>
      <dgm:spPr/>
      <dgm:t>
        <a:bodyPr/>
        <a:lstStyle/>
        <a:p>
          <a:endParaRPr lang="es-EC"/>
        </a:p>
      </dgm:t>
    </dgm:pt>
    <dgm:pt modelId="{BB6FE6DC-D5B4-4A46-88E2-F39F47E907BE}">
      <dgm:prSet phldrT="[Texto]" custT="1"/>
      <dgm:spPr/>
      <dgm:t>
        <a:bodyPr/>
        <a:lstStyle/>
        <a:p>
          <a:r>
            <a:rPr lang="es-EC" sz="1500" b="1" dirty="0">
              <a:effectLst>
                <a:outerShdw blurRad="38100" dist="38100" dir="2700000" algn="tl">
                  <a:srgbClr val="000000">
                    <a:alpha val="43137"/>
                  </a:srgbClr>
                </a:outerShdw>
              </a:effectLst>
            </a:rPr>
            <a:t>OBJETIVOS</a:t>
          </a:r>
        </a:p>
      </dgm:t>
    </dgm:pt>
    <dgm:pt modelId="{2AE4440D-E015-4A54-BC46-B62B6130D501}" type="parTrans" cxnId="{EE907114-6DEC-4E3C-A964-993718B4C74B}">
      <dgm:prSet/>
      <dgm:spPr/>
      <dgm:t>
        <a:bodyPr/>
        <a:lstStyle/>
        <a:p>
          <a:endParaRPr lang="es-EC" sz="1500"/>
        </a:p>
      </dgm:t>
    </dgm:pt>
    <dgm:pt modelId="{CE8450B3-E955-452C-850A-8CEA72635E15}" type="sibTrans" cxnId="{EE907114-6DEC-4E3C-A964-993718B4C74B}">
      <dgm:prSet/>
      <dgm:spPr/>
      <dgm:t>
        <a:bodyPr/>
        <a:lstStyle/>
        <a:p>
          <a:endParaRPr lang="es-EC" sz="1500"/>
        </a:p>
      </dgm:t>
    </dgm:pt>
    <dgm:pt modelId="{944CE262-776E-452C-B3E5-0022C82A18B1}">
      <dgm:prSet phldrT="[Texto]" custT="1"/>
      <dgm:spPr/>
      <dgm:t>
        <a:bodyPr/>
        <a:lstStyle/>
        <a:p>
          <a:r>
            <a:rPr lang="es-EC" sz="1500" b="1" dirty="0">
              <a:effectLst>
                <a:outerShdw blurRad="38100" dist="38100" dir="2700000" algn="tl">
                  <a:srgbClr val="000000">
                    <a:alpha val="43137"/>
                  </a:srgbClr>
                </a:outerShdw>
              </a:effectLst>
            </a:rPr>
            <a:t>GENERAL</a:t>
          </a:r>
        </a:p>
      </dgm:t>
    </dgm:pt>
    <dgm:pt modelId="{5CE884F3-1864-4EDB-BDEE-1D6311ACCFC4}" type="parTrans" cxnId="{A661739F-BB78-4981-8FC8-1754369C7B53}">
      <dgm:prSet/>
      <dgm:spPr/>
      <dgm:t>
        <a:bodyPr/>
        <a:lstStyle/>
        <a:p>
          <a:endParaRPr lang="es-EC" sz="1500"/>
        </a:p>
      </dgm:t>
    </dgm:pt>
    <dgm:pt modelId="{34B8F882-855B-4A88-981E-722DA3AB5727}" type="sibTrans" cxnId="{A661739F-BB78-4981-8FC8-1754369C7B53}">
      <dgm:prSet/>
      <dgm:spPr/>
      <dgm:t>
        <a:bodyPr/>
        <a:lstStyle/>
        <a:p>
          <a:endParaRPr lang="es-EC" sz="1500"/>
        </a:p>
      </dgm:t>
    </dgm:pt>
    <dgm:pt modelId="{B1AAE686-7D4F-4F41-846F-39C3E3BCA94D}">
      <dgm:prSet phldrT="[Texto]" custT="1"/>
      <dgm:spPr/>
      <dgm:t>
        <a:bodyPr/>
        <a:lstStyle/>
        <a:p>
          <a:r>
            <a:rPr lang="es-EC" sz="1500" dirty="0"/>
            <a:t>Desarrollar la guía para la presentación del proyecto de creación del programa de Maestría en Auditoría Integral orientada a riesgos en la Universidad de las Fuerzas Armadas – ESPE</a:t>
          </a:r>
        </a:p>
      </dgm:t>
    </dgm:pt>
    <dgm:pt modelId="{2969ED87-42D2-44E9-A06A-E807920ADF16}" type="parTrans" cxnId="{7A44216F-E07B-4DA1-B518-974804DA94B9}">
      <dgm:prSet/>
      <dgm:spPr/>
      <dgm:t>
        <a:bodyPr/>
        <a:lstStyle/>
        <a:p>
          <a:endParaRPr lang="es-EC" sz="1500"/>
        </a:p>
      </dgm:t>
    </dgm:pt>
    <dgm:pt modelId="{80FB1306-D435-4580-859C-126C1DCECBF2}" type="sibTrans" cxnId="{7A44216F-E07B-4DA1-B518-974804DA94B9}">
      <dgm:prSet/>
      <dgm:spPr/>
      <dgm:t>
        <a:bodyPr/>
        <a:lstStyle/>
        <a:p>
          <a:endParaRPr lang="es-EC" sz="1500"/>
        </a:p>
      </dgm:t>
    </dgm:pt>
    <dgm:pt modelId="{E7C424F1-45E6-4F9B-82F9-B117361BCE2A}">
      <dgm:prSet phldrT="[Texto]" custT="1"/>
      <dgm:spPr/>
      <dgm:t>
        <a:bodyPr/>
        <a:lstStyle/>
        <a:p>
          <a:r>
            <a:rPr lang="es-EC" sz="1500" b="1" dirty="0">
              <a:effectLst>
                <a:outerShdw blurRad="38100" dist="38100" dir="2700000" algn="tl">
                  <a:srgbClr val="000000">
                    <a:alpha val="43137"/>
                  </a:srgbClr>
                </a:outerShdw>
              </a:effectLst>
            </a:rPr>
            <a:t>ESPECÍFICOS</a:t>
          </a:r>
        </a:p>
      </dgm:t>
    </dgm:pt>
    <dgm:pt modelId="{2A7A8CE3-D7EB-4AA8-BED0-8ACB8F6D2701}" type="parTrans" cxnId="{541663F4-C506-4A80-B94E-32BC5656BA5E}">
      <dgm:prSet/>
      <dgm:spPr/>
      <dgm:t>
        <a:bodyPr/>
        <a:lstStyle/>
        <a:p>
          <a:endParaRPr lang="es-EC" sz="1500"/>
        </a:p>
      </dgm:t>
    </dgm:pt>
    <dgm:pt modelId="{3A7A390B-53CF-4796-B773-342E4487AF24}" type="sibTrans" cxnId="{541663F4-C506-4A80-B94E-32BC5656BA5E}">
      <dgm:prSet/>
      <dgm:spPr/>
      <dgm:t>
        <a:bodyPr/>
        <a:lstStyle/>
        <a:p>
          <a:endParaRPr lang="es-EC" sz="1500"/>
        </a:p>
      </dgm:t>
    </dgm:pt>
    <dgm:pt modelId="{3CACB59C-4598-4AE2-BC81-3AA655F7AD20}">
      <dgm:prSet phldrT="[Texto]" custT="1"/>
      <dgm:spPr/>
      <dgm:t>
        <a:bodyPr/>
        <a:lstStyle/>
        <a:p>
          <a:pPr>
            <a:buFont typeface="Symbol" panose="05050102010706020507" pitchFamily="18" charset="2"/>
            <a:buNone/>
          </a:pPr>
          <a:r>
            <a:rPr lang="es-EC" sz="1500" dirty="0"/>
            <a:t>Establecer la demanda del programa de maestría en los/as egresados/as y graduados/as en el área de auditoría. </a:t>
          </a:r>
        </a:p>
      </dgm:t>
    </dgm:pt>
    <dgm:pt modelId="{B049D161-D584-4A14-82C8-A76A2E1B3B38}" type="parTrans" cxnId="{7C6AEC5B-53B2-428A-9AB2-5B7BC4D4A8FF}">
      <dgm:prSet/>
      <dgm:spPr/>
      <dgm:t>
        <a:bodyPr/>
        <a:lstStyle/>
        <a:p>
          <a:endParaRPr lang="es-EC" sz="1500"/>
        </a:p>
      </dgm:t>
    </dgm:pt>
    <dgm:pt modelId="{5F495E3C-3309-4847-A1D8-A24551853803}" type="sibTrans" cxnId="{7C6AEC5B-53B2-428A-9AB2-5B7BC4D4A8FF}">
      <dgm:prSet/>
      <dgm:spPr/>
      <dgm:t>
        <a:bodyPr/>
        <a:lstStyle/>
        <a:p>
          <a:endParaRPr lang="es-EC" sz="1500"/>
        </a:p>
      </dgm:t>
    </dgm:pt>
    <dgm:pt modelId="{8D3BF09B-C1CC-4839-9F7B-76E355AEAD4D}">
      <dgm:prSet phldrT="[Texto]" custT="1"/>
      <dgm:spPr/>
      <dgm:t>
        <a:bodyPr/>
        <a:lstStyle/>
        <a:p>
          <a:pPr>
            <a:buFont typeface="Symbol" panose="05050102010706020507" pitchFamily="18" charset="2"/>
            <a:buNone/>
          </a:pPr>
          <a:r>
            <a:rPr lang="es-EC" sz="1500" dirty="0"/>
            <a:t>Recopilar datos institucionales que deberán ser adecuados al proyecto de creación de la maestría conforme se desarrolla la investigación</a:t>
          </a:r>
        </a:p>
      </dgm:t>
    </dgm:pt>
    <dgm:pt modelId="{DAE8CB62-DACB-4CEB-95E1-BE210BE374D8}" type="parTrans" cxnId="{9F1DB92A-D815-422A-872D-D4D96B42B7FB}">
      <dgm:prSet/>
      <dgm:spPr/>
      <dgm:t>
        <a:bodyPr/>
        <a:lstStyle/>
        <a:p>
          <a:endParaRPr lang="es-EC" sz="1500"/>
        </a:p>
      </dgm:t>
    </dgm:pt>
    <dgm:pt modelId="{3D6B09CA-8860-4C71-B65B-481EADFD783C}" type="sibTrans" cxnId="{9F1DB92A-D815-422A-872D-D4D96B42B7FB}">
      <dgm:prSet/>
      <dgm:spPr/>
      <dgm:t>
        <a:bodyPr/>
        <a:lstStyle/>
        <a:p>
          <a:endParaRPr lang="es-EC" sz="1500"/>
        </a:p>
      </dgm:t>
    </dgm:pt>
    <dgm:pt modelId="{5AFC9433-93F7-4338-9CD0-6E694D07CD07}">
      <dgm:prSet phldrT="[Texto]" custT="1"/>
      <dgm:spPr/>
      <dgm:t>
        <a:bodyPr/>
        <a:lstStyle/>
        <a:p>
          <a:pPr>
            <a:buFont typeface="Symbol" panose="05050102010706020507" pitchFamily="18" charset="2"/>
            <a:buNone/>
          </a:pPr>
          <a:r>
            <a:rPr lang="es-EC" sz="1500" dirty="0"/>
            <a:t>Determinar los campos del conocimiento del programa de Maestría. </a:t>
          </a:r>
        </a:p>
      </dgm:t>
    </dgm:pt>
    <dgm:pt modelId="{CE7DDC12-6111-4F65-AE98-667B32ABE472}" type="parTrans" cxnId="{E7ACA302-DE3A-473F-8F89-27ABBE1E0994}">
      <dgm:prSet/>
      <dgm:spPr/>
      <dgm:t>
        <a:bodyPr/>
        <a:lstStyle/>
        <a:p>
          <a:endParaRPr lang="es-EC" sz="1500"/>
        </a:p>
      </dgm:t>
    </dgm:pt>
    <dgm:pt modelId="{C82BF474-4BCE-4730-8051-AD0041FE79AB}" type="sibTrans" cxnId="{E7ACA302-DE3A-473F-8F89-27ABBE1E0994}">
      <dgm:prSet/>
      <dgm:spPr/>
      <dgm:t>
        <a:bodyPr/>
        <a:lstStyle/>
        <a:p>
          <a:endParaRPr lang="es-EC" sz="1500"/>
        </a:p>
      </dgm:t>
    </dgm:pt>
    <dgm:pt modelId="{20DC56F7-7DF3-4C60-BA9B-2899A41A88A4}">
      <dgm:prSet phldrT="[Texto]" custT="1"/>
      <dgm:spPr/>
      <dgm:t>
        <a:bodyPr/>
        <a:lstStyle/>
        <a:p>
          <a:endParaRPr lang="es-EC" sz="1500" dirty="0">
            <a:solidFill>
              <a:schemeClr val="tx1"/>
            </a:solidFill>
          </a:endParaRPr>
        </a:p>
        <a:p>
          <a:endParaRPr lang="es-EC" sz="1500" dirty="0">
            <a:solidFill>
              <a:schemeClr val="tx1"/>
            </a:solidFill>
          </a:endParaRPr>
        </a:p>
        <a:p>
          <a:r>
            <a:rPr lang="es-EC" sz="1500" dirty="0">
              <a:solidFill>
                <a:schemeClr val="tx1"/>
              </a:solidFill>
            </a:rPr>
            <a:t>Elaborar el estudio de pertinencia para la creación del programa de Maestría</a:t>
          </a:r>
        </a:p>
      </dgm:t>
    </dgm:pt>
    <dgm:pt modelId="{D18CE772-A1B7-4EB2-866B-97AF899A807D}" type="parTrans" cxnId="{ED5ECF28-2C4B-4077-A5D1-DF032BF1993A}">
      <dgm:prSet/>
      <dgm:spPr/>
      <dgm:t>
        <a:bodyPr/>
        <a:lstStyle/>
        <a:p>
          <a:endParaRPr lang="es-EC" sz="1500"/>
        </a:p>
      </dgm:t>
    </dgm:pt>
    <dgm:pt modelId="{A28CE648-366C-4499-8F7C-7900F6CAC8ED}" type="sibTrans" cxnId="{ED5ECF28-2C4B-4077-A5D1-DF032BF1993A}">
      <dgm:prSet/>
      <dgm:spPr/>
      <dgm:t>
        <a:bodyPr/>
        <a:lstStyle/>
        <a:p>
          <a:endParaRPr lang="es-EC" sz="1500"/>
        </a:p>
      </dgm:t>
    </dgm:pt>
    <dgm:pt modelId="{5CB5047D-6258-43DA-B747-4791B1D23808}">
      <dgm:prSet phldrT="[Texto]" custT="1"/>
      <dgm:spPr/>
      <dgm:t>
        <a:bodyPr/>
        <a:lstStyle/>
        <a:p>
          <a:r>
            <a:rPr lang="es-EC" sz="1500" dirty="0">
              <a:solidFill>
                <a:schemeClr val="tx1"/>
              </a:solidFill>
            </a:rPr>
            <a:t>Desarrollar la organización curricular</a:t>
          </a:r>
        </a:p>
      </dgm:t>
    </dgm:pt>
    <dgm:pt modelId="{AE937CC1-7D4D-4408-846C-AB769E4C1821}" type="parTrans" cxnId="{317A9C31-B591-4A64-9088-DF60EE7F65AA}">
      <dgm:prSet/>
      <dgm:spPr/>
      <dgm:t>
        <a:bodyPr/>
        <a:lstStyle/>
        <a:p>
          <a:endParaRPr lang="es-EC" sz="1500"/>
        </a:p>
      </dgm:t>
    </dgm:pt>
    <dgm:pt modelId="{E7DF269C-84C9-4A5E-99B0-86C995686E1F}" type="sibTrans" cxnId="{317A9C31-B591-4A64-9088-DF60EE7F65AA}">
      <dgm:prSet/>
      <dgm:spPr/>
      <dgm:t>
        <a:bodyPr/>
        <a:lstStyle/>
        <a:p>
          <a:endParaRPr lang="es-EC" sz="1500"/>
        </a:p>
      </dgm:t>
    </dgm:pt>
    <dgm:pt modelId="{01917831-0268-4FAD-938E-4F1B8BDF6B82}">
      <dgm:prSet phldrT="[Texto]" custT="1"/>
      <dgm:spPr/>
      <dgm:t>
        <a:bodyPr/>
        <a:lstStyle/>
        <a:p>
          <a:r>
            <a:rPr lang="es-EC" sz="1500" dirty="0">
              <a:solidFill>
                <a:schemeClr val="tx1"/>
              </a:solidFill>
            </a:rPr>
            <a:t>Identificar costos y desarrollar la información financiera </a:t>
          </a:r>
        </a:p>
      </dgm:t>
    </dgm:pt>
    <dgm:pt modelId="{D2605C59-3B3E-4C3A-A28C-052383402985}" type="parTrans" cxnId="{97F6DE31-95FB-4E74-937D-F7CFFB4BB1DE}">
      <dgm:prSet/>
      <dgm:spPr/>
      <dgm:t>
        <a:bodyPr/>
        <a:lstStyle/>
        <a:p>
          <a:endParaRPr lang="es-EC" sz="1500"/>
        </a:p>
      </dgm:t>
    </dgm:pt>
    <dgm:pt modelId="{C7A24E6B-55DC-4675-9167-D3A6B4E1ED73}" type="sibTrans" cxnId="{97F6DE31-95FB-4E74-937D-F7CFFB4BB1DE}">
      <dgm:prSet/>
      <dgm:spPr/>
      <dgm:t>
        <a:bodyPr/>
        <a:lstStyle/>
        <a:p>
          <a:endParaRPr lang="es-EC" sz="1500"/>
        </a:p>
      </dgm:t>
    </dgm:pt>
    <dgm:pt modelId="{67ED7971-1F84-450C-AAB9-D5B432ABAD5D}" type="pres">
      <dgm:prSet presAssocID="{36E314AF-5D3F-4B26-BC7B-E3BA0FCFAE18}" presName="hierChild1" presStyleCnt="0">
        <dgm:presLayoutVars>
          <dgm:chPref val="1"/>
          <dgm:dir/>
          <dgm:animOne val="branch"/>
          <dgm:animLvl val="lvl"/>
          <dgm:resizeHandles/>
        </dgm:presLayoutVars>
      </dgm:prSet>
      <dgm:spPr/>
      <dgm:t>
        <a:bodyPr/>
        <a:lstStyle/>
        <a:p>
          <a:endParaRPr lang="es-EC"/>
        </a:p>
      </dgm:t>
    </dgm:pt>
    <dgm:pt modelId="{7262DECE-4A11-4A20-A451-82FBB87F2149}" type="pres">
      <dgm:prSet presAssocID="{BB6FE6DC-D5B4-4A46-88E2-F39F47E907BE}" presName="hierRoot1" presStyleCnt="0"/>
      <dgm:spPr/>
    </dgm:pt>
    <dgm:pt modelId="{EE33DE5A-2650-4F5F-B342-5AEAD7681712}" type="pres">
      <dgm:prSet presAssocID="{BB6FE6DC-D5B4-4A46-88E2-F39F47E907BE}" presName="composite" presStyleCnt="0"/>
      <dgm:spPr/>
    </dgm:pt>
    <dgm:pt modelId="{B7B6E6CE-D193-477D-8DFD-D4842DE168B2}" type="pres">
      <dgm:prSet presAssocID="{BB6FE6DC-D5B4-4A46-88E2-F39F47E907BE}" presName="background" presStyleLbl="node0" presStyleIdx="0" presStyleCnt="1"/>
      <dgm:spPr/>
    </dgm:pt>
    <dgm:pt modelId="{BE02610B-F63B-4799-814F-CF34729DAF98}" type="pres">
      <dgm:prSet presAssocID="{BB6FE6DC-D5B4-4A46-88E2-F39F47E907BE}" presName="text" presStyleLbl="fgAcc0" presStyleIdx="0" presStyleCnt="1" custScaleX="164967" custScaleY="114197" custLinFactNeighborX="3432" custLinFactNeighborY="-62151">
        <dgm:presLayoutVars>
          <dgm:chPref val="3"/>
        </dgm:presLayoutVars>
      </dgm:prSet>
      <dgm:spPr/>
      <dgm:t>
        <a:bodyPr/>
        <a:lstStyle/>
        <a:p>
          <a:endParaRPr lang="es-EC"/>
        </a:p>
      </dgm:t>
    </dgm:pt>
    <dgm:pt modelId="{4BC7CF3F-25A1-4A08-9E29-AD04666E90A4}" type="pres">
      <dgm:prSet presAssocID="{BB6FE6DC-D5B4-4A46-88E2-F39F47E907BE}" presName="hierChild2" presStyleCnt="0"/>
      <dgm:spPr/>
    </dgm:pt>
    <dgm:pt modelId="{D0F41E0C-850E-4590-B4AD-9A9C65AA7AD5}" type="pres">
      <dgm:prSet presAssocID="{5CE884F3-1864-4EDB-BDEE-1D6311ACCFC4}" presName="Name10" presStyleLbl="parChTrans1D2" presStyleIdx="0" presStyleCnt="2"/>
      <dgm:spPr/>
      <dgm:t>
        <a:bodyPr/>
        <a:lstStyle/>
        <a:p>
          <a:endParaRPr lang="es-EC"/>
        </a:p>
      </dgm:t>
    </dgm:pt>
    <dgm:pt modelId="{4E63AB66-D32C-4E17-B314-94FC39810150}" type="pres">
      <dgm:prSet presAssocID="{944CE262-776E-452C-B3E5-0022C82A18B1}" presName="hierRoot2" presStyleCnt="0"/>
      <dgm:spPr/>
    </dgm:pt>
    <dgm:pt modelId="{4FDA225A-97BE-4289-B2A5-F165091C24B3}" type="pres">
      <dgm:prSet presAssocID="{944CE262-776E-452C-B3E5-0022C82A18B1}" presName="composite2" presStyleCnt="0"/>
      <dgm:spPr/>
    </dgm:pt>
    <dgm:pt modelId="{71D680B0-F47C-483C-850D-FA656D1CBE97}" type="pres">
      <dgm:prSet presAssocID="{944CE262-776E-452C-B3E5-0022C82A18B1}" presName="background2" presStyleLbl="node2" presStyleIdx="0" presStyleCnt="2"/>
      <dgm:spPr/>
    </dgm:pt>
    <dgm:pt modelId="{7C03FEB5-BA4D-413E-84D7-1EB4A3BF21A5}" type="pres">
      <dgm:prSet presAssocID="{944CE262-776E-452C-B3E5-0022C82A18B1}" presName="text2" presStyleLbl="fgAcc2" presStyleIdx="0" presStyleCnt="2" custScaleX="164967" custScaleY="114197" custLinFactNeighborX="140" custLinFactNeighborY="-1351">
        <dgm:presLayoutVars>
          <dgm:chPref val="3"/>
        </dgm:presLayoutVars>
      </dgm:prSet>
      <dgm:spPr/>
      <dgm:t>
        <a:bodyPr/>
        <a:lstStyle/>
        <a:p>
          <a:endParaRPr lang="es-EC"/>
        </a:p>
      </dgm:t>
    </dgm:pt>
    <dgm:pt modelId="{E24B622A-96E3-4EE7-88EB-0994BE46A853}" type="pres">
      <dgm:prSet presAssocID="{944CE262-776E-452C-B3E5-0022C82A18B1}" presName="hierChild3" presStyleCnt="0"/>
      <dgm:spPr/>
    </dgm:pt>
    <dgm:pt modelId="{54E99C1B-9BAA-47B8-A54B-92E7DD96D7C3}" type="pres">
      <dgm:prSet presAssocID="{2969ED87-42D2-44E9-A06A-E807920ADF16}" presName="Name17" presStyleLbl="parChTrans1D3" presStyleIdx="0" presStyleCnt="7"/>
      <dgm:spPr/>
      <dgm:t>
        <a:bodyPr/>
        <a:lstStyle/>
        <a:p>
          <a:endParaRPr lang="es-EC"/>
        </a:p>
      </dgm:t>
    </dgm:pt>
    <dgm:pt modelId="{9BCB6829-E125-4C11-BA6D-BA428A3BF47E}" type="pres">
      <dgm:prSet presAssocID="{B1AAE686-7D4F-4F41-846F-39C3E3BCA94D}" presName="hierRoot3" presStyleCnt="0"/>
      <dgm:spPr/>
    </dgm:pt>
    <dgm:pt modelId="{5CE9EC19-A424-4073-8C11-0D2E098A1CB8}" type="pres">
      <dgm:prSet presAssocID="{B1AAE686-7D4F-4F41-846F-39C3E3BCA94D}" presName="composite3" presStyleCnt="0"/>
      <dgm:spPr/>
    </dgm:pt>
    <dgm:pt modelId="{C81D3133-7060-4AFD-A7A6-4666CF2C3162}" type="pres">
      <dgm:prSet presAssocID="{B1AAE686-7D4F-4F41-846F-39C3E3BCA94D}" presName="background3" presStyleLbl="node3" presStyleIdx="0" presStyleCnt="7"/>
      <dgm:spPr/>
    </dgm:pt>
    <dgm:pt modelId="{FDF4192D-9119-4435-9AC0-4F3758458F28}" type="pres">
      <dgm:prSet presAssocID="{B1AAE686-7D4F-4F41-846F-39C3E3BCA94D}" presName="text3" presStyleLbl="fgAcc3" presStyleIdx="0" presStyleCnt="7" custScaleX="167520" custScaleY="626101">
        <dgm:presLayoutVars>
          <dgm:chPref val="3"/>
        </dgm:presLayoutVars>
      </dgm:prSet>
      <dgm:spPr/>
      <dgm:t>
        <a:bodyPr/>
        <a:lstStyle/>
        <a:p>
          <a:endParaRPr lang="es-EC"/>
        </a:p>
      </dgm:t>
    </dgm:pt>
    <dgm:pt modelId="{C6DCBBD6-BA46-4AD0-A68B-B105F674ABFB}" type="pres">
      <dgm:prSet presAssocID="{B1AAE686-7D4F-4F41-846F-39C3E3BCA94D}" presName="hierChild4" presStyleCnt="0"/>
      <dgm:spPr/>
    </dgm:pt>
    <dgm:pt modelId="{92948BFA-2357-4CF3-B6D0-4B3A2F9A2F44}" type="pres">
      <dgm:prSet presAssocID="{2A7A8CE3-D7EB-4AA8-BED0-8ACB8F6D2701}" presName="Name10" presStyleLbl="parChTrans1D2" presStyleIdx="1" presStyleCnt="2"/>
      <dgm:spPr/>
      <dgm:t>
        <a:bodyPr/>
        <a:lstStyle/>
        <a:p>
          <a:endParaRPr lang="es-EC"/>
        </a:p>
      </dgm:t>
    </dgm:pt>
    <dgm:pt modelId="{291C8EE9-4FE5-4006-B2EA-7041C3108F23}" type="pres">
      <dgm:prSet presAssocID="{E7C424F1-45E6-4F9B-82F9-B117361BCE2A}" presName="hierRoot2" presStyleCnt="0"/>
      <dgm:spPr/>
    </dgm:pt>
    <dgm:pt modelId="{0D1CA40F-8222-4334-879E-18CCCE128ED4}" type="pres">
      <dgm:prSet presAssocID="{E7C424F1-45E6-4F9B-82F9-B117361BCE2A}" presName="composite2" presStyleCnt="0"/>
      <dgm:spPr/>
    </dgm:pt>
    <dgm:pt modelId="{8DC0FF31-D6EA-4AB7-934A-79FBFE1429B9}" type="pres">
      <dgm:prSet presAssocID="{E7C424F1-45E6-4F9B-82F9-B117361BCE2A}" presName="background2" presStyleLbl="node2" presStyleIdx="1" presStyleCnt="2"/>
      <dgm:spPr/>
    </dgm:pt>
    <dgm:pt modelId="{7CD23E12-FCF3-4D18-B260-917BFFD69FA7}" type="pres">
      <dgm:prSet presAssocID="{E7C424F1-45E6-4F9B-82F9-B117361BCE2A}" presName="text2" presStyleLbl="fgAcc2" presStyleIdx="1" presStyleCnt="2" custScaleX="164967" custScaleY="114197" custLinFactNeighborX="140" custLinFactNeighborY="-1351">
        <dgm:presLayoutVars>
          <dgm:chPref val="3"/>
        </dgm:presLayoutVars>
      </dgm:prSet>
      <dgm:spPr/>
      <dgm:t>
        <a:bodyPr/>
        <a:lstStyle/>
        <a:p>
          <a:endParaRPr lang="es-EC"/>
        </a:p>
      </dgm:t>
    </dgm:pt>
    <dgm:pt modelId="{8DE9029F-39A8-4E7D-AA57-632E5DA9791A}" type="pres">
      <dgm:prSet presAssocID="{E7C424F1-45E6-4F9B-82F9-B117361BCE2A}" presName="hierChild3" presStyleCnt="0"/>
      <dgm:spPr/>
    </dgm:pt>
    <dgm:pt modelId="{32DC7E0D-9D54-4C58-BEE2-55153D5F94D5}" type="pres">
      <dgm:prSet presAssocID="{B049D161-D584-4A14-82C8-A76A2E1B3B38}" presName="Name17" presStyleLbl="parChTrans1D3" presStyleIdx="1" presStyleCnt="7"/>
      <dgm:spPr/>
      <dgm:t>
        <a:bodyPr/>
        <a:lstStyle/>
        <a:p>
          <a:endParaRPr lang="es-EC"/>
        </a:p>
      </dgm:t>
    </dgm:pt>
    <dgm:pt modelId="{64E26DBE-0474-4BAA-8953-C01AAC3847D4}" type="pres">
      <dgm:prSet presAssocID="{3CACB59C-4598-4AE2-BC81-3AA655F7AD20}" presName="hierRoot3" presStyleCnt="0"/>
      <dgm:spPr/>
    </dgm:pt>
    <dgm:pt modelId="{4C0126A2-C11A-40ED-B8A9-85AFC369D3B0}" type="pres">
      <dgm:prSet presAssocID="{3CACB59C-4598-4AE2-BC81-3AA655F7AD20}" presName="composite3" presStyleCnt="0"/>
      <dgm:spPr/>
    </dgm:pt>
    <dgm:pt modelId="{4F8F4DCB-4FD6-4383-B292-1C890F9E6FD6}" type="pres">
      <dgm:prSet presAssocID="{3CACB59C-4598-4AE2-BC81-3AA655F7AD20}" presName="background3" presStyleLbl="node3" presStyleIdx="1" presStyleCnt="7"/>
      <dgm:spPr/>
    </dgm:pt>
    <dgm:pt modelId="{BF995936-2CB9-4CDC-932D-9938CEDD5FCB}" type="pres">
      <dgm:prSet presAssocID="{3CACB59C-4598-4AE2-BC81-3AA655F7AD20}" presName="text3" presStyleLbl="fgAcc3" presStyleIdx="1" presStyleCnt="7" custScaleX="169382" custScaleY="451897">
        <dgm:presLayoutVars>
          <dgm:chPref val="3"/>
        </dgm:presLayoutVars>
      </dgm:prSet>
      <dgm:spPr/>
      <dgm:t>
        <a:bodyPr/>
        <a:lstStyle/>
        <a:p>
          <a:endParaRPr lang="es-EC"/>
        </a:p>
      </dgm:t>
    </dgm:pt>
    <dgm:pt modelId="{F7C6F3A1-06C1-446C-8B97-516569FFCBAA}" type="pres">
      <dgm:prSet presAssocID="{3CACB59C-4598-4AE2-BC81-3AA655F7AD20}" presName="hierChild4" presStyleCnt="0"/>
      <dgm:spPr/>
    </dgm:pt>
    <dgm:pt modelId="{3EA8A974-F146-4EC9-827F-97710E7D64EB}" type="pres">
      <dgm:prSet presAssocID="{DAE8CB62-DACB-4CEB-95E1-BE210BE374D8}" presName="Name17" presStyleLbl="parChTrans1D3" presStyleIdx="2" presStyleCnt="7"/>
      <dgm:spPr/>
      <dgm:t>
        <a:bodyPr/>
        <a:lstStyle/>
        <a:p>
          <a:endParaRPr lang="es-EC"/>
        </a:p>
      </dgm:t>
    </dgm:pt>
    <dgm:pt modelId="{C6497463-87F2-4F9B-A5FF-58E18AB0574F}" type="pres">
      <dgm:prSet presAssocID="{8D3BF09B-C1CC-4839-9F7B-76E355AEAD4D}" presName="hierRoot3" presStyleCnt="0"/>
      <dgm:spPr/>
    </dgm:pt>
    <dgm:pt modelId="{C904EAA3-A58B-46C3-9E00-622B202F3BCC}" type="pres">
      <dgm:prSet presAssocID="{8D3BF09B-C1CC-4839-9F7B-76E355AEAD4D}" presName="composite3" presStyleCnt="0"/>
      <dgm:spPr/>
    </dgm:pt>
    <dgm:pt modelId="{B4BD1804-559B-4B41-99BA-A9FBC348F323}" type="pres">
      <dgm:prSet presAssocID="{8D3BF09B-C1CC-4839-9F7B-76E355AEAD4D}" presName="background3" presStyleLbl="node3" presStyleIdx="2" presStyleCnt="7"/>
      <dgm:spPr/>
    </dgm:pt>
    <dgm:pt modelId="{605C7580-BDD0-4FAB-B013-9DEDB486E35A}" type="pres">
      <dgm:prSet presAssocID="{8D3BF09B-C1CC-4839-9F7B-76E355AEAD4D}" presName="text3" presStyleLbl="fgAcc3" presStyleIdx="2" presStyleCnt="7" custScaleX="183368" custScaleY="533571">
        <dgm:presLayoutVars>
          <dgm:chPref val="3"/>
        </dgm:presLayoutVars>
      </dgm:prSet>
      <dgm:spPr/>
      <dgm:t>
        <a:bodyPr/>
        <a:lstStyle/>
        <a:p>
          <a:endParaRPr lang="es-EC"/>
        </a:p>
      </dgm:t>
    </dgm:pt>
    <dgm:pt modelId="{9CFAEBC0-A58F-4E7B-95D7-5AF88E92E014}" type="pres">
      <dgm:prSet presAssocID="{8D3BF09B-C1CC-4839-9F7B-76E355AEAD4D}" presName="hierChild4" presStyleCnt="0"/>
      <dgm:spPr/>
    </dgm:pt>
    <dgm:pt modelId="{0934BB8D-7BC4-4471-812A-02B01368032B}" type="pres">
      <dgm:prSet presAssocID="{CE7DDC12-6111-4F65-AE98-667B32ABE472}" presName="Name17" presStyleLbl="parChTrans1D3" presStyleIdx="3" presStyleCnt="7"/>
      <dgm:spPr/>
      <dgm:t>
        <a:bodyPr/>
        <a:lstStyle/>
        <a:p>
          <a:endParaRPr lang="es-EC"/>
        </a:p>
      </dgm:t>
    </dgm:pt>
    <dgm:pt modelId="{063037A1-2C4B-4739-BDDF-E3B7E94DDBAE}" type="pres">
      <dgm:prSet presAssocID="{5AFC9433-93F7-4338-9CD0-6E694D07CD07}" presName="hierRoot3" presStyleCnt="0"/>
      <dgm:spPr/>
    </dgm:pt>
    <dgm:pt modelId="{97F9BB0B-DDF4-4D5E-BB87-531AA97A15E1}" type="pres">
      <dgm:prSet presAssocID="{5AFC9433-93F7-4338-9CD0-6E694D07CD07}" presName="composite3" presStyleCnt="0"/>
      <dgm:spPr/>
    </dgm:pt>
    <dgm:pt modelId="{1B3250AC-9D20-4911-98AA-805E90ACED54}" type="pres">
      <dgm:prSet presAssocID="{5AFC9433-93F7-4338-9CD0-6E694D07CD07}" presName="background3" presStyleLbl="node3" presStyleIdx="3" presStyleCnt="7"/>
      <dgm:spPr/>
    </dgm:pt>
    <dgm:pt modelId="{37B17D6D-CF2E-49B3-94A6-4E63F817BB4C}" type="pres">
      <dgm:prSet presAssocID="{5AFC9433-93F7-4338-9CD0-6E694D07CD07}" presName="text3" presStyleLbl="fgAcc3" presStyleIdx="3" presStyleCnt="7" custScaleX="169038" custScaleY="445696">
        <dgm:presLayoutVars>
          <dgm:chPref val="3"/>
        </dgm:presLayoutVars>
      </dgm:prSet>
      <dgm:spPr/>
      <dgm:t>
        <a:bodyPr/>
        <a:lstStyle/>
        <a:p>
          <a:endParaRPr lang="es-EC"/>
        </a:p>
      </dgm:t>
    </dgm:pt>
    <dgm:pt modelId="{9F9FEA3F-6A07-433A-87CC-32E324FE69C6}" type="pres">
      <dgm:prSet presAssocID="{5AFC9433-93F7-4338-9CD0-6E694D07CD07}" presName="hierChild4" presStyleCnt="0"/>
      <dgm:spPr/>
    </dgm:pt>
    <dgm:pt modelId="{47DA7243-7047-4C5B-9A61-38F46D506711}" type="pres">
      <dgm:prSet presAssocID="{D18CE772-A1B7-4EB2-866B-97AF899A807D}" presName="Name17" presStyleLbl="parChTrans1D3" presStyleIdx="4" presStyleCnt="7"/>
      <dgm:spPr/>
      <dgm:t>
        <a:bodyPr/>
        <a:lstStyle/>
        <a:p>
          <a:endParaRPr lang="es-EC"/>
        </a:p>
      </dgm:t>
    </dgm:pt>
    <dgm:pt modelId="{6096B0B9-D164-41B8-838C-2B0BFD5D6FD1}" type="pres">
      <dgm:prSet presAssocID="{20DC56F7-7DF3-4C60-BA9B-2899A41A88A4}" presName="hierRoot3" presStyleCnt="0"/>
      <dgm:spPr/>
    </dgm:pt>
    <dgm:pt modelId="{D8230B47-C5B6-477D-9169-C0D2047CE81C}" type="pres">
      <dgm:prSet presAssocID="{20DC56F7-7DF3-4C60-BA9B-2899A41A88A4}" presName="composite3" presStyleCnt="0"/>
      <dgm:spPr/>
    </dgm:pt>
    <dgm:pt modelId="{359C07BA-1389-4A19-B3C8-D6874FDEAAFC}" type="pres">
      <dgm:prSet presAssocID="{20DC56F7-7DF3-4C60-BA9B-2899A41A88A4}" presName="background3" presStyleLbl="node3" presStyleIdx="4" presStyleCnt="7"/>
      <dgm:spPr/>
    </dgm:pt>
    <dgm:pt modelId="{65F3B027-F6A5-4C6E-BEF1-7220037DA07F}" type="pres">
      <dgm:prSet presAssocID="{20DC56F7-7DF3-4C60-BA9B-2899A41A88A4}" presName="text3" presStyleLbl="fgAcc3" presStyleIdx="4" presStyleCnt="7" custScaleX="149136" custScaleY="445696">
        <dgm:presLayoutVars>
          <dgm:chPref val="3"/>
        </dgm:presLayoutVars>
      </dgm:prSet>
      <dgm:spPr/>
      <dgm:t>
        <a:bodyPr/>
        <a:lstStyle/>
        <a:p>
          <a:endParaRPr lang="es-EC"/>
        </a:p>
      </dgm:t>
    </dgm:pt>
    <dgm:pt modelId="{168A3CC0-D028-4C32-994F-AB83CE1F422F}" type="pres">
      <dgm:prSet presAssocID="{20DC56F7-7DF3-4C60-BA9B-2899A41A88A4}" presName="hierChild4" presStyleCnt="0"/>
      <dgm:spPr/>
    </dgm:pt>
    <dgm:pt modelId="{D5356EF9-0C49-41FC-B7BE-718522ADF21D}" type="pres">
      <dgm:prSet presAssocID="{AE937CC1-7D4D-4408-846C-AB769E4C1821}" presName="Name17" presStyleLbl="parChTrans1D3" presStyleIdx="5" presStyleCnt="7"/>
      <dgm:spPr/>
      <dgm:t>
        <a:bodyPr/>
        <a:lstStyle/>
        <a:p>
          <a:endParaRPr lang="es-EC"/>
        </a:p>
      </dgm:t>
    </dgm:pt>
    <dgm:pt modelId="{34910419-1AA1-4B6B-AAD1-30E66B4B00DF}" type="pres">
      <dgm:prSet presAssocID="{5CB5047D-6258-43DA-B747-4791B1D23808}" presName="hierRoot3" presStyleCnt="0"/>
      <dgm:spPr/>
    </dgm:pt>
    <dgm:pt modelId="{A751532D-11AF-44DA-99C8-6FF8BF096A71}" type="pres">
      <dgm:prSet presAssocID="{5CB5047D-6258-43DA-B747-4791B1D23808}" presName="composite3" presStyleCnt="0"/>
      <dgm:spPr/>
    </dgm:pt>
    <dgm:pt modelId="{4E8C325F-B053-4BAF-865A-9ACE7D5461F6}" type="pres">
      <dgm:prSet presAssocID="{5CB5047D-6258-43DA-B747-4791B1D23808}" presName="background3" presStyleLbl="node3" presStyleIdx="5" presStyleCnt="7"/>
      <dgm:spPr/>
    </dgm:pt>
    <dgm:pt modelId="{03781889-6363-4F0D-B405-7EC36D656155}" type="pres">
      <dgm:prSet presAssocID="{5CB5047D-6258-43DA-B747-4791B1D23808}" presName="text3" presStyleLbl="fgAcc3" presStyleIdx="5" presStyleCnt="7" custScaleX="165680" custScaleY="445696">
        <dgm:presLayoutVars>
          <dgm:chPref val="3"/>
        </dgm:presLayoutVars>
      </dgm:prSet>
      <dgm:spPr/>
      <dgm:t>
        <a:bodyPr/>
        <a:lstStyle/>
        <a:p>
          <a:endParaRPr lang="es-EC"/>
        </a:p>
      </dgm:t>
    </dgm:pt>
    <dgm:pt modelId="{FB72811F-AC32-48B1-8993-6B0A746BEB3F}" type="pres">
      <dgm:prSet presAssocID="{5CB5047D-6258-43DA-B747-4791B1D23808}" presName="hierChild4" presStyleCnt="0"/>
      <dgm:spPr/>
    </dgm:pt>
    <dgm:pt modelId="{F5C2D22E-C17A-40A4-B3C0-D463873AFC35}" type="pres">
      <dgm:prSet presAssocID="{D2605C59-3B3E-4C3A-A28C-052383402985}" presName="Name17" presStyleLbl="parChTrans1D3" presStyleIdx="6" presStyleCnt="7"/>
      <dgm:spPr/>
      <dgm:t>
        <a:bodyPr/>
        <a:lstStyle/>
        <a:p>
          <a:endParaRPr lang="es-EC"/>
        </a:p>
      </dgm:t>
    </dgm:pt>
    <dgm:pt modelId="{ECBB13E8-8657-481E-924F-0284A2C41657}" type="pres">
      <dgm:prSet presAssocID="{01917831-0268-4FAD-938E-4F1B8BDF6B82}" presName="hierRoot3" presStyleCnt="0"/>
      <dgm:spPr/>
    </dgm:pt>
    <dgm:pt modelId="{C0FD0044-934C-4DF9-8661-8DEEA31757E9}" type="pres">
      <dgm:prSet presAssocID="{01917831-0268-4FAD-938E-4F1B8BDF6B82}" presName="composite3" presStyleCnt="0"/>
      <dgm:spPr/>
    </dgm:pt>
    <dgm:pt modelId="{3E238E3B-B0DB-48A5-A73D-AA7C938D64A3}" type="pres">
      <dgm:prSet presAssocID="{01917831-0268-4FAD-938E-4F1B8BDF6B82}" presName="background3" presStyleLbl="node3" presStyleIdx="6" presStyleCnt="7"/>
      <dgm:spPr/>
    </dgm:pt>
    <dgm:pt modelId="{338C22F2-264B-452E-BA5A-D1B3710AB1B8}" type="pres">
      <dgm:prSet presAssocID="{01917831-0268-4FAD-938E-4F1B8BDF6B82}" presName="text3" presStyleLbl="fgAcc3" presStyleIdx="6" presStyleCnt="7" custScaleX="149136" custScaleY="445696">
        <dgm:presLayoutVars>
          <dgm:chPref val="3"/>
        </dgm:presLayoutVars>
      </dgm:prSet>
      <dgm:spPr/>
      <dgm:t>
        <a:bodyPr/>
        <a:lstStyle/>
        <a:p>
          <a:endParaRPr lang="es-EC"/>
        </a:p>
      </dgm:t>
    </dgm:pt>
    <dgm:pt modelId="{E45377FF-6B68-4929-B73E-F36AF3DB2150}" type="pres">
      <dgm:prSet presAssocID="{01917831-0268-4FAD-938E-4F1B8BDF6B82}" presName="hierChild4" presStyleCnt="0"/>
      <dgm:spPr/>
    </dgm:pt>
  </dgm:ptLst>
  <dgm:cxnLst>
    <dgm:cxn modelId="{B26820B7-DBBF-4F8F-80D0-BED2587BE647}" type="presOf" srcId="{B1AAE686-7D4F-4F41-846F-39C3E3BCA94D}" destId="{FDF4192D-9119-4435-9AC0-4F3758458F28}" srcOrd="0" destOrd="0" presId="urn:microsoft.com/office/officeart/2005/8/layout/hierarchy1"/>
    <dgm:cxn modelId="{A661739F-BB78-4981-8FC8-1754369C7B53}" srcId="{BB6FE6DC-D5B4-4A46-88E2-F39F47E907BE}" destId="{944CE262-776E-452C-B3E5-0022C82A18B1}" srcOrd="0" destOrd="0" parTransId="{5CE884F3-1864-4EDB-BDEE-1D6311ACCFC4}" sibTransId="{34B8F882-855B-4A88-981E-722DA3AB5727}"/>
    <dgm:cxn modelId="{95D3CFD5-8CC3-4CD0-B18B-05F9A26E3C61}" type="presOf" srcId="{5CB5047D-6258-43DA-B747-4791B1D23808}" destId="{03781889-6363-4F0D-B405-7EC36D656155}" srcOrd="0" destOrd="0" presId="urn:microsoft.com/office/officeart/2005/8/layout/hierarchy1"/>
    <dgm:cxn modelId="{5E7D2AE8-ABB6-45CC-ADC9-9AF665B00403}" type="presOf" srcId="{3CACB59C-4598-4AE2-BC81-3AA655F7AD20}" destId="{BF995936-2CB9-4CDC-932D-9938CEDD5FCB}" srcOrd="0" destOrd="0" presId="urn:microsoft.com/office/officeart/2005/8/layout/hierarchy1"/>
    <dgm:cxn modelId="{317A9C31-B591-4A64-9088-DF60EE7F65AA}" srcId="{E7C424F1-45E6-4F9B-82F9-B117361BCE2A}" destId="{5CB5047D-6258-43DA-B747-4791B1D23808}" srcOrd="4" destOrd="0" parTransId="{AE937CC1-7D4D-4408-846C-AB769E4C1821}" sibTransId="{E7DF269C-84C9-4A5E-99B0-86C995686E1F}"/>
    <dgm:cxn modelId="{7A44216F-E07B-4DA1-B518-974804DA94B9}" srcId="{944CE262-776E-452C-B3E5-0022C82A18B1}" destId="{B1AAE686-7D4F-4F41-846F-39C3E3BCA94D}" srcOrd="0" destOrd="0" parTransId="{2969ED87-42D2-44E9-A06A-E807920ADF16}" sibTransId="{80FB1306-D435-4580-859C-126C1DCECBF2}"/>
    <dgm:cxn modelId="{5B61C0F5-C2C1-4DD9-BC7C-66724B2C0C26}" type="presOf" srcId="{5AFC9433-93F7-4338-9CD0-6E694D07CD07}" destId="{37B17D6D-CF2E-49B3-94A6-4E63F817BB4C}" srcOrd="0" destOrd="0" presId="urn:microsoft.com/office/officeart/2005/8/layout/hierarchy1"/>
    <dgm:cxn modelId="{250F3274-E33F-4F7E-98C1-CDC142FF8B76}" type="presOf" srcId="{01917831-0268-4FAD-938E-4F1B8BDF6B82}" destId="{338C22F2-264B-452E-BA5A-D1B3710AB1B8}" srcOrd="0" destOrd="0" presId="urn:microsoft.com/office/officeart/2005/8/layout/hierarchy1"/>
    <dgm:cxn modelId="{EA13DDDA-9675-4F64-91BB-00AA19A318F6}" type="presOf" srcId="{20DC56F7-7DF3-4C60-BA9B-2899A41A88A4}" destId="{65F3B027-F6A5-4C6E-BEF1-7220037DA07F}" srcOrd="0" destOrd="0" presId="urn:microsoft.com/office/officeart/2005/8/layout/hierarchy1"/>
    <dgm:cxn modelId="{97F6DE31-95FB-4E74-937D-F7CFFB4BB1DE}" srcId="{E7C424F1-45E6-4F9B-82F9-B117361BCE2A}" destId="{01917831-0268-4FAD-938E-4F1B8BDF6B82}" srcOrd="5" destOrd="0" parTransId="{D2605C59-3B3E-4C3A-A28C-052383402985}" sibTransId="{C7A24E6B-55DC-4675-9167-D3A6B4E1ED73}"/>
    <dgm:cxn modelId="{789251E7-FD80-4487-9F8F-BE13427C4DFE}" type="presOf" srcId="{5CE884F3-1864-4EDB-BDEE-1D6311ACCFC4}" destId="{D0F41E0C-850E-4590-B4AD-9A9C65AA7AD5}" srcOrd="0" destOrd="0" presId="urn:microsoft.com/office/officeart/2005/8/layout/hierarchy1"/>
    <dgm:cxn modelId="{6F4C71FA-29D9-4C66-82FE-CA08EBD261A2}" type="presOf" srcId="{8D3BF09B-C1CC-4839-9F7B-76E355AEAD4D}" destId="{605C7580-BDD0-4FAB-B013-9DEDB486E35A}" srcOrd="0" destOrd="0" presId="urn:microsoft.com/office/officeart/2005/8/layout/hierarchy1"/>
    <dgm:cxn modelId="{B1C82A5D-61C7-4B59-B80B-C434EE5CE7BA}" type="presOf" srcId="{BB6FE6DC-D5B4-4A46-88E2-F39F47E907BE}" destId="{BE02610B-F63B-4799-814F-CF34729DAF98}" srcOrd="0" destOrd="0" presId="urn:microsoft.com/office/officeart/2005/8/layout/hierarchy1"/>
    <dgm:cxn modelId="{541663F4-C506-4A80-B94E-32BC5656BA5E}" srcId="{BB6FE6DC-D5B4-4A46-88E2-F39F47E907BE}" destId="{E7C424F1-45E6-4F9B-82F9-B117361BCE2A}" srcOrd="1" destOrd="0" parTransId="{2A7A8CE3-D7EB-4AA8-BED0-8ACB8F6D2701}" sibTransId="{3A7A390B-53CF-4796-B773-342E4487AF24}"/>
    <dgm:cxn modelId="{EE907114-6DEC-4E3C-A964-993718B4C74B}" srcId="{36E314AF-5D3F-4B26-BC7B-E3BA0FCFAE18}" destId="{BB6FE6DC-D5B4-4A46-88E2-F39F47E907BE}" srcOrd="0" destOrd="0" parTransId="{2AE4440D-E015-4A54-BC46-B62B6130D501}" sibTransId="{CE8450B3-E955-452C-850A-8CEA72635E15}"/>
    <dgm:cxn modelId="{8C395EF2-3413-4291-9506-203986423B85}" type="presOf" srcId="{D18CE772-A1B7-4EB2-866B-97AF899A807D}" destId="{47DA7243-7047-4C5B-9A61-38F46D506711}" srcOrd="0" destOrd="0" presId="urn:microsoft.com/office/officeart/2005/8/layout/hierarchy1"/>
    <dgm:cxn modelId="{B813BC52-B169-4AD2-829C-A9A91ABD7B50}" type="presOf" srcId="{2A7A8CE3-D7EB-4AA8-BED0-8ACB8F6D2701}" destId="{92948BFA-2357-4CF3-B6D0-4B3A2F9A2F44}" srcOrd="0" destOrd="0" presId="urn:microsoft.com/office/officeart/2005/8/layout/hierarchy1"/>
    <dgm:cxn modelId="{25FC29B7-B1B7-4508-9F2D-21F24169D769}" type="presOf" srcId="{AE937CC1-7D4D-4408-846C-AB769E4C1821}" destId="{D5356EF9-0C49-41FC-B7BE-718522ADF21D}" srcOrd="0" destOrd="0" presId="urn:microsoft.com/office/officeart/2005/8/layout/hierarchy1"/>
    <dgm:cxn modelId="{9F1DB92A-D815-422A-872D-D4D96B42B7FB}" srcId="{E7C424F1-45E6-4F9B-82F9-B117361BCE2A}" destId="{8D3BF09B-C1CC-4839-9F7B-76E355AEAD4D}" srcOrd="1" destOrd="0" parTransId="{DAE8CB62-DACB-4CEB-95E1-BE210BE374D8}" sibTransId="{3D6B09CA-8860-4C71-B65B-481EADFD783C}"/>
    <dgm:cxn modelId="{E7ACA302-DE3A-473F-8F89-27ABBE1E0994}" srcId="{E7C424F1-45E6-4F9B-82F9-B117361BCE2A}" destId="{5AFC9433-93F7-4338-9CD0-6E694D07CD07}" srcOrd="2" destOrd="0" parTransId="{CE7DDC12-6111-4F65-AE98-667B32ABE472}" sibTransId="{C82BF474-4BCE-4730-8051-AD0041FE79AB}"/>
    <dgm:cxn modelId="{DF4EE871-4F2E-4660-87EE-A01894748BA2}" type="presOf" srcId="{2969ED87-42D2-44E9-A06A-E807920ADF16}" destId="{54E99C1B-9BAA-47B8-A54B-92E7DD96D7C3}" srcOrd="0" destOrd="0" presId="urn:microsoft.com/office/officeart/2005/8/layout/hierarchy1"/>
    <dgm:cxn modelId="{AF250772-0408-4D32-8D69-1FBB9ABE719B}" type="presOf" srcId="{D2605C59-3B3E-4C3A-A28C-052383402985}" destId="{F5C2D22E-C17A-40A4-B3C0-D463873AFC35}" srcOrd="0" destOrd="0" presId="urn:microsoft.com/office/officeart/2005/8/layout/hierarchy1"/>
    <dgm:cxn modelId="{ED5ECF28-2C4B-4077-A5D1-DF032BF1993A}" srcId="{E7C424F1-45E6-4F9B-82F9-B117361BCE2A}" destId="{20DC56F7-7DF3-4C60-BA9B-2899A41A88A4}" srcOrd="3" destOrd="0" parTransId="{D18CE772-A1B7-4EB2-866B-97AF899A807D}" sibTransId="{A28CE648-366C-4499-8F7C-7900F6CAC8ED}"/>
    <dgm:cxn modelId="{F6528E6D-D44D-4227-A98F-E12D04464007}" type="presOf" srcId="{E7C424F1-45E6-4F9B-82F9-B117361BCE2A}" destId="{7CD23E12-FCF3-4D18-B260-917BFFD69FA7}" srcOrd="0" destOrd="0" presId="urn:microsoft.com/office/officeart/2005/8/layout/hierarchy1"/>
    <dgm:cxn modelId="{3DA67C28-6AB8-4884-B738-D3558FA5B3A5}" type="presOf" srcId="{36E314AF-5D3F-4B26-BC7B-E3BA0FCFAE18}" destId="{67ED7971-1F84-450C-AAB9-D5B432ABAD5D}" srcOrd="0" destOrd="0" presId="urn:microsoft.com/office/officeart/2005/8/layout/hierarchy1"/>
    <dgm:cxn modelId="{E4AFF4EE-06AE-4394-8DD4-B98191D62F38}" type="presOf" srcId="{CE7DDC12-6111-4F65-AE98-667B32ABE472}" destId="{0934BB8D-7BC4-4471-812A-02B01368032B}" srcOrd="0" destOrd="0" presId="urn:microsoft.com/office/officeart/2005/8/layout/hierarchy1"/>
    <dgm:cxn modelId="{850F02DF-7D52-4CE2-AC9B-E1D8E2D8CD49}" type="presOf" srcId="{DAE8CB62-DACB-4CEB-95E1-BE210BE374D8}" destId="{3EA8A974-F146-4EC9-827F-97710E7D64EB}" srcOrd="0" destOrd="0" presId="urn:microsoft.com/office/officeart/2005/8/layout/hierarchy1"/>
    <dgm:cxn modelId="{F1CE8532-8FCB-4C99-899A-9A3617DABE05}" type="presOf" srcId="{944CE262-776E-452C-B3E5-0022C82A18B1}" destId="{7C03FEB5-BA4D-413E-84D7-1EB4A3BF21A5}" srcOrd="0" destOrd="0" presId="urn:microsoft.com/office/officeart/2005/8/layout/hierarchy1"/>
    <dgm:cxn modelId="{27219F99-1163-4BDC-ADC0-0BA9937DFCBE}" type="presOf" srcId="{B049D161-D584-4A14-82C8-A76A2E1B3B38}" destId="{32DC7E0D-9D54-4C58-BEE2-55153D5F94D5}" srcOrd="0" destOrd="0" presId="urn:microsoft.com/office/officeart/2005/8/layout/hierarchy1"/>
    <dgm:cxn modelId="{7C6AEC5B-53B2-428A-9AB2-5B7BC4D4A8FF}" srcId="{E7C424F1-45E6-4F9B-82F9-B117361BCE2A}" destId="{3CACB59C-4598-4AE2-BC81-3AA655F7AD20}" srcOrd="0" destOrd="0" parTransId="{B049D161-D584-4A14-82C8-A76A2E1B3B38}" sibTransId="{5F495E3C-3309-4847-A1D8-A24551853803}"/>
    <dgm:cxn modelId="{1E41F796-F4F9-486A-B1B3-55E0A5EB318D}" type="presParOf" srcId="{67ED7971-1F84-450C-AAB9-D5B432ABAD5D}" destId="{7262DECE-4A11-4A20-A451-82FBB87F2149}" srcOrd="0" destOrd="0" presId="urn:microsoft.com/office/officeart/2005/8/layout/hierarchy1"/>
    <dgm:cxn modelId="{787200F6-F2A2-4636-B27C-B50E535D1B79}" type="presParOf" srcId="{7262DECE-4A11-4A20-A451-82FBB87F2149}" destId="{EE33DE5A-2650-4F5F-B342-5AEAD7681712}" srcOrd="0" destOrd="0" presId="urn:microsoft.com/office/officeart/2005/8/layout/hierarchy1"/>
    <dgm:cxn modelId="{5E5B5FAA-A7E3-4650-9BFA-0CEAC9E3763E}" type="presParOf" srcId="{EE33DE5A-2650-4F5F-B342-5AEAD7681712}" destId="{B7B6E6CE-D193-477D-8DFD-D4842DE168B2}" srcOrd="0" destOrd="0" presId="urn:microsoft.com/office/officeart/2005/8/layout/hierarchy1"/>
    <dgm:cxn modelId="{5A74E46C-BD83-4803-BB63-A0FB0BDC1B6D}" type="presParOf" srcId="{EE33DE5A-2650-4F5F-B342-5AEAD7681712}" destId="{BE02610B-F63B-4799-814F-CF34729DAF98}" srcOrd="1" destOrd="0" presId="urn:microsoft.com/office/officeart/2005/8/layout/hierarchy1"/>
    <dgm:cxn modelId="{51283CEE-A34F-4312-83B2-6B800B14D63E}" type="presParOf" srcId="{7262DECE-4A11-4A20-A451-82FBB87F2149}" destId="{4BC7CF3F-25A1-4A08-9E29-AD04666E90A4}" srcOrd="1" destOrd="0" presId="urn:microsoft.com/office/officeart/2005/8/layout/hierarchy1"/>
    <dgm:cxn modelId="{AA406EC9-3350-461A-B6F4-AA0F15E43D5E}" type="presParOf" srcId="{4BC7CF3F-25A1-4A08-9E29-AD04666E90A4}" destId="{D0F41E0C-850E-4590-B4AD-9A9C65AA7AD5}" srcOrd="0" destOrd="0" presId="urn:microsoft.com/office/officeart/2005/8/layout/hierarchy1"/>
    <dgm:cxn modelId="{C4145EAC-9FC9-4D9E-9A83-D16932C8C902}" type="presParOf" srcId="{4BC7CF3F-25A1-4A08-9E29-AD04666E90A4}" destId="{4E63AB66-D32C-4E17-B314-94FC39810150}" srcOrd="1" destOrd="0" presId="urn:microsoft.com/office/officeart/2005/8/layout/hierarchy1"/>
    <dgm:cxn modelId="{87BB6B8A-8EA4-4DF5-A8CA-C94116B4BA91}" type="presParOf" srcId="{4E63AB66-D32C-4E17-B314-94FC39810150}" destId="{4FDA225A-97BE-4289-B2A5-F165091C24B3}" srcOrd="0" destOrd="0" presId="urn:microsoft.com/office/officeart/2005/8/layout/hierarchy1"/>
    <dgm:cxn modelId="{AB9A591B-5DB3-4774-92B3-69B2A1C3733B}" type="presParOf" srcId="{4FDA225A-97BE-4289-B2A5-F165091C24B3}" destId="{71D680B0-F47C-483C-850D-FA656D1CBE97}" srcOrd="0" destOrd="0" presId="urn:microsoft.com/office/officeart/2005/8/layout/hierarchy1"/>
    <dgm:cxn modelId="{E0396035-D03F-4683-93D1-7500BD9B59C3}" type="presParOf" srcId="{4FDA225A-97BE-4289-B2A5-F165091C24B3}" destId="{7C03FEB5-BA4D-413E-84D7-1EB4A3BF21A5}" srcOrd="1" destOrd="0" presId="urn:microsoft.com/office/officeart/2005/8/layout/hierarchy1"/>
    <dgm:cxn modelId="{32686542-9A51-4BBB-A777-DD30F3942DF6}" type="presParOf" srcId="{4E63AB66-D32C-4E17-B314-94FC39810150}" destId="{E24B622A-96E3-4EE7-88EB-0994BE46A853}" srcOrd="1" destOrd="0" presId="urn:microsoft.com/office/officeart/2005/8/layout/hierarchy1"/>
    <dgm:cxn modelId="{468D563E-8B3B-4C63-B720-45753EFE5AA1}" type="presParOf" srcId="{E24B622A-96E3-4EE7-88EB-0994BE46A853}" destId="{54E99C1B-9BAA-47B8-A54B-92E7DD96D7C3}" srcOrd="0" destOrd="0" presId="urn:microsoft.com/office/officeart/2005/8/layout/hierarchy1"/>
    <dgm:cxn modelId="{58CABAB6-E992-4D18-A5DA-DA51DD53E2C6}" type="presParOf" srcId="{E24B622A-96E3-4EE7-88EB-0994BE46A853}" destId="{9BCB6829-E125-4C11-BA6D-BA428A3BF47E}" srcOrd="1" destOrd="0" presId="urn:microsoft.com/office/officeart/2005/8/layout/hierarchy1"/>
    <dgm:cxn modelId="{AE1766EE-6A22-4123-B3A4-E72CFFFC96EB}" type="presParOf" srcId="{9BCB6829-E125-4C11-BA6D-BA428A3BF47E}" destId="{5CE9EC19-A424-4073-8C11-0D2E098A1CB8}" srcOrd="0" destOrd="0" presId="urn:microsoft.com/office/officeart/2005/8/layout/hierarchy1"/>
    <dgm:cxn modelId="{2DA24371-5282-4D42-927B-4EA2EC56FD1F}" type="presParOf" srcId="{5CE9EC19-A424-4073-8C11-0D2E098A1CB8}" destId="{C81D3133-7060-4AFD-A7A6-4666CF2C3162}" srcOrd="0" destOrd="0" presId="urn:microsoft.com/office/officeart/2005/8/layout/hierarchy1"/>
    <dgm:cxn modelId="{435B6E2D-0F15-4179-94C1-6F4E2B113335}" type="presParOf" srcId="{5CE9EC19-A424-4073-8C11-0D2E098A1CB8}" destId="{FDF4192D-9119-4435-9AC0-4F3758458F28}" srcOrd="1" destOrd="0" presId="urn:microsoft.com/office/officeart/2005/8/layout/hierarchy1"/>
    <dgm:cxn modelId="{3FC3C312-A1F3-4C17-9821-3B14C8901B90}" type="presParOf" srcId="{9BCB6829-E125-4C11-BA6D-BA428A3BF47E}" destId="{C6DCBBD6-BA46-4AD0-A68B-B105F674ABFB}" srcOrd="1" destOrd="0" presId="urn:microsoft.com/office/officeart/2005/8/layout/hierarchy1"/>
    <dgm:cxn modelId="{B31E78E0-F4DC-405F-B5A3-5BF1B5582807}" type="presParOf" srcId="{4BC7CF3F-25A1-4A08-9E29-AD04666E90A4}" destId="{92948BFA-2357-4CF3-B6D0-4B3A2F9A2F44}" srcOrd="2" destOrd="0" presId="urn:microsoft.com/office/officeart/2005/8/layout/hierarchy1"/>
    <dgm:cxn modelId="{00B5C3D9-8D78-4825-9DB1-ED10FBA9B6F2}" type="presParOf" srcId="{4BC7CF3F-25A1-4A08-9E29-AD04666E90A4}" destId="{291C8EE9-4FE5-4006-B2EA-7041C3108F23}" srcOrd="3" destOrd="0" presId="urn:microsoft.com/office/officeart/2005/8/layout/hierarchy1"/>
    <dgm:cxn modelId="{4B594AD1-2B5D-4002-8E95-2955C642E508}" type="presParOf" srcId="{291C8EE9-4FE5-4006-B2EA-7041C3108F23}" destId="{0D1CA40F-8222-4334-879E-18CCCE128ED4}" srcOrd="0" destOrd="0" presId="urn:microsoft.com/office/officeart/2005/8/layout/hierarchy1"/>
    <dgm:cxn modelId="{91E6D4E2-0E27-4D83-8A79-8E7900156447}" type="presParOf" srcId="{0D1CA40F-8222-4334-879E-18CCCE128ED4}" destId="{8DC0FF31-D6EA-4AB7-934A-79FBFE1429B9}" srcOrd="0" destOrd="0" presId="urn:microsoft.com/office/officeart/2005/8/layout/hierarchy1"/>
    <dgm:cxn modelId="{D2425812-CEBE-4C24-81C9-63CF8B867FEC}" type="presParOf" srcId="{0D1CA40F-8222-4334-879E-18CCCE128ED4}" destId="{7CD23E12-FCF3-4D18-B260-917BFFD69FA7}" srcOrd="1" destOrd="0" presId="urn:microsoft.com/office/officeart/2005/8/layout/hierarchy1"/>
    <dgm:cxn modelId="{7DC70657-13B1-4E3E-808F-F1C5284FE268}" type="presParOf" srcId="{291C8EE9-4FE5-4006-B2EA-7041C3108F23}" destId="{8DE9029F-39A8-4E7D-AA57-632E5DA9791A}" srcOrd="1" destOrd="0" presId="urn:microsoft.com/office/officeart/2005/8/layout/hierarchy1"/>
    <dgm:cxn modelId="{98266599-1E4E-4436-B862-A1E0C89B8C70}" type="presParOf" srcId="{8DE9029F-39A8-4E7D-AA57-632E5DA9791A}" destId="{32DC7E0D-9D54-4C58-BEE2-55153D5F94D5}" srcOrd="0" destOrd="0" presId="urn:microsoft.com/office/officeart/2005/8/layout/hierarchy1"/>
    <dgm:cxn modelId="{13398FBC-F139-4EEE-8C0B-1496D44CB7D3}" type="presParOf" srcId="{8DE9029F-39A8-4E7D-AA57-632E5DA9791A}" destId="{64E26DBE-0474-4BAA-8953-C01AAC3847D4}" srcOrd="1" destOrd="0" presId="urn:microsoft.com/office/officeart/2005/8/layout/hierarchy1"/>
    <dgm:cxn modelId="{13667CF8-0F6D-4E2F-B5ED-3BC5358F1F35}" type="presParOf" srcId="{64E26DBE-0474-4BAA-8953-C01AAC3847D4}" destId="{4C0126A2-C11A-40ED-B8A9-85AFC369D3B0}" srcOrd="0" destOrd="0" presId="urn:microsoft.com/office/officeart/2005/8/layout/hierarchy1"/>
    <dgm:cxn modelId="{53BE345D-6869-44D8-97CC-38C7AC8B3E73}" type="presParOf" srcId="{4C0126A2-C11A-40ED-B8A9-85AFC369D3B0}" destId="{4F8F4DCB-4FD6-4383-B292-1C890F9E6FD6}" srcOrd="0" destOrd="0" presId="urn:microsoft.com/office/officeart/2005/8/layout/hierarchy1"/>
    <dgm:cxn modelId="{4A57360B-B29C-4713-83CC-B6FF2014C715}" type="presParOf" srcId="{4C0126A2-C11A-40ED-B8A9-85AFC369D3B0}" destId="{BF995936-2CB9-4CDC-932D-9938CEDD5FCB}" srcOrd="1" destOrd="0" presId="urn:microsoft.com/office/officeart/2005/8/layout/hierarchy1"/>
    <dgm:cxn modelId="{D2695ACE-F237-4A36-9839-692B42A6EF03}" type="presParOf" srcId="{64E26DBE-0474-4BAA-8953-C01AAC3847D4}" destId="{F7C6F3A1-06C1-446C-8B97-516569FFCBAA}" srcOrd="1" destOrd="0" presId="urn:microsoft.com/office/officeart/2005/8/layout/hierarchy1"/>
    <dgm:cxn modelId="{64DA5158-8C0B-47CC-AA14-A8E16996EF20}" type="presParOf" srcId="{8DE9029F-39A8-4E7D-AA57-632E5DA9791A}" destId="{3EA8A974-F146-4EC9-827F-97710E7D64EB}" srcOrd="2" destOrd="0" presId="urn:microsoft.com/office/officeart/2005/8/layout/hierarchy1"/>
    <dgm:cxn modelId="{32E809E1-9EEA-4C45-BE2E-24AD46E501B5}" type="presParOf" srcId="{8DE9029F-39A8-4E7D-AA57-632E5DA9791A}" destId="{C6497463-87F2-4F9B-A5FF-58E18AB0574F}" srcOrd="3" destOrd="0" presId="urn:microsoft.com/office/officeart/2005/8/layout/hierarchy1"/>
    <dgm:cxn modelId="{E3967F00-3B44-4D6E-8A4D-E72053F9A4B9}" type="presParOf" srcId="{C6497463-87F2-4F9B-A5FF-58E18AB0574F}" destId="{C904EAA3-A58B-46C3-9E00-622B202F3BCC}" srcOrd="0" destOrd="0" presId="urn:microsoft.com/office/officeart/2005/8/layout/hierarchy1"/>
    <dgm:cxn modelId="{2020CBF7-3726-4554-B67C-8E48D869C7DE}" type="presParOf" srcId="{C904EAA3-A58B-46C3-9E00-622B202F3BCC}" destId="{B4BD1804-559B-4B41-99BA-A9FBC348F323}" srcOrd="0" destOrd="0" presId="urn:microsoft.com/office/officeart/2005/8/layout/hierarchy1"/>
    <dgm:cxn modelId="{64D4B397-FA91-4E6B-8896-48C2309CA151}" type="presParOf" srcId="{C904EAA3-A58B-46C3-9E00-622B202F3BCC}" destId="{605C7580-BDD0-4FAB-B013-9DEDB486E35A}" srcOrd="1" destOrd="0" presId="urn:microsoft.com/office/officeart/2005/8/layout/hierarchy1"/>
    <dgm:cxn modelId="{8BDC6389-8E93-42C5-9EF9-297B6DC0219F}" type="presParOf" srcId="{C6497463-87F2-4F9B-A5FF-58E18AB0574F}" destId="{9CFAEBC0-A58F-4E7B-95D7-5AF88E92E014}" srcOrd="1" destOrd="0" presId="urn:microsoft.com/office/officeart/2005/8/layout/hierarchy1"/>
    <dgm:cxn modelId="{266A5260-0B31-4400-A297-4FB14F6C83EA}" type="presParOf" srcId="{8DE9029F-39A8-4E7D-AA57-632E5DA9791A}" destId="{0934BB8D-7BC4-4471-812A-02B01368032B}" srcOrd="4" destOrd="0" presId="urn:microsoft.com/office/officeart/2005/8/layout/hierarchy1"/>
    <dgm:cxn modelId="{D1C2999C-E7BB-4CC3-91F8-5D9BDE42D66D}" type="presParOf" srcId="{8DE9029F-39A8-4E7D-AA57-632E5DA9791A}" destId="{063037A1-2C4B-4739-BDDF-E3B7E94DDBAE}" srcOrd="5" destOrd="0" presId="urn:microsoft.com/office/officeart/2005/8/layout/hierarchy1"/>
    <dgm:cxn modelId="{78839C04-D96A-47A2-975E-D3849188D87B}" type="presParOf" srcId="{063037A1-2C4B-4739-BDDF-E3B7E94DDBAE}" destId="{97F9BB0B-DDF4-4D5E-BB87-531AA97A15E1}" srcOrd="0" destOrd="0" presId="urn:microsoft.com/office/officeart/2005/8/layout/hierarchy1"/>
    <dgm:cxn modelId="{FF024B44-83A1-4E51-B2E5-B65AB23B7A6F}" type="presParOf" srcId="{97F9BB0B-DDF4-4D5E-BB87-531AA97A15E1}" destId="{1B3250AC-9D20-4911-98AA-805E90ACED54}" srcOrd="0" destOrd="0" presId="urn:microsoft.com/office/officeart/2005/8/layout/hierarchy1"/>
    <dgm:cxn modelId="{61C3C08B-4163-44C6-913E-B1A8FC40FF1D}" type="presParOf" srcId="{97F9BB0B-DDF4-4D5E-BB87-531AA97A15E1}" destId="{37B17D6D-CF2E-49B3-94A6-4E63F817BB4C}" srcOrd="1" destOrd="0" presId="urn:microsoft.com/office/officeart/2005/8/layout/hierarchy1"/>
    <dgm:cxn modelId="{6DCA7043-FA9B-40DE-A034-9FC7F24FE15D}" type="presParOf" srcId="{063037A1-2C4B-4739-BDDF-E3B7E94DDBAE}" destId="{9F9FEA3F-6A07-433A-87CC-32E324FE69C6}" srcOrd="1" destOrd="0" presId="urn:microsoft.com/office/officeart/2005/8/layout/hierarchy1"/>
    <dgm:cxn modelId="{81EC3CE8-4D64-4A33-89FB-114476E00B96}" type="presParOf" srcId="{8DE9029F-39A8-4E7D-AA57-632E5DA9791A}" destId="{47DA7243-7047-4C5B-9A61-38F46D506711}" srcOrd="6" destOrd="0" presId="urn:microsoft.com/office/officeart/2005/8/layout/hierarchy1"/>
    <dgm:cxn modelId="{8DBEBC28-CD98-4BF7-B568-762683B9A068}" type="presParOf" srcId="{8DE9029F-39A8-4E7D-AA57-632E5DA9791A}" destId="{6096B0B9-D164-41B8-838C-2B0BFD5D6FD1}" srcOrd="7" destOrd="0" presId="urn:microsoft.com/office/officeart/2005/8/layout/hierarchy1"/>
    <dgm:cxn modelId="{BC38C7B0-B26A-4976-8CBB-901F6BF53AE8}" type="presParOf" srcId="{6096B0B9-D164-41B8-838C-2B0BFD5D6FD1}" destId="{D8230B47-C5B6-477D-9169-C0D2047CE81C}" srcOrd="0" destOrd="0" presId="urn:microsoft.com/office/officeart/2005/8/layout/hierarchy1"/>
    <dgm:cxn modelId="{E2DF37D8-DF14-4092-9341-2948F7EAE6BA}" type="presParOf" srcId="{D8230B47-C5B6-477D-9169-C0D2047CE81C}" destId="{359C07BA-1389-4A19-B3C8-D6874FDEAAFC}" srcOrd="0" destOrd="0" presId="urn:microsoft.com/office/officeart/2005/8/layout/hierarchy1"/>
    <dgm:cxn modelId="{84AC035B-76DB-42A3-ACA6-8F3954FA46B3}" type="presParOf" srcId="{D8230B47-C5B6-477D-9169-C0D2047CE81C}" destId="{65F3B027-F6A5-4C6E-BEF1-7220037DA07F}" srcOrd="1" destOrd="0" presId="urn:microsoft.com/office/officeart/2005/8/layout/hierarchy1"/>
    <dgm:cxn modelId="{C7233FE6-5028-476F-A22C-9A77707B37ED}" type="presParOf" srcId="{6096B0B9-D164-41B8-838C-2B0BFD5D6FD1}" destId="{168A3CC0-D028-4C32-994F-AB83CE1F422F}" srcOrd="1" destOrd="0" presId="urn:microsoft.com/office/officeart/2005/8/layout/hierarchy1"/>
    <dgm:cxn modelId="{B5846D76-A107-45E4-806B-4903A2F2AECB}" type="presParOf" srcId="{8DE9029F-39A8-4E7D-AA57-632E5DA9791A}" destId="{D5356EF9-0C49-41FC-B7BE-718522ADF21D}" srcOrd="8" destOrd="0" presId="urn:microsoft.com/office/officeart/2005/8/layout/hierarchy1"/>
    <dgm:cxn modelId="{4EC90782-77BC-4149-985D-B5F00A2F1E3A}" type="presParOf" srcId="{8DE9029F-39A8-4E7D-AA57-632E5DA9791A}" destId="{34910419-1AA1-4B6B-AAD1-30E66B4B00DF}" srcOrd="9" destOrd="0" presId="urn:microsoft.com/office/officeart/2005/8/layout/hierarchy1"/>
    <dgm:cxn modelId="{03F50C4E-794B-4C65-AAC8-EA45399C16E0}" type="presParOf" srcId="{34910419-1AA1-4B6B-AAD1-30E66B4B00DF}" destId="{A751532D-11AF-44DA-99C8-6FF8BF096A71}" srcOrd="0" destOrd="0" presId="urn:microsoft.com/office/officeart/2005/8/layout/hierarchy1"/>
    <dgm:cxn modelId="{D56F00F1-8A0B-463A-9419-ED7F32C3AE4D}" type="presParOf" srcId="{A751532D-11AF-44DA-99C8-6FF8BF096A71}" destId="{4E8C325F-B053-4BAF-865A-9ACE7D5461F6}" srcOrd="0" destOrd="0" presId="urn:microsoft.com/office/officeart/2005/8/layout/hierarchy1"/>
    <dgm:cxn modelId="{7667C9A7-F58E-44D6-9003-40EBFAC365A5}" type="presParOf" srcId="{A751532D-11AF-44DA-99C8-6FF8BF096A71}" destId="{03781889-6363-4F0D-B405-7EC36D656155}" srcOrd="1" destOrd="0" presId="urn:microsoft.com/office/officeart/2005/8/layout/hierarchy1"/>
    <dgm:cxn modelId="{338A2A62-37D0-4F5A-83B5-D162B76954DF}" type="presParOf" srcId="{34910419-1AA1-4B6B-AAD1-30E66B4B00DF}" destId="{FB72811F-AC32-48B1-8993-6B0A746BEB3F}" srcOrd="1" destOrd="0" presId="urn:microsoft.com/office/officeart/2005/8/layout/hierarchy1"/>
    <dgm:cxn modelId="{D29B107B-9D28-4AA3-BFA2-A4E001894CA1}" type="presParOf" srcId="{8DE9029F-39A8-4E7D-AA57-632E5DA9791A}" destId="{F5C2D22E-C17A-40A4-B3C0-D463873AFC35}" srcOrd="10" destOrd="0" presId="urn:microsoft.com/office/officeart/2005/8/layout/hierarchy1"/>
    <dgm:cxn modelId="{FFEA21BC-C7A2-4250-BC12-05B1E1CDE4E8}" type="presParOf" srcId="{8DE9029F-39A8-4E7D-AA57-632E5DA9791A}" destId="{ECBB13E8-8657-481E-924F-0284A2C41657}" srcOrd="11" destOrd="0" presId="urn:microsoft.com/office/officeart/2005/8/layout/hierarchy1"/>
    <dgm:cxn modelId="{3393F56A-6232-4E8A-88F3-AB0341FB3A1C}" type="presParOf" srcId="{ECBB13E8-8657-481E-924F-0284A2C41657}" destId="{C0FD0044-934C-4DF9-8661-8DEEA31757E9}" srcOrd="0" destOrd="0" presId="urn:microsoft.com/office/officeart/2005/8/layout/hierarchy1"/>
    <dgm:cxn modelId="{70560B4B-F9EF-4A40-86EF-EC094ACA678B}" type="presParOf" srcId="{C0FD0044-934C-4DF9-8661-8DEEA31757E9}" destId="{3E238E3B-B0DB-48A5-A73D-AA7C938D64A3}" srcOrd="0" destOrd="0" presId="urn:microsoft.com/office/officeart/2005/8/layout/hierarchy1"/>
    <dgm:cxn modelId="{8B0E65A4-C3A6-4711-B670-92671A1B91FB}" type="presParOf" srcId="{C0FD0044-934C-4DF9-8661-8DEEA31757E9}" destId="{338C22F2-264B-452E-BA5A-D1B3710AB1B8}" srcOrd="1" destOrd="0" presId="urn:microsoft.com/office/officeart/2005/8/layout/hierarchy1"/>
    <dgm:cxn modelId="{E9180B35-2D13-49F6-AC4A-83E802AC2BCF}" type="presParOf" srcId="{ECBB13E8-8657-481E-924F-0284A2C41657}" destId="{E45377FF-6B68-4929-B73E-F36AF3DB21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D41C64-958B-4ACB-A144-F45AACE322E6}" type="doc">
      <dgm:prSet loTypeId="urn:microsoft.com/office/officeart/2005/8/layout/hList7" loCatId="list" qsTypeId="urn:microsoft.com/office/officeart/2005/8/quickstyle/simple3" qsCatId="simple" csTypeId="urn:microsoft.com/office/officeart/2005/8/colors/accent2_4" csCatId="accent2" phldr="1"/>
      <dgm:spPr/>
      <dgm:t>
        <a:bodyPr/>
        <a:lstStyle/>
        <a:p>
          <a:endParaRPr lang="es-EC"/>
        </a:p>
      </dgm:t>
    </dgm:pt>
    <dgm:pt modelId="{6A26ECDC-B74B-417D-BAAD-61D9C50F523F}">
      <dgm:prSet phldrT="[Texto]"/>
      <dgm:spPr/>
      <dgm:t>
        <a:bodyPr/>
        <a:lstStyle/>
        <a:p>
          <a:r>
            <a:rPr lang="es-EC" b="0" dirty="0"/>
            <a:t>PERTINENCIA DE LA EDUCACIÓN SUPERIOR EN EL SIGLO XXI</a:t>
          </a:r>
        </a:p>
      </dgm:t>
    </dgm:pt>
    <dgm:pt modelId="{ED254EFB-2F7A-4F8B-8432-8B1C6964D6C3}" type="parTrans" cxnId="{5B4D14E1-0FA0-43F3-8CE4-AE8FAF838EB6}">
      <dgm:prSet/>
      <dgm:spPr/>
      <dgm:t>
        <a:bodyPr/>
        <a:lstStyle/>
        <a:p>
          <a:endParaRPr lang="es-EC" b="0"/>
        </a:p>
      </dgm:t>
    </dgm:pt>
    <dgm:pt modelId="{E314204C-B5E8-4018-8577-D1416D23F45E}" type="sibTrans" cxnId="{5B4D14E1-0FA0-43F3-8CE4-AE8FAF838EB6}">
      <dgm:prSet/>
      <dgm:spPr/>
      <dgm:t>
        <a:bodyPr/>
        <a:lstStyle/>
        <a:p>
          <a:endParaRPr lang="es-EC" b="0"/>
        </a:p>
      </dgm:t>
    </dgm:pt>
    <dgm:pt modelId="{BE3A62A6-AF7F-45EE-8638-B46A49658740}">
      <dgm:prSet phldrT="[Texto]"/>
      <dgm:spPr/>
      <dgm:t>
        <a:bodyPr/>
        <a:lstStyle/>
        <a:p>
          <a:r>
            <a:rPr lang="es-EC" b="0" dirty="0"/>
            <a:t>PERTINENCIA: FACTOR CLAVE PARA LAS TRANSFORMACIONES DEL PROYECTO DE SOCIEDAD ECUATORIANO</a:t>
          </a:r>
        </a:p>
      </dgm:t>
    </dgm:pt>
    <dgm:pt modelId="{475F4435-BFD3-4C28-9A31-EDEC16C36C2F}" type="parTrans" cxnId="{F42B6E2A-217A-4E9D-84C9-61A727A8FE6C}">
      <dgm:prSet/>
      <dgm:spPr/>
      <dgm:t>
        <a:bodyPr/>
        <a:lstStyle/>
        <a:p>
          <a:endParaRPr lang="es-EC" b="0"/>
        </a:p>
      </dgm:t>
    </dgm:pt>
    <dgm:pt modelId="{9F4CBCFA-2DB3-4211-B36A-865EE5FF0AC6}" type="sibTrans" cxnId="{F42B6E2A-217A-4E9D-84C9-61A727A8FE6C}">
      <dgm:prSet/>
      <dgm:spPr/>
      <dgm:t>
        <a:bodyPr/>
        <a:lstStyle/>
        <a:p>
          <a:endParaRPr lang="es-EC" b="0"/>
        </a:p>
      </dgm:t>
    </dgm:pt>
    <dgm:pt modelId="{E788DFAA-B1E3-4B90-A9D3-753F7C7F576A}">
      <dgm:prSet phldrT="[Texto]"/>
      <dgm:spPr/>
      <dgm:t>
        <a:bodyPr/>
        <a:lstStyle/>
        <a:p>
          <a:r>
            <a:rPr lang="es-EC" b="0" dirty="0"/>
            <a:t>FORMACIÓN DE POSGRADO EN EDUCACIÓN DEL ECUADOR</a:t>
          </a:r>
        </a:p>
      </dgm:t>
    </dgm:pt>
    <dgm:pt modelId="{0D8C5E7B-29D9-4CFD-8AAA-7AD9CE46328B}" type="sibTrans" cxnId="{01DA44AA-46A3-4A44-82CA-168745080F28}">
      <dgm:prSet/>
      <dgm:spPr/>
      <dgm:t>
        <a:bodyPr/>
        <a:lstStyle/>
        <a:p>
          <a:endParaRPr lang="es-EC" b="0"/>
        </a:p>
      </dgm:t>
    </dgm:pt>
    <dgm:pt modelId="{9932A9E1-FA74-49C4-8C8B-19866C8384B8}" type="parTrans" cxnId="{01DA44AA-46A3-4A44-82CA-168745080F28}">
      <dgm:prSet/>
      <dgm:spPr/>
      <dgm:t>
        <a:bodyPr/>
        <a:lstStyle/>
        <a:p>
          <a:endParaRPr lang="es-EC" b="0"/>
        </a:p>
      </dgm:t>
    </dgm:pt>
    <dgm:pt modelId="{8B9865DF-B697-4D34-8E6C-2407DCE367E8}" type="pres">
      <dgm:prSet presAssocID="{9FD41C64-958B-4ACB-A144-F45AACE322E6}" presName="Name0" presStyleCnt="0">
        <dgm:presLayoutVars>
          <dgm:dir/>
          <dgm:resizeHandles val="exact"/>
        </dgm:presLayoutVars>
      </dgm:prSet>
      <dgm:spPr/>
      <dgm:t>
        <a:bodyPr/>
        <a:lstStyle/>
        <a:p>
          <a:endParaRPr lang="es-EC"/>
        </a:p>
      </dgm:t>
    </dgm:pt>
    <dgm:pt modelId="{CD45C5FA-D6F8-4BA4-80DD-356D80BE6E87}" type="pres">
      <dgm:prSet presAssocID="{9FD41C64-958B-4ACB-A144-F45AACE322E6}" presName="fgShape" presStyleLbl="fgShp" presStyleIdx="0" presStyleCnt="1"/>
      <dgm:spPr/>
    </dgm:pt>
    <dgm:pt modelId="{E10BA209-A82A-4790-BF25-A7B6E682DA29}" type="pres">
      <dgm:prSet presAssocID="{9FD41C64-958B-4ACB-A144-F45AACE322E6}" presName="linComp" presStyleCnt="0"/>
      <dgm:spPr/>
    </dgm:pt>
    <dgm:pt modelId="{C0E9415D-A1C3-4373-953D-2F4119791539}" type="pres">
      <dgm:prSet presAssocID="{6A26ECDC-B74B-417D-BAAD-61D9C50F523F}" presName="compNode" presStyleCnt="0"/>
      <dgm:spPr/>
    </dgm:pt>
    <dgm:pt modelId="{A285BB7E-DFFA-4D7E-B879-31B531385E7F}" type="pres">
      <dgm:prSet presAssocID="{6A26ECDC-B74B-417D-BAAD-61D9C50F523F}" presName="bkgdShape" presStyleLbl="node1" presStyleIdx="0" presStyleCnt="3"/>
      <dgm:spPr/>
      <dgm:t>
        <a:bodyPr/>
        <a:lstStyle/>
        <a:p>
          <a:endParaRPr lang="es-EC"/>
        </a:p>
      </dgm:t>
    </dgm:pt>
    <dgm:pt modelId="{2F65932E-D100-4CAC-A4D3-114E63116098}" type="pres">
      <dgm:prSet presAssocID="{6A26ECDC-B74B-417D-BAAD-61D9C50F523F}" presName="nodeTx" presStyleLbl="node1" presStyleIdx="0" presStyleCnt="3">
        <dgm:presLayoutVars>
          <dgm:bulletEnabled val="1"/>
        </dgm:presLayoutVars>
      </dgm:prSet>
      <dgm:spPr/>
      <dgm:t>
        <a:bodyPr/>
        <a:lstStyle/>
        <a:p>
          <a:endParaRPr lang="es-EC"/>
        </a:p>
      </dgm:t>
    </dgm:pt>
    <dgm:pt modelId="{C1BF9B28-45C0-4151-9D68-948AF433F384}" type="pres">
      <dgm:prSet presAssocID="{6A26ECDC-B74B-417D-BAAD-61D9C50F523F}" presName="invisiNode" presStyleLbl="node1" presStyleIdx="0" presStyleCnt="3"/>
      <dgm:spPr/>
    </dgm:pt>
    <dgm:pt modelId="{F95D47E6-1D85-4214-BA2F-AFE7D8ED1FE6}" type="pres">
      <dgm:prSet presAssocID="{6A26ECDC-B74B-417D-BAAD-61D9C50F523F}" presName="imagNode" presStyleLbl="fgImgPlace1" presStyleIdx="0" presStyleCnt="3"/>
      <dgm:spPr>
        <a:blipFill rotWithShape="1">
          <a:blip xmlns:r="http://schemas.openxmlformats.org/officeDocument/2006/relationships" r:embed="rId1"/>
          <a:stretch>
            <a:fillRect/>
          </a:stretch>
        </a:blipFill>
      </dgm:spPr>
    </dgm:pt>
    <dgm:pt modelId="{42E0BEB4-8011-4E93-8419-4CE99634262D}" type="pres">
      <dgm:prSet presAssocID="{E314204C-B5E8-4018-8577-D1416D23F45E}" presName="sibTrans" presStyleLbl="sibTrans2D1" presStyleIdx="0" presStyleCnt="0"/>
      <dgm:spPr/>
      <dgm:t>
        <a:bodyPr/>
        <a:lstStyle/>
        <a:p>
          <a:endParaRPr lang="es-EC"/>
        </a:p>
      </dgm:t>
    </dgm:pt>
    <dgm:pt modelId="{776A6749-5DD2-413C-9293-CDBCF399F364}" type="pres">
      <dgm:prSet presAssocID="{E788DFAA-B1E3-4B90-A9D3-753F7C7F576A}" presName="compNode" presStyleCnt="0"/>
      <dgm:spPr/>
    </dgm:pt>
    <dgm:pt modelId="{D1220237-0626-4A5A-B9FA-F777431B45A3}" type="pres">
      <dgm:prSet presAssocID="{E788DFAA-B1E3-4B90-A9D3-753F7C7F576A}" presName="bkgdShape" presStyleLbl="node1" presStyleIdx="1" presStyleCnt="3"/>
      <dgm:spPr/>
      <dgm:t>
        <a:bodyPr/>
        <a:lstStyle/>
        <a:p>
          <a:endParaRPr lang="es-EC"/>
        </a:p>
      </dgm:t>
    </dgm:pt>
    <dgm:pt modelId="{7CF6F5F9-CF70-4528-A25D-93561EBEF0F9}" type="pres">
      <dgm:prSet presAssocID="{E788DFAA-B1E3-4B90-A9D3-753F7C7F576A}" presName="nodeTx" presStyleLbl="node1" presStyleIdx="1" presStyleCnt="3">
        <dgm:presLayoutVars>
          <dgm:bulletEnabled val="1"/>
        </dgm:presLayoutVars>
      </dgm:prSet>
      <dgm:spPr/>
      <dgm:t>
        <a:bodyPr/>
        <a:lstStyle/>
        <a:p>
          <a:endParaRPr lang="es-EC"/>
        </a:p>
      </dgm:t>
    </dgm:pt>
    <dgm:pt modelId="{E433B8BB-2D8B-496D-B4D6-DA53DE1C014C}" type="pres">
      <dgm:prSet presAssocID="{E788DFAA-B1E3-4B90-A9D3-753F7C7F576A}" presName="invisiNode" presStyleLbl="node1" presStyleIdx="1" presStyleCnt="3"/>
      <dgm:spPr/>
    </dgm:pt>
    <dgm:pt modelId="{2A507341-8D35-4158-BCCA-128FD817B784}" type="pres">
      <dgm:prSet presAssocID="{E788DFAA-B1E3-4B90-A9D3-753F7C7F576A}" presName="imagNode" presStyleLbl="fgImgPlace1" presStyleIdx="1" presStyleCnt="3"/>
      <dgm:spPr>
        <a:blipFill rotWithShape="1">
          <a:blip xmlns:r="http://schemas.openxmlformats.org/officeDocument/2006/relationships" r:embed="rId2"/>
          <a:stretch>
            <a:fillRect/>
          </a:stretch>
        </a:blipFill>
      </dgm:spPr>
    </dgm:pt>
    <dgm:pt modelId="{67565F69-9F28-445E-9B71-639672106886}" type="pres">
      <dgm:prSet presAssocID="{0D8C5E7B-29D9-4CFD-8AAA-7AD9CE46328B}" presName="sibTrans" presStyleLbl="sibTrans2D1" presStyleIdx="0" presStyleCnt="0"/>
      <dgm:spPr/>
      <dgm:t>
        <a:bodyPr/>
        <a:lstStyle/>
        <a:p>
          <a:endParaRPr lang="es-EC"/>
        </a:p>
      </dgm:t>
    </dgm:pt>
    <dgm:pt modelId="{D5E7C404-437F-41BA-9E84-9486B48C514C}" type="pres">
      <dgm:prSet presAssocID="{BE3A62A6-AF7F-45EE-8638-B46A49658740}" presName="compNode" presStyleCnt="0"/>
      <dgm:spPr/>
    </dgm:pt>
    <dgm:pt modelId="{433FB04E-F8FD-475B-984B-F56D68E10F90}" type="pres">
      <dgm:prSet presAssocID="{BE3A62A6-AF7F-45EE-8638-B46A49658740}" presName="bkgdShape" presStyleLbl="node1" presStyleIdx="2" presStyleCnt="3"/>
      <dgm:spPr/>
      <dgm:t>
        <a:bodyPr/>
        <a:lstStyle/>
        <a:p>
          <a:endParaRPr lang="es-EC"/>
        </a:p>
      </dgm:t>
    </dgm:pt>
    <dgm:pt modelId="{5C5D7906-C961-4DC7-905A-CFB0DC07ED2C}" type="pres">
      <dgm:prSet presAssocID="{BE3A62A6-AF7F-45EE-8638-B46A49658740}" presName="nodeTx" presStyleLbl="node1" presStyleIdx="2" presStyleCnt="3">
        <dgm:presLayoutVars>
          <dgm:bulletEnabled val="1"/>
        </dgm:presLayoutVars>
      </dgm:prSet>
      <dgm:spPr/>
      <dgm:t>
        <a:bodyPr/>
        <a:lstStyle/>
        <a:p>
          <a:endParaRPr lang="es-EC"/>
        </a:p>
      </dgm:t>
    </dgm:pt>
    <dgm:pt modelId="{F2CF84FA-DFEB-4D16-B241-2B2805526AB1}" type="pres">
      <dgm:prSet presAssocID="{BE3A62A6-AF7F-45EE-8638-B46A49658740}" presName="invisiNode" presStyleLbl="node1" presStyleIdx="2" presStyleCnt="3"/>
      <dgm:spPr/>
    </dgm:pt>
    <dgm:pt modelId="{6994126B-47D1-4DED-96DC-3988439F0C1B}" type="pres">
      <dgm:prSet presAssocID="{BE3A62A6-AF7F-45EE-8638-B46A49658740}" presName="imagNode" presStyleLbl="fgImgPlace1" presStyleIdx="2" presStyleCnt="3"/>
      <dgm:spPr>
        <a:blipFill rotWithShape="1">
          <a:blip xmlns:r="http://schemas.openxmlformats.org/officeDocument/2006/relationships" r:embed="rId3"/>
          <a:stretch>
            <a:fillRect/>
          </a:stretch>
        </a:blipFill>
      </dgm:spPr>
    </dgm:pt>
  </dgm:ptLst>
  <dgm:cxnLst>
    <dgm:cxn modelId="{CF14D9A1-5D8C-4B8B-ACE5-DF7419486ADA}" type="presOf" srcId="{BE3A62A6-AF7F-45EE-8638-B46A49658740}" destId="{5C5D7906-C961-4DC7-905A-CFB0DC07ED2C}" srcOrd="1" destOrd="0" presId="urn:microsoft.com/office/officeart/2005/8/layout/hList7"/>
    <dgm:cxn modelId="{281279C6-287C-4CA5-91E3-197E5D5E34AD}" type="presOf" srcId="{BE3A62A6-AF7F-45EE-8638-B46A49658740}" destId="{433FB04E-F8FD-475B-984B-F56D68E10F90}" srcOrd="0" destOrd="0" presId="urn:microsoft.com/office/officeart/2005/8/layout/hList7"/>
    <dgm:cxn modelId="{D41851DF-BF75-4763-9A41-7AAF042FA629}" type="presOf" srcId="{E788DFAA-B1E3-4B90-A9D3-753F7C7F576A}" destId="{D1220237-0626-4A5A-B9FA-F777431B45A3}" srcOrd="0" destOrd="0" presId="urn:microsoft.com/office/officeart/2005/8/layout/hList7"/>
    <dgm:cxn modelId="{CBE1BBF9-A57D-4759-948C-565F91AAE85C}" type="presOf" srcId="{6A26ECDC-B74B-417D-BAAD-61D9C50F523F}" destId="{2F65932E-D100-4CAC-A4D3-114E63116098}" srcOrd="1" destOrd="0" presId="urn:microsoft.com/office/officeart/2005/8/layout/hList7"/>
    <dgm:cxn modelId="{800B201B-F165-49E4-BA3E-6657A787B571}" type="presOf" srcId="{9FD41C64-958B-4ACB-A144-F45AACE322E6}" destId="{8B9865DF-B697-4D34-8E6C-2407DCE367E8}" srcOrd="0" destOrd="0" presId="urn:microsoft.com/office/officeart/2005/8/layout/hList7"/>
    <dgm:cxn modelId="{F42B6E2A-217A-4E9D-84C9-61A727A8FE6C}" srcId="{9FD41C64-958B-4ACB-A144-F45AACE322E6}" destId="{BE3A62A6-AF7F-45EE-8638-B46A49658740}" srcOrd="2" destOrd="0" parTransId="{475F4435-BFD3-4C28-9A31-EDEC16C36C2F}" sibTransId="{9F4CBCFA-2DB3-4211-B36A-865EE5FF0AC6}"/>
    <dgm:cxn modelId="{5B4D14E1-0FA0-43F3-8CE4-AE8FAF838EB6}" srcId="{9FD41C64-958B-4ACB-A144-F45AACE322E6}" destId="{6A26ECDC-B74B-417D-BAAD-61D9C50F523F}" srcOrd="0" destOrd="0" parTransId="{ED254EFB-2F7A-4F8B-8432-8B1C6964D6C3}" sibTransId="{E314204C-B5E8-4018-8577-D1416D23F45E}"/>
    <dgm:cxn modelId="{E1170C57-C0A2-43E8-8B67-921E0C973A7B}" type="presOf" srcId="{6A26ECDC-B74B-417D-BAAD-61D9C50F523F}" destId="{A285BB7E-DFFA-4D7E-B879-31B531385E7F}" srcOrd="0" destOrd="0" presId="urn:microsoft.com/office/officeart/2005/8/layout/hList7"/>
    <dgm:cxn modelId="{D9B51EF7-B660-4778-90B4-BD9B1775E072}" type="presOf" srcId="{0D8C5E7B-29D9-4CFD-8AAA-7AD9CE46328B}" destId="{67565F69-9F28-445E-9B71-639672106886}" srcOrd="0" destOrd="0" presId="urn:microsoft.com/office/officeart/2005/8/layout/hList7"/>
    <dgm:cxn modelId="{34255457-017E-4DF3-A0BD-B24F84951933}" type="presOf" srcId="{E314204C-B5E8-4018-8577-D1416D23F45E}" destId="{42E0BEB4-8011-4E93-8419-4CE99634262D}" srcOrd="0" destOrd="0" presId="urn:microsoft.com/office/officeart/2005/8/layout/hList7"/>
    <dgm:cxn modelId="{01DA44AA-46A3-4A44-82CA-168745080F28}" srcId="{9FD41C64-958B-4ACB-A144-F45AACE322E6}" destId="{E788DFAA-B1E3-4B90-A9D3-753F7C7F576A}" srcOrd="1" destOrd="0" parTransId="{9932A9E1-FA74-49C4-8C8B-19866C8384B8}" sibTransId="{0D8C5E7B-29D9-4CFD-8AAA-7AD9CE46328B}"/>
    <dgm:cxn modelId="{530FE61F-C6D7-4F90-8CBE-414D8E8A78BC}" type="presOf" srcId="{E788DFAA-B1E3-4B90-A9D3-753F7C7F576A}" destId="{7CF6F5F9-CF70-4528-A25D-93561EBEF0F9}" srcOrd="1" destOrd="0" presId="urn:microsoft.com/office/officeart/2005/8/layout/hList7"/>
    <dgm:cxn modelId="{45EED11A-063F-4F64-A00B-A2A712F1E071}" type="presParOf" srcId="{8B9865DF-B697-4D34-8E6C-2407DCE367E8}" destId="{CD45C5FA-D6F8-4BA4-80DD-356D80BE6E87}" srcOrd="0" destOrd="0" presId="urn:microsoft.com/office/officeart/2005/8/layout/hList7"/>
    <dgm:cxn modelId="{F9725505-1EB6-4DF5-BC93-0087ABDCE7D3}" type="presParOf" srcId="{8B9865DF-B697-4D34-8E6C-2407DCE367E8}" destId="{E10BA209-A82A-4790-BF25-A7B6E682DA29}" srcOrd="1" destOrd="0" presId="urn:microsoft.com/office/officeart/2005/8/layout/hList7"/>
    <dgm:cxn modelId="{A63D8C9E-D7D8-415F-9FEB-BF1B4A852895}" type="presParOf" srcId="{E10BA209-A82A-4790-BF25-A7B6E682DA29}" destId="{C0E9415D-A1C3-4373-953D-2F4119791539}" srcOrd="0" destOrd="0" presId="urn:microsoft.com/office/officeart/2005/8/layout/hList7"/>
    <dgm:cxn modelId="{6FB76E6B-E0CE-4CEE-A3BD-D64FAB009F1E}" type="presParOf" srcId="{C0E9415D-A1C3-4373-953D-2F4119791539}" destId="{A285BB7E-DFFA-4D7E-B879-31B531385E7F}" srcOrd="0" destOrd="0" presId="urn:microsoft.com/office/officeart/2005/8/layout/hList7"/>
    <dgm:cxn modelId="{9AE4E547-71BD-4C9B-9564-E822FBD659F7}" type="presParOf" srcId="{C0E9415D-A1C3-4373-953D-2F4119791539}" destId="{2F65932E-D100-4CAC-A4D3-114E63116098}" srcOrd="1" destOrd="0" presId="urn:microsoft.com/office/officeart/2005/8/layout/hList7"/>
    <dgm:cxn modelId="{D5651B88-A943-4CA5-B068-9E527A9212AA}" type="presParOf" srcId="{C0E9415D-A1C3-4373-953D-2F4119791539}" destId="{C1BF9B28-45C0-4151-9D68-948AF433F384}" srcOrd="2" destOrd="0" presId="urn:microsoft.com/office/officeart/2005/8/layout/hList7"/>
    <dgm:cxn modelId="{C2BFFA31-1712-458E-B553-43EDC00B4D7F}" type="presParOf" srcId="{C0E9415D-A1C3-4373-953D-2F4119791539}" destId="{F95D47E6-1D85-4214-BA2F-AFE7D8ED1FE6}" srcOrd="3" destOrd="0" presId="urn:microsoft.com/office/officeart/2005/8/layout/hList7"/>
    <dgm:cxn modelId="{A9D97E52-2FFC-4EC1-A311-C09415F4C26F}" type="presParOf" srcId="{E10BA209-A82A-4790-BF25-A7B6E682DA29}" destId="{42E0BEB4-8011-4E93-8419-4CE99634262D}" srcOrd="1" destOrd="0" presId="urn:microsoft.com/office/officeart/2005/8/layout/hList7"/>
    <dgm:cxn modelId="{C0AC3B10-0121-471A-83B0-92892A38FB8A}" type="presParOf" srcId="{E10BA209-A82A-4790-BF25-A7B6E682DA29}" destId="{776A6749-5DD2-413C-9293-CDBCF399F364}" srcOrd="2" destOrd="0" presId="urn:microsoft.com/office/officeart/2005/8/layout/hList7"/>
    <dgm:cxn modelId="{A412F340-9AF1-42B4-8DFD-51F4FBE49B0D}" type="presParOf" srcId="{776A6749-5DD2-413C-9293-CDBCF399F364}" destId="{D1220237-0626-4A5A-B9FA-F777431B45A3}" srcOrd="0" destOrd="0" presId="urn:microsoft.com/office/officeart/2005/8/layout/hList7"/>
    <dgm:cxn modelId="{8A02806A-FDC0-4B59-9462-93C092EE5934}" type="presParOf" srcId="{776A6749-5DD2-413C-9293-CDBCF399F364}" destId="{7CF6F5F9-CF70-4528-A25D-93561EBEF0F9}" srcOrd="1" destOrd="0" presId="urn:microsoft.com/office/officeart/2005/8/layout/hList7"/>
    <dgm:cxn modelId="{C4D9D8AD-5889-465F-B8B3-B9BB73AC4303}" type="presParOf" srcId="{776A6749-5DD2-413C-9293-CDBCF399F364}" destId="{E433B8BB-2D8B-496D-B4D6-DA53DE1C014C}" srcOrd="2" destOrd="0" presId="urn:microsoft.com/office/officeart/2005/8/layout/hList7"/>
    <dgm:cxn modelId="{FE71EF7D-0A30-4911-A5EF-A4825E3AB872}" type="presParOf" srcId="{776A6749-5DD2-413C-9293-CDBCF399F364}" destId="{2A507341-8D35-4158-BCCA-128FD817B784}" srcOrd="3" destOrd="0" presId="urn:microsoft.com/office/officeart/2005/8/layout/hList7"/>
    <dgm:cxn modelId="{550E0BFD-AE2B-4B85-BA7A-70A084A73A88}" type="presParOf" srcId="{E10BA209-A82A-4790-BF25-A7B6E682DA29}" destId="{67565F69-9F28-445E-9B71-639672106886}" srcOrd="3" destOrd="0" presId="urn:microsoft.com/office/officeart/2005/8/layout/hList7"/>
    <dgm:cxn modelId="{9717722A-E524-4DEC-B4A6-B24B94C67FEF}" type="presParOf" srcId="{E10BA209-A82A-4790-BF25-A7B6E682DA29}" destId="{D5E7C404-437F-41BA-9E84-9486B48C514C}" srcOrd="4" destOrd="0" presId="urn:microsoft.com/office/officeart/2005/8/layout/hList7"/>
    <dgm:cxn modelId="{18A9F9EA-EB32-4E29-93BA-CA493C88D295}" type="presParOf" srcId="{D5E7C404-437F-41BA-9E84-9486B48C514C}" destId="{433FB04E-F8FD-475B-984B-F56D68E10F90}" srcOrd="0" destOrd="0" presId="urn:microsoft.com/office/officeart/2005/8/layout/hList7"/>
    <dgm:cxn modelId="{2B9604D4-4863-4B4A-B917-5EE0F2D858C3}" type="presParOf" srcId="{D5E7C404-437F-41BA-9E84-9486B48C514C}" destId="{5C5D7906-C961-4DC7-905A-CFB0DC07ED2C}" srcOrd="1" destOrd="0" presId="urn:microsoft.com/office/officeart/2005/8/layout/hList7"/>
    <dgm:cxn modelId="{235FEF89-222B-4053-9E29-AA2D6BF26A53}" type="presParOf" srcId="{D5E7C404-437F-41BA-9E84-9486B48C514C}" destId="{F2CF84FA-DFEB-4D16-B241-2B2805526AB1}" srcOrd="2" destOrd="0" presId="urn:microsoft.com/office/officeart/2005/8/layout/hList7"/>
    <dgm:cxn modelId="{82DE013E-97F3-42FC-BAA4-DCE02F5BEBE8}" type="presParOf" srcId="{D5E7C404-437F-41BA-9E84-9486B48C514C}" destId="{6994126B-47D1-4DED-96DC-3988439F0C1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7DFA5-2413-4409-82A2-4F235FD66D05}" type="doc">
      <dgm:prSet loTypeId="urn:microsoft.com/office/officeart/2005/8/layout/vList4" loCatId="list" qsTypeId="urn:microsoft.com/office/officeart/2005/8/quickstyle/simple2" qsCatId="simple" csTypeId="urn:microsoft.com/office/officeart/2005/8/colors/accent3_1" csCatId="accent3" phldr="1"/>
      <dgm:spPr/>
      <dgm:t>
        <a:bodyPr/>
        <a:lstStyle/>
        <a:p>
          <a:endParaRPr lang="es-EC"/>
        </a:p>
      </dgm:t>
    </dgm:pt>
    <dgm:pt modelId="{EF794943-D676-4453-84C7-7E15F8197416}">
      <dgm:prSet phldrT="[Texto]"/>
      <dgm:spPr/>
      <dgm:t>
        <a:bodyPr/>
        <a:lstStyle/>
        <a:p>
          <a:r>
            <a:rPr lang="es-EC" dirty="0"/>
            <a:t>Colombia</a:t>
          </a:r>
        </a:p>
      </dgm:t>
    </dgm:pt>
    <dgm:pt modelId="{C8CBA052-C285-4D30-88BB-0FDF798B5C0C}" type="parTrans" cxnId="{66464A66-1DD2-4A4B-8E9A-BA254EAE70A8}">
      <dgm:prSet/>
      <dgm:spPr/>
      <dgm:t>
        <a:bodyPr/>
        <a:lstStyle/>
        <a:p>
          <a:endParaRPr lang="es-EC"/>
        </a:p>
      </dgm:t>
    </dgm:pt>
    <dgm:pt modelId="{4EAE2C1E-6411-41C5-8401-BEBA8BEB5184}" type="sibTrans" cxnId="{66464A66-1DD2-4A4B-8E9A-BA254EAE70A8}">
      <dgm:prSet/>
      <dgm:spPr/>
      <dgm:t>
        <a:bodyPr/>
        <a:lstStyle/>
        <a:p>
          <a:endParaRPr lang="es-EC"/>
        </a:p>
      </dgm:t>
    </dgm:pt>
    <dgm:pt modelId="{CE82E6EA-1739-4445-A4F4-DF2E0102F9E6}">
      <dgm:prSet phldrT="[Texto]"/>
      <dgm:spPr/>
      <dgm:t>
        <a:bodyPr/>
        <a:lstStyle/>
        <a:p>
          <a:r>
            <a:rPr lang="es-EC" dirty="0"/>
            <a:t>Universidad de Antioquia. Pertinencia del programa de Trabajo Social.</a:t>
          </a:r>
        </a:p>
      </dgm:t>
    </dgm:pt>
    <dgm:pt modelId="{ED7CBEF8-2F20-41FA-AFFF-9E5E02FF272D}" type="parTrans" cxnId="{92CE029F-33C7-46CF-B054-AD0E74F057E5}">
      <dgm:prSet/>
      <dgm:spPr/>
      <dgm:t>
        <a:bodyPr/>
        <a:lstStyle/>
        <a:p>
          <a:endParaRPr lang="es-EC"/>
        </a:p>
      </dgm:t>
    </dgm:pt>
    <dgm:pt modelId="{ED8A3D9C-ADB5-4F10-B080-D00C284CFFF1}" type="sibTrans" cxnId="{92CE029F-33C7-46CF-B054-AD0E74F057E5}">
      <dgm:prSet/>
      <dgm:spPr/>
      <dgm:t>
        <a:bodyPr/>
        <a:lstStyle/>
        <a:p>
          <a:endParaRPr lang="es-EC"/>
        </a:p>
      </dgm:t>
    </dgm:pt>
    <dgm:pt modelId="{9A1BE5C1-6E7E-4131-B8DA-90E2952D2D6B}">
      <dgm:prSet phldrT="[Texto]"/>
      <dgm:spPr/>
      <dgm:t>
        <a:bodyPr/>
        <a:lstStyle/>
        <a:p>
          <a:r>
            <a:rPr lang="es-EC" dirty="0"/>
            <a:t>México </a:t>
          </a:r>
        </a:p>
      </dgm:t>
    </dgm:pt>
    <dgm:pt modelId="{57AF91C9-5F6E-41A7-AF3B-F5E010DA8A48}" type="parTrans" cxnId="{AF21592C-D638-456A-A7D8-7783200F516E}">
      <dgm:prSet/>
      <dgm:spPr/>
      <dgm:t>
        <a:bodyPr/>
        <a:lstStyle/>
        <a:p>
          <a:endParaRPr lang="es-EC"/>
        </a:p>
      </dgm:t>
    </dgm:pt>
    <dgm:pt modelId="{5EBB5732-E6E2-4589-8E72-D23C919090CF}" type="sibTrans" cxnId="{AF21592C-D638-456A-A7D8-7783200F516E}">
      <dgm:prSet/>
      <dgm:spPr/>
      <dgm:t>
        <a:bodyPr/>
        <a:lstStyle/>
        <a:p>
          <a:endParaRPr lang="es-EC"/>
        </a:p>
      </dgm:t>
    </dgm:pt>
    <dgm:pt modelId="{237A6A54-2E96-4399-8A7E-2957BE13B71E}">
      <dgm:prSet phldrT="[Texto]"/>
      <dgm:spPr/>
      <dgm:t>
        <a:bodyPr/>
        <a:lstStyle/>
        <a:p>
          <a:r>
            <a:rPr lang="es-EC" dirty="0"/>
            <a:t>Implementación de la carrera de Ingeniería Administrativa, en el I.T. de Orizaba. Análisis de situación del entorno, demanda estudiantil y de empleadores. </a:t>
          </a:r>
        </a:p>
      </dgm:t>
    </dgm:pt>
    <dgm:pt modelId="{8AF6F77A-67A2-4FCF-A42D-589DB8179DCF}" type="parTrans" cxnId="{5CF80E7B-BD36-4FFB-AE90-B08B370D3F51}">
      <dgm:prSet/>
      <dgm:spPr/>
      <dgm:t>
        <a:bodyPr/>
        <a:lstStyle/>
        <a:p>
          <a:endParaRPr lang="es-EC"/>
        </a:p>
      </dgm:t>
    </dgm:pt>
    <dgm:pt modelId="{FC8C7B3E-592D-4294-ACC3-5AA23B08D3C3}" type="sibTrans" cxnId="{5CF80E7B-BD36-4FFB-AE90-B08B370D3F51}">
      <dgm:prSet/>
      <dgm:spPr/>
      <dgm:t>
        <a:bodyPr/>
        <a:lstStyle/>
        <a:p>
          <a:endParaRPr lang="es-EC"/>
        </a:p>
      </dgm:t>
    </dgm:pt>
    <dgm:pt modelId="{CA1ACEBD-BFE9-4B7B-A323-04E9A9AC3F0A}">
      <dgm:prSet phldrT="[Texto]"/>
      <dgm:spPr/>
      <dgm:t>
        <a:bodyPr/>
        <a:lstStyle/>
        <a:p>
          <a:r>
            <a:rPr lang="es-EC" dirty="0"/>
            <a:t>Ecuador</a:t>
          </a:r>
        </a:p>
      </dgm:t>
    </dgm:pt>
    <dgm:pt modelId="{F23FA41E-1722-42BF-8B7A-77F6FBF83E82}" type="parTrans" cxnId="{8BFCD942-1EB8-45F2-BB90-06E7E99C7FC6}">
      <dgm:prSet/>
      <dgm:spPr/>
      <dgm:t>
        <a:bodyPr/>
        <a:lstStyle/>
        <a:p>
          <a:endParaRPr lang="es-EC"/>
        </a:p>
      </dgm:t>
    </dgm:pt>
    <dgm:pt modelId="{FCA4528C-52C9-4328-90A6-C3C7DDEFA717}" type="sibTrans" cxnId="{8BFCD942-1EB8-45F2-BB90-06E7E99C7FC6}">
      <dgm:prSet/>
      <dgm:spPr/>
      <dgm:t>
        <a:bodyPr/>
        <a:lstStyle/>
        <a:p>
          <a:endParaRPr lang="es-EC"/>
        </a:p>
      </dgm:t>
    </dgm:pt>
    <dgm:pt modelId="{CB1A7C8D-8956-42D7-AE7C-9FA9B22DE5E3}">
      <dgm:prSet phldrT="[Texto]"/>
      <dgm:spPr/>
      <dgm:t>
        <a:bodyPr/>
        <a:lstStyle/>
        <a:p>
          <a:r>
            <a:rPr lang="es-EC" dirty="0"/>
            <a:t>Pontifica Universidad Católica del Ecuador. Maestría en Contabilidad y Auditoría con mención en gestión integral financiera y riesgos</a:t>
          </a:r>
        </a:p>
      </dgm:t>
    </dgm:pt>
    <dgm:pt modelId="{FA1C4872-DE6B-4E45-A0C9-5808EBD90694}" type="parTrans" cxnId="{919285B9-0D46-4FEB-ABA5-E8C33FF6DD86}">
      <dgm:prSet/>
      <dgm:spPr/>
      <dgm:t>
        <a:bodyPr/>
        <a:lstStyle/>
        <a:p>
          <a:endParaRPr lang="es-EC"/>
        </a:p>
      </dgm:t>
    </dgm:pt>
    <dgm:pt modelId="{B10B7E7D-2B96-422A-BF3C-4234E12A6B5F}" type="sibTrans" cxnId="{919285B9-0D46-4FEB-ABA5-E8C33FF6DD86}">
      <dgm:prSet/>
      <dgm:spPr/>
      <dgm:t>
        <a:bodyPr/>
        <a:lstStyle/>
        <a:p>
          <a:endParaRPr lang="es-EC"/>
        </a:p>
      </dgm:t>
    </dgm:pt>
    <dgm:pt modelId="{CA5C83A3-4FCA-46AF-94F8-3618CC3E4E68}">
      <dgm:prSet phldrT="[Texto]"/>
      <dgm:spPr/>
      <dgm:t>
        <a:bodyPr/>
        <a:lstStyle/>
        <a:p>
          <a:r>
            <a:rPr lang="es-EC" dirty="0"/>
            <a:t>Universidad del Quindío. “Maestría en Gestión Financiera y Valoración de Empresas” </a:t>
          </a:r>
        </a:p>
      </dgm:t>
    </dgm:pt>
    <dgm:pt modelId="{E99CD4D7-31D9-41E8-98A7-8947D29855B2}" type="parTrans" cxnId="{3734AD25-F98E-48B4-B07A-01783BDAFA15}">
      <dgm:prSet/>
      <dgm:spPr/>
      <dgm:t>
        <a:bodyPr/>
        <a:lstStyle/>
        <a:p>
          <a:endParaRPr lang="es-EC"/>
        </a:p>
      </dgm:t>
    </dgm:pt>
    <dgm:pt modelId="{12AE4942-BF6C-4B88-92B8-CE1979504BFC}" type="sibTrans" cxnId="{3734AD25-F98E-48B4-B07A-01783BDAFA15}">
      <dgm:prSet/>
      <dgm:spPr/>
      <dgm:t>
        <a:bodyPr/>
        <a:lstStyle/>
        <a:p>
          <a:endParaRPr lang="es-EC"/>
        </a:p>
      </dgm:t>
    </dgm:pt>
    <dgm:pt modelId="{AA48AD3C-5F9B-499B-A311-3C8D6A1A392C}" type="pres">
      <dgm:prSet presAssocID="{5B37DFA5-2413-4409-82A2-4F235FD66D05}" presName="linear" presStyleCnt="0">
        <dgm:presLayoutVars>
          <dgm:dir/>
          <dgm:resizeHandles val="exact"/>
        </dgm:presLayoutVars>
      </dgm:prSet>
      <dgm:spPr/>
      <dgm:t>
        <a:bodyPr/>
        <a:lstStyle/>
        <a:p>
          <a:endParaRPr lang="es-EC"/>
        </a:p>
      </dgm:t>
    </dgm:pt>
    <dgm:pt modelId="{E04AC071-1531-4563-91E7-CAF4EFC93F6F}" type="pres">
      <dgm:prSet presAssocID="{EF794943-D676-4453-84C7-7E15F8197416}" presName="comp" presStyleCnt="0"/>
      <dgm:spPr/>
    </dgm:pt>
    <dgm:pt modelId="{8E0FDAED-1CB7-4B39-86E7-F37CF8822161}" type="pres">
      <dgm:prSet presAssocID="{EF794943-D676-4453-84C7-7E15F8197416}" presName="box" presStyleLbl="node1" presStyleIdx="0" presStyleCnt="3"/>
      <dgm:spPr/>
      <dgm:t>
        <a:bodyPr/>
        <a:lstStyle/>
        <a:p>
          <a:endParaRPr lang="es-EC"/>
        </a:p>
      </dgm:t>
    </dgm:pt>
    <dgm:pt modelId="{FFE01495-0FFD-4E3B-A67C-4E257907E377}" type="pres">
      <dgm:prSet presAssocID="{EF794943-D676-4453-84C7-7E15F8197416}" presName="img" presStyleLbl="fgImgPlace1" presStyleIdx="0" presStyleCnt="3"/>
      <dgm:spPr>
        <a:blipFill rotWithShape="1">
          <a:blip xmlns:r="http://schemas.openxmlformats.org/officeDocument/2006/relationships" r:embed="rId1"/>
          <a:srcRect/>
          <a:stretch>
            <a:fillRect t="-2000" b="-2000"/>
          </a:stretch>
        </a:blipFill>
      </dgm:spPr>
    </dgm:pt>
    <dgm:pt modelId="{33566F03-82DB-4494-8D6C-D4C066AC3FEF}" type="pres">
      <dgm:prSet presAssocID="{EF794943-D676-4453-84C7-7E15F8197416}" presName="text" presStyleLbl="node1" presStyleIdx="0" presStyleCnt="3">
        <dgm:presLayoutVars>
          <dgm:bulletEnabled val="1"/>
        </dgm:presLayoutVars>
      </dgm:prSet>
      <dgm:spPr/>
      <dgm:t>
        <a:bodyPr/>
        <a:lstStyle/>
        <a:p>
          <a:endParaRPr lang="es-EC"/>
        </a:p>
      </dgm:t>
    </dgm:pt>
    <dgm:pt modelId="{0AB8CB69-461F-4F39-8B24-3A45C28C2C3E}" type="pres">
      <dgm:prSet presAssocID="{4EAE2C1E-6411-41C5-8401-BEBA8BEB5184}" presName="spacer" presStyleCnt="0"/>
      <dgm:spPr/>
    </dgm:pt>
    <dgm:pt modelId="{599F88D6-30BE-4253-A713-285D76DEE42C}" type="pres">
      <dgm:prSet presAssocID="{9A1BE5C1-6E7E-4131-B8DA-90E2952D2D6B}" presName="comp" presStyleCnt="0"/>
      <dgm:spPr/>
    </dgm:pt>
    <dgm:pt modelId="{4403943C-DCA9-4B57-AF3A-5786E352EED3}" type="pres">
      <dgm:prSet presAssocID="{9A1BE5C1-6E7E-4131-B8DA-90E2952D2D6B}" presName="box" presStyleLbl="node1" presStyleIdx="1" presStyleCnt="3"/>
      <dgm:spPr/>
      <dgm:t>
        <a:bodyPr/>
        <a:lstStyle/>
        <a:p>
          <a:endParaRPr lang="es-EC"/>
        </a:p>
      </dgm:t>
    </dgm:pt>
    <dgm:pt modelId="{0BD421A7-971F-4B09-AB3D-D1728F3A7029}" type="pres">
      <dgm:prSet presAssocID="{9A1BE5C1-6E7E-4131-B8DA-90E2952D2D6B}" presName="img" presStyleLbl="fgImgPlace1" presStyleIdx="1" presStyleCnt="3"/>
      <dgm:spPr>
        <a:blipFill rotWithShape="1">
          <a:blip xmlns:r="http://schemas.openxmlformats.org/officeDocument/2006/relationships" r:embed="rId2"/>
          <a:srcRect/>
          <a:stretch>
            <a:fillRect l="-6000" r="-6000"/>
          </a:stretch>
        </a:blipFill>
      </dgm:spPr>
    </dgm:pt>
    <dgm:pt modelId="{C8FECFA7-3360-4F3F-9D1A-89D4D2DB534B}" type="pres">
      <dgm:prSet presAssocID="{9A1BE5C1-6E7E-4131-B8DA-90E2952D2D6B}" presName="text" presStyleLbl="node1" presStyleIdx="1" presStyleCnt="3">
        <dgm:presLayoutVars>
          <dgm:bulletEnabled val="1"/>
        </dgm:presLayoutVars>
      </dgm:prSet>
      <dgm:spPr/>
      <dgm:t>
        <a:bodyPr/>
        <a:lstStyle/>
        <a:p>
          <a:endParaRPr lang="es-EC"/>
        </a:p>
      </dgm:t>
    </dgm:pt>
    <dgm:pt modelId="{D4B50220-289E-47D0-80E1-B9DFBADCD575}" type="pres">
      <dgm:prSet presAssocID="{5EBB5732-E6E2-4589-8E72-D23C919090CF}" presName="spacer" presStyleCnt="0"/>
      <dgm:spPr/>
    </dgm:pt>
    <dgm:pt modelId="{D65DF924-20C4-4287-B80E-1259395ED64D}" type="pres">
      <dgm:prSet presAssocID="{CA1ACEBD-BFE9-4B7B-A323-04E9A9AC3F0A}" presName="comp" presStyleCnt="0"/>
      <dgm:spPr/>
    </dgm:pt>
    <dgm:pt modelId="{50C104BA-097E-4EFF-BA0D-30511E0FDEBA}" type="pres">
      <dgm:prSet presAssocID="{CA1ACEBD-BFE9-4B7B-A323-04E9A9AC3F0A}" presName="box" presStyleLbl="node1" presStyleIdx="2" presStyleCnt="3"/>
      <dgm:spPr/>
      <dgm:t>
        <a:bodyPr/>
        <a:lstStyle/>
        <a:p>
          <a:endParaRPr lang="es-EC"/>
        </a:p>
      </dgm:t>
    </dgm:pt>
    <dgm:pt modelId="{D83AE469-2FD3-4F84-9ED2-4B7F6591D4B4}" type="pres">
      <dgm:prSet presAssocID="{CA1ACEBD-BFE9-4B7B-A323-04E9A9AC3F0A}" presName="img" presStyleLbl="fgImgPlace1" presStyleIdx="2" presStyleCnt="3"/>
      <dgm:spPr>
        <a:blipFill rotWithShape="1">
          <a:blip xmlns:r="http://schemas.openxmlformats.org/officeDocument/2006/relationships" r:embed="rId3"/>
          <a:srcRect/>
          <a:stretch>
            <a:fillRect t="-1000" b="-1000"/>
          </a:stretch>
        </a:blipFill>
      </dgm:spPr>
    </dgm:pt>
    <dgm:pt modelId="{1C91C3DA-EC70-4F18-B3D3-D275AD856DB4}" type="pres">
      <dgm:prSet presAssocID="{CA1ACEBD-BFE9-4B7B-A323-04E9A9AC3F0A}" presName="text" presStyleLbl="node1" presStyleIdx="2" presStyleCnt="3">
        <dgm:presLayoutVars>
          <dgm:bulletEnabled val="1"/>
        </dgm:presLayoutVars>
      </dgm:prSet>
      <dgm:spPr/>
      <dgm:t>
        <a:bodyPr/>
        <a:lstStyle/>
        <a:p>
          <a:endParaRPr lang="es-EC"/>
        </a:p>
      </dgm:t>
    </dgm:pt>
  </dgm:ptLst>
  <dgm:cxnLst>
    <dgm:cxn modelId="{8BFCD942-1EB8-45F2-BB90-06E7E99C7FC6}" srcId="{5B37DFA5-2413-4409-82A2-4F235FD66D05}" destId="{CA1ACEBD-BFE9-4B7B-A323-04E9A9AC3F0A}" srcOrd="2" destOrd="0" parTransId="{F23FA41E-1722-42BF-8B7A-77F6FBF83E82}" sibTransId="{FCA4528C-52C9-4328-90A6-C3C7DDEFA717}"/>
    <dgm:cxn modelId="{23084F98-1796-4DFD-AFE9-648AA8846B65}" type="presOf" srcId="{CB1A7C8D-8956-42D7-AE7C-9FA9B22DE5E3}" destId="{50C104BA-097E-4EFF-BA0D-30511E0FDEBA}" srcOrd="0" destOrd="1" presId="urn:microsoft.com/office/officeart/2005/8/layout/vList4"/>
    <dgm:cxn modelId="{5FEFA93E-7D5D-43A2-8ED3-EC6CAE4385A5}" type="presOf" srcId="{CE82E6EA-1739-4445-A4F4-DF2E0102F9E6}" destId="{8E0FDAED-1CB7-4B39-86E7-F37CF8822161}" srcOrd="0" destOrd="1" presId="urn:microsoft.com/office/officeart/2005/8/layout/vList4"/>
    <dgm:cxn modelId="{8A565DB2-B15F-4B56-ABDE-32B2F21C5154}" type="presOf" srcId="{CA1ACEBD-BFE9-4B7B-A323-04E9A9AC3F0A}" destId="{50C104BA-097E-4EFF-BA0D-30511E0FDEBA}" srcOrd="0" destOrd="0" presId="urn:microsoft.com/office/officeart/2005/8/layout/vList4"/>
    <dgm:cxn modelId="{5CF80E7B-BD36-4FFB-AE90-B08B370D3F51}" srcId="{9A1BE5C1-6E7E-4131-B8DA-90E2952D2D6B}" destId="{237A6A54-2E96-4399-8A7E-2957BE13B71E}" srcOrd="0" destOrd="0" parTransId="{8AF6F77A-67A2-4FCF-A42D-589DB8179DCF}" sibTransId="{FC8C7B3E-592D-4294-ACC3-5AA23B08D3C3}"/>
    <dgm:cxn modelId="{7CCC6D65-5BB7-4E15-9142-58AB36C492ED}" type="presOf" srcId="{9A1BE5C1-6E7E-4131-B8DA-90E2952D2D6B}" destId="{C8FECFA7-3360-4F3F-9D1A-89D4D2DB534B}" srcOrd="1" destOrd="0" presId="urn:microsoft.com/office/officeart/2005/8/layout/vList4"/>
    <dgm:cxn modelId="{A7DB0A90-1753-404B-B1B0-6BE377747DBA}" type="presOf" srcId="{237A6A54-2E96-4399-8A7E-2957BE13B71E}" destId="{4403943C-DCA9-4B57-AF3A-5786E352EED3}" srcOrd="0" destOrd="1" presId="urn:microsoft.com/office/officeart/2005/8/layout/vList4"/>
    <dgm:cxn modelId="{1F9C3BB6-F31A-4962-9FCD-1B8BAB819A95}" type="presOf" srcId="{5B37DFA5-2413-4409-82A2-4F235FD66D05}" destId="{AA48AD3C-5F9B-499B-A311-3C8D6A1A392C}" srcOrd="0" destOrd="0" presId="urn:microsoft.com/office/officeart/2005/8/layout/vList4"/>
    <dgm:cxn modelId="{AF21592C-D638-456A-A7D8-7783200F516E}" srcId="{5B37DFA5-2413-4409-82A2-4F235FD66D05}" destId="{9A1BE5C1-6E7E-4131-B8DA-90E2952D2D6B}" srcOrd="1" destOrd="0" parTransId="{57AF91C9-5F6E-41A7-AF3B-F5E010DA8A48}" sibTransId="{5EBB5732-E6E2-4589-8E72-D23C919090CF}"/>
    <dgm:cxn modelId="{3734AD25-F98E-48B4-B07A-01783BDAFA15}" srcId="{EF794943-D676-4453-84C7-7E15F8197416}" destId="{CA5C83A3-4FCA-46AF-94F8-3618CC3E4E68}" srcOrd="1" destOrd="0" parTransId="{E99CD4D7-31D9-41E8-98A7-8947D29855B2}" sibTransId="{12AE4942-BF6C-4B88-92B8-CE1979504BFC}"/>
    <dgm:cxn modelId="{1243A60B-11A8-4793-8815-3DB29C5B53D5}" type="presOf" srcId="{9A1BE5C1-6E7E-4131-B8DA-90E2952D2D6B}" destId="{4403943C-DCA9-4B57-AF3A-5786E352EED3}" srcOrd="0" destOrd="0" presId="urn:microsoft.com/office/officeart/2005/8/layout/vList4"/>
    <dgm:cxn modelId="{66464A66-1DD2-4A4B-8E9A-BA254EAE70A8}" srcId="{5B37DFA5-2413-4409-82A2-4F235FD66D05}" destId="{EF794943-D676-4453-84C7-7E15F8197416}" srcOrd="0" destOrd="0" parTransId="{C8CBA052-C285-4D30-88BB-0FDF798B5C0C}" sibTransId="{4EAE2C1E-6411-41C5-8401-BEBA8BEB5184}"/>
    <dgm:cxn modelId="{787BA457-C961-4B98-8101-39021B6CF7E7}" type="presOf" srcId="{CB1A7C8D-8956-42D7-AE7C-9FA9B22DE5E3}" destId="{1C91C3DA-EC70-4F18-B3D3-D275AD856DB4}" srcOrd="1" destOrd="1" presId="urn:microsoft.com/office/officeart/2005/8/layout/vList4"/>
    <dgm:cxn modelId="{BBC97F44-3461-448E-8985-5A597956EC09}" type="presOf" srcId="{CE82E6EA-1739-4445-A4F4-DF2E0102F9E6}" destId="{33566F03-82DB-4494-8D6C-D4C066AC3FEF}" srcOrd="1" destOrd="1" presId="urn:microsoft.com/office/officeart/2005/8/layout/vList4"/>
    <dgm:cxn modelId="{92CE029F-33C7-46CF-B054-AD0E74F057E5}" srcId="{EF794943-D676-4453-84C7-7E15F8197416}" destId="{CE82E6EA-1739-4445-A4F4-DF2E0102F9E6}" srcOrd="0" destOrd="0" parTransId="{ED7CBEF8-2F20-41FA-AFFF-9E5E02FF272D}" sibTransId="{ED8A3D9C-ADB5-4F10-B080-D00C284CFFF1}"/>
    <dgm:cxn modelId="{626A5ADE-4C2E-485B-8363-8962470A91D3}" type="presOf" srcId="{EF794943-D676-4453-84C7-7E15F8197416}" destId="{8E0FDAED-1CB7-4B39-86E7-F37CF8822161}" srcOrd="0" destOrd="0" presId="urn:microsoft.com/office/officeart/2005/8/layout/vList4"/>
    <dgm:cxn modelId="{D6DC3391-0CED-465E-9863-D87C8750055E}" type="presOf" srcId="{CA5C83A3-4FCA-46AF-94F8-3618CC3E4E68}" destId="{8E0FDAED-1CB7-4B39-86E7-F37CF8822161}" srcOrd="0" destOrd="2" presId="urn:microsoft.com/office/officeart/2005/8/layout/vList4"/>
    <dgm:cxn modelId="{31A78844-DD18-45A2-BAA0-A982A9DA2F6F}" type="presOf" srcId="{CA5C83A3-4FCA-46AF-94F8-3618CC3E4E68}" destId="{33566F03-82DB-4494-8D6C-D4C066AC3FEF}" srcOrd="1" destOrd="2" presId="urn:microsoft.com/office/officeart/2005/8/layout/vList4"/>
    <dgm:cxn modelId="{919285B9-0D46-4FEB-ABA5-E8C33FF6DD86}" srcId="{CA1ACEBD-BFE9-4B7B-A323-04E9A9AC3F0A}" destId="{CB1A7C8D-8956-42D7-AE7C-9FA9B22DE5E3}" srcOrd="0" destOrd="0" parTransId="{FA1C4872-DE6B-4E45-A0C9-5808EBD90694}" sibTransId="{B10B7E7D-2B96-422A-BF3C-4234E12A6B5F}"/>
    <dgm:cxn modelId="{9FEE6551-5242-4A0F-8EC4-3A20F4C902A5}" type="presOf" srcId="{EF794943-D676-4453-84C7-7E15F8197416}" destId="{33566F03-82DB-4494-8D6C-D4C066AC3FEF}" srcOrd="1" destOrd="0" presId="urn:microsoft.com/office/officeart/2005/8/layout/vList4"/>
    <dgm:cxn modelId="{C5D39AAC-061B-4448-98D2-EE6378BC36C9}" type="presOf" srcId="{CA1ACEBD-BFE9-4B7B-A323-04E9A9AC3F0A}" destId="{1C91C3DA-EC70-4F18-B3D3-D275AD856DB4}" srcOrd="1" destOrd="0" presId="urn:microsoft.com/office/officeart/2005/8/layout/vList4"/>
    <dgm:cxn modelId="{E9DD80C6-00A4-42F0-A453-5B74F4CB0A3F}" type="presOf" srcId="{237A6A54-2E96-4399-8A7E-2957BE13B71E}" destId="{C8FECFA7-3360-4F3F-9D1A-89D4D2DB534B}" srcOrd="1" destOrd="1" presId="urn:microsoft.com/office/officeart/2005/8/layout/vList4"/>
    <dgm:cxn modelId="{5718F70F-38AA-4F6B-AFFD-AAA717D501E4}" type="presParOf" srcId="{AA48AD3C-5F9B-499B-A311-3C8D6A1A392C}" destId="{E04AC071-1531-4563-91E7-CAF4EFC93F6F}" srcOrd="0" destOrd="0" presId="urn:microsoft.com/office/officeart/2005/8/layout/vList4"/>
    <dgm:cxn modelId="{3399A0E4-281C-4637-B170-DD65B64B700B}" type="presParOf" srcId="{E04AC071-1531-4563-91E7-CAF4EFC93F6F}" destId="{8E0FDAED-1CB7-4B39-86E7-F37CF8822161}" srcOrd="0" destOrd="0" presId="urn:microsoft.com/office/officeart/2005/8/layout/vList4"/>
    <dgm:cxn modelId="{B4F40D64-32FF-4CAF-95E8-59A353F9DD99}" type="presParOf" srcId="{E04AC071-1531-4563-91E7-CAF4EFC93F6F}" destId="{FFE01495-0FFD-4E3B-A67C-4E257907E377}" srcOrd="1" destOrd="0" presId="urn:microsoft.com/office/officeart/2005/8/layout/vList4"/>
    <dgm:cxn modelId="{BCCBA084-1766-46CF-8264-3FF7E5CA7DFD}" type="presParOf" srcId="{E04AC071-1531-4563-91E7-CAF4EFC93F6F}" destId="{33566F03-82DB-4494-8D6C-D4C066AC3FEF}" srcOrd="2" destOrd="0" presId="urn:microsoft.com/office/officeart/2005/8/layout/vList4"/>
    <dgm:cxn modelId="{BBC12CB0-692C-4802-AE47-A82B45747FC6}" type="presParOf" srcId="{AA48AD3C-5F9B-499B-A311-3C8D6A1A392C}" destId="{0AB8CB69-461F-4F39-8B24-3A45C28C2C3E}" srcOrd="1" destOrd="0" presId="urn:microsoft.com/office/officeart/2005/8/layout/vList4"/>
    <dgm:cxn modelId="{01F4D6DF-B0FC-456A-87A4-E932C6E98CEF}" type="presParOf" srcId="{AA48AD3C-5F9B-499B-A311-3C8D6A1A392C}" destId="{599F88D6-30BE-4253-A713-285D76DEE42C}" srcOrd="2" destOrd="0" presId="urn:microsoft.com/office/officeart/2005/8/layout/vList4"/>
    <dgm:cxn modelId="{14F9B249-1ABB-4410-A890-2ABC4D0808B4}" type="presParOf" srcId="{599F88D6-30BE-4253-A713-285D76DEE42C}" destId="{4403943C-DCA9-4B57-AF3A-5786E352EED3}" srcOrd="0" destOrd="0" presId="urn:microsoft.com/office/officeart/2005/8/layout/vList4"/>
    <dgm:cxn modelId="{0ACC8EE9-96FF-4E94-8DF2-CA55E7845CC0}" type="presParOf" srcId="{599F88D6-30BE-4253-A713-285D76DEE42C}" destId="{0BD421A7-971F-4B09-AB3D-D1728F3A7029}" srcOrd="1" destOrd="0" presId="urn:microsoft.com/office/officeart/2005/8/layout/vList4"/>
    <dgm:cxn modelId="{0CB3DF17-6FCC-4B76-BC4E-C3F2F40BC271}" type="presParOf" srcId="{599F88D6-30BE-4253-A713-285D76DEE42C}" destId="{C8FECFA7-3360-4F3F-9D1A-89D4D2DB534B}" srcOrd="2" destOrd="0" presId="urn:microsoft.com/office/officeart/2005/8/layout/vList4"/>
    <dgm:cxn modelId="{6E5E0A8E-B929-4582-9D7D-31794D8FA71F}" type="presParOf" srcId="{AA48AD3C-5F9B-499B-A311-3C8D6A1A392C}" destId="{D4B50220-289E-47D0-80E1-B9DFBADCD575}" srcOrd="3" destOrd="0" presId="urn:microsoft.com/office/officeart/2005/8/layout/vList4"/>
    <dgm:cxn modelId="{BA579E67-1421-4343-9A59-348FD4E5CE1C}" type="presParOf" srcId="{AA48AD3C-5F9B-499B-A311-3C8D6A1A392C}" destId="{D65DF924-20C4-4287-B80E-1259395ED64D}" srcOrd="4" destOrd="0" presId="urn:microsoft.com/office/officeart/2005/8/layout/vList4"/>
    <dgm:cxn modelId="{4CEAA454-F571-4480-9536-1A05C3B2EDBF}" type="presParOf" srcId="{D65DF924-20C4-4287-B80E-1259395ED64D}" destId="{50C104BA-097E-4EFF-BA0D-30511E0FDEBA}" srcOrd="0" destOrd="0" presId="urn:microsoft.com/office/officeart/2005/8/layout/vList4"/>
    <dgm:cxn modelId="{8A41A657-AA25-4E01-A28C-68F3BC4AE8F8}" type="presParOf" srcId="{D65DF924-20C4-4287-B80E-1259395ED64D}" destId="{D83AE469-2FD3-4F84-9ED2-4B7F6591D4B4}" srcOrd="1" destOrd="0" presId="urn:microsoft.com/office/officeart/2005/8/layout/vList4"/>
    <dgm:cxn modelId="{B4A285FF-086E-4A04-AB6C-84709277925E}" type="presParOf" srcId="{D65DF924-20C4-4287-B80E-1259395ED64D}" destId="{1C91C3DA-EC70-4F18-B3D3-D275AD856DB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40AA2F-AD97-4D07-8DDF-B94C7A64461C}" type="doc">
      <dgm:prSet loTypeId="urn:microsoft.com/office/officeart/2005/8/layout/hierarchy2" loCatId="hierarchy" qsTypeId="urn:microsoft.com/office/officeart/2005/8/quickstyle/simple5" qsCatId="simple" csTypeId="urn:microsoft.com/office/officeart/2005/8/colors/accent2_3" csCatId="accent2" phldr="1"/>
      <dgm:spPr/>
      <dgm:t>
        <a:bodyPr/>
        <a:lstStyle/>
        <a:p>
          <a:endParaRPr lang="es-EC"/>
        </a:p>
      </dgm:t>
    </dgm:pt>
    <dgm:pt modelId="{78FD39FB-6453-4862-A552-3410E2D1A530}">
      <dgm:prSet phldrT="[Texto]" custT="1"/>
      <dgm:spPr/>
      <dgm:t>
        <a:bodyPr/>
        <a:lstStyle/>
        <a:p>
          <a:r>
            <a:rPr lang="es-EC" sz="1800" dirty="0">
              <a:solidFill>
                <a:schemeClr val="tx1"/>
              </a:solidFill>
            </a:rPr>
            <a:t>Mixto</a:t>
          </a:r>
        </a:p>
      </dgm:t>
    </dgm:pt>
    <dgm:pt modelId="{2316D147-3E53-495E-A89A-DC225FE1F12D}" type="parTrans" cxnId="{7DB87ECA-0E29-4B42-8B0D-5DFA126BC289}">
      <dgm:prSet/>
      <dgm:spPr/>
      <dgm:t>
        <a:bodyPr/>
        <a:lstStyle/>
        <a:p>
          <a:endParaRPr lang="es-EC" sz="2800">
            <a:solidFill>
              <a:schemeClr val="tx1"/>
            </a:solidFill>
          </a:endParaRPr>
        </a:p>
      </dgm:t>
    </dgm:pt>
    <dgm:pt modelId="{B0115B62-73EF-4878-B4DF-8E31BC88A866}" type="sibTrans" cxnId="{7DB87ECA-0E29-4B42-8B0D-5DFA126BC289}">
      <dgm:prSet/>
      <dgm:spPr/>
      <dgm:t>
        <a:bodyPr/>
        <a:lstStyle/>
        <a:p>
          <a:endParaRPr lang="es-EC" sz="2800">
            <a:solidFill>
              <a:schemeClr val="tx1"/>
            </a:solidFill>
          </a:endParaRPr>
        </a:p>
      </dgm:t>
    </dgm:pt>
    <dgm:pt modelId="{F19DDD40-053F-4D8F-82B5-30D69A4B8A4E}">
      <dgm:prSet phldrT="[Texto]" custT="1"/>
      <dgm:spPr/>
      <dgm:t>
        <a:bodyPr/>
        <a:lstStyle/>
        <a:p>
          <a:r>
            <a:rPr lang="es-EC" sz="1800" dirty="0">
              <a:solidFill>
                <a:schemeClr val="tx1"/>
              </a:solidFill>
            </a:rPr>
            <a:t>Análisis cualitativo</a:t>
          </a:r>
        </a:p>
      </dgm:t>
    </dgm:pt>
    <dgm:pt modelId="{8CEF887B-ABD4-4F3A-8274-DCFAB1FE115F}" type="parTrans" cxnId="{F98561FB-9F91-4AFE-BCE0-B0D73BD59B6A}">
      <dgm:prSet custT="1"/>
      <dgm:spPr/>
      <dgm:t>
        <a:bodyPr/>
        <a:lstStyle/>
        <a:p>
          <a:endParaRPr lang="es-EC" sz="800">
            <a:solidFill>
              <a:schemeClr val="tx1"/>
            </a:solidFill>
          </a:endParaRPr>
        </a:p>
      </dgm:t>
    </dgm:pt>
    <dgm:pt modelId="{4EC6D96D-67F4-4C43-A477-39855D821D2B}" type="sibTrans" cxnId="{F98561FB-9F91-4AFE-BCE0-B0D73BD59B6A}">
      <dgm:prSet/>
      <dgm:spPr/>
      <dgm:t>
        <a:bodyPr/>
        <a:lstStyle/>
        <a:p>
          <a:endParaRPr lang="es-EC" sz="2800">
            <a:solidFill>
              <a:schemeClr val="tx1"/>
            </a:solidFill>
          </a:endParaRPr>
        </a:p>
      </dgm:t>
    </dgm:pt>
    <dgm:pt modelId="{D354CE05-E1BA-46BD-8AEC-E049939E7090}">
      <dgm:prSet phldrT="[Texto]" custT="1"/>
      <dgm:spPr/>
      <dgm:t>
        <a:bodyPr/>
        <a:lstStyle/>
        <a:p>
          <a:r>
            <a:rPr lang="es-EC" sz="1800" dirty="0">
              <a:solidFill>
                <a:schemeClr val="tx1"/>
              </a:solidFill>
            </a:rPr>
            <a:t>-Componentes del Programa de Maestría.</a:t>
          </a:r>
        </a:p>
      </dgm:t>
    </dgm:pt>
    <dgm:pt modelId="{F417FD41-FE3D-48A1-8EA9-AC210C20A60D}" type="parTrans" cxnId="{C48C7EF7-EAB5-4247-80AA-6139ACF29D21}">
      <dgm:prSet custT="1"/>
      <dgm:spPr/>
      <dgm:t>
        <a:bodyPr/>
        <a:lstStyle/>
        <a:p>
          <a:endParaRPr lang="es-EC" sz="800">
            <a:solidFill>
              <a:schemeClr val="tx1"/>
            </a:solidFill>
          </a:endParaRPr>
        </a:p>
      </dgm:t>
    </dgm:pt>
    <dgm:pt modelId="{FC4A95D8-2298-417F-8164-70736B1B57C4}" type="sibTrans" cxnId="{C48C7EF7-EAB5-4247-80AA-6139ACF29D21}">
      <dgm:prSet/>
      <dgm:spPr/>
      <dgm:t>
        <a:bodyPr/>
        <a:lstStyle/>
        <a:p>
          <a:endParaRPr lang="es-EC" sz="2800">
            <a:solidFill>
              <a:schemeClr val="tx1"/>
            </a:solidFill>
          </a:endParaRPr>
        </a:p>
      </dgm:t>
    </dgm:pt>
    <dgm:pt modelId="{173E1861-0045-4BBB-9DAA-A37A0A550EE8}">
      <dgm:prSet phldrT="[Texto]" custT="1"/>
      <dgm:spPr/>
      <dgm:t>
        <a:bodyPr/>
        <a:lstStyle/>
        <a:p>
          <a:r>
            <a:rPr lang="es-EC" sz="1800" dirty="0">
              <a:solidFill>
                <a:schemeClr val="tx1"/>
              </a:solidFill>
            </a:rPr>
            <a:t>Análisis cuantitativo</a:t>
          </a:r>
        </a:p>
      </dgm:t>
    </dgm:pt>
    <dgm:pt modelId="{10DEF63B-CAD3-414D-B7C6-8DAA930BD3EE}" type="parTrans" cxnId="{E56B6344-3153-41DE-A929-17DDC46654D8}">
      <dgm:prSet custT="1"/>
      <dgm:spPr/>
      <dgm:t>
        <a:bodyPr/>
        <a:lstStyle/>
        <a:p>
          <a:endParaRPr lang="es-EC" sz="800">
            <a:solidFill>
              <a:schemeClr val="tx1"/>
            </a:solidFill>
          </a:endParaRPr>
        </a:p>
      </dgm:t>
    </dgm:pt>
    <dgm:pt modelId="{6A7D24FB-0ABC-4E4F-B884-BAE32858865B}" type="sibTrans" cxnId="{E56B6344-3153-41DE-A929-17DDC46654D8}">
      <dgm:prSet/>
      <dgm:spPr/>
      <dgm:t>
        <a:bodyPr/>
        <a:lstStyle/>
        <a:p>
          <a:endParaRPr lang="es-EC" sz="2800">
            <a:solidFill>
              <a:schemeClr val="tx1"/>
            </a:solidFill>
          </a:endParaRPr>
        </a:p>
      </dgm:t>
    </dgm:pt>
    <dgm:pt modelId="{38EAB844-9D53-4AC1-9230-6DC66C2E2A66}">
      <dgm:prSet phldrT="[Texto]" custT="1"/>
      <dgm:spPr/>
      <dgm:t>
        <a:bodyPr/>
        <a:lstStyle/>
        <a:p>
          <a:r>
            <a:rPr lang="es-EC" sz="1800" dirty="0">
              <a:solidFill>
                <a:schemeClr val="tx1"/>
              </a:solidFill>
            </a:rPr>
            <a:t>-Encuesta</a:t>
          </a:r>
        </a:p>
        <a:p>
          <a:r>
            <a:rPr lang="es-EC" sz="1800" dirty="0">
              <a:solidFill>
                <a:schemeClr val="tx1"/>
              </a:solidFill>
            </a:rPr>
            <a:t>-Prueba Chi-Cuadrado (X^2) </a:t>
          </a:r>
        </a:p>
      </dgm:t>
    </dgm:pt>
    <dgm:pt modelId="{78997BB2-D2D5-48F8-96B0-14D489057E13}" type="parTrans" cxnId="{796D48A8-7067-4D3E-9783-B2C6F3FB2734}">
      <dgm:prSet custT="1"/>
      <dgm:spPr/>
      <dgm:t>
        <a:bodyPr/>
        <a:lstStyle/>
        <a:p>
          <a:endParaRPr lang="es-EC" sz="800">
            <a:solidFill>
              <a:schemeClr val="tx1"/>
            </a:solidFill>
          </a:endParaRPr>
        </a:p>
      </dgm:t>
    </dgm:pt>
    <dgm:pt modelId="{E15C7FA3-8BAF-488F-AEB3-9CED02D23770}" type="sibTrans" cxnId="{796D48A8-7067-4D3E-9783-B2C6F3FB2734}">
      <dgm:prSet/>
      <dgm:spPr/>
      <dgm:t>
        <a:bodyPr/>
        <a:lstStyle/>
        <a:p>
          <a:endParaRPr lang="es-EC" sz="2800">
            <a:solidFill>
              <a:schemeClr val="tx1"/>
            </a:solidFill>
          </a:endParaRPr>
        </a:p>
      </dgm:t>
    </dgm:pt>
    <dgm:pt modelId="{EE06AD93-079E-4E13-8862-150ECD8AFCE3}" type="pres">
      <dgm:prSet presAssocID="{5440AA2F-AD97-4D07-8DDF-B94C7A64461C}" presName="diagram" presStyleCnt="0">
        <dgm:presLayoutVars>
          <dgm:chPref val="1"/>
          <dgm:dir/>
          <dgm:animOne val="branch"/>
          <dgm:animLvl val="lvl"/>
          <dgm:resizeHandles val="exact"/>
        </dgm:presLayoutVars>
      </dgm:prSet>
      <dgm:spPr/>
      <dgm:t>
        <a:bodyPr/>
        <a:lstStyle/>
        <a:p>
          <a:endParaRPr lang="es-EC"/>
        </a:p>
      </dgm:t>
    </dgm:pt>
    <dgm:pt modelId="{3397A7E9-BAD5-4D9B-A431-8C16EEEC2DBE}" type="pres">
      <dgm:prSet presAssocID="{78FD39FB-6453-4862-A552-3410E2D1A530}" presName="root1" presStyleCnt="0"/>
      <dgm:spPr/>
    </dgm:pt>
    <dgm:pt modelId="{85113A44-F2E3-409A-A4D7-6F260C7B3CB8}" type="pres">
      <dgm:prSet presAssocID="{78FD39FB-6453-4862-A552-3410E2D1A530}" presName="LevelOneTextNode" presStyleLbl="node0" presStyleIdx="0" presStyleCnt="1">
        <dgm:presLayoutVars>
          <dgm:chPref val="3"/>
        </dgm:presLayoutVars>
      </dgm:prSet>
      <dgm:spPr/>
      <dgm:t>
        <a:bodyPr/>
        <a:lstStyle/>
        <a:p>
          <a:endParaRPr lang="es-EC"/>
        </a:p>
      </dgm:t>
    </dgm:pt>
    <dgm:pt modelId="{E50957BA-6F94-49E1-9EB7-72DC8F1D88E4}" type="pres">
      <dgm:prSet presAssocID="{78FD39FB-6453-4862-A552-3410E2D1A530}" presName="level2hierChild" presStyleCnt="0"/>
      <dgm:spPr/>
    </dgm:pt>
    <dgm:pt modelId="{5BD380DD-576A-48FF-B96A-4C197702815E}" type="pres">
      <dgm:prSet presAssocID="{8CEF887B-ABD4-4F3A-8274-DCFAB1FE115F}" presName="conn2-1" presStyleLbl="parChTrans1D2" presStyleIdx="0" presStyleCnt="2"/>
      <dgm:spPr/>
      <dgm:t>
        <a:bodyPr/>
        <a:lstStyle/>
        <a:p>
          <a:endParaRPr lang="es-EC"/>
        </a:p>
      </dgm:t>
    </dgm:pt>
    <dgm:pt modelId="{84AD1436-A3DE-4234-8B7E-3BB5C5704200}" type="pres">
      <dgm:prSet presAssocID="{8CEF887B-ABD4-4F3A-8274-DCFAB1FE115F}" presName="connTx" presStyleLbl="parChTrans1D2" presStyleIdx="0" presStyleCnt="2"/>
      <dgm:spPr/>
      <dgm:t>
        <a:bodyPr/>
        <a:lstStyle/>
        <a:p>
          <a:endParaRPr lang="es-EC"/>
        </a:p>
      </dgm:t>
    </dgm:pt>
    <dgm:pt modelId="{9D7EFBBA-4592-4CFA-924C-12E79E7ED3C9}" type="pres">
      <dgm:prSet presAssocID="{F19DDD40-053F-4D8F-82B5-30D69A4B8A4E}" presName="root2" presStyleCnt="0"/>
      <dgm:spPr/>
    </dgm:pt>
    <dgm:pt modelId="{C9B9DFA7-27D5-4D94-8AD7-EC6E7DC6DDC8}" type="pres">
      <dgm:prSet presAssocID="{F19DDD40-053F-4D8F-82B5-30D69A4B8A4E}" presName="LevelTwoTextNode" presStyleLbl="node2" presStyleIdx="0" presStyleCnt="2">
        <dgm:presLayoutVars>
          <dgm:chPref val="3"/>
        </dgm:presLayoutVars>
      </dgm:prSet>
      <dgm:spPr/>
      <dgm:t>
        <a:bodyPr/>
        <a:lstStyle/>
        <a:p>
          <a:endParaRPr lang="es-EC"/>
        </a:p>
      </dgm:t>
    </dgm:pt>
    <dgm:pt modelId="{882B7F63-CF76-4CB6-BAB4-FF744012ACCC}" type="pres">
      <dgm:prSet presAssocID="{F19DDD40-053F-4D8F-82B5-30D69A4B8A4E}" presName="level3hierChild" presStyleCnt="0"/>
      <dgm:spPr/>
    </dgm:pt>
    <dgm:pt modelId="{D70BB399-3EFF-4608-9EB1-5B3F25A0B98F}" type="pres">
      <dgm:prSet presAssocID="{F417FD41-FE3D-48A1-8EA9-AC210C20A60D}" presName="conn2-1" presStyleLbl="parChTrans1D3" presStyleIdx="0" presStyleCnt="2"/>
      <dgm:spPr/>
      <dgm:t>
        <a:bodyPr/>
        <a:lstStyle/>
        <a:p>
          <a:endParaRPr lang="es-EC"/>
        </a:p>
      </dgm:t>
    </dgm:pt>
    <dgm:pt modelId="{4A80CF68-59CC-473B-A742-28A572E13AA7}" type="pres">
      <dgm:prSet presAssocID="{F417FD41-FE3D-48A1-8EA9-AC210C20A60D}" presName="connTx" presStyleLbl="parChTrans1D3" presStyleIdx="0" presStyleCnt="2"/>
      <dgm:spPr/>
      <dgm:t>
        <a:bodyPr/>
        <a:lstStyle/>
        <a:p>
          <a:endParaRPr lang="es-EC"/>
        </a:p>
      </dgm:t>
    </dgm:pt>
    <dgm:pt modelId="{5039E2EA-82AB-47F3-BDF8-B75C0FBB328E}" type="pres">
      <dgm:prSet presAssocID="{D354CE05-E1BA-46BD-8AEC-E049939E7090}" presName="root2" presStyleCnt="0"/>
      <dgm:spPr/>
    </dgm:pt>
    <dgm:pt modelId="{17E91380-3C02-40C2-8C4F-66FA7360E153}" type="pres">
      <dgm:prSet presAssocID="{D354CE05-E1BA-46BD-8AEC-E049939E7090}" presName="LevelTwoTextNode" presStyleLbl="node3" presStyleIdx="0" presStyleCnt="2" custScaleX="176668">
        <dgm:presLayoutVars>
          <dgm:chPref val="3"/>
        </dgm:presLayoutVars>
      </dgm:prSet>
      <dgm:spPr/>
      <dgm:t>
        <a:bodyPr/>
        <a:lstStyle/>
        <a:p>
          <a:endParaRPr lang="es-EC"/>
        </a:p>
      </dgm:t>
    </dgm:pt>
    <dgm:pt modelId="{3E797C88-1827-49E2-BF1F-5641959274E6}" type="pres">
      <dgm:prSet presAssocID="{D354CE05-E1BA-46BD-8AEC-E049939E7090}" presName="level3hierChild" presStyleCnt="0"/>
      <dgm:spPr/>
    </dgm:pt>
    <dgm:pt modelId="{ED7E510F-17E3-4465-86FD-F362FCEB4419}" type="pres">
      <dgm:prSet presAssocID="{10DEF63B-CAD3-414D-B7C6-8DAA930BD3EE}" presName="conn2-1" presStyleLbl="parChTrans1D2" presStyleIdx="1" presStyleCnt="2"/>
      <dgm:spPr/>
      <dgm:t>
        <a:bodyPr/>
        <a:lstStyle/>
        <a:p>
          <a:endParaRPr lang="es-EC"/>
        </a:p>
      </dgm:t>
    </dgm:pt>
    <dgm:pt modelId="{D0D4F19C-3F39-4805-9452-3DF517DBA2A3}" type="pres">
      <dgm:prSet presAssocID="{10DEF63B-CAD3-414D-B7C6-8DAA930BD3EE}" presName="connTx" presStyleLbl="parChTrans1D2" presStyleIdx="1" presStyleCnt="2"/>
      <dgm:spPr/>
      <dgm:t>
        <a:bodyPr/>
        <a:lstStyle/>
        <a:p>
          <a:endParaRPr lang="es-EC"/>
        </a:p>
      </dgm:t>
    </dgm:pt>
    <dgm:pt modelId="{D2E84C40-59A8-469C-840D-C085643DE9FA}" type="pres">
      <dgm:prSet presAssocID="{173E1861-0045-4BBB-9DAA-A37A0A550EE8}" presName="root2" presStyleCnt="0"/>
      <dgm:spPr/>
    </dgm:pt>
    <dgm:pt modelId="{1CF46E47-3786-4E73-94F7-A2BB502BEDF6}" type="pres">
      <dgm:prSet presAssocID="{173E1861-0045-4BBB-9DAA-A37A0A550EE8}" presName="LevelTwoTextNode" presStyleLbl="node2" presStyleIdx="1" presStyleCnt="2">
        <dgm:presLayoutVars>
          <dgm:chPref val="3"/>
        </dgm:presLayoutVars>
      </dgm:prSet>
      <dgm:spPr/>
      <dgm:t>
        <a:bodyPr/>
        <a:lstStyle/>
        <a:p>
          <a:endParaRPr lang="es-EC"/>
        </a:p>
      </dgm:t>
    </dgm:pt>
    <dgm:pt modelId="{9CDBC835-0669-4799-A7C0-7D4E26369E61}" type="pres">
      <dgm:prSet presAssocID="{173E1861-0045-4BBB-9DAA-A37A0A550EE8}" presName="level3hierChild" presStyleCnt="0"/>
      <dgm:spPr/>
    </dgm:pt>
    <dgm:pt modelId="{DC0F3AEF-C7D9-4198-AF1A-8DA9136417E0}" type="pres">
      <dgm:prSet presAssocID="{78997BB2-D2D5-48F8-96B0-14D489057E13}" presName="conn2-1" presStyleLbl="parChTrans1D3" presStyleIdx="1" presStyleCnt="2"/>
      <dgm:spPr/>
      <dgm:t>
        <a:bodyPr/>
        <a:lstStyle/>
        <a:p>
          <a:endParaRPr lang="es-EC"/>
        </a:p>
      </dgm:t>
    </dgm:pt>
    <dgm:pt modelId="{6AD26814-CAB3-4F26-9AF9-8C1DC3C2CEB2}" type="pres">
      <dgm:prSet presAssocID="{78997BB2-D2D5-48F8-96B0-14D489057E13}" presName="connTx" presStyleLbl="parChTrans1D3" presStyleIdx="1" presStyleCnt="2"/>
      <dgm:spPr/>
      <dgm:t>
        <a:bodyPr/>
        <a:lstStyle/>
        <a:p>
          <a:endParaRPr lang="es-EC"/>
        </a:p>
      </dgm:t>
    </dgm:pt>
    <dgm:pt modelId="{1F6CB597-F25A-4E43-862E-6265A21A843B}" type="pres">
      <dgm:prSet presAssocID="{38EAB844-9D53-4AC1-9230-6DC66C2E2A66}" presName="root2" presStyleCnt="0"/>
      <dgm:spPr/>
    </dgm:pt>
    <dgm:pt modelId="{81D55C73-18CB-42AE-AC34-42FF27C53FC5}" type="pres">
      <dgm:prSet presAssocID="{38EAB844-9D53-4AC1-9230-6DC66C2E2A66}" presName="LevelTwoTextNode" presStyleLbl="node3" presStyleIdx="1" presStyleCnt="2" custScaleX="170866">
        <dgm:presLayoutVars>
          <dgm:chPref val="3"/>
        </dgm:presLayoutVars>
      </dgm:prSet>
      <dgm:spPr/>
      <dgm:t>
        <a:bodyPr/>
        <a:lstStyle/>
        <a:p>
          <a:endParaRPr lang="es-EC"/>
        </a:p>
      </dgm:t>
    </dgm:pt>
    <dgm:pt modelId="{55E46D49-E4B1-4755-9AC0-CD93E87EF061}" type="pres">
      <dgm:prSet presAssocID="{38EAB844-9D53-4AC1-9230-6DC66C2E2A66}" presName="level3hierChild" presStyleCnt="0"/>
      <dgm:spPr/>
    </dgm:pt>
  </dgm:ptLst>
  <dgm:cxnLst>
    <dgm:cxn modelId="{AF239FF4-508A-417C-9696-F8412D307276}" type="presOf" srcId="{78997BB2-D2D5-48F8-96B0-14D489057E13}" destId="{6AD26814-CAB3-4F26-9AF9-8C1DC3C2CEB2}" srcOrd="1" destOrd="0" presId="urn:microsoft.com/office/officeart/2005/8/layout/hierarchy2"/>
    <dgm:cxn modelId="{4AB940D6-3D5E-47A0-8062-10E54F13D195}" type="presOf" srcId="{8CEF887B-ABD4-4F3A-8274-DCFAB1FE115F}" destId="{5BD380DD-576A-48FF-B96A-4C197702815E}" srcOrd="0" destOrd="0" presId="urn:microsoft.com/office/officeart/2005/8/layout/hierarchy2"/>
    <dgm:cxn modelId="{CE509F10-1421-4055-B429-C79494CCD298}" type="presOf" srcId="{10DEF63B-CAD3-414D-B7C6-8DAA930BD3EE}" destId="{D0D4F19C-3F39-4805-9452-3DF517DBA2A3}" srcOrd="1" destOrd="0" presId="urn:microsoft.com/office/officeart/2005/8/layout/hierarchy2"/>
    <dgm:cxn modelId="{CD485EFD-FEFA-4EFF-A012-151A92307BBB}" type="presOf" srcId="{D354CE05-E1BA-46BD-8AEC-E049939E7090}" destId="{17E91380-3C02-40C2-8C4F-66FA7360E153}" srcOrd="0" destOrd="0" presId="urn:microsoft.com/office/officeart/2005/8/layout/hierarchy2"/>
    <dgm:cxn modelId="{E56B6344-3153-41DE-A929-17DDC46654D8}" srcId="{78FD39FB-6453-4862-A552-3410E2D1A530}" destId="{173E1861-0045-4BBB-9DAA-A37A0A550EE8}" srcOrd="1" destOrd="0" parTransId="{10DEF63B-CAD3-414D-B7C6-8DAA930BD3EE}" sibTransId="{6A7D24FB-0ABC-4E4F-B884-BAE32858865B}"/>
    <dgm:cxn modelId="{3EBB79FB-4719-401C-A411-5AFD2CC2558D}" type="presOf" srcId="{10DEF63B-CAD3-414D-B7C6-8DAA930BD3EE}" destId="{ED7E510F-17E3-4465-86FD-F362FCEB4419}" srcOrd="0" destOrd="0" presId="urn:microsoft.com/office/officeart/2005/8/layout/hierarchy2"/>
    <dgm:cxn modelId="{796D48A8-7067-4D3E-9783-B2C6F3FB2734}" srcId="{173E1861-0045-4BBB-9DAA-A37A0A550EE8}" destId="{38EAB844-9D53-4AC1-9230-6DC66C2E2A66}" srcOrd="0" destOrd="0" parTransId="{78997BB2-D2D5-48F8-96B0-14D489057E13}" sibTransId="{E15C7FA3-8BAF-488F-AEB3-9CED02D23770}"/>
    <dgm:cxn modelId="{FAF2C762-F222-4A76-A9BB-E04C49C4F0BD}" type="presOf" srcId="{F417FD41-FE3D-48A1-8EA9-AC210C20A60D}" destId="{D70BB399-3EFF-4608-9EB1-5B3F25A0B98F}" srcOrd="0" destOrd="0" presId="urn:microsoft.com/office/officeart/2005/8/layout/hierarchy2"/>
    <dgm:cxn modelId="{B68AD1A8-28E0-4F1D-B517-AF2673E603C3}" type="presOf" srcId="{8CEF887B-ABD4-4F3A-8274-DCFAB1FE115F}" destId="{84AD1436-A3DE-4234-8B7E-3BB5C5704200}" srcOrd="1" destOrd="0" presId="urn:microsoft.com/office/officeart/2005/8/layout/hierarchy2"/>
    <dgm:cxn modelId="{7DB87ECA-0E29-4B42-8B0D-5DFA126BC289}" srcId="{5440AA2F-AD97-4D07-8DDF-B94C7A64461C}" destId="{78FD39FB-6453-4862-A552-3410E2D1A530}" srcOrd="0" destOrd="0" parTransId="{2316D147-3E53-495E-A89A-DC225FE1F12D}" sibTransId="{B0115B62-73EF-4878-B4DF-8E31BC88A866}"/>
    <dgm:cxn modelId="{C48C7EF7-EAB5-4247-80AA-6139ACF29D21}" srcId="{F19DDD40-053F-4D8F-82B5-30D69A4B8A4E}" destId="{D354CE05-E1BA-46BD-8AEC-E049939E7090}" srcOrd="0" destOrd="0" parTransId="{F417FD41-FE3D-48A1-8EA9-AC210C20A60D}" sibTransId="{FC4A95D8-2298-417F-8164-70736B1B57C4}"/>
    <dgm:cxn modelId="{59E5556C-AF8C-4BD2-BA7C-B1729A1B92B1}" type="presOf" srcId="{173E1861-0045-4BBB-9DAA-A37A0A550EE8}" destId="{1CF46E47-3786-4E73-94F7-A2BB502BEDF6}" srcOrd="0" destOrd="0" presId="urn:microsoft.com/office/officeart/2005/8/layout/hierarchy2"/>
    <dgm:cxn modelId="{A26FEDE4-2A5B-4F08-8D20-BEBF3E8D6C90}" type="presOf" srcId="{38EAB844-9D53-4AC1-9230-6DC66C2E2A66}" destId="{81D55C73-18CB-42AE-AC34-42FF27C53FC5}" srcOrd="0" destOrd="0" presId="urn:microsoft.com/office/officeart/2005/8/layout/hierarchy2"/>
    <dgm:cxn modelId="{BD95A5ED-C400-43B4-A20D-57C6FDB65AE2}" type="presOf" srcId="{78FD39FB-6453-4862-A552-3410E2D1A530}" destId="{85113A44-F2E3-409A-A4D7-6F260C7B3CB8}" srcOrd="0" destOrd="0" presId="urn:microsoft.com/office/officeart/2005/8/layout/hierarchy2"/>
    <dgm:cxn modelId="{F98561FB-9F91-4AFE-BCE0-B0D73BD59B6A}" srcId="{78FD39FB-6453-4862-A552-3410E2D1A530}" destId="{F19DDD40-053F-4D8F-82B5-30D69A4B8A4E}" srcOrd="0" destOrd="0" parTransId="{8CEF887B-ABD4-4F3A-8274-DCFAB1FE115F}" sibTransId="{4EC6D96D-67F4-4C43-A477-39855D821D2B}"/>
    <dgm:cxn modelId="{CF3D8363-6901-4CAC-BFC9-A5D5971E0EC3}" type="presOf" srcId="{78997BB2-D2D5-48F8-96B0-14D489057E13}" destId="{DC0F3AEF-C7D9-4198-AF1A-8DA9136417E0}" srcOrd="0" destOrd="0" presId="urn:microsoft.com/office/officeart/2005/8/layout/hierarchy2"/>
    <dgm:cxn modelId="{4F7B96FE-6DBD-4BDB-8797-096E80F7D393}" type="presOf" srcId="{5440AA2F-AD97-4D07-8DDF-B94C7A64461C}" destId="{EE06AD93-079E-4E13-8862-150ECD8AFCE3}" srcOrd="0" destOrd="0" presId="urn:microsoft.com/office/officeart/2005/8/layout/hierarchy2"/>
    <dgm:cxn modelId="{CDFDBB57-9294-4B8A-A09E-BA10749423E7}" type="presOf" srcId="{F19DDD40-053F-4D8F-82B5-30D69A4B8A4E}" destId="{C9B9DFA7-27D5-4D94-8AD7-EC6E7DC6DDC8}" srcOrd="0" destOrd="0" presId="urn:microsoft.com/office/officeart/2005/8/layout/hierarchy2"/>
    <dgm:cxn modelId="{A987413B-9C7D-4A45-8789-178A4DB38BCD}" type="presOf" srcId="{F417FD41-FE3D-48A1-8EA9-AC210C20A60D}" destId="{4A80CF68-59CC-473B-A742-28A572E13AA7}" srcOrd="1" destOrd="0" presId="urn:microsoft.com/office/officeart/2005/8/layout/hierarchy2"/>
    <dgm:cxn modelId="{DEC6A2DF-6D81-4A85-8981-A257B6170CBF}" type="presParOf" srcId="{EE06AD93-079E-4E13-8862-150ECD8AFCE3}" destId="{3397A7E9-BAD5-4D9B-A431-8C16EEEC2DBE}" srcOrd="0" destOrd="0" presId="urn:microsoft.com/office/officeart/2005/8/layout/hierarchy2"/>
    <dgm:cxn modelId="{FA2334AB-A85C-44FE-AB88-CEEFD397788B}" type="presParOf" srcId="{3397A7E9-BAD5-4D9B-A431-8C16EEEC2DBE}" destId="{85113A44-F2E3-409A-A4D7-6F260C7B3CB8}" srcOrd="0" destOrd="0" presId="urn:microsoft.com/office/officeart/2005/8/layout/hierarchy2"/>
    <dgm:cxn modelId="{1C9077BC-6449-4DD0-9E55-B5B97DE86A71}" type="presParOf" srcId="{3397A7E9-BAD5-4D9B-A431-8C16EEEC2DBE}" destId="{E50957BA-6F94-49E1-9EB7-72DC8F1D88E4}" srcOrd="1" destOrd="0" presId="urn:microsoft.com/office/officeart/2005/8/layout/hierarchy2"/>
    <dgm:cxn modelId="{F551D7CA-600E-4F61-977F-EF0366041B00}" type="presParOf" srcId="{E50957BA-6F94-49E1-9EB7-72DC8F1D88E4}" destId="{5BD380DD-576A-48FF-B96A-4C197702815E}" srcOrd="0" destOrd="0" presId="urn:microsoft.com/office/officeart/2005/8/layout/hierarchy2"/>
    <dgm:cxn modelId="{D29D93BC-E7C5-4058-92C3-7FE81BC79D7C}" type="presParOf" srcId="{5BD380DD-576A-48FF-B96A-4C197702815E}" destId="{84AD1436-A3DE-4234-8B7E-3BB5C5704200}" srcOrd="0" destOrd="0" presId="urn:microsoft.com/office/officeart/2005/8/layout/hierarchy2"/>
    <dgm:cxn modelId="{349B9BE1-E1D9-46F1-842A-00AD002289F5}" type="presParOf" srcId="{E50957BA-6F94-49E1-9EB7-72DC8F1D88E4}" destId="{9D7EFBBA-4592-4CFA-924C-12E79E7ED3C9}" srcOrd="1" destOrd="0" presId="urn:microsoft.com/office/officeart/2005/8/layout/hierarchy2"/>
    <dgm:cxn modelId="{DB9B5305-8C04-4172-B7D1-AF0F14DFA7AE}" type="presParOf" srcId="{9D7EFBBA-4592-4CFA-924C-12E79E7ED3C9}" destId="{C9B9DFA7-27D5-4D94-8AD7-EC6E7DC6DDC8}" srcOrd="0" destOrd="0" presId="urn:microsoft.com/office/officeart/2005/8/layout/hierarchy2"/>
    <dgm:cxn modelId="{4A148FF0-49B6-4FB7-BA2F-F5FA000247FB}" type="presParOf" srcId="{9D7EFBBA-4592-4CFA-924C-12E79E7ED3C9}" destId="{882B7F63-CF76-4CB6-BAB4-FF744012ACCC}" srcOrd="1" destOrd="0" presId="urn:microsoft.com/office/officeart/2005/8/layout/hierarchy2"/>
    <dgm:cxn modelId="{8934D37E-64F6-4A7A-BE29-155272CDEFF8}" type="presParOf" srcId="{882B7F63-CF76-4CB6-BAB4-FF744012ACCC}" destId="{D70BB399-3EFF-4608-9EB1-5B3F25A0B98F}" srcOrd="0" destOrd="0" presId="urn:microsoft.com/office/officeart/2005/8/layout/hierarchy2"/>
    <dgm:cxn modelId="{24B2A816-C576-4162-81C6-EEE6CB620037}" type="presParOf" srcId="{D70BB399-3EFF-4608-9EB1-5B3F25A0B98F}" destId="{4A80CF68-59CC-473B-A742-28A572E13AA7}" srcOrd="0" destOrd="0" presId="urn:microsoft.com/office/officeart/2005/8/layout/hierarchy2"/>
    <dgm:cxn modelId="{10A59C8C-AB09-4972-952E-D5042B60C31A}" type="presParOf" srcId="{882B7F63-CF76-4CB6-BAB4-FF744012ACCC}" destId="{5039E2EA-82AB-47F3-BDF8-B75C0FBB328E}" srcOrd="1" destOrd="0" presId="urn:microsoft.com/office/officeart/2005/8/layout/hierarchy2"/>
    <dgm:cxn modelId="{90E95859-D739-47C4-B464-FE95D351D28A}" type="presParOf" srcId="{5039E2EA-82AB-47F3-BDF8-B75C0FBB328E}" destId="{17E91380-3C02-40C2-8C4F-66FA7360E153}" srcOrd="0" destOrd="0" presId="urn:microsoft.com/office/officeart/2005/8/layout/hierarchy2"/>
    <dgm:cxn modelId="{39012BEF-6A62-4314-ACD4-D3C66173F918}" type="presParOf" srcId="{5039E2EA-82AB-47F3-BDF8-B75C0FBB328E}" destId="{3E797C88-1827-49E2-BF1F-5641959274E6}" srcOrd="1" destOrd="0" presId="urn:microsoft.com/office/officeart/2005/8/layout/hierarchy2"/>
    <dgm:cxn modelId="{16C4F1F0-A42B-4926-9D9D-F87B4EFAFB29}" type="presParOf" srcId="{E50957BA-6F94-49E1-9EB7-72DC8F1D88E4}" destId="{ED7E510F-17E3-4465-86FD-F362FCEB4419}" srcOrd="2" destOrd="0" presId="urn:microsoft.com/office/officeart/2005/8/layout/hierarchy2"/>
    <dgm:cxn modelId="{C28F84E2-21DB-4FE3-AF89-E29A924A3530}" type="presParOf" srcId="{ED7E510F-17E3-4465-86FD-F362FCEB4419}" destId="{D0D4F19C-3F39-4805-9452-3DF517DBA2A3}" srcOrd="0" destOrd="0" presId="urn:microsoft.com/office/officeart/2005/8/layout/hierarchy2"/>
    <dgm:cxn modelId="{62B08096-CC2A-444C-AFB7-85CE9201FC56}" type="presParOf" srcId="{E50957BA-6F94-49E1-9EB7-72DC8F1D88E4}" destId="{D2E84C40-59A8-469C-840D-C085643DE9FA}" srcOrd="3" destOrd="0" presId="urn:microsoft.com/office/officeart/2005/8/layout/hierarchy2"/>
    <dgm:cxn modelId="{4C3FB73C-F530-4530-A7EA-9E6945CBD264}" type="presParOf" srcId="{D2E84C40-59A8-469C-840D-C085643DE9FA}" destId="{1CF46E47-3786-4E73-94F7-A2BB502BEDF6}" srcOrd="0" destOrd="0" presId="urn:microsoft.com/office/officeart/2005/8/layout/hierarchy2"/>
    <dgm:cxn modelId="{7C802EC9-8F18-49D6-9782-F2B8B1B28B22}" type="presParOf" srcId="{D2E84C40-59A8-469C-840D-C085643DE9FA}" destId="{9CDBC835-0669-4799-A7C0-7D4E26369E61}" srcOrd="1" destOrd="0" presId="urn:microsoft.com/office/officeart/2005/8/layout/hierarchy2"/>
    <dgm:cxn modelId="{717301E1-DD4B-4851-B61D-4593304918C2}" type="presParOf" srcId="{9CDBC835-0669-4799-A7C0-7D4E26369E61}" destId="{DC0F3AEF-C7D9-4198-AF1A-8DA9136417E0}" srcOrd="0" destOrd="0" presId="urn:microsoft.com/office/officeart/2005/8/layout/hierarchy2"/>
    <dgm:cxn modelId="{E1ED68BE-446C-4E87-9C40-FDA44B74846F}" type="presParOf" srcId="{DC0F3AEF-C7D9-4198-AF1A-8DA9136417E0}" destId="{6AD26814-CAB3-4F26-9AF9-8C1DC3C2CEB2}" srcOrd="0" destOrd="0" presId="urn:microsoft.com/office/officeart/2005/8/layout/hierarchy2"/>
    <dgm:cxn modelId="{2176DD24-8728-40A0-8101-199825B31A51}" type="presParOf" srcId="{9CDBC835-0669-4799-A7C0-7D4E26369E61}" destId="{1F6CB597-F25A-4E43-862E-6265A21A843B}" srcOrd="1" destOrd="0" presId="urn:microsoft.com/office/officeart/2005/8/layout/hierarchy2"/>
    <dgm:cxn modelId="{298CBCD2-6870-4F4A-9AFE-A161E36DD8A0}" type="presParOf" srcId="{1F6CB597-F25A-4E43-862E-6265A21A843B}" destId="{81D55C73-18CB-42AE-AC34-42FF27C53FC5}" srcOrd="0" destOrd="0" presId="urn:microsoft.com/office/officeart/2005/8/layout/hierarchy2"/>
    <dgm:cxn modelId="{8F61C852-1D77-481D-9162-4DDAF89503AC}" type="presParOf" srcId="{1F6CB597-F25A-4E43-862E-6265A21A843B}" destId="{55E46D49-E4B1-4755-9AC0-CD93E87EF06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DA3E51-2C86-42C9-A7B4-F7004D71C2C6}"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es-EC"/>
        </a:p>
      </dgm:t>
    </dgm:pt>
    <dgm:pt modelId="{2FCACF3B-665A-4C3E-813E-A1DDF365FF94}">
      <dgm:prSet phldrT="[Texto]" custT="1"/>
      <dgm:spPr/>
      <dgm:t>
        <a:bodyPr/>
        <a:lstStyle/>
        <a:p>
          <a:r>
            <a:rPr lang="es-EC" sz="1800" b="0" dirty="0">
              <a:solidFill>
                <a:schemeClr val="tx1"/>
              </a:solidFill>
            </a:rPr>
            <a:t>Finalidad</a:t>
          </a:r>
        </a:p>
      </dgm:t>
    </dgm:pt>
    <dgm:pt modelId="{D86DA71E-4A36-44E3-B224-C80CDE546817}" type="parTrans" cxnId="{ED82F066-5143-47D1-91AC-C040D8FCA3C7}">
      <dgm:prSet/>
      <dgm:spPr/>
      <dgm:t>
        <a:bodyPr/>
        <a:lstStyle/>
        <a:p>
          <a:endParaRPr lang="es-EC" sz="2400" b="0">
            <a:solidFill>
              <a:schemeClr val="tx1"/>
            </a:solidFill>
          </a:endParaRPr>
        </a:p>
      </dgm:t>
    </dgm:pt>
    <dgm:pt modelId="{3040C088-13F5-442A-B0DA-CC7C6B5F903E}" type="sibTrans" cxnId="{ED82F066-5143-47D1-91AC-C040D8FCA3C7}">
      <dgm:prSet custT="1"/>
      <dgm:spPr/>
      <dgm:t>
        <a:bodyPr/>
        <a:lstStyle/>
        <a:p>
          <a:endParaRPr lang="es-EC" sz="1400" b="0">
            <a:solidFill>
              <a:schemeClr val="tx1"/>
            </a:solidFill>
          </a:endParaRPr>
        </a:p>
      </dgm:t>
    </dgm:pt>
    <dgm:pt modelId="{EAC40EC2-F242-4F32-B5DD-894DCA22C42B}">
      <dgm:prSet phldrT="[Texto]" custT="1"/>
      <dgm:spPr/>
      <dgm:t>
        <a:bodyPr/>
        <a:lstStyle/>
        <a:p>
          <a:r>
            <a:rPr lang="es-EC" sz="1800" b="0" dirty="0">
              <a:solidFill>
                <a:schemeClr val="tx1"/>
              </a:solidFill>
            </a:rPr>
            <a:t>Básica</a:t>
          </a:r>
        </a:p>
      </dgm:t>
    </dgm:pt>
    <dgm:pt modelId="{6C5B69C3-C754-472E-B132-1BACF3F02F30}" type="parTrans" cxnId="{6C98210F-8251-4CEF-A12F-D07C7A6CCD4B}">
      <dgm:prSet/>
      <dgm:spPr/>
      <dgm:t>
        <a:bodyPr/>
        <a:lstStyle/>
        <a:p>
          <a:endParaRPr lang="es-EC" sz="2400" b="0">
            <a:solidFill>
              <a:schemeClr val="tx1"/>
            </a:solidFill>
          </a:endParaRPr>
        </a:p>
      </dgm:t>
    </dgm:pt>
    <dgm:pt modelId="{4CF9EA36-F241-4826-B879-D592C0534D40}" type="sibTrans" cxnId="{6C98210F-8251-4CEF-A12F-D07C7A6CCD4B}">
      <dgm:prSet/>
      <dgm:spPr/>
      <dgm:t>
        <a:bodyPr/>
        <a:lstStyle/>
        <a:p>
          <a:endParaRPr lang="es-EC" sz="2400" b="0">
            <a:solidFill>
              <a:schemeClr val="tx1"/>
            </a:solidFill>
          </a:endParaRPr>
        </a:p>
      </dgm:t>
    </dgm:pt>
    <dgm:pt modelId="{CBA72A0E-1742-4B33-ABEB-56B67D8B2739}">
      <dgm:prSet phldrT="[Texto]" custT="1"/>
      <dgm:spPr/>
      <dgm:t>
        <a:bodyPr/>
        <a:lstStyle/>
        <a:p>
          <a:r>
            <a:rPr lang="es-EC" sz="1800" b="0" dirty="0">
              <a:solidFill>
                <a:schemeClr val="tx1"/>
              </a:solidFill>
            </a:rPr>
            <a:t>Fuentes de información</a:t>
          </a:r>
        </a:p>
      </dgm:t>
    </dgm:pt>
    <dgm:pt modelId="{16BB40CC-AC92-42A5-994A-C9048296969D}" type="parTrans" cxnId="{319C77ED-E972-4FA6-9E3F-CA0A8571BD89}">
      <dgm:prSet/>
      <dgm:spPr/>
      <dgm:t>
        <a:bodyPr/>
        <a:lstStyle/>
        <a:p>
          <a:endParaRPr lang="es-EC" sz="2400" b="0">
            <a:solidFill>
              <a:schemeClr val="tx1"/>
            </a:solidFill>
          </a:endParaRPr>
        </a:p>
      </dgm:t>
    </dgm:pt>
    <dgm:pt modelId="{A8B0019D-4FBD-4744-AB4D-5AD30025DF85}" type="sibTrans" cxnId="{319C77ED-E972-4FA6-9E3F-CA0A8571BD89}">
      <dgm:prSet custT="1"/>
      <dgm:spPr/>
      <dgm:t>
        <a:bodyPr/>
        <a:lstStyle/>
        <a:p>
          <a:endParaRPr lang="es-EC" sz="1400" b="0">
            <a:solidFill>
              <a:schemeClr val="tx1"/>
            </a:solidFill>
          </a:endParaRPr>
        </a:p>
      </dgm:t>
    </dgm:pt>
    <dgm:pt modelId="{B0CDB528-0950-4D23-91FA-B377D8E5F68E}">
      <dgm:prSet phldrT="[Texto]" custT="1"/>
      <dgm:spPr/>
      <dgm:t>
        <a:bodyPr/>
        <a:lstStyle/>
        <a:p>
          <a:r>
            <a:rPr lang="es-EC" sz="1800" b="0" dirty="0">
              <a:solidFill>
                <a:schemeClr val="tx1"/>
              </a:solidFill>
            </a:rPr>
            <a:t>Mixta</a:t>
          </a:r>
        </a:p>
      </dgm:t>
    </dgm:pt>
    <dgm:pt modelId="{052FC668-7135-4438-9674-43A9284DA09A}" type="parTrans" cxnId="{AA02DCBD-3560-411F-AA35-148085360CF5}">
      <dgm:prSet/>
      <dgm:spPr/>
      <dgm:t>
        <a:bodyPr/>
        <a:lstStyle/>
        <a:p>
          <a:endParaRPr lang="es-EC" sz="2400" b="0">
            <a:solidFill>
              <a:schemeClr val="tx1"/>
            </a:solidFill>
          </a:endParaRPr>
        </a:p>
      </dgm:t>
    </dgm:pt>
    <dgm:pt modelId="{30AA4009-986D-41B4-81C1-9DEFED61AC3E}" type="sibTrans" cxnId="{AA02DCBD-3560-411F-AA35-148085360CF5}">
      <dgm:prSet/>
      <dgm:spPr/>
      <dgm:t>
        <a:bodyPr/>
        <a:lstStyle/>
        <a:p>
          <a:endParaRPr lang="es-EC" sz="2400" b="0">
            <a:solidFill>
              <a:schemeClr val="tx1"/>
            </a:solidFill>
          </a:endParaRPr>
        </a:p>
      </dgm:t>
    </dgm:pt>
    <dgm:pt modelId="{3E4ADAA0-11E2-4E86-9A77-F8328017DE5D}">
      <dgm:prSet phldrT="[Texto]" custT="1"/>
      <dgm:spPr/>
      <dgm:t>
        <a:bodyPr/>
        <a:lstStyle/>
        <a:p>
          <a:r>
            <a:rPr lang="es-EC" sz="1800" b="0" dirty="0">
              <a:solidFill>
                <a:schemeClr val="tx1"/>
              </a:solidFill>
            </a:rPr>
            <a:t>Unidades de análisis</a:t>
          </a:r>
        </a:p>
      </dgm:t>
    </dgm:pt>
    <dgm:pt modelId="{E9C62043-463E-4ECE-9693-12E6B473C025}" type="parTrans" cxnId="{0956EDCB-6873-49C1-83D1-1239A1F3BAD9}">
      <dgm:prSet/>
      <dgm:spPr/>
      <dgm:t>
        <a:bodyPr/>
        <a:lstStyle/>
        <a:p>
          <a:endParaRPr lang="es-EC" sz="2400" b="0">
            <a:solidFill>
              <a:schemeClr val="tx1"/>
            </a:solidFill>
          </a:endParaRPr>
        </a:p>
      </dgm:t>
    </dgm:pt>
    <dgm:pt modelId="{A3EDF86E-9489-4111-8473-AE0908935AAC}" type="sibTrans" cxnId="{0956EDCB-6873-49C1-83D1-1239A1F3BAD9}">
      <dgm:prSet custT="1"/>
      <dgm:spPr/>
      <dgm:t>
        <a:bodyPr/>
        <a:lstStyle/>
        <a:p>
          <a:endParaRPr lang="es-EC" sz="1400" b="0">
            <a:solidFill>
              <a:schemeClr val="tx1"/>
            </a:solidFill>
          </a:endParaRPr>
        </a:p>
      </dgm:t>
    </dgm:pt>
    <dgm:pt modelId="{AF7272EE-2A42-4D05-B6E2-0E6BCC21B6EA}">
      <dgm:prSet phldrT="[Texto]" custT="1"/>
      <dgm:spPr/>
      <dgm:t>
        <a:bodyPr/>
        <a:lstStyle/>
        <a:p>
          <a:r>
            <a:rPr lang="es-EC" sz="1800" b="0" dirty="0">
              <a:solidFill>
                <a:schemeClr val="tx1"/>
              </a:solidFill>
            </a:rPr>
            <a:t>In situ</a:t>
          </a:r>
        </a:p>
      </dgm:t>
    </dgm:pt>
    <dgm:pt modelId="{1EEA34D9-15B1-4265-9C44-5D967C4F0FCA}" type="parTrans" cxnId="{270B5F84-21B5-4F1F-8E07-A88D0260C26E}">
      <dgm:prSet/>
      <dgm:spPr/>
      <dgm:t>
        <a:bodyPr/>
        <a:lstStyle/>
        <a:p>
          <a:endParaRPr lang="es-EC" sz="2400" b="0">
            <a:solidFill>
              <a:schemeClr val="tx1"/>
            </a:solidFill>
          </a:endParaRPr>
        </a:p>
      </dgm:t>
    </dgm:pt>
    <dgm:pt modelId="{2F968621-0BE4-4385-B941-878AEC059101}" type="sibTrans" cxnId="{270B5F84-21B5-4F1F-8E07-A88D0260C26E}">
      <dgm:prSet/>
      <dgm:spPr/>
      <dgm:t>
        <a:bodyPr/>
        <a:lstStyle/>
        <a:p>
          <a:endParaRPr lang="es-EC" sz="2400" b="0">
            <a:solidFill>
              <a:schemeClr val="tx1"/>
            </a:solidFill>
          </a:endParaRPr>
        </a:p>
      </dgm:t>
    </dgm:pt>
    <dgm:pt modelId="{09478E87-7EEC-4DCE-B134-D8A13D3EFB3E}">
      <dgm:prSet phldrT="[Texto]" custT="1"/>
      <dgm:spPr/>
      <dgm:t>
        <a:bodyPr/>
        <a:lstStyle/>
        <a:p>
          <a:r>
            <a:rPr lang="es-EC" sz="1800" b="0" dirty="0">
              <a:solidFill>
                <a:schemeClr val="tx1"/>
              </a:solidFill>
            </a:rPr>
            <a:t>Control de variables</a:t>
          </a:r>
        </a:p>
      </dgm:t>
    </dgm:pt>
    <dgm:pt modelId="{12EDF1C6-5CA1-4B08-906F-51FFC86F5F41}" type="parTrans" cxnId="{09182422-B708-4AF8-BD92-35DBA4C7DC30}">
      <dgm:prSet/>
      <dgm:spPr/>
      <dgm:t>
        <a:bodyPr/>
        <a:lstStyle/>
        <a:p>
          <a:endParaRPr lang="es-EC" sz="2400" b="0">
            <a:solidFill>
              <a:schemeClr val="tx1"/>
            </a:solidFill>
          </a:endParaRPr>
        </a:p>
      </dgm:t>
    </dgm:pt>
    <dgm:pt modelId="{87AC1133-B973-425E-9484-0CAE5D351E46}" type="sibTrans" cxnId="{09182422-B708-4AF8-BD92-35DBA4C7DC30}">
      <dgm:prSet custT="1"/>
      <dgm:spPr/>
      <dgm:t>
        <a:bodyPr/>
        <a:lstStyle/>
        <a:p>
          <a:endParaRPr lang="es-EC" sz="1400" b="0">
            <a:solidFill>
              <a:schemeClr val="tx1"/>
            </a:solidFill>
          </a:endParaRPr>
        </a:p>
      </dgm:t>
    </dgm:pt>
    <dgm:pt modelId="{2BBFF80F-7403-4277-96EE-8DDD431B4381}">
      <dgm:prSet phldrT="[Texto]" custT="1"/>
      <dgm:spPr/>
      <dgm:t>
        <a:bodyPr/>
        <a:lstStyle/>
        <a:p>
          <a:r>
            <a:rPr lang="es-EC" sz="1800" b="0" dirty="0">
              <a:solidFill>
                <a:schemeClr val="tx1"/>
              </a:solidFill>
            </a:rPr>
            <a:t>Alcance</a:t>
          </a:r>
        </a:p>
      </dgm:t>
    </dgm:pt>
    <dgm:pt modelId="{42AB0EFF-E50D-4C62-B80D-16ABEC6A3C2C}" type="parTrans" cxnId="{B19F789B-6956-4386-9852-27337CCA02D4}">
      <dgm:prSet/>
      <dgm:spPr/>
      <dgm:t>
        <a:bodyPr/>
        <a:lstStyle/>
        <a:p>
          <a:endParaRPr lang="es-EC" sz="2400" b="0">
            <a:solidFill>
              <a:schemeClr val="tx1"/>
            </a:solidFill>
          </a:endParaRPr>
        </a:p>
      </dgm:t>
    </dgm:pt>
    <dgm:pt modelId="{6CCFE29B-6BCE-41E7-9DD4-F40DFF3A381F}" type="sibTrans" cxnId="{B19F789B-6956-4386-9852-27337CCA02D4}">
      <dgm:prSet/>
      <dgm:spPr/>
      <dgm:t>
        <a:bodyPr/>
        <a:lstStyle/>
        <a:p>
          <a:endParaRPr lang="es-EC" sz="2400" b="0">
            <a:solidFill>
              <a:schemeClr val="tx1"/>
            </a:solidFill>
          </a:endParaRPr>
        </a:p>
      </dgm:t>
    </dgm:pt>
    <dgm:pt modelId="{59C829AD-446F-4179-89C5-B7A2381E6404}">
      <dgm:prSet custT="1"/>
      <dgm:spPr/>
      <dgm:t>
        <a:bodyPr/>
        <a:lstStyle/>
        <a:p>
          <a:r>
            <a:rPr lang="es-EC" sz="1800" b="0" dirty="0">
              <a:solidFill>
                <a:schemeClr val="tx1"/>
              </a:solidFill>
            </a:rPr>
            <a:t>No experimental</a:t>
          </a:r>
        </a:p>
      </dgm:t>
    </dgm:pt>
    <dgm:pt modelId="{F61C0E2B-C091-4465-81AF-CA9B088E4847}" type="parTrans" cxnId="{3D98EB39-C1AE-4CFB-8EBA-0B22542AB3FC}">
      <dgm:prSet/>
      <dgm:spPr/>
      <dgm:t>
        <a:bodyPr/>
        <a:lstStyle/>
        <a:p>
          <a:endParaRPr lang="es-EC" sz="2400" b="0">
            <a:solidFill>
              <a:schemeClr val="tx1"/>
            </a:solidFill>
          </a:endParaRPr>
        </a:p>
      </dgm:t>
    </dgm:pt>
    <dgm:pt modelId="{2EB787BB-E101-47BF-90E0-27EBBF340EB3}" type="sibTrans" cxnId="{3D98EB39-C1AE-4CFB-8EBA-0B22542AB3FC}">
      <dgm:prSet/>
      <dgm:spPr/>
      <dgm:t>
        <a:bodyPr/>
        <a:lstStyle/>
        <a:p>
          <a:endParaRPr lang="es-EC" sz="2400" b="0">
            <a:solidFill>
              <a:schemeClr val="tx1"/>
            </a:solidFill>
          </a:endParaRPr>
        </a:p>
      </dgm:t>
    </dgm:pt>
    <dgm:pt modelId="{F2D89384-2B57-42B8-BFAB-2E21FBAF3605}">
      <dgm:prSet custT="1"/>
      <dgm:spPr/>
      <dgm:t>
        <a:bodyPr/>
        <a:lstStyle/>
        <a:p>
          <a:r>
            <a:rPr lang="es-EC" sz="1800" b="0" dirty="0">
              <a:solidFill>
                <a:schemeClr val="tx1"/>
              </a:solidFill>
            </a:rPr>
            <a:t>Exploratorio</a:t>
          </a:r>
        </a:p>
      </dgm:t>
    </dgm:pt>
    <dgm:pt modelId="{46406161-CFCA-4214-84E5-25B26CF61368}" type="parTrans" cxnId="{FED8BDB7-A0AE-49FD-BB03-2F93D3C32A54}">
      <dgm:prSet/>
      <dgm:spPr/>
      <dgm:t>
        <a:bodyPr/>
        <a:lstStyle/>
        <a:p>
          <a:endParaRPr lang="es-EC" sz="2400" b="0">
            <a:solidFill>
              <a:schemeClr val="tx1"/>
            </a:solidFill>
          </a:endParaRPr>
        </a:p>
      </dgm:t>
    </dgm:pt>
    <dgm:pt modelId="{F52EE00B-4C46-4759-AFA1-0C7021914A76}" type="sibTrans" cxnId="{FED8BDB7-A0AE-49FD-BB03-2F93D3C32A54}">
      <dgm:prSet/>
      <dgm:spPr/>
      <dgm:t>
        <a:bodyPr/>
        <a:lstStyle/>
        <a:p>
          <a:endParaRPr lang="es-EC" sz="2400" b="0">
            <a:solidFill>
              <a:schemeClr val="tx1"/>
            </a:solidFill>
          </a:endParaRPr>
        </a:p>
      </dgm:t>
    </dgm:pt>
    <dgm:pt modelId="{647338D1-45F7-428B-8EE1-B9882607C706}" type="pres">
      <dgm:prSet presAssocID="{58DA3E51-2C86-42C9-A7B4-F7004D71C2C6}" presName="linearFlow" presStyleCnt="0">
        <dgm:presLayoutVars>
          <dgm:dir/>
          <dgm:animLvl val="lvl"/>
          <dgm:resizeHandles val="exact"/>
        </dgm:presLayoutVars>
      </dgm:prSet>
      <dgm:spPr/>
      <dgm:t>
        <a:bodyPr/>
        <a:lstStyle/>
        <a:p>
          <a:endParaRPr lang="es-EC"/>
        </a:p>
      </dgm:t>
    </dgm:pt>
    <dgm:pt modelId="{C18639E3-DD44-46C7-BE56-F03420B2CC45}" type="pres">
      <dgm:prSet presAssocID="{2FCACF3B-665A-4C3E-813E-A1DDF365FF94}" presName="composite" presStyleCnt="0"/>
      <dgm:spPr/>
    </dgm:pt>
    <dgm:pt modelId="{886E5B84-5236-476B-99FE-505D249D873A}" type="pres">
      <dgm:prSet presAssocID="{2FCACF3B-665A-4C3E-813E-A1DDF365FF94}" presName="parTx" presStyleLbl="node1" presStyleIdx="0" presStyleCnt="5">
        <dgm:presLayoutVars>
          <dgm:chMax val="0"/>
          <dgm:chPref val="0"/>
          <dgm:bulletEnabled val="1"/>
        </dgm:presLayoutVars>
      </dgm:prSet>
      <dgm:spPr/>
      <dgm:t>
        <a:bodyPr/>
        <a:lstStyle/>
        <a:p>
          <a:endParaRPr lang="es-EC"/>
        </a:p>
      </dgm:t>
    </dgm:pt>
    <dgm:pt modelId="{91434E2B-14AB-426B-81D1-540A1621479F}" type="pres">
      <dgm:prSet presAssocID="{2FCACF3B-665A-4C3E-813E-A1DDF365FF94}" presName="parSh" presStyleLbl="node1" presStyleIdx="0" presStyleCnt="5" custScaleY="88502" custLinFactY="45489" custLinFactNeighborX="-288" custLinFactNeighborY="100000"/>
      <dgm:spPr/>
      <dgm:t>
        <a:bodyPr/>
        <a:lstStyle/>
        <a:p>
          <a:endParaRPr lang="es-EC"/>
        </a:p>
      </dgm:t>
    </dgm:pt>
    <dgm:pt modelId="{EA8DF261-B05A-4358-9E24-E96562DE3825}" type="pres">
      <dgm:prSet presAssocID="{2FCACF3B-665A-4C3E-813E-A1DDF365FF94}" presName="desTx" presStyleLbl="fgAcc1" presStyleIdx="0" presStyleCnt="5" custScaleY="16798">
        <dgm:presLayoutVars>
          <dgm:bulletEnabled val="1"/>
        </dgm:presLayoutVars>
      </dgm:prSet>
      <dgm:spPr/>
      <dgm:t>
        <a:bodyPr/>
        <a:lstStyle/>
        <a:p>
          <a:endParaRPr lang="es-EC"/>
        </a:p>
      </dgm:t>
    </dgm:pt>
    <dgm:pt modelId="{99AF65CC-F66D-4306-A973-0B59E3D76A45}" type="pres">
      <dgm:prSet presAssocID="{3040C088-13F5-442A-B0DA-CC7C6B5F903E}" presName="sibTrans" presStyleLbl="sibTrans2D1" presStyleIdx="0" presStyleCnt="4"/>
      <dgm:spPr/>
      <dgm:t>
        <a:bodyPr/>
        <a:lstStyle/>
        <a:p>
          <a:endParaRPr lang="es-EC"/>
        </a:p>
      </dgm:t>
    </dgm:pt>
    <dgm:pt modelId="{39F0BDBC-9FA0-44D4-8F12-640379EB96CF}" type="pres">
      <dgm:prSet presAssocID="{3040C088-13F5-442A-B0DA-CC7C6B5F903E}" presName="connTx" presStyleLbl="sibTrans2D1" presStyleIdx="0" presStyleCnt="4"/>
      <dgm:spPr/>
      <dgm:t>
        <a:bodyPr/>
        <a:lstStyle/>
        <a:p>
          <a:endParaRPr lang="es-EC"/>
        </a:p>
      </dgm:t>
    </dgm:pt>
    <dgm:pt modelId="{5A9B6137-ECCF-4B3C-8457-F652B645EC74}" type="pres">
      <dgm:prSet presAssocID="{CBA72A0E-1742-4B33-ABEB-56B67D8B2739}" presName="composite" presStyleCnt="0"/>
      <dgm:spPr/>
    </dgm:pt>
    <dgm:pt modelId="{3A43AE7A-8D43-47B5-A1F7-DCDAEE30B4CF}" type="pres">
      <dgm:prSet presAssocID="{CBA72A0E-1742-4B33-ABEB-56B67D8B2739}" presName="parTx" presStyleLbl="node1" presStyleIdx="0" presStyleCnt="5">
        <dgm:presLayoutVars>
          <dgm:chMax val="0"/>
          <dgm:chPref val="0"/>
          <dgm:bulletEnabled val="1"/>
        </dgm:presLayoutVars>
      </dgm:prSet>
      <dgm:spPr/>
      <dgm:t>
        <a:bodyPr/>
        <a:lstStyle/>
        <a:p>
          <a:endParaRPr lang="es-EC"/>
        </a:p>
      </dgm:t>
    </dgm:pt>
    <dgm:pt modelId="{40ED8DE7-4BF7-4244-A431-61D62AB3AB13}" type="pres">
      <dgm:prSet presAssocID="{CBA72A0E-1742-4B33-ABEB-56B67D8B2739}" presName="parSh" presStyleLbl="node1" presStyleIdx="1" presStyleCnt="5" custScaleX="107678" custLinFactY="45489" custLinFactNeighborX="-2809" custLinFactNeighborY="100000"/>
      <dgm:spPr/>
      <dgm:t>
        <a:bodyPr/>
        <a:lstStyle/>
        <a:p>
          <a:endParaRPr lang="es-EC"/>
        </a:p>
      </dgm:t>
    </dgm:pt>
    <dgm:pt modelId="{4504304D-9F7E-4514-B618-35410C6EF138}" type="pres">
      <dgm:prSet presAssocID="{CBA72A0E-1742-4B33-ABEB-56B67D8B2739}" presName="desTx" presStyleLbl="fgAcc1" presStyleIdx="1" presStyleCnt="5" custScaleY="16180">
        <dgm:presLayoutVars>
          <dgm:bulletEnabled val="1"/>
        </dgm:presLayoutVars>
      </dgm:prSet>
      <dgm:spPr/>
      <dgm:t>
        <a:bodyPr/>
        <a:lstStyle/>
        <a:p>
          <a:endParaRPr lang="es-EC"/>
        </a:p>
      </dgm:t>
    </dgm:pt>
    <dgm:pt modelId="{C184EEEF-46AA-498B-8996-8E126A22FF8C}" type="pres">
      <dgm:prSet presAssocID="{A8B0019D-4FBD-4744-AB4D-5AD30025DF85}" presName="sibTrans" presStyleLbl="sibTrans2D1" presStyleIdx="1" presStyleCnt="4"/>
      <dgm:spPr/>
      <dgm:t>
        <a:bodyPr/>
        <a:lstStyle/>
        <a:p>
          <a:endParaRPr lang="es-EC"/>
        </a:p>
      </dgm:t>
    </dgm:pt>
    <dgm:pt modelId="{5B4A39A3-7B78-400C-A9AA-E7BBA212193B}" type="pres">
      <dgm:prSet presAssocID="{A8B0019D-4FBD-4744-AB4D-5AD30025DF85}" presName="connTx" presStyleLbl="sibTrans2D1" presStyleIdx="1" presStyleCnt="4"/>
      <dgm:spPr/>
      <dgm:t>
        <a:bodyPr/>
        <a:lstStyle/>
        <a:p>
          <a:endParaRPr lang="es-EC"/>
        </a:p>
      </dgm:t>
    </dgm:pt>
    <dgm:pt modelId="{71A235D2-CF63-42AC-8E92-3AB5E49BB324}" type="pres">
      <dgm:prSet presAssocID="{3E4ADAA0-11E2-4E86-9A77-F8328017DE5D}" presName="composite" presStyleCnt="0"/>
      <dgm:spPr/>
    </dgm:pt>
    <dgm:pt modelId="{551DDD40-BFFC-4DA6-B74B-DC07632197E1}" type="pres">
      <dgm:prSet presAssocID="{3E4ADAA0-11E2-4E86-9A77-F8328017DE5D}" presName="parTx" presStyleLbl="node1" presStyleIdx="1" presStyleCnt="5">
        <dgm:presLayoutVars>
          <dgm:chMax val="0"/>
          <dgm:chPref val="0"/>
          <dgm:bulletEnabled val="1"/>
        </dgm:presLayoutVars>
      </dgm:prSet>
      <dgm:spPr/>
      <dgm:t>
        <a:bodyPr/>
        <a:lstStyle/>
        <a:p>
          <a:endParaRPr lang="es-EC"/>
        </a:p>
      </dgm:t>
    </dgm:pt>
    <dgm:pt modelId="{FE45727E-1F10-452D-9DD8-A05A82BFD9D0}" type="pres">
      <dgm:prSet presAssocID="{3E4ADAA0-11E2-4E86-9A77-F8328017DE5D}" presName="parSh" presStyleLbl="node1" presStyleIdx="2" presStyleCnt="5" custLinFactY="48135" custLinFactNeighborX="1405" custLinFactNeighborY="100000"/>
      <dgm:spPr/>
      <dgm:t>
        <a:bodyPr/>
        <a:lstStyle/>
        <a:p>
          <a:endParaRPr lang="es-EC"/>
        </a:p>
      </dgm:t>
    </dgm:pt>
    <dgm:pt modelId="{903109C4-572E-4CEF-BE35-8BD4776F4DC4}" type="pres">
      <dgm:prSet presAssocID="{3E4ADAA0-11E2-4E86-9A77-F8328017DE5D}" presName="desTx" presStyleLbl="fgAcc1" presStyleIdx="2" presStyleCnt="5" custScaleY="20795">
        <dgm:presLayoutVars>
          <dgm:bulletEnabled val="1"/>
        </dgm:presLayoutVars>
      </dgm:prSet>
      <dgm:spPr/>
      <dgm:t>
        <a:bodyPr/>
        <a:lstStyle/>
        <a:p>
          <a:endParaRPr lang="es-EC"/>
        </a:p>
      </dgm:t>
    </dgm:pt>
    <dgm:pt modelId="{88A91420-B934-425D-A050-B01834241209}" type="pres">
      <dgm:prSet presAssocID="{A3EDF86E-9489-4111-8473-AE0908935AAC}" presName="sibTrans" presStyleLbl="sibTrans2D1" presStyleIdx="2" presStyleCnt="4"/>
      <dgm:spPr/>
      <dgm:t>
        <a:bodyPr/>
        <a:lstStyle/>
        <a:p>
          <a:endParaRPr lang="es-EC"/>
        </a:p>
      </dgm:t>
    </dgm:pt>
    <dgm:pt modelId="{364F5C99-2894-4893-B728-B6BEABC96754}" type="pres">
      <dgm:prSet presAssocID="{A3EDF86E-9489-4111-8473-AE0908935AAC}" presName="connTx" presStyleLbl="sibTrans2D1" presStyleIdx="2" presStyleCnt="4"/>
      <dgm:spPr/>
      <dgm:t>
        <a:bodyPr/>
        <a:lstStyle/>
        <a:p>
          <a:endParaRPr lang="es-EC"/>
        </a:p>
      </dgm:t>
    </dgm:pt>
    <dgm:pt modelId="{CE3BB014-0D1A-417F-AD2F-9987C19A43DC}" type="pres">
      <dgm:prSet presAssocID="{09478E87-7EEC-4DCE-B134-D8A13D3EFB3E}" presName="composite" presStyleCnt="0"/>
      <dgm:spPr/>
    </dgm:pt>
    <dgm:pt modelId="{B159D958-B61C-4C76-BBC6-C1C57CA89E6A}" type="pres">
      <dgm:prSet presAssocID="{09478E87-7EEC-4DCE-B134-D8A13D3EFB3E}" presName="parTx" presStyleLbl="node1" presStyleIdx="2" presStyleCnt="5">
        <dgm:presLayoutVars>
          <dgm:chMax val="0"/>
          <dgm:chPref val="0"/>
          <dgm:bulletEnabled val="1"/>
        </dgm:presLayoutVars>
      </dgm:prSet>
      <dgm:spPr/>
      <dgm:t>
        <a:bodyPr/>
        <a:lstStyle/>
        <a:p>
          <a:endParaRPr lang="es-EC"/>
        </a:p>
      </dgm:t>
    </dgm:pt>
    <dgm:pt modelId="{094F17EA-6CF3-4663-A14A-D029CC23A9F9}" type="pres">
      <dgm:prSet presAssocID="{09478E87-7EEC-4DCE-B134-D8A13D3EFB3E}" presName="parSh" presStyleLbl="node1" presStyleIdx="3" presStyleCnt="5" custLinFactY="42844" custLinFactNeighborX="-8428" custLinFactNeighborY="100000"/>
      <dgm:spPr/>
      <dgm:t>
        <a:bodyPr/>
        <a:lstStyle/>
        <a:p>
          <a:endParaRPr lang="es-EC"/>
        </a:p>
      </dgm:t>
    </dgm:pt>
    <dgm:pt modelId="{2652A98A-36C8-473C-A5C3-DDD61F8E6E9D}" type="pres">
      <dgm:prSet presAssocID="{09478E87-7EEC-4DCE-B134-D8A13D3EFB3E}" presName="desTx" presStyleLbl="fgAcc1" presStyleIdx="3" presStyleCnt="5" custScaleX="133080" custScaleY="21949">
        <dgm:presLayoutVars>
          <dgm:bulletEnabled val="1"/>
        </dgm:presLayoutVars>
      </dgm:prSet>
      <dgm:spPr/>
      <dgm:t>
        <a:bodyPr/>
        <a:lstStyle/>
        <a:p>
          <a:endParaRPr lang="es-EC"/>
        </a:p>
      </dgm:t>
    </dgm:pt>
    <dgm:pt modelId="{F5E7ABBD-C2B4-4513-A13D-B0F577D63A5C}" type="pres">
      <dgm:prSet presAssocID="{87AC1133-B973-425E-9484-0CAE5D351E46}" presName="sibTrans" presStyleLbl="sibTrans2D1" presStyleIdx="3" presStyleCnt="4"/>
      <dgm:spPr/>
      <dgm:t>
        <a:bodyPr/>
        <a:lstStyle/>
        <a:p>
          <a:endParaRPr lang="es-EC"/>
        </a:p>
      </dgm:t>
    </dgm:pt>
    <dgm:pt modelId="{61A792D3-B2FE-49AF-BF82-AE2B958280FF}" type="pres">
      <dgm:prSet presAssocID="{87AC1133-B973-425E-9484-0CAE5D351E46}" presName="connTx" presStyleLbl="sibTrans2D1" presStyleIdx="3" presStyleCnt="4"/>
      <dgm:spPr/>
      <dgm:t>
        <a:bodyPr/>
        <a:lstStyle/>
        <a:p>
          <a:endParaRPr lang="es-EC"/>
        </a:p>
      </dgm:t>
    </dgm:pt>
    <dgm:pt modelId="{4FD8B950-7433-4C7F-9ADA-3889B18DC309}" type="pres">
      <dgm:prSet presAssocID="{2BBFF80F-7403-4277-96EE-8DDD431B4381}" presName="composite" presStyleCnt="0"/>
      <dgm:spPr/>
    </dgm:pt>
    <dgm:pt modelId="{353D64E3-41FD-426E-853D-B87DBE47170F}" type="pres">
      <dgm:prSet presAssocID="{2BBFF80F-7403-4277-96EE-8DDD431B4381}" presName="parTx" presStyleLbl="node1" presStyleIdx="3" presStyleCnt="5">
        <dgm:presLayoutVars>
          <dgm:chMax val="0"/>
          <dgm:chPref val="0"/>
          <dgm:bulletEnabled val="1"/>
        </dgm:presLayoutVars>
      </dgm:prSet>
      <dgm:spPr/>
      <dgm:t>
        <a:bodyPr/>
        <a:lstStyle/>
        <a:p>
          <a:endParaRPr lang="es-EC"/>
        </a:p>
      </dgm:t>
    </dgm:pt>
    <dgm:pt modelId="{F24763EB-F9AF-4552-B320-A95D2BB366E4}" type="pres">
      <dgm:prSet presAssocID="{2BBFF80F-7403-4277-96EE-8DDD431B4381}" presName="parSh" presStyleLbl="node1" presStyleIdx="4" presStyleCnt="5" custLinFactY="42844" custLinFactNeighborX="-1405" custLinFactNeighborY="100000"/>
      <dgm:spPr/>
      <dgm:t>
        <a:bodyPr/>
        <a:lstStyle/>
        <a:p>
          <a:endParaRPr lang="es-EC"/>
        </a:p>
      </dgm:t>
    </dgm:pt>
    <dgm:pt modelId="{412AC537-DB9F-4031-9D65-67106FE4FA15}" type="pres">
      <dgm:prSet presAssocID="{2BBFF80F-7403-4277-96EE-8DDD431B4381}" presName="desTx" presStyleLbl="fgAcc1" presStyleIdx="4" presStyleCnt="5" custScaleX="121369" custScaleY="20795">
        <dgm:presLayoutVars>
          <dgm:bulletEnabled val="1"/>
        </dgm:presLayoutVars>
      </dgm:prSet>
      <dgm:spPr/>
      <dgm:t>
        <a:bodyPr/>
        <a:lstStyle/>
        <a:p>
          <a:endParaRPr lang="es-EC"/>
        </a:p>
      </dgm:t>
    </dgm:pt>
  </dgm:ptLst>
  <dgm:cxnLst>
    <dgm:cxn modelId="{AA02DCBD-3560-411F-AA35-148085360CF5}" srcId="{CBA72A0E-1742-4B33-ABEB-56B67D8B2739}" destId="{B0CDB528-0950-4D23-91FA-B377D8E5F68E}" srcOrd="0" destOrd="0" parTransId="{052FC668-7135-4438-9674-43A9284DA09A}" sibTransId="{30AA4009-986D-41B4-81C1-9DEFED61AC3E}"/>
    <dgm:cxn modelId="{90B7ABC6-FB3C-4F46-B9C2-C891ECC622D2}" type="presOf" srcId="{2FCACF3B-665A-4C3E-813E-A1DDF365FF94}" destId="{886E5B84-5236-476B-99FE-505D249D873A}" srcOrd="0" destOrd="0" presId="urn:microsoft.com/office/officeart/2005/8/layout/process3"/>
    <dgm:cxn modelId="{C4A6680E-7DDE-4AEB-A3DE-B4208A730EF0}" type="presOf" srcId="{09478E87-7EEC-4DCE-B134-D8A13D3EFB3E}" destId="{094F17EA-6CF3-4663-A14A-D029CC23A9F9}" srcOrd="1" destOrd="0" presId="urn:microsoft.com/office/officeart/2005/8/layout/process3"/>
    <dgm:cxn modelId="{857C91FD-6D43-4844-82D6-407627795CC0}" type="presOf" srcId="{2BBFF80F-7403-4277-96EE-8DDD431B4381}" destId="{353D64E3-41FD-426E-853D-B87DBE47170F}" srcOrd="0" destOrd="0" presId="urn:microsoft.com/office/officeart/2005/8/layout/process3"/>
    <dgm:cxn modelId="{ACC65D57-7B74-4553-ABE4-20F0A1F44374}" type="presOf" srcId="{EAC40EC2-F242-4F32-B5DD-894DCA22C42B}" destId="{EA8DF261-B05A-4358-9E24-E96562DE3825}" srcOrd="0" destOrd="0" presId="urn:microsoft.com/office/officeart/2005/8/layout/process3"/>
    <dgm:cxn modelId="{FE39C8B0-420D-447B-821D-79588DF5AB2D}" type="presOf" srcId="{3040C088-13F5-442A-B0DA-CC7C6B5F903E}" destId="{39F0BDBC-9FA0-44D4-8F12-640379EB96CF}" srcOrd="1" destOrd="0" presId="urn:microsoft.com/office/officeart/2005/8/layout/process3"/>
    <dgm:cxn modelId="{FED8BDB7-A0AE-49FD-BB03-2F93D3C32A54}" srcId="{2BBFF80F-7403-4277-96EE-8DDD431B4381}" destId="{F2D89384-2B57-42B8-BFAB-2E21FBAF3605}" srcOrd="0" destOrd="0" parTransId="{46406161-CFCA-4214-84E5-25B26CF61368}" sibTransId="{F52EE00B-4C46-4759-AFA1-0C7021914A76}"/>
    <dgm:cxn modelId="{D91CD12F-5F38-48C3-8424-5203E86CCDCF}" type="presOf" srcId="{AF7272EE-2A42-4D05-B6E2-0E6BCC21B6EA}" destId="{903109C4-572E-4CEF-BE35-8BD4776F4DC4}" srcOrd="0" destOrd="0" presId="urn:microsoft.com/office/officeart/2005/8/layout/process3"/>
    <dgm:cxn modelId="{89CBAAAF-1851-4C0F-80D3-56408D48B30C}" type="presOf" srcId="{3E4ADAA0-11E2-4E86-9A77-F8328017DE5D}" destId="{551DDD40-BFFC-4DA6-B74B-DC07632197E1}" srcOrd="0" destOrd="0" presId="urn:microsoft.com/office/officeart/2005/8/layout/process3"/>
    <dgm:cxn modelId="{6C98210F-8251-4CEF-A12F-D07C7A6CCD4B}" srcId="{2FCACF3B-665A-4C3E-813E-A1DDF365FF94}" destId="{EAC40EC2-F242-4F32-B5DD-894DCA22C42B}" srcOrd="0" destOrd="0" parTransId="{6C5B69C3-C754-472E-B132-1BACF3F02F30}" sibTransId="{4CF9EA36-F241-4826-B879-D592C0534D40}"/>
    <dgm:cxn modelId="{7A0234C8-E5A1-412A-A2B3-73CCD8636734}" type="presOf" srcId="{58DA3E51-2C86-42C9-A7B4-F7004D71C2C6}" destId="{647338D1-45F7-428B-8EE1-B9882607C706}" srcOrd="0" destOrd="0" presId="urn:microsoft.com/office/officeart/2005/8/layout/process3"/>
    <dgm:cxn modelId="{0956EDCB-6873-49C1-83D1-1239A1F3BAD9}" srcId="{58DA3E51-2C86-42C9-A7B4-F7004D71C2C6}" destId="{3E4ADAA0-11E2-4E86-9A77-F8328017DE5D}" srcOrd="2" destOrd="0" parTransId="{E9C62043-463E-4ECE-9693-12E6B473C025}" sibTransId="{A3EDF86E-9489-4111-8473-AE0908935AAC}"/>
    <dgm:cxn modelId="{9BAC26F1-DD9D-42A3-9F14-9068B889FB5D}" type="presOf" srcId="{B0CDB528-0950-4D23-91FA-B377D8E5F68E}" destId="{4504304D-9F7E-4514-B618-35410C6EF138}" srcOrd="0" destOrd="0" presId="urn:microsoft.com/office/officeart/2005/8/layout/process3"/>
    <dgm:cxn modelId="{C2B163C8-EE46-42EC-9354-32266716DC2F}" type="presOf" srcId="{87AC1133-B973-425E-9484-0CAE5D351E46}" destId="{F5E7ABBD-C2B4-4513-A13D-B0F577D63A5C}" srcOrd="0" destOrd="0" presId="urn:microsoft.com/office/officeart/2005/8/layout/process3"/>
    <dgm:cxn modelId="{F95DCCC8-5DA9-48A8-909D-15E7CA6B7740}" type="presOf" srcId="{2BBFF80F-7403-4277-96EE-8DDD431B4381}" destId="{F24763EB-F9AF-4552-B320-A95D2BB366E4}" srcOrd="1" destOrd="0" presId="urn:microsoft.com/office/officeart/2005/8/layout/process3"/>
    <dgm:cxn modelId="{512B683D-7FA4-4002-B294-25C4EFD8F071}" type="presOf" srcId="{A3EDF86E-9489-4111-8473-AE0908935AAC}" destId="{88A91420-B934-425D-A050-B01834241209}" srcOrd="0" destOrd="0" presId="urn:microsoft.com/office/officeart/2005/8/layout/process3"/>
    <dgm:cxn modelId="{B19F789B-6956-4386-9852-27337CCA02D4}" srcId="{58DA3E51-2C86-42C9-A7B4-F7004D71C2C6}" destId="{2BBFF80F-7403-4277-96EE-8DDD431B4381}" srcOrd="4" destOrd="0" parTransId="{42AB0EFF-E50D-4C62-B80D-16ABEC6A3C2C}" sibTransId="{6CCFE29B-6BCE-41E7-9DD4-F40DFF3A381F}"/>
    <dgm:cxn modelId="{C46539A8-891C-4CB1-A955-997EFAB10E61}" type="presOf" srcId="{A8B0019D-4FBD-4744-AB4D-5AD30025DF85}" destId="{5B4A39A3-7B78-400C-A9AA-E7BBA212193B}" srcOrd="1" destOrd="0" presId="urn:microsoft.com/office/officeart/2005/8/layout/process3"/>
    <dgm:cxn modelId="{940BC7F8-D7BC-4179-8270-C0BCF6FD7633}" type="presOf" srcId="{3E4ADAA0-11E2-4E86-9A77-F8328017DE5D}" destId="{FE45727E-1F10-452D-9DD8-A05A82BFD9D0}" srcOrd="1" destOrd="0" presId="urn:microsoft.com/office/officeart/2005/8/layout/process3"/>
    <dgm:cxn modelId="{97349413-99F7-4CCB-A48E-E2708D394B1B}" type="presOf" srcId="{F2D89384-2B57-42B8-BFAB-2E21FBAF3605}" destId="{412AC537-DB9F-4031-9D65-67106FE4FA15}" srcOrd="0" destOrd="0" presId="urn:microsoft.com/office/officeart/2005/8/layout/process3"/>
    <dgm:cxn modelId="{EF641037-15D8-40C6-A929-C37A503BE1C5}" type="presOf" srcId="{CBA72A0E-1742-4B33-ABEB-56B67D8B2739}" destId="{3A43AE7A-8D43-47B5-A1F7-DCDAEE30B4CF}" srcOrd="0" destOrd="0" presId="urn:microsoft.com/office/officeart/2005/8/layout/process3"/>
    <dgm:cxn modelId="{95408CFD-9EFC-46B9-A02D-73BE287732D1}" type="presOf" srcId="{87AC1133-B973-425E-9484-0CAE5D351E46}" destId="{61A792D3-B2FE-49AF-BF82-AE2B958280FF}" srcOrd="1" destOrd="0" presId="urn:microsoft.com/office/officeart/2005/8/layout/process3"/>
    <dgm:cxn modelId="{8C4A3815-392F-4928-9756-F66CD94EB2F9}" type="presOf" srcId="{CBA72A0E-1742-4B33-ABEB-56B67D8B2739}" destId="{40ED8DE7-4BF7-4244-A431-61D62AB3AB13}" srcOrd="1" destOrd="0" presId="urn:microsoft.com/office/officeart/2005/8/layout/process3"/>
    <dgm:cxn modelId="{D9EF5855-6646-484C-B1C0-5B522EF0C5FA}" type="presOf" srcId="{09478E87-7EEC-4DCE-B134-D8A13D3EFB3E}" destId="{B159D958-B61C-4C76-BBC6-C1C57CA89E6A}" srcOrd="0" destOrd="0" presId="urn:microsoft.com/office/officeart/2005/8/layout/process3"/>
    <dgm:cxn modelId="{3D98EB39-C1AE-4CFB-8EBA-0B22542AB3FC}" srcId="{09478E87-7EEC-4DCE-B134-D8A13D3EFB3E}" destId="{59C829AD-446F-4179-89C5-B7A2381E6404}" srcOrd="0" destOrd="0" parTransId="{F61C0E2B-C091-4465-81AF-CA9B088E4847}" sibTransId="{2EB787BB-E101-47BF-90E0-27EBBF340EB3}"/>
    <dgm:cxn modelId="{ED82F066-5143-47D1-91AC-C040D8FCA3C7}" srcId="{58DA3E51-2C86-42C9-A7B4-F7004D71C2C6}" destId="{2FCACF3B-665A-4C3E-813E-A1DDF365FF94}" srcOrd="0" destOrd="0" parTransId="{D86DA71E-4A36-44E3-B224-C80CDE546817}" sibTransId="{3040C088-13F5-442A-B0DA-CC7C6B5F903E}"/>
    <dgm:cxn modelId="{09182422-B708-4AF8-BD92-35DBA4C7DC30}" srcId="{58DA3E51-2C86-42C9-A7B4-F7004D71C2C6}" destId="{09478E87-7EEC-4DCE-B134-D8A13D3EFB3E}" srcOrd="3" destOrd="0" parTransId="{12EDF1C6-5CA1-4B08-906F-51FFC86F5F41}" sibTransId="{87AC1133-B973-425E-9484-0CAE5D351E46}"/>
    <dgm:cxn modelId="{36A26BCA-2076-4A96-B103-3EAE771170B2}" type="presOf" srcId="{2FCACF3B-665A-4C3E-813E-A1DDF365FF94}" destId="{91434E2B-14AB-426B-81D1-540A1621479F}" srcOrd="1" destOrd="0" presId="urn:microsoft.com/office/officeart/2005/8/layout/process3"/>
    <dgm:cxn modelId="{EB141A1F-B5FF-4374-BF04-A59A2FF3FFBF}" type="presOf" srcId="{A8B0019D-4FBD-4744-AB4D-5AD30025DF85}" destId="{C184EEEF-46AA-498B-8996-8E126A22FF8C}" srcOrd="0" destOrd="0" presId="urn:microsoft.com/office/officeart/2005/8/layout/process3"/>
    <dgm:cxn modelId="{656F76DC-6919-4352-8894-67621C829CC6}" type="presOf" srcId="{A3EDF86E-9489-4111-8473-AE0908935AAC}" destId="{364F5C99-2894-4893-B728-B6BEABC96754}" srcOrd="1" destOrd="0" presId="urn:microsoft.com/office/officeart/2005/8/layout/process3"/>
    <dgm:cxn modelId="{319C77ED-E972-4FA6-9E3F-CA0A8571BD89}" srcId="{58DA3E51-2C86-42C9-A7B4-F7004D71C2C6}" destId="{CBA72A0E-1742-4B33-ABEB-56B67D8B2739}" srcOrd="1" destOrd="0" parTransId="{16BB40CC-AC92-42A5-994A-C9048296969D}" sibTransId="{A8B0019D-4FBD-4744-AB4D-5AD30025DF85}"/>
    <dgm:cxn modelId="{270B5F84-21B5-4F1F-8E07-A88D0260C26E}" srcId="{3E4ADAA0-11E2-4E86-9A77-F8328017DE5D}" destId="{AF7272EE-2A42-4D05-B6E2-0E6BCC21B6EA}" srcOrd="0" destOrd="0" parTransId="{1EEA34D9-15B1-4265-9C44-5D967C4F0FCA}" sibTransId="{2F968621-0BE4-4385-B941-878AEC059101}"/>
    <dgm:cxn modelId="{D243FE8F-C468-4864-8B10-1E46FD5037E6}" type="presOf" srcId="{3040C088-13F5-442A-B0DA-CC7C6B5F903E}" destId="{99AF65CC-F66D-4306-A973-0B59E3D76A45}" srcOrd="0" destOrd="0" presId="urn:microsoft.com/office/officeart/2005/8/layout/process3"/>
    <dgm:cxn modelId="{C99ACA15-5739-486D-810A-D053E257B41E}" type="presOf" srcId="{59C829AD-446F-4179-89C5-B7A2381E6404}" destId="{2652A98A-36C8-473C-A5C3-DDD61F8E6E9D}" srcOrd="0" destOrd="0" presId="urn:microsoft.com/office/officeart/2005/8/layout/process3"/>
    <dgm:cxn modelId="{6AE8D263-B89A-4ACB-A1E6-40042CD04215}" type="presParOf" srcId="{647338D1-45F7-428B-8EE1-B9882607C706}" destId="{C18639E3-DD44-46C7-BE56-F03420B2CC45}" srcOrd="0" destOrd="0" presId="urn:microsoft.com/office/officeart/2005/8/layout/process3"/>
    <dgm:cxn modelId="{D5A51F03-CA4C-4960-AE05-DD5BF7E21D94}" type="presParOf" srcId="{C18639E3-DD44-46C7-BE56-F03420B2CC45}" destId="{886E5B84-5236-476B-99FE-505D249D873A}" srcOrd="0" destOrd="0" presId="urn:microsoft.com/office/officeart/2005/8/layout/process3"/>
    <dgm:cxn modelId="{E2715CED-F4B9-4D75-8FA3-820DFF29FEEB}" type="presParOf" srcId="{C18639E3-DD44-46C7-BE56-F03420B2CC45}" destId="{91434E2B-14AB-426B-81D1-540A1621479F}" srcOrd="1" destOrd="0" presId="urn:microsoft.com/office/officeart/2005/8/layout/process3"/>
    <dgm:cxn modelId="{3D08FB65-35C8-4707-9CDE-B4E316E35C3C}" type="presParOf" srcId="{C18639E3-DD44-46C7-BE56-F03420B2CC45}" destId="{EA8DF261-B05A-4358-9E24-E96562DE3825}" srcOrd="2" destOrd="0" presId="urn:microsoft.com/office/officeart/2005/8/layout/process3"/>
    <dgm:cxn modelId="{3582D37B-5E0F-4FF5-BFE1-439B4EEA210B}" type="presParOf" srcId="{647338D1-45F7-428B-8EE1-B9882607C706}" destId="{99AF65CC-F66D-4306-A973-0B59E3D76A45}" srcOrd="1" destOrd="0" presId="urn:microsoft.com/office/officeart/2005/8/layout/process3"/>
    <dgm:cxn modelId="{75B03F1E-2C01-46BE-B281-8C74342D9854}" type="presParOf" srcId="{99AF65CC-F66D-4306-A973-0B59E3D76A45}" destId="{39F0BDBC-9FA0-44D4-8F12-640379EB96CF}" srcOrd="0" destOrd="0" presId="urn:microsoft.com/office/officeart/2005/8/layout/process3"/>
    <dgm:cxn modelId="{C462177F-2EE2-4069-9EE7-7F25E88373B8}" type="presParOf" srcId="{647338D1-45F7-428B-8EE1-B9882607C706}" destId="{5A9B6137-ECCF-4B3C-8457-F652B645EC74}" srcOrd="2" destOrd="0" presId="urn:microsoft.com/office/officeart/2005/8/layout/process3"/>
    <dgm:cxn modelId="{4E2879A2-430D-4BF1-85C2-4077C6F63F6A}" type="presParOf" srcId="{5A9B6137-ECCF-4B3C-8457-F652B645EC74}" destId="{3A43AE7A-8D43-47B5-A1F7-DCDAEE30B4CF}" srcOrd="0" destOrd="0" presId="urn:microsoft.com/office/officeart/2005/8/layout/process3"/>
    <dgm:cxn modelId="{2B0CC0AB-B284-41A7-ABDE-E4ADCC4694BB}" type="presParOf" srcId="{5A9B6137-ECCF-4B3C-8457-F652B645EC74}" destId="{40ED8DE7-4BF7-4244-A431-61D62AB3AB13}" srcOrd="1" destOrd="0" presId="urn:microsoft.com/office/officeart/2005/8/layout/process3"/>
    <dgm:cxn modelId="{C9D1CE60-4995-41A9-A236-7A2E4D2AD20D}" type="presParOf" srcId="{5A9B6137-ECCF-4B3C-8457-F652B645EC74}" destId="{4504304D-9F7E-4514-B618-35410C6EF138}" srcOrd="2" destOrd="0" presId="urn:microsoft.com/office/officeart/2005/8/layout/process3"/>
    <dgm:cxn modelId="{52C5E3D5-C58C-4A33-ADD7-DD4B0AA3987C}" type="presParOf" srcId="{647338D1-45F7-428B-8EE1-B9882607C706}" destId="{C184EEEF-46AA-498B-8996-8E126A22FF8C}" srcOrd="3" destOrd="0" presId="urn:microsoft.com/office/officeart/2005/8/layout/process3"/>
    <dgm:cxn modelId="{3C116DE3-0F0A-4A14-8705-DC7709D16134}" type="presParOf" srcId="{C184EEEF-46AA-498B-8996-8E126A22FF8C}" destId="{5B4A39A3-7B78-400C-A9AA-E7BBA212193B}" srcOrd="0" destOrd="0" presId="urn:microsoft.com/office/officeart/2005/8/layout/process3"/>
    <dgm:cxn modelId="{C1F12679-02BB-4A6E-B84D-4306FFB6BF83}" type="presParOf" srcId="{647338D1-45F7-428B-8EE1-B9882607C706}" destId="{71A235D2-CF63-42AC-8E92-3AB5E49BB324}" srcOrd="4" destOrd="0" presId="urn:microsoft.com/office/officeart/2005/8/layout/process3"/>
    <dgm:cxn modelId="{3B4D6893-EFC2-41E1-8D7B-F32961EFF183}" type="presParOf" srcId="{71A235D2-CF63-42AC-8E92-3AB5E49BB324}" destId="{551DDD40-BFFC-4DA6-B74B-DC07632197E1}" srcOrd="0" destOrd="0" presId="urn:microsoft.com/office/officeart/2005/8/layout/process3"/>
    <dgm:cxn modelId="{5B806CE2-D5C1-44F1-AF56-C118638D8F0C}" type="presParOf" srcId="{71A235D2-CF63-42AC-8E92-3AB5E49BB324}" destId="{FE45727E-1F10-452D-9DD8-A05A82BFD9D0}" srcOrd="1" destOrd="0" presId="urn:microsoft.com/office/officeart/2005/8/layout/process3"/>
    <dgm:cxn modelId="{9432847C-2AB0-4D5C-B9E2-0D8AD41FEBA0}" type="presParOf" srcId="{71A235D2-CF63-42AC-8E92-3AB5E49BB324}" destId="{903109C4-572E-4CEF-BE35-8BD4776F4DC4}" srcOrd="2" destOrd="0" presId="urn:microsoft.com/office/officeart/2005/8/layout/process3"/>
    <dgm:cxn modelId="{41FA01CC-66EA-4E0B-BAD2-D15D84944BC0}" type="presParOf" srcId="{647338D1-45F7-428B-8EE1-B9882607C706}" destId="{88A91420-B934-425D-A050-B01834241209}" srcOrd="5" destOrd="0" presId="urn:microsoft.com/office/officeart/2005/8/layout/process3"/>
    <dgm:cxn modelId="{E671127C-74D6-491F-9B29-DB9FD5D787D6}" type="presParOf" srcId="{88A91420-B934-425D-A050-B01834241209}" destId="{364F5C99-2894-4893-B728-B6BEABC96754}" srcOrd="0" destOrd="0" presId="urn:microsoft.com/office/officeart/2005/8/layout/process3"/>
    <dgm:cxn modelId="{A0D61D3B-F91A-471C-A5FE-A4BC65DA2D9C}" type="presParOf" srcId="{647338D1-45F7-428B-8EE1-B9882607C706}" destId="{CE3BB014-0D1A-417F-AD2F-9987C19A43DC}" srcOrd="6" destOrd="0" presId="urn:microsoft.com/office/officeart/2005/8/layout/process3"/>
    <dgm:cxn modelId="{834AFBC0-5194-4504-94B8-6F4488763970}" type="presParOf" srcId="{CE3BB014-0D1A-417F-AD2F-9987C19A43DC}" destId="{B159D958-B61C-4C76-BBC6-C1C57CA89E6A}" srcOrd="0" destOrd="0" presId="urn:microsoft.com/office/officeart/2005/8/layout/process3"/>
    <dgm:cxn modelId="{57D541AA-3B46-43E4-BA1E-D617668CC334}" type="presParOf" srcId="{CE3BB014-0D1A-417F-AD2F-9987C19A43DC}" destId="{094F17EA-6CF3-4663-A14A-D029CC23A9F9}" srcOrd="1" destOrd="0" presId="urn:microsoft.com/office/officeart/2005/8/layout/process3"/>
    <dgm:cxn modelId="{7FAF412C-782A-4EC2-9802-3653CF867B72}" type="presParOf" srcId="{CE3BB014-0D1A-417F-AD2F-9987C19A43DC}" destId="{2652A98A-36C8-473C-A5C3-DDD61F8E6E9D}" srcOrd="2" destOrd="0" presId="urn:microsoft.com/office/officeart/2005/8/layout/process3"/>
    <dgm:cxn modelId="{F056E4CB-D34D-46AC-93E8-4EBA647C596F}" type="presParOf" srcId="{647338D1-45F7-428B-8EE1-B9882607C706}" destId="{F5E7ABBD-C2B4-4513-A13D-B0F577D63A5C}" srcOrd="7" destOrd="0" presId="urn:microsoft.com/office/officeart/2005/8/layout/process3"/>
    <dgm:cxn modelId="{95E3C89C-7748-40F2-87F4-389BC72EA237}" type="presParOf" srcId="{F5E7ABBD-C2B4-4513-A13D-B0F577D63A5C}" destId="{61A792D3-B2FE-49AF-BF82-AE2B958280FF}" srcOrd="0" destOrd="0" presId="urn:microsoft.com/office/officeart/2005/8/layout/process3"/>
    <dgm:cxn modelId="{7A064AE6-913C-4147-8CDF-37321200C97F}" type="presParOf" srcId="{647338D1-45F7-428B-8EE1-B9882607C706}" destId="{4FD8B950-7433-4C7F-9ADA-3889B18DC309}" srcOrd="8" destOrd="0" presId="urn:microsoft.com/office/officeart/2005/8/layout/process3"/>
    <dgm:cxn modelId="{47A01C4D-AFF2-479D-B70C-6619B73493B4}" type="presParOf" srcId="{4FD8B950-7433-4C7F-9ADA-3889B18DC309}" destId="{353D64E3-41FD-426E-853D-B87DBE47170F}" srcOrd="0" destOrd="0" presId="urn:microsoft.com/office/officeart/2005/8/layout/process3"/>
    <dgm:cxn modelId="{F49A7B80-3652-4FCF-A502-50B0A7632AF0}" type="presParOf" srcId="{4FD8B950-7433-4C7F-9ADA-3889B18DC309}" destId="{F24763EB-F9AF-4552-B320-A95D2BB366E4}" srcOrd="1" destOrd="0" presId="urn:microsoft.com/office/officeart/2005/8/layout/process3"/>
    <dgm:cxn modelId="{E1B81C5F-DA9B-4029-BE55-F940A55AAAA4}" type="presParOf" srcId="{4FD8B950-7433-4C7F-9ADA-3889B18DC309}" destId="{412AC537-DB9F-4031-9D65-67106FE4FA15}"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EED55-D1A4-45D7-9454-8BE230B260E6}">
      <dsp:nvSpPr>
        <dsp:cNvPr id="0" name=""/>
        <dsp:cNvSpPr/>
      </dsp:nvSpPr>
      <dsp:spPr>
        <a:xfrm>
          <a:off x="0" y="0"/>
          <a:ext cx="4851342" cy="61250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a:t>DESARROLLO DEL PROGRAMA</a:t>
          </a:r>
        </a:p>
      </dsp:txBody>
      <dsp:txXfrm>
        <a:off x="0" y="0"/>
        <a:ext cx="4851342" cy="1837527"/>
      </dsp:txXfrm>
    </dsp:sp>
    <dsp:sp modelId="{E7BE4624-9BCB-4E93-91D8-AB598000EF31}">
      <dsp:nvSpPr>
        <dsp:cNvPr id="0" name=""/>
        <dsp:cNvSpPr/>
      </dsp:nvSpPr>
      <dsp:spPr>
        <a:xfrm>
          <a:off x="490177" y="1839322"/>
          <a:ext cx="3881073" cy="1846799"/>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C" sz="2300" kern="1200" dirty="0"/>
            <a:t>Guía para presentación de Proyectos de Programas de Posgrado</a:t>
          </a:r>
        </a:p>
      </dsp:txBody>
      <dsp:txXfrm>
        <a:off x="544268" y="1893413"/>
        <a:ext cx="3772891" cy="1738617"/>
      </dsp:txXfrm>
    </dsp:sp>
    <dsp:sp modelId="{B2CEBE82-791F-4B53-93C1-67FD0E23AD4B}">
      <dsp:nvSpPr>
        <dsp:cNvPr id="0" name=""/>
        <dsp:cNvSpPr/>
      </dsp:nvSpPr>
      <dsp:spPr>
        <a:xfrm>
          <a:off x="490177" y="3970244"/>
          <a:ext cx="3881073" cy="1846799"/>
        </a:xfrm>
        <a:prstGeom prst="roundRect">
          <a:avLst>
            <a:gd name="adj" fmla="val 10000"/>
          </a:avLst>
        </a:prstGeom>
        <a:solidFill>
          <a:schemeClr val="accent2">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C" sz="2300" kern="1200" dirty="0"/>
            <a:t>Análisis y aprobación de autoridades internas y externas</a:t>
          </a:r>
        </a:p>
      </dsp:txBody>
      <dsp:txXfrm>
        <a:off x="544268" y="4024335"/>
        <a:ext cx="3772891" cy="1738617"/>
      </dsp:txXfrm>
    </dsp:sp>
    <dsp:sp modelId="{CC776CEB-2C8C-457A-BBF8-5EB777250977}">
      <dsp:nvSpPr>
        <dsp:cNvPr id="0" name=""/>
        <dsp:cNvSpPr/>
      </dsp:nvSpPr>
      <dsp:spPr>
        <a:xfrm>
          <a:off x="5220236" y="0"/>
          <a:ext cx="4851342" cy="61250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a:t>FINALIDADES DEL PROGRAMA</a:t>
          </a:r>
        </a:p>
      </dsp:txBody>
      <dsp:txXfrm>
        <a:off x="5220236" y="0"/>
        <a:ext cx="4851342" cy="1837527"/>
      </dsp:txXfrm>
    </dsp:sp>
    <dsp:sp modelId="{9A3B40E2-1CAD-44C0-BC2D-B0DFEAC91EB6}">
      <dsp:nvSpPr>
        <dsp:cNvPr id="0" name=""/>
        <dsp:cNvSpPr/>
      </dsp:nvSpPr>
      <dsp:spPr>
        <a:xfrm>
          <a:off x="5705370" y="1839322"/>
          <a:ext cx="3881073" cy="1846799"/>
        </a:xfrm>
        <a:prstGeom prst="roundRect">
          <a:avLst>
            <a:gd name="adj" fmla="val 10000"/>
          </a:avLst>
        </a:prstGeom>
        <a:solidFill>
          <a:schemeClr val="accent2">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C" sz="2300" kern="1200" dirty="0"/>
            <a:t>Oferta académica del Centro de Posgrados</a:t>
          </a:r>
        </a:p>
      </dsp:txBody>
      <dsp:txXfrm>
        <a:off x="5759461" y="1893413"/>
        <a:ext cx="3772891" cy="1738617"/>
      </dsp:txXfrm>
    </dsp:sp>
    <dsp:sp modelId="{3CC2D701-C541-4B04-8F93-8F23C98AFE72}">
      <dsp:nvSpPr>
        <dsp:cNvPr id="0" name=""/>
        <dsp:cNvSpPr/>
      </dsp:nvSpPr>
      <dsp:spPr>
        <a:xfrm>
          <a:off x="5705370" y="3970244"/>
          <a:ext cx="3881073" cy="1846799"/>
        </a:xfrm>
        <a:prstGeom prst="roundRect">
          <a:avLst>
            <a:gd name="adj" fmla="val 10000"/>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C" sz="2300" kern="1200" dirty="0"/>
            <a:t>Opción de estudios para graduados de pregrado. Áreas: administración, contabilidad, finanzas y auditoría</a:t>
          </a:r>
        </a:p>
      </dsp:txBody>
      <dsp:txXfrm>
        <a:off x="5759461" y="4024335"/>
        <a:ext cx="3772891" cy="17386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52BB-1292-40C5-B75A-BF0665624814}">
      <dsp:nvSpPr>
        <dsp:cNvPr id="0" name=""/>
        <dsp:cNvSpPr/>
      </dsp:nvSpPr>
      <dsp:spPr>
        <a:xfrm>
          <a:off x="3468" y="447807"/>
          <a:ext cx="2952309" cy="92327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Instrumentos de recolección de información</a:t>
          </a:r>
        </a:p>
      </dsp:txBody>
      <dsp:txXfrm>
        <a:off x="30510" y="474849"/>
        <a:ext cx="2898225" cy="869192"/>
      </dsp:txXfrm>
    </dsp:sp>
    <dsp:sp modelId="{63A4B566-C0B8-4EAD-B09D-2B9E692F205B}">
      <dsp:nvSpPr>
        <dsp:cNvPr id="0" name=""/>
        <dsp:cNvSpPr/>
      </dsp:nvSpPr>
      <dsp:spPr>
        <a:xfrm rot="5400000">
          <a:off x="1421601" y="1429106"/>
          <a:ext cx="116043" cy="116043"/>
        </a:xfrm>
        <a:prstGeom prst="rightArrow">
          <a:avLst>
            <a:gd name="adj1" fmla="val 667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6B804FE6-584E-48A1-8841-A03C053F34CC}">
      <dsp:nvSpPr>
        <dsp:cNvPr id="0" name=""/>
        <dsp:cNvSpPr/>
      </dsp:nvSpPr>
      <dsp:spPr>
        <a:xfrm>
          <a:off x="153410" y="1603171"/>
          <a:ext cx="2652426" cy="663106"/>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Encuesta</a:t>
          </a:r>
        </a:p>
      </dsp:txBody>
      <dsp:txXfrm>
        <a:off x="172832" y="1622593"/>
        <a:ext cx="2613582" cy="624262"/>
      </dsp:txXfrm>
    </dsp:sp>
    <dsp:sp modelId="{3FEB6D9C-79A8-452E-AAB6-C50A293C0F56}">
      <dsp:nvSpPr>
        <dsp:cNvPr id="0" name=""/>
        <dsp:cNvSpPr/>
      </dsp:nvSpPr>
      <dsp:spPr>
        <a:xfrm>
          <a:off x="3327118" y="447807"/>
          <a:ext cx="2652426" cy="994918"/>
        </a:xfrm>
        <a:prstGeom prst="roundRect">
          <a:avLst>
            <a:gd name="adj" fmla="val 10000"/>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latin typeface="+mj-lt"/>
              <a:cs typeface="Arial" panose="020B0604020202020204" pitchFamily="34" charset="0"/>
            </a:rPr>
            <a:t>Procedimiento para recolección de datos</a:t>
          </a:r>
          <a:endParaRPr lang="es-EC" sz="1800" b="0" kern="1200" dirty="0">
            <a:solidFill>
              <a:schemeClr val="tx1"/>
            </a:solidFill>
          </a:endParaRPr>
        </a:p>
      </dsp:txBody>
      <dsp:txXfrm>
        <a:off x="3356258" y="476947"/>
        <a:ext cx="2594146" cy="936638"/>
      </dsp:txXfrm>
    </dsp:sp>
    <dsp:sp modelId="{077C94E5-50E6-4A97-B800-DBCFC1C54A6B}">
      <dsp:nvSpPr>
        <dsp:cNvPr id="0" name=""/>
        <dsp:cNvSpPr/>
      </dsp:nvSpPr>
      <dsp:spPr>
        <a:xfrm rot="5400000">
          <a:off x="4595309" y="1500748"/>
          <a:ext cx="116043" cy="116043"/>
        </a:xfrm>
        <a:prstGeom prst="rightArrow">
          <a:avLst>
            <a:gd name="adj1" fmla="val 66700"/>
            <a:gd name="adj2" fmla="val 50000"/>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BA255CC-733D-417D-9547-D7D637A56DE1}">
      <dsp:nvSpPr>
        <dsp:cNvPr id="0" name=""/>
        <dsp:cNvSpPr/>
      </dsp:nvSpPr>
      <dsp:spPr>
        <a:xfrm>
          <a:off x="3327118" y="1674813"/>
          <a:ext cx="2652426" cy="663106"/>
        </a:xfrm>
        <a:prstGeom prst="roundRect">
          <a:avLst>
            <a:gd name="adj" fmla="val 10000"/>
          </a:avLst>
        </a:prstGeom>
        <a:solidFill>
          <a:schemeClr val="accent2">
            <a:tint val="40000"/>
            <a:alpha val="90000"/>
            <a:hueOff val="327380"/>
            <a:satOff val="-16689"/>
            <a:lumOff val="-1726"/>
            <a:alphaOff val="0"/>
          </a:schemeClr>
        </a:solidFill>
        <a:ln w="9525" cap="rnd" cmpd="sng" algn="ctr">
          <a:solidFill>
            <a:schemeClr val="accent2">
              <a:tint val="40000"/>
              <a:alpha val="90000"/>
              <a:hueOff val="327380"/>
              <a:satOff val="-16689"/>
              <a:lumOff val="-172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Documental y de campo</a:t>
          </a:r>
        </a:p>
      </dsp:txBody>
      <dsp:txXfrm>
        <a:off x="3346540" y="1694235"/>
        <a:ext cx="2613582" cy="624262"/>
      </dsp:txXfrm>
    </dsp:sp>
    <dsp:sp modelId="{1A4E4464-DEA9-4046-B900-B8DE37D589F9}">
      <dsp:nvSpPr>
        <dsp:cNvPr id="0" name=""/>
        <dsp:cNvSpPr/>
      </dsp:nvSpPr>
      <dsp:spPr>
        <a:xfrm>
          <a:off x="6350884" y="447807"/>
          <a:ext cx="2652426" cy="663106"/>
        </a:xfrm>
        <a:prstGeom prst="roundRect">
          <a:avLst>
            <a:gd name="adj" fmla="val 10000"/>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Cobertura unidades de análisis</a:t>
          </a:r>
        </a:p>
      </dsp:txBody>
      <dsp:txXfrm>
        <a:off x="6370306" y="467229"/>
        <a:ext cx="2613582" cy="624262"/>
      </dsp:txXfrm>
    </dsp:sp>
    <dsp:sp modelId="{E2566D5E-679A-4EA9-B306-1D03D0FB4016}">
      <dsp:nvSpPr>
        <dsp:cNvPr id="0" name=""/>
        <dsp:cNvSpPr/>
      </dsp:nvSpPr>
      <dsp:spPr>
        <a:xfrm rot="5400000">
          <a:off x="7619075" y="1168936"/>
          <a:ext cx="116043" cy="116043"/>
        </a:xfrm>
        <a:prstGeom prst="rightArrow">
          <a:avLst>
            <a:gd name="adj1" fmla="val 66700"/>
            <a:gd name="adj2" fmla="val 50000"/>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749B00B-19F3-4A08-9731-59C58A7EE6F2}">
      <dsp:nvSpPr>
        <dsp:cNvPr id="0" name=""/>
        <dsp:cNvSpPr/>
      </dsp:nvSpPr>
      <dsp:spPr>
        <a:xfrm>
          <a:off x="6350884" y="1343001"/>
          <a:ext cx="2652426" cy="663106"/>
        </a:xfrm>
        <a:prstGeom prst="roundRect">
          <a:avLst>
            <a:gd name="adj" fmla="val 10000"/>
          </a:avLst>
        </a:prstGeom>
        <a:solidFill>
          <a:schemeClr val="accent2">
            <a:tint val="40000"/>
            <a:alpha val="90000"/>
            <a:hueOff val="654760"/>
            <a:satOff val="-33377"/>
            <a:lumOff val="-3453"/>
            <a:alphaOff val="0"/>
          </a:schemeClr>
        </a:solidFill>
        <a:ln w="9525" cap="rnd" cmpd="sng" algn="ctr">
          <a:solidFill>
            <a:schemeClr val="accent2">
              <a:tint val="40000"/>
              <a:alpha val="90000"/>
              <a:hueOff val="654760"/>
              <a:satOff val="-33377"/>
              <a:lumOff val="-3453"/>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Estudio de brechas</a:t>
          </a:r>
        </a:p>
      </dsp:txBody>
      <dsp:txXfrm>
        <a:off x="6370306" y="1362423"/>
        <a:ext cx="2613582" cy="624262"/>
      </dsp:txXfrm>
    </dsp:sp>
    <dsp:sp modelId="{270733A1-28F2-4316-93B7-FBF82F6F11F6}">
      <dsp:nvSpPr>
        <dsp:cNvPr id="0" name=""/>
        <dsp:cNvSpPr/>
      </dsp:nvSpPr>
      <dsp:spPr>
        <a:xfrm>
          <a:off x="9374650" y="447807"/>
          <a:ext cx="2652426" cy="663106"/>
        </a:xfrm>
        <a:prstGeom prst="roundRect">
          <a:avLst>
            <a:gd name="adj" fmla="val 1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Procedimiento: tratamiento, análisis de información</a:t>
          </a:r>
        </a:p>
      </dsp:txBody>
      <dsp:txXfrm>
        <a:off x="9394072" y="467229"/>
        <a:ext cx="2613582" cy="624262"/>
      </dsp:txXfrm>
    </dsp:sp>
    <dsp:sp modelId="{08332FA7-A4C0-4240-9BAD-E091F75107C4}">
      <dsp:nvSpPr>
        <dsp:cNvPr id="0" name=""/>
        <dsp:cNvSpPr/>
      </dsp:nvSpPr>
      <dsp:spPr>
        <a:xfrm rot="5400000">
          <a:off x="10642842" y="1168936"/>
          <a:ext cx="116043" cy="116043"/>
        </a:xfrm>
        <a:prstGeom prst="rightArrow">
          <a:avLst>
            <a:gd name="adj1" fmla="val 66700"/>
            <a:gd name="adj2" fmla="val 5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708126E-22DA-4C2C-9779-C679A3620657}">
      <dsp:nvSpPr>
        <dsp:cNvPr id="0" name=""/>
        <dsp:cNvSpPr/>
      </dsp:nvSpPr>
      <dsp:spPr>
        <a:xfrm>
          <a:off x="9374650" y="1343001"/>
          <a:ext cx="2652426" cy="663106"/>
        </a:xfrm>
        <a:prstGeom prst="roundRect">
          <a:avLst>
            <a:gd name="adj" fmla="val 10000"/>
          </a:avLst>
        </a:prstGeom>
        <a:solidFill>
          <a:schemeClr val="accent2">
            <a:tint val="40000"/>
            <a:alpha val="90000"/>
            <a:hueOff val="982140"/>
            <a:satOff val="-50066"/>
            <a:lumOff val="-5179"/>
            <a:alphaOff val="0"/>
          </a:schemeClr>
        </a:solidFill>
        <a:ln w="9525" cap="rnd" cmpd="sng" algn="ctr">
          <a:solidFill>
            <a:schemeClr val="accent2">
              <a:tint val="40000"/>
              <a:alpha val="90000"/>
              <a:hueOff val="982140"/>
              <a:satOff val="-50066"/>
              <a:lumOff val="-5179"/>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Estadística descriptiva</a:t>
          </a:r>
        </a:p>
        <a:p>
          <a:pPr lvl="0" algn="ctr" defTabSz="800100">
            <a:lnSpc>
              <a:spcPct val="90000"/>
            </a:lnSpc>
            <a:spcBef>
              <a:spcPct val="0"/>
            </a:spcBef>
            <a:spcAft>
              <a:spcPct val="35000"/>
            </a:spcAft>
          </a:pPr>
          <a:r>
            <a:rPr lang="es-EC" sz="1800" b="0" kern="1200" dirty="0">
              <a:solidFill>
                <a:schemeClr val="tx1"/>
              </a:solidFill>
            </a:rPr>
            <a:t>Prueba Chi-Cuadrado</a:t>
          </a:r>
        </a:p>
      </dsp:txBody>
      <dsp:txXfrm>
        <a:off x="9394072" y="1362423"/>
        <a:ext cx="2613582" cy="6242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D1F3B-707A-463F-8465-E7D22943C662}">
      <dsp:nvSpPr>
        <dsp:cNvPr id="0" name=""/>
        <dsp:cNvSpPr/>
      </dsp:nvSpPr>
      <dsp:spPr>
        <a:xfrm>
          <a:off x="0" y="2802220"/>
          <a:ext cx="1118705" cy="105086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effectLst>
                <a:outerShdw blurRad="38100" dist="38100" dir="2700000" algn="tl">
                  <a:srgbClr val="000000">
                    <a:alpha val="43137"/>
                  </a:srgbClr>
                </a:outerShdw>
              </a:effectLst>
            </a:rPr>
            <a:t>BASE LEGAL</a:t>
          </a:r>
        </a:p>
      </dsp:txBody>
      <dsp:txXfrm>
        <a:off x="30779" y="2832999"/>
        <a:ext cx="1057147" cy="989306"/>
      </dsp:txXfrm>
    </dsp:sp>
    <dsp:sp modelId="{30A92467-EFE2-46E2-A645-066B156203E3}">
      <dsp:nvSpPr>
        <dsp:cNvPr id="0" name=""/>
        <dsp:cNvSpPr/>
      </dsp:nvSpPr>
      <dsp:spPr>
        <a:xfrm rot="16934065">
          <a:off x="500008" y="2555664"/>
          <a:ext cx="1570120" cy="9515"/>
        </a:xfrm>
        <a:custGeom>
          <a:avLst/>
          <a:gdLst/>
          <a:ahLst/>
          <a:cxnLst/>
          <a:rect l="0" t="0" r="0" b="0"/>
          <a:pathLst>
            <a:path>
              <a:moveTo>
                <a:pt x="0" y="4757"/>
              </a:moveTo>
              <a:lnTo>
                <a:pt x="1570120" y="4757"/>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245815" y="2521169"/>
        <a:ext cx="78506" cy="78506"/>
      </dsp:txXfrm>
    </dsp:sp>
    <dsp:sp modelId="{E7DE93D0-7DA2-42CD-B21C-945CB15CC65A}">
      <dsp:nvSpPr>
        <dsp:cNvPr id="0" name=""/>
        <dsp:cNvSpPr/>
      </dsp:nvSpPr>
      <dsp:spPr>
        <a:xfrm>
          <a:off x="1451432" y="1493419"/>
          <a:ext cx="1175441" cy="59954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effectLst>
                <a:outerShdw blurRad="38100" dist="38100" dir="2700000" algn="tl">
                  <a:srgbClr val="000000">
                    <a:alpha val="43137"/>
                  </a:srgbClr>
                </a:outerShdw>
              </a:effectLst>
            </a:rPr>
            <a:t>EXTERNA</a:t>
          </a:r>
        </a:p>
      </dsp:txBody>
      <dsp:txXfrm>
        <a:off x="1468992" y="1510979"/>
        <a:ext cx="1140321" cy="564424"/>
      </dsp:txXfrm>
    </dsp:sp>
    <dsp:sp modelId="{855A7505-3A4E-4DE4-BECA-EBFAF771877C}">
      <dsp:nvSpPr>
        <dsp:cNvPr id="0" name=""/>
        <dsp:cNvSpPr/>
      </dsp:nvSpPr>
      <dsp:spPr>
        <a:xfrm rot="17203670">
          <a:off x="2060130" y="1026316"/>
          <a:ext cx="1591586" cy="9515"/>
        </a:xfrm>
        <a:custGeom>
          <a:avLst/>
          <a:gdLst/>
          <a:ahLst/>
          <a:cxnLst/>
          <a:rect l="0" t="0" r="0" b="0"/>
          <a:pathLst>
            <a:path>
              <a:moveTo>
                <a:pt x="0" y="4757"/>
              </a:moveTo>
              <a:lnTo>
                <a:pt x="1591586"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16134" y="991284"/>
        <a:ext cx="79579" cy="79579"/>
      </dsp:txXfrm>
    </dsp:sp>
    <dsp:sp modelId="{B548C028-F0D4-40D6-BC8D-C7D02087022C}">
      <dsp:nvSpPr>
        <dsp:cNvPr id="0" name=""/>
        <dsp:cNvSpPr/>
      </dsp:nvSpPr>
      <dsp:spPr>
        <a:xfrm>
          <a:off x="3084973" y="90832"/>
          <a:ext cx="6049495"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Constitución de la República del Ecuador</a:t>
          </a:r>
        </a:p>
      </dsp:txBody>
      <dsp:txXfrm>
        <a:off x="3095407" y="101266"/>
        <a:ext cx="6028627" cy="335380"/>
      </dsp:txXfrm>
    </dsp:sp>
    <dsp:sp modelId="{C0DB82D0-B9BF-4FC5-AF01-56F7BBFBAAEB}">
      <dsp:nvSpPr>
        <dsp:cNvPr id="0" name=""/>
        <dsp:cNvSpPr/>
      </dsp:nvSpPr>
      <dsp:spPr>
        <a:xfrm rot="17564410">
          <a:off x="2274392" y="1258506"/>
          <a:ext cx="1149183" cy="9515"/>
        </a:xfrm>
        <a:custGeom>
          <a:avLst/>
          <a:gdLst/>
          <a:ahLst/>
          <a:cxnLst/>
          <a:rect l="0" t="0" r="0" b="0"/>
          <a:pathLst>
            <a:path>
              <a:moveTo>
                <a:pt x="0" y="4757"/>
              </a:moveTo>
              <a:lnTo>
                <a:pt x="1149183"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20254" y="1234534"/>
        <a:ext cx="57459" cy="57459"/>
      </dsp:txXfrm>
    </dsp:sp>
    <dsp:sp modelId="{F34756D9-3FA0-4FB2-B493-8B9CC7385A99}">
      <dsp:nvSpPr>
        <dsp:cNvPr id="0" name=""/>
        <dsp:cNvSpPr/>
      </dsp:nvSpPr>
      <dsp:spPr>
        <a:xfrm>
          <a:off x="3071094" y="555212"/>
          <a:ext cx="605847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Ley Orgánica de Educación Superior</a:t>
          </a:r>
        </a:p>
      </dsp:txBody>
      <dsp:txXfrm>
        <a:off x="3081528" y="565646"/>
        <a:ext cx="6037604" cy="335380"/>
      </dsp:txXfrm>
    </dsp:sp>
    <dsp:sp modelId="{3F48AC72-C00B-4F9A-ACAD-E8819ED94F48}">
      <dsp:nvSpPr>
        <dsp:cNvPr id="0" name=""/>
        <dsp:cNvSpPr/>
      </dsp:nvSpPr>
      <dsp:spPr>
        <a:xfrm rot="18575330">
          <a:off x="2500999" y="1521005"/>
          <a:ext cx="694044" cy="9515"/>
        </a:xfrm>
        <a:custGeom>
          <a:avLst/>
          <a:gdLst/>
          <a:ahLst/>
          <a:cxnLst/>
          <a:rect l="0" t="0" r="0" b="0"/>
          <a:pathLst>
            <a:path>
              <a:moveTo>
                <a:pt x="0" y="4757"/>
              </a:moveTo>
              <a:lnTo>
                <a:pt x="694044"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30671" y="1508412"/>
        <a:ext cx="34702" cy="34702"/>
      </dsp:txXfrm>
    </dsp:sp>
    <dsp:sp modelId="{9612DDB7-523C-4145-B736-75E3FED863EB}">
      <dsp:nvSpPr>
        <dsp:cNvPr id="0" name=""/>
        <dsp:cNvSpPr/>
      </dsp:nvSpPr>
      <dsp:spPr>
        <a:xfrm>
          <a:off x="3069170" y="1048467"/>
          <a:ext cx="6058472" cy="419735"/>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Reglamento de Régimen Académico</a:t>
          </a:r>
        </a:p>
      </dsp:txBody>
      <dsp:txXfrm>
        <a:off x="3081464" y="1060761"/>
        <a:ext cx="6033884" cy="395147"/>
      </dsp:txXfrm>
    </dsp:sp>
    <dsp:sp modelId="{A6CEBF4E-66B6-4EAC-83FF-ADE690E7DCE6}">
      <dsp:nvSpPr>
        <dsp:cNvPr id="0" name=""/>
        <dsp:cNvSpPr/>
      </dsp:nvSpPr>
      <dsp:spPr>
        <a:xfrm rot="2757994">
          <a:off x="2528007" y="2021538"/>
          <a:ext cx="648473" cy="9515"/>
        </a:xfrm>
        <a:custGeom>
          <a:avLst/>
          <a:gdLst/>
          <a:ahLst/>
          <a:cxnLst/>
          <a:rect l="0" t="0" r="0" b="0"/>
          <a:pathLst>
            <a:path>
              <a:moveTo>
                <a:pt x="0" y="4757"/>
              </a:moveTo>
              <a:lnTo>
                <a:pt x="648473"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36031" y="2010084"/>
        <a:ext cx="32423" cy="32423"/>
      </dsp:txXfrm>
    </dsp:sp>
    <dsp:sp modelId="{9F71D542-3990-4D05-A58F-9539D3B78397}">
      <dsp:nvSpPr>
        <dsp:cNvPr id="0" name=""/>
        <dsp:cNvSpPr/>
      </dsp:nvSpPr>
      <dsp:spPr>
        <a:xfrm>
          <a:off x="3077613" y="1581101"/>
          <a:ext cx="6058472" cy="1356600"/>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Reglamento de Armonización de la Nomenclatura de Títulos Profesionales y Grados Académicos que confieren las Instituciones de Educación Superior del Ecuador</a:t>
          </a:r>
        </a:p>
      </dsp:txBody>
      <dsp:txXfrm>
        <a:off x="3117346" y="1620834"/>
        <a:ext cx="5979006" cy="1277134"/>
      </dsp:txXfrm>
    </dsp:sp>
    <dsp:sp modelId="{E59578E1-C0D3-4F3F-AB2A-3EBC97BE8C77}">
      <dsp:nvSpPr>
        <dsp:cNvPr id="0" name=""/>
        <dsp:cNvSpPr/>
      </dsp:nvSpPr>
      <dsp:spPr>
        <a:xfrm rot="4432290">
          <a:off x="2028081" y="2584915"/>
          <a:ext cx="1658228" cy="9515"/>
        </a:xfrm>
        <a:custGeom>
          <a:avLst/>
          <a:gdLst/>
          <a:ahLst/>
          <a:cxnLst/>
          <a:rect l="0" t="0" r="0" b="0"/>
          <a:pathLst>
            <a:path>
              <a:moveTo>
                <a:pt x="0" y="4757"/>
              </a:moveTo>
              <a:lnTo>
                <a:pt x="1658228"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15739" y="2548217"/>
        <a:ext cx="82911" cy="82911"/>
      </dsp:txXfrm>
    </dsp:sp>
    <dsp:sp modelId="{3E929AB1-9C40-454C-8581-4078FB275898}">
      <dsp:nvSpPr>
        <dsp:cNvPr id="0" name=""/>
        <dsp:cNvSpPr/>
      </dsp:nvSpPr>
      <dsp:spPr>
        <a:xfrm>
          <a:off x="3087517" y="3015681"/>
          <a:ext cx="6058472" cy="740946"/>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Reglamento de Presentación y Aprobación de Carreras y Programas de las Instituciones de Educación Superior</a:t>
          </a:r>
        </a:p>
      </dsp:txBody>
      <dsp:txXfrm>
        <a:off x="3109219" y="3037383"/>
        <a:ext cx="6015068" cy="697542"/>
      </dsp:txXfrm>
    </dsp:sp>
    <dsp:sp modelId="{083512B8-F0BE-4478-801C-843D1860F27D}">
      <dsp:nvSpPr>
        <dsp:cNvPr id="0" name=""/>
        <dsp:cNvSpPr/>
      </dsp:nvSpPr>
      <dsp:spPr>
        <a:xfrm rot="4672797">
          <a:off x="492713" y="4097589"/>
          <a:ext cx="1584711" cy="9515"/>
        </a:xfrm>
        <a:custGeom>
          <a:avLst/>
          <a:gdLst/>
          <a:ahLst/>
          <a:cxnLst/>
          <a:rect l="0" t="0" r="0" b="0"/>
          <a:pathLst>
            <a:path>
              <a:moveTo>
                <a:pt x="0" y="4757"/>
              </a:moveTo>
              <a:lnTo>
                <a:pt x="1584711" y="4757"/>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245451" y="4062729"/>
        <a:ext cx="79235" cy="79235"/>
      </dsp:txXfrm>
    </dsp:sp>
    <dsp:sp modelId="{A3924C5C-FE9A-4197-BF96-EC187C8A6321}">
      <dsp:nvSpPr>
        <dsp:cNvPr id="0" name=""/>
        <dsp:cNvSpPr/>
      </dsp:nvSpPr>
      <dsp:spPr>
        <a:xfrm>
          <a:off x="1451432" y="4577268"/>
          <a:ext cx="1175441" cy="59954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effectLst>
                <a:outerShdw blurRad="38100" dist="38100" dir="2700000" algn="tl">
                  <a:srgbClr val="000000">
                    <a:alpha val="43137"/>
                  </a:srgbClr>
                </a:outerShdw>
              </a:effectLst>
            </a:rPr>
            <a:t>INTERNA</a:t>
          </a:r>
        </a:p>
      </dsp:txBody>
      <dsp:txXfrm>
        <a:off x="1468992" y="4594828"/>
        <a:ext cx="1140321" cy="564424"/>
      </dsp:txXfrm>
    </dsp:sp>
    <dsp:sp modelId="{CE525B57-49CA-4082-B3C1-2CBEB24D9D92}">
      <dsp:nvSpPr>
        <dsp:cNvPr id="0" name=""/>
        <dsp:cNvSpPr/>
      </dsp:nvSpPr>
      <dsp:spPr>
        <a:xfrm rot="18100651">
          <a:off x="2430799" y="4520890"/>
          <a:ext cx="825817" cy="9515"/>
        </a:xfrm>
        <a:custGeom>
          <a:avLst/>
          <a:gdLst/>
          <a:ahLst/>
          <a:cxnLst/>
          <a:rect l="0" t="0" r="0" b="0"/>
          <a:pathLst>
            <a:path>
              <a:moveTo>
                <a:pt x="0" y="4757"/>
              </a:moveTo>
              <a:lnTo>
                <a:pt x="825817"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23062" y="4505003"/>
        <a:ext cx="41290" cy="41290"/>
      </dsp:txXfrm>
    </dsp:sp>
    <dsp:sp modelId="{7D8FD9C1-31DA-43D9-A7D6-384E8D2846DD}">
      <dsp:nvSpPr>
        <dsp:cNvPr id="0" name=""/>
        <dsp:cNvSpPr/>
      </dsp:nvSpPr>
      <dsp:spPr>
        <a:xfrm>
          <a:off x="3060542" y="3944947"/>
          <a:ext cx="6058472" cy="458616"/>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Estatuto de la Universidad de las Fuerzas Armadas – ESPE</a:t>
          </a:r>
        </a:p>
      </dsp:txBody>
      <dsp:txXfrm>
        <a:off x="3073974" y="3958379"/>
        <a:ext cx="6031608" cy="431752"/>
      </dsp:txXfrm>
    </dsp:sp>
    <dsp:sp modelId="{1E8F71A9-4623-44B8-A09E-85442430730F}">
      <dsp:nvSpPr>
        <dsp:cNvPr id="0" name=""/>
        <dsp:cNvSpPr/>
      </dsp:nvSpPr>
      <dsp:spPr>
        <a:xfrm rot="21290376">
          <a:off x="2626014" y="4853211"/>
          <a:ext cx="424079" cy="9515"/>
        </a:xfrm>
        <a:custGeom>
          <a:avLst/>
          <a:gdLst/>
          <a:ahLst/>
          <a:cxnLst/>
          <a:rect l="0" t="0" r="0" b="0"/>
          <a:pathLst>
            <a:path>
              <a:moveTo>
                <a:pt x="0" y="4757"/>
              </a:moveTo>
              <a:lnTo>
                <a:pt x="424079"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27452" y="4847367"/>
        <a:ext cx="21203" cy="21203"/>
      </dsp:txXfrm>
    </dsp:sp>
    <dsp:sp modelId="{8484622B-9AD7-484D-9EFA-EFDF4B2F6B3C}">
      <dsp:nvSpPr>
        <dsp:cNvPr id="0" name=""/>
        <dsp:cNvSpPr/>
      </dsp:nvSpPr>
      <dsp:spPr>
        <a:xfrm>
          <a:off x="3049234" y="4511286"/>
          <a:ext cx="6058472" cy="655222"/>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Reglamento Interno de Régimen Académico de la Universidad de las Fuerzas Armadas – ESPE</a:t>
          </a:r>
        </a:p>
      </dsp:txBody>
      <dsp:txXfrm>
        <a:off x="3068425" y="4530477"/>
        <a:ext cx="6020090" cy="616840"/>
      </dsp:txXfrm>
    </dsp:sp>
    <dsp:sp modelId="{CCC5DA37-8FAF-4BB5-A848-B0CB92DC8DC1}">
      <dsp:nvSpPr>
        <dsp:cNvPr id="0" name=""/>
        <dsp:cNvSpPr/>
      </dsp:nvSpPr>
      <dsp:spPr>
        <a:xfrm rot="3814766">
          <a:off x="2359836" y="5303142"/>
          <a:ext cx="962220" cy="9515"/>
        </a:xfrm>
        <a:custGeom>
          <a:avLst/>
          <a:gdLst/>
          <a:ahLst/>
          <a:cxnLst/>
          <a:rect l="0" t="0" r="0" b="0"/>
          <a:pathLst>
            <a:path>
              <a:moveTo>
                <a:pt x="0" y="4757"/>
              </a:moveTo>
              <a:lnTo>
                <a:pt x="962220"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16891" y="5283844"/>
        <a:ext cx="48111" cy="48111"/>
      </dsp:txXfrm>
    </dsp:sp>
    <dsp:sp modelId="{4678DE6E-7686-4FD3-9BFF-27E5BD7903C5}">
      <dsp:nvSpPr>
        <dsp:cNvPr id="0" name=""/>
        <dsp:cNvSpPr/>
      </dsp:nvSpPr>
      <dsp:spPr>
        <a:xfrm>
          <a:off x="3055020" y="5245311"/>
          <a:ext cx="6058472" cy="986896"/>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dirty="0"/>
            <a:t>Reglamento Interno de Carrera y Escalafón del Profesor e Investigador de la Universidad de las Fuerzas Armadas – ESPE</a:t>
          </a:r>
        </a:p>
      </dsp:txBody>
      <dsp:txXfrm>
        <a:off x="3083925" y="5274216"/>
        <a:ext cx="6000662" cy="929086"/>
      </dsp:txXfrm>
    </dsp:sp>
    <dsp:sp modelId="{392B0D07-DCDB-42A4-9527-5011A0517913}">
      <dsp:nvSpPr>
        <dsp:cNvPr id="0" name=""/>
        <dsp:cNvSpPr/>
      </dsp:nvSpPr>
      <dsp:spPr>
        <a:xfrm rot="4559029">
          <a:off x="1991327" y="5685982"/>
          <a:ext cx="1677336" cy="9515"/>
        </a:xfrm>
        <a:custGeom>
          <a:avLst/>
          <a:gdLst/>
          <a:ahLst/>
          <a:cxnLst/>
          <a:rect l="0" t="0" r="0" b="0"/>
          <a:pathLst>
            <a:path>
              <a:moveTo>
                <a:pt x="0" y="4757"/>
              </a:moveTo>
              <a:lnTo>
                <a:pt x="1677336"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788062" y="5648806"/>
        <a:ext cx="83866" cy="83866"/>
      </dsp:txXfrm>
    </dsp:sp>
    <dsp:sp modelId="{97616854-A576-4467-812C-A2DB896E6044}">
      <dsp:nvSpPr>
        <dsp:cNvPr id="0" name=""/>
        <dsp:cNvSpPr/>
      </dsp:nvSpPr>
      <dsp:spPr>
        <a:xfrm>
          <a:off x="3033118" y="6326314"/>
          <a:ext cx="605847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Resoluciones</a:t>
          </a:r>
        </a:p>
      </dsp:txBody>
      <dsp:txXfrm>
        <a:off x="3043552" y="6336748"/>
        <a:ext cx="6037604" cy="335380"/>
      </dsp:txXfrm>
    </dsp:sp>
    <dsp:sp modelId="{4E0A904D-F7C6-4603-A8DC-47D827AD9A3A}">
      <dsp:nvSpPr>
        <dsp:cNvPr id="0" name=""/>
        <dsp:cNvSpPr/>
      </dsp:nvSpPr>
      <dsp:spPr>
        <a:xfrm rot="17033693">
          <a:off x="8588458" y="5856916"/>
          <a:ext cx="1324280" cy="9515"/>
        </a:xfrm>
        <a:custGeom>
          <a:avLst/>
          <a:gdLst/>
          <a:ahLst/>
          <a:cxnLst/>
          <a:rect l="0" t="0" r="0" b="0"/>
          <a:pathLst>
            <a:path>
              <a:moveTo>
                <a:pt x="0" y="4757"/>
              </a:moveTo>
              <a:lnTo>
                <a:pt x="1324280"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9217491" y="5828567"/>
        <a:ext cx="66214" cy="66214"/>
      </dsp:txXfrm>
    </dsp:sp>
    <dsp:sp modelId="{90296D0B-F3F3-4CAC-B9E6-E6E633FCB5CB}">
      <dsp:nvSpPr>
        <dsp:cNvPr id="0" name=""/>
        <dsp:cNvSpPr/>
      </dsp:nvSpPr>
      <dsp:spPr>
        <a:xfrm>
          <a:off x="9409605" y="5040785"/>
          <a:ext cx="258361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ESPE-HCU-RES-2016-004</a:t>
          </a:r>
        </a:p>
      </dsp:txBody>
      <dsp:txXfrm>
        <a:off x="9420039" y="5051219"/>
        <a:ext cx="2562744" cy="335380"/>
      </dsp:txXfrm>
    </dsp:sp>
    <dsp:sp modelId="{F480376F-A6A7-43DF-A792-3D150B6473EE}">
      <dsp:nvSpPr>
        <dsp:cNvPr id="0" name=""/>
        <dsp:cNvSpPr/>
      </dsp:nvSpPr>
      <dsp:spPr>
        <a:xfrm rot="17397337">
          <a:off x="8784700" y="6061757"/>
          <a:ext cx="931794" cy="9515"/>
        </a:xfrm>
        <a:custGeom>
          <a:avLst/>
          <a:gdLst/>
          <a:ahLst/>
          <a:cxnLst/>
          <a:rect l="0" t="0" r="0" b="0"/>
          <a:pathLst>
            <a:path>
              <a:moveTo>
                <a:pt x="0" y="4757"/>
              </a:moveTo>
              <a:lnTo>
                <a:pt x="931794"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9227303" y="6043220"/>
        <a:ext cx="46589" cy="46589"/>
      </dsp:txXfrm>
    </dsp:sp>
    <dsp:sp modelId="{6F99BA8B-9D08-4719-B0A1-BEE561ED39A5}">
      <dsp:nvSpPr>
        <dsp:cNvPr id="0" name=""/>
        <dsp:cNvSpPr/>
      </dsp:nvSpPr>
      <dsp:spPr>
        <a:xfrm>
          <a:off x="9409605" y="5450467"/>
          <a:ext cx="258361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ESPE-HCU-RES-2017-108</a:t>
          </a:r>
        </a:p>
      </dsp:txBody>
      <dsp:txXfrm>
        <a:off x="9420039" y="5460901"/>
        <a:ext cx="2562744" cy="335380"/>
      </dsp:txXfrm>
    </dsp:sp>
    <dsp:sp modelId="{DF086088-CE73-4A1E-9895-EDDC55FD46E4}">
      <dsp:nvSpPr>
        <dsp:cNvPr id="0" name=""/>
        <dsp:cNvSpPr/>
      </dsp:nvSpPr>
      <dsp:spPr>
        <a:xfrm rot="600960">
          <a:off x="9089130" y="6527763"/>
          <a:ext cx="322936" cy="9515"/>
        </a:xfrm>
        <a:custGeom>
          <a:avLst/>
          <a:gdLst/>
          <a:ahLst/>
          <a:cxnLst/>
          <a:rect l="0" t="0" r="0" b="0"/>
          <a:pathLst>
            <a:path>
              <a:moveTo>
                <a:pt x="0" y="4757"/>
              </a:moveTo>
              <a:lnTo>
                <a:pt x="322936"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9242524" y="6524448"/>
        <a:ext cx="16146" cy="16146"/>
      </dsp:txXfrm>
    </dsp:sp>
    <dsp:sp modelId="{919DDB0B-E8F0-4E6B-83F1-23702B724BC8}">
      <dsp:nvSpPr>
        <dsp:cNvPr id="0" name=""/>
        <dsp:cNvSpPr/>
      </dsp:nvSpPr>
      <dsp:spPr>
        <a:xfrm>
          <a:off x="9409605" y="6382480"/>
          <a:ext cx="258361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ESPE-HCUP-RES-2015-103</a:t>
          </a:r>
        </a:p>
      </dsp:txBody>
      <dsp:txXfrm>
        <a:off x="9420039" y="6392914"/>
        <a:ext cx="2562744" cy="335380"/>
      </dsp:txXfrm>
    </dsp:sp>
    <dsp:sp modelId="{F1F803D9-D1D2-4608-80ED-DAC8E2C36BCC}">
      <dsp:nvSpPr>
        <dsp:cNvPr id="0" name=""/>
        <dsp:cNvSpPr/>
      </dsp:nvSpPr>
      <dsp:spPr>
        <a:xfrm rot="18295969">
          <a:off x="8972912" y="6272027"/>
          <a:ext cx="555371" cy="9515"/>
        </a:xfrm>
        <a:custGeom>
          <a:avLst/>
          <a:gdLst/>
          <a:ahLst/>
          <a:cxnLst/>
          <a:rect l="0" t="0" r="0" b="0"/>
          <a:pathLst>
            <a:path>
              <a:moveTo>
                <a:pt x="0" y="4757"/>
              </a:moveTo>
              <a:lnTo>
                <a:pt x="555371" y="4757"/>
              </a:lnTo>
            </a:path>
          </a:pathLst>
        </a:cu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9236713" y="6262901"/>
        <a:ext cx="27768" cy="27768"/>
      </dsp:txXfrm>
    </dsp:sp>
    <dsp:sp modelId="{730EF633-0847-40A2-856D-20CA8E57E3BC}">
      <dsp:nvSpPr>
        <dsp:cNvPr id="0" name=""/>
        <dsp:cNvSpPr/>
      </dsp:nvSpPr>
      <dsp:spPr>
        <a:xfrm>
          <a:off x="9409605" y="5871007"/>
          <a:ext cx="2583612" cy="356248"/>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ESPE-HCU-RES-2015-012</a:t>
          </a:r>
        </a:p>
      </dsp:txBody>
      <dsp:txXfrm>
        <a:off x="9420039" y="5881441"/>
        <a:ext cx="2562744" cy="335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C8080-FB67-43EF-8D9C-E22086662533}">
      <dsp:nvSpPr>
        <dsp:cNvPr id="0" name=""/>
        <dsp:cNvSpPr/>
      </dsp:nvSpPr>
      <dsp:spPr>
        <a:xfrm>
          <a:off x="2960342" y="0"/>
          <a:ext cx="5517252" cy="5517252"/>
        </a:xfrm>
        <a:prstGeom prst="ellipse">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Avances tecnológicos, humanísticos y sobre todo científicos </a:t>
          </a:r>
        </a:p>
      </dsp:txBody>
      <dsp:txXfrm>
        <a:off x="4754828" y="275862"/>
        <a:ext cx="1928279" cy="827587"/>
      </dsp:txXfrm>
    </dsp:sp>
    <dsp:sp modelId="{55A0F8BC-A498-4654-B060-2531243B7E1E}">
      <dsp:nvSpPr>
        <dsp:cNvPr id="0" name=""/>
        <dsp:cNvSpPr/>
      </dsp:nvSpPr>
      <dsp:spPr>
        <a:xfrm>
          <a:off x="3513509" y="1477692"/>
          <a:ext cx="4410918" cy="3941180"/>
        </a:xfrm>
        <a:prstGeom prst="ellipse">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a:p>
          <a:pPr lvl="0" algn="ctr" defTabSz="711200">
            <a:lnSpc>
              <a:spcPct val="90000"/>
            </a:lnSpc>
            <a:spcBef>
              <a:spcPct val="0"/>
            </a:spcBef>
            <a:spcAft>
              <a:spcPct val="35000"/>
            </a:spcAft>
          </a:pPr>
          <a:endParaRPr lang="es-EC" sz="1600" kern="1200" dirty="0">
            <a:solidFill>
              <a:schemeClr val="tx1"/>
            </a:solidFill>
          </a:endParaRPr>
        </a:p>
        <a:p>
          <a:pPr lvl="0" algn="ctr" defTabSz="711200">
            <a:lnSpc>
              <a:spcPct val="90000"/>
            </a:lnSpc>
            <a:spcBef>
              <a:spcPct val="0"/>
            </a:spcBef>
            <a:spcAft>
              <a:spcPct val="35000"/>
            </a:spcAft>
          </a:pPr>
          <a:r>
            <a:rPr lang="es-EC" sz="1600" kern="1200" dirty="0">
              <a:solidFill>
                <a:schemeClr val="tx1"/>
              </a:solidFill>
            </a:rPr>
            <a:t>Solventar necesidades y expectativas sociales así como la proyección nacional, planes de desarrollo actuales </a:t>
          </a:r>
        </a:p>
      </dsp:txBody>
      <dsp:txXfrm>
        <a:off x="4691224" y="1724016"/>
        <a:ext cx="2055488" cy="738971"/>
      </dsp:txXfrm>
    </dsp:sp>
    <dsp:sp modelId="{236748EA-433D-4154-BCD0-67218039525E}">
      <dsp:nvSpPr>
        <dsp:cNvPr id="0" name=""/>
        <dsp:cNvSpPr/>
      </dsp:nvSpPr>
      <dsp:spPr>
        <a:xfrm>
          <a:off x="4387848" y="3474199"/>
          <a:ext cx="2758626" cy="1994072"/>
        </a:xfrm>
        <a:prstGeom prst="ellipse">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Art. 107 LOES - Pertinencia</a:t>
          </a:r>
        </a:p>
      </dsp:txBody>
      <dsp:txXfrm>
        <a:off x="4791840" y="3972717"/>
        <a:ext cx="1950643" cy="997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DB3A2-85AE-43A3-8D38-2206B7C2ECE3}">
      <dsp:nvSpPr>
        <dsp:cNvPr id="0" name=""/>
        <dsp:cNvSpPr/>
      </dsp:nvSpPr>
      <dsp:spPr>
        <a:xfrm>
          <a:off x="176673" y="268"/>
          <a:ext cx="3254784" cy="1952870"/>
        </a:xfrm>
        <a:prstGeom prst="rect">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Origen de la auditoría: contabilidad</a:t>
          </a:r>
        </a:p>
      </dsp:txBody>
      <dsp:txXfrm>
        <a:off x="176673" y="268"/>
        <a:ext cx="3254784" cy="1952870"/>
      </dsp:txXfrm>
    </dsp:sp>
    <dsp:sp modelId="{4DE59D39-B64E-484C-992C-122D230D45C4}">
      <dsp:nvSpPr>
        <dsp:cNvPr id="0" name=""/>
        <dsp:cNvSpPr/>
      </dsp:nvSpPr>
      <dsp:spPr>
        <a:xfrm>
          <a:off x="3756936" y="268"/>
          <a:ext cx="3254784" cy="1952870"/>
        </a:xfrm>
        <a:prstGeom prst="rect">
          <a:avLst/>
        </a:prstGeom>
        <a:gradFill rotWithShape="0">
          <a:gsLst>
            <a:gs pos="0">
              <a:schemeClr val="accent2">
                <a:shade val="50000"/>
                <a:hueOff val="188251"/>
                <a:satOff val="400"/>
                <a:lumOff val="18828"/>
                <a:alphaOff val="0"/>
                <a:tint val="96000"/>
                <a:lumMod val="104000"/>
              </a:schemeClr>
            </a:gs>
            <a:gs pos="100000">
              <a:schemeClr val="accent2">
                <a:shade val="50000"/>
                <a:hueOff val="188251"/>
                <a:satOff val="400"/>
                <a:lumOff val="1882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Consecuencia de la Revolución Industrial: incremento suscitado de actividad comercial. </a:t>
          </a:r>
        </a:p>
      </dsp:txBody>
      <dsp:txXfrm>
        <a:off x="3756936" y="268"/>
        <a:ext cx="3254784" cy="1952870"/>
      </dsp:txXfrm>
    </dsp:sp>
    <dsp:sp modelId="{C58CDA46-F915-4F93-9063-FF86D01C4D30}">
      <dsp:nvSpPr>
        <dsp:cNvPr id="0" name=""/>
        <dsp:cNvSpPr/>
      </dsp:nvSpPr>
      <dsp:spPr>
        <a:xfrm>
          <a:off x="7337199" y="268"/>
          <a:ext cx="3254784" cy="1952870"/>
        </a:xfrm>
        <a:prstGeom prst="rect">
          <a:avLst/>
        </a:prstGeom>
        <a:gradFill rotWithShape="0">
          <a:gsLst>
            <a:gs pos="0">
              <a:schemeClr val="accent2">
                <a:shade val="50000"/>
                <a:hueOff val="376503"/>
                <a:satOff val="801"/>
                <a:lumOff val="37655"/>
                <a:alphaOff val="0"/>
                <a:tint val="96000"/>
                <a:lumMod val="104000"/>
              </a:schemeClr>
            </a:gs>
            <a:gs pos="100000">
              <a:schemeClr val="accent2">
                <a:shade val="50000"/>
                <a:hueOff val="376503"/>
                <a:satOff val="801"/>
                <a:lumOff val="3765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Primeras auditorías tenían enfoque netamente contable.</a:t>
          </a:r>
        </a:p>
      </dsp:txBody>
      <dsp:txXfrm>
        <a:off x="7337199" y="268"/>
        <a:ext cx="3254784" cy="1952870"/>
      </dsp:txXfrm>
    </dsp:sp>
    <dsp:sp modelId="{62E3B9C9-8241-4B3E-A2F3-711EE78FB00E}">
      <dsp:nvSpPr>
        <dsp:cNvPr id="0" name=""/>
        <dsp:cNvSpPr/>
      </dsp:nvSpPr>
      <dsp:spPr>
        <a:xfrm>
          <a:off x="1966804" y="2278618"/>
          <a:ext cx="3254784" cy="1952870"/>
        </a:xfrm>
        <a:prstGeom prst="rect">
          <a:avLst/>
        </a:prstGeom>
        <a:gradFill rotWithShape="0">
          <a:gsLst>
            <a:gs pos="0">
              <a:schemeClr val="accent2">
                <a:shade val="50000"/>
                <a:hueOff val="376503"/>
                <a:satOff val="801"/>
                <a:lumOff val="37655"/>
                <a:alphaOff val="0"/>
                <a:tint val="96000"/>
                <a:lumMod val="104000"/>
              </a:schemeClr>
            </a:gs>
            <a:gs pos="100000">
              <a:schemeClr val="accent2">
                <a:shade val="50000"/>
                <a:hueOff val="376503"/>
                <a:satOff val="801"/>
                <a:lumOff val="3765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Rápida evolución de la Auditoría ha provocado su especialización.</a:t>
          </a:r>
        </a:p>
      </dsp:txBody>
      <dsp:txXfrm>
        <a:off x="1966804" y="2278618"/>
        <a:ext cx="3254784" cy="1952870"/>
      </dsp:txXfrm>
    </dsp:sp>
    <dsp:sp modelId="{0ECDA4CF-827B-40BD-8E00-DAC0F6020680}">
      <dsp:nvSpPr>
        <dsp:cNvPr id="0" name=""/>
        <dsp:cNvSpPr/>
      </dsp:nvSpPr>
      <dsp:spPr>
        <a:xfrm>
          <a:off x="5547068" y="2278618"/>
          <a:ext cx="3254784" cy="1952870"/>
        </a:xfrm>
        <a:prstGeom prst="rect">
          <a:avLst/>
        </a:prstGeom>
        <a:gradFill rotWithShape="0">
          <a:gsLst>
            <a:gs pos="0">
              <a:schemeClr val="accent2">
                <a:shade val="50000"/>
                <a:hueOff val="188251"/>
                <a:satOff val="400"/>
                <a:lumOff val="18828"/>
                <a:alphaOff val="0"/>
                <a:tint val="96000"/>
                <a:lumMod val="104000"/>
              </a:schemeClr>
            </a:gs>
            <a:gs pos="100000">
              <a:schemeClr val="accent2">
                <a:shade val="50000"/>
                <a:hueOff val="188251"/>
                <a:satOff val="400"/>
                <a:lumOff val="1882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Auditar estados financieros ya no es suficiente. </a:t>
          </a:r>
        </a:p>
        <a:p>
          <a:pPr lvl="0" algn="ctr" defTabSz="711200">
            <a:lnSpc>
              <a:spcPct val="90000"/>
            </a:lnSpc>
            <a:spcBef>
              <a:spcPct val="0"/>
            </a:spcBef>
            <a:spcAft>
              <a:spcPct val="35000"/>
            </a:spcAft>
          </a:pPr>
          <a:r>
            <a:rPr lang="es-EC" sz="1600" kern="1200" dirty="0">
              <a:solidFill>
                <a:schemeClr val="tx1"/>
              </a:solidFill>
            </a:rPr>
            <a:t>Globalización, implementación NIC, NIA , NIIF, involucra cambio de modelo de negocio en TODAS las áreas de la organización. </a:t>
          </a:r>
        </a:p>
      </dsp:txBody>
      <dsp:txXfrm>
        <a:off x="5547068" y="2278618"/>
        <a:ext cx="3254784" cy="19528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8EDBB-5195-42FB-9983-7D3085A2E710}">
      <dsp:nvSpPr>
        <dsp:cNvPr id="0" name=""/>
        <dsp:cNvSpPr/>
      </dsp:nvSpPr>
      <dsp:spPr>
        <a:xfrm rot="5400000">
          <a:off x="327" y="1195326"/>
          <a:ext cx="4256200" cy="4256854"/>
        </a:xfrm>
        <a:prstGeom prst="blockArc">
          <a:avLst>
            <a:gd name="adj1" fmla="val 13500000"/>
            <a:gd name="adj2" fmla="val 18900000"/>
            <a:gd name="adj3" fmla="val 496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4F314-03DC-4212-99F4-FE7F809DEF95}">
      <dsp:nvSpPr>
        <dsp:cNvPr id="0" name=""/>
        <dsp:cNvSpPr/>
      </dsp:nvSpPr>
      <dsp:spPr>
        <a:xfrm rot="16200000">
          <a:off x="4380830" y="1195326"/>
          <a:ext cx="4256200" cy="4256854"/>
        </a:xfrm>
        <a:prstGeom prst="blockArc">
          <a:avLst>
            <a:gd name="adj1" fmla="val 13500000"/>
            <a:gd name="adj2" fmla="val 18900000"/>
            <a:gd name="adj3" fmla="val 4960"/>
          </a:avLst>
        </a:prstGeom>
        <a:solidFill>
          <a:schemeClr val="accent2">
            <a:hueOff val="296529"/>
            <a:satOff val="-662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3DFB6-709C-4DF2-98EA-F27EFBE08CF9}">
      <dsp:nvSpPr>
        <dsp:cNvPr id="0" name=""/>
        <dsp:cNvSpPr/>
      </dsp:nvSpPr>
      <dsp:spPr>
        <a:xfrm>
          <a:off x="4905021" y="5101783"/>
          <a:ext cx="3231603" cy="85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Perspectivas del ejercicio de la profesión del CPA – Límites multidisciplinarios que atraviesa</a:t>
          </a:r>
        </a:p>
      </dsp:txBody>
      <dsp:txXfrm>
        <a:off x="4905021" y="5101783"/>
        <a:ext cx="3231603" cy="851513"/>
      </dsp:txXfrm>
    </dsp:sp>
    <dsp:sp modelId="{94F3FAFF-7B84-4499-B435-9A3632EC07B0}">
      <dsp:nvSpPr>
        <dsp:cNvPr id="0" name=""/>
        <dsp:cNvSpPr/>
      </dsp:nvSpPr>
      <dsp:spPr>
        <a:xfrm rot="5400000">
          <a:off x="4244301" y="1195326"/>
          <a:ext cx="4256200" cy="4256854"/>
        </a:xfrm>
        <a:prstGeom prst="blockArc">
          <a:avLst>
            <a:gd name="adj1" fmla="val 13500000"/>
            <a:gd name="adj2" fmla="val 18900000"/>
            <a:gd name="adj3" fmla="val 4960"/>
          </a:avLst>
        </a:prstGeom>
        <a:solidFill>
          <a:schemeClr val="accent2">
            <a:hueOff val="593057"/>
            <a:satOff val="-13255"/>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97A11-6336-449C-A8C3-2BEBB5A447C2}">
      <dsp:nvSpPr>
        <dsp:cNvPr id="0" name=""/>
        <dsp:cNvSpPr/>
      </dsp:nvSpPr>
      <dsp:spPr>
        <a:xfrm rot="16200000">
          <a:off x="8623517" y="1195326"/>
          <a:ext cx="4256200" cy="4256854"/>
        </a:xfrm>
        <a:prstGeom prst="blockArc">
          <a:avLst>
            <a:gd name="adj1" fmla="val 13500000"/>
            <a:gd name="adj2" fmla="val 18900000"/>
            <a:gd name="adj3" fmla="val 4960"/>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FCACD-E8EF-4528-B162-1DFABE6B7C2B}">
      <dsp:nvSpPr>
        <dsp:cNvPr id="0" name=""/>
        <dsp:cNvSpPr/>
      </dsp:nvSpPr>
      <dsp:spPr>
        <a:xfrm>
          <a:off x="8816390" y="4892821"/>
          <a:ext cx="3231603" cy="85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Mejorar la calidad de la auditoría – EAQ – Esfuerzo integral</a:t>
          </a:r>
        </a:p>
      </dsp:txBody>
      <dsp:txXfrm>
        <a:off x="8816390" y="4892821"/>
        <a:ext cx="3231603" cy="851513"/>
      </dsp:txXfrm>
    </dsp:sp>
    <dsp:sp modelId="{DD77EB77-448F-4E50-AFFF-A6F7E3710D28}">
      <dsp:nvSpPr>
        <dsp:cNvPr id="0" name=""/>
        <dsp:cNvSpPr/>
      </dsp:nvSpPr>
      <dsp:spPr>
        <a:xfrm>
          <a:off x="5383749" y="1313648"/>
          <a:ext cx="2190585" cy="233536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a:t>Reputación del CPA sólida. Fortalecer formación con herramientas útiles.</a:t>
          </a:r>
        </a:p>
      </dsp:txBody>
      <dsp:txXfrm>
        <a:off x="5675827" y="1722337"/>
        <a:ext cx="1606429" cy="1050914"/>
      </dsp:txXfrm>
    </dsp:sp>
    <dsp:sp modelId="{0069541E-391C-4B04-A6EC-DB456ECD9D59}">
      <dsp:nvSpPr>
        <dsp:cNvPr id="0" name=""/>
        <dsp:cNvSpPr/>
      </dsp:nvSpPr>
      <dsp:spPr>
        <a:xfrm>
          <a:off x="6049288" y="2862601"/>
          <a:ext cx="2152930" cy="2209512"/>
        </a:xfrm>
        <a:prstGeom prst="ellipse">
          <a:avLst/>
        </a:prstGeom>
        <a:solidFill>
          <a:schemeClr val="accent2">
            <a:alpha val="50000"/>
            <a:hueOff val="111198"/>
            <a:satOff val="-2485"/>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a:t>Auditoría Integral: información financiera, estructura de C.I., cumplimiento de leyes, objetivos y metas.</a:t>
          </a:r>
        </a:p>
      </dsp:txBody>
      <dsp:txXfrm>
        <a:off x="6707726" y="3433392"/>
        <a:ext cx="1291758" cy="1215231"/>
      </dsp:txXfrm>
    </dsp:sp>
    <dsp:sp modelId="{9B22AAF4-1CAA-4F07-9952-FC34E71861B6}">
      <dsp:nvSpPr>
        <dsp:cNvPr id="0" name=""/>
        <dsp:cNvSpPr/>
      </dsp:nvSpPr>
      <dsp:spPr>
        <a:xfrm>
          <a:off x="4713890" y="2830250"/>
          <a:ext cx="2236880" cy="2274213"/>
        </a:xfrm>
        <a:prstGeom prst="ellipse">
          <a:avLst/>
        </a:prstGeom>
        <a:solidFill>
          <a:schemeClr val="accent2">
            <a:alpha val="50000"/>
            <a:hueOff val="222396"/>
            <a:satOff val="-4971"/>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a:t>1) Tecnología</a:t>
          </a:r>
        </a:p>
        <a:p>
          <a:pPr lvl="0" algn="ctr" defTabSz="622300">
            <a:lnSpc>
              <a:spcPct val="90000"/>
            </a:lnSpc>
            <a:spcBef>
              <a:spcPct val="0"/>
            </a:spcBef>
            <a:spcAft>
              <a:spcPct val="35000"/>
            </a:spcAft>
          </a:pPr>
          <a:r>
            <a:rPr lang="es-EC" sz="1400" kern="1200" dirty="0"/>
            <a:t>2) Pre certificación y aprendizaje permanente</a:t>
          </a:r>
        </a:p>
        <a:p>
          <a:pPr lvl="0" algn="ctr" defTabSz="622300">
            <a:lnSpc>
              <a:spcPct val="90000"/>
            </a:lnSpc>
            <a:spcBef>
              <a:spcPct val="0"/>
            </a:spcBef>
            <a:spcAft>
              <a:spcPct val="35000"/>
            </a:spcAft>
          </a:pPr>
          <a:r>
            <a:rPr lang="es-EC" sz="1400" kern="1200" dirty="0"/>
            <a:t>3) Asesoría fiable</a:t>
          </a:r>
        </a:p>
        <a:p>
          <a:pPr lvl="0" algn="ctr" defTabSz="622300">
            <a:lnSpc>
              <a:spcPct val="90000"/>
            </a:lnSpc>
            <a:spcBef>
              <a:spcPct val="0"/>
            </a:spcBef>
            <a:spcAft>
              <a:spcPct val="35000"/>
            </a:spcAft>
          </a:pPr>
          <a:r>
            <a:rPr lang="es-EC" sz="1400" kern="1200" dirty="0"/>
            <a:t>4) Mercado</a:t>
          </a:r>
        </a:p>
      </dsp:txBody>
      <dsp:txXfrm>
        <a:off x="4924530" y="3417755"/>
        <a:ext cx="1342128" cy="1250817"/>
      </dsp:txXfrm>
    </dsp:sp>
    <dsp:sp modelId="{96018403-3767-4A82-8FE1-E6AC3616CCE9}">
      <dsp:nvSpPr>
        <dsp:cNvPr id="0" name=""/>
        <dsp:cNvSpPr/>
      </dsp:nvSpPr>
      <dsp:spPr>
        <a:xfrm>
          <a:off x="545070" y="1632317"/>
          <a:ext cx="2410392" cy="1836964"/>
        </a:xfrm>
        <a:prstGeom prst="ellipse">
          <a:avLst/>
        </a:prstGeom>
        <a:solidFill>
          <a:schemeClr val="accent2">
            <a:alpha val="50000"/>
            <a:hueOff val="333595"/>
            <a:satOff val="-7456"/>
            <a:lumOff val="-7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Auditoría: campo más avanzado de la ciencia contable</a:t>
          </a:r>
        </a:p>
      </dsp:txBody>
      <dsp:txXfrm>
        <a:off x="898064" y="1901334"/>
        <a:ext cx="1704404" cy="1298930"/>
      </dsp:txXfrm>
    </dsp:sp>
    <dsp:sp modelId="{D38F6CEB-1D76-4607-AF5C-32EEA776FF3F}">
      <dsp:nvSpPr>
        <dsp:cNvPr id="0" name=""/>
        <dsp:cNvSpPr/>
      </dsp:nvSpPr>
      <dsp:spPr>
        <a:xfrm>
          <a:off x="578568" y="3004004"/>
          <a:ext cx="662449" cy="662185"/>
        </a:xfrm>
        <a:prstGeom prst="ellipse">
          <a:avLst/>
        </a:prstGeom>
        <a:solidFill>
          <a:schemeClr val="accent2">
            <a:alpha val="50000"/>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85523BA-86F5-4B0D-A897-A83BD5C67CD9}">
      <dsp:nvSpPr>
        <dsp:cNvPr id="0" name=""/>
        <dsp:cNvSpPr/>
      </dsp:nvSpPr>
      <dsp:spPr>
        <a:xfrm>
          <a:off x="2535245" y="2141759"/>
          <a:ext cx="385454" cy="385202"/>
        </a:xfrm>
        <a:prstGeom prst="ellipse">
          <a:avLst/>
        </a:prstGeom>
        <a:solidFill>
          <a:schemeClr val="accent2">
            <a:alpha val="50000"/>
            <a:hueOff val="555991"/>
            <a:satOff val="-12427"/>
            <a:lumOff val="-117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F9F79C1-0D2A-424F-8EEB-02197F414C27}">
      <dsp:nvSpPr>
        <dsp:cNvPr id="0" name=""/>
        <dsp:cNvSpPr/>
      </dsp:nvSpPr>
      <dsp:spPr>
        <a:xfrm>
          <a:off x="2055046" y="2363832"/>
          <a:ext cx="2022531" cy="1984937"/>
        </a:xfrm>
        <a:prstGeom prst="ellipse">
          <a:avLst/>
        </a:prstGeom>
        <a:solidFill>
          <a:schemeClr val="accent2">
            <a:alpha val="50000"/>
            <a:hueOff val="667189"/>
            <a:satOff val="-14912"/>
            <a:lumOff val="-141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Múltiples transformaciones de la profesión – liberación de encasillamiento financiero </a:t>
          </a:r>
        </a:p>
      </dsp:txBody>
      <dsp:txXfrm>
        <a:off x="2351239" y="2654519"/>
        <a:ext cx="1430145" cy="1403563"/>
      </dsp:txXfrm>
    </dsp:sp>
    <dsp:sp modelId="{BA58EEEC-F6AA-432A-AFCE-60BB3B43CFB8}">
      <dsp:nvSpPr>
        <dsp:cNvPr id="0" name=""/>
        <dsp:cNvSpPr/>
      </dsp:nvSpPr>
      <dsp:spPr>
        <a:xfrm>
          <a:off x="2533032" y="4113105"/>
          <a:ext cx="385454" cy="385202"/>
        </a:xfrm>
        <a:prstGeom prst="ellipse">
          <a:avLst/>
        </a:prstGeom>
        <a:solidFill>
          <a:schemeClr val="accent2">
            <a:alpha val="50000"/>
            <a:hueOff val="778388"/>
            <a:satOff val="-17398"/>
            <a:lumOff val="-164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0EA63D-D7C8-4154-871A-28785B5A5B90}">
      <dsp:nvSpPr>
        <dsp:cNvPr id="0" name=""/>
        <dsp:cNvSpPr/>
      </dsp:nvSpPr>
      <dsp:spPr>
        <a:xfrm>
          <a:off x="707125" y="3277924"/>
          <a:ext cx="2134344" cy="1698148"/>
        </a:xfrm>
        <a:prstGeom prst="ellipse">
          <a:avLst/>
        </a:prstGeom>
        <a:solidFill>
          <a:schemeClr val="accent2">
            <a:alpha val="50000"/>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Papel protagónico al CPA en organizaciones modernas</a:t>
          </a:r>
        </a:p>
      </dsp:txBody>
      <dsp:txXfrm>
        <a:off x="1019692" y="3526612"/>
        <a:ext cx="1509210" cy="1200772"/>
      </dsp:txXfrm>
    </dsp:sp>
    <dsp:sp modelId="{A73D25FA-BC28-46A5-992E-0D3AC4B0FEF9}">
      <dsp:nvSpPr>
        <dsp:cNvPr id="0" name=""/>
        <dsp:cNvSpPr/>
      </dsp:nvSpPr>
      <dsp:spPr>
        <a:xfrm>
          <a:off x="8945278" y="2194556"/>
          <a:ext cx="2962236" cy="2247024"/>
        </a:xfrm>
        <a:prstGeom prst="ellipse">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CPA debe cumplir y superar el desafía del incremento de complejidad tecnológica financiera</a:t>
          </a:r>
        </a:p>
        <a:p>
          <a:pPr lvl="0" algn="ctr" defTabSz="622300">
            <a:lnSpc>
              <a:spcPct val="90000"/>
            </a:lnSpc>
            <a:spcBef>
              <a:spcPct val="0"/>
            </a:spcBef>
            <a:spcAft>
              <a:spcPct val="35000"/>
            </a:spcAft>
          </a:pPr>
          <a:r>
            <a:rPr lang="es-EC" sz="1400" kern="1200" dirty="0">
              <a:solidFill>
                <a:schemeClr val="tx1"/>
              </a:solidFill>
            </a:rPr>
            <a:t>Concepción actual de la auditoría </a:t>
          </a:r>
        </a:p>
      </dsp:txBody>
      <dsp:txXfrm>
        <a:off x="9379087" y="2523625"/>
        <a:ext cx="2094618" cy="1588886"/>
      </dsp:txXfrm>
    </dsp:sp>
    <dsp:sp modelId="{7B5B1D04-AA23-460E-B38B-FCA86C3DBB52}">
      <dsp:nvSpPr>
        <dsp:cNvPr id="0" name=""/>
        <dsp:cNvSpPr/>
      </dsp:nvSpPr>
      <dsp:spPr>
        <a:xfrm>
          <a:off x="799850" y="4892821"/>
          <a:ext cx="3231603" cy="85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Situación de la profesión del CPA -</a:t>
          </a:r>
        </a:p>
      </dsp:txBody>
      <dsp:txXfrm>
        <a:off x="799850" y="4892821"/>
        <a:ext cx="3231603" cy="8515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A7A04-4F38-4567-B02F-DD4C02677ACC}">
      <dsp:nvSpPr>
        <dsp:cNvPr id="0" name=""/>
        <dsp:cNvSpPr/>
      </dsp:nvSpPr>
      <dsp:spPr>
        <a:xfrm>
          <a:off x="224569" y="1781759"/>
          <a:ext cx="3311436" cy="109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Constante evolución tecnológica</a:t>
          </a:r>
        </a:p>
      </dsp:txBody>
      <dsp:txXfrm>
        <a:off x="224569" y="1781759"/>
        <a:ext cx="3311436" cy="1091268"/>
      </dsp:txXfrm>
    </dsp:sp>
    <dsp:sp modelId="{CEF073EA-E78A-4353-AEBA-203A7EB51524}">
      <dsp:nvSpPr>
        <dsp:cNvPr id="0" name=""/>
        <dsp:cNvSpPr/>
      </dsp:nvSpPr>
      <dsp:spPr>
        <a:xfrm>
          <a:off x="220806" y="1449863"/>
          <a:ext cx="263409" cy="26340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7F23E-7446-44B5-A529-6B3772870EAA}">
      <dsp:nvSpPr>
        <dsp:cNvPr id="0" name=""/>
        <dsp:cNvSpPr/>
      </dsp:nvSpPr>
      <dsp:spPr>
        <a:xfrm>
          <a:off x="405193" y="1081089"/>
          <a:ext cx="263409" cy="263409"/>
        </a:xfrm>
        <a:prstGeom prst="ellipse">
          <a:avLst/>
        </a:prstGeom>
        <a:solidFill>
          <a:schemeClr val="accent2">
            <a:hueOff val="49421"/>
            <a:satOff val="-1105"/>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4B3BC-CD8F-4914-80E6-B4BC062A46EF}">
      <dsp:nvSpPr>
        <dsp:cNvPr id="0" name=""/>
        <dsp:cNvSpPr/>
      </dsp:nvSpPr>
      <dsp:spPr>
        <a:xfrm>
          <a:off x="847721" y="1154844"/>
          <a:ext cx="413929" cy="413929"/>
        </a:xfrm>
        <a:prstGeom prst="ellipse">
          <a:avLst/>
        </a:prstGeom>
        <a:solidFill>
          <a:schemeClr val="accent2">
            <a:hueOff val="98843"/>
            <a:satOff val="-2209"/>
            <a:lumOff val="-20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37979-0461-40FD-8A61-A64E65D576E4}">
      <dsp:nvSpPr>
        <dsp:cNvPr id="0" name=""/>
        <dsp:cNvSpPr/>
      </dsp:nvSpPr>
      <dsp:spPr>
        <a:xfrm>
          <a:off x="1216495" y="749193"/>
          <a:ext cx="263409" cy="263409"/>
        </a:xfrm>
        <a:prstGeom prst="ellipse">
          <a:avLst/>
        </a:prstGeom>
        <a:solidFill>
          <a:schemeClr val="accent2">
            <a:hueOff val="148264"/>
            <a:satOff val="-3314"/>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1FD8B-50FE-4EB4-B8EC-FDBA99316676}">
      <dsp:nvSpPr>
        <dsp:cNvPr id="0" name=""/>
        <dsp:cNvSpPr/>
      </dsp:nvSpPr>
      <dsp:spPr>
        <a:xfrm>
          <a:off x="1695900" y="601683"/>
          <a:ext cx="263409" cy="263409"/>
        </a:xfrm>
        <a:prstGeom prst="ellipse">
          <a:avLst/>
        </a:prstGeom>
        <a:solidFill>
          <a:schemeClr val="accent2">
            <a:hueOff val="197686"/>
            <a:satOff val="-4418"/>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5D3E-5F3D-4F95-88EF-978E570C5776}">
      <dsp:nvSpPr>
        <dsp:cNvPr id="0" name=""/>
        <dsp:cNvSpPr/>
      </dsp:nvSpPr>
      <dsp:spPr>
        <a:xfrm>
          <a:off x="2285938" y="859825"/>
          <a:ext cx="263409" cy="263409"/>
        </a:xfrm>
        <a:prstGeom prst="ellipse">
          <a:avLst/>
        </a:prstGeom>
        <a:solidFill>
          <a:schemeClr val="accent2">
            <a:hueOff val="247107"/>
            <a:satOff val="-5523"/>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E3C84-AB6C-4BBA-8670-92E6E0D9CF91}">
      <dsp:nvSpPr>
        <dsp:cNvPr id="0" name=""/>
        <dsp:cNvSpPr/>
      </dsp:nvSpPr>
      <dsp:spPr>
        <a:xfrm>
          <a:off x="2654712" y="1044212"/>
          <a:ext cx="413929" cy="413929"/>
        </a:xfrm>
        <a:prstGeom prst="ellipse">
          <a:avLst/>
        </a:prstGeom>
        <a:solidFill>
          <a:schemeClr val="accent2">
            <a:hueOff val="296529"/>
            <a:satOff val="-662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52B82-24AC-459D-B81C-984B8F61705E}">
      <dsp:nvSpPr>
        <dsp:cNvPr id="0" name=""/>
        <dsp:cNvSpPr/>
      </dsp:nvSpPr>
      <dsp:spPr>
        <a:xfrm>
          <a:off x="3170995" y="1449863"/>
          <a:ext cx="263409" cy="263409"/>
        </a:xfrm>
        <a:prstGeom prst="ellipse">
          <a:avLst/>
        </a:prstGeom>
        <a:solidFill>
          <a:schemeClr val="accent2">
            <a:hueOff val="345950"/>
            <a:satOff val="-7732"/>
            <a:lumOff val="-73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E1B72-46B7-4629-9C4C-A68AFE0CB231}">
      <dsp:nvSpPr>
        <dsp:cNvPr id="0" name=""/>
        <dsp:cNvSpPr/>
      </dsp:nvSpPr>
      <dsp:spPr>
        <a:xfrm>
          <a:off x="3392259" y="1855514"/>
          <a:ext cx="263409" cy="263409"/>
        </a:xfrm>
        <a:prstGeom prst="ellipse">
          <a:avLst/>
        </a:prstGeom>
        <a:solidFill>
          <a:schemeClr val="accent2">
            <a:hueOff val="395372"/>
            <a:satOff val="-8837"/>
            <a:lumOff val="-836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0F57-B3C4-44E7-8D7C-0C626B74F5BF}">
      <dsp:nvSpPr>
        <dsp:cNvPr id="0" name=""/>
        <dsp:cNvSpPr/>
      </dsp:nvSpPr>
      <dsp:spPr>
        <a:xfrm>
          <a:off x="1474636" y="1081089"/>
          <a:ext cx="677339" cy="677339"/>
        </a:xfrm>
        <a:prstGeom prst="ellipse">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36AA6-DDC6-4339-8229-E54BA64EDE81}">
      <dsp:nvSpPr>
        <dsp:cNvPr id="0" name=""/>
        <dsp:cNvSpPr/>
      </dsp:nvSpPr>
      <dsp:spPr>
        <a:xfrm>
          <a:off x="36419" y="2482429"/>
          <a:ext cx="263409" cy="263409"/>
        </a:xfrm>
        <a:prstGeom prst="ellipse">
          <a:avLst/>
        </a:prstGeom>
        <a:solidFill>
          <a:schemeClr val="accent2">
            <a:hueOff val="494214"/>
            <a:satOff val="-11046"/>
            <a:lumOff val="-104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FE885-1DAA-455D-BD46-40DE93DA553A}">
      <dsp:nvSpPr>
        <dsp:cNvPr id="0" name=""/>
        <dsp:cNvSpPr/>
      </dsp:nvSpPr>
      <dsp:spPr>
        <a:xfrm>
          <a:off x="257683" y="2814325"/>
          <a:ext cx="413929" cy="413929"/>
        </a:xfrm>
        <a:prstGeom prst="ellipse">
          <a:avLst/>
        </a:prstGeom>
        <a:solidFill>
          <a:schemeClr val="accent2">
            <a:hueOff val="543636"/>
            <a:satOff val="-12151"/>
            <a:lumOff val="-11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12C08-B094-4341-819E-99303408DB91}">
      <dsp:nvSpPr>
        <dsp:cNvPr id="0" name=""/>
        <dsp:cNvSpPr/>
      </dsp:nvSpPr>
      <dsp:spPr>
        <a:xfrm>
          <a:off x="810844" y="3109344"/>
          <a:ext cx="602079" cy="602079"/>
        </a:xfrm>
        <a:prstGeom prst="ellipse">
          <a:avLst/>
        </a:prstGeom>
        <a:solidFill>
          <a:schemeClr val="accent2">
            <a:hueOff val="593057"/>
            <a:satOff val="-13255"/>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D1C46-BF72-46A0-B3FE-D1F7EAD95320}">
      <dsp:nvSpPr>
        <dsp:cNvPr id="0" name=""/>
        <dsp:cNvSpPr/>
      </dsp:nvSpPr>
      <dsp:spPr>
        <a:xfrm>
          <a:off x="1585268" y="3588750"/>
          <a:ext cx="263409" cy="263409"/>
        </a:xfrm>
        <a:prstGeom prst="ellipse">
          <a:avLst/>
        </a:prstGeom>
        <a:solidFill>
          <a:schemeClr val="accent2">
            <a:hueOff val="642479"/>
            <a:satOff val="-14360"/>
            <a:lumOff val="-135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17858-F0EF-4FDD-A3BB-E43520ED3EEA}">
      <dsp:nvSpPr>
        <dsp:cNvPr id="0" name=""/>
        <dsp:cNvSpPr/>
      </dsp:nvSpPr>
      <dsp:spPr>
        <a:xfrm>
          <a:off x="1732778" y="3109344"/>
          <a:ext cx="413929" cy="413929"/>
        </a:xfrm>
        <a:prstGeom prst="ellipse">
          <a:avLst/>
        </a:prstGeom>
        <a:solidFill>
          <a:schemeClr val="accent2">
            <a:hueOff val="691900"/>
            <a:satOff val="-15465"/>
            <a:lumOff val="-146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65ED2-A748-47EB-BA03-CA68CBE66FD5}">
      <dsp:nvSpPr>
        <dsp:cNvPr id="0" name=""/>
        <dsp:cNvSpPr/>
      </dsp:nvSpPr>
      <dsp:spPr>
        <a:xfrm>
          <a:off x="2101551" y="3625627"/>
          <a:ext cx="263409" cy="263409"/>
        </a:xfrm>
        <a:prstGeom prst="ellipse">
          <a:avLst/>
        </a:prstGeom>
        <a:solidFill>
          <a:schemeClr val="accent2">
            <a:hueOff val="741322"/>
            <a:satOff val="-16569"/>
            <a:lumOff val="-1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F1A36-E8A7-4F1E-8701-2A8CF0313AB1}">
      <dsp:nvSpPr>
        <dsp:cNvPr id="0" name=""/>
        <dsp:cNvSpPr/>
      </dsp:nvSpPr>
      <dsp:spPr>
        <a:xfrm>
          <a:off x="2433448" y="3035589"/>
          <a:ext cx="602079" cy="602079"/>
        </a:xfrm>
        <a:prstGeom prst="ellipse">
          <a:avLst/>
        </a:prstGeom>
        <a:solidFill>
          <a:schemeClr val="accent2">
            <a:hueOff val="790743"/>
            <a:satOff val="-17674"/>
            <a:lumOff val="-1673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5FDB0-00B0-4F7D-8A41-9EB518BCC56A}">
      <dsp:nvSpPr>
        <dsp:cNvPr id="0" name=""/>
        <dsp:cNvSpPr/>
      </dsp:nvSpPr>
      <dsp:spPr>
        <a:xfrm>
          <a:off x="3244750" y="2888080"/>
          <a:ext cx="413929" cy="413929"/>
        </a:xfrm>
        <a:prstGeom prst="ellipse">
          <a:avLst/>
        </a:prstGeom>
        <a:solidFill>
          <a:schemeClr val="accent2">
            <a:hueOff val="840164"/>
            <a:satOff val="-18778"/>
            <a:lumOff val="-177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C0E3F-E605-4CA7-AD0E-030B2EC7CF55}">
      <dsp:nvSpPr>
        <dsp:cNvPr id="0" name=""/>
        <dsp:cNvSpPr/>
      </dsp:nvSpPr>
      <dsp:spPr>
        <a:xfrm>
          <a:off x="3658679" y="1154230"/>
          <a:ext cx="1215652" cy="232081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A68FB5-37AE-411B-ABF2-8D79C63CA2BA}">
      <dsp:nvSpPr>
        <dsp:cNvPr id="0" name=""/>
        <dsp:cNvSpPr/>
      </dsp:nvSpPr>
      <dsp:spPr>
        <a:xfrm>
          <a:off x="4874331" y="1155358"/>
          <a:ext cx="3315415" cy="232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Necesidad profesional: modelo de evaluación integral</a:t>
          </a:r>
        </a:p>
        <a:p>
          <a:pPr lvl="0" algn="ctr" defTabSz="711200">
            <a:lnSpc>
              <a:spcPct val="90000"/>
            </a:lnSpc>
            <a:spcBef>
              <a:spcPct val="0"/>
            </a:spcBef>
            <a:spcAft>
              <a:spcPct val="35000"/>
            </a:spcAft>
          </a:pPr>
          <a:endParaRPr lang="es-EC" sz="1600" kern="1200" dirty="0"/>
        </a:p>
        <a:p>
          <a:pPr lvl="0" algn="ctr" defTabSz="711200">
            <a:lnSpc>
              <a:spcPct val="90000"/>
            </a:lnSpc>
            <a:spcBef>
              <a:spcPct val="0"/>
            </a:spcBef>
            <a:spcAft>
              <a:spcPct val="35000"/>
            </a:spcAft>
          </a:pPr>
          <a:r>
            <a:rPr lang="es-EC" sz="1600" kern="1200" dirty="0"/>
            <a:t>Detección de desvíos significativos – operatividad global</a:t>
          </a:r>
        </a:p>
      </dsp:txBody>
      <dsp:txXfrm>
        <a:off x="4874331" y="1155358"/>
        <a:ext cx="3315415" cy="2320790"/>
      </dsp:txXfrm>
    </dsp:sp>
    <dsp:sp modelId="{067FC84D-F13A-479D-B470-DADF9AA9370C}">
      <dsp:nvSpPr>
        <dsp:cNvPr id="0" name=""/>
        <dsp:cNvSpPr/>
      </dsp:nvSpPr>
      <dsp:spPr>
        <a:xfrm>
          <a:off x="8189747" y="1154230"/>
          <a:ext cx="1215652" cy="2320812"/>
        </a:xfrm>
        <a:prstGeom prst="chevron">
          <a:avLst>
            <a:gd name="adj" fmla="val 62310"/>
          </a:avLst>
        </a:prstGeom>
        <a:solidFill>
          <a:schemeClr val="accent2">
            <a:hueOff val="889586"/>
            <a:satOff val="-19883"/>
            <a:lumOff val="-1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B90DF0-3F41-4EED-8CFD-F55E2E57EA92}">
      <dsp:nvSpPr>
        <dsp:cNvPr id="0" name=""/>
        <dsp:cNvSpPr/>
      </dsp:nvSpPr>
      <dsp:spPr>
        <a:xfrm>
          <a:off x="9269563" y="793037"/>
          <a:ext cx="2818102" cy="2818102"/>
        </a:xfrm>
        <a:prstGeom prst="ellipse">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Énfasis en evaluación de riesgos -COSO ERM, sistema de información contable.</a:t>
          </a:r>
        </a:p>
      </dsp:txBody>
      <dsp:txXfrm>
        <a:off x="9682264" y="1205738"/>
        <a:ext cx="1992700" cy="19927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A8CEB-AC6F-40D2-9C7C-A35179A18CB7}">
      <dsp:nvSpPr>
        <dsp:cNvPr id="0" name=""/>
        <dsp:cNvSpPr/>
      </dsp:nvSpPr>
      <dsp:spPr>
        <a:xfrm>
          <a:off x="0" y="457592"/>
          <a:ext cx="5127265" cy="236347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a:solidFill>
                <a:schemeClr val="tx1"/>
              </a:solidFill>
            </a:rPr>
            <a:t>Entorno </a:t>
          </a:r>
          <a:r>
            <a:rPr lang="es-EC" sz="1800" kern="1200" dirty="0"/>
            <a:t>volátil, ambiental y geopolítico; avances tecnológicos</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a:t>Aparecimiento de nuevos retos y oportunidades. </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a:t>Fenómeno psicológico y social - Eventos analizados con múltiples interacciones.</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a:solidFill>
                <a:schemeClr val="tx1"/>
              </a:solidFill>
            </a:rPr>
            <a:t>Totalidad, complejidad.</a:t>
          </a:r>
        </a:p>
        <a:p>
          <a:pPr marL="171450" lvl="1" indent="-171450" algn="just" defTabSz="800100">
            <a:lnSpc>
              <a:spcPct val="90000"/>
            </a:lnSpc>
            <a:spcBef>
              <a:spcPct val="0"/>
            </a:spcBef>
            <a:spcAft>
              <a:spcPct val="15000"/>
            </a:spcAft>
            <a:buChar char="••"/>
          </a:pPr>
          <a:endParaRPr lang="es-EC" sz="1800" kern="1200" dirty="0">
            <a:solidFill>
              <a:schemeClr val="tx1"/>
            </a:solidFill>
          </a:endParaRPr>
        </a:p>
      </dsp:txBody>
      <dsp:txXfrm>
        <a:off x="54390" y="511982"/>
        <a:ext cx="5018485" cy="1748234"/>
      </dsp:txXfrm>
    </dsp:sp>
    <dsp:sp modelId="{E9741443-5DE7-4D63-899D-BEB74C87B4FB}">
      <dsp:nvSpPr>
        <dsp:cNvPr id="0" name=""/>
        <dsp:cNvSpPr/>
      </dsp:nvSpPr>
      <dsp:spPr>
        <a:xfrm>
          <a:off x="5527239" y="-1745633"/>
          <a:ext cx="4614092" cy="4614092"/>
        </a:xfrm>
        <a:prstGeom prst="leftCircularArrow">
          <a:avLst>
            <a:gd name="adj1" fmla="val 2737"/>
            <a:gd name="adj2" fmla="val 333516"/>
            <a:gd name="adj3" fmla="val 3859742"/>
            <a:gd name="adj4" fmla="val 10775205"/>
            <a:gd name="adj5" fmla="val 319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86F43-7B9D-4F38-AB42-7D570639BA37}">
      <dsp:nvSpPr>
        <dsp:cNvPr id="0" name=""/>
        <dsp:cNvSpPr/>
      </dsp:nvSpPr>
      <dsp:spPr>
        <a:xfrm>
          <a:off x="4905567" y="101603"/>
          <a:ext cx="2036885" cy="91758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Gestión de procesos con visión holística </a:t>
          </a:r>
        </a:p>
      </dsp:txBody>
      <dsp:txXfrm>
        <a:off x="4932442" y="128478"/>
        <a:ext cx="1983135" cy="863835"/>
      </dsp:txXfrm>
    </dsp:sp>
    <dsp:sp modelId="{E86A6FE5-F296-4B0B-93EC-D6E5DF1B689F}">
      <dsp:nvSpPr>
        <dsp:cNvPr id="0" name=""/>
        <dsp:cNvSpPr/>
      </dsp:nvSpPr>
      <dsp:spPr>
        <a:xfrm>
          <a:off x="7396483" y="758274"/>
          <a:ext cx="4506542" cy="185856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9586"/>
              <a:satOff val="-19883"/>
              <a:lumOff val="-1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a:solidFill>
                <a:schemeClr val="tx1"/>
              </a:solidFill>
            </a:rPr>
            <a:t>Cuán útil es la organización cubriendo riesgos</a:t>
          </a:r>
        </a:p>
        <a:p>
          <a:pPr marL="171450" lvl="1" indent="-171450" algn="l" defTabSz="800100">
            <a:lnSpc>
              <a:spcPct val="90000"/>
            </a:lnSpc>
            <a:spcBef>
              <a:spcPct val="0"/>
            </a:spcBef>
            <a:spcAft>
              <a:spcPct val="15000"/>
            </a:spcAft>
            <a:buChar char="••"/>
          </a:pPr>
          <a:r>
            <a:rPr lang="es-EC" sz="1800" kern="1200" dirty="0">
              <a:solidFill>
                <a:schemeClr val="tx1"/>
              </a:solidFill>
            </a:rPr>
            <a:t>Identificar, evaluar, mitigar, gestionar y explotar amenazas, retos y oportunidades.</a:t>
          </a:r>
        </a:p>
      </dsp:txBody>
      <dsp:txXfrm>
        <a:off x="7439254" y="1199310"/>
        <a:ext cx="4421000" cy="1374761"/>
      </dsp:txXfrm>
    </dsp:sp>
    <dsp:sp modelId="{E39D6DC2-1289-4E74-91DA-3577B69649AA}">
      <dsp:nvSpPr>
        <dsp:cNvPr id="0" name=""/>
        <dsp:cNvSpPr/>
      </dsp:nvSpPr>
      <dsp:spPr>
        <a:xfrm>
          <a:off x="8541746" y="219877"/>
          <a:ext cx="2431045" cy="931367"/>
        </a:xfrm>
        <a:prstGeom prst="roundRect">
          <a:avLst>
            <a:gd name="adj" fmla="val 10000"/>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Holística – estrategia de gestión de riesgo</a:t>
          </a:r>
        </a:p>
      </dsp:txBody>
      <dsp:txXfrm>
        <a:off x="8569025" y="247156"/>
        <a:ext cx="2376487" cy="8768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A69FE-E99F-4DAB-BA00-4609C44F7B65}">
      <dsp:nvSpPr>
        <dsp:cNvPr id="0" name=""/>
        <dsp:cNvSpPr/>
      </dsp:nvSpPr>
      <dsp:spPr>
        <a:xfrm>
          <a:off x="8734" y="176238"/>
          <a:ext cx="3737445" cy="1494978"/>
        </a:xfrm>
        <a:prstGeom prst="chevron">
          <a:avLst/>
        </a:prstGeom>
        <a:solidFill>
          <a:schemeClr val="accent3">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i="0" kern="1200" dirty="0"/>
            <a:t>Procesos contables y automatización</a:t>
          </a:r>
        </a:p>
      </dsp:txBody>
      <dsp:txXfrm>
        <a:off x="756223" y="176238"/>
        <a:ext cx="2242467" cy="1494978"/>
      </dsp:txXfrm>
    </dsp:sp>
    <dsp:sp modelId="{32A55A92-C42C-45FA-BA2B-E509CC6A36C4}">
      <dsp:nvSpPr>
        <dsp:cNvPr id="0" name=""/>
        <dsp:cNvSpPr/>
      </dsp:nvSpPr>
      <dsp:spPr>
        <a:xfrm>
          <a:off x="3260311" y="303311"/>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Transacciones extensas y complejas</a:t>
          </a:r>
        </a:p>
      </dsp:txBody>
      <dsp:txXfrm>
        <a:off x="3880727" y="303311"/>
        <a:ext cx="1861248" cy="1240831"/>
      </dsp:txXfrm>
    </dsp:sp>
    <dsp:sp modelId="{0C345B1B-3CA7-41FE-9CCA-FC617138FE5C}">
      <dsp:nvSpPr>
        <dsp:cNvPr id="0" name=""/>
        <dsp:cNvSpPr/>
      </dsp:nvSpPr>
      <dsp:spPr>
        <a:xfrm>
          <a:off x="5928100" y="303311"/>
          <a:ext cx="3102079" cy="1240831"/>
        </a:xfrm>
        <a:prstGeom prst="chevron">
          <a:avLst/>
        </a:prstGeom>
        <a:solidFill>
          <a:srgbClr val="265991">
            <a:alpha val="90000"/>
            <a:tint val="40000"/>
            <a:hueOff val="0"/>
            <a:satOff val="0"/>
            <a:lumOff val="0"/>
            <a:alphaOff val="0"/>
          </a:srgbClr>
        </a:solidFill>
        <a:ln w="9525" cap="rnd" cmpd="sng" algn="ctr">
          <a:solidFill>
            <a:srgbClr val="265991">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solidFill>
                <a:prstClr val="black">
                  <a:hueOff val="0"/>
                  <a:satOff val="0"/>
                  <a:lumOff val="0"/>
                  <a:alphaOff val="0"/>
                </a:prstClr>
              </a:solidFill>
              <a:latin typeface="Century Gothic" panose="020B0502020202020204"/>
              <a:ea typeface="+mn-ea"/>
              <a:cs typeface="+mn-cs"/>
            </a:rPr>
            <a:t>Actos fraudulentos e ilícitos</a:t>
          </a:r>
        </a:p>
      </dsp:txBody>
      <dsp:txXfrm>
        <a:off x="6548516" y="303311"/>
        <a:ext cx="1861248" cy="1240831"/>
      </dsp:txXfrm>
    </dsp:sp>
    <dsp:sp modelId="{659ABA10-F5ED-40E8-A761-66FC4123D240}">
      <dsp:nvSpPr>
        <dsp:cNvPr id="0" name=""/>
        <dsp:cNvSpPr/>
      </dsp:nvSpPr>
      <dsp:spPr>
        <a:xfrm>
          <a:off x="8595888" y="303311"/>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Procedimientos para la validación de informes y hojas de cálculo</a:t>
          </a:r>
        </a:p>
      </dsp:txBody>
      <dsp:txXfrm>
        <a:off x="9216304" y="303311"/>
        <a:ext cx="1861248" cy="1240831"/>
      </dsp:txXfrm>
    </dsp:sp>
    <dsp:sp modelId="{4223DDB2-F25E-4641-919E-164C80165050}">
      <dsp:nvSpPr>
        <dsp:cNvPr id="0" name=""/>
        <dsp:cNvSpPr/>
      </dsp:nvSpPr>
      <dsp:spPr>
        <a:xfrm>
          <a:off x="8734" y="1880513"/>
          <a:ext cx="3737445" cy="1494978"/>
        </a:xfrm>
        <a:prstGeom prst="chevron">
          <a:avLst/>
        </a:prstGeom>
        <a:solidFill>
          <a:schemeClr val="accent3">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a:t>Auditor</a:t>
          </a:r>
        </a:p>
      </dsp:txBody>
      <dsp:txXfrm>
        <a:off x="756223" y="1880513"/>
        <a:ext cx="2242467" cy="1494978"/>
      </dsp:txXfrm>
    </dsp:sp>
    <dsp:sp modelId="{13326E81-B4A3-471C-A128-B9A65BD7BCBB}">
      <dsp:nvSpPr>
        <dsp:cNvPr id="0" name=""/>
        <dsp:cNvSpPr/>
      </dsp:nvSpPr>
      <dsp:spPr>
        <a:xfrm>
          <a:off x="3260311" y="2007586"/>
          <a:ext cx="3207550"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Ajusta procedimientos a nueva realidad</a:t>
          </a:r>
        </a:p>
      </dsp:txBody>
      <dsp:txXfrm>
        <a:off x="3880727" y="2007586"/>
        <a:ext cx="1966719" cy="1240831"/>
      </dsp:txXfrm>
    </dsp:sp>
    <dsp:sp modelId="{98DD315B-B28E-4FE4-A053-E58B46FEFC87}">
      <dsp:nvSpPr>
        <dsp:cNvPr id="0" name=""/>
        <dsp:cNvSpPr/>
      </dsp:nvSpPr>
      <dsp:spPr>
        <a:xfrm>
          <a:off x="6033570" y="2007586"/>
          <a:ext cx="3102079" cy="1240831"/>
        </a:xfrm>
        <a:prstGeom prst="chevron">
          <a:avLst/>
        </a:prstGeom>
        <a:solidFill>
          <a:srgbClr val="265991">
            <a:alpha val="90000"/>
            <a:tint val="40000"/>
            <a:hueOff val="0"/>
            <a:satOff val="0"/>
            <a:lumOff val="0"/>
            <a:alphaOff val="0"/>
          </a:srgbClr>
        </a:solidFill>
        <a:ln w="9525" cap="rnd" cmpd="sng" algn="ctr">
          <a:solidFill>
            <a:srgbClr val="265991">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solidFill>
                <a:prstClr val="black">
                  <a:hueOff val="0"/>
                  <a:satOff val="0"/>
                  <a:lumOff val="0"/>
                  <a:alphaOff val="0"/>
                </a:prstClr>
              </a:solidFill>
              <a:latin typeface="Century Gothic" panose="020B0502020202020204"/>
              <a:ea typeface="+mn-ea"/>
              <a:cs typeface="+mn-cs"/>
            </a:rPr>
            <a:t>Encuentra</a:t>
          </a:r>
          <a:r>
            <a:rPr lang="es-EC" sz="1800" kern="1200" dirty="0"/>
            <a:t> evidencia digital</a:t>
          </a:r>
        </a:p>
      </dsp:txBody>
      <dsp:txXfrm>
        <a:off x="6653986" y="2007586"/>
        <a:ext cx="1861248" cy="1240831"/>
      </dsp:txXfrm>
    </dsp:sp>
    <dsp:sp modelId="{55E2EE30-4480-4D84-9662-F4C260711FAF}">
      <dsp:nvSpPr>
        <dsp:cNvPr id="0" name=""/>
        <dsp:cNvSpPr/>
      </dsp:nvSpPr>
      <dsp:spPr>
        <a:xfrm>
          <a:off x="8701359" y="2007586"/>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Conocimiento de procesos automatizados</a:t>
          </a:r>
        </a:p>
      </dsp:txBody>
      <dsp:txXfrm>
        <a:off x="9321775" y="2007586"/>
        <a:ext cx="1861248" cy="1240831"/>
      </dsp:txXfrm>
    </dsp:sp>
    <dsp:sp modelId="{091F9152-516D-4856-BB65-EDB6A3E46F38}">
      <dsp:nvSpPr>
        <dsp:cNvPr id="0" name=""/>
        <dsp:cNvSpPr/>
      </dsp:nvSpPr>
      <dsp:spPr>
        <a:xfrm>
          <a:off x="8734" y="3584788"/>
          <a:ext cx="3737445" cy="1494978"/>
        </a:xfrm>
        <a:prstGeom prst="chevron">
          <a:avLst/>
        </a:prstGeom>
        <a:solidFill>
          <a:schemeClr val="accent3">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kern="1200" dirty="0"/>
            <a:t>Análisis de datos</a:t>
          </a:r>
        </a:p>
      </dsp:txBody>
      <dsp:txXfrm>
        <a:off x="756223" y="3584788"/>
        <a:ext cx="2242467" cy="1494978"/>
      </dsp:txXfrm>
    </dsp:sp>
    <dsp:sp modelId="{F54883CB-9F6F-44F5-BBDB-32B0D67B6977}">
      <dsp:nvSpPr>
        <dsp:cNvPr id="0" name=""/>
        <dsp:cNvSpPr/>
      </dsp:nvSpPr>
      <dsp:spPr>
        <a:xfrm>
          <a:off x="3260311" y="3711861"/>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Revisa población entera de datos</a:t>
          </a:r>
          <a:endParaRPr lang="es-EC" sz="1800" b="1" kern="1200" dirty="0"/>
        </a:p>
      </dsp:txBody>
      <dsp:txXfrm>
        <a:off x="3880727" y="3711861"/>
        <a:ext cx="1861248" cy="1240831"/>
      </dsp:txXfrm>
    </dsp:sp>
    <dsp:sp modelId="{9DF85CE4-987D-4495-ACEF-A15E810A940A}">
      <dsp:nvSpPr>
        <dsp:cNvPr id="0" name=""/>
        <dsp:cNvSpPr/>
      </dsp:nvSpPr>
      <dsp:spPr>
        <a:xfrm>
          <a:off x="5928100" y="3711861"/>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Busca conexiones entre la información</a:t>
          </a:r>
          <a:endParaRPr lang="es-EC" sz="1800" b="1" kern="1200" dirty="0"/>
        </a:p>
      </dsp:txBody>
      <dsp:txXfrm>
        <a:off x="6548516" y="3711861"/>
        <a:ext cx="1861248" cy="1240831"/>
      </dsp:txXfrm>
    </dsp:sp>
    <dsp:sp modelId="{64F2ED2A-FBE0-4D49-8BA4-DD883AF1E1B0}">
      <dsp:nvSpPr>
        <dsp:cNvPr id="0" name=""/>
        <dsp:cNvSpPr/>
      </dsp:nvSpPr>
      <dsp:spPr>
        <a:xfrm>
          <a:off x="8595888" y="3711861"/>
          <a:ext cx="3102079" cy="1240831"/>
        </a:xfrm>
        <a:prstGeom prst="chevron">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a:t>Identifica actos fraudulentos y debilidades de controles</a:t>
          </a:r>
          <a:endParaRPr lang="es-EC" sz="1800" b="1" kern="1200" dirty="0"/>
        </a:p>
      </dsp:txBody>
      <dsp:txXfrm>
        <a:off x="9216304" y="3711861"/>
        <a:ext cx="1861248" cy="12408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49300-0229-4BBF-B288-9571659AE6AA}">
      <dsp:nvSpPr>
        <dsp:cNvPr id="0" name=""/>
        <dsp:cNvSpPr/>
      </dsp:nvSpPr>
      <dsp:spPr>
        <a:xfrm>
          <a:off x="0" y="415634"/>
          <a:ext cx="3766704" cy="2260022"/>
        </a:xfrm>
        <a:prstGeom prst="rect">
          <a:avLst/>
        </a:prstGeom>
        <a:gradFill rotWithShape="0">
          <a:gsLst>
            <a:gs pos="0">
              <a:schemeClr val="accent2">
                <a:shade val="80000"/>
                <a:hueOff val="0"/>
                <a:satOff val="0"/>
                <a:lumOff val="0"/>
                <a:alphaOff val="0"/>
                <a:tint val="96000"/>
                <a:lumMod val="104000"/>
              </a:schemeClr>
            </a:gs>
            <a:gs pos="100000">
              <a:schemeClr val="accent2">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a:solidFill>
                <a:schemeClr val="tx1"/>
              </a:solidFill>
            </a:rPr>
            <a:t>BASE LEGAL</a:t>
          </a:r>
        </a:p>
        <a:p>
          <a:pPr marL="114300" lvl="1" indent="-114300" algn="l" defTabSz="666750">
            <a:lnSpc>
              <a:spcPct val="90000"/>
            </a:lnSpc>
            <a:spcBef>
              <a:spcPct val="0"/>
            </a:spcBef>
            <a:spcAft>
              <a:spcPct val="15000"/>
            </a:spcAft>
            <a:buChar char="••"/>
          </a:pPr>
          <a:r>
            <a:rPr lang="es-EC" sz="1500" kern="1200" dirty="0">
              <a:solidFill>
                <a:schemeClr val="tx1"/>
              </a:solidFill>
            </a:rPr>
            <a:t>Reglamento Interno de Carrera y Escalafón del Profesor e Investigador</a:t>
          </a:r>
        </a:p>
        <a:p>
          <a:pPr marL="114300" lvl="1" indent="-114300" algn="l" defTabSz="666750">
            <a:lnSpc>
              <a:spcPct val="90000"/>
            </a:lnSpc>
            <a:spcBef>
              <a:spcPct val="0"/>
            </a:spcBef>
            <a:spcAft>
              <a:spcPct val="15000"/>
            </a:spcAft>
            <a:buChar char="••"/>
          </a:pPr>
          <a:r>
            <a:rPr lang="es-EC" sz="1500" kern="1200" dirty="0">
              <a:solidFill>
                <a:schemeClr val="tx1"/>
              </a:solidFill>
            </a:rPr>
            <a:t>Resoluciones con especificaciones de pago a docentes</a:t>
          </a:r>
        </a:p>
        <a:p>
          <a:pPr marL="114300" lvl="1" indent="-114300" algn="l" defTabSz="666750">
            <a:lnSpc>
              <a:spcPct val="90000"/>
            </a:lnSpc>
            <a:spcBef>
              <a:spcPct val="0"/>
            </a:spcBef>
            <a:spcAft>
              <a:spcPct val="15000"/>
            </a:spcAft>
            <a:buChar char="••"/>
          </a:pPr>
          <a:endParaRPr lang="es-EC" sz="1500" kern="1200" dirty="0">
            <a:solidFill>
              <a:schemeClr val="tx1"/>
            </a:solidFill>
          </a:endParaRPr>
        </a:p>
        <a:p>
          <a:pPr marL="171450" lvl="1" indent="-171450" algn="l" defTabSz="800100">
            <a:lnSpc>
              <a:spcPct val="90000"/>
            </a:lnSpc>
            <a:spcBef>
              <a:spcPct val="0"/>
            </a:spcBef>
            <a:spcAft>
              <a:spcPct val="15000"/>
            </a:spcAft>
            <a:buChar char="••"/>
          </a:pPr>
          <a:r>
            <a:rPr lang="es-EC" sz="1800" b="1" kern="1200" dirty="0">
              <a:solidFill>
                <a:schemeClr val="tx1"/>
              </a:solidFill>
            </a:rPr>
            <a:t>REMUNERACIONES</a:t>
          </a:r>
          <a:endParaRPr lang="es-EC" sz="15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a:solidFill>
                <a:schemeClr val="tx1"/>
              </a:solidFill>
            </a:rPr>
            <a:t>Categorías y niveles</a:t>
          </a:r>
        </a:p>
      </dsp:txBody>
      <dsp:txXfrm>
        <a:off x="0" y="415634"/>
        <a:ext cx="3766704" cy="2260022"/>
      </dsp:txXfrm>
    </dsp:sp>
    <dsp:sp modelId="{8BAB6025-4E52-4D70-9B87-82446AFBCFD9}">
      <dsp:nvSpPr>
        <dsp:cNvPr id="0" name=""/>
        <dsp:cNvSpPr/>
      </dsp:nvSpPr>
      <dsp:spPr>
        <a:xfrm>
          <a:off x="4143375" y="415634"/>
          <a:ext cx="3766704" cy="2260022"/>
        </a:xfrm>
        <a:prstGeom prst="rect">
          <a:avLst/>
        </a:prstGeom>
        <a:gradFill rotWithShape="0">
          <a:gsLst>
            <a:gs pos="0">
              <a:schemeClr val="accent2">
                <a:shade val="80000"/>
                <a:hueOff val="70631"/>
                <a:satOff val="1113"/>
                <a:lumOff val="5481"/>
                <a:alphaOff val="0"/>
                <a:tint val="96000"/>
                <a:lumMod val="104000"/>
              </a:schemeClr>
            </a:gs>
            <a:gs pos="100000">
              <a:schemeClr val="accent2">
                <a:shade val="80000"/>
                <a:hueOff val="70631"/>
                <a:satOff val="1113"/>
                <a:lumOff val="548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Art. 31 ESCALAFÓN</a:t>
          </a:r>
        </a:p>
        <a:p>
          <a:pPr lvl="0" algn="l" defTabSz="800100">
            <a:lnSpc>
              <a:spcPct val="90000"/>
            </a:lnSpc>
            <a:spcBef>
              <a:spcPct val="0"/>
            </a:spcBef>
            <a:spcAft>
              <a:spcPct val="35000"/>
            </a:spcAft>
          </a:pPr>
          <a:r>
            <a:rPr lang="es-EC" sz="1500" kern="1200" baseline="0" dirty="0">
              <a:solidFill>
                <a:schemeClr val="tx1"/>
              </a:solidFill>
            </a:rPr>
            <a:t>Reconocimiento y estímulo de méritos de personal académico</a:t>
          </a:r>
        </a:p>
        <a:p>
          <a:pPr lvl="0" algn="ctr" defTabSz="800100">
            <a:lnSpc>
              <a:spcPct val="90000"/>
            </a:lnSpc>
            <a:spcBef>
              <a:spcPct val="0"/>
            </a:spcBef>
            <a:spcAft>
              <a:spcPct val="35000"/>
            </a:spcAft>
          </a:pPr>
          <a:r>
            <a:rPr lang="es-EC" sz="1800" b="1" kern="1200" dirty="0">
              <a:solidFill>
                <a:schemeClr val="tx1"/>
              </a:solidFill>
            </a:rPr>
            <a:t>Art. 33 CATEGORÍA</a:t>
          </a:r>
        </a:p>
        <a:p>
          <a:pPr lvl="0" algn="l" defTabSz="800100">
            <a:lnSpc>
              <a:spcPct val="90000"/>
            </a:lnSpc>
            <a:spcBef>
              <a:spcPct val="0"/>
            </a:spcBef>
            <a:spcAft>
              <a:spcPct val="35000"/>
            </a:spcAft>
          </a:pPr>
          <a:r>
            <a:rPr lang="es-EC" sz="1500" kern="1200" baseline="0" dirty="0">
              <a:solidFill>
                <a:schemeClr val="tx1"/>
              </a:solidFill>
            </a:rPr>
            <a:t>Grupos del personal académico titular.</a:t>
          </a:r>
        </a:p>
        <a:p>
          <a:pPr lvl="0" algn="l" defTabSz="800100">
            <a:lnSpc>
              <a:spcPct val="90000"/>
            </a:lnSpc>
            <a:spcBef>
              <a:spcPct val="0"/>
            </a:spcBef>
            <a:spcAft>
              <a:spcPct val="35000"/>
            </a:spcAft>
          </a:pPr>
          <a:r>
            <a:rPr lang="es-EC" sz="1500" kern="1200" baseline="0" dirty="0">
              <a:solidFill>
                <a:schemeClr val="tx1"/>
              </a:solidFill>
            </a:rPr>
            <a:t>Tres categorías: AUXILIAR, AGREGADO y PRINCIPAL.  </a:t>
          </a:r>
          <a:endParaRPr lang="es-EC" sz="1500" kern="1200" dirty="0">
            <a:solidFill>
              <a:schemeClr val="tx1"/>
            </a:solidFill>
          </a:endParaRPr>
        </a:p>
      </dsp:txBody>
      <dsp:txXfrm>
        <a:off x="4143375" y="415634"/>
        <a:ext cx="3766704" cy="2260022"/>
      </dsp:txXfrm>
    </dsp:sp>
    <dsp:sp modelId="{1D49CE7B-D673-4AC5-89C6-DDB1268EBC5D}">
      <dsp:nvSpPr>
        <dsp:cNvPr id="0" name=""/>
        <dsp:cNvSpPr/>
      </dsp:nvSpPr>
      <dsp:spPr>
        <a:xfrm>
          <a:off x="8286750" y="415634"/>
          <a:ext cx="3766704" cy="2260022"/>
        </a:xfrm>
        <a:prstGeom prst="rect">
          <a:avLst/>
        </a:prstGeom>
        <a:gradFill rotWithShape="0">
          <a:gsLst>
            <a:gs pos="0">
              <a:schemeClr val="accent2">
                <a:shade val="80000"/>
                <a:hueOff val="141261"/>
                <a:satOff val="2226"/>
                <a:lumOff val="10963"/>
                <a:alphaOff val="0"/>
                <a:tint val="96000"/>
                <a:lumMod val="104000"/>
              </a:schemeClr>
            </a:gs>
            <a:gs pos="100000">
              <a:schemeClr val="accent2">
                <a:shade val="80000"/>
                <a:hueOff val="141261"/>
                <a:satOff val="2226"/>
                <a:lumOff val="1096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EC" sz="1800" b="1" kern="1200" dirty="0">
            <a:solidFill>
              <a:schemeClr val="tx1"/>
            </a:solidFill>
          </a:endParaRPr>
        </a:p>
        <a:p>
          <a:pPr lvl="0" algn="l" defTabSz="800100">
            <a:lnSpc>
              <a:spcPct val="90000"/>
            </a:lnSpc>
            <a:spcBef>
              <a:spcPct val="0"/>
            </a:spcBef>
            <a:spcAft>
              <a:spcPct val="35000"/>
            </a:spcAft>
          </a:pPr>
          <a:r>
            <a:rPr lang="es-EC" sz="1800" b="1" kern="1200" dirty="0">
              <a:solidFill>
                <a:schemeClr val="tx1"/>
              </a:solidFill>
            </a:rPr>
            <a:t>Art. 34 NIVEL </a:t>
          </a:r>
        </a:p>
        <a:p>
          <a:pPr lvl="0" algn="l" defTabSz="800100">
            <a:lnSpc>
              <a:spcPct val="90000"/>
            </a:lnSpc>
            <a:spcBef>
              <a:spcPct val="0"/>
            </a:spcBef>
            <a:spcAft>
              <a:spcPct val="35000"/>
            </a:spcAft>
          </a:pPr>
          <a:r>
            <a:rPr lang="es-EC" sz="1500" kern="1200" dirty="0">
              <a:solidFill>
                <a:schemeClr val="tx1"/>
              </a:solidFill>
            </a:rPr>
            <a:t>Rangos graduales y progresivos existentes en categoría del personal académico titular.</a:t>
          </a:r>
        </a:p>
        <a:p>
          <a:pPr lvl="0" algn="l" defTabSz="800100">
            <a:lnSpc>
              <a:spcPct val="90000"/>
            </a:lnSpc>
            <a:spcBef>
              <a:spcPct val="0"/>
            </a:spcBef>
            <a:spcAft>
              <a:spcPct val="35000"/>
            </a:spcAft>
          </a:pPr>
          <a:r>
            <a:rPr lang="es-EC" sz="1800" b="1" kern="1200" dirty="0">
              <a:solidFill>
                <a:schemeClr val="tx1"/>
              </a:solidFill>
            </a:rPr>
            <a:t>Art. 35 GRADO ESCALAFONARIO</a:t>
          </a:r>
        </a:p>
        <a:p>
          <a:pPr lvl="0" algn="l" defTabSz="800100">
            <a:lnSpc>
              <a:spcPct val="90000"/>
            </a:lnSpc>
            <a:spcBef>
              <a:spcPct val="0"/>
            </a:spcBef>
            <a:spcAft>
              <a:spcPct val="35000"/>
            </a:spcAft>
          </a:pPr>
          <a:r>
            <a:rPr lang="es-EC" sz="1500" kern="1200" dirty="0">
              <a:solidFill>
                <a:schemeClr val="tx1"/>
              </a:solidFill>
            </a:rPr>
            <a:t>Puesto en función de categoría y nivel, implicación directa en remuneración</a:t>
          </a:r>
          <a:r>
            <a:rPr lang="es-EC" sz="2300" kern="1200" dirty="0">
              <a:solidFill>
                <a:schemeClr val="tx1"/>
              </a:solidFill>
            </a:rPr>
            <a:t>. </a:t>
          </a:r>
          <a:endParaRPr lang="es-EC" sz="2300" b="1" kern="1200" dirty="0">
            <a:solidFill>
              <a:schemeClr val="tx1"/>
            </a:solidFill>
          </a:endParaRPr>
        </a:p>
        <a:p>
          <a:pPr lvl="0" algn="l" defTabSz="800100">
            <a:lnSpc>
              <a:spcPct val="90000"/>
            </a:lnSpc>
            <a:spcBef>
              <a:spcPct val="0"/>
            </a:spcBef>
            <a:spcAft>
              <a:spcPct val="35000"/>
            </a:spcAft>
          </a:pPr>
          <a:endParaRPr lang="es-EC" sz="2300" b="1" kern="1200" dirty="0">
            <a:solidFill>
              <a:schemeClr val="tx1"/>
            </a:solidFill>
          </a:endParaRPr>
        </a:p>
      </dsp:txBody>
      <dsp:txXfrm>
        <a:off x="8286750" y="415634"/>
        <a:ext cx="3766704" cy="2260022"/>
      </dsp:txXfrm>
    </dsp:sp>
    <dsp:sp modelId="{A196F865-7845-4BBC-A447-45B9415F8C33}">
      <dsp:nvSpPr>
        <dsp:cNvPr id="0" name=""/>
        <dsp:cNvSpPr/>
      </dsp:nvSpPr>
      <dsp:spPr>
        <a:xfrm>
          <a:off x="0" y="3093889"/>
          <a:ext cx="3766704" cy="2953623"/>
        </a:xfrm>
        <a:prstGeom prst="rect">
          <a:avLst/>
        </a:prstGeom>
        <a:gradFill rotWithShape="0">
          <a:gsLst>
            <a:gs pos="0">
              <a:schemeClr val="accent2">
                <a:shade val="80000"/>
                <a:hueOff val="211892"/>
                <a:satOff val="3338"/>
                <a:lumOff val="16444"/>
                <a:alphaOff val="0"/>
                <a:tint val="96000"/>
                <a:lumMod val="104000"/>
              </a:schemeClr>
            </a:gs>
            <a:gs pos="100000">
              <a:schemeClr val="accent2">
                <a:shade val="80000"/>
                <a:hueOff val="211892"/>
                <a:satOff val="3338"/>
                <a:lumOff val="1644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a:solidFill>
                <a:schemeClr val="tx1"/>
              </a:solidFill>
            </a:rPr>
            <a:t>Art. 37 REMUNERACIÓN DEL PERSONAL ACADÉMICO TITULAR</a:t>
          </a:r>
        </a:p>
        <a:p>
          <a:pPr marL="171450" lvl="1" indent="-171450" algn="l" defTabSz="711200">
            <a:lnSpc>
              <a:spcPct val="90000"/>
            </a:lnSpc>
            <a:spcBef>
              <a:spcPct val="0"/>
            </a:spcBef>
            <a:spcAft>
              <a:spcPct val="15000"/>
            </a:spcAft>
            <a:buChar char="••"/>
          </a:pPr>
          <a:r>
            <a:rPr lang="es-EC" sz="1600" kern="1200" dirty="0" err="1">
              <a:solidFill>
                <a:schemeClr val="tx1"/>
              </a:solidFill>
            </a:rPr>
            <a:t>Remun</a:t>
          </a:r>
          <a:r>
            <a:rPr lang="es-EC" sz="1600" kern="1200" dirty="0">
              <a:solidFill>
                <a:schemeClr val="tx1"/>
              </a:solidFill>
            </a:rPr>
            <a:t>. Nivel 1 – 30% mayor a lo fijado para el nivel 1 de categoría inferior. </a:t>
          </a:r>
        </a:p>
        <a:p>
          <a:pPr marL="171450" lvl="1" indent="-171450" algn="l" defTabSz="711200">
            <a:lnSpc>
              <a:spcPct val="90000"/>
            </a:lnSpc>
            <a:spcBef>
              <a:spcPct val="0"/>
            </a:spcBef>
            <a:spcAft>
              <a:spcPct val="15000"/>
            </a:spcAft>
            <a:buChar char="••"/>
          </a:pPr>
          <a:r>
            <a:rPr lang="es-EC" sz="1600" kern="1200" dirty="0" err="1">
              <a:solidFill>
                <a:schemeClr val="tx1"/>
              </a:solidFill>
            </a:rPr>
            <a:t>Remun</a:t>
          </a:r>
          <a:r>
            <a:rPr lang="es-EC" sz="1600" kern="1200" dirty="0">
              <a:solidFill>
                <a:schemeClr val="tx1"/>
              </a:solidFill>
            </a:rPr>
            <a:t>. Nivel 3 – 30% mayor a lo fijado para el nivel 1 de la misma  categoría.</a:t>
          </a:r>
        </a:p>
        <a:p>
          <a:pPr marL="171450" lvl="1" indent="-171450" algn="l" defTabSz="711200">
            <a:lnSpc>
              <a:spcPct val="90000"/>
            </a:lnSpc>
            <a:spcBef>
              <a:spcPct val="0"/>
            </a:spcBef>
            <a:spcAft>
              <a:spcPct val="15000"/>
            </a:spcAft>
            <a:buChar char="••"/>
          </a:pPr>
          <a:r>
            <a:rPr lang="es-EC" sz="1600" kern="1200" dirty="0">
              <a:solidFill>
                <a:schemeClr val="tx1"/>
              </a:solidFill>
            </a:rPr>
            <a:t>No mayor a la remuneración del SP8. </a:t>
          </a:r>
        </a:p>
      </dsp:txBody>
      <dsp:txXfrm>
        <a:off x="0" y="3093889"/>
        <a:ext cx="3766704" cy="2953623"/>
      </dsp:txXfrm>
    </dsp:sp>
    <dsp:sp modelId="{E9032FE4-0EEA-4C6F-9CAA-952ABB6673CB}">
      <dsp:nvSpPr>
        <dsp:cNvPr id="0" name=""/>
        <dsp:cNvSpPr/>
      </dsp:nvSpPr>
      <dsp:spPr>
        <a:xfrm>
          <a:off x="4205714" y="3117280"/>
          <a:ext cx="3766704" cy="2906886"/>
        </a:xfrm>
        <a:prstGeom prst="rect">
          <a:avLst/>
        </a:prstGeom>
        <a:gradFill rotWithShape="0">
          <a:gsLst>
            <a:gs pos="0">
              <a:schemeClr val="accent2">
                <a:shade val="80000"/>
                <a:hueOff val="282523"/>
                <a:satOff val="4451"/>
                <a:lumOff val="21926"/>
                <a:alphaOff val="0"/>
                <a:tint val="96000"/>
                <a:lumMod val="104000"/>
              </a:schemeClr>
            </a:gs>
            <a:gs pos="100000">
              <a:schemeClr val="accent2">
                <a:shade val="80000"/>
                <a:hueOff val="282523"/>
                <a:satOff val="4451"/>
                <a:lumOff val="2192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a:solidFill>
                <a:schemeClr val="tx1"/>
              </a:solidFill>
            </a:rPr>
            <a:t>Art. 38 REMUNERACIÓN DEL PERSONAL ACADÉMICO NO TITULAR</a:t>
          </a:r>
        </a:p>
        <a:p>
          <a:pPr marL="171450" lvl="1" indent="-171450" algn="l" defTabSz="711200">
            <a:lnSpc>
              <a:spcPct val="90000"/>
            </a:lnSpc>
            <a:spcBef>
              <a:spcPct val="0"/>
            </a:spcBef>
            <a:spcAft>
              <a:spcPct val="15000"/>
            </a:spcAft>
            <a:buChar char="••"/>
          </a:pPr>
          <a:r>
            <a:rPr lang="es-EC" sz="1600" kern="1200" dirty="0">
              <a:solidFill>
                <a:schemeClr val="tx1"/>
              </a:solidFill>
            </a:rPr>
            <a:t>Al menos igual a la del personal académico titular agregado 1. </a:t>
          </a:r>
        </a:p>
        <a:p>
          <a:pPr marL="171450" lvl="1" indent="-171450" algn="l" defTabSz="711200">
            <a:lnSpc>
              <a:spcPct val="90000"/>
            </a:lnSpc>
            <a:spcBef>
              <a:spcPct val="0"/>
            </a:spcBef>
            <a:spcAft>
              <a:spcPct val="15000"/>
            </a:spcAft>
            <a:buChar char="••"/>
          </a:pPr>
          <a:r>
            <a:rPr lang="es-EC" sz="1600" kern="1200" dirty="0">
              <a:solidFill>
                <a:schemeClr val="tx1"/>
              </a:solidFill>
            </a:rPr>
            <a:t>Personal académico ocasional equivalente a la escala del personal académico auxiliar 1.  </a:t>
          </a:r>
          <a:r>
            <a:rPr lang="es-EC" sz="1600" kern="1200" dirty="0" err="1">
              <a:solidFill>
                <a:schemeClr val="tx1"/>
              </a:solidFill>
            </a:rPr>
            <a:t>Ph.D</a:t>
          </a:r>
          <a:r>
            <a:rPr lang="es-EC" sz="1600" kern="1200" dirty="0">
              <a:solidFill>
                <a:schemeClr val="tx1"/>
              </a:solidFill>
            </a:rPr>
            <a:t>. (equivalente a la del agregado 1)</a:t>
          </a:r>
        </a:p>
      </dsp:txBody>
      <dsp:txXfrm>
        <a:off x="4205714" y="3117280"/>
        <a:ext cx="3766704" cy="2906886"/>
      </dsp:txXfrm>
    </dsp:sp>
    <dsp:sp modelId="{175D229D-BECA-4808-8DE9-856B69B4C8FD}">
      <dsp:nvSpPr>
        <dsp:cNvPr id="0" name=""/>
        <dsp:cNvSpPr/>
      </dsp:nvSpPr>
      <dsp:spPr>
        <a:xfrm>
          <a:off x="8286750" y="3052327"/>
          <a:ext cx="3766704" cy="3036747"/>
        </a:xfrm>
        <a:prstGeom prst="rect">
          <a:avLst/>
        </a:prstGeom>
        <a:gradFill rotWithShape="0">
          <a:gsLst>
            <a:gs pos="0">
              <a:schemeClr val="accent2">
                <a:shade val="80000"/>
                <a:hueOff val="353154"/>
                <a:satOff val="5564"/>
                <a:lumOff val="27407"/>
                <a:alphaOff val="0"/>
                <a:tint val="96000"/>
                <a:lumMod val="104000"/>
              </a:schemeClr>
            </a:gs>
            <a:gs pos="100000">
              <a:schemeClr val="accent2">
                <a:shade val="80000"/>
                <a:hueOff val="353154"/>
                <a:satOff val="5564"/>
                <a:lumOff val="2740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b="1" kern="1200" dirty="0">
              <a:solidFill>
                <a:schemeClr val="tx1"/>
              </a:solidFill>
            </a:rPr>
            <a:t>Art. 35 PONDERACIÓN REMUNERACIÓN DE PERSONAL ACADÉMICO A MEDIO TIEMPO Y PARCIAL</a:t>
          </a:r>
        </a:p>
        <a:p>
          <a:pPr marL="171450" lvl="1" indent="-171450" algn="l" defTabSz="755650">
            <a:lnSpc>
              <a:spcPct val="90000"/>
            </a:lnSpc>
            <a:spcBef>
              <a:spcPct val="0"/>
            </a:spcBef>
            <a:spcAft>
              <a:spcPct val="15000"/>
            </a:spcAft>
            <a:buChar char="••"/>
          </a:pPr>
          <a:r>
            <a:rPr lang="es-EC" sz="1700" kern="1200" dirty="0">
              <a:solidFill>
                <a:schemeClr val="tx1"/>
              </a:solidFill>
            </a:rPr>
            <a:t>Medio tiempo: 0,50 de remuneración TC correspondiente.</a:t>
          </a:r>
        </a:p>
        <a:p>
          <a:pPr marL="171450" lvl="1" indent="-171450" algn="l" defTabSz="755650">
            <a:lnSpc>
              <a:spcPct val="90000"/>
            </a:lnSpc>
            <a:spcBef>
              <a:spcPct val="0"/>
            </a:spcBef>
            <a:spcAft>
              <a:spcPct val="15000"/>
            </a:spcAft>
            <a:buChar char="••"/>
          </a:pPr>
          <a:r>
            <a:rPr lang="es-EC" sz="1700" kern="1200" dirty="0">
              <a:solidFill>
                <a:schemeClr val="tx1"/>
              </a:solidFill>
            </a:rPr>
            <a:t>Tiempo parcial: Carga horaria (40 horas TC) </a:t>
          </a:r>
        </a:p>
      </dsp:txBody>
      <dsp:txXfrm>
        <a:off x="8286750" y="3052327"/>
        <a:ext cx="3766704" cy="30367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05B33-B834-480C-9E6E-54200A999D15}">
      <dsp:nvSpPr>
        <dsp:cNvPr id="0" name=""/>
        <dsp:cNvSpPr/>
      </dsp:nvSpPr>
      <dsp:spPr>
        <a:xfrm rot="5400000">
          <a:off x="1820120" y="1339122"/>
          <a:ext cx="1163589" cy="1324705"/>
        </a:xfrm>
        <a:prstGeom prst="bentUpArrow">
          <a:avLst>
            <a:gd name="adj1" fmla="val 32840"/>
            <a:gd name="adj2" fmla="val 25000"/>
            <a:gd name="adj3" fmla="val 35780"/>
          </a:avLst>
        </a:prstGeom>
        <a:solidFill>
          <a:schemeClr val="accent2">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DF22E24-4459-40EF-A9E5-A0422DFAD7C1}">
      <dsp:nvSpPr>
        <dsp:cNvPr id="0" name=""/>
        <dsp:cNvSpPr/>
      </dsp:nvSpPr>
      <dsp:spPr>
        <a:xfrm>
          <a:off x="1043632" y="36123"/>
          <a:ext cx="3683560" cy="1371095"/>
        </a:xfrm>
        <a:prstGeom prst="roundRect">
          <a:avLst>
            <a:gd name="adj" fmla="val 16670"/>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t>PNBV: Objetivo 5</a:t>
          </a:r>
        </a:p>
      </dsp:txBody>
      <dsp:txXfrm>
        <a:off x="1110575" y="103066"/>
        <a:ext cx="3549674" cy="1237209"/>
      </dsp:txXfrm>
    </dsp:sp>
    <dsp:sp modelId="{805D6CC4-58ED-4644-8090-1D20F62DB47B}">
      <dsp:nvSpPr>
        <dsp:cNvPr id="0" name=""/>
        <dsp:cNvSpPr/>
      </dsp:nvSpPr>
      <dsp:spPr>
        <a:xfrm>
          <a:off x="5019018" y="193174"/>
          <a:ext cx="1424643" cy="1108180"/>
        </a:xfrm>
        <a:prstGeom prst="rect">
          <a:avLst/>
        </a:prstGeom>
        <a:noFill/>
        <a:ln>
          <a:noFill/>
        </a:ln>
        <a:effectLst/>
      </dsp:spPr>
      <dsp:style>
        <a:lnRef idx="0">
          <a:scrgbClr r="0" g="0" b="0"/>
        </a:lnRef>
        <a:fillRef idx="0">
          <a:scrgbClr r="0" g="0" b="0"/>
        </a:fillRef>
        <a:effectRef idx="0">
          <a:scrgbClr r="0" g="0" b="0"/>
        </a:effectRef>
        <a:fontRef idx="minor"/>
      </dsp:style>
    </dsp:sp>
    <dsp:sp modelId="{ED5CF261-2065-433C-805F-5E87B32751F9}">
      <dsp:nvSpPr>
        <dsp:cNvPr id="0" name=""/>
        <dsp:cNvSpPr/>
      </dsp:nvSpPr>
      <dsp:spPr>
        <a:xfrm rot="5400000">
          <a:off x="3858115" y="2879315"/>
          <a:ext cx="1163589" cy="1324705"/>
        </a:xfrm>
        <a:prstGeom prst="bentUpArrow">
          <a:avLst>
            <a:gd name="adj1" fmla="val 32840"/>
            <a:gd name="adj2" fmla="val 25000"/>
            <a:gd name="adj3" fmla="val 35780"/>
          </a:avLst>
        </a:prstGeom>
        <a:solidFill>
          <a:schemeClr val="accent2">
            <a:tint val="50000"/>
            <a:hueOff val="47316"/>
            <a:satOff val="-1335"/>
            <a:lumOff val="482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579DEFA-16BA-4C9E-91CF-5C5746C8C2FE}">
      <dsp:nvSpPr>
        <dsp:cNvPr id="0" name=""/>
        <dsp:cNvSpPr/>
      </dsp:nvSpPr>
      <dsp:spPr>
        <a:xfrm>
          <a:off x="3081627" y="1576316"/>
          <a:ext cx="3683560" cy="1371095"/>
        </a:xfrm>
        <a:prstGeom prst="roundRect">
          <a:avLst>
            <a:gd name="adj" fmla="val 16670"/>
          </a:avLst>
        </a:prstGeom>
        <a:solidFill>
          <a:schemeClr val="accent2">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a:t>Complejidad en organizaciones actuales </a:t>
          </a:r>
        </a:p>
      </dsp:txBody>
      <dsp:txXfrm>
        <a:off x="3148570" y="1643259"/>
        <a:ext cx="3549674" cy="1237209"/>
      </dsp:txXfrm>
    </dsp:sp>
    <dsp:sp modelId="{2B69576A-51E3-4FD6-952B-3CA9CBB86319}">
      <dsp:nvSpPr>
        <dsp:cNvPr id="0" name=""/>
        <dsp:cNvSpPr/>
      </dsp:nvSpPr>
      <dsp:spPr>
        <a:xfrm>
          <a:off x="7056472" y="1720224"/>
          <a:ext cx="2139245" cy="11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s-EC" sz="1800" b="0" kern="1200" dirty="0"/>
        </a:p>
      </dsp:txBody>
      <dsp:txXfrm>
        <a:off x="7056472" y="1720224"/>
        <a:ext cx="2139245" cy="1108180"/>
      </dsp:txXfrm>
    </dsp:sp>
    <dsp:sp modelId="{C746653E-A51F-46E0-B401-9B0AFFCD073A}">
      <dsp:nvSpPr>
        <dsp:cNvPr id="0" name=""/>
        <dsp:cNvSpPr/>
      </dsp:nvSpPr>
      <dsp:spPr>
        <a:xfrm rot="5400000">
          <a:off x="5896110" y="4469683"/>
          <a:ext cx="1163589" cy="1324705"/>
        </a:xfrm>
        <a:prstGeom prst="bentUpArrow">
          <a:avLst>
            <a:gd name="adj1" fmla="val 32840"/>
            <a:gd name="adj2" fmla="val 25000"/>
            <a:gd name="adj3" fmla="val 35780"/>
          </a:avLst>
        </a:prstGeom>
        <a:solidFill>
          <a:schemeClr val="accent2">
            <a:tint val="50000"/>
            <a:hueOff val="94633"/>
            <a:satOff val="-2670"/>
            <a:lumOff val="964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05DC394-8D0C-4835-A8DD-78828A69C9BC}">
      <dsp:nvSpPr>
        <dsp:cNvPr id="0" name=""/>
        <dsp:cNvSpPr/>
      </dsp:nvSpPr>
      <dsp:spPr>
        <a:xfrm>
          <a:off x="5119623" y="3116509"/>
          <a:ext cx="3683560" cy="1471446"/>
        </a:xfrm>
        <a:prstGeom prst="roundRect">
          <a:avLst>
            <a:gd name="adj" fmla="val 16670"/>
          </a:avLst>
        </a:prstGeom>
        <a:solidFill>
          <a:schemeClr val="accent2">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a:t>-Globalización y el constante desarrollo tecnológico</a:t>
          </a:r>
        </a:p>
      </dsp:txBody>
      <dsp:txXfrm>
        <a:off x="5191466" y="3188352"/>
        <a:ext cx="3539874" cy="1327760"/>
      </dsp:txXfrm>
    </dsp:sp>
    <dsp:sp modelId="{4963CB89-08FD-4D0C-8C9B-DFA231AFEB80}">
      <dsp:nvSpPr>
        <dsp:cNvPr id="0" name=""/>
        <dsp:cNvSpPr/>
      </dsp:nvSpPr>
      <dsp:spPr>
        <a:xfrm>
          <a:off x="9095921" y="3297449"/>
          <a:ext cx="1873549" cy="1108180"/>
        </a:xfrm>
        <a:prstGeom prst="rect">
          <a:avLst/>
        </a:prstGeom>
        <a:noFill/>
        <a:ln>
          <a:noFill/>
        </a:ln>
        <a:effectLst/>
      </dsp:spPr>
      <dsp:style>
        <a:lnRef idx="0">
          <a:scrgbClr r="0" g="0" b="0"/>
        </a:lnRef>
        <a:fillRef idx="0">
          <a:scrgbClr r="0" g="0" b="0"/>
        </a:fillRef>
        <a:effectRef idx="0">
          <a:scrgbClr r="0" g="0" b="0"/>
        </a:effectRef>
        <a:fontRef idx="minor"/>
      </dsp:style>
    </dsp:sp>
    <dsp:sp modelId="{A8012F1D-2A98-4D02-9C7F-22772A0EFEBE}">
      <dsp:nvSpPr>
        <dsp:cNvPr id="0" name=""/>
        <dsp:cNvSpPr/>
      </dsp:nvSpPr>
      <dsp:spPr>
        <a:xfrm>
          <a:off x="7157618" y="4706877"/>
          <a:ext cx="3683560" cy="1371095"/>
        </a:xfrm>
        <a:prstGeom prst="roundRect">
          <a:avLst>
            <a:gd name="adj" fmla="val 16670"/>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a:t>Administración de riesgos corporativos</a:t>
          </a:r>
        </a:p>
      </dsp:txBody>
      <dsp:txXfrm>
        <a:off x="7224561" y="4773820"/>
        <a:ext cx="3549674" cy="12372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562C3-DFEE-4359-AA1F-E066BEAC9B61}">
      <dsp:nvSpPr>
        <dsp:cNvPr id="0" name=""/>
        <dsp:cNvSpPr/>
      </dsp:nvSpPr>
      <dsp:spPr>
        <a:xfrm>
          <a:off x="0" y="0"/>
          <a:ext cx="5797323" cy="5797323"/>
        </a:xfrm>
        <a:prstGeom prst="pie">
          <a:avLst>
            <a:gd name="adj1" fmla="val 5400000"/>
            <a:gd name="adj2" fmla="val 1620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30CBAF2-DCB3-43E8-A336-4E7BD564649A}">
      <dsp:nvSpPr>
        <dsp:cNvPr id="0" name=""/>
        <dsp:cNvSpPr/>
      </dsp:nvSpPr>
      <dsp:spPr>
        <a:xfrm>
          <a:off x="2898661" y="0"/>
          <a:ext cx="9033071" cy="5797323"/>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Número de módulos definidos en la organización curricular</a:t>
          </a:r>
        </a:p>
      </dsp:txBody>
      <dsp:txXfrm>
        <a:off x="2898661" y="0"/>
        <a:ext cx="9033071" cy="1231931"/>
      </dsp:txXfrm>
    </dsp:sp>
    <dsp:sp modelId="{FC832E4C-B860-4CFD-926E-A9082E3CCB30}">
      <dsp:nvSpPr>
        <dsp:cNvPr id="0" name=""/>
        <dsp:cNvSpPr/>
      </dsp:nvSpPr>
      <dsp:spPr>
        <a:xfrm>
          <a:off x="760898" y="1231931"/>
          <a:ext cx="4275526" cy="4275526"/>
        </a:xfrm>
        <a:prstGeom prst="pie">
          <a:avLst>
            <a:gd name="adj1" fmla="val 5400000"/>
            <a:gd name="adj2" fmla="val 1620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4DE9B9A-F5A2-41DA-92B4-06DE28E7ABDD}">
      <dsp:nvSpPr>
        <dsp:cNvPr id="0" name=""/>
        <dsp:cNvSpPr/>
      </dsp:nvSpPr>
      <dsp:spPr>
        <a:xfrm>
          <a:off x="2898661" y="1231931"/>
          <a:ext cx="9033071" cy="4275526"/>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Categoría  y nivel académico de docentes</a:t>
          </a:r>
        </a:p>
      </dsp:txBody>
      <dsp:txXfrm>
        <a:off x="2898661" y="1231931"/>
        <a:ext cx="9033071" cy="1231931"/>
      </dsp:txXfrm>
    </dsp:sp>
    <dsp:sp modelId="{D8A524D7-518D-48D2-89BA-3FAFF76F8674}">
      <dsp:nvSpPr>
        <dsp:cNvPr id="0" name=""/>
        <dsp:cNvSpPr/>
      </dsp:nvSpPr>
      <dsp:spPr>
        <a:xfrm>
          <a:off x="1521797" y="2463862"/>
          <a:ext cx="2753728" cy="2753728"/>
        </a:xfrm>
        <a:prstGeom prst="pie">
          <a:avLst>
            <a:gd name="adj1" fmla="val 5400000"/>
            <a:gd name="adj2" fmla="val 1620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AA3B3A7-3E5A-4691-8748-9A6FCFC98381}">
      <dsp:nvSpPr>
        <dsp:cNvPr id="0" name=""/>
        <dsp:cNvSpPr/>
      </dsp:nvSpPr>
      <dsp:spPr>
        <a:xfrm>
          <a:off x="2898661" y="2463862"/>
          <a:ext cx="9033071" cy="2753728"/>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Número de clases presenciales</a:t>
          </a:r>
        </a:p>
      </dsp:txBody>
      <dsp:txXfrm>
        <a:off x="2898661" y="2463862"/>
        <a:ext cx="9033071" cy="1231931"/>
      </dsp:txXfrm>
    </dsp:sp>
    <dsp:sp modelId="{A559D212-AD85-4E22-AB19-EE141BD3FA33}">
      <dsp:nvSpPr>
        <dsp:cNvPr id="0" name=""/>
        <dsp:cNvSpPr/>
      </dsp:nvSpPr>
      <dsp:spPr>
        <a:xfrm>
          <a:off x="2282696" y="3695794"/>
          <a:ext cx="1231931" cy="1231931"/>
        </a:xfrm>
        <a:prstGeom prst="pie">
          <a:avLst>
            <a:gd name="adj1" fmla="val 5400000"/>
            <a:gd name="adj2" fmla="val 1620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B019A99-89B5-4D5D-AF67-57D215ECBB0A}">
      <dsp:nvSpPr>
        <dsp:cNvPr id="0" name=""/>
        <dsp:cNvSpPr/>
      </dsp:nvSpPr>
      <dsp:spPr>
        <a:xfrm>
          <a:off x="2898661" y="3695794"/>
          <a:ext cx="9033071" cy="1231931"/>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t>Actividades de Docencia (2,5): Art. 12 Reglamento de Carrera y Escalafón del Profesor e Investigador del Sistema de Educación Superior </a:t>
          </a:r>
        </a:p>
      </dsp:txBody>
      <dsp:txXfrm>
        <a:off x="2898661" y="3695794"/>
        <a:ext cx="9033071" cy="12319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D629A-95E1-4C75-970D-BA19D6094B5F}">
      <dsp:nvSpPr>
        <dsp:cNvPr id="0" name=""/>
        <dsp:cNvSpPr/>
      </dsp:nvSpPr>
      <dsp:spPr>
        <a:xfrm>
          <a:off x="3451" y="238514"/>
          <a:ext cx="4205099" cy="1682039"/>
        </a:xfrm>
        <a:prstGeom prst="chevr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a:t>Número de estudiantes matriculados</a:t>
          </a:r>
        </a:p>
      </dsp:txBody>
      <dsp:txXfrm>
        <a:off x="844471" y="238514"/>
        <a:ext cx="2523060" cy="1682039"/>
      </dsp:txXfrm>
    </dsp:sp>
    <dsp:sp modelId="{BEB18986-1F55-4660-8B80-F0DC20A69C7B}">
      <dsp:nvSpPr>
        <dsp:cNvPr id="0" name=""/>
        <dsp:cNvSpPr/>
      </dsp:nvSpPr>
      <dsp:spPr>
        <a:xfrm>
          <a:off x="3788041" y="238514"/>
          <a:ext cx="4205099" cy="1682039"/>
        </a:xfrm>
        <a:prstGeom prst="chevr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a:t>1era cohorte</a:t>
          </a:r>
        </a:p>
      </dsp:txBody>
      <dsp:txXfrm>
        <a:off x="4629061" y="238514"/>
        <a:ext cx="2523060" cy="1682039"/>
      </dsp:txXfrm>
    </dsp:sp>
    <dsp:sp modelId="{7A6BB3FE-998C-49E2-9CB5-D0012552B96F}">
      <dsp:nvSpPr>
        <dsp:cNvPr id="0" name=""/>
        <dsp:cNvSpPr/>
      </dsp:nvSpPr>
      <dsp:spPr>
        <a:xfrm>
          <a:off x="7572631" y="238514"/>
          <a:ext cx="4205099" cy="1682039"/>
        </a:xfrm>
        <a:prstGeom prst="chevr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kern="1200" dirty="0"/>
            <a:t>Asegurar que la apertura de la Maestría no genere pérdidas </a:t>
          </a:r>
          <a:r>
            <a:rPr lang="es-EC" sz="2000" kern="1200"/>
            <a:t>ni ganancias</a:t>
          </a:r>
          <a:endParaRPr lang="es-EC" sz="2000" kern="1200" dirty="0"/>
        </a:p>
      </dsp:txBody>
      <dsp:txXfrm>
        <a:off x="8413651" y="238514"/>
        <a:ext cx="2523060" cy="16820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8F696-DEAB-476B-BB85-A4D392E9DC8C}">
      <dsp:nvSpPr>
        <dsp:cNvPr id="0" name=""/>
        <dsp:cNvSpPr/>
      </dsp:nvSpPr>
      <dsp:spPr>
        <a:xfrm>
          <a:off x="11177" y="2168683"/>
          <a:ext cx="2248570" cy="2118782"/>
        </a:xfrm>
        <a:prstGeom prst="roundRect">
          <a:avLst>
            <a:gd name="adj" fmla="val 10000"/>
          </a:avLst>
        </a:prstGeom>
        <a:solidFill>
          <a:schemeClr val="accent2">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Metodología</a:t>
          </a:r>
        </a:p>
      </dsp:txBody>
      <dsp:txXfrm>
        <a:off x="73234" y="2230740"/>
        <a:ext cx="2124456" cy="1994668"/>
      </dsp:txXfrm>
    </dsp:sp>
    <dsp:sp modelId="{D9B2581C-9D25-4626-88D4-A28EC2035088}">
      <dsp:nvSpPr>
        <dsp:cNvPr id="0" name=""/>
        <dsp:cNvSpPr/>
      </dsp:nvSpPr>
      <dsp:spPr>
        <a:xfrm rot="18149592">
          <a:off x="1872316" y="2504594"/>
          <a:ext cx="1674290" cy="34770"/>
        </a:xfrm>
        <a:custGeom>
          <a:avLst/>
          <a:gdLst/>
          <a:ahLst/>
          <a:cxnLst/>
          <a:rect l="0" t="0" r="0" b="0"/>
          <a:pathLst>
            <a:path>
              <a:moveTo>
                <a:pt x="0" y="17385"/>
              </a:moveTo>
              <a:lnTo>
                <a:pt x="1674290" y="17385"/>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2667604" y="2480122"/>
        <a:ext cx="83714" cy="83714"/>
      </dsp:txXfrm>
    </dsp:sp>
    <dsp:sp modelId="{AF9714BF-C4DB-48F2-85A2-5E7024BB5343}">
      <dsp:nvSpPr>
        <dsp:cNvPr id="0" name=""/>
        <dsp:cNvSpPr/>
      </dsp:nvSpPr>
      <dsp:spPr>
        <a:xfrm>
          <a:off x="3159175" y="1264226"/>
          <a:ext cx="2248570" cy="1103317"/>
        </a:xfrm>
        <a:prstGeom prst="roundRect">
          <a:avLst>
            <a:gd name="adj" fmla="val 10000"/>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Método cuantitativo</a:t>
          </a:r>
          <a:endParaRPr lang="es-EC" sz="2000" kern="1200" dirty="0">
            <a:solidFill>
              <a:schemeClr val="tx1"/>
            </a:solidFill>
          </a:endParaRPr>
        </a:p>
      </dsp:txBody>
      <dsp:txXfrm>
        <a:off x="3191490" y="1296541"/>
        <a:ext cx="2183940" cy="1038687"/>
      </dsp:txXfrm>
    </dsp:sp>
    <dsp:sp modelId="{62108DD2-B745-4CC8-9C7F-6AD15666E7EF}">
      <dsp:nvSpPr>
        <dsp:cNvPr id="0" name=""/>
        <dsp:cNvSpPr/>
      </dsp:nvSpPr>
      <dsp:spPr>
        <a:xfrm rot="19484166">
          <a:off x="5306678" y="1480509"/>
          <a:ext cx="1101563" cy="34770"/>
        </a:xfrm>
        <a:custGeom>
          <a:avLst/>
          <a:gdLst/>
          <a:ahLst/>
          <a:cxnLst/>
          <a:rect l="0" t="0" r="0" b="0"/>
          <a:pathLst>
            <a:path>
              <a:moveTo>
                <a:pt x="0" y="17385"/>
              </a:moveTo>
              <a:lnTo>
                <a:pt x="1101563" y="17385"/>
              </a:lnTo>
            </a:path>
          </a:pathLst>
        </a:custGeom>
        <a:noFill/>
        <a:ln w="1587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5829921" y="1470356"/>
        <a:ext cx="55078" cy="55078"/>
      </dsp:txXfrm>
    </dsp:sp>
    <dsp:sp modelId="{94D79F8D-32B5-4987-AF7C-A41600767723}">
      <dsp:nvSpPr>
        <dsp:cNvPr id="0" name=""/>
        <dsp:cNvSpPr/>
      </dsp:nvSpPr>
      <dsp:spPr>
        <a:xfrm>
          <a:off x="6307174" y="628246"/>
          <a:ext cx="2248570" cy="1103317"/>
        </a:xfrm>
        <a:prstGeom prst="roundRect">
          <a:avLst>
            <a:gd name="adj" fmla="val 10000"/>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Estudio estadístico</a:t>
          </a:r>
          <a:endParaRPr lang="es-EC" sz="2000" kern="1200" dirty="0">
            <a:solidFill>
              <a:schemeClr val="tx1"/>
            </a:solidFill>
          </a:endParaRPr>
        </a:p>
      </dsp:txBody>
      <dsp:txXfrm>
        <a:off x="6339489" y="660561"/>
        <a:ext cx="2183940" cy="1038687"/>
      </dsp:txXfrm>
    </dsp:sp>
    <dsp:sp modelId="{A47CB7C3-CFD0-431C-B5E0-6AB74D70BE39}">
      <dsp:nvSpPr>
        <dsp:cNvPr id="0" name=""/>
        <dsp:cNvSpPr/>
      </dsp:nvSpPr>
      <dsp:spPr>
        <a:xfrm rot="2115834">
          <a:off x="5306678" y="2116489"/>
          <a:ext cx="1101563" cy="34770"/>
        </a:xfrm>
        <a:custGeom>
          <a:avLst/>
          <a:gdLst/>
          <a:ahLst/>
          <a:cxnLst/>
          <a:rect l="0" t="0" r="0" b="0"/>
          <a:pathLst>
            <a:path>
              <a:moveTo>
                <a:pt x="0" y="17385"/>
              </a:moveTo>
              <a:lnTo>
                <a:pt x="1101563" y="17385"/>
              </a:lnTo>
            </a:path>
          </a:pathLst>
        </a:custGeom>
        <a:noFill/>
        <a:ln w="1587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5829921" y="2106336"/>
        <a:ext cx="55078" cy="55078"/>
      </dsp:txXfrm>
    </dsp:sp>
    <dsp:sp modelId="{5301DA28-54A1-4DA3-913E-89AE1985610B}">
      <dsp:nvSpPr>
        <dsp:cNvPr id="0" name=""/>
        <dsp:cNvSpPr/>
      </dsp:nvSpPr>
      <dsp:spPr>
        <a:xfrm>
          <a:off x="6307174" y="1900206"/>
          <a:ext cx="2248570" cy="1103317"/>
        </a:xfrm>
        <a:prstGeom prst="roundRect">
          <a:avLst>
            <a:gd name="adj" fmla="val 10000"/>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Estudio demográfico</a:t>
          </a:r>
          <a:endParaRPr lang="es-EC" sz="2000" kern="1200" dirty="0">
            <a:solidFill>
              <a:schemeClr val="tx1"/>
            </a:solidFill>
          </a:endParaRPr>
        </a:p>
      </dsp:txBody>
      <dsp:txXfrm>
        <a:off x="6339489" y="1932521"/>
        <a:ext cx="2183940" cy="1038687"/>
      </dsp:txXfrm>
    </dsp:sp>
    <dsp:sp modelId="{7C5407A4-902E-431C-B4C3-467B1DB23C63}">
      <dsp:nvSpPr>
        <dsp:cNvPr id="0" name=""/>
        <dsp:cNvSpPr/>
      </dsp:nvSpPr>
      <dsp:spPr>
        <a:xfrm rot="2801137">
          <a:off x="2053902" y="3687674"/>
          <a:ext cx="1311117" cy="34770"/>
        </a:xfrm>
        <a:custGeom>
          <a:avLst/>
          <a:gdLst/>
          <a:ahLst/>
          <a:cxnLst/>
          <a:rect l="0" t="0" r="0" b="0"/>
          <a:pathLst>
            <a:path>
              <a:moveTo>
                <a:pt x="0" y="17385"/>
              </a:moveTo>
              <a:lnTo>
                <a:pt x="1311117" y="17385"/>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2676683" y="3672281"/>
        <a:ext cx="65555" cy="65555"/>
      </dsp:txXfrm>
    </dsp:sp>
    <dsp:sp modelId="{DB6F0EA0-0104-4083-BAC3-A9C4340722A6}">
      <dsp:nvSpPr>
        <dsp:cNvPr id="0" name=""/>
        <dsp:cNvSpPr/>
      </dsp:nvSpPr>
      <dsp:spPr>
        <a:xfrm>
          <a:off x="3159175" y="3172166"/>
          <a:ext cx="2248570" cy="2019755"/>
        </a:xfrm>
        <a:prstGeom prst="roundRect">
          <a:avLst>
            <a:gd name="adj" fmla="val 10000"/>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22325">
            <a:lnSpc>
              <a:spcPct val="90000"/>
            </a:lnSpc>
            <a:spcBef>
              <a:spcPct val="0"/>
            </a:spcBef>
            <a:spcAft>
              <a:spcPct val="35000"/>
            </a:spcAft>
          </a:pPr>
          <a:r>
            <a:rPr lang="es-ES" sz="1850" kern="1200" dirty="0">
              <a:solidFill>
                <a:schemeClr val="tx1"/>
              </a:solidFill>
            </a:rPr>
            <a:t>Sistema Integrado de Conocimiento y Estadística Social</a:t>
          </a:r>
          <a:endParaRPr lang="es-EC" sz="1850" kern="1200" dirty="0">
            <a:solidFill>
              <a:schemeClr val="tx1"/>
            </a:solidFill>
          </a:endParaRPr>
        </a:p>
      </dsp:txBody>
      <dsp:txXfrm>
        <a:off x="3218332" y="3231323"/>
        <a:ext cx="2130256" cy="1901441"/>
      </dsp:txXfrm>
    </dsp:sp>
    <dsp:sp modelId="{7E6B3DFF-0CAC-4A0C-BB97-2291B90D38A0}">
      <dsp:nvSpPr>
        <dsp:cNvPr id="0" name=""/>
        <dsp:cNvSpPr/>
      </dsp:nvSpPr>
      <dsp:spPr>
        <a:xfrm>
          <a:off x="5407746" y="4164659"/>
          <a:ext cx="899428" cy="34770"/>
        </a:xfrm>
        <a:custGeom>
          <a:avLst/>
          <a:gdLst/>
          <a:ahLst/>
          <a:cxnLst/>
          <a:rect l="0" t="0" r="0" b="0"/>
          <a:pathLst>
            <a:path>
              <a:moveTo>
                <a:pt x="0" y="17385"/>
              </a:moveTo>
              <a:lnTo>
                <a:pt x="899428" y="17385"/>
              </a:lnTo>
            </a:path>
          </a:pathLst>
        </a:custGeom>
        <a:noFill/>
        <a:ln w="15875" cap="rnd"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5834974" y="4159558"/>
        <a:ext cx="44971" cy="44971"/>
      </dsp:txXfrm>
    </dsp:sp>
    <dsp:sp modelId="{92A92754-C70F-4C4A-AAD1-32694A1AA30D}">
      <dsp:nvSpPr>
        <dsp:cNvPr id="0" name=""/>
        <dsp:cNvSpPr/>
      </dsp:nvSpPr>
      <dsp:spPr>
        <a:xfrm>
          <a:off x="6307174" y="3172166"/>
          <a:ext cx="2248570" cy="2019755"/>
        </a:xfrm>
        <a:prstGeom prst="roundRect">
          <a:avLst>
            <a:gd name="adj" fmla="val 10000"/>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Población total</a:t>
          </a:r>
          <a:endParaRPr lang="es-EC" sz="2000" kern="1200" dirty="0">
            <a:solidFill>
              <a:schemeClr val="tx1"/>
            </a:solidFill>
          </a:endParaRPr>
        </a:p>
      </dsp:txBody>
      <dsp:txXfrm>
        <a:off x="6366331" y="3231323"/>
        <a:ext cx="2130256" cy="1901441"/>
      </dsp:txXfrm>
    </dsp:sp>
    <dsp:sp modelId="{23333D25-7138-4B11-B10A-A9136AB7B1E9}">
      <dsp:nvSpPr>
        <dsp:cNvPr id="0" name=""/>
        <dsp:cNvSpPr/>
      </dsp:nvSpPr>
      <dsp:spPr>
        <a:xfrm>
          <a:off x="8555745" y="4164659"/>
          <a:ext cx="899428" cy="34770"/>
        </a:xfrm>
        <a:custGeom>
          <a:avLst/>
          <a:gdLst/>
          <a:ahLst/>
          <a:cxnLst/>
          <a:rect l="0" t="0" r="0" b="0"/>
          <a:pathLst>
            <a:path>
              <a:moveTo>
                <a:pt x="0" y="17385"/>
              </a:moveTo>
              <a:lnTo>
                <a:pt x="899428" y="17385"/>
              </a:lnTo>
            </a:path>
          </a:pathLst>
        </a:custGeom>
        <a:noFill/>
        <a:ln w="15875" cap="rnd"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8982973" y="4159558"/>
        <a:ext cx="44971" cy="44971"/>
      </dsp:txXfrm>
    </dsp:sp>
    <dsp:sp modelId="{68799901-1AE7-4C40-9132-25B796BAAF76}">
      <dsp:nvSpPr>
        <dsp:cNvPr id="0" name=""/>
        <dsp:cNvSpPr/>
      </dsp:nvSpPr>
      <dsp:spPr>
        <a:xfrm>
          <a:off x="9455173" y="3172166"/>
          <a:ext cx="2248570" cy="2019755"/>
        </a:xfrm>
        <a:prstGeom prst="roundRect">
          <a:avLst>
            <a:gd name="adj" fmla="val 10000"/>
          </a:avLst>
        </a:prstGeom>
        <a:solidFill>
          <a:schemeClr val="accent2">
            <a:alpha val="3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Total de habitantes que cuenten con estudios de tercer nivel</a:t>
          </a:r>
          <a:endParaRPr lang="es-EC" sz="2000" kern="1200" dirty="0">
            <a:solidFill>
              <a:schemeClr val="tx1"/>
            </a:solidFill>
          </a:endParaRPr>
        </a:p>
      </dsp:txBody>
      <dsp:txXfrm>
        <a:off x="9514330" y="3231323"/>
        <a:ext cx="2130256" cy="19014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42DA6-D4D1-4F4E-8C5E-5FF1C31CE813}">
      <dsp:nvSpPr>
        <dsp:cNvPr id="0" name=""/>
        <dsp:cNvSpPr/>
      </dsp:nvSpPr>
      <dsp:spPr>
        <a:xfrm>
          <a:off x="411109" y="2478429"/>
          <a:ext cx="2871731" cy="1435865"/>
        </a:xfrm>
        <a:prstGeom prst="roundRect">
          <a:avLst>
            <a:gd name="adj" fmla="val 10000"/>
          </a:avLst>
        </a:prstGeom>
        <a:solidFill>
          <a:schemeClr val="accent3">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b="1" kern="1200" dirty="0">
              <a:solidFill>
                <a:schemeClr val="tx1"/>
              </a:solidFill>
            </a:rPr>
            <a:t>Resultados</a:t>
          </a:r>
        </a:p>
      </dsp:txBody>
      <dsp:txXfrm>
        <a:off x="453164" y="2520484"/>
        <a:ext cx="2787621" cy="1351755"/>
      </dsp:txXfrm>
    </dsp:sp>
    <dsp:sp modelId="{393A3595-B8A2-4896-9409-856484B91F9F}">
      <dsp:nvSpPr>
        <dsp:cNvPr id="0" name=""/>
        <dsp:cNvSpPr/>
      </dsp:nvSpPr>
      <dsp:spPr>
        <a:xfrm rot="17692822">
          <a:off x="2492053" y="1937713"/>
          <a:ext cx="2730269" cy="40429"/>
        </a:xfrm>
        <a:custGeom>
          <a:avLst/>
          <a:gdLst/>
          <a:ahLst/>
          <a:cxnLst/>
          <a:rect l="0" t="0" r="0" b="0"/>
          <a:pathLst>
            <a:path>
              <a:moveTo>
                <a:pt x="0" y="20214"/>
              </a:moveTo>
              <a:lnTo>
                <a:pt x="2730269" y="2021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3788931" y="1889671"/>
        <a:ext cx="136513" cy="136513"/>
      </dsp:txXfrm>
    </dsp:sp>
    <dsp:sp modelId="{21811DE7-8EFD-4D7C-A447-036F5C88FB75}">
      <dsp:nvSpPr>
        <dsp:cNvPr id="0" name=""/>
        <dsp:cNvSpPr/>
      </dsp:nvSpPr>
      <dsp:spPr>
        <a:xfrm>
          <a:off x="4431534" y="1560"/>
          <a:ext cx="2871731" cy="1435865"/>
        </a:xfrm>
        <a:prstGeom prst="roundRect">
          <a:avLst>
            <a:gd name="adj" fmla="val 10000"/>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Estudios Superiores</a:t>
          </a:r>
        </a:p>
      </dsp:txBody>
      <dsp:txXfrm>
        <a:off x="4473589" y="43615"/>
        <a:ext cx="2787621" cy="1351755"/>
      </dsp:txXfrm>
    </dsp:sp>
    <dsp:sp modelId="{17CCB4A9-3A23-4C84-9175-BFE2BF40132B}">
      <dsp:nvSpPr>
        <dsp:cNvPr id="0" name=""/>
        <dsp:cNvSpPr/>
      </dsp:nvSpPr>
      <dsp:spPr>
        <a:xfrm>
          <a:off x="7303266" y="699278"/>
          <a:ext cx="1148692" cy="40429"/>
        </a:xfrm>
        <a:custGeom>
          <a:avLst/>
          <a:gdLst/>
          <a:ahLst/>
          <a:cxnLst/>
          <a:rect l="0" t="0" r="0" b="0"/>
          <a:pathLst>
            <a:path>
              <a:moveTo>
                <a:pt x="0" y="20214"/>
              </a:moveTo>
              <a:lnTo>
                <a:pt x="1148692" y="2021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7848895" y="690776"/>
        <a:ext cx="57434" cy="57434"/>
      </dsp:txXfrm>
    </dsp:sp>
    <dsp:sp modelId="{3FCA69BB-DFE1-482A-9768-86CF9AB5312A}">
      <dsp:nvSpPr>
        <dsp:cNvPr id="0" name=""/>
        <dsp:cNvSpPr/>
      </dsp:nvSpPr>
      <dsp:spPr>
        <a:xfrm>
          <a:off x="8451959" y="1560"/>
          <a:ext cx="2871731" cy="1435865"/>
        </a:xfrm>
        <a:prstGeom prst="roundRect">
          <a:avLst>
            <a:gd name="adj" fmla="val 10000"/>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165.771</a:t>
          </a:r>
        </a:p>
      </dsp:txBody>
      <dsp:txXfrm>
        <a:off x="8494014" y="43615"/>
        <a:ext cx="2787621" cy="1351755"/>
      </dsp:txXfrm>
    </dsp:sp>
    <dsp:sp modelId="{3F602AC9-8C1C-45FA-B95D-A5FCED934095}">
      <dsp:nvSpPr>
        <dsp:cNvPr id="0" name=""/>
        <dsp:cNvSpPr/>
      </dsp:nvSpPr>
      <dsp:spPr>
        <a:xfrm rot="19457599">
          <a:off x="3149878" y="2763336"/>
          <a:ext cx="1414619" cy="40429"/>
        </a:xfrm>
        <a:custGeom>
          <a:avLst/>
          <a:gdLst/>
          <a:ahLst/>
          <a:cxnLst/>
          <a:rect l="0" t="0" r="0" b="0"/>
          <a:pathLst>
            <a:path>
              <a:moveTo>
                <a:pt x="0" y="20214"/>
              </a:moveTo>
              <a:lnTo>
                <a:pt x="1414619" y="2021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3821822" y="2748185"/>
        <a:ext cx="70730" cy="70730"/>
      </dsp:txXfrm>
    </dsp:sp>
    <dsp:sp modelId="{7E0EE3D1-FB5E-4B36-91F7-A8567A05437E}">
      <dsp:nvSpPr>
        <dsp:cNvPr id="0" name=""/>
        <dsp:cNvSpPr/>
      </dsp:nvSpPr>
      <dsp:spPr>
        <a:xfrm>
          <a:off x="4431534" y="1652806"/>
          <a:ext cx="2871731" cy="1435865"/>
        </a:xfrm>
        <a:prstGeom prst="roundRect">
          <a:avLst>
            <a:gd name="adj" fmla="val 10000"/>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Estudios de cuarto nivel</a:t>
          </a:r>
        </a:p>
      </dsp:txBody>
      <dsp:txXfrm>
        <a:off x="4473589" y="1694861"/>
        <a:ext cx="2787621" cy="1351755"/>
      </dsp:txXfrm>
    </dsp:sp>
    <dsp:sp modelId="{3BB29F69-3AEA-44C8-A508-10190E4ADCA7}">
      <dsp:nvSpPr>
        <dsp:cNvPr id="0" name=""/>
        <dsp:cNvSpPr/>
      </dsp:nvSpPr>
      <dsp:spPr>
        <a:xfrm>
          <a:off x="7303266" y="2350524"/>
          <a:ext cx="1148692" cy="40429"/>
        </a:xfrm>
        <a:custGeom>
          <a:avLst/>
          <a:gdLst/>
          <a:ahLst/>
          <a:cxnLst/>
          <a:rect l="0" t="0" r="0" b="0"/>
          <a:pathLst>
            <a:path>
              <a:moveTo>
                <a:pt x="0" y="20214"/>
              </a:moveTo>
              <a:lnTo>
                <a:pt x="1148692" y="2021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7848895" y="2342022"/>
        <a:ext cx="57434" cy="57434"/>
      </dsp:txXfrm>
    </dsp:sp>
    <dsp:sp modelId="{0252CD77-3CEF-42FF-A5A1-51F6E31DDF31}">
      <dsp:nvSpPr>
        <dsp:cNvPr id="0" name=""/>
        <dsp:cNvSpPr/>
      </dsp:nvSpPr>
      <dsp:spPr>
        <a:xfrm>
          <a:off x="8451959" y="1652806"/>
          <a:ext cx="2871731" cy="1435865"/>
        </a:xfrm>
        <a:prstGeom prst="roundRect">
          <a:avLst>
            <a:gd name="adj" fmla="val 10000"/>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13.197</a:t>
          </a:r>
        </a:p>
      </dsp:txBody>
      <dsp:txXfrm>
        <a:off x="8494014" y="1694861"/>
        <a:ext cx="2787621" cy="1351755"/>
      </dsp:txXfrm>
    </dsp:sp>
    <dsp:sp modelId="{392EC2BE-6E91-471A-910A-F7239A468921}">
      <dsp:nvSpPr>
        <dsp:cNvPr id="0" name=""/>
        <dsp:cNvSpPr/>
      </dsp:nvSpPr>
      <dsp:spPr>
        <a:xfrm rot="2142401">
          <a:off x="3149878" y="3588959"/>
          <a:ext cx="1414619" cy="40429"/>
        </a:xfrm>
        <a:custGeom>
          <a:avLst/>
          <a:gdLst/>
          <a:ahLst/>
          <a:cxnLst/>
          <a:rect l="0" t="0" r="0" b="0"/>
          <a:pathLst>
            <a:path>
              <a:moveTo>
                <a:pt x="0" y="20214"/>
              </a:moveTo>
              <a:lnTo>
                <a:pt x="1414619" y="2021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3821822" y="3573808"/>
        <a:ext cx="70730" cy="70730"/>
      </dsp:txXfrm>
    </dsp:sp>
    <dsp:sp modelId="{EC71F1CA-7CF5-451F-9D02-A5C483D87587}">
      <dsp:nvSpPr>
        <dsp:cNvPr id="0" name=""/>
        <dsp:cNvSpPr/>
      </dsp:nvSpPr>
      <dsp:spPr>
        <a:xfrm>
          <a:off x="4431534" y="3304052"/>
          <a:ext cx="2871731" cy="1435865"/>
        </a:xfrm>
        <a:prstGeom prst="roundRect">
          <a:avLst>
            <a:gd name="adj" fmla="val 10000"/>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Área administrativa</a:t>
          </a:r>
        </a:p>
      </dsp:txBody>
      <dsp:txXfrm>
        <a:off x="4473589" y="3346107"/>
        <a:ext cx="2787621" cy="1351755"/>
      </dsp:txXfrm>
    </dsp:sp>
    <dsp:sp modelId="{BFB1B564-9C25-4F4C-B907-229CB1C984DB}">
      <dsp:nvSpPr>
        <dsp:cNvPr id="0" name=""/>
        <dsp:cNvSpPr/>
      </dsp:nvSpPr>
      <dsp:spPr>
        <a:xfrm>
          <a:off x="7303266" y="4001770"/>
          <a:ext cx="1148692" cy="40429"/>
        </a:xfrm>
        <a:custGeom>
          <a:avLst/>
          <a:gdLst/>
          <a:ahLst/>
          <a:cxnLst/>
          <a:rect l="0" t="0" r="0" b="0"/>
          <a:pathLst>
            <a:path>
              <a:moveTo>
                <a:pt x="0" y="20214"/>
              </a:moveTo>
              <a:lnTo>
                <a:pt x="1148692" y="2021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7848895" y="3993268"/>
        <a:ext cx="57434" cy="57434"/>
      </dsp:txXfrm>
    </dsp:sp>
    <dsp:sp modelId="{AD890F70-10E6-4579-B04A-EB96D4809247}">
      <dsp:nvSpPr>
        <dsp:cNvPr id="0" name=""/>
        <dsp:cNvSpPr/>
      </dsp:nvSpPr>
      <dsp:spPr>
        <a:xfrm>
          <a:off x="8451959" y="3304052"/>
          <a:ext cx="2871731" cy="1435865"/>
        </a:xfrm>
        <a:prstGeom prst="roundRect">
          <a:avLst>
            <a:gd name="adj" fmla="val 10000"/>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53.401</a:t>
          </a:r>
        </a:p>
      </dsp:txBody>
      <dsp:txXfrm>
        <a:off x="8494014" y="3346107"/>
        <a:ext cx="2787621" cy="1351755"/>
      </dsp:txXfrm>
    </dsp:sp>
    <dsp:sp modelId="{7005BCCD-EC26-4F2D-891A-34FB47E13952}">
      <dsp:nvSpPr>
        <dsp:cNvPr id="0" name=""/>
        <dsp:cNvSpPr/>
      </dsp:nvSpPr>
      <dsp:spPr>
        <a:xfrm rot="3844840">
          <a:off x="2538736" y="4365102"/>
          <a:ext cx="2643853" cy="40429"/>
        </a:xfrm>
        <a:custGeom>
          <a:avLst/>
          <a:gdLst/>
          <a:ahLst/>
          <a:cxnLst/>
          <a:rect l="0" t="0" r="0" b="0"/>
          <a:pathLst>
            <a:path>
              <a:moveTo>
                <a:pt x="0" y="20214"/>
              </a:moveTo>
              <a:lnTo>
                <a:pt x="2643853" y="2021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3794566" y="4319220"/>
        <a:ext cx="132192" cy="132192"/>
      </dsp:txXfrm>
    </dsp:sp>
    <dsp:sp modelId="{D6B98BB1-DD28-43F1-B35B-A7E12D859FC3}">
      <dsp:nvSpPr>
        <dsp:cNvPr id="0" name=""/>
        <dsp:cNvSpPr/>
      </dsp:nvSpPr>
      <dsp:spPr>
        <a:xfrm>
          <a:off x="4438484" y="4856338"/>
          <a:ext cx="2871731" cy="1435865"/>
        </a:xfrm>
        <a:prstGeom prst="roundRect">
          <a:avLst>
            <a:gd name="adj" fmla="val 10000"/>
          </a:avLst>
        </a:prstGeom>
        <a:solidFill>
          <a:schemeClr val="accent3">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000" kern="1200" dirty="0">
              <a:solidFill>
                <a:schemeClr val="tx1"/>
              </a:solidFill>
              <a:latin typeface="Century Gothic" panose="020B0502020202020204"/>
              <a:ea typeface="+mn-ea"/>
              <a:cs typeface="+mn-cs"/>
            </a:rPr>
            <a:t>Área Administración, Contabilidad, Finanzas y Auditoría y carreras afines</a:t>
          </a:r>
          <a:endParaRPr lang="es-EC" sz="2000" kern="1200" dirty="0">
            <a:solidFill>
              <a:schemeClr val="tx1"/>
            </a:solidFill>
            <a:latin typeface="Century Gothic" panose="020B0502020202020204"/>
            <a:ea typeface="+mn-ea"/>
            <a:cs typeface="+mn-cs"/>
          </a:endParaRPr>
        </a:p>
      </dsp:txBody>
      <dsp:txXfrm>
        <a:off x="4480539" y="4898393"/>
        <a:ext cx="2787621" cy="1351755"/>
      </dsp:txXfrm>
    </dsp:sp>
    <dsp:sp modelId="{016A52DA-A492-4078-8709-C9C282875858}">
      <dsp:nvSpPr>
        <dsp:cNvPr id="0" name=""/>
        <dsp:cNvSpPr/>
      </dsp:nvSpPr>
      <dsp:spPr>
        <a:xfrm rot="25594">
          <a:off x="7310200" y="5558306"/>
          <a:ext cx="1141774" cy="40429"/>
        </a:xfrm>
        <a:custGeom>
          <a:avLst/>
          <a:gdLst/>
          <a:ahLst/>
          <a:cxnLst/>
          <a:rect l="0" t="0" r="0" b="0"/>
          <a:pathLst>
            <a:path>
              <a:moveTo>
                <a:pt x="0" y="20214"/>
              </a:moveTo>
              <a:lnTo>
                <a:pt x="1141774" y="20214"/>
              </a:lnTo>
            </a:path>
          </a:pathLst>
        </a:custGeom>
        <a:noFill/>
        <a:ln w="15875" cap="rnd"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endParaRPr>
        </a:p>
      </dsp:txBody>
      <dsp:txXfrm>
        <a:off x="7310200" y="5558306"/>
        <a:ext cx="1141774" cy="40429"/>
      </dsp:txXfrm>
    </dsp:sp>
    <dsp:sp modelId="{1CC17E52-9472-4555-B09E-A84B392DA39D}">
      <dsp:nvSpPr>
        <dsp:cNvPr id="0" name=""/>
        <dsp:cNvSpPr/>
      </dsp:nvSpPr>
      <dsp:spPr>
        <a:xfrm>
          <a:off x="8451959" y="4864838"/>
          <a:ext cx="2871731" cy="1435865"/>
        </a:xfrm>
        <a:prstGeom prst="roundRect">
          <a:avLst>
            <a:gd name="adj" fmla="val 10000"/>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4.486</a:t>
          </a:r>
        </a:p>
      </dsp:txBody>
      <dsp:txXfrm>
        <a:off x="8494014" y="4906893"/>
        <a:ext cx="2787621" cy="135175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FD8D-8F16-46E1-80A9-0D95E33D052A}">
      <dsp:nvSpPr>
        <dsp:cNvPr id="0" name=""/>
        <dsp:cNvSpPr/>
      </dsp:nvSpPr>
      <dsp:spPr>
        <a:xfrm rot="5400000">
          <a:off x="832903" y="1767511"/>
          <a:ext cx="1563211" cy="1779661"/>
        </a:xfrm>
        <a:prstGeom prst="bentUpArrow">
          <a:avLst>
            <a:gd name="adj1" fmla="val 32840"/>
            <a:gd name="adj2" fmla="val 25000"/>
            <a:gd name="adj3" fmla="val 35780"/>
          </a:avLst>
        </a:prstGeom>
        <a:solidFill>
          <a:schemeClr val="accent2">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74022-5D0E-4E2A-9D2C-3C3FC25DF92C}">
      <dsp:nvSpPr>
        <dsp:cNvPr id="0" name=""/>
        <dsp:cNvSpPr/>
      </dsp:nvSpPr>
      <dsp:spPr>
        <a:xfrm>
          <a:off x="418747" y="34660"/>
          <a:ext cx="2631528" cy="1841984"/>
        </a:xfrm>
        <a:prstGeom prst="roundRect">
          <a:avLst>
            <a:gd name="adj" fmla="val 16670"/>
          </a:avLst>
        </a:prstGeom>
        <a:solidFill>
          <a:schemeClr val="accent2">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Zona 9 y Zona 2 (en lo que corresponde a la provincia de Pichincha)</a:t>
          </a:r>
        </a:p>
      </dsp:txBody>
      <dsp:txXfrm>
        <a:off x="508681" y="124594"/>
        <a:ext cx="2451660" cy="1662116"/>
      </dsp:txXfrm>
    </dsp:sp>
    <dsp:sp modelId="{80100A69-4369-42AD-8695-D27E53095CF8}">
      <dsp:nvSpPr>
        <dsp:cNvPr id="0" name=""/>
        <dsp:cNvSpPr/>
      </dsp:nvSpPr>
      <dsp:spPr>
        <a:xfrm>
          <a:off x="3050275" y="210335"/>
          <a:ext cx="1913922" cy="148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rPr>
            <a:t>Campos de acción</a:t>
          </a:r>
        </a:p>
      </dsp:txBody>
      <dsp:txXfrm>
        <a:off x="3050275" y="210335"/>
        <a:ext cx="1913922" cy="1488772"/>
      </dsp:txXfrm>
    </dsp:sp>
    <dsp:sp modelId="{409E6821-736B-4493-9F85-A1633CD08686}">
      <dsp:nvSpPr>
        <dsp:cNvPr id="0" name=""/>
        <dsp:cNvSpPr/>
      </dsp:nvSpPr>
      <dsp:spPr>
        <a:xfrm rot="5400000">
          <a:off x="3014720" y="3836667"/>
          <a:ext cx="1563211" cy="1779661"/>
        </a:xfrm>
        <a:prstGeom prst="bentUpArrow">
          <a:avLst>
            <a:gd name="adj1" fmla="val 32840"/>
            <a:gd name="adj2" fmla="val 25000"/>
            <a:gd name="adj3" fmla="val 35780"/>
          </a:avLst>
        </a:prstGeom>
        <a:solidFill>
          <a:schemeClr val="accent2">
            <a:tint val="50000"/>
            <a:hueOff val="94633"/>
            <a:satOff val="-2670"/>
            <a:lumOff val="96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B426F-2E59-4D07-B86D-189C247DB97A}">
      <dsp:nvSpPr>
        <dsp:cNvPr id="0" name=""/>
        <dsp:cNvSpPr/>
      </dsp:nvSpPr>
      <dsp:spPr>
        <a:xfrm>
          <a:off x="2600564" y="2103816"/>
          <a:ext cx="2631528" cy="1841984"/>
        </a:xfrm>
        <a:prstGeom prst="roundRect">
          <a:avLst>
            <a:gd name="adj" fmla="val 16670"/>
          </a:avLst>
        </a:prstGeom>
        <a:solidFill>
          <a:schemeClr val="accent2">
            <a:alpha val="90000"/>
            <a:hueOff val="0"/>
            <a:satOff val="0"/>
            <a:lumOff val="0"/>
            <a:alphaOff val="-2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Permita conocer los intereses de los profesionales</a:t>
          </a:r>
        </a:p>
      </dsp:txBody>
      <dsp:txXfrm>
        <a:off x="2690498" y="2193750"/>
        <a:ext cx="2451660" cy="1662116"/>
      </dsp:txXfrm>
    </dsp:sp>
    <dsp:sp modelId="{B571F05A-B8F3-4102-8895-8B1324A1A840}">
      <dsp:nvSpPr>
        <dsp:cNvPr id="0" name=""/>
        <dsp:cNvSpPr/>
      </dsp:nvSpPr>
      <dsp:spPr>
        <a:xfrm>
          <a:off x="5221029" y="2266241"/>
          <a:ext cx="2757694" cy="148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rPr>
            <a:t>Investigación</a:t>
          </a:r>
        </a:p>
      </dsp:txBody>
      <dsp:txXfrm>
        <a:off x="5221029" y="2266241"/>
        <a:ext cx="2757694" cy="1488772"/>
      </dsp:txXfrm>
    </dsp:sp>
    <dsp:sp modelId="{BD5FE301-BAB9-46F3-8F9D-58FC73636EF0}">
      <dsp:nvSpPr>
        <dsp:cNvPr id="0" name=""/>
        <dsp:cNvSpPr/>
      </dsp:nvSpPr>
      <dsp:spPr>
        <a:xfrm>
          <a:off x="4782380" y="4172972"/>
          <a:ext cx="2631528" cy="1841984"/>
        </a:xfrm>
        <a:prstGeom prst="roundRect">
          <a:avLst>
            <a:gd name="adj" fmla="val 16670"/>
          </a:avLst>
        </a:prstGeom>
        <a:solidFill>
          <a:schemeClr val="accent2">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solidFill>
                <a:schemeClr val="tx1"/>
              </a:solidFill>
            </a:rPr>
            <a:t>Coherente con las expectativas de la </a:t>
          </a:r>
          <a:r>
            <a:rPr lang="es-EC" sz="2200" kern="1200" dirty="0" err="1">
              <a:solidFill>
                <a:schemeClr val="tx1"/>
              </a:solidFill>
            </a:rPr>
            <a:t>demada</a:t>
          </a:r>
          <a:endParaRPr lang="es-EC" sz="2200" kern="1200" dirty="0">
            <a:solidFill>
              <a:schemeClr val="tx1"/>
            </a:solidFill>
          </a:endParaRPr>
        </a:p>
      </dsp:txBody>
      <dsp:txXfrm>
        <a:off x="4872314" y="4262906"/>
        <a:ext cx="2451660" cy="1662116"/>
      </dsp:txXfrm>
    </dsp:sp>
    <dsp:sp modelId="{F1B7ACFA-4132-46DF-B0AE-3EFB3C3C0761}">
      <dsp:nvSpPr>
        <dsp:cNvPr id="0" name=""/>
        <dsp:cNvSpPr/>
      </dsp:nvSpPr>
      <dsp:spPr>
        <a:xfrm>
          <a:off x="7411219" y="4348647"/>
          <a:ext cx="2210676" cy="148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solidFill>
                <a:schemeClr val="tx1"/>
              </a:solidFill>
            </a:rPr>
            <a:t>Diseñar una oferta académica </a:t>
          </a:r>
        </a:p>
      </dsp:txBody>
      <dsp:txXfrm>
        <a:off x="7411219" y="4348647"/>
        <a:ext cx="2210676" cy="148877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70371-954D-46EF-BEA7-C2080D5E361F}">
      <dsp:nvSpPr>
        <dsp:cNvPr id="0" name=""/>
        <dsp:cNvSpPr/>
      </dsp:nvSpPr>
      <dsp:spPr>
        <a:xfrm>
          <a:off x="10593" y="1927391"/>
          <a:ext cx="1677366" cy="1337454"/>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DATOS DE INSTITUCIÓN</a:t>
          </a:r>
        </a:p>
      </dsp:txBody>
      <dsp:txXfrm>
        <a:off x="49766" y="1966564"/>
        <a:ext cx="1599020" cy="1259108"/>
      </dsp:txXfrm>
    </dsp:sp>
    <dsp:sp modelId="{915904EF-AF1B-4824-B247-675CDE9E6982}">
      <dsp:nvSpPr>
        <dsp:cNvPr id="0" name=""/>
        <dsp:cNvSpPr/>
      </dsp:nvSpPr>
      <dsp:spPr>
        <a:xfrm rot="16980126">
          <a:off x="866090" y="1552508"/>
          <a:ext cx="2120918" cy="20678"/>
        </a:xfrm>
        <a:custGeom>
          <a:avLst/>
          <a:gdLst/>
          <a:ahLst/>
          <a:cxnLst/>
          <a:rect l="0" t="0" r="0" b="0"/>
          <a:pathLst>
            <a:path>
              <a:moveTo>
                <a:pt x="0" y="10339"/>
              </a:moveTo>
              <a:lnTo>
                <a:pt x="2120918" y="10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1873526" y="1509824"/>
        <a:ext cx="106045" cy="106045"/>
      </dsp:txXfrm>
    </dsp:sp>
    <dsp:sp modelId="{568ECCD9-4332-4222-944E-DE5092DA057C}">
      <dsp:nvSpPr>
        <dsp:cNvPr id="0" name=""/>
        <dsp:cNvSpPr/>
      </dsp:nvSpPr>
      <dsp:spPr>
        <a:xfrm>
          <a:off x="2165138" y="57676"/>
          <a:ext cx="2750029"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Nombre completo</a:t>
          </a:r>
          <a:endParaRPr lang="es-EC" sz="1800" kern="1200" dirty="0"/>
        </a:p>
      </dsp:txBody>
      <dsp:txXfrm>
        <a:off x="2192781" y="85319"/>
        <a:ext cx="2694743" cy="888513"/>
      </dsp:txXfrm>
    </dsp:sp>
    <dsp:sp modelId="{76581E0C-DC94-4CD8-B735-441B240155F5}">
      <dsp:nvSpPr>
        <dsp:cNvPr id="0" name=""/>
        <dsp:cNvSpPr/>
      </dsp:nvSpPr>
      <dsp:spPr>
        <a:xfrm>
          <a:off x="4915167" y="519237"/>
          <a:ext cx="477178" cy="20678"/>
        </a:xfrm>
        <a:custGeom>
          <a:avLst/>
          <a:gdLst/>
          <a:ahLst/>
          <a:cxnLst/>
          <a:rect l="0" t="0" r="0" b="0"/>
          <a:pathLst>
            <a:path>
              <a:moveTo>
                <a:pt x="0" y="10339"/>
              </a:moveTo>
              <a:lnTo>
                <a:pt x="477178" y="103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5141827" y="517646"/>
        <a:ext cx="23858" cy="23858"/>
      </dsp:txXfrm>
    </dsp:sp>
    <dsp:sp modelId="{EF255601-8C10-4F84-A92A-02E5C1EE8C57}">
      <dsp:nvSpPr>
        <dsp:cNvPr id="0" name=""/>
        <dsp:cNvSpPr/>
      </dsp:nvSpPr>
      <dsp:spPr>
        <a:xfrm>
          <a:off x="5392346" y="57676"/>
          <a:ext cx="6632844"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 </a:t>
          </a:r>
          <a:r>
            <a:rPr lang="es-EC" sz="1800" b="0" kern="1200" dirty="0"/>
            <a:t>Universidad de las Fuerzas Armadas – ESPE</a:t>
          </a:r>
          <a:r>
            <a:rPr lang="es-EC" sz="1800" b="1" kern="1200" dirty="0"/>
            <a:t> </a:t>
          </a:r>
          <a:endParaRPr lang="es-EC" sz="1800" kern="1200" dirty="0"/>
        </a:p>
      </dsp:txBody>
      <dsp:txXfrm>
        <a:off x="5419989" y="85319"/>
        <a:ext cx="6577558" cy="888513"/>
      </dsp:txXfrm>
    </dsp:sp>
    <dsp:sp modelId="{503B61C2-A569-4E10-9FD8-A18255F25192}">
      <dsp:nvSpPr>
        <dsp:cNvPr id="0" name=""/>
        <dsp:cNvSpPr/>
      </dsp:nvSpPr>
      <dsp:spPr>
        <a:xfrm rot="17687289">
          <a:off x="1357482" y="2069143"/>
          <a:ext cx="1138133" cy="20678"/>
        </a:xfrm>
        <a:custGeom>
          <a:avLst/>
          <a:gdLst/>
          <a:ahLst/>
          <a:cxnLst/>
          <a:rect l="0" t="0" r="0" b="0"/>
          <a:pathLst>
            <a:path>
              <a:moveTo>
                <a:pt x="0" y="10339"/>
              </a:moveTo>
              <a:lnTo>
                <a:pt x="1138133" y="10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1898096" y="2051029"/>
        <a:ext cx="56906" cy="56906"/>
      </dsp:txXfrm>
    </dsp:sp>
    <dsp:sp modelId="{D31AA0CE-BD83-42E7-BE23-D351486879FD}">
      <dsp:nvSpPr>
        <dsp:cNvPr id="0" name=""/>
        <dsp:cNvSpPr/>
      </dsp:nvSpPr>
      <dsp:spPr>
        <a:xfrm>
          <a:off x="2165138" y="1090947"/>
          <a:ext cx="2750029"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Tipo de financiamiento</a:t>
          </a:r>
        </a:p>
      </dsp:txBody>
      <dsp:txXfrm>
        <a:off x="2192781" y="1118590"/>
        <a:ext cx="2694743" cy="888513"/>
      </dsp:txXfrm>
    </dsp:sp>
    <dsp:sp modelId="{8EA0BCDE-2A4A-4758-A29B-C540260DA4F6}">
      <dsp:nvSpPr>
        <dsp:cNvPr id="0" name=""/>
        <dsp:cNvSpPr/>
      </dsp:nvSpPr>
      <dsp:spPr>
        <a:xfrm>
          <a:off x="4915167" y="1552508"/>
          <a:ext cx="477178" cy="20678"/>
        </a:xfrm>
        <a:custGeom>
          <a:avLst/>
          <a:gdLst/>
          <a:ahLst/>
          <a:cxnLst/>
          <a:rect l="0" t="0" r="0" b="0"/>
          <a:pathLst>
            <a:path>
              <a:moveTo>
                <a:pt x="0" y="10339"/>
              </a:moveTo>
              <a:lnTo>
                <a:pt x="477178" y="103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5141827" y="1550918"/>
        <a:ext cx="23858" cy="23858"/>
      </dsp:txXfrm>
    </dsp:sp>
    <dsp:sp modelId="{A9C6FFD1-4C26-474A-B738-B7C2674F07E2}">
      <dsp:nvSpPr>
        <dsp:cNvPr id="0" name=""/>
        <dsp:cNvSpPr/>
      </dsp:nvSpPr>
      <dsp:spPr>
        <a:xfrm>
          <a:off x="5392346" y="1090947"/>
          <a:ext cx="6632844"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a:t>Pública </a:t>
          </a:r>
          <a:endParaRPr lang="es-EC" sz="1800" b="1" kern="1200" dirty="0"/>
        </a:p>
      </dsp:txBody>
      <dsp:txXfrm>
        <a:off x="5419989" y="1118590"/>
        <a:ext cx="6577558" cy="888513"/>
      </dsp:txXfrm>
    </dsp:sp>
    <dsp:sp modelId="{4AA5C69C-2C34-4D97-81B7-6B7D608E20B9}">
      <dsp:nvSpPr>
        <dsp:cNvPr id="0" name=""/>
        <dsp:cNvSpPr/>
      </dsp:nvSpPr>
      <dsp:spPr>
        <a:xfrm>
          <a:off x="1687959" y="2585779"/>
          <a:ext cx="477178" cy="20678"/>
        </a:xfrm>
        <a:custGeom>
          <a:avLst/>
          <a:gdLst/>
          <a:ahLst/>
          <a:cxnLst/>
          <a:rect l="0" t="0" r="0" b="0"/>
          <a:pathLst>
            <a:path>
              <a:moveTo>
                <a:pt x="0" y="10339"/>
              </a:moveTo>
              <a:lnTo>
                <a:pt x="477178" y="10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1914619" y="2584189"/>
        <a:ext cx="23858" cy="23858"/>
      </dsp:txXfrm>
    </dsp:sp>
    <dsp:sp modelId="{9404110B-8959-4E75-ADD6-47E15BF71090}">
      <dsp:nvSpPr>
        <dsp:cNvPr id="0" name=""/>
        <dsp:cNvSpPr/>
      </dsp:nvSpPr>
      <dsp:spPr>
        <a:xfrm>
          <a:off x="2165138" y="2124218"/>
          <a:ext cx="2750029"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Misión</a:t>
          </a:r>
          <a:endParaRPr lang="es-EC" sz="1800" kern="1200" dirty="0"/>
        </a:p>
      </dsp:txBody>
      <dsp:txXfrm>
        <a:off x="2192781" y="2151861"/>
        <a:ext cx="2694743" cy="888513"/>
      </dsp:txXfrm>
    </dsp:sp>
    <dsp:sp modelId="{6D6586F2-9287-4507-BF9B-D40509AB4D06}">
      <dsp:nvSpPr>
        <dsp:cNvPr id="0" name=""/>
        <dsp:cNvSpPr/>
      </dsp:nvSpPr>
      <dsp:spPr>
        <a:xfrm rot="25361">
          <a:off x="4915161" y="2587386"/>
          <a:ext cx="435807" cy="20678"/>
        </a:xfrm>
        <a:custGeom>
          <a:avLst/>
          <a:gdLst/>
          <a:ahLst/>
          <a:cxnLst/>
          <a:rect l="0" t="0" r="0" b="0"/>
          <a:pathLst>
            <a:path>
              <a:moveTo>
                <a:pt x="0" y="10339"/>
              </a:moveTo>
              <a:lnTo>
                <a:pt x="435807" y="103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5122170" y="2586830"/>
        <a:ext cx="21790" cy="21790"/>
      </dsp:txXfrm>
    </dsp:sp>
    <dsp:sp modelId="{A47DB406-B4C1-498A-9832-136192380844}">
      <dsp:nvSpPr>
        <dsp:cNvPr id="0" name=""/>
        <dsp:cNvSpPr/>
      </dsp:nvSpPr>
      <dsp:spPr>
        <a:xfrm>
          <a:off x="5350963" y="2127433"/>
          <a:ext cx="6669790"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dirty="0"/>
            <a:t>Formar académicos, profesionales e investigadores de excelencia; generar, aplicar y transferir el conocimiento; y, proporcionar e implementar alternativas de solución</a:t>
          </a:r>
          <a:endParaRPr lang="es-EC" sz="1800" kern="1200" dirty="0"/>
        </a:p>
      </dsp:txBody>
      <dsp:txXfrm>
        <a:off x="5378606" y="2155076"/>
        <a:ext cx="6614504" cy="888513"/>
      </dsp:txXfrm>
    </dsp:sp>
    <dsp:sp modelId="{2D979A9F-8402-4691-B995-D33D1872EDF1}">
      <dsp:nvSpPr>
        <dsp:cNvPr id="0" name=""/>
        <dsp:cNvSpPr/>
      </dsp:nvSpPr>
      <dsp:spPr>
        <a:xfrm rot="3912711">
          <a:off x="1357482" y="3102414"/>
          <a:ext cx="1138133" cy="20678"/>
        </a:xfrm>
        <a:custGeom>
          <a:avLst/>
          <a:gdLst/>
          <a:ahLst/>
          <a:cxnLst/>
          <a:rect l="0" t="0" r="0" b="0"/>
          <a:pathLst>
            <a:path>
              <a:moveTo>
                <a:pt x="0" y="10339"/>
              </a:moveTo>
              <a:lnTo>
                <a:pt x="1138133" y="10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98096" y="3084300"/>
        <a:ext cx="56906" cy="56906"/>
      </dsp:txXfrm>
    </dsp:sp>
    <dsp:sp modelId="{EFB79937-E67E-401C-BDB3-1A71BB1C0AAD}">
      <dsp:nvSpPr>
        <dsp:cNvPr id="0" name=""/>
        <dsp:cNvSpPr/>
      </dsp:nvSpPr>
      <dsp:spPr>
        <a:xfrm>
          <a:off x="2165138" y="3157489"/>
          <a:ext cx="2765465"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Visión</a:t>
          </a:r>
          <a:endParaRPr lang="es-EC" sz="1100" kern="1200" dirty="0"/>
        </a:p>
      </dsp:txBody>
      <dsp:txXfrm>
        <a:off x="2192781" y="3185132"/>
        <a:ext cx="2710179" cy="888513"/>
      </dsp:txXfrm>
    </dsp:sp>
    <dsp:sp modelId="{60B2A594-1F8F-4B71-84BB-DFF1099DE0EC}">
      <dsp:nvSpPr>
        <dsp:cNvPr id="0" name=""/>
        <dsp:cNvSpPr/>
      </dsp:nvSpPr>
      <dsp:spPr>
        <a:xfrm>
          <a:off x="4930604" y="3619050"/>
          <a:ext cx="477178" cy="20678"/>
        </a:xfrm>
        <a:custGeom>
          <a:avLst/>
          <a:gdLst/>
          <a:ahLst/>
          <a:cxnLst/>
          <a:rect l="0" t="0" r="0" b="0"/>
          <a:pathLst>
            <a:path>
              <a:moveTo>
                <a:pt x="0" y="10339"/>
              </a:moveTo>
              <a:lnTo>
                <a:pt x="477178" y="103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5157264" y="3617460"/>
        <a:ext cx="23858" cy="23858"/>
      </dsp:txXfrm>
    </dsp:sp>
    <dsp:sp modelId="{C80AE3E4-5598-4471-A148-668D45EB83D3}">
      <dsp:nvSpPr>
        <dsp:cNvPr id="0" name=""/>
        <dsp:cNvSpPr/>
      </dsp:nvSpPr>
      <dsp:spPr>
        <a:xfrm>
          <a:off x="5407783" y="3157489"/>
          <a:ext cx="6617372"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dirty="0"/>
            <a:t>Ser una universidad líder en la gestión del conocimiento y tecnología en el sistema de educación superior del país, con prestigio internacional. </a:t>
          </a:r>
          <a:endParaRPr lang="es-EC" sz="1800" b="1" kern="1200" dirty="0"/>
        </a:p>
      </dsp:txBody>
      <dsp:txXfrm>
        <a:off x="5435426" y="3185132"/>
        <a:ext cx="6562086" cy="888513"/>
      </dsp:txXfrm>
    </dsp:sp>
    <dsp:sp modelId="{55E2F126-49CB-48EB-A688-6E95CC344997}">
      <dsp:nvSpPr>
        <dsp:cNvPr id="0" name=""/>
        <dsp:cNvSpPr/>
      </dsp:nvSpPr>
      <dsp:spPr>
        <a:xfrm rot="4619874">
          <a:off x="866090" y="3619050"/>
          <a:ext cx="2120918" cy="20678"/>
        </a:xfrm>
        <a:custGeom>
          <a:avLst/>
          <a:gdLst/>
          <a:ahLst/>
          <a:cxnLst/>
          <a:rect l="0" t="0" r="0" b="0"/>
          <a:pathLst>
            <a:path>
              <a:moveTo>
                <a:pt x="0" y="10339"/>
              </a:moveTo>
              <a:lnTo>
                <a:pt x="2120918" y="10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1873526" y="3576366"/>
        <a:ext cx="106045" cy="106045"/>
      </dsp:txXfrm>
    </dsp:sp>
    <dsp:sp modelId="{97758E61-7696-483B-AE8C-960E88BCE53E}">
      <dsp:nvSpPr>
        <dsp:cNvPr id="0" name=""/>
        <dsp:cNvSpPr/>
      </dsp:nvSpPr>
      <dsp:spPr>
        <a:xfrm>
          <a:off x="2165138" y="4190760"/>
          <a:ext cx="2750029"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a:t>Dirección</a:t>
          </a:r>
        </a:p>
      </dsp:txBody>
      <dsp:txXfrm>
        <a:off x="2192781" y="4218403"/>
        <a:ext cx="2694743" cy="888513"/>
      </dsp:txXfrm>
    </dsp:sp>
    <dsp:sp modelId="{401CBA46-CE24-43C3-8015-540F69879177}">
      <dsp:nvSpPr>
        <dsp:cNvPr id="0" name=""/>
        <dsp:cNvSpPr/>
      </dsp:nvSpPr>
      <dsp:spPr>
        <a:xfrm rot="25361">
          <a:off x="4915161" y="4653929"/>
          <a:ext cx="435807" cy="20678"/>
        </a:xfrm>
        <a:custGeom>
          <a:avLst/>
          <a:gdLst/>
          <a:ahLst/>
          <a:cxnLst/>
          <a:rect l="0" t="0" r="0" b="0"/>
          <a:pathLst>
            <a:path>
              <a:moveTo>
                <a:pt x="0" y="10339"/>
              </a:moveTo>
              <a:lnTo>
                <a:pt x="435807" y="103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5122170" y="4653372"/>
        <a:ext cx="21790" cy="21790"/>
      </dsp:txXfrm>
    </dsp:sp>
    <dsp:sp modelId="{2E8B3A7B-37C6-434C-BD52-DFA2CF8B9EB7}">
      <dsp:nvSpPr>
        <dsp:cNvPr id="0" name=""/>
        <dsp:cNvSpPr/>
      </dsp:nvSpPr>
      <dsp:spPr>
        <a:xfrm>
          <a:off x="5350963" y="4193975"/>
          <a:ext cx="6669790" cy="943799"/>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0" kern="1200" dirty="0"/>
            <a:t>Av. General Rumiñahui s/n, Sangolquí – Ecuador</a:t>
          </a:r>
          <a:endParaRPr lang="es-EC" sz="1800" b="1" kern="1200" dirty="0"/>
        </a:p>
      </dsp:txBody>
      <dsp:txXfrm>
        <a:off x="5378606" y="4221618"/>
        <a:ext cx="6614504" cy="88851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2B40-9CF8-497E-A355-7DDDE85CA335}">
      <dsp:nvSpPr>
        <dsp:cNvPr id="0" name=""/>
        <dsp:cNvSpPr/>
      </dsp:nvSpPr>
      <dsp:spPr>
        <a:xfrm>
          <a:off x="1565" y="405864"/>
          <a:ext cx="1966928" cy="1114532"/>
        </a:xfrm>
        <a:prstGeom prst="roundRect">
          <a:avLst>
            <a:gd name="adj" fmla="val 10000"/>
          </a:avLst>
        </a:prstGeom>
        <a:solidFill>
          <a:schemeClr val="accent2">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1" kern="1200" dirty="0">
              <a:solidFill>
                <a:schemeClr val="tx1"/>
              </a:solidFill>
            </a:rPr>
            <a:t>Nombre completo</a:t>
          </a:r>
          <a:endParaRPr lang="es-EC" sz="1800" kern="1200" dirty="0">
            <a:solidFill>
              <a:schemeClr val="tx1"/>
            </a:solidFill>
          </a:endParaRPr>
        </a:p>
      </dsp:txBody>
      <dsp:txXfrm>
        <a:off x="1565" y="405864"/>
        <a:ext cx="1966928" cy="743021"/>
      </dsp:txXfrm>
    </dsp:sp>
    <dsp:sp modelId="{AE7067C3-E29C-46CA-AFDD-3C8C90FF796B}">
      <dsp:nvSpPr>
        <dsp:cNvPr id="0" name=""/>
        <dsp:cNvSpPr/>
      </dsp:nvSpPr>
      <dsp:spPr>
        <a:xfrm>
          <a:off x="404430" y="1148885"/>
          <a:ext cx="1966928" cy="1641600"/>
        </a:xfrm>
        <a:prstGeom prst="roundRect">
          <a:avLst>
            <a:gd name="adj" fmla="val 10000"/>
          </a:avLst>
        </a:prstGeom>
        <a:solidFill>
          <a:schemeClr val="lt1">
            <a:alpha val="9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Maestría en Auditoría Integral orientada a Riesgos</a:t>
          </a:r>
          <a:endParaRPr lang="es-EC" sz="1800" kern="1200" dirty="0">
            <a:solidFill>
              <a:schemeClr val="tx1"/>
            </a:solidFill>
          </a:endParaRPr>
        </a:p>
      </dsp:txBody>
      <dsp:txXfrm>
        <a:off x="452511" y="1196966"/>
        <a:ext cx="1870766" cy="1545438"/>
      </dsp:txXfrm>
    </dsp:sp>
    <dsp:sp modelId="{E7486B9A-39B5-4883-9414-C32A6B05C7F5}">
      <dsp:nvSpPr>
        <dsp:cNvPr id="0" name=""/>
        <dsp:cNvSpPr/>
      </dsp:nvSpPr>
      <dsp:spPr>
        <a:xfrm>
          <a:off x="2266672" y="532520"/>
          <a:ext cx="632139" cy="48970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2266672" y="630462"/>
        <a:ext cx="485227" cy="293824"/>
      </dsp:txXfrm>
    </dsp:sp>
    <dsp:sp modelId="{9A8D2CB2-ECC5-40D6-BCA7-0DEE53D90955}">
      <dsp:nvSpPr>
        <dsp:cNvPr id="0" name=""/>
        <dsp:cNvSpPr/>
      </dsp:nvSpPr>
      <dsp:spPr>
        <a:xfrm>
          <a:off x="3161210" y="405864"/>
          <a:ext cx="1966928" cy="1114532"/>
        </a:xfrm>
        <a:prstGeom prst="roundRect">
          <a:avLst>
            <a:gd name="adj" fmla="val 10000"/>
          </a:avLst>
        </a:prstGeom>
        <a:solidFill>
          <a:schemeClr val="accent2">
            <a:alpha val="90000"/>
            <a:hueOff val="0"/>
            <a:satOff val="0"/>
            <a:lumOff val="0"/>
            <a:alphaOff val="-13333"/>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1" kern="1200" dirty="0">
              <a:solidFill>
                <a:schemeClr val="tx1"/>
              </a:solidFill>
            </a:rPr>
            <a:t>Tipo de programa</a:t>
          </a:r>
        </a:p>
      </dsp:txBody>
      <dsp:txXfrm>
        <a:off x="3161210" y="405864"/>
        <a:ext cx="1966928" cy="743021"/>
      </dsp:txXfrm>
    </dsp:sp>
    <dsp:sp modelId="{D40D3C8D-F9CC-4BCC-844A-2E3E05AAF95E}">
      <dsp:nvSpPr>
        <dsp:cNvPr id="0" name=""/>
        <dsp:cNvSpPr/>
      </dsp:nvSpPr>
      <dsp:spPr>
        <a:xfrm>
          <a:off x="3564075" y="1148885"/>
          <a:ext cx="1966928" cy="1641600"/>
        </a:xfrm>
        <a:prstGeom prst="roundRect">
          <a:avLst>
            <a:gd name="adj" fmla="val 10000"/>
          </a:avLst>
        </a:prstGeom>
        <a:solidFill>
          <a:schemeClr val="lt1">
            <a:alpha val="90000"/>
            <a:hueOff val="0"/>
            <a:satOff val="0"/>
            <a:lumOff val="0"/>
            <a:alphaOff val="0"/>
          </a:schemeClr>
        </a:solidFill>
        <a:ln w="15875" cap="rnd"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b="0" kern="1200">
              <a:solidFill>
                <a:schemeClr val="tx1"/>
              </a:solidFill>
            </a:rPr>
            <a:t>Maestría </a:t>
          </a:r>
          <a:r>
            <a:rPr lang="es-EC" sz="2000" b="0" kern="1200" dirty="0">
              <a:solidFill>
                <a:schemeClr val="tx1"/>
              </a:solidFill>
            </a:rPr>
            <a:t>profesional</a:t>
          </a:r>
          <a:endParaRPr lang="es-EC" sz="2000" b="1" kern="1200" dirty="0">
            <a:solidFill>
              <a:schemeClr val="tx1"/>
            </a:solidFill>
          </a:endParaRPr>
        </a:p>
      </dsp:txBody>
      <dsp:txXfrm>
        <a:off x="3612156" y="1196966"/>
        <a:ext cx="1870766" cy="1545438"/>
      </dsp:txXfrm>
    </dsp:sp>
    <dsp:sp modelId="{4F2B83F7-5D5B-4318-BEBA-2BEA885E1215}">
      <dsp:nvSpPr>
        <dsp:cNvPr id="0" name=""/>
        <dsp:cNvSpPr/>
      </dsp:nvSpPr>
      <dsp:spPr>
        <a:xfrm>
          <a:off x="5426318" y="532520"/>
          <a:ext cx="632139" cy="489708"/>
        </a:xfrm>
        <a:prstGeom prst="rightArrow">
          <a:avLst>
            <a:gd name="adj1" fmla="val 60000"/>
            <a:gd name="adj2" fmla="val 50000"/>
          </a:avLst>
        </a:prstGeom>
        <a:solidFill>
          <a:schemeClr val="accent2">
            <a:shade val="90000"/>
            <a:hueOff val="225790"/>
            <a:satOff val="-1150"/>
            <a:lumOff val="163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5426318" y="630462"/>
        <a:ext cx="485227" cy="293824"/>
      </dsp:txXfrm>
    </dsp:sp>
    <dsp:sp modelId="{5E650435-0B00-40FE-90FC-9E1AD748F6A1}">
      <dsp:nvSpPr>
        <dsp:cNvPr id="0" name=""/>
        <dsp:cNvSpPr/>
      </dsp:nvSpPr>
      <dsp:spPr>
        <a:xfrm>
          <a:off x="6320856" y="405864"/>
          <a:ext cx="1966928" cy="1114532"/>
        </a:xfrm>
        <a:prstGeom prst="roundRect">
          <a:avLst>
            <a:gd name="adj" fmla="val 10000"/>
          </a:avLst>
        </a:prstGeom>
        <a:solidFill>
          <a:schemeClr val="accent2">
            <a:alpha val="90000"/>
            <a:hueOff val="0"/>
            <a:satOff val="0"/>
            <a:lumOff val="0"/>
            <a:alphaOff val="-26667"/>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1" kern="1200" dirty="0">
              <a:solidFill>
                <a:schemeClr val="tx1"/>
              </a:solidFill>
            </a:rPr>
            <a:t>Título que otorga</a:t>
          </a:r>
        </a:p>
      </dsp:txBody>
      <dsp:txXfrm>
        <a:off x="6320856" y="405864"/>
        <a:ext cx="1966928" cy="743021"/>
      </dsp:txXfrm>
    </dsp:sp>
    <dsp:sp modelId="{549BD835-B10E-4E93-8755-92E977A23ACD}">
      <dsp:nvSpPr>
        <dsp:cNvPr id="0" name=""/>
        <dsp:cNvSpPr/>
      </dsp:nvSpPr>
      <dsp:spPr>
        <a:xfrm>
          <a:off x="6723720" y="1148885"/>
          <a:ext cx="1966928" cy="1641600"/>
        </a:xfrm>
        <a:prstGeom prst="roundRect">
          <a:avLst>
            <a:gd name="adj" fmla="val 10000"/>
          </a:avLst>
        </a:prstGeom>
        <a:solidFill>
          <a:schemeClr val="lt1">
            <a:alpha val="90000"/>
            <a:hueOff val="0"/>
            <a:satOff val="0"/>
            <a:lumOff val="0"/>
            <a:alphaOff val="0"/>
          </a:schemeClr>
        </a:solidFill>
        <a:ln w="15875" cap="rnd"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Magíster en Auditoría Integral orientada a Riesgos</a:t>
          </a:r>
          <a:endParaRPr lang="es-EC" sz="1800" b="1" kern="1200" dirty="0">
            <a:solidFill>
              <a:schemeClr val="tx1"/>
            </a:solidFill>
          </a:endParaRPr>
        </a:p>
      </dsp:txBody>
      <dsp:txXfrm>
        <a:off x="6771801" y="1196966"/>
        <a:ext cx="1870766" cy="1545438"/>
      </dsp:txXfrm>
    </dsp:sp>
    <dsp:sp modelId="{CA24B59D-AAE3-49FB-AA1B-060CA3090FA7}">
      <dsp:nvSpPr>
        <dsp:cNvPr id="0" name=""/>
        <dsp:cNvSpPr/>
      </dsp:nvSpPr>
      <dsp:spPr>
        <a:xfrm>
          <a:off x="8585963" y="532520"/>
          <a:ext cx="632139" cy="489708"/>
        </a:xfrm>
        <a:prstGeom prst="rightArrow">
          <a:avLst>
            <a:gd name="adj1" fmla="val 60000"/>
            <a:gd name="adj2" fmla="val 50000"/>
          </a:avLst>
        </a:prstGeom>
        <a:solidFill>
          <a:schemeClr val="accent2">
            <a:shade val="90000"/>
            <a:hueOff val="451579"/>
            <a:satOff val="-2300"/>
            <a:lumOff val="327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8585963" y="630462"/>
        <a:ext cx="485227" cy="293824"/>
      </dsp:txXfrm>
    </dsp:sp>
    <dsp:sp modelId="{1DE449E5-F2D8-4447-801E-2276E779C583}">
      <dsp:nvSpPr>
        <dsp:cNvPr id="0" name=""/>
        <dsp:cNvSpPr/>
      </dsp:nvSpPr>
      <dsp:spPr>
        <a:xfrm>
          <a:off x="9480501" y="405864"/>
          <a:ext cx="1966928" cy="1114532"/>
        </a:xfrm>
        <a:prstGeom prst="roundRect">
          <a:avLst>
            <a:gd name="adj" fmla="val 10000"/>
          </a:avLst>
        </a:prstGeom>
        <a:solidFill>
          <a:schemeClr val="accent2">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b="1" kern="1200" dirty="0">
              <a:solidFill>
                <a:schemeClr val="tx1"/>
              </a:solidFill>
            </a:rPr>
            <a:t>Unidad Académica a la que pertenece el Proyecto</a:t>
          </a:r>
        </a:p>
      </dsp:txBody>
      <dsp:txXfrm>
        <a:off x="9480501" y="405864"/>
        <a:ext cx="1966928" cy="743021"/>
      </dsp:txXfrm>
    </dsp:sp>
    <dsp:sp modelId="{6DD87D62-3301-4E38-B4E3-E0109646B1C2}">
      <dsp:nvSpPr>
        <dsp:cNvPr id="0" name=""/>
        <dsp:cNvSpPr/>
      </dsp:nvSpPr>
      <dsp:spPr>
        <a:xfrm>
          <a:off x="9883366" y="1148885"/>
          <a:ext cx="1966928" cy="1641600"/>
        </a:xfrm>
        <a:prstGeom prst="roundRect">
          <a:avLst>
            <a:gd name="adj" fmla="val 10000"/>
          </a:avLst>
        </a:prstGeom>
        <a:solidFill>
          <a:schemeClr val="lt1">
            <a:alpha val="90000"/>
            <a:hueOff val="0"/>
            <a:satOff val="0"/>
            <a:lumOff val="0"/>
            <a:alphaOff val="0"/>
          </a:schemeClr>
        </a:solidFill>
        <a:ln w="15875" cap="rnd"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EC" sz="1500" kern="1200" dirty="0">
              <a:solidFill>
                <a:schemeClr val="tx1"/>
              </a:solidFill>
            </a:rPr>
            <a:t>Departamento de Ciencias Económicas, Administrativas y </a:t>
          </a:r>
          <a:r>
            <a:rPr lang="es-EC" sz="1500" kern="1200">
              <a:solidFill>
                <a:schemeClr val="tx1"/>
              </a:solidFill>
            </a:rPr>
            <a:t>de Comercio</a:t>
          </a:r>
          <a:endParaRPr lang="es-EC" sz="1500" kern="1200" dirty="0">
            <a:solidFill>
              <a:schemeClr val="tx1"/>
            </a:solidFill>
          </a:endParaRPr>
        </a:p>
      </dsp:txBody>
      <dsp:txXfrm>
        <a:off x="9931447" y="1196966"/>
        <a:ext cx="1870766" cy="154543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D3F48-5486-4AB1-BF18-FCAD88DD39FF}">
      <dsp:nvSpPr>
        <dsp:cNvPr id="0" name=""/>
        <dsp:cNvSpPr/>
      </dsp:nvSpPr>
      <dsp:spPr>
        <a:xfrm>
          <a:off x="0" y="284622"/>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9DF4D6-319D-48AE-B9E1-E0512173E385}">
      <dsp:nvSpPr>
        <dsp:cNvPr id="0" name=""/>
        <dsp:cNvSpPr/>
      </dsp:nvSpPr>
      <dsp:spPr>
        <a:xfrm>
          <a:off x="556622" y="77982"/>
          <a:ext cx="9250421" cy="413280"/>
        </a:xfrm>
        <a:prstGeom prst="roundRect">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dirty="0"/>
            <a:t>Escuela Politécnica Nacional</a:t>
          </a:r>
        </a:p>
      </dsp:txBody>
      <dsp:txXfrm>
        <a:off x="576797" y="98157"/>
        <a:ext cx="9210071" cy="372930"/>
      </dsp:txXfrm>
    </dsp:sp>
    <dsp:sp modelId="{0EB2157B-B261-44F4-A12E-A35C35D4668F}">
      <dsp:nvSpPr>
        <dsp:cNvPr id="0" name=""/>
        <dsp:cNvSpPr/>
      </dsp:nvSpPr>
      <dsp:spPr>
        <a:xfrm>
          <a:off x="0" y="91966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5714"/>
            </a:schemeClr>
          </a:solidFill>
          <a:prstDash val="solid"/>
        </a:ln>
        <a:effectLst/>
      </dsp:spPr>
      <dsp:style>
        <a:lnRef idx="1">
          <a:scrgbClr r="0" g="0" b="0"/>
        </a:lnRef>
        <a:fillRef idx="1">
          <a:scrgbClr r="0" g="0" b="0"/>
        </a:fillRef>
        <a:effectRef idx="0">
          <a:scrgbClr r="0" g="0" b="0"/>
        </a:effectRef>
        <a:fontRef idx="minor"/>
      </dsp:style>
    </dsp:sp>
    <dsp:sp modelId="{B25BD5EC-09B4-41BB-AC9B-12254C684F30}">
      <dsp:nvSpPr>
        <dsp:cNvPr id="0" name=""/>
        <dsp:cNvSpPr/>
      </dsp:nvSpPr>
      <dsp:spPr>
        <a:xfrm>
          <a:off x="556622" y="713023"/>
          <a:ext cx="9250421" cy="413280"/>
        </a:xfrm>
        <a:prstGeom prst="roundRect">
          <a:avLst/>
        </a:prstGeom>
        <a:solidFill>
          <a:schemeClr val="accent2">
            <a:alpha val="90000"/>
            <a:hueOff val="0"/>
            <a:satOff val="0"/>
            <a:lumOff val="0"/>
            <a:alphaOff val="-5714"/>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a:t>Escuela Politécnica del Litoral</a:t>
          </a:r>
        </a:p>
      </dsp:txBody>
      <dsp:txXfrm>
        <a:off x="576797" y="733198"/>
        <a:ext cx="9210071" cy="372930"/>
      </dsp:txXfrm>
    </dsp:sp>
    <dsp:sp modelId="{2A73FD11-37F7-4915-BAFC-C1EF3E685463}">
      <dsp:nvSpPr>
        <dsp:cNvPr id="0" name=""/>
        <dsp:cNvSpPr/>
      </dsp:nvSpPr>
      <dsp:spPr>
        <a:xfrm>
          <a:off x="0" y="155470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11429"/>
            </a:schemeClr>
          </a:solidFill>
          <a:prstDash val="solid"/>
        </a:ln>
        <a:effectLst/>
      </dsp:spPr>
      <dsp:style>
        <a:lnRef idx="1">
          <a:scrgbClr r="0" g="0" b="0"/>
        </a:lnRef>
        <a:fillRef idx="1">
          <a:scrgbClr r="0" g="0" b="0"/>
        </a:fillRef>
        <a:effectRef idx="0">
          <a:scrgbClr r="0" g="0" b="0"/>
        </a:effectRef>
        <a:fontRef idx="minor"/>
      </dsp:style>
    </dsp:sp>
    <dsp:sp modelId="{76114B05-6409-4529-BD9A-E6AF6D037402}">
      <dsp:nvSpPr>
        <dsp:cNvPr id="0" name=""/>
        <dsp:cNvSpPr/>
      </dsp:nvSpPr>
      <dsp:spPr>
        <a:xfrm>
          <a:off x="556622" y="1348063"/>
          <a:ext cx="9250421" cy="413280"/>
        </a:xfrm>
        <a:prstGeom prst="roundRect">
          <a:avLst/>
        </a:prstGeom>
        <a:solidFill>
          <a:schemeClr val="accent2">
            <a:alpha val="90000"/>
            <a:hueOff val="0"/>
            <a:satOff val="0"/>
            <a:lumOff val="0"/>
            <a:alphaOff val="-11429"/>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a:t>Pontificia Universidad Católica del Ecuador</a:t>
          </a:r>
        </a:p>
      </dsp:txBody>
      <dsp:txXfrm>
        <a:off x="576797" y="1368238"/>
        <a:ext cx="9210071" cy="372930"/>
      </dsp:txXfrm>
    </dsp:sp>
    <dsp:sp modelId="{F59B08F4-F7FD-4AF9-BC31-E4D03D14FEC6}">
      <dsp:nvSpPr>
        <dsp:cNvPr id="0" name=""/>
        <dsp:cNvSpPr/>
      </dsp:nvSpPr>
      <dsp:spPr>
        <a:xfrm>
          <a:off x="0" y="218974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17143"/>
            </a:schemeClr>
          </a:solidFill>
          <a:prstDash val="solid"/>
        </a:ln>
        <a:effectLst/>
      </dsp:spPr>
      <dsp:style>
        <a:lnRef idx="1">
          <a:scrgbClr r="0" g="0" b="0"/>
        </a:lnRef>
        <a:fillRef idx="1">
          <a:scrgbClr r="0" g="0" b="0"/>
        </a:fillRef>
        <a:effectRef idx="0">
          <a:scrgbClr r="0" g="0" b="0"/>
        </a:effectRef>
        <a:fontRef idx="minor"/>
      </dsp:style>
    </dsp:sp>
    <dsp:sp modelId="{86308CE6-9467-4658-AB7C-91F3344BF13F}">
      <dsp:nvSpPr>
        <dsp:cNvPr id="0" name=""/>
        <dsp:cNvSpPr/>
      </dsp:nvSpPr>
      <dsp:spPr>
        <a:xfrm>
          <a:off x="556622" y="1983103"/>
          <a:ext cx="9250421" cy="413280"/>
        </a:xfrm>
        <a:prstGeom prst="roundRect">
          <a:avLst/>
        </a:prstGeom>
        <a:solidFill>
          <a:schemeClr val="accent2">
            <a:alpha val="90000"/>
            <a:hueOff val="0"/>
            <a:satOff val="0"/>
            <a:lumOff val="0"/>
            <a:alphaOff val="-1714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a:t>Universidad Central del Ecuador</a:t>
          </a:r>
        </a:p>
      </dsp:txBody>
      <dsp:txXfrm>
        <a:off x="576797" y="2003278"/>
        <a:ext cx="9210071" cy="372930"/>
      </dsp:txXfrm>
    </dsp:sp>
    <dsp:sp modelId="{89C70BAA-B617-46F2-B66E-D7655E92CF94}">
      <dsp:nvSpPr>
        <dsp:cNvPr id="0" name=""/>
        <dsp:cNvSpPr/>
      </dsp:nvSpPr>
      <dsp:spPr>
        <a:xfrm>
          <a:off x="0" y="282478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22857"/>
            </a:schemeClr>
          </a:solidFill>
          <a:prstDash val="solid"/>
        </a:ln>
        <a:effectLst/>
      </dsp:spPr>
      <dsp:style>
        <a:lnRef idx="1">
          <a:scrgbClr r="0" g="0" b="0"/>
        </a:lnRef>
        <a:fillRef idx="1">
          <a:scrgbClr r="0" g="0" b="0"/>
        </a:fillRef>
        <a:effectRef idx="0">
          <a:scrgbClr r="0" g="0" b="0"/>
        </a:effectRef>
        <a:fontRef idx="minor"/>
      </dsp:style>
    </dsp:sp>
    <dsp:sp modelId="{D6E9AC0C-2CA7-4EA0-B0BE-F0B800038AFA}">
      <dsp:nvSpPr>
        <dsp:cNvPr id="0" name=""/>
        <dsp:cNvSpPr/>
      </dsp:nvSpPr>
      <dsp:spPr>
        <a:xfrm>
          <a:off x="556622" y="2618143"/>
          <a:ext cx="9250421" cy="413280"/>
        </a:xfrm>
        <a:prstGeom prst="roundRect">
          <a:avLst/>
        </a:prstGeom>
        <a:solidFill>
          <a:schemeClr val="accent2">
            <a:alpha val="90000"/>
            <a:hueOff val="0"/>
            <a:satOff val="0"/>
            <a:lumOff val="0"/>
            <a:alphaOff val="-2285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dirty="0"/>
            <a:t>Universidad Politécnica Salesiana</a:t>
          </a:r>
        </a:p>
      </dsp:txBody>
      <dsp:txXfrm>
        <a:off x="576797" y="2638318"/>
        <a:ext cx="9210071" cy="372930"/>
      </dsp:txXfrm>
    </dsp:sp>
    <dsp:sp modelId="{41707ED4-61BB-48DA-A983-4972E9FA6201}">
      <dsp:nvSpPr>
        <dsp:cNvPr id="0" name=""/>
        <dsp:cNvSpPr/>
      </dsp:nvSpPr>
      <dsp:spPr>
        <a:xfrm>
          <a:off x="0" y="345982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28571"/>
            </a:schemeClr>
          </a:solidFill>
          <a:prstDash val="solid"/>
        </a:ln>
        <a:effectLst/>
      </dsp:spPr>
      <dsp:style>
        <a:lnRef idx="1">
          <a:scrgbClr r="0" g="0" b="0"/>
        </a:lnRef>
        <a:fillRef idx="1">
          <a:scrgbClr r="0" g="0" b="0"/>
        </a:fillRef>
        <a:effectRef idx="0">
          <a:scrgbClr r="0" g="0" b="0"/>
        </a:effectRef>
        <a:fontRef idx="minor"/>
      </dsp:style>
    </dsp:sp>
    <dsp:sp modelId="{1709CC38-C38B-46B8-A2CE-3CCA12ACAEC0}">
      <dsp:nvSpPr>
        <dsp:cNvPr id="0" name=""/>
        <dsp:cNvSpPr/>
      </dsp:nvSpPr>
      <dsp:spPr>
        <a:xfrm>
          <a:off x="556622" y="3253183"/>
          <a:ext cx="9276683" cy="413280"/>
        </a:xfrm>
        <a:prstGeom prst="roundRect">
          <a:avLst/>
        </a:prstGeom>
        <a:solidFill>
          <a:schemeClr val="accent2">
            <a:alpha val="90000"/>
            <a:hueOff val="0"/>
            <a:satOff val="0"/>
            <a:lumOff val="0"/>
            <a:alphaOff val="-28571"/>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a:t>Universidad </a:t>
          </a:r>
          <a:r>
            <a:rPr lang="es-EC" sz="2200" b="0" kern="1200" dirty="0"/>
            <a:t>Internacional del Ecuador</a:t>
          </a:r>
        </a:p>
      </dsp:txBody>
      <dsp:txXfrm>
        <a:off x="576797" y="3273358"/>
        <a:ext cx="9236333" cy="372930"/>
      </dsp:txXfrm>
    </dsp:sp>
    <dsp:sp modelId="{7D52E96A-ECD9-4373-BB99-BD4E1D4E645D}">
      <dsp:nvSpPr>
        <dsp:cNvPr id="0" name=""/>
        <dsp:cNvSpPr/>
      </dsp:nvSpPr>
      <dsp:spPr>
        <a:xfrm>
          <a:off x="0" y="409486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34286"/>
            </a:schemeClr>
          </a:solidFill>
          <a:prstDash val="solid"/>
        </a:ln>
        <a:effectLst/>
      </dsp:spPr>
      <dsp:style>
        <a:lnRef idx="1">
          <a:scrgbClr r="0" g="0" b="0"/>
        </a:lnRef>
        <a:fillRef idx="1">
          <a:scrgbClr r="0" g="0" b="0"/>
        </a:fillRef>
        <a:effectRef idx="0">
          <a:scrgbClr r="0" g="0" b="0"/>
        </a:effectRef>
        <a:fontRef idx="minor"/>
      </dsp:style>
    </dsp:sp>
    <dsp:sp modelId="{7740EB48-2D6F-41B6-9465-595B723F71AA}">
      <dsp:nvSpPr>
        <dsp:cNvPr id="0" name=""/>
        <dsp:cNvSpPr/>
      </dsp:nvSpPr>
      <dsp:spPr>
        <a:xfrm>
          <a:off x="556622" y="3888223"/>
          <a:ext cx="9250421" cy="413280"/>
        </a:xfrm>
        <a:prstGeom prst="roundRect">
          <a:avLst/>
        </a:prstGeom>
        <a:solidFill>
          <a:schemeClr val="accent2">
            <a:alpha val="90000"/>
            <a:hueOff val="0"/>
            <a:satOff val="0"/>
            <a:lumOff val="0"/>
            <a:alphaOff val="-34286"/>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a:t>Servicio Ecuatoriano de Capacitación Profesional</a:t>
          </a:r>
        </a:p>
      </dsp:txBody>
      <dsp:txXfrm>
        <a:off x="576797" y="3908398"/>
        <a:ext cx="9210071" cy="372930"/>
      </dsp:txXfrm>
    </dsp:sp>
    <dsp:sp modelId="{5F21FBCC-39EF-44CA-BD64-3E9C0F59B854}">
      <dsp:nvSpPr>
        <dsp:cNvPr id="0" name=""/>
        <dsp:cNvSpPr/>
      </dsp:nvSpPr>
      <dsp:spPr>
        <a:xfrm>
          <a:off x="0" y="4729903"/>
          <a:ext cx="11132452" cy="3528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33ECF17F-6A9B-419E-8EC2-073475EDF601}">
      <dsp:nvSpPr>
        <dsp:cNvPr id="0" name=""/>
        <dsp:cNvSpPr/>
      </dsp:nvSpPr>
      <dsp:spPr>
        <a:xfrm>
          <a:off x="556622" y="4523263"/>
          <a:ext cx="9250421" cy="413280"/>
        </a:xfrm>
        <a:prstGeom prst="roundRect">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546" tIns="0" rIns="294546" bIns="0" numCol="1" spcCol="1270" anchor="ctr" anchorCtr="0">
          <a:noAutofit/>
        </a:bodyPr>
        <a:lstStyle/>
        <a:p>
          <a:pPr lvl="0" algn="l" defTabSz="977900">
            <a:lnSpc>
              <a:spcPct val="90000"/>
            </a:lnSpc>
            <a:spcBef>
              <a:spcPct val="0"/>
            </a:spcBef>
            <a:spcAft>
              <a:spcPct val="35000"/>
            </a:spcAft>
          </a:pPr>
          <a:r>
            <a:rPr lang="es-EC" sz="2200" b="0" kern="1200" dirty="0"/>
            <a:t>Instituto de Altos Estudios Naciones</a:t>
          </a:r>
        </a:p>
      </dsp:txBody>
      <dsp:txXfrm>
        <a:off x="576797" y="4543438"/>
        <a:ext cx="9210071" cy="37293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C30EA-6CB6-4F02-A7F4-F3BC18E337FC}">
      <dsp:nvSpPr>
        <dsp:cNvPr id="0" name=""/>
        <dsp:cNvSpPr/>
      </dsp:nvSpPr>
      <dsp:spPr>
        <a:xfrm rot="5400000">
          <a:off x="74235" y="1264525"/>
          <a:ext cx="1979272" cy="238491"/>
        </a:xfrm>
        <a:prstGeom prst="rect">
          <a:avLst/>
        </a:prstGeom>
        <a:solidFill>
          <a:schemeClr val="accent2">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753E750F-B3CB-43E8-A26F-0F7BBFA7E287}">
      <dsp:nvSpPr>
        <dsp:cNvPr id="0" name=""/>
        <dsp:cNvSpPr/>
      </dsp:nvSpPr>
      <dsp:spPr>
        <a:xfrm>
          <a:off x="295349" y="1743"/>
          <a:ext cx="3118831" cy="1589942"/>
        </a:xfrm>
        <a:prstGeom prst="roundRect">
          <a:avLst>
            <a:gd name="adj" fmla="val 10000"/>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Programa de posgrado de formación</a:t>
          </a:r>
          <a:endParaRPr lang="es-EC" sz="2000" kern="1200" dirty="0">
            <a:latin typeface="+mj-lt"/>
          </a:endParaRPr>
        </a:p>
      </dsp:txBody>
      <dsp:txXfrm>
        <a:off x="341917" y="48311"/>
        <a:ext cx="3025695" cy="1496806"/>
      </dsp:txXfrm>
    </dsp:sp>
    <dsp:sp modelId="{AD29474A-6EA6-4DC0-B334-83EDA4114995}">
      <dsp:nvSpPr>
        <dsp:cNvPr id="0" name=""/>
        <dsp:cNvSpPr/>
      </dsp:nvSpPr>
      <dsp:spPr>
        <a:xfrm rot="5400000">
          <a:off x="74235" y="3251954"/>
          <a:ext cx="1979272" cy="238491"/>
        </a:xfrm>
        <a:prstGeom prst="rect">
          <a:avLst/>
        </a:prstGeom>
        <a:solidFill>
          <a:schemeClr val="accent2">
            <a:shade val="90000"/>
            <a:hueOff val="129023"/>
            <a:satOff val="-657"/>
            <a:lumOff val="9366"/>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8783979C-82BB-41F7-946D-2BCB2D8B6784}">
      <dsp:nvSpPr>
        <dsp:cNvPr id="0" name=""/>
        <dsp:cNvSpPr/>
      </dsp:nvSpPr>
      <dsp:spPr>
        <a:xfrm>
          <a:off x="295349" y="1989171"/>
          <a:ext cx="3118831" cy="1589942"/>
        </a:xfrm>
        <a:prstGeom prst="roundRect">
          <a:avLst>
            <a:gd name="adj" fmla="val 10000"/>
          </a:avLst>
        </a:prstGeom>
        <a:solidFill>
          <a:schemeClr val="accent2">
            <a:shade val="50000"/>
            <a:hueOff val="117657"/>
            <a:satOff val="250"/>
            <a:lumOff val="1176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Prioridad a la enseñanza práctica – profesionalizante sobre la teórica – generalista</a:t>
          </a:r>
          <a:endParaRPr lang="es-EC" sz="2000" kern="1200" dirty="0">
            <a:latin typeface="+mj-lt"/>
          </a:endParaRPr>
        </a:p>
      </dsp:txBody>
      <dsp:txXfrm>
        <a:off x="341917" y="2035739"/>
        <a:ext cx="3025695" cy="1496806"/>
      </dsp:txXfrm>
    </dsp:sp>
    <dsp:sp modelId="{C77A70AE-AE28-487C-9D89-B54016924EAD}">
      <dsp:nvSpPr>
        <dsp:cNvPr id="0" name=""/>
        <dsp:cNvSpPr/>
      </dsp:nvSpPr>
      <dsp:spPr>
        <a:xfrm>
          <a:off x="1068671" y="4245668"/>
          <a:ext cx="3983700" cy="238491"/>
        </a:xfrm>
        <a:prstGeom prst="rect">
          <a:avLst/>
        </a:prstGeom>
        <a:solidFill>
          <a:schemeClr val="accent2">
            <a:shade val="90000"/>
            <a:hueOff val="258045"/>
            <a:satOff val="-1314"/>
            <a:lumOff val="18732"/>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E159E5BF-A423-46A2-BAA3-E51B4CAE0594}">
      <dsp:nvSpPr>
        <dsp:cNvPr id="0" name=""/>
        <dsp:cNvSpPr/>
      </dsp:nvSpPr>
      <dsp:spPr>
        <a:xfrm>
          <a:off x="295349" y="3976600"/>
          <a:ext cx="3118831" cy="1589942"/>
        </a:xfrm>
        <a:prstGeom prst="roundRect">
          <a:avLst>
            <a:gd name="adj" fmla="val 10000"/>
          </a:avLst>
        </a:prstGeom>
        <a:solidFill>
          <a:schemeClr val="accent2">
            <a:shade val="50000"/>
            <a:hueOff val="235314"/>
            <a:satOff val="501"/>
            <a:lumOff val="2353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Enfocado a desarrollar nuevas competencias en gestión de riesgo</a:t>
          </a:r>
          <a:endParaRPr lang="es-EC" sz="2000" kern="1200" dirty="0">
            <a:latin typeface="+mj-lt"/>
          </a:endParaRPr>
        </a:p>
      </dsp:txBody>
      <dsp:txXfrm>
        <a:off x="341917" y="4023168"/>
        <a:ext cx="3025695" cy="1496806"/>
      </dsp:txXfrm>
    </dsp:sp>
    <dsp:sp modelId="{6F42A123-918F-4763-8C9C-39064111B568}">
      <dsp:nvSpPr>
        <dsp:cNvPr id="0" name=""/>
        <dsp:cNvSpPr/>
      </dsp:nvSpPr>
      <dsp:spPr>
        <a:xfrm rot="16200000">
          <a:off x="4067536" y="3251954"/>
          <a:ext cx="1979272" cy="238491"/>
        </a:xfrm>
        <a:prstGeom prst="rect">
          <a:avLst/>
        </a:prstGeom>
        <a:solidFill>
          <a:schemeClr val="accent2">
            <a:shade val="90000"/>
            <a:hueOff val="387068"/>
            <a:satOff val="-1971"/>
            <a:lumOff val="28098"/>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6ABCCE27-D238-4829-9232-8AC3959DB695}">
      <dsp:nvSpPr>
        <dsp:cNvPr id="0" name=""/>
        <dsp:cNvSpPr/>
      </dsp:nvSpPr>
      <dsp:spPr>
        <a:xfrm>
          <a:off x="4288649" y="3976600"/>
          <a:ext cx="3118831" cy="1589942"/>
        </a:xfrm>
        <a:prstGeom prst="roundRect">
          <a:avLst>
            <a:gd name="adj" fmla="val 10000"/>
          </a:avLst>
        </a:prstGeom>
        <a:solidFill>
          <a:schemeClr val="accent2">
            <a:shade val="50000"/>
            <a:hueOff val="352971"/>
            <a:satOff val="751"/>
            <a:lumOff val="3530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Visión holística</a:t>
          </a:r>
          <a:endParaRPr lang="es-EC" sz="2000" kern="1200" dirty="0">
            <a:latin typeface="+mj-lt"/>
          </a:endParaRPr>
        </a:p>
      </dsp:txBody>
      <dsp:txXfrm>
        <a:off x="4335217" y="4023168"/>
        <a:ext cx="3025695" cy="1496806"/>
      </dsp:txXfrm>
    </dsp:sp>
    <dsp:sp modelId="{4DFE23E2-85EB-4F15-9508-013D4DB4C391}">
      <dsp:nvSpPr>
        <dsp:cNvPr id="0" name=""/>
        <dsp:cNvSpPr/>
      </dsp:nvSpPr>
      <dsp:spPr>
        <a:xfrm rot="16200000">
          <a:off x="4067536" y="1264525"/>
          <a:ext cx="1979272" cy="238491"/>
        </a:xfrm>
        <a:prstGeom prst="rect">
          <a:avLst/>
        </a:prstGeom>
        <a:solidFill>
          <a:schemeClr val="accent2">
            <a:shade val="90000"/>
            <a:hueOff val="387068"/>
            <a:satOff val="-1971"/>
            <a:lumOff val="28098"/>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B4FB3372-F11A-4F2C-9325-B8B6D22D529F}">
      <dsp:nvSpPr>
        <dsp:cNvPr id="0" name=""/>
        <dsp:cNvSpPr/>
      </dsp:nvSpPr>
      <dsp:spPr>
        <a:xfrm>
          <a:off x="4288649" y="1989171"/>
          <a:ext cx="3118831" cy="1589942"/>
        </a:xfrm>
        <a:prstGeom prst="roundRect">
          <a:avLst>
            <a:gd name="adj" fmla="val 10000"/>
          </a:avLst>
        </a:prstGeom>
        <a:solidFill>
          <a:schemeClr val="accent2">
            <a:shade val="50000"/>
            <a:hueOff val="470629"/>
            <a:satOff val="1001"/>
            <a:lumOff val="4706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Permitirá al maestrante ser un soporte en la prevención, detección y corrección de riesgos</a:t>
          </a:r>
          <a:endParaRPr lang="es-EC" sz="2000" kern="1200" dirty="0">
            <a:latin typeface="+mj-lt"/>
          </a:endParaRPr>
        </a:p>
      </dsp:txBody>
      <dsp:txXfrm>
        <a:off x="4335217" y="2035739"/>
        <a:ext cx="3025695" cy="1496806"/>
      </dsp:txXfrm>
    </dsp:sp>
    <dsp:sp modelId="{72F89B64-C090-46BD-995C-E3C597B28E8B}">
      <dsp:nvSpPr>
        <dsp:cNvPr id="0" name=""/>
        <dsp:cNvSpPr/>
      </dsp:nvSpPr>
      <dsp:spPr>
        <a:xfrm>
          <a:off x="5061972" y="270811"/>
          <a:ext cx="3983700" cy="238491"/>
        </a:xfrm>
        <a:prstGeom prst="rect">
          <a:avLst/>
        </a:prstGeom>
        <a:solidFill>
          <a:schemeClr val="accent2">
            <a:shade val="90000"/>
            <a:hueOff val="258045"/>
            <a:satOff val="-1314"/>
            <a:lumOff val="18732"/>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135BAF3B-AE77-47F1-A196-05F2874B8FA2}">
      <dsp:nvSpPr>
        <dsp:cNvPr id="0" name=""/>
        <dsp:cNvSpPr/>
      </dsp:nvSpPr>
      <dsp:spPr>
        <a:xfrm>
          <a:off x="4288649" y="1743"/>
          <a:ext cx="3118831" cy="1589942"/>
        </a:xfrm>
        <a:prstGeom prst="roundRect">
          <a:avLst>
            <a:gd name="adj" fmla="val 10000"/>
          </a:avLst>
        </a:prstGeom>
        <a:solidFill>
          <a:schemeClr val="accent2">
            <a:shade val="50000"/>
            <a:hueOff val="352971"/>
            <a:satOff val="751"/>
            <a:lumOff val="3530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Capaz de revisar y evaluar las eventuales deficiencias y falencias en los procesos</a:t>
          </a:r>
          <a:endParaRPr lang="es-EC" sz="2000" kern="1200" dirty="0">
            <a:latin typeface="+mj-lt"/>
          </a:endParaRPr>
        </a:p>
      </dsp:txBody>
      <dsp:txXfrm>
        <a:off x="4335217" y="48311"/>
        <a:ext cx="3025695" cy="1496806"/>
      </dsp:txXfrm>
    </dsp:sp>
    <dsp:sp modelId="{32E3CF60-473F-40FD-9D7E-387165A6E6B1}">
      <dsp:nvSpPr>
        <dsp:cNvPr id="0" name=""/>
        <dsp:cNvSpPr/>
      </dsp:nvSpPr>
      <dsp:spPr>
        <a:xfrm rot="5400000">
          <a:off x="8060836" y="1264525"/>
          <a:ext cx="1979272" cy="238491"/>
        </a:xfrm>
        <a:prstGeom prst="rect">
          <a:avLst/>
        </a:prstGeom>
        <a:solidFill>
          <a:schemeClr val="accent2">
            <a:shade val="90000"/>
            <a:hueOff val="129023"/>
            <a:satOff val="-657"/>
            <a:lumOff val="9366"/>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CDCFB1CF-672D-404A-BD5C-F4F21D13AA20}">
      <dsp:nvSpPr>
        <dsp:cNvPr id="0" name=""/>
        <dsp:cNvSpPr/>
      </dsp:nvSpPr>
      <dsp:spPr>
        <a:xfrm>
          <a:off x="8281949" y="1743"/>
          <a:ext cx="3118831" cy="1589942"/>
        </a:xfrm>
        <a:prstGeom prst="roundRect">
          <a:avLst>
            <a:gd name="adj" fmla="val 10000"/>
          </a:avLst>
        </a:prstGeom>
        <a:solidFill>
          <a:schemeClr val="accent2">
            <a:shade val="50000"/>
            <a:hueOff val="235314"/>
            <a:satOff val="501"/>
            <a:lumOff val="2353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ea typeface="Calibri" panose="020F0502020204030204" pitchFamily="34" charset="0"/>
              <a:cs typeface="Times New Roman" panose="02020603050405020304" pitchFamily="18" charset="0"/>
            </a:rPr>
            <a:t>Emitir recomendaciones pertinentes</a:t>
          </a:r>
          <a:endParaRPr lang="es-EC" sz="2000" kern="1200" dirty="0">
            <a:latin typeface="+mj-lt"/>
          </a:endParaRPr>
        </a:p>
      </dsp:txBody>
      <dsp:txXfrm>
        <a:off x="8328517" y="48311"/>
        <a:ext cx="3025695" cy="1496806"/>
      </dsp:txXfrm>
    </dsp:sp>
    <dsp:sp modelId="{BCCA9882-3D85-4D5A-886D-3000BA93828A}">
      <dsp:nvSpPr>
        <dsp:cNvPr id="0" name=""/>
        <dsp:cNvSpPr/>
      </dsp:nvSpPr>
      <dsp:spPr>
        <a:xfrm>
          <a:off x="8281949" y="1989171"/>
          <a:ext cx="3118831" cy="1589942"/>
        </a:xfrm>
        <a:prstGeom prst="roundRect">
          <a:avLst>
            <a:gd name="adj" fmla="val 10000"/>
          </a:avLst>
        </a:prstGeom>
        <a:solidFill>
          <a:schemeClr val="accent2">
            <a:shade val="50000"/>
            <a:hueOff val="117657"/>
            <a:satOff val="250"/>
            <a:lumOff val="1176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latin typeface="+mj-lt"/>
              <a:ea typeface="Calibri" panose="020F0502020204030204" pitchFamily="34" charset="0"/>
              <a:cs typeface="Times New Roman" panose="02020603050405020304" pitchFamily="18" charset="0"/>
            </a:rPr>
            <a:t>Sujeto positivo, proactivo y que aporte verdadero valor agregado a las entidades con sus destrezas</a:t>
          </a:r>
          <a:endParaRPr lang="es-EC" sz="1900" kern="1200" dirty="0">
            <a:latin typeface="+mj-lt"/>
          </a:endParaRPr>
        </a:p>
      </dsp:txBody>
      <dsp:txXfrm>
        <a:off x="8328517" y="2035739"/>
        <a:ext cx="3025695" cy="14968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3B45-F1F6-4F86-8E39-C7BD919C4473}">
      <dsp:nvSpPr>
        <dsp:cNvPr id="0" name=""/>
        <dsp:cNvSpPr/>
      </dsp:nvSpPr>
      <dsp:spPr>
        <a:xfrm>
          <a:off x="1205290" y="850151"/>
          <a:ext cx="2385630" cy="786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a:t>20 programas  (Ingeniería en Finanzas y Auditoría)</a:t>
          </a:r>
        </a:p>
      </dsp:txBody>
      <dsp:txXfrm>
        <a:off x="1205290" y="850151"/>
        <a:ext cx="2385630" cy="786173"/>
      </dsp:txXfrm>
    </dsp:sp>
    <dsp:sp modelId="{178B5988-7AF5-4BBB-9554-5E46597DDD84}">
      <dsp:nvSpPr>
        <dsp:cNvPr id="0" name=""/>
        <dsp:cNvSpPr/>
      </dsp:nvSpPr>
      <dsp:spPr>
        <a:xfrm>
          <a:off x="1205290" y="2507921"/>
          <a:ext cx="2385630" cy="1472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a:t>Oferta de pregrado</a:t>
          </a:r>
        </a:p>
      </dsp:txBody>
      <dsp:txXfrm>
        <a:off x="1205290" y="2507921"/>
        <a:ext cx="2385630" cy="1472906"/>
      </dsp:txXfrm>
    </dsp:sp>
    <dsp:sp modelId="{6E2E72E6-BA1A-457C-BE34-BF55FD630322}">
      <dsp:nvSpPr>
        <dsp:cNvPr id="0" name=""/>
        <dsp:cNvSpPr/>
      </dsp:nvSpPr>
      <dsp:spPr>
        <a:xfrm>
          <a:off x="1202580" y="611046"/>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2B0EB5E-3E6D-4396-B78F-83988630607E}">
      <dsp:nvSpPr>
        <dsp:cNvPr id="0" name=""/>
        <dsp:cNvSpPr/>
      </dsp:nvSpPr>
      <dsp:spPr>
        <a:xfrm>
          <a:off x="1335416" y="345374"/>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176B377-8931-4C4F-B1EA-5BF7270FFF52}">
      <dsp:nvSpPr>
        <dsp:cNvPr id="0" name=""/>
        <dsp:cNvSpPr/>
      </dsp:nvSpPr>
      <dsp:spPr>
        <a:xfrm>
          <a:off x="1654223" y="398508"/>
          <a:ext cx="298203" cy="298203"/>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B0F0EB-C191-46CF-9F8F-594920659347}">
      <dsp:nvSpPr>
        <dsp:cNvPr id="0" name=""/>
        <dsp:cNvSpPr/>
      </dsp:nvSpPr>
      <dsp:spPr>
        <a:xfrm>
          <a:off x="1919895" y="106268"/>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E365B1-24D3-4D67-91B9-B20613A275E7}">
      <dsp:nvSpPr>
        <dsp:cNvPr id="0" name=""/>
        <dsp:cNvSpPr/>
      </dsp:nvSpPr>
      <dsp:spPr>
        <a:xfrm>
          <a:off x="2265270" y="0"/>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D2A6020-34A1-4332-AE74-056998D0E7D0}">
      <dsp:nvSpPr>
        <dsp:cNvPr id="0" name=""/>
        <dsp:cNvSpPr/>
      </dsp:nvSpPr>
      <dsp:spPr>
        <a:xfrm>
          <a:off x="2690346" y="185970"/>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2C1D446-486D-4D43-9F53-402C729651B1}">
      <dsp:nvSpPr>
        <dsp:cNvPr id="0" name=""/>
        <dsp:cNvSpPr/>
      </dsp:nvSpPr>
      <dsp:spPr>
        <a:xfrm>
          <a:off x="2956018" y="318806"/>
          <a:ext cx="298203" cy="298203"/>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895D2ED-D23C-4753-BA37-F1588E19B3D5}">
      <dsp:nvSpPr>
        <dsp:cNvPr id="0" name=""/>
        <dsp:cNvSpPr/>
      </dsp:nvSpPr>
      <dsp:spPr>
        <a:xfrm>
          <a:off x="3327959" y="611046"/>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76750F1-6A50-42A0-91C1-B2A3FD3B5816}">
      <dsp:nvSpPr>
        <dsp:cNvPr id="0" name=""/>
        <dsp:cNvSpPr/>
      </dsp:nvSpPr>
      <dsp:spPr>
        <a:xfrm>
          <a:off x="3487363" y="903286"/>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4201402-C400-496D-88E1-AD65694318F3}">
      <dsp:nvSpPr>
        <dsp:cNvPr id="0" name=""/>
        <dsp:cNvSpPr/>
      </dsp:nvSpPr>
      <dsp:spPr>
        <a:xfrm>
          <a:off x="2105866" y="345374"/>
          <a:ext cx="487969" cy="487969"/>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4254880-C652-4762-A61D-AC2886CB0DE1}">
      <dsp:nvSpPr>
        <dsp:cNvPr id="0" name=""/>
        <dsp:cNvSpPr/>
      </dsp:nvSpPr>
      <dsp:spPr>
        <a:xfrm>
          <a:off x="1069743" y="1354929"/>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88ED05-D361-45DF-AFBD-FA9B05306D0A}">
      <dsp:nvSpPr>
        <dsp:cNvPr id="0" name=""/>
        <dsp:cNvSpPr/>
      </dsp:nvSpPr>
      <dsp:spPr>
        <a:xfrm>
          <a:off x="1229147" y="1594034"/>
          <a:ext cx="298203" cy="298203"/>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0773E35-1CA6-4F62-890F-E5560BF602E8}">
      <dsp:nvSpPr>
        <dsp:cNvPr id="0" name=""/>
        <dsp:cNvSpPr/>
      </dsp:nvSpPr>
      <dsp:spPr>
        <a:xfrm>
          <a:off x="1627656" y="1806572"/>
          <a:ext cx="433751" cy="433751"/>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D2138E-2D26-4688-A931-3154F16FA254}">
      <dsp:nvSpPr>
        <dsp:cNvPr id="0" name=""/>
        <dsp:cNvSpPr/>
      </dsp:nvSpPr>
      <dsp:spPr>
        <a:xfrm>
          <a:off x="2185568" y="2151947"/>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4A21002-4FA2-4E63-8681-81A5CD3E129E}">
      <dsp:nvSpPr>
        <dsp:cNvPr id="0" name=""/>
        <dsp:cNvSpPr/>
      </dsp:nvSpPr>
      <dsp:spPr>
        <a:xfrm>
          <a:off x="2291837" y="1806572"/>
          <a:ext cx="298203" cy="298203"/>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5FAA79-F617-4794-884F-47DED9021744}">
      <dsp:nvSpPr>
        <dsp:cNvPr id="0" name=""/>
        <dsp:cNvSpPr/>
      </dsp:nvSpPr>
      <dsp:spPr>
        <a:xfrm>
          <a:off x="2557509" y="2178514"/>
          <a:ext cx="189766" cy="189766"/>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B7B1705-17F5-4665-A998-87A148C9B965}">
      <dsp:nvSpPr>
        <dsp:cNvPr id="0" name=""/>
        <dsp:cNvSpPr/>
      </dsp:nvSpPr>
      <dsp:spPr>
        <a:xfrm>
          <a:off x="2796615" y="1753438"/>
          <a:ext cx="433751" cy="433751"/>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DF3F4BF-03F7-49D3-BC10-5460F8B41AA3}">
      <dsp:nvSpPr>
        <dsp:cNvPr id="0" name=""/>
        <dsp:cNvSpPr/>
      </dsp:nvSpPr>
      <dsp:spPr>
        <a:xfrm>
          <a:off x="3381094" y="1647169"/>
          <a:ext cx="298203" cy="298203"/>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D6AC937-2A43-4F6A-A53E-C029329465D9}">
      <dsp:nvSpPr>
        <dsp:cNvPr id="0" name=""/>
        <dsp:cNvSpPr/>
      </dsp:nvSpPr>
      <dsp:spPr>
        <a:xfrm>
          <a:off x="3679298" y="398066"/>
          <a:ext cx="875782" cy="1671963"/>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3FE5A7F-2BA2-4532-9457-6B9703DE899E}">
      <dsp:nvSpPr>
        <dsp:cNvPr id="0" name=""/>
        <dsp:cNvSpPr/>
      </dsp:nvSpPr>
      <dsp:spPr>
        <a:xfrm>
          <a:off x="4555080" y="398878"/>
          <a:ext cx="2388496" cy="167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C" sz="1700" kern="1200" dirty="0"/>
        </a:p>
        <a:p>
          <a:pPr lvl="0" algn="ctr" defTabSz="755650">
            <a:lnSpc>
              <a:spcPct val="90000"/>
            </a:lnSpc>
            <a:spcBef>
              <a:spcPct val="0"/>
            </a:spcBef>
            <a:spcAft>
              <a:spcPct val="35000"/>
            </a:spcAft>
          </a:pPr>
          <a:r>
            <a:rPr lang="es-EC" sz="1700" kern="1200" dirty="0"/>
            <a:t>6 programas vigentes</a:t>
          </a:r>
        </a:p>
        <a:p>
          <a:pPr lvl="0" algn="ctr" defTabSz="755650">
            <a:lnSpc>
              <a:spcPct val="90000"/>
            </a:lnSpc>
            <a:spcBef>
              <a:spcPct val="0"/>
            </a:spcBef>
            <a:spcAft>
              <a:spcPct val="35000"/>
            </a:spcAft>
          </a:pPr>
          <a:r>
            <a:rPr lang="es-EC" sz="1700" kern="1200" dirty="0"/>
            <a:t>15 en diseño y rediseño</a:t>
          </a:r>
        </a:p>
      </dsp:txBody>
      <dsp:txXfrm>
        <a:off x="4555080" y="398878"/>
        <a:ext cx="2388496" cy="1671947"/>
      </dsp:txXfrm>
    </dsp:sp>
    <dsp:sp modelId="{CB24C94D-E90D-4506-9137-C9F1CE3F96D3}">
      <dsp:nvSpPr>
        <dsp:cNvPr id="0" name=""/>
        <dsp:cNvSpPr/>
      </dsp:nvSpPr>
      <dsp:spPr>
        <a:xfrm>
          <a:off x="6943577" y="398066"/>
          <a:ext cx="875782" cy="1671963"/>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516AD18-A851-4269-A871-E9EEC1D92CA2}">
      <dsp:nvSpPr>
        <dsp:cNvPr id="0" name=""/>
        <dsp:cNvSpPr/>
      </dsp:nvSpPr>
      <dsp:spPr>
        <a:xfrm>
          <a:off x="7998496" y="279454"/>
          <a:ext cx="2030222" cy="2030222"/>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a:t>Alinear la formación actual de pregrado a la de cuarto nivel</a:t>
          </a:r>
        </a:p>
      </dsp:txBody>
      <dsp:txXfrm>
        <a:off x="8295815" y="576773"/>
        <a:ext cx="1435584" cy="1435584"/>
      </dsp:txXfrm>
    </dsp:sp>
    <dsp:sp modelId="{2670CEBA-106F-4398-A1EA-007FC34241E4}">
      <dsp:nvSpPr>
        <dsp:cNvPr id="0" name=""/>
        <dsp:cNvSpPr/>
      </dsp:nvSpPr>
      <dsp:spPr>
        <a:xfrm>
          <a:off x="7819359" y="2507921"/>
          <a:ext cx="2388496" cy="1472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a:t>Proyección de creación del Programa</a:t>
          </a:r>
        </a:p>
      </dsp:txBody>
      <dsp:txXfrm>
        <a:off x="7819359" y="2507921"/>
        <a:ext cx="2388496" cy="147290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DF3D-DC93-4145-89F5-3E24F9EFDF95}">
      <dsp:nvSpPr>
        <dsp:cNvPr id="0" name=""/>
        <dsp:cNvSpPr/>
      </dsp:nvSpPr>
      <dsp:spPr>
        <a:xfrm>
          <a:off x="0" y="0"/>
          <a:ext cx="8887835" cy="86213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a:t>Desarrolla capacidad para:</a:t>
          </a:r>
        </a:p>
      </dsp:txBody>
      <dsp:txXfrm>
        <a:off x="25251" y="25251"/>
        <a:ext cx="7856657" cy="811630"/>
      </dsp:txXfrm>
    </dsp:sp>
    <dsp:sp modelId="{63BCF9A8-945D-47D3-A506-6E58EEC5CD48}">
      <dsp:nvSpPr>
        <dsp:cNvPr id="0" name=""/>
        <dsp:cNvSpPr/>
      </dsp:nvSpPr>
      <dsp:spPr>
        <a:xfrm>
          <a:off x="663701" y="981873"/>
          <a:ext cx="8887835" cy="86213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mj-lt"/>
            <a:buAutoNum type="arabicPeriod"/>
          </a:pPr>
          <a:r>
            <a:rPr lang="es-EC" sz="2000" kern="1200" dirty="0"/>
            <a:t>Comprende falencias y deficiencias en las organizaciones</a:t>
          </a:r>
        </a:p>
      </dsp:txBody>
      <dsp:txXfrm>
        <a:off x="688952" y="1007124"/>
        <a:ext cx="7613245" cy="811630"/>
      </dsp:txXfrm>
    </dsp:sp>
    <dsp:sp modelId="{067155B5-3529-4278-B6C6-0CD635F9261C}">
      <dsp:nvSpPr>
        <dsp:cNvPr id="0" name=""/>
        <dsp:cNvSpPr/>
      </dsp:nvSpPr>
      <dsp:spPr>
        <a:xfrm>
          <a:off x="1327403" y="1963746"/>
          <a:ext cx="8887835" cy="86213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mj-lt"/>
            <a:buAutoNum type="arabicPeriod"/>
          </a:pPr>
          <a:r>
            <a:rPr lang="es-EC" sz="2000" kern="1200" dirty="0"/>
            <a:t>Evaluar el control interno y los riesgos con la ayuda de software. </a:t>
          </a:r>
        </a:p>
      </dsp:txBody>
      <dsp:txXfrm>
        <a:off x="1352654" y="1988997"/>
        <a:ext cx="7613245" cy="811630"/>
      </dsp:txXfrm>
    </dsp:sp>
    <dsp:sp modelId="{243A1DAD-913C-4AE8-A4A2-F9AB2106DA0D}">
      <dsp:nvSpPr>
        <dsp:cNvPr id="0" name=""/>
        <dsp:cNvSpPr/>
      </dsp:nvSpPr>
      <dsp:spPr>
        <a:xfrm>
          <a:off x="1991105" y="2945619"/>
          <a:ext cx="8887835" cy="86213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mj-lt"/>
            <a:buAutoNum type="arabicPeriod"/>
          </a:pPr>
          <a:r>
            <a:rPr lang="es-EC" sz="2000" kern="1200" dirty="0"/>
            <a:t>Planificar y ejecutar auditorías integrales observando Normas</a:t>
          </a:r>
        </a:p>
      </dsp:txBody>
      <dsp:txXfrm>
        <a:off x="2016356" y="2970870"/>
        <a:ext cx="7613245" cy="811630"/>
      </dsp:txXfrm>
    </dsp:sp>
    <dsp:sp modelId="{43FDDCD4-4155-4B61-A510-E346086885D2}">
      <dsp:nvSpPr>
        <dsp:cNvPr id="0" name=""/>
        <dsp:cNvSpPr/>
      </dsp:nvSpPr>
      <dsp:spPr>
        <a:xfrm>
          <a:off x="2654807" y="3927492"/>
          <a:ext cx="8887835" cy="86213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mj-lt"/>
            <a:buAutoNum type="arabicPeriod"/>
          </a:pPr>
          <a:r>
            <a:rPr lang="es-EC" sz="2000" kern="1200" dirty="0"/>
            <a:t>Emitir recomendaciones asertivas que determinen oportunidades de mejora y agreguen valor.</a:t>
          </a:r>
        </a:p>
      </dsp:txBody>
      <dsp:txXfrm>
        <a:off x="2680058" y="3952743"/>
        <a:ext cx="7613245" cy="811630"/>
      </dsp:txXfrm>
    </dsp:sp>
    <dsp:sp modelId="{91F963EA-8ADB-4A6B-B466-BE93BB8015EF}">
      <dsp:nvSpPr>
        <dsp:cNvPr id="0" name=""/>
        <dsp:cNvSpPr/>
      </dsp:nvSpPr>
      <dsp:spPr>
        <a:xfrm>
          <a:off x="8327448" y="629835"/>
          <a:ext cx="560386" cy="560386"/>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8453535" y="629835"/>
        <a:ext cx="308212" cy="421690"/>
      </dsp:txXfrm>
    </dsp:sp>
    <dsp:sp modelId="{BD68452D-0A56-467D-86A0-8013D31687CC}">
      <dsp:nvSpPr>
        <dsp:cNvPr id="0" name=""/>
        <dsp:cNvSpPr/>
      </dsp:nvSpPr>
      <dsp:spPr>
        <a:xfrm>
          <a:off x="8991150" y="1611708"/>
          <a:ext cx="560386" cy="560386"/>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9117237" y="1611708"/>
        <a:ext cx="308212" cy="421690"/>
      </dsp:txXfrm>
    </dsp:sp>
    <dsp:sp modelId="{3A01F849-DD8E-4B9F-AA35-7F65ABF0F425}">
      <dsp:nvSpPr>
        <dsp:cNvPr id="0" name=""/>
        <dsp:cNvSpPr/>
      </dsp:nvSpPr>
      <dsp:spPr>
        <a:xfrm>
          <a:off x="9654852" y="2579213"/>
          <a:ext cx="560386" cy="560386"/>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9780939" y="2579213"/>
        <a:ext cx="308212" cy="421690"/>
      </dsp:txXfrm>
    </dsp:sp>
    <dsp:sp modelId="{D1153932-F7B7-420C-A54C-33E57E54FAED}">
      <dsp:nvSpPr>
        <dsp:cNvPr id="0" name=""/>
        <dsp:cNvSpPr/>
      </dsp:nvSpPr>
      <dsp:spPr>
        <a:xfrm>
          <a:off x="10318554" y="3570665"/>
          <a:ext cx="560386" cy="560386"/>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10444641" y="3570665"/>
        <a:ext cx="308212" cy="4216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FF6ED-2A90-48A2-9744-938D1592552B}">
      <dsp:nvSpPr>
        <dsp:cNvPr id="0" name=""/>
        <dsp:cNvSpPr/>
      </dsp:nvSpPr>
      <dsp:spPr>
        <a:xfrm>
          <a:off x="-4821419" y="-738930"/>
          <a:ext cx="5742575" cy="5742575"/>
        </a:xfrm>
        <a:prstGeom prst="blockArc">
          <a:avLst>
            <a:gd name="adj1" fmla="val 18900000"/>
            <a:gd name="adj2" fmla="val 2700000"/>
            <a:gd name="adj3" fmla="val 376"/>
          </a:avLst>
        </a:pr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D8233-8C70-4160-8758-72E23EF0690A}">
      <dsp:nvSpPr>
        <dsp:cNvPr id="0" name=""/>
        <dsp:cNvSpPr/>
      </dsp:nvSpPr>
      <dsp:spPr>
        <a:xfrm>
          <a:off x="343805" y="224579"/>
          <a:ext cx="10261148" cy="448989"/>
        </a:xfrm>
        <a:prstGeom prst="rect">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a:t>Inapropiado manejo de software</a:t>
          </a:r>
        </a:p>
      </dsp:txBody>
      <dsp:txXfrm>
        <a:off x="343805" y="224579"/>
        <a:ext cx="10261148" cy="448989"/>
      </dsp:txXfrm>
    </dsp:sp>
    <dsp:sp modelId="{D7BB73BC-501F-47A0-8561-37683A62F907}">
      <dsp:nvSpPr>
        <dsp:cNvPr id="0" name=""/>
        <dsp:cNvSpPr/>
      </dsp:nvSpPr>
      <dsp:spPr>
        <a:xfrm>
          <a:off x="63187" y="168456"/>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C602687-14AE-4E6E-A478-A70D2AD4D509}">
      <dsp:nvSpPr>
        <dsp:cNvPr id="0" name=""/>
        <dsp:cNvSpPr/>
      </dsp:nvSpPr>
      <dsp:spPr>
        <a:xfrm>
          <a:off x="713130" y="897978"/>
          <a:ext cx="9891824" cy="448989"/>
        </a:xfrm>
        <a:prstGeom prst="rect">
          <a:avLst/>
        </a:prstGeom>
        <a:solidFill>
          <a:schemeClr val="accent2">
            <a:alpha val="90000"/>
            <a:hueOff val="0"/>
            <a:satOff val="0"/>
            <a:lumOff val="0"/>
            <a:alphaOff val="-8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a:t>Gestión de información transparente</a:t>
          </a:r>
        </a:p>
      </dsp:txBody>
      <dsp:txXfrm>
        <a:off x="713130" y="897978"/>
        <a:ext cx="9891824" cy="448989"/>
      </dsp:txXfrm>
    </dsp:sp>
    <dsp:sp modelId="{A903ECE0-5C99-4721-BE21-878E1276606D}">
      <dsp:nvSpPr>
        <dsp:cNvPr id="0" name=""/>
        <dsp:cNvSpPr/>
      </dsp:nvSpPr>
      <dsp:spPr>
        <a:xfrm>
          <a:off x="432511" y="841854"/>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8000"/>
            </a:schemeClr>
          </a:solidFill>
          <a:prstDash val="solid"/>
        </a:ln>
        <a:effectLst/>
      </dsp:spPr>
      <dsp:style>
        <a:lnRef idx="1">
          <a:scrgbClr r="0" g="0" b="0"/>
        </a:lnRef>
        <a:fillRef idx="2">
          <a:scrgbClr r="0" g="0" b="0"/>
        </a:fillRef>
        <a:effectRef idx="0">
          <a:scrgbClr r="0" g="0" b="0"/>
        </a:effectRef>
        <a:fontRef idx="minor"/>
      </dsp:style>
    </dsp:sp>
    <dsp:sp modelId="{272245AA-456B-4853-A313-AF782F864F47}">
      <dsp:nvSpPr>
        <dsp:cNvPr id="0" name=""/>
        <dsp:cNvSpPr/>
      </dsp:nvSpPr>
      <dsp:spPr>
        <a:xfrm>
          <a:off x="882012" y="1571376"/>
          <a:ext cx="9722941" cy="448989"/>
        </a:xfrm>
        <a:prstGeom prst="rect">
          <a:avLst/>
        </a:prstGeom>
        <a:solidFill>
          <a:schemeClr val="accent2">
            <a:alpha val="90000"/>
            <a:hueOff val="0"/>
            <a:satOff val="0"/>
            <a:lumOff val="0"/>
            <a:alphaOff val="-16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dirty="0"/>
            <a:t>Inadecuada segregación de funciones</a:t>
          </a:r>
        </a:p>
      </dsp:txBody>
      <dsp:txXfrm>
        <a:off x="882012" y="1571376"/>
        <a:ext cx="9722941" cy="448989"/>
      </dsp:txXfrm>
    </dsp:sp>
    <dsp:sp modelId="{D74BE467-8F0E-4687-8FB8-69FDC711E676}">
      <dsp:nvSpPr>
        <dsp:cNvPr id="0" name=""/>
        <dsp:cNvSpPr/>
      </dsp:nvSpPr>
      <dsp:spPr>
        <a:xfrm>
          <a:off x="601394" y="1515252"/>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16000"/>
            </a:schemeClr>
          </a:solidFill>
          <a:prstDash val="solid"/>
        </a:ln>
        <a:effectLst/>
      </dsp:spPr>
      <dsp:style>
        <a:lnRef idx="1">
          <a:scrgbClr r="0" g="0" b="0"/>
        </a:lnRef>
        <a:fillRef idx="2">
          <a:scrgbClr r="0" g="0" b="0"/>
        </a:fillRef>
        <a:effectRef idx="0">
          <a:scrgbClr r="0" g="0" b="0"/>
        </a:effectRef>
        <a:fontRef idx="minor"/>
      </dsp:style>
    </dsp:sp>
    <dsp:sp modelId="{58308544-1DAE-412A-A713-629A8E1B2FF2}">
      <dsp:nvSpPr>
        <dsp:cNvPr id="0" name=""/>
        <dsp:cNvSpPr/>
      </dsp:nvSpPr>
      <dsp:spPr>
        <a:xfrm>
          <a:off x="882012" y="2155872"/>
          <a:ext cx="9722941" cy="625940"/>
        </a:xfrm>
        <a:prstGeom prst="rect">
          <a:avLst/>
        </a:prstGeom>
        <a:solidFill>
          <a:schemeClr val="accent2">
            <a:alpha val="90000"/>
            <a:hueOff val="0"/>
            <a:satOff val="0"/>
            <a:lumOff val="0"/>
            <a:alphaOff val="-24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dirty="0"/>
            <a:t>Tendencia a la absorción por la forma y patrón común de ejecutar las auditorías</a:t>
          </a:r>
        </a:p>
      </dsp:txBody>
      <dsp:txXfrm>
        <a:off x="882012" y="2155872"/>
        <a:ext cx="9722941" cy="625940"/>
      </dsp:txXfrm>
    </dsp:sp>
    <dsp:sp modelId="{C7038B82-5165-4F2D-8450-7F5D737C6523}">
      <dsp:nvSpPr>
        <dsp:cNvPr id="0" name=""/>
        <dsp:cNvSpPr/>
      </dsp:nvSpPr>
      <dsp:spPr>
        <a:xfrm>
          <a:off x="601394" y="2188224"/>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24000"/>
            </a:schemeClr>
          </a:solidFill>
          <a:prstDash val="solid"/>
        </a:ln>
        <a:effectLst/>
      </dsp:spPr>
      <dsp:style>
        <a:lnRef idx="1">
          <a:scrgbClr r="0" g="0" b="0"/>
        </a:lnRef>
        <a:fillRef idx="2">
          <a:scrgbClr r="0" g="0" b="0"/>
        </a:fillRef>
        <a:effectRef idx="0">
          <a:scrgbClr r="0" g="0" b="0"/>
        </a:effectRef>
        <a:fontRef idx="minor"/>
      </dsp:style>
    </dsp:sp>
    <dsp:sp modelId="{549B29ED-DB3C-4E2B-B804-6B1BC6888A51}">
      <dsp:nvSpPr>
        <dsp:cNvPr id="0" name=""/>
        <dsp:cNvSpPr/>
      </dsp:nvSpPr>
      <dsp:spPr>
        <a:xfrm>
          <a:off x="713130" y="2917746"/>
          <a:ext cx="9891824" cy="448989"/>
        </a:xfrm>
        <a:prstGeom prst="rect">
          <a:avLst/>
        </a:prstGeom>
        <a:solidFill>
          <a:schemeClr val="accent2">
            <a:alpha val="90000"/>
            <a:hueOff val="0"/>
            <a:satOff val="0"/>
            <a:lumOff val="0"/>
            <a:alphaOff val="-32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dirty="0"/>
            <a:t>Desconocimiento de la administración de riesgos</a:t>
          </a:r>
        </a:p>
      </dsp:txBody>
      <dsp:txXfrm>
        <a:off x="713130" y="2917746"/>
        <a:ext cx="9891824" cy="448989"/>
      </dsp:txXfrm>
    </dsp:sp>
    <dsp:sp modelId="{AF0DC303-83D3-43F2-B0EE-02702D31D241}">
      <dsp:nvSpPr>
        <dsp:cNvPr id="0" name=""/>
        <dsp:cNvSpPr/>
      </dsp:nvSpPr>
      <dsp:spPr>
        <a:xfrm>
          <a:off x="432511" y="2861623"/>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32000"/>
            </a:schemeClr>
          </a:solidFill>
          <a:prstDash val="solid"/>
        </a:ln>
        <a:effectLst/>
      </dsp:spPr>
      <dsp:style>
        <a:lnRef idx="1">
          <a:scrgbClr r="0" g="0" b="0"/>
        </a:lnRef>
        <a:fillRef idx="2">
          <a:scrgbClr r="0" g="0" b="0"/>
        </a:fillRef>
        <a:effectRef idx="0">
          <a:scrgbClr r="0" g="0" b="0"/>
        </a:effectRef>
        <a:fontRef idx="minor"/>
      </dsp:style>
    </dsp:sp>
    <dsp:sp modelId="{1F7A43F5-B3E5-4ED9-AD94-0E50AE78E0C4}">
      <dsp:nvSpPr>
        <dsp:cNvPr id="0" name=""/>
        <dsp:cNvSpPr/>
      </dsp:nvSpPr>
      <dsp:spPr>
        <a:xfrm>
          <a:off x="343805" y="3591145"/>
          <a:ext cx="10261148" cy="448989"/>
        </a:xfrm>
        <a:prstGeom prst="rect">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385" tIns="50800" rIns="50800" bIns="50800" numCol="1" spcCol="1270" anchor="ctr" anchorCtr="0">
          <a:noAutofit/>
        </a:bodyPr>
        <a:lstStyle/>
        <a:p>
          <a:pPr lvl="0" algn="l" defTabSz="889000">
            <a:lnSpc>
              <a:spcPct val="90000"/>
            </a:lnSpc>
            <a:spcBef>
              <a:spcPct val="0"/>
            </a:spcBef>
            <a:spcAft>
              <a:spcPct val="35000"/>
            </a:spcAft>
            <a:buFont typeface="Symbol" panose="05050102010706020507" pitchFamily="18" charset="2"/>
            <a:buChar char=""/>
          </a:pPr>
          <a:r>
            <a:rPr lang="es-EC" sz="2000" kern="1200" dirty="0"/>
            <a:t>Inexistencia de rendiciones de cuentas en organizaciones</a:t>
          </a:r>
        </a:p>
      </dsp:txBody>
      <dsp:txXfrm>
        <a:off x="343805" y="3591145"/>
        <a:ext cx="10261148" cy="448989"/>
      </dsp:txXfrm>
    </dsp:sp>
    <dsp:sp modelId="{A4D704E3-F32E-4E6B-A623-C071F7D272ED}">
      <dsp:nvSpPr>
        <dsp:cNvPr id="0" name=""/>
        <dsp:cNvSpPr/>
      </dsp:nvSpPr>
      <dsp:spPr>
        <a:xfrm>
          <a:off x="63187" y="3535021"/>
          <a:ext cx="561236" cy="561236"/>
        </a:xfrm>
        <a:prstGeom prst="ellipse">
          <a:avLst/>
        </a:prstGeom>
        <a:solidFill>
          <a:schemeClr val="lt1">
            <a:hueOff val="0"/>
            <a:satOff val="0"/>
            <a:lumOff val="0"/>
            <a:alphaOff val="0"/>
          </a:schemeClr>
        </a:solidFill>
        <a:ln w="9525" cap="rnd" cmpd="sng" algn="ctr">
          <a:solidFill>
            <a:schemeClr val="accent2">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69BE9-F6D0-48CE-A3C8-DE720C3EBEE8}">
      <dsp:nvSpPr>
        <dsp:cNvPr id="0" name=""/>
        <dsp:cNvSpPr/>
      </dsp:nvSpPr>
      <dsp:spPr>
        <a:xfrm rot="5400000">
          <a:off x="-265374" y="265584"/>
          <a:ext cx="1769162" cy="1238413"/>
        </a:xfrm>
        <a:prstGeom prst="chevron">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Unidad básica</a:t>
          </a:r>
        </a:p>
      </dsp:txBody>
      <dsp:txXfrm rot="-5400000">
        <a:off x="1" y="619417"/>
        <a:ext cx="1238413" cy="530749"/>
      </dsp:txXfrm>
    </dsp:sp>
    <dsp:sp modelId="{6E349C18-2FAC-4639-8812-6A5E3215E40D}">
      <dsp:nvSpPr>
        <dsp:cNvPr id="0" name=""/>
        <dsp:cNvSpPr/>
      </dsp:nvSpPr>
      <dsp:spPr>
        <a:xfrm rot="5400000">
          <a:off x="5276629" y="-4038005"/>
          <a:ext cx="1149955" cy="9226386"/>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Bases teóricas necesarias para el desarrollo del profesional</a:t>
          </a:r>
        </a:p>
        <a:p>
          <a:pPr marL="228600" lvl="1" indent="-228600" algn="l" defTabSz="933450">
            <a:lnSpc>
              <a:spcPct val="90000"/>
            </a:lnSpc>
            <a:spcBef>
              <a:spcPct val="0"/>
            </a:spcBef>
            <a:spcAft>
              <a:spcPct val="15000"/>
            </a:spcAft>
            <a:buChar char="••"/>
          </a:pPr>
          <a:r>
            <a:rPr lang="es-EC" sz="2100" kern="1200" dirty="0"/>
            <a:t>Entendimiento y aprendizaje de asignaturas más avanzadas y complejas</a:t>
          </a:r>
        </a:p>
      </dsp:txBody>
      <dsp:txXfrm rot="-5400000">
        <a:off x="1238414" y="56346"/>
        <a:ext cx="9170250" cy="1037683"/>
      </dsp:txXfrm>
    </dsp:sp>
    <dsp:sp modelId="{630DB62F-142C-4CC4-B287-322070FFD2EE}">
      <dsp:nvSpPr>
        <dsp:cNvPr id="0" name=""/>
        <dsp:cNvSpPr/>
      </dsp:nvSpPr>
      <dsp:spPr>
        <a:xfrm rot="5400000">
          <a:off x="-265374" y="1842236"/>
          <a:ext cx="1769162" cy="1238413"/>
        </a:xfrm>
        <a:prstGeom prst="chevron">
          <a:avLst/>
        </a:prstGeom>
        <a:solidFill>
          <a:schemeClr val="accent3">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Unidad disciplinar</a:t>
          </a:r>
        </a:p>
      </dsp:txBody>
      <dsp:txXfrm rot="-5400000">
        <a:off x="1" y="2196069"/>
        <a:ext cx="1238413" cy="530749"/>
      </dsp:txXfrm>
    </dsp:sp>
    <dsp:sp modelId="{315C620A-2AA6-4CFD-BD71-CE653CA53199}">
      <dsp:nvSpPr>
        <dsp:cNvPr id="0" name=""/>
        <dsp:cNvSpPr/>
      </dsp:nvSpPr>
      <dsp:spPr>
        <a:xfrm rot="5400000">
          <a:off x="5276629" y="-2461353"/>
          <a:ext cx="1149955" cy="9226386"/>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Asignaturas de tipo contable – financiera y de gestión de riesgos</a:t>
          </a:r>
        </a:p>
        <a:p>
          <a:pPr marL="228600" lvl="1" indent="-228600" algn="l" defTabSz="933450">
            <a:lnSpc>
              <a:spcPct val="90000"/>
            </a:lnSpc>
            <a:spcBef>
              <a:spcPct val="0"/>
            </a:spcBef>
            <a:spcAft>
              <a:spcPct val="15000"/>
            </a:spcAft>
            <a:buChar char="••"/>
          </a:pPr>
          <a:r>
            <a:rPr lang="es-EC" sz="2100" kern="1200" dirty="0"/>
            <a:t>Códigos Deontológicos de la Profesión: interdisciplinar y </a:t>
          </a:r>
          <a:r>
            <a:rPr lang="es-EC" sz="2100" kern="1200" dirty="0" err="1"/>
            <a:t>transdisciplinar</a:t>
          </a:r>
          <a:endParaRPr lang="es-EC" sz="2100" kern="1200" dirty="0"/>
        </a:p>
      </dsp:txBody>
      <dsp:txXfrm rot="-5400000">
        <a:off x="1238414" y="1632998"/>
        <a:ext cx="9170250" cy="1037683"/>
      </dsp:txXfrm>
    </dsp:sp>
    <dsp:sp modelId="{D9416023-C4FF-4740-94BE-F1FC3C7AA03E}">
      <dsp:nvSpPr>
        <dsp:cNvPr id="0" name=""/>
        <dsp:cNvSpPr/>
      </dsp:nvSpPr>
      <dsp:spPr>
        <a:xfrm rot="5400000">
          <a:off x="-265374" y="3418889"/>
          <a:ext cx="1769162" cy="1238413"/>
        </a:xfrm>
        <a:prstGeom prst="chevron">
          <a:avLst/>
        </a:prstGeom>
        <a:solidFill>
          <a:schemeClr val="accent4">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Unidad de titulación</a:t>
          </a:r>
        </a:p>
      </dsp:txBody>
      <dsp:txXfrm rot="-5400000">
        <a:off x="1" y="3772722"/>
        <a:ext cx="1238413" cy="530749"/>
      </dsp:txXfrm>
    </dsp:sp>
    <dsp:sp modelId="{4B535099-527E-436D-9433-552B1FAA4A5A}">
      <dsp:nvSpPr>
        <dsp:cNvPr id="0" name=""/>
        <dsp:cNvSpPr/>
      </dsp:nvSpPr>
      <dsp:spPr>
        <a:xfrm rot="5400000">
          <a:off x="5276629" y="-884700"/>
          <a:ext cx="1149955" cy="9226386"/>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Asignaturas de Auditoría Integral: investigar e innovar, desarrollar y mejorar la profesión.</a:t>
          </a:r>
        </a:p>
        <a:p>
          <a:pPr marL="228600" lvl="1" indent="-228600" algn="l" defTabSz="933450">
            <a:lnSpc>
              <a:spcPct val="90000"/>
            </a:lnSpc>
            <a:spcBef>
              <a:spcPct val="0"/>
            </a:spcBef>
            <a:spcAft>
              <a:spcPct val="15000"/>
            </a:spcAft>
            <a:buChar char="••"/>
          </a:pPr>
          <a:r>
            <a:rPr lang="es-EC" sz="2100" kern="1200" dirty="0"/>
            <a:t>Trabajo de titulación.</a:t>
          </a:r>
        </a:p>
      </dsp:txBody>
      <dsp:txXfrm rot="-5400000">
        <a:off x="1238414" y="3209651"/>
        <a:ext cx="9170250" cy="103768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E19C8-2484-444B-ABC1-4B5CADF116C6}">
      <dsp:nvSpPr>
        <dsp:cNvPr id="0" name=""/>
        <dsp:cNvSpPr/>
      </dsp:nvSpPr>
      <dsp:spPr>
        <a:xfrm>
          <a:off x="3816" y="808013"/>
          <a:ext cx="3276037" cy="1701017"/>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s-EC" sz="2100" kern="1200">
              <a:solidFill>
                <a:schemeClr val="tx1"/>
              </a:solidFill>
            </a:rPr>
            <a:t>Herramientas, habilidades, destrezas y conocimientos</a:t>
          </a:r>
          <a:endParaRPr lang="es-EC" sz="2100" kern="1200" dirty="0">
            <a:solidFill>
              <a:schemeClr val="tx1"/>
            </a:solidFill>
          </a:endParaRPr>
        </a:p>
      </dsp:txBody>
      <dsp:txXfrm>
        <a:off x="3816" y="808013"/>
        <a:ext cx="3276037" cy="1134011"/>
      </dsp:txXfrm>
    </dsp:sp>
    <dsp:sp modelId="{C4D005D5-F696-47C6-A364-8675B0B484FA}">
      <dsp:nvSpPr>
        <dsp:cNvPr id="0" name=""/>
        <dsp:cNvSpPr/>
      </dsp:nvSpPr>
      <dsp:spPr>
        <a:xfrm>
          <a:off x="674811" y="1942024"/>
          <a:ext cx="3276037" cy="2872800"/>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s-EC" sz="2100" kern="1200">
              <a:solidFill>
                <a:schemeClr val="tx1"/>
              </a:solidFill>
            </a:rPr>
            <a:t>Proyectos de investigación, vínculo: profesión – líneas de investigación</a:t>
          </a:r>
          <a:endParaRPr lang="es-EC" sz="2100" kern="1200" dirty="0">
            <a:solidFill>
              <a:schemeClr val="tx1"/>
            </a:solidFill>
          </a:endParaRPr>
        </a:p>
        <a:p>
          <a:pPr marL="228600" lvl="1" indent="-228600" algn="l" defTabSz="933450">
            <a:lnSpc>
              <a:spcPct val="90000"/>
            </a:lnSpc>
            <a:spcBef>
              <a:spcPct val="0"/>
            </a:spcBef>
            <a:spcAft>
              <a:spcPct val="15000"/>
            </a:spcAft>
            <a:buChar char="••"/>
          </a:pPr>
          <a:r>
            <a:rPr lang="es-EC" sz="2100" kern="1200">
              <a:solidFill>
                <a:schemeClr val="tx1"/>
              </a:solidFill>
            </a:rPr>
            <a:t>Solución ce problemas afines a la carrera</a:t>
          </a:r>
          <a:endParaRPr lang="es-EC" sz="2100" kern="1200" dirty="0">
            <a:solidFill>
              <a:schemeClr val="tx1"/>
            </a:solidFill>
          </a:endParaRPr>
        </a:p>
      </dsp:txBody>
      <dsp:txXfrm>
        <a:off x="758952" y="2026165"/>
        <a:ext cx="3107755" cy="2704518"/>
      </dsp:txXfrm>
    </dsp:sp>
    <dsp:sp modelId="{EF99FFD2-4080-4283-8D36-868B36CC449C}">
      <dsp:nvSpPr>
        <dsp:cNvPr id="0" name=""/>
        <dsp:cNvSpPr/>
      </dsp:nvSpPr>
      <dsp:spPr>
        <a:xfrm>
          <a:off x="3776489" y="967199"/>
          <a:ext cx="1052867" cy="8156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C" sz="100" kern="1200">
            <a:solidFill>
              <a:schemeClr val="tx1"/>
            </a:solidFill>
          </a:endParaRPr>
        </a:p>
      </dsp:txBody>
      <dsp:txXfrm>
        <a:off x="3776489" y="1130327"/>
        <a:ext cx="808176" cy="489382"/>
      </dsp:txXfrm>
    </dsp:sp>
    <dsp:sp modelId="{A8A40413-7BB7-4068-88EF-EF055FE79D01}">
      <dsp:nvSpPr>
        <dsp:cNvPr id="0" name=""/>
        <dsp:cNvSpPr/>
      </dsp:nvSpPr>
      <dsp:spPr>
        <a:xfrm>
          <a:off x="5266396" y="808013"/>
          <a:ext cx="3276037" cy="1701017"/>
        </a:xfrm>
        <a:prstGeom prst="roundRect">
          <a:avLst>
            <a:gd name="adj" fmla="val 10000"/>
          </a:avLst>
        </a:prstGeom>
        <a:solidFill>
          <a:schemeClr val="accent4">
            <a:hueOff val="1114968"/>
            <a:satOff val="23662"/>
            <a:lumOff val="785"/>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s-EC" sz="2100" kern="1200">
              <a:solidFill>
                <a:schemeClr val="tx1"/>
              </a:solidFill>
            </a:rPr>
            <a:t>Desarrollo de  capacidades investigativas</a:t>
          </a:r>
          <a:endParaRPr lang="es-EC" sz="2100" kern="1200" dirty="0">
            <a:solidFill>
              <a:schemeClr val="tx1"/>
            </a:solidFill>
          </a:endParaRPr>
        </a:p>
      </dsp:txBody>
      <dsp:txXfrm>
        <a:off x="5266396" y="808013"/>
        <a:ext cx="3276037" cy="1134011"/>
      </dsp:txXfrm>
    </dsp:sp>
    <dsp:sp modelId="{AC26885E-F32D-40C2-A2C9-6D2AC31F6D14}">
      <dsp:nvSpPr>
        <dsp:cNvPr id="0" name=""/>
        <dsp:cNvSpPr/>
      </dsp:nvSpPr>
      <dsp:spPr>
        <a:xfrm>
          <a:off x="5937391" y="1942024"/>
          <a:ext cx="3276037" cy="2872800"/>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1114968"/>
              <a:satOff val="23662"/>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s-EC" sz="2100" kern="1200">
              <a:solidFill>
                <a:schemeClr val="tx1"/>
              </a:solidFill>
            </a:rPr>
            <a:t>Proyectos de investigación: unidad disciplinar</a:t>
          </a:r>
          <a:endParaRPr lang="es-EC" sz="2100" kern="1200" dirty="0">
            <a:solidFill>
              <a:schemeClr val="tx1"/>
            </a:solidFill>
          </a:endParaRPr>
        </a:p>
        <a:p>
          <a:pPr marL="228600" lvl="1" indent="-228600" algn="l" defTabSz="933450">
            <a:lnSpc>
              <a:spcPct val="90000"/>
            </a:lnSpc>
            <a:spcBef>
              <a:spcPct val="0"/>
            </a:spcBef>
            <a:spcAft>
              <a:spcPct val="15000"/>
            </a:spcAft>
            <a:buChar char="••"/>
          </a:pPr>
          <a:r>
            <a:rPr lang="es-EC" sz="2100" kern="1200">
              <a:solidFill>
                <a:schemeClr val="tx1"/>
              </a:solidFill>
            </a:rPr>
            <a:t>Finalización de módulos: presentación a docentes.</a:t>
          </a:r>
          <a:endParaRPr lang="es-EC" sz="2100" kern="1200" dirty="0">
            <a:solidFill>
              <a:schemeClr val="tx1"/>
            </a:solidFill>
          </a:endParaRPr>
        </a:p>
      </dsp:txBody>
      <dsp:txXfrm>
        <a:off x="6021532" y="2026165"/>
        <a:ext cx="3107755" cy="2704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9859-9D30-4206-97CC-8C26DB6019A4}">
      <dsp:nvSpPr>
        <dsp:cNvPr id="0" name=""/>
        <dsp:cNvSpPr/>
      </dsp:nvSpPr>
      <dsp:spPr>
        <a:xfrm>
          <a:off x="496819" y="2087667"/>
          <a:ext cx="3172785" cy="2831521"/>
        </a:xfrm>
        <a:prstGeom prst="rightArrow">
          <a:avLst>
            <a:gd name="adj1" fmla="val 70000"/>
            <a:gd name="adj2" fmla="val 50000"/>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Análisis situacional educación superior de cuarto nivel. </a:t>
          </a:r>
        </a:p>
      </dsp:txBody>
      <dsp:txXfrm>
        <a:off x="1290015" y="2512395"/>
        <a:ext cx="1546733" cy="1982065"/>
      </dsp:txXfrm>
    </dsp:sp>
    <dsp:sp modelId="{2B80A240-14A4-4B12-92F3-F64028D5119E}">
      <dsp:nvSpPr>
        <dsp:cNvPr id="0" name=""/>
        <dsp:cNvSpPr/>
      </dsp:nvSpPr>
      <dsp:spPr>
        <a:xfrm>
          <a:off x="657" y="2809243"/>
          <a:ext cx="1388369" cy="1388369"/>
        </a:xfrm>
        <a:prstGeom prst="ellipse">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a:solidFill>
                <a:schemeClr val="tx1"/>
              </a:solidFill>
            </a:rPr>
            <a:t>Enfoque sistémico</a:t>
          </a:r>
          <a:endParaRPr lang="es-EC" sz="1600" b="1" kern="1200" dirty="0">
            <a:solidFill>
              <a:schemeClr val="tx1"/>
            </a:solidFill>
          </a:endParaRPr>
        </a:p>
      </dsp:txBody>
      <dsp:txXfrm>
        <a:off x="203979" y="3012565"/>
        <a:ext cx="981725" cy="981725"/>
      </dsp:txXfrm>
    </dsp:sp>
    <dsp:sp modelId="{8634223C-AEFD-4647-BD57-0052C717CFBF}">
      <dsp:nvSpPr>
        <dsp:cNvPr id="0" name=""/>
        <dsp:cNvSpPr/>
      </dsp:nvSpPr>
      <dsp:spPr>
        <a:xfrm>
          <a:off x="4218316" y="2011525"/>
          <a:ext cx="3555197" cy="3358082"/>
        </a:xfrm>
        <a:prstGeom prst="rightArrow">
          <a:avLst>
            <a:gd name="adj1" fmla="val 70000"/>
            <a:gd name="adj2" fmla="val 50000"/>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Organismos de control</a:t>
          </a:r>
        </a:p>
        <a:p>
          <a:pPr lvl="0" algn="ctr" defTabSz="711200">
            <a:lnSpc>
              <a:spcPct val="90000"/>
            </a:lnSpc>
            <a:spcBef>
              <a:spcPct val="0"/>
            </a:spcBef>
            <a:spcAft>
              <a:spcPct val="35000"/>
            </a:spcAft>
          </a:pPr>
          <a:r>
            <a:rPr lang="es-EC" sz="1600" kern="1200" dirty="0">
              <a:solidFill>
                <a:schemeClr val="tx1"/>
              </a:solidFill>
            </a:rPr>
            <a:t>Leyes, Reglamentos.</a:t>
          </a:r>
        </a:p>
        <a:p>
          <a:pPr lvl="0" algn="ctr" defTabSz="711200">
            <a:lnSpc>
              <a:spcPct val="90000"/>
            </a:lnSpc>
            <a:spcBef>
              <a:spcPct val="0"/>
            </a:spcBef>
            <a:spcAft>
              <a:spcPct val="35000"/>
            </a:spcAft>
          </a:pPr>
          <a:r>
            <a:rPr lang="es-EC" sz="1600" kern="1200" dirty="0">
              <a:solidFill>
                <a:schemeClr val="tx1"/>
              </a:solidFill>
            </a:rPr>
            <a:t>Necesidades externas de organizaciones y de la sociedad.</a:t>
          </a:r>
        </a:p>
      </dsp:txBody>
      <dsp:txXfrm>
        <a:off x="5107115" y="2515237"/>
        <a:ext cx="1733159" cy="2350658"/>
      </dsp:txXfrm>
    </dsp:sp>
    <dsp:sp modelId="{BF6BCE7E-3465-4303-B2F2-D510A9CDE025}">
      <dsp:nvSpPr>
        <dsp:cNvPr id="0" name=""/>
        <dsp:cNvSpPr/>
      </dsp:nvSpPr>
      <dsp:spPr>
        <a:xfrm>
          <a:off x="3758071" y="2699763"/>
          <a:ext cx="1565886" cy="1566622"/>
        </a:xfrm>
        <a:prstGeom prst="ellipse">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Sistema de educación superior</a:t>
          </a:r>
        </a:p>
      </dsp:txBody>
      <dsp:txXfrm>
        <a:off x="3987390" y="2929189"/>
        <a:ext cx="1107248" cy="1107770"/>
      </dsp:txXfrm>
    </dsp:sp>
    <dsp:sp modelId="{CE4829B9-8C3D-4E84-AB8B-2E1578223581}">
      <dsp:nvSpPr>
        <dsp:cNvPr id="0" name=""/>
        <dsp:cNvSpPr/>
      </dsp:nvSpPr>
      <dsp:spPr>
        <a:xfrm>
          <a:off x="8390032" y="2023418"/>
          <a:ext cx="3637805" cy="3002543"/>
        </a:xfrm>
        <a:prstGeom prst="rightArrow">
          <a:avLst>
            <a:gd name="adj1" fmla="val 70000"/>
            <a:gd name="adj2" fmla="val 50000"/>
          </a:avLst>
        </a:prstGeom>
        <a:solidFill>
          <a:schemeClr val="accent2">
            <a:alpha val="90000"/>
            <a:tint val="55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rPr>
            <a:t>Organización   del aprendizaje. </a:t>
          </a:r>
        </a:p>
        <a:p>
          <a:pPr lvl="0" algn="ctr" defTabSz="711200">
            <a:lnSpc>
              <a:spcPct val="90000"/>
            </a:lnSpc>
            <a:spcBef>
              <a:spcPct val="0"/>
            </a:spcBef>
            <a:spcAft>
              <a:spcPct val="35000"/>
            </a:spcAft>
          </a:pPr>
          <a:r>
            <a:rPr lang="es-EC" sz="1600" kern="1200" dirty="0">
              <a:solidFill>
                <a:schemeClr val="tx1"/>
              </a:solidFill>
            </a:rPr>
            <a:t>Tipo de programa </a:t>
          </a:r>
        </a:p>
        <a:p>
          <a:pPr lvl="0" algn="ctr" defTabSz="711200">
            <a:lnSpc>
              <a:spcPct val="90000"/>
            </a:lnSpc>
            <a:spcBef>
              <a:spcPct val="0"/>
            </a:spcBef>
            <a:spcAft>
              <a:spcPct val="35000"/>
            </a:spcAft>
          </a:pPr>
          <a:r>
            <a:rPr lang="es-EC" sz="1600" kern="1200" dirty="0">
              <a:solidFill>
                <a:schemeClr val="tx1"/>
              </a:solidFill>
            </a:rPr>
            <a:t>Campo de conocimiento y costos</a:t>
          </a:r>
        </a:p>
      </dsp:txBody>
      <dsp:txXfrm>
        <a:off x="9299483" y="2473799"/>
        <a:ext cx="1773430" cy="2101781"/>
      </dsp:txXfrm>
    </dsp:sp>
    <dsp:sp modelId="{8BBEA26E-8334-4978-8D12-34ADAD61E63D}">
      <dsp:nvSpPr>
        <dsp:cNvPr id="0" name=""/>
        <dsp:cNvSpPr/>
      </dsp:nvSpPr>
      <dsp:spPr>
        <a:xfrm>
          <a:off x="7795450" y="2477388"/>
          <a:ext cx="1708597" cy="2052079"/>
        </a:xfrm>
        <a:prstGeom prst="ellipse">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Satisfacer la demanda profesional de egresados y graduados</a:t>
          </a:r>
        </a:p>
      </dsp:txBody>
      <dsp:txXfrm>
        <a:off x="8045668" y="2777908"/>
        <a:ext cx="1208161" cy="145103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281D-7EDF-40F2-84EF-B4052B2D1EC8}">
      <dsp:nvSpPr>
        <dsp:cNvPr id="0" name=""/>
        <dsp:cNvSpPr/>
      </dsp:nvSpPr>
      <dsp:spPr>
        <a:xfrm>
          <a:off x="1621" y="2016310"/>
          <a:ext cx="3088248" cy="254715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rPr>
            <a:t>Revisión bibliográfica </a:t>
          </a:r>
        </a:p>
        <a:p>
          <a:pPr marL="228600" lvl="1" indent="-228600" algn="l" defTabSz="889000">
            <a:lnSpc>
              <a:spcPct val="90000"/>
            </a:lnSpc>
            <a:spcBef>
              <a:spcPct val="0"/>
            </a:spcBef>
            <a:spcAft>
              <a:spcPct val="15000"/>
            </a:spcAft>
            <a:buChar char="••"/>
          </a:pPr>
          <a:r>
            <a:rPr lang="es-EC" sz="2000" kern="1200" dirty="0">
              <a:solidFill>
                <a:schemeClr val="tx1"/>
              </a:solidFill>
            </a:rPr>
            <a:t>Obtención de información de fuentes primarias.</a:t>
          </a:r>
        </a:p>
        <a:p>
          <a:pPr marL="228600" lvl="1" indent="-228600" algn="l" defTabSz="889000">
            <a:lnSpc>
              <a:spcPct val="90000"/>
            </a:lnSpc>
            <a:spcBef>
              <a:spcPct val="0"/>
            </a:spcBef>
            <a:spcAft>
              <a:spcPct val="15000"/>
            </a:spcAft>
            <a:buChar char="••"/>
          </a:pPr>
          <a:r>
            <a:rPr lang="es-EC" sz="2000" kern="1200" dirty="0">
              <a:solidFill>
                <a:schemeClr val="tx1"/>
              </a:solidFill>
            </a:rPr>
            <a:t>Enfoque principal: lógico inductivo</a:t>
          </a:r>
        </a:p>
      </dsp:txBody>
      <dsp:txXfrm>
        <a:off x="60238" y="2074927"/>
        <a:ext cx="2971014" cy="1884105"/>
      </dsp:txXfrm>
    </dsp:sp>
    <dsp:sp modelId="{E744D48C-66D1-4317-B547-C0FB82C2B721}">
      <dsp:nvSpPr>
        <dsp:cNvPr id="0" name=""/>
        <dsp:cNvSpPr/>
      </dsp:nvSpPr>
      <dsp:spPr>
        <a:xfrm>
          <a:off x="1758284" y="2698919"/>
          <a:ext cx="3293557" cy="3293557"/>
        </a:xfrm>
        <a:prstGeom prst="leftCircularArrow">
          <a:avLst>
            <a:gd name="adj1" fmla="val 2816"/>
            <a:gd name="adj2" fmla="val 343809"/>
            <a:gd name="adj3" fmla="val 2119320"/>
            <a:gd name="adj4" fmla="val 9024489"/>
            <a:gd name="adj5" fmla="val 3285"/>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0BC38E8-6FF0-48BD-BA80-92CD848C13F0}">
      <dsp:nvSpPr>
        <dsp:cNvPr id="0" name=""/>
        <dsp:cNvSpPr/>
      </dsp:nvSpPr>
      <dsp:spPr>
        <a:xfrm>
          <a:off x="687898" y="4017650"/>
          <a:ext cx="2745109" cy="109163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a:solidFill>
                <a:schemeClr val="tx1"/>
              </a:solidFill>
            </a:rPr>
            <a:t>Unidad básica</a:t>
          </a:r>
        </a:p>
      </dsp:txBody>
      <dsp:txXfrm>
        <a:off x="719871" y="4049623"/>
        <a:ext cx="2681163" cy="1027693"/>
      </dsp:txXfrm>
    </dsp:sp>
    <dsp:sp modelId="{21E637DD-9625-4C14-826F-9995807906DB}">
      <dsp:nvSpPr>
        <dsp:cNvPr id="0" name=""/>
        <dsp:cNvSpPr/>
      </dsp:nvSpPr>
      <dsp:spPr>
        <a:xfrm>
          <a:off x="3874668" y="2016310"/>
          <a:ext cx="3088248" cy="254715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557484"/>
              <a:satOff val="1183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rPr>
            <a:t>Análisis avanzado en estudios de casos – gestión de riesgos.</a:t>
          </a:r>
        </a:p>
        <a:p>
          <a:pPr marL="228600" lvl="1" indent="-228600" algn="l" defTabSz="889000">
            <a:lnSpc>
              <a:spcPct val="90000"/>
            </a:lnSpc>
            <a:spcBef>
              <a:spcPct val="0"/>
            </a:spcBef>
            <a:spcAft>
              <a:spcPct val="15000"/>
            </a:spcAft>
            <a:buChar char="••"/>
          </a:pPr>
          <a:r>
            <a:rPr lang="es-EC" sz="2000" kern="1200" dirty="0">
              <a:solidFill>
                <a:schemeClr val="tx1"/>
              </a:solidFill>
            </a:rPr>
            <a:t>Enfoque: experimental.</a:t>
          </a:r>
        </a:p>
      </dsp:txBody>
      <dsp:txXfrm>
        <a:off x="3933285" y="2620747"/>
        <a:ext cx="2971014" cy="1884105"/>
      </dsp:txXfrm>
    </dsp:sp>
    <dsp:sp modelId="{0BDEC6AB-AD3F-4EBA-AA75-72B75DFBB9A6}">
      <dsp:nvSpPr>
        <dsp:cNvPr id="0" name=""/>
        <dsp:cNvSpPr/>
      </dsp:nvSpPr>
      <dsp:spPr>
        <a:xfrm>
          <a:off x="5605596" y="487431"/>
          <a:ext cx="3688167" cy="3688167"/>
        </a:xfrm>
        <a:prstGeom prst="circularArrow">
          <a:avLst>
            <a:gd name="adj1" fmla="val 2515"/>
            <a:gd name="adj2" fmla="val 304877"/>
            <a:gd name="adj3" fmla="val 19519612"/>
            <a:gd name="adj4" fmla="val 12575511"/>
            <a:gd name="adj5" fmla="val 2934"/>
          </a:avLst>
        </a:prstGeom>
        <a:solidFill>
          <a:schemeClr val="accent4">
            <a:hueOff val="1114968"/>
            <a:satOff val="23662"/>
            <a:lumOff val="78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706B77E-B68F-45E8-92FF-670DEE558B63}">
      <dsp:nvSpPr>
        <dsp:cNvPr id="0" name=""/>
        <dsp:cNvSpPr/>
      </dsp:nvSpPr>
      <dsp:spPr>
        <a:xfrm>
          <a:off x="4560946" y="1470491"/>
          <a:ext cx="2745109" cy="1091639"/>
        </a:xfrm>
        <a:prstGeom prst="roundRect">
          <a:avLst>
            <a:gd name="adj" fmla="val 10000"/>
          </a:avLst>
        </a:prstGeom>
        <a:solidFill>
          <a:schemeClr val="accent4">
            <a:hueOff val="557484"/>
            <a:satOff val="11831"/>
            <a:lumOff val="392"/>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a:solidFill>
                <a:schemeClr val="tx1"/>
              </a:solidFill>
            </a:rPr>
            <a:t>Unidad disciplinar </a:t>
          </a:r>
        </a:p>
      </dsp:txBody>
      <dsp:txXfrm>
        <a:off x="4592919" y="1502464"/>
        <a:ext cx="2681163" cy="1027693"/>
      </dsp:txXfrm>
    </dsp:sp>
    <dsp:sp modelId="{1405CC15-6D48-4B33-B388-F286B668221F}">
      <dsp:nvSpPr>
        <dsp:cNvPr id="0" name=""/>
        <dsp:cNvSpPr/>
      </dsp:nvSpPr>
      <dsp:spPr>
        <a:xfrm>
          <a:off x="7747716" y="2016310"/>
          <a:ext cx="3088248" cy="254715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1114968"/>
              <a:satOff val="23662"/>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s-EC" sz="2000" kern="1200" dirty="0"/>
        </a:p>
        <a:p>
          <a:pPr marL="228600" lvl="1" indent="-228600" algn="l" defTabSz="889000">
            <a:lnSpc>
              <a:spcPct val="90000"/>
            </a:lnSpc>
            <a:spcBef>
              <a:spcPct val="0"/>
            </a:spcBef>
            <a:spcAft>
              <a:spcPct val="15000"/>
            </a:spcAft>
            <a:buChar char="••"/>
          </a:pPr>
          <a:r>
            <a:rPr lang="es-EC" sz="2000" kern="1200" dirty="0">
              <a:solidFill>
                <a:schemeClr val="tx1"/>
              </a:solidFill>
            </a:rPr>
            <a:t>Visión holística del funcionamiento de organizaciones.</a:t>
          </a:r>
        </a:p>
        <a:p>
          <a:pPr marL="228600" lvl="1" indent="-228600" algn="l" defTabSz="889000">
            <a:lnSpc>
              <a:spcPct val="90000"/>
            </a:lnSpc>
            <a:spcBef>
              <a:spcPct val="0"/>
            </a:spcBef>
            <a:spcAft>
              <a:spcPct val="15000"/>
            </a:spcAft>
            <a:buChar char="••"/>
          </a:pPr>
          <a:r>
            <a:rPr lang="es-EC" sz="2000" kern="1200" dirty="0">
              <a:solidFill>
                <a:schemeClr val="tx1"/>
              </a:solidFill>
            </a:rPr>
            <a:t>Enfoque: sistémico</a:t>
          </a:r>
          <a:endParaRPr lang="es-EC" sz="2000" kern="1200" dirty="0"/>
        </a:p>
      </dsp:txBody>
      <dsp:txXfrm>
        <a:off x="7806333" y="2074927"/>
        <a:ext cx="2971014" cy="1884105"/>
      </dsp:txXfrm>
    </dsp:sp>
    <dsp:sp modelId="{42D7317E-20DC-49B1-9FB6-C03DAD8AA126}">
      <dsp:nvSpPr>
        <dsp:cNvPr id="0" name=""/>
        <dsp:cNvSpPr/>
      </dsp:nvSpPr>
      <dsp:spPr>
        <a:xfrm>
          <a:off x="8433994" y="4017650"/>
          <a:ext cx="2745109" cy="1091639"/>
        </a:xfrm>
        <a:prstGeom prst="roundRect">
          <a:avLst>
            <a:gd name="adj" fmla="val 10000"/>
          </a:avLst>
        </a:prstGeom>
        <a:solidFill>
          <a:schemeClr val="accent4">
            <a:hueOff val="1114968"/>
            <a:satOff val="23662"/>
            <a:lumOff val="785"/>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a:solidFill>
                <a:schemeClr val="tx1"/>
              </a:solidFill>
            </a:rPr>
            <a:t>Unidad de titulación</a:t>
          </a:r>
        </a:p>
      </dsp:txBody>
      <dsp:txXfrm>
        <a:off x="8465967" y="4049623"/>
        <a:ext cx="2681163" cy="102769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1D4B-100C-4887-BD8E-0DA9085BB723}">
      <dsp:nvSpPr>
        <dsp:cNvPr id="0" name=""/>
        <dsp:cNvSpPr/>
      </dsp:nvSpPr>
      <dsp:spPr>
        <a:xfrm>
          <a:off x="332" y="793768"/>
          <a:ext cx="3551409" cy="88785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a:solidFill>
                <a:schemeClr val="tx1"/>
              </a:solidFill>
            </a:rPr>
            <a:t>Formación epistemológica</a:t>
          </a:r>
          <a:endParaRPr lang="es-EC" sz="2300" kern="1200" dirty="0">
            <a:solidFill>
              <a:schemeClr val="tx1"/>
            </a:solidFill>
          </a:endParaRPr>
        </a:p>
      </dsp:txBody>
      <dsp:txXfrm>
        <a:off x="26336" y="819772"/>
        <a:ext cx="3499401" cy="835844"/>
      </dsp:txXfrm>
    </dsp:sp>
    <dsp:sp modelId="{BFD3478D-55B0-4FCE-837F-78059170D18E}">
      <dsp:nvSpPr>
        <dsp:cNvPr id="0" name=""/>
        <dsp:cNvSpPr/>
      </dsp:nvSpPr>
      <dsp:spPr>
        <a:xfrm rot="5400000">
          <a:off x="1698349" y="1759307"/>
          <a:ext cx="155374" cy="155374"/>
        </a:xfrm>
        <a:prstGeom prst="rightArrow">
          <a:avLst>
            <a:gd name="adj1" fmla="val 667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9F9E0E0-0517-432B-A067-32346FCEC86B}">
      <dsp:nvSpPr>
        <dsp:cNvPr id="0" name=""/>
        <dsp:cNvSpPr/>
      </dsp:nvSpPr>
      <dsp:spPr>
        <a:xfrm>
          <a:off x="332" y="1992368"/>
          <a:ext cx="3551409" cy="887852"/>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Códigos deontológicos de la profesión</a:t>
          </a:r>
          <a:endParaRPr lang="es-EC" sz="1800" kern="1200" dirty="0">
            <a:solidFill>
              <a:schemeClr val="tx1"/>
            </a:solidFill>
          </a:endParaRPr>
        </a:p>
      </dsp:txBody>
      <dsp:txXfrm>
        <a:off x="26336" y="2018372"/>
        <a:ext cx="3499401" cy="835844"/>
      </dsp:txXfrm>
    </dsp:sp>
    <dsp:sp modelId="{69BEE060-7476-410D-B901-4C8887BF7F7A}">
      <dsp:nvSpPr>
        <dsp:cNvPr id="0" name=""/>
        <dsp:cNvSpPr/>
      </dsp:nvSpPr>
      <dsp:spPr>
        <a:xfrm rot="5400000">
          <a:off x="1698349" y="2957908"/>
          <a:ext cx="155374" cy="155374"/>
        </a:xfrm>
        <a:prstGeom prst="rightArrow">
          <a:avLst>
            <a:gd name="adj1" fmla="val 667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5FDEDB7-A0AA-4790-92EA-108B773EE2B1}">
      <dsp:nvSpPr>
        <dsp:cNvPr id="0" name=""/>
        <dsp:cNvSpPr/>
      </dsp:nvSpPr>
      <dsp:spPr>
        <a:xfrm>
          <a:off x="332" y="3190969"/>
          <a:ext cx="3551409" cy="887852"/>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Fundamentos teóricos de finanzas y auditoría</a:t>
          </a:r>
          <a:endParaRPr lang="es-EC" sz="1800" kern="1200" dirty="0">
            <a:solidFill>
              <a:schemeClr val="tx1"/>
            </a:solidFill>
          </a:endParaRPr>
        </a:p>
      </dsp:txBody>
      <dsp:txXfrm>
        <a:off x="26336" y="3216973"/>
        <a:ext cx="3499401" cy="835844"/>
      </dsp:txXfrm>
    </dsp:sp>
    <dsp:sp modelId="{8DCAFBEE-ABD7-480F-8E3C-2AA2778F16EF}">
      <dsp:nvSpPr>
        <dsp:cNvPr id="0" name=""/>
        <dsp:cNvSpPr/>
      </dsp:nvSpPr>
      <dsp:spPr>
        <a:xfrm rot="5400000">
          <a:off x="1698349" y="4156509"/>
          <a:ext cx="155374" cy="155374"/>
        </a:xfrm>
        <a:prstGeom prst="rightArrow">
          <a:avLst>
            <a:gd name="adj1" fmla="val 667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797D655-784B-48BF-A8F4-DA567AFB5567}">
      <dsp:nvSpPr>
        <dsp:cNvPr id="0" name=""/>
        <dsp:cNvSpPr/>
      </dsp:nvSpPr>
      <dsp:spPr>
        <a:xfrm>
          <a:off x="332" y="4389570"/>
          <a:ext cx="3551409" cy="887852"/>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Base ética sólida para SU desarrollo académico</a:t>
          </a:r>
          <a:endParaRPr lang="es-EC" sz="1800" kern="1200" dirty="0">
            <a:solidFill>
              <a:schemeClr val="tx1"/>
            </a:solidFill>
          </a:endParaRPr>
        </a:p>
      </dsp:txBody>
      <dsp:txXfrm>
        <a:off x="26336" y="4415574"/>
        <a:ext cx="3499401" cy="835844"/>
      </dsp:txXfrm>
    </dsp:sp>
    <dsp:sp modelId="{54726620-3A6D-45A5-89B1-27B93B9FC36A}">
      <dsp:nvSpPr>
        <dsp:cNvPr id="0" name=""/>
        <dsp:cNvSpPr/>
      </dsp:nvSpPr>
      <dsp:spPr>
        <a:xfrm>
          <a:off x="4048939" y="793768"/>
          <a:ext cx="3551409" cy="887852"/>
        </a:xfrm>
        <a:prstGeom prst="roundRect">
          <a:avLst>
            <a:gd name="adj" fmla="val 10000"/>
          </a:avLst>
        </a:prstGeom>
        <a:solidFill>
          <a:schemeClr val="accent3">
            <a:lumMod val="60000"/>
            <a:lumOff val="4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a:solidFill>
                <a:schemeClr val="tx1"/>
              </a:solidFill>
            </a:rPr>
            <a:t>Formación profesional avanzada</a:t>
          </a:r>
        </a:p>
      </dsp:txBody>
      <dsp:txXfrm>
        <a:off x="4074943" y="819772"/>
        <a:ext cx="3499401" cy="835844"/>
      </dsp:txXfrm>
    </dsp:sp>
    <dsp:sp modelId="{38198F93-3C43-4EDB-991C-D70E7BBD9327}">
      <dsp:nvSpPr>
        <dsp:cNvPr id="0" name=""/>
        <dsp:cNvSpPr/>
      </dsp:nvSpPr>
      <dsp:spPr>
        <a:xfrm rot="5400000">
          <a:off x="5746956" y="1759307"/>
          <a:ext cx="155374" cy="155374"/>
        </a:xfrm>
        <a:prstGeom prst="rightArrow">
          <a:avLst>
            <a:gd name="adj1" fmla="val 667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2EA3E48-187A-48E1-A52B-D964881EDE15}">
      <dsp:nvSpPr>
        <dsp:cNvPr id="0" name=""/>
        <dsp:cNvSpPr/>
      </dsp:nvSpPr>
      <dsp:spPr>
        <a:xfrm>
          <a:off x="4048939" y="1992368"/>
          <a:ext cx="3551409" cy="887852"/>
        </a:xfrm>
        <a:prstGeom prst="roundRect">
          <a:avLst>
            <a:gd name="adj" fmla="val 1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Actualización previa de conocimientos en áreas contables y tributarias</a:t>
          </a:r>
          <a:endParaRPr lang="es-EC" sz="1800" kern="1200" dirty="0">
            <a:solidFill>
              <a:schemeClr val="tx1"/>
            </a:solidFill>
          </a:endParaRPr>
        </a:p>
      </dsp:txBody>
      <dsp:txXfrm>
        <a:off x="4074943" y="2018372"/>
        <a:ext cx="3499401" cy="835844"/>
      </dsp:txXfrm>
    </dsp:sp>
    <dsp:sp modelId="{1DACDF38-CAF5-4786-8A79-9CB0F2250B38}">
      <dsp:nvSpPr>
        <dsp:cNvPr id="0" name=""/>
        <dsp:cNvSpPr/>
      </dsp:nvSpPr>
      <dsp:spPr>
        <a:xfrm rot="5400000">
          <a:off x="5746956" y="2957908"/>
          <a:ext cx="155374" cy="155374"/>
        </a:xfrm>
        <a:prstGeom prst="rightArrow">
          <a:avLst>
            <a:gd name="adj1" fmla="val 667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FB3F938-AA3A-453B-A815-E4A759321054}">
      <dsp:nvSpPr>
        <dsp:cNvPr id="0" name=""/>
        <dsp:cNvSpPr/>
      </dsp:nvSpPr>
      <dsp:spPr>
        <a:xfrm>
          <a:off x="4048939" y="3190969"/>
          <a:ext cx="3551409" cy="887852"/>
        </a:xfrm>
        <a:prstGeom prst="roundRect">
          <a:avLst>
            <a:gd name="adj" fmla="val 1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Conocimientos suficientes y necesarios para su desarrollo profesional</a:t>
          </a:r>
          <a:endParaRPr lang="es-EC" sz="1800" kern="1200" dirty="0">
            <a:solidFill>
              <a:schemeClr val="tx1"/>
            </a:solidFill>
          </a:endParaRPr>
        </a:p>
      </dsp:txBody>
      <dsp:txXfrm>
        <a:off x="4074943" y="3216973"/>
        <a:ext cx="3499401" cy="835844"/>
      </dsp:txXfrm>
    </dsp:sp>
    <dsp:sp modelId="{6F0DBDAE-EBB7-486E-AF99-7AD46B349E8E}">
      <dsp:nvSpPr>
        <dsp:cNvPr id="0" name=""/>
        <dsp:cNvSpPr/>
      </dsp:nvSpPr>
      <dsp:spPr>
        <a:xfrm rot="5400000">
          <a:off x="5746956" y="4156509"/>
          <a:ext cx="155374" cy="155374"/>
        </a:xfrm>
        <a:prstGeom prst="rightArrow">
          <a:avLst>
            <a:gd name="adj1" fmla="val 667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2EC7B4A-BABA-4E8F-9ACA-40734720D2F3}">
      <dsp:nvSpPr>
        <dsp:cNvPr id="0" name=""/>
        <dsp:cNvSpPr/>
      </dsp:nvSpPr>
      <dsp:spPr>
        <a:xfrm>
          <a:off x="4048939" y="4389570"/>
          <a:ext cx="3551409" cy="887852"/>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Ejecutar solventemente auditorías en diferentes áreas de las organizaciones</a:t>
          </a:r>
          <a:endParaRPr lang="es-EC" sz="1800" kern="1200" dirty="0">
            <a:solidFill>
              <a:schemeClr val="tx1"/>
            </a:solidFill>
          </a:endParaRPr>
        </a:p>
      </dsp:txBody>
      <dsp:txXfrm>
        <a:off x="4074943" y="4415574"/>
        <a:ext cx="3499401" cy="835844"/>
      </dsp:txXfrm>
    </dsp:sp>
    <dsp:sp modelId="{8CCAD860-64DB-4B17-B6AA-6BB603740224}">
      <dsp:nvSpPr>
        <dsp:cNvPr id="0" name=""/>
        <dsp:cNvSpPr/>
      </dsp:nvSpPr>
      <dsp:spPr>
        <a:xfrm>
          <a:off x="8097546" y="793768"/>
          <a:ext cx="3551409" cy="887852"/>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a:solidFill>
                <a:schemeClr val="tx1"/>
              </a:solidFill>
            </a:rPr>
            <a:t>Formación de investigación avanzada</a:t>
          </a:r>
          <a:endParaRPr lang="es-EC" sz="2300" kern="1200" dirty="0">
            <a:solidFill>
              <a:schemeClr val="tx1"/>
            </a:solidFill>
          </a:endParaRPr>
        </a:p>
      </dsp:txBody>
      <dsp:txXfrm>
        <a:off x="8123550" y="819772"/>
        <a:ext cx="3499401" cy="835844"/>
      </dsp:txXfrm>
    </dsp:sp>
    <dsp:sp modelId="{BD99129D-C98E-48BE-888A-FF7461A85668}">
      <dsp:nvSpPr>
        <dsp:cNvPr id="0" name=""/>
        <dsp:cNvSpPr/>
      </dsp:nvSpPr>
      <dsp:spPr>
        <a:xfrm rot="5400000">
          <a:off x="9795563" y="1759307"/>
          <a:ext cx="155374" cy="155374"/>
        </a:xfrm>
        <a:prstGeom prst="rightArrow">
          <a:avLst>
            <a:gd name="adj1" fmla="val 667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ACB474E5-83AB-4511-BC6D-42F6418A3177}">
      <dsp:nvSpPr>
        <dsp:cNvPr id="0" name=""/>
        <dsp:cNvSpPr/>
      </dsp:nvSpPr>
      <dsp:spPr>
        <a:xfrm>
          <a:off x="8097546" y="1992368"/>
          <a:ext cx="3551409" cy="887852"/>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Métodos de investigación aplicada propios de su profesión</a:t>
          </a:r>
          <a:endParaRPr lang="es-EC" sz="1800" kern="1200" dirty="0">
            <a:solidFill>
              <a:schemeClr val="tx1"/>
            </a:solidFill>
          </a:endParaRPr>
        </a:p>
      </dsp:txBody>
      <dsp:txXfrm>
        <a:off x="8123550" y="2018372"/>
        <a:ext cx="3499401" cy="835844"/>
      </dsp:txXfrm>
    </dsp:sp>
    <dsp:sp modelId="{07DC3FE9-91DB-4549-9D16-F2BBDD3CFF82}">
      <dsp:nvSpPr>
        <dsp:cNvPr id="0" name=""/>
        <dsp:cNvSpPr/>
      </dsp:nvSpPr>
      <dsp:spPr>
        <a:xfrm rot="5400000">
          <a:off x="9795563" y="2957908"/>
          <a:ext cx="155374" cy="155374"/>
        </a:xfrm>
        <a:prstGeom prst="rightArrow">
          <a:avLst>
            <a:gd name="adj1" fmla="val 667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393260F-6BDB-40E8-B837-DE3080F94E1F}">
      <dsp:nvSpPr>
        <dsp:cNvPr id="0" name=""/>
        <dsp:cNvSpPr/>
      </dsp:nvSpPr>
      <dsp:spPr>
        <a:xfrm>
          <a:off x="8097546" y="3190969"/>
          <a:ext cx="3551409" cy="887852"/>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Desarrollo del trabajo de titulación</a:t>
          </a:r>
          <a:endParaRPr lang="es-EC" sz="1800" kern="1200" dirty="0">
            <a:solidFill>
              <a:schemeClr val="tx1"/>
            </a:solidFill>
          </a:endParaRPr>
        </a:p>
      </dsp:txBody>
      <dsp:txXfrm>
        <a:off x="8123550" y="3216973"/>
        <a:ext cx="3499401" cy="835844"/>
      </dsp:txXfrm>
    </dsp:sp>
    <dsp:sp modelId="{417E2C2A-2F51-4C43-9339-03B05D8197F5}">
      <dsp:nvSpPr>
        <dsp:cNvPr id="0" name=""/>
        <dsp:cNvSpPr/>
      </dsp:nvSpPr>
      <dsp:spPr>
        <a:xfrm rot="5400000">
          <a:off x="9795563" y="4156509"/>
          <a:ext cx="155374" cy="155374"/>
        </a:xfrm>
        <a:prstGeom prst="rightArrow">
          <a:avLst>
            <a:gd name="adj1" fmla="val 667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B3934EB-1A53-418E-AF54-412436E7D1AD}">
      <dsp:nvSpPr>
        <dsp:cNvPr id="0" name=""/>
        <dsp:cNvSpPr/>
      </dsp:nvSpPr>
      <dsp:spPr>
        <a:xfrm>
          <a:off x="8097546" y="4389570"/>
          <a:ext cx="3551409" cy="887852"/>
        </a:xfrm>
        <a:prstGeom prst="roundRect">
          <a:avLst>
            <a:gd name="adj" fmla="val 1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a:solidFill>
                <a:schemeClr val="tx1"/>
              </a:solidFill>
            </a:rPr>
            <a:t>Ejecución e investigación de diferentes áreas de auditoría con enfoque de riesgos.</a:t>
          </a:r>
          <a:endParaRPr lang="es-EC" sz="1800" kern="1200" dirty="0">
            <a:solidFill>
              <a:schemeClr val="tx1"/>
            </a:solidFill>
          </a:endParaRPr>
        </a:p>
      </dsp:txBody>
      <dsp:txXfrm>
        <a:off x="8123550" y="4415574"/>
        <a:ext cx="3499401" cy="83584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547A5-D6BF-4DA7-AB78-F2C0DFF175B0}">
      <dsp:nvSpPr>
        <dsp:cNvPr id="0" name=""/>
        <dsp:cNvSpPr/>
      </dsp:nvSpPr>
      <dsp:spPr>
        <a:xfrm>
          <a:off x="7696" y="0"/>
          <a:ext cx="1676067" cy="6037547"/>
        </a:xfrm>
        <a:prstGeom prst="roundRect">
          <a:avLst>
            <a:gd name="adj" fmla="val 10000"/>
          </a:avLst>
        </a:prstGeom>
        <a:gradFill rotWithShape="0">
          <a:gsLst>
            <a:gs pos="0">
              <a:schemeClr val="accent2">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Art. 45 Reglamento Régimen Académico</a:t>
          </a:r>
        </a:p>
      </dsp:txBody>
      <dsp:txXfrm>
        <a:off x="56786" y="49090"/>
        <a:ext cx="1577887" cy="5939367"/>
      </dsp:txXfrm>
    </dsp:sp>
    <dsp:sp modelId="{5EEF4869-B968-434D-9D38-E8F4DA793FF3}">
      <dsp:nvSpPr>
        <dsp:cNvPr id="0" name=""/>
        <dsp:cNvSpPr/>
      </dsp:nvSpPr>
      <dsp:spPr>
        <a:xfrm>
          <a:off x="1965343" y="0"/>
          <a:ext cx="1676067" cy="6037547"/>
        </a:xfrm>
        <a:prstGeom prst="roundRect">
          <a:avLst>
            <a:gd name="adj" fmla="val 10000"/>
          </a:avLst>
        </a:prstGeom>
        <a:gradFill rotWithShape="0">
          <a:gsLst>
            <a:gs pos="0">
              <a:schemeClr val="accent5">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Encuentros in situ: reuniones presenciales viernes, sábados y domingos</a:t>
          </a:r>
        </a:p>
      </dsp:txBody>
      <dsp:txXfrm>
        <a:off x="2014433" y="49090"/>
        <a:ext cx="1577887" cy="5939367"/>
      </dsp:txXfrm>
    </dsp:sp>
    <dsp:sp modelId="{8232062B-C387-44E8-A34E-8A2BD1093FF2}">
      <dsp:nvSpPr>
        <dsp:cNvPr id="0" name=""/>
        <dsp:cNvSpPr/>
      </dsp:nvSpPr>
      <dsp:spPr>
        <a:xfrm>
          <a:off x="3922990" y="0"/>
          <a:ext cx="1676067" cy="6037547"/>
        </a:xfrm>
        <a:prstGeom prst="roundRect">
          <a:avLst>
            <a:gd name="adj" fmla="val 10000"/>
          </a:avLst>
        </a:prstGeom>
        <a:gradFill rotWithShape="0">
          <a:gsLst>
            <a:gs pos="0">
              <a:schemeClr val="accent2">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Aulas, auditorios y laboratorios</a:t>
          </a:r>
        </a:p>
      </dsp:txBody>
      <dsp:txXfrm>
        <a:off x="3972080" y="49090"/>
        <a:ext cx="1577887" cy="5939367"/>
      </dsp:txXfrm>
    </dsp:sp>
    <dsp:sp modelId="{22F70462-8E85-4DCA-AA0D-D30B6170EB99}">
      <dsp:nvSpPr>
        <dsp:cNvPr id="0" name=""/>
        <dsp:cNvSpPr/>
      </dsp:nvSpPr>
      <dsp:spPr>
        <a:xfrm>
          <a:off x="5880637" y="0"/>
          <a:ext cx="1676067" cy="6037547"/>
        </a:xfrm>
        <a:prstGeom prst="roundRect">
          <a:avLst>
            <a:gd name="adj" fmla="val 10000"/>
          </a:avLst>
        </a:prstGeom>
        <a:gradFill rotWithShape="0">
          <a:gsLst>
            <a:gs pos="0">
              <a:schemeClr val="accent2">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Impartición de asignaturas: tutorías por cátedra. </a:t>
          </a:r>
        </a:p>
      </dsp:txBody>
      <dsp:txXfrm>
        <a:off x="5929727" y="49090"/>
        <a:ext cx="1577887" cy="5939367"/>
      </dsp:txXfrm>
    </dsp:sp>
    <dsp:sp modelId="{2F15AA1D-B15F-4AEA-B59B-42CA1DC35909}">
      <dsp:nvSpPr>
        <dsp:cNvPr id="0" name=""/>
        <dsp:cNvSpPr/>
      </dsp:nvSpPr>
      <dsp:spPr>
        <a:xfrm>
          <a:off x="7838285" y="0"/>
          <a:ext cx="1891727" cy="6037547"/>
        </a:xfrm>
        <a:prstGeom prst="roundRect">
          <a:avLst>
            <a:gd name="adj" fmla="val 10000"/>
          </a:avLst>
        </a:prstGeom>
        <a:gradFill rotWithShape="0">
          <a:gsLst>
            <a:gs pos="0">
              <a:schemeClr val="accent4">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Preparación de exposiciones, contenidos, conferencias, talleres, material bibliográfico, evaluación de aprendizajes (Actualidad y pertinencia)</a:t>
          </a:r>
        </a:p>
      </dsp:txBody>
      <dsp:txXfrm>
        <a:off x="7893692" y="55407"/>
        <a:ext cx="1780913" cy="5926733"/>
      </dsp:txXfrm>
    </dsp:sp>
    <dsp:sp modelId="{B97FF3DD-0720-447E-80AC-247566B0F077}">
      <dsp:nvSpPr>
        <dsp:cNvPr id="0" name=""/>
        <dsp:cNvSpPr/>
      </dsp:nvSpPr>
      <dsp:spPr>
        <a:xfrm>
          <a:off x="10011592" y="0"/>
          <a:ext cx="1676067" cy="6037547"/>
        </a:xfrm>
        <a:prstGeom prst="roundRect">
          <a:avLst>
            <a:gd name="adj" fmla="val 10000"/>
          </a:avLst>
        </a:prstGeom>
        <a:gradFill rotWithShape="0">
          <a:gsLst>
            <a:gs pos="0">
              <a:schemeClr val="accent2">
                <a:lumMod val="60000"/>
                <a:lumOff val="40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Materiales distribuidos a través del aula virtual, internet o vía e-mail</a:t>
          </a:r>
        </a:p>
      </dsp:txBody>
      <dsp:txXfrm>
        <a:off x="10060682" y="49090"/>
        <a:ext cx="1577887" cy="593936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B745E-732B-42BE-9A31-D2D448D5A96C}">
      <dsp:nvSpPr>
        <dsp:cNvPr id="0" name=""/>
        <dsp:cNvSpPr/>
      </dsp:nvSpPr>
      <dsp:spPr>
        <a:xfrm>
          <a:off x="8615076" y="2325720"/>
          <a:ext cx="271948" cy="2121197"/>
        </a:xfrm>
        <a:custGeom>
          <a:avLst/>
          <a:gdLst/>
          <a:ahLst/>
          <a:cxnLst/>
          <a:rect l="0" t="0" r="0" b="0"/>
          <a:pathLst>
            <a:path>
              <a:moveTo>
                <a:pt x="0" y="0"/>
              </a:moveTo>
              <a:lnTo>
                <a:pt x="0" y="2121197"/>
              </a:lnTo>
              <a:lnTo>
                <a:pt x="271948" y="2121197"/>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CDF78F-F9F9-4C89-B1D5-F77AA9756A33}">
      <dsp:nvSpPr>
        <dsp:cNvPr id="0" name=""/>
        <dsp:cNvSpPr/>
      </dsp:nvSpPr>
      <dsp:spPr>
        <a:xfrm>
          <a:off x="8615076" y="2325720"/>
          <a:ext cx="271948" cy="833974"/>
        </a:xfrm>
        <a:custGeom>
          <a:avLst/>
          <a:gdLst/>
          <a:ahLst/>
          <a:cxnLst/>
          <a:rect l="0" t="0" r="0" b="0"/>
          <a:pathLst>
            <a:path>
              <a:moveTo>
                <a:pt x="0" y="0"/>
              </a:moveTo>
              <a:lnTo>
                <a:pt x="0" y="833974"/>
              </a:lnTo>
              <a:lnTo>
                <a:pt x="271948" y="833974"/>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5AE2CD-7C50-45BC-B78F-1ADE577B7A77}">
      <dsp:nvSpPr>
        <dsp:cNvPr id="0" name=""/>
        <dsp:cNvSpPr/>
      </dsp:nvSpPr>
      <dsp:spPr>
        <a:xfrm>
          <a:off x="6049697" y="1037709"/>
          <a:ext cx="3290575" cy="381516"/>
        </a:xfrm>
        <a:custGeom>
          <a:avLst/>
          <a:gdLst/>
          <a:ahLst/>
          <a:cxnLst/>
          <a:rect l="0" t="0" r="0" b="0"/>
          <a:pathLst>
            <a:path>
              <a:moveTo>
                <a:pt x="0" y="0"/>
              </a:moveTo>
              <a:lnTo>
                <a:pt x="0" y="191152"/>
              </a:lnTo>
              <a:lnTo>
                <a:pt x="3290575" y="191152"/>
              </a:lnTo>
              <a:lnTo>
                <a:pt x="3290575" y="381516"/>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B3D48B-16C4-40E4-8190-DEB0024272E0}">
      <dsp:nvSpPr>
        <dsp:cNvPr id="0" name=""/>
        <dsp:cNvSpPr/>
      </dsp:nvSpPr>
      <dsp:spPr>
        <a:xfrm>
          <a:off x="6421359" y="2325720"/>
          <a:ext cx="271948" cy="2121197"/>
        </a:xfrm>
        <a:custGeom>
          <a:avLst/>
          <a:gdLst/>
          <a:ahLst/>
          <a:cxnLst/>
          <a:rect l="0" t="0" r="0" b="0"/>
          <a:pathLst>
            <a:path>
              <a:moveTo>
                <a:pt x="0" y="0"/>
              </a:moveTo>
              <a:lnTo>
                <a:pt x="0" y="2121197"/>
              </a:lnTo>
              <a:lnTo>
                <a:pt x="271948" y="2121197"/>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CAE686-D166-4042-9125-EBE932CE8FED}">
      <dsp:nvSpPr>
        <dsp:cNvPr id="0" name=""/>
        <dsp:cNvSpPr/>
      </dsp:nvSpPr>
      <dsp:spPr>
        <a:xfrm>
          <a:off x="6421359" y="2325720"/>
          <a:ext cx="271948" cy="833974"/>
        </a:xfrm>
        <a:custGeom>
          <a:avLst/>
          <a:gdLst/>
          <a:ahLst/>
          <a:cxnLst/>
          <a:rect l="0" t="0" r="0" b="0"/>
          <a:pathLst>
            <a:path>
              <a:moveTo>
                <a:pt x="0" y="0"/>
              </a:moveTo>
              <a:lnTo>
                <a:pt x="0" y="833974"/>
              </a:lnTo>
              <a:lnTo>
                <a:pt x="271948" y="833974"/>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C1091-0BBF-4FA2-8ECA-63F99DF21D91}">
      <dsp:nvSpPr>
        <dsp:cNvPr id="0" name=""/>
        <dsp:cNvSpPr/>
      </dsp:nvSpPr>
      <dsp:spPr>
        <a:xfrm>
          <a:off x="6049697" y="1037709"/>
          <a:ext cx="1096858" cy="381516"/>
        </a:xfrm>
        <a:custGeom>
          <a:avLst/>
          <a:gdLst/>
          <a:ahLst/>
          <a:cxnLst/>
          <a:rect l="0" t="0" r="0" b="0"/>
          <a:pathLst>
            <a:path>
              <a:moveTo>
                <a:pt x="0" y="0"/>
              </a:moveTo>
              <a:lnTo>
                <a:pt x="0" y="191152"/>
              </a:lnTo>
              <a:lnTo>
                <a:pt x="1096858" y="191152"/>
              </a:lnTo>
              <a:lnTo>
                <a:pt x="1096858" y="381516"/>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19EF58-91DE-4CE0-B57E-AF77BA76C378}">
      <dsp:nvSpPr>
        <dsp:cNvPr id="0" name=""/>
        <dsp:cNvSpPr/>
      </dsp:nvSpPr>
      <dsp:spPr>
        <a:xfrm>
          <a:off x="4227643" y="2325720"/>
          <a:ext cx="271948" cy="2121197"/>
        </a:xfrm>
        <a:custGeom>
          <a:avLst/>
          <a:gdLst/>
          <a:ahLst/>
          <a:cxnLst/>
          <a:rect l="0" t="0" r="0" b="0"/>
          <a:pathLst>
            <a:path>
              <a:moveTo>
                <a:pt x="0" y="0"/>
              </a:moveTo>
              <a:lnTo>
                <a:pt x="0" y="2121197"/>
              </a:lnTo>
              <a:lnTo>
                <a:pt x="271948" y="2121197"/>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38F7B8-60DE-4524-AA7E-368F7C0C02C2}">
      <dsp:nvSpPr>
        <dsp:cNvPr id="0" name=""/>
        <dsp:cNvSpPr/>
      </dsp:nvSpPr>
      <dsp:spPr>
        <a:xfrm>
          <a:off x="4227643" y="2325720"/>
          <a:ext cx="271948" cy="833974"/>
        </a:xfrm>
        <a:custGeom>
          <a:avLst/>
          <a:gdLst/>
          <a:ahLst/>
          <a:cxnLst/>
          <a:rect l="0" t="0" r="0" b="0"/>
          <a:pathLst>
            <a:path>
              <a:moveTo>
                <a:pt x="0" y="0"/>
              </a:moveTo>
              <a:lnTo>
                <a:pt x="0" y="833974"/>
              </a:lnTo>
              <a:lnTo>
                <a:pt x="271948" y="833974"/>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D26A64-3250-4D1B-9F39-89F4B8668B77}">
      <dsp:nvSpPr>
        <dsp:cNvPr id="0" name=""/>
        <dsp:cNvSpPr/>
      </dsp:nvSpPr>
      <dsp:spPr>
        <a:xfrm>
          <a:off x="4952838" y="1037709"/>
          <a:ext cx="1096858" cy="381516"/>
        </a:xfrm>
        <a:custGeom>
          <a:avLst/>
          <a:gdLst/>
          <a:ahLst/>
          <a:cxnLst/>
          <a:rect l="0" t="0" r="0" b="0"/>
          <a:pathLst>
            <a:path>
              <a:moveTo>
                <a:pt x="1096858" y="0"/>
              </a:moveTo>
              <a:lnTo>
                <a:pt x="1096858" y="191152"/>
              </a:lnTo>
              <a:lnTo>
                <a:pt x="0" y="191152"/>
              </a:lnTo>
              <a:lnTo>
                <a:pt x="0" y="381516"/>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638C0-2865-4A46-BB8C-1052A3BEB4A2}">
      <dsp:nvSpPr>
        <dsp:cNvPr id="0" name=""/>
        <dsp:cNvSpPr/>
      </dsp:nvSpPr>
      <dsp:spPr>
        <a:xfrm>
          <a:off x="2033926" y="2325720"/>
          <a:ext cx="271948" cy="3408419"/>
        </a:xfrm>
        <a:custGeom>
          <a:avLst/>
          <a:gdLst/>
          <a:ahLst/>
          <a:cxnLst/>
          <a:rect l="0" t="0" r="0" b="0"/>
          <a:pathLst>
            <a:path>
              <a:moveTo>
                <a:pt x="0" y="0"/>
              </a:moveTo>
              <a:lnTo>
                <a:pt x="0" y="3408419"/>
              </a:lnTo>
              <a:lnTo>
                <a:pt x="271948" y="3408419"/>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4996C5-9395-401F-BF57-C81903E490F7}">
      <dsp:nvSpPr>
        <dsp:cNvPr id="0" name=""/>
        <dsp:cNvSpPr/>
      </dsp:nvSpPr>
      <dsp:spPr>
        <a:xfrm>
          <a:off x="2033926" y="2325720"/>
          <a:ext cx="271948" cy="2121197"/>
        </a:xfrm>
        <a:custGeom>
          <a:avLst/>
          <a:gdLst/>
          <a:ahLst/>
          <a:cxnLst/>
          <a:rect l="0" t="0" r="0" b="0"/>
          <a:pathLst>
            <a:path>
              <a:moveTo>
                <a:pt x="0" y="0"/>
              </a:moveTo>
              <a:lnTo>
                <a:pt x="0" y="2121197"/>
              </a:lnTo>
              <a:lnTo>
                <a:pt x="271948" y="2121197"/>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BDF070-EB28-4084-A36D-85169CF11256}">
      <dsp:nvSpPr>
        <dsp:cNvPr id="0" name=""/>
        <dsp:cNvSpPr/>
      </dsp:nvSpPr>
      <dsp:spPr>
        <a:xfrm>
          <a:off x="2033926" y="2325720"/>
          <a:ext cx="271948" cy="833974"/>
        </a:xfrm>
        <a:custGeom>
          <a:avLst/>
          <a:gdLst/>
          <a:ahLst/>
          <a:cxnLst/>
          <a:rect l="0" t="0" r="0" b="0"/>
          <a:pathLst>
            <a:path>
              <a:moveTo>
                <a:pt x="0" y="0"/>
              </a:moveTo>
              <a:lnTo>
                <a:pt x="0" y="833974"/>
              </a:lnTo>
              <a:lnTo>
                <a:pt x="271948" y="833974"/>
              </a:lnTo>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04856-63F9-449D-9056-FECD813947AD}">
      <dsp:nvSpPr>
        <dsp:cNvPr id="0" name=""/>
        <dsp:cNvSpPr/>
      </dsp:nvSpPr>
      <dsp:spPr>
        <a:xfrm>
          <a:off x="2759121" y="1037709"/>
          <a:ext cx="3290575" cy="381516"/>
        </a:xfrm>
        <a:custGeom>
          <a:avLst/>
          <a:gdLst/>
          <a:ahLst/>
          <a:cxnLst/>
          <a:rect l="0" t="0" r="0" b="0"/>
          <a:pathLst>
            <a:path>
              <a:moveTo>
                <a:pt x="3290575" y="0"/>
              </a:moveTo>
              <a:lnTo>
                <a:pt x="3290575" y="191152"/>
              </a:lnTo>
              <a:lnTo>
                <a:pt x="0" y="191152"/>
              </a:lnTo>
              <a:lnTo>
                <a:pt x="0" y="381516"/>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E21E0C-054A-4775-9B50-77B2235485C4}">
      <dsp:nvSpPr>
        <dsp:cNvPr id="0" name=""/>
        <dsp:cNvSpPr/>
      </dsp:nvSpPr>
      <dsp:spPr>
        <a:xfrm>
          <a:off x="1379536" y="0"/>
          <a:ext cx="9340320" cy="1037709"/>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Diagnóstico de riesgos empresariales dirigido a 30 organizaciones financieras del  segmento 3 de la Economía Popular y Solidaria y emisión de informes de recomendaciones para el fortalecimiento de la gestión de  riesgos</a:t>
          </a:r>
          <a:endParaRPr lang="es-EC" sz="1600" b="1" kern="1200" dirty="0">
            <a:solidFill>
              <a:schemeClr val="tx1"/>
            </a:solidFill>
          </a:endParaRPr>
        </a:p>
      </dsp:txBody>
      <dsp:txXfrm>
        <a:off x="1379536" y="0"/>
        <a:ext cx="9340320" cy="1037709"/>
      </dsp:txXfrm>
    </dsp:sp>
    <dsp:sp modelId="{B5FA6351-3B38-4795-9F9B-99DC53EC2BEB}">
      <dsp:nvSpPr>
        <dsp:cNvPr id="0" name=""/>
        <dsp:cNvSpPr/>
      </dsp:nvSpPr>
      <dsp:spPr>
        <a:xfrm>
          <a:off x="1852627" y="1419226"/>
          <a:ext cx="1812989" cy="90649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rPr>
            <a:t>Metodología</a:t>
          </a:r>
        </a:p>
      </dsp:txBody>
      <dsp:txXfrm>
        <a:off x="1852627" y="1419226"/>
        <a:ext cx="1812989" cy="906494"/>
      </dsp:txXfrm>
    </dsp:sp>
    <dsp:sp modelId="{5010CCAD-9F9C-4152-AEBF-EB675F4D1E1B}">
      <dsp:nvSpPr>
        <dsp:cNvPr id="0" name=""/>
        <dsp:cNvSpPr/>
      </dsp:nvSpPr>
      <dsp:spPr>
        <a:xfrm>
          <a:off x="2305874" y="2706448"/>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Muestra de 88 organizaciones segmento 3 EPS</a:t>
          </a:r>
        </a:p>
      </dsp:txBody>
      <dsp:txXfrm>
        <a:off x="2305874" y="2706448"/>
        <a:ext cx="1812989" cy="906494"/>
      </dsp:txXfrm>
    </dsp:sp>
    <dsp:sp modelId="{BA48D384-CEE7-47C3-BEC9-3577DCC33767}">
      <dsp:nvSpPr>
        <dsp:cNvPr id="0" name=""/>
        <dsp:cNvSpPr/>
      </dsp:nvSpPr>
      <dsp:spPr>
        <a:xfrm>
          <a:off x="2305874" y="3993670"/>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Tutoría de inducción y capacitación – diagnóstico de riesgos empresariales.</a:t>
          </a:r>
        </a:p>
      </dsp:txBody>
      <dsp:txXfrm>
        <a:off x="2305874" y="3993670"/>
        <a:ext cx="1812989" cy="906494"/>
      </dsp:txXfrm>
    </dsp:sp>
    <dsp:sp modelId="{581318CF-5296-496C-BAB2-384CBD25C284}">
      <dsp:nvSpPr>
        <dsp:cNvPr id="0" name=""/>
        <dsp:cNvSpPr/>
      </dsp:nvSpPr>
      <dsp:spPr>
        <a:xfrm>
          <a:off x="2305874" y="5280892"/>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Visita in situ – emisión de informes. Aula virtual</a:t>
          </a:r>
        </a:p>
      </dsp:txBody>
      <dsp:txXfrm>
        <a:off x="2305874" y="5280892"/>
        <a:ext cx="1812989" cy="906494"/>
      </dsp:txXfrm>
    </dsp:sp>
    <dsp:sp modelId="{C75AF4FE-4208-4EE4-93C9-2E704C4352C4}">
      <dsp:nvSpPr>
        <dsp:cNvPr id="0" name=""/>
        <dsp:cNvSpPr/>
      </dsp:nvSpPr>
      <dsp:spPr>
        <a:xfrm>
          <a:off x="4046344" y="1419226"/>
          <a:ext cx="1812989" cy="90649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rPr>
            <a:t>Sectores a ser atendidos</a:t>
          </a:r>
        </a:p>
      </dsp:txBody>
      <dsp:txXfrm>
        <a:off x="4046344" y="1419226"/>
        <a:ext cx="1812989" cy="906494"/>
      </dsp:txXfrm>
    </dsp:sp>
    <dsp:sp modelId="{F79B2494-CBE9-4415-B2EB-1A27DABAD933}">
      <dsp:nvSpPr>
        <dsp:cNvPr id="0" name=""/>
        <dsp:cNvSpPr/>
      </dsp:nvSpPr>
      <dsp:spPr>
        <a:xfrm>
          <a:off x="4499591" y="2706448"/>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Segmento 3 - EPS</a:t>
          </a:r>
        </a:p>
      </dsp:txBody>
      <dsp:txXfrm>
        <a:off x="4499591" y="2706448"/>
        <a:ext cx="1812989" cy="906494"/>
      </dsp:txXfrm>
    </dsp:sp>
    <dsp:sp modelId="{613628A7-505B-4C07-8419-09DECDC03B13}">
      <dsp:nvSpPr>
        <dsp:cNvPr id="0" name=""/>
        <dsp:cNvSpPr/>
      </dsp:nvSpPr>
      <dsp:spPr>
        <a:xfrm>
          <a:off x="4499591" y="3993670"/>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Grupos de interés relacionados con la gestión, ahorro, acceso a créditos, cancelación de cartera de la EPS.</a:t>
          </a:r>
        </a:p>
      </dsp:txBody>
      <dsp:txXfrm>
        <a:off x="4499591" y="3993670"/>
        <a:ext cx="1812989" cy="906494"/>
      </dsp:txXfrm>
    </dsp:sp>
    <dsp:sp modelId="{7641CBC9-1C1E-4374-95CD-380DA5CF9905}">
      <dsp:nvSpPr>
        <dsp:cNvPr id="0" name=""/>
        <dsp:cNvSpPr/>
      </dsp:nvSpPr>
      <dsp:spPr>
        <a:xfrm>
          <a:off x="6240060" y="1419226"/>
          <a:ext cx="1812989" cy="90649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rPr>
            <a:t>Integración docente – investigadores y universidad</a:t>
          </a:r>
        </a:p>
      </dsp:txBody>
      <dsp:txXfrm>
        <a:off x="6240060" y="1419226"/>
        <a:ext cx="1812989" cy="906494"/>
      </dsp:txXfrm>
    </dsp:sp>
    <dsp:sp modelId="{5EB902F8-D876-4C30-9EA6-7B7E34F2E8F4}">
      <dsp:nvSpPr>
        <dsp:cNvPr id="0" name=""/>
        <dsp:cNvSpPr/>
      </dsp:nvSpPr>
      <dsp:spPr>
        <a:xfrm>
          <a:off x="6693308" y="2706448"/>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Docente imparte metodología evaluación de riesgos</a:t>
          </a:r>
        </a:p>
      </dsp:txBody>
      <dsp:txXfrm>
        <a:off x="6693308" y="2706448"/>
        <a:ext cx="1812989" cy="906494"/>
      </dsp:txXfrm>
    </dsp:sp>
    <dsp:sp modelId="{3117DF11-AEB1-4BFA-95EB-881605998C4C}">
      <dsp:nvSpPr>
        <dsp:cNvPr id="0" name=""/>
        <dsp:cNvSpPr/>
      </dsp:nvSpPr>
      <dsp:spPr>
        <a:xfrm>
          <a:off x="6693308" y="3993670"/>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Aplicación de metodología. </a:t>
          </a:r>
        </a:p>
        <a:p>
          <a:pPr lvl="0" algn="ctr" defTabSz="533400">
            <a:lnSpc>
              <a:spcPct val="90000"/>
            </a:lnSpc>
            <a:spcBef>
              <a:spcPct val="0"/>
            </a:spcBef>
            <a:spcAft>
              <a:spcPct val="35000"/>
            </a:spcAft>
          </a:pPr>
          <a:r>
            <a:rPr lang="es-EC" sz="1200" kern="1200" dirty="0">
              <a:solidFill>
                <a:schemeClr val="tx1"/>
              </a:solidFill>
            </a:rPr>
            <a:t>Retroalimentación</a:t>
          </a:r>
        </a:p>
      </dsp:txBody>
      <dsp:txXfrm>
        <a:off x="6693308" y="3993670"/>
        <a:ext cx="1812989" cy="906494"/>
      </dsp:txXfrm>
    </dsp:sp>
    <dsp:sp modelId="{32EACD31-0B46-4CFA-9C3D-8FB481B5427C}">
      <dsp:nvSpPr>
        <dsp:cNvPr id="0" name=""/>
        <dsp:cNvSpPr/>
      </dsp:nvSpPr>
      <dsp:spPr>
        <a:xfrm>
          <a:off x="8433777" y="1419226"/>
          <a:ext cx="1812989" cy="90649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solidFill>
                <a:schemeClr val="tx1"/>
              </a:solidFill>
            </a:rPr>
            <a:t>Resultados que se pretenden lograr</a:t>
          </a:r>
        </a:p>
      </dsp:txBody>
      <dsp:txXfrm>
        <a:off x="8433777" y="1419226"/>
        <a:ext cx="1812989" cy="906494"/>
      </dsp:txXfrm>
    </dsp:sp>
    <dsp:sp modelId="{EEAC8587-E120-48AD-AAEA-B2FE53479715}">
      <dsp:nvSpPr>
        <dsp:cNvPr id="0" name=""/>
        <dsp:cNvSpPr/>
      </dsp:nvSpPr>
      <dsp:spPr>
        <a:xfrm>
          <a:off x="8887024" y="2706448"/>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Informe de diagnóstico de situación actual de gestión de riesgos</a:t>
          </a:r>
        </a:p>
      </dsp:txBody>
      <dsp:txXfrm>
        <a:off x="8887024" y="2706448"/>
        <a:ext cx="1812989" cy="906494"/>
      </dsp:txXfrm>
    </dsp:sp>
    <dsp:sp modelId="{DA26DC58-CF45-4F4A-B53B-01D25048EE3B}">
      <dsp:nvSpPr>
        <dsp:cNvPr id="0" name=""/>
        <dsp:cNvSpPr/>
      </dsp:nvSpPr>
      <dsp:spPr>
        <a:xfrm>
          <a:off x="8887024" y="3993670"/>
          <a:ext cx="1812989" cy="90649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solidFill>
                <a:schemeClr val="tx1"/>
              </a:solidFill>
            </a:rPr>
            <a:t>Informe de recomendaciones para el fortalecimiento de gestión de riesgos</a:t>
          </a:r>
        </a:p>
      </dsp:txBody>
      <dsp:txXfrm>
        <a:off x="8887024" y="3993670"/>
        <a:ext cx="1812989" cy="90649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140E9-6A15-4492-BC36-8B52A2939C2B}">
      <dsp:nvSpPr>
        <dsp:cNvPr id="0" name=""/>
        <dsp:cNvSpPr/>
      </dsp:nvSpPr>
      <dsp:spPr>
        <a:xfrm>
          <a:off x="2199049" y="54890"/>
          <a:ext cx="2634748" cy="2634748"/>
        </a:xfrm>
        <a:prstGeom prst="ellipse">
          <a:avLst/>
        </a:prstGeom>
        <a:gradFill rotWithShape="0">
          <a:gsLst>
            <a:gs pos="0">
              <a:schemeClr val="accent3">
                <a:alpha val="50000"/>
                <a:hueOff val="0"/>
                <a:satOff val="0"/>
                <a:lumOff val="0"/>
                <a:alphaOff val="0"/>
                <a:tint val="96000"/>
                <a:lumMod val="104000"/>
              </a:schemeClr>
            </a:gs>
            <a:gs pos="100000">
              <a:schemeClr val="accent3">
                <a:alpha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a:t>Aulas con capacidad de 30 lugares de </a:t>
          </a:r>
          <a:r>
            <a:rPr lang="es-EC" sz="2000" kern="1200" dirty="0" err="1"/>
            <a:t>trabjo</a:t>
          </a:r>
          <a:endParaRPr lang="es-EC" sz="2000" kern="1200" dirty="0"/>
        </a:p>
      </dsp:txBody>
      <dsp:txXfrm>
        <a:off x="2550349" y="515971"/>
        <a:ext cx="1932148" cy="1185636"/>
      </dsp:txXfrm>
    </dsp:sp>
    <dsp:sp modelId="{2EF2E76E-BCCE-4897-8DAF-750A932D3D4C}">
      <dsp:nvSpPr>
        <dsp:cNvPr id="0" name=""/>
        <dsp:cNvSpPr/>
      </dsp:nvSpPr>
      <dsp:spPr>
        <a:xfrm>
          <a:off x="3149754" y="1701608"/>
          <a:ext cx="2634748" cy="2634748"/>
        </a:xfrm>
        <a:prstGeom prst="ellipse">
          <a:avLst/>
        </a:prstGeom>
        <a:gradFill rotWithShape="0">
          <a:gsLst>
            <a:gs pos="0">
              <a:schemeClr val="accent3">
                <a:alpha val="50000"/>
                <a:hueOff val="1655123"/>
                <a:satOff val="-311"/>
                <a:lumOff val="8333"/>
                <a:alphaOff val="0"/>
                <a:tint val="96000"/>
                <a:lumMod val="104000"/>
              </a:schemeClr>
            </a:gs>
            <a:gs pos="100000">
              <a:schemeClr val="accent3">
                <a:alpha val="50000"/>
                <a:hueOff val="1655123"/>
                <a:satOff val="-311"/>
                <a:lumOff val="833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a:t>Tres auditorios</a:t>
          </a:r>
        </a:p>
      </dsp:txBody>
      <dsp:txXfrm>
        <a:off x="3955548" y="2382251"/>
        <a:ext cx="1580848" cy="1449111"/>
      </dsp:txXfrm>
    </dsp:sp>
    <dsp:sp modelId="{44B7251F-032D-4878-AB09-75C5BB32F07C}">
      <dsp:nvSpPr>
        <dsp:cNvPr id="0" name=""/>
        <dsp:cNvSpPr/>
      </dsp:nvSpPr>
      <dsp:spPr>
        <a:xfrm>
          <a:off x="1248344" y="1701608"/>
          <a:ext cx="2634748" cy="2634748"/>
        </a:xfrm>
        <a:prstGeom prst="ellipse">
          <a:avLst/>
        </a:prstGeom>
        <a:gradFill rotWithShape="0">
          <a:gsLst>
            <a:gs pos="0">
              <a:schemeClr val="accent3">
                <a:alpha val="50000"/>
                <a:hueOff val="3310247"/>
                <a:satOff val="-621"/>
                <a:lumOff val="16667"/>
                <a:alphaOff val="0"/>
                <a:tint val="96000"/>
                <a:lumMod val="104000"/>
              </a:schemeClr>
            </a:gs>
            <a:gs pos="100000">
              <a:schemeClr val="accent3">
                <a:alpha val="50000"/>
                <a:hueOff val="3310247"/>
                <a:satOff val="-621"/>
                <a:lumOff val="1666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a:t>Proyectores de imagen y sonido, zona </a:t>
          </a:r>
          <a:r>
            <a:rPr lang="es-EC" sz="2000" kern="1200" dirty="0" err="1"/>
            <a:t>Wi</a:t>
          </a:r>
          <a:r>
            <a:rPr lang="es-EC" sz="2000" kern="1200" dirty="0"/>
            <a:t>-fi, </a:t>
          </a:r>
          <a:r>
            <a:rPr lang="es-EC" sz="2000" kern="1200" dirty="0" err="1"/>
            <a:t>Intenet</a:t>
          </a:r>
          <a:endParaRPr lang="es-EC" sz="2000" kern="1200" dirty="0"/>
        </a:p>
      </dsp:txBody>
      <dsp:txXfrm>
        <a:off x="1496449" y="2382251"/>
        <a:ext cx="1580848" cy="1449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2D22E-C17A-40A4-B3C0-D463873AFC35}">
      <dsp:nvSpPr>
        <dsp:cNvPr id="0" name=""/>
        <dsp:cNvSpPr/>
      </dsp:nvSpPr>
      <dsp:spPr>
        <a:xfrm>
          <a:off x="6868096" y="2197911"/>
          <a:ext cx="4404489" cy="278384"/>
        </a:xfrm>
        <a:custGeom>
          <a:avLst/>
          <a:gdLst/>
          <a:ahLst/>
          <a:cxnLst/>
          <a:rect l="0" t="0" r="0" b="0"/>
          <a:pathLst>
            <a:path>
              <a:moveTo>
                <a:pt x="0" y="0"/>
              </a:moveTo>
              <a:lnTo>
                <a:pt x="0" y="192251"/>
              </a:lnTo>
              <a:lnTo>
                <a:pt x="4404489" y="192251"/>
              </a:lnTo>
              <a:lnTo>
                <a:pt x="4404489"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56EF9-0C49-41FC-B7BE-718522ADF21D}">
      <dsp:nvSpPr>
        <dsp:cNvPr id="0" name=""/>
        <dsp:cNvSpPr/>
      </dsp:nvSpPr>
      <dsp:spPr>
        <a:xfrm>
          <a:off x="6868096" y="2197911"/>
          <a:ext cx="2734339" cy="278384"/>
        </a:xfrm>
        <a:custGeom>
          <a:avLst/>
          <a:gdLst/>
          <a:ahLst/>
          <a:cxnLst/>
          <a:rect l="0" t="0" r="0" b="0"/>
          <a:pathLst>
            <a:path>
              <a:moveTo>
                <a:pt x="0" y="0"/>
              </a:moveTo>
              <a:lnTo>
                <a:pt x="0" y="192251"/>
              </a:lnTo>
              <a:lnTo>
                <a:pt x="2734339" y="192251"/>
              </a:lnTo>
              <a:lnTo>
                <a:pt x="2734339"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A7243-7047-4C5B-9A61-38F46D506711}">
      <dsp:nvSpPr>
        <dsp:cNvPr id="0" name=""/>
        <dsp:cNvSpPr/>
      </dsp:nvSpPr>
      <dsp:spPr>
        <a:xfrm>
          <a:off x="6868096" y="2197911"/>
          <a:ext cx="1064189" cy="278384"/>
        </a:xfrm>
        <a:custGeom>
          <a:avLst/>
          <a:gdLst/>
          <a:ahLst/>
          <a:cxnLst/>
          <a:rect l="0" t="0" r="0" b="0"/>
          <a:pathLst>
            <a:path>
              <a:moveTo>
                <a:pt x="0" y="0"/>
              </a:moveTo>
              <a:lnTo>
                <a:pt x="0" y="192251"/>
              </a:lnTo>
              <a:lnTo>
                <a:pt x="1064189" y="192251"/>
              </a:lnTo>
              <a:lnTo>
                <a:pt x="1064189"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34BB8D-7BC4-4471-812A-02B01368032B}">
      <dsp:nvSpPr>
        <dsp:cNvPr id="0" name=""/>
        <dsp:cNvSpPr/>
      </dsp:nvSpPr>
      <dsp:spPr>
        <a:xfrm>
          <a:off x="6246525" y="2197911"/>
          <a:ext cx="621571" cy="278384"/>
        </a:xfrm>
        <a:custGeom>
          <a:avLst/>
          <a:gdLst/>
          <a:ahLst/>
          <a:cxnLst/>
          <a:rect l="0" t="0" r="0" b="0"/>
          <a:pathLst>
            <a:path>
              <a:moveTo>
                <a:pt x="621571" y="0"/>
              </a:moveTo>
              <a:lnTo>
                <a:pt x="621571" y="192251"/>
              </a:lnTo>
              <a:lnTo>
                <a:pt x="0" y="192251"/>
              </a:lnTo>
              <a:lnTo>
                <a:pt x="0"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A8A974-F146-4EC9-827F-97710E7D64EB}">
      <dsp:nvSpPr>
        <dsp:cNvPr id="0" name=""/>
        <dsp:cNvSpPr/>
      </dsp:nvSpPr>
      <dsp:spPr>
        <a:xfrm>
          <a:off x="4401624" y="2197911"/>
          <a:ext cx="2466472" cy="278384"/>
        </a:xfrm>
        <a:custGeom>
          <a:avLst/>
          <a:gdLst/>
          <a:ahLst/>
          <a:cxnLst/>
          <a:rect l="0" t="0" r="0" b="0"/>
          <a:pathLst>
            <a:path>
              <a:moveTo>
                <a:pt x="2466472" y="0"/>
              </a:moveTo>
              <a:lnTo>
                <a:pt x="2466472" y="192251"/>
              </a:lnTo>
              <a:lnTo>
                <a:pt x="0" y="192251"/>
              </a:lnTo>
              <a:lnTo>
                <a:pt x="0"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C7E0D-9D54-4C58-BEE2-55153D5F94D5}">
      <dsp:nvSpPr>
        <dsp:cNvPr id="0" name=""/>
        <dsp:cNvSpPr/>
      </dsp:nvSpPr>
      <dsp:spPr>
        <a:xfrm>
          <a:off x="2555125" y="2197911"/>
          <a:ext cx="4312971" cy="278384"/>
        </a:xfrm>
        <a:custGeom>
          <a:avLst/>
          <a:gdLst/>
          <a:ahLst/>
          <a:cxnLst/>
          <a:rect l="0" t="0" r="0" b="0"/>
          <a:pathLst>
            <a:path>
              <a:moveTo>
                <a:pt x="4312971" y="0"/>
              </a:moveTo>
              <a:lnTo>
                <a:pt x="4312971" y="192251"/>
              </a:lnTo>
              <a:lnTo>
                <a:pt x="0" y="192251"/>
              </a:lnTo>
              <a:lnTo>
                <a:pt x="0"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48BFA-2357-4CF3-B6D0-4B3A2F9A2F44}">
      <dsp:nvSpPr>
        <dsp:cNvPr id="0" name=""/>
        <dsp:cNvSpPr/>
      </dsp:nvSpPr>
      <dsp:spPr>
        <a:xfrm>
          <a:off x="3856457" y="894313"/>
          <a:ext cx="3011639" cy="629374"/>
        </a:xfrm>
        <a:custGeom>
          <a:avLst/>
          <a:gdLst/>
          <a:ahLst/>
          <a:cxnLst/>
          <a:rect l="0" t="0" r="0" b="0"/>
          <a:pathLst>
            <a:path>
              <a:moveTo>
                <a:pt x="0" y="0"/>
              </a:moveTo>
              <a:lnTo>
                <a:pt x="0" y="543241"/>
              </a:lnTo>
              <a:lnTo>
                <a:pt x="3011639" y="543241"/>
              </a:lnTo>
              <a:lnTo>
                <a:pt x="3011639" y="629374"/>
              </a:lnTo>
            </a:path>
          </a:pathLst>
        </a:custGeom>
        <a:noFill/>
        <a:ln w="15875"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99C1B-9BAA-47B8-A54B-92E7DD96D7C3}">
      <dsp:nvSpPr>
        <dsp:cNvPr id="0" name=""/>
        <dsp:cNvSpPr/>
      </dsp:nvSpPr>
      <dsp:spPr>
        <a:xfrm>
          <a:off x="736580" y="2197911"/>
          <a:ext cx="91440" cy="278384"/>
        </a:xfrm>
        <a:custGeom>
          <a:avLst/>
          <a:gdLst/>
          <a:ahLst/>
          <a:cxnLst/>
          <a:rect l="0" t="0" r="0" b="0"/>
          <a:pathLst>
            <a:path>
              <a:moveTo>
                <a:pt x="47021" y="0"/>
              </a:moveTo>
              <a:lnTo>
                <a:pt x="47021" y="192251"/>
              </a:lnTo>
              <a:lnTo>
                <a:pt x="45720" y="192251"/>
              </a:lnTo>
              <a:lnTo>
                <a:pt x="45720" y="278384"/>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1E0C-850E-4590-B4AD-9A9C65AA7AD5}">
      <dsp:nvSpPr>
        <dsp:cNvPr id="0" name=""/>
        <dsp:cNvSpPr/>
      </dsp:nvSpPr>
      <dsp:spPr>
        <a:xfrm>
          <a:off x="783602" y="894313"/>
          <a:ext cx="3072855" cy="629374"/>
        </a:xfrm>
        <a:custGeom>
          <a:avLst/>
          <a:gdLst/>
          <a:ahLst/>
          <a:cxnLst/>
          <a:rect l="0" t="0" r="0" b="0"/>
          <a:pathLst>
            <a:path>
              <a:moveTo>
                <a:pt x="3072855" y="0"/>
              </a:moveTo>
              <a:lnTo>
                <a:pt x="3072855" y="543241"/>
              </a:lnTo>
              <a:lnTo>
                <a:pt x="0" y="543241"/>
              </a:lnTo>
              <a:lnTo>
                <a:pt x="0" y="629374"/>
              </a:lnTo>
            </a:path>
          </a:pathLst>
        </a:custGeom>
        <a:noFill/>
        <a:ln w="15875"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6E6CE-D193-477D-8DFD-D4842DE168B2}">
      <dsp:nvSpPr>
        <dsp:cNvPr id="0" name=""/>
        <dsp:cNvSpPr/>
      </dsp:nvSpPr>
      <dsp:spPr>
        <a:xfrm>
          <a:off x="3089549" y="220088"/>
          <a:ext cx="1533815" cy="674224"/>
        </a:xfrm>
        <a:prstGeom prst="roundRect">
          <a:avLst>
            <a:gd name="adj" fmla="val 10000"/>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E02610B-F63B-4799-814F-CF34729DAF98}">
      <dsp:nvSpPr>
        <dsp:cNvPr id="0" name=""/>
        <dsp:cNvSpPr/>
      </dsp:nvSpPr>
      <dsp:spPr>
        <a:xfrm>
          <a:off x="3192857" y="318231"/>
          <a:ext cx="1533815" cy="674224"/>
        </a:xfrm>
        <a:prstGeom prst="roundRect">
          <a:avLst>
            <a:gd name="adj" fmla="val 10000"/>
          </a:avLst>
        </a:prstGeom>
        <a:solidFill>
          <a:schemeClr val="lt1">
            <a:alpha val="90000"/>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a:effectLst>
                <a:outerShdw blurRad="38100" dist="38100" dir="2700000" algn="tl">
                  <a:srgbClr val="000000">
                    <a:alpha val="43137"/>
                  </a:srgbClr>
                </a:outerShdw>
              </a:effectLst>
            </a:rPr>
            <a:t>OBJETIVOS</a:t>
          </a:r>
        </a:p>
      </dsp:txBody>
      <dsp:txXfrm>
        <a:off x="3212604" y="337978"/>
        <a:ext cx="1494321" cy="634730"/>
      </dsp:txXfrm>
    </dsp:sp>
    <dsp:sp modelId="{71D680B0-F47C-483C-850D-FA656D1CBE97}">
      <dsp:nvSpPr>
        <dsp:cNvPr id="0" name=""/>
        <dsp:cNvSpPr/>
      </dsp:nvSpPr>
      <dsp:spPr>
        <a:xfrm>
          <a:off x="16694" y="1523687"/>
          <a:ext cx="1533815" cy="674224"/>
        </a:xfrm>
        <a:prstGeom prst="roundRect">
          <a:avLst>
            <a:gd name="adj" fmla="val 10000"/>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03FEB5-BA4D-413E-84D7-1EB4A3BF21A5}">
      <dsp:nvSpPr>
        <dsp:cNvPr id="0" name=""/>
        <dsp:cNvSpPr/>
      </dsp:nvSpPr>
      <dsp:spPr>
        <a:xfrm>
          <a:off x="120002" y="1621830"/>
          <a:ext cx="1533815" cy="674224"/>
        </a:xfrm>
        <a:prstGeom prst="roundRect">
          <a:avLst>
            <a:gd name="adj" fmla="val 10000"/>
          </a:avLst>
        </a:prstGeom>
        <a:solidFill>
          <a:schemeClr val="lt1">
            <a:alpha val="90000"/>
            <a:hueOff val="0"/>
            <a:satOff val="0"/>
            <a:lumOff val="0"/>
            <a:alphaOff val="0"/>
          </a:schemeClr>
        </a:solidFill>
        <a:ln w="15875"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a:effectLst>
                <a:outerShdw blurRad="38100" dist="38100" dir="2700000" algn="tl">
                  <a:srgbClr val="000000">
                    <a:alpha val="43137"/>
                  </a:srgbClr>
                </a:outerShdw>
              </a:effectLst>
            </a:rPr>
            <a:t>GENERAL</a:t>
          </a:r>
        </a:p>
      </dsp:txBody>
      <dsp:txXfrm>
        <a:off x="139749" y="1641577"/>
        <a:ext cx="1494321" cy="634730"/>
      </dsp:txXfrm>
    </dsp:sp>
    <dsp:sp modelId="{C81D3133-7060-4AFD-A7A6-4666CF2C3162}">
      <dsp:nvSpPr>
        <dsp:cNvPr id="0" name=""/>
        <dsp:cNvSpPr/>
      </dsp:nvSpPr>
      <dsp:spPr>
        <a:xfrm>
          <a:off x="3524" y="2476296"/>
          <a:ext cx="1557552" cy="3696529"/>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DF4192D-9119-4435-9AC0-4F3758458F28}">
      <dsp:nvSpPr>
        <dsp:cNvPr id="0" name=""/>
        <dsp:cNvSpPr/>
      </dsp:nvSpPr>
      <dsp:spPr>
        <a:xfrm>
          <a:off x="106832" y="2574439"/>
          <a:ext cx="1557552" cy="3696529"/>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t>Desarrollar la guía para la presentación del proyecto de creación del programa de Maestría en Auditoría Integral orientada a riesgos en la Universidad de las Fuerzas Armadas – ESPE</a:t>
          </a:r>
        </a:p>
      </dsp:txBody>
      <dsp:txXfrm>
        <a:off x="152451" y="2620058"/>
        <a:ext cx="1466314" cy="3605291"/>
      </dsp:txXfrm>
    </dsp:sp>
    <dsp:sp modelId="{8DC0FF31-D6EA-4AB7-934A-79FBFE1429B9}">
      <dsp:nvSpPr>
        <dsp:cNvPr id="0" name=""/>
        <dsp:cNvSpPr/>
      </dsp:nvSpPr>
      <dsp:spPr>
        <a:xfrm>
          <a:off x="6101189" y="1523687"/>
          <a:ext cx="1533815" cy="674224"/>
        </a:xfrm>
        <a:prstGeom prst="roundRect">
          <a:avLst>
            <a:gd name="adj" fmla="val 10000"/>
          </a:avLst>
        </a:prstGeom>
        <a:solidFill>
          <a:schemeClr val="accent2">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D23E12-FCF3-4D18-B260-917BFFD69FA7}">
      <dsp:nvSpPr>
        <dsp:cNvPr id="0" name=""/>
        <dsp:cNvSpPr/>
      </dsp:nvSpPr>
      <dsp:spPr>
        <a:xfrm>
          <a:off x="6204497" y="1621830"/>
          <a:ext cx="1533815" cy="674224"/>
        </a:xfrm>
        <a:prstGeom prst="roundRect">
          <a:avLst>
            <a:gd name="adj" fmla="val 10000"/>
          </a:avLst>
        </a:prstGeom>
        <a:solidFill>
          <a:schemeClr val="lt1">
            <a:alpha val="90000"/>
            <a:hueOff val="0"/>
            <a:satOff val="0"/>
            <a:lumOff val="0"/>
            <a:alphaOff val="0"/>
          </a:schemeClr>
        </a:solidFill>
        <a:ln w="15875"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a:effectLst>
                <a:outerShdw blurRad="38100" dist="38100" dir="2700000" algn="tl">
                  <a:srgbClr val="000000">
                    <a:alpha val="43137"/>
                  </a:srgbClr>
                </a:outerShdw>
              </a:effectLst>
            </a:rPr>
            <a:t>ESPECÍFICOS</a:t>
          </a:r>
        </a:p>
      </dsp:txBody>
      <dsp:txXfrm>
        <a:off x="6224244" y="1641577"/>
        <a:ext cx="1494321" cy="634730"/>
      </dsp:txXfrm>
    </dsp:sp>
    <dsp:sp modelId="{4F8F4DCB-4FD6-4383-B292-1C890F9E6FD6}">
      <dsp:nvSpPr>
        <dsp:cNvPr id="0" name=""/>
        <dsp:cNvSpPr/>
      </dsp:nvSpPr>
      <dsp:spPr>
        <a:xfrm>
          <a:off x="1767692" y="2476296"/>
          <a:ext cx="1574864" cy="2668021"/>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995936-2CB9-4CDC-932D-9938CEDD5FCB}">
      <dsp:nvSpPr>
        <dsp:cNvPr id="0" name=""/>
        <dsp:cNvSpPr/>
      </dsp:nvSpPr>
      <dsp:spPr>
        <a:xfrm>
          <a:off x="1871000" y="2574439"/>
          <a:ext cx="1574864" cy="2668021"/>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Symbol" panose="05050102010706020507" pitchFamily="18" charset="2"/>
            <a:buNone/>
          </a:pPr>
          <a:r>
            <a:rPr lang="es-EC" sz="1500" kern="1200" dirty="0"/>
            <a:t>Establecer la demanda del programa de maestría en los/as egresados/as y graduados/as en el área de auditoría. </a:t>
          </a:r>
        </a:p>
      </dsp:txBody>
      <dsp:txXfrm>
        <a:off x="1917126" y="2620565"/>
        <a:ext cx="1482612" cy="2575769"/>
      </dsp:txXfrm>
    </dsp:sp>
    <dsp:sp modelId="{B4BD1804-559B-4B41-99BA-A9FBC348F323}">
      <dsp:nvSpPr>
        <dsp:cNvPr id="0" name=""/>
        <dsp:cNvSpPr/>
      </dsp:nvSpPr>
      <dsp:spPr>
        <a:xfrm>
          <a:off x="3549173" y="2476296"/>
          <a:ext cx="1704902" cy="3150228"/>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05C7580-BDD0-4FAB-B013-9DEDB486E35A}">
      <dsp:nvSpPr>
        <dsp:cNvPr id="0" name=""/>
        <dsp:cNvSpPr/>
      </dsp:nvSpPr>
      <dsp:spPr>
        <a:xfrm>
          <a:off x="3652481" y="2574439"/>
          <a:ext cx="1704902" cy="3150228"/>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Symbol" panose="05050102010706020507" pitchFamily="18" charset="2"/>
            <a:buNone/>
          </a:pPr>
          <a:r>
            <a:rPr lang="es-EC" sz="1500" kern="1200" dirty="0"/>
            <a:t>Recopilar datos institucionales que deberán ser adecuados al proyecto de creación de la maestría conforme se desarrolla la investigación</a:t>
          </a:r>
        </a:p>
      </dsp:txBody>
      <dsp:txXfrm>
        <a:off x="3702416" y="2624374"/>
        <a:ext cx="1605032" cy="3050358"/>
      </dsp:txXfrm>
    </dsp:sp>
    <dsp:sp modelId="{1B3250AC-9D20-4911-98AA-805E90ACED54}">
      <dsp:nvSpPr>
        <dsp:cNvPr id="0" name=""/>
        <dsp:cNvSpPr/>
      </dsp:nvSpPr>
      <dsp:spPr>
        <a:xfrm>
          <a:off x="5460692" y="2476296"/>
          <a:ext cx="1571666" cy="2631410"/>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7B17D6D-CF2E-49B3-94A6-4E63F817BB4C}">
      <dsp:nvSpPr>
        <dsp:cNvPr id="0" name=""/>
        <dsp:cNvSpPr/>
      </dsp:nvSpPr>
      <dsp:spPr>
        <a:xfrm>
          <a:off x="5563999" y="2574439"/>
          <a:ext cx="1571666" cy="2631410"/>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Symbol" panose="05050102010706020507" pitchFamily="18" charset="2"/>
            <a:buNone/>
          </a:pPr>
          <a:r>
            <a:rPr lang="es-EC" sz="1500" kern="1200" dirty="0"/>
            <a:t>Determinar los campos del conocimiento del programa de Maestría. </a:t>
          </a:r>
        </a:p>
      </dsp:txBody>
      <dsp:txXfrm>
        <a:off x="5610032" y="2620472"/>
        <a:ext cx="1479600" cy="2539344"/>
      </dsp:txXfrm>
    </dsp:sp>
    <dsp:sp modelId="{359C07BA-1389-4A19-B3C8-D6874FDEAAFC}">
      <dsp:nvSpPr>
        <dsp:cNvPr id="0" name=""/>
        <dsp:cNvSpPr/>
      </dsp:nvSpPr>
      <dsp:spPr>
        <a:xfrm>
          <a:off x="7238974" y="2476296"/>
          <a:ext cx="1386623" cy="2631410"/>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5F3B027-F6A5-4C6E-BEF1-7220037DA07F}">
      <dsp:nvSpPr>
        <dsp:cNvPr id="0" name=""/>
        <dsp:cNvSpPr/>
      </dsp:nvSpPr>
      <dsp:spPr>
        <a:xfrm>
          <a:off x="7342282" y="2574439"/>
          <a:ext cx="1386623" cy="2631410"/>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EC" sz="1500" kern="1200" dirty="0">
            <a:solidFill>
              <a:schemeClr val="tx1"/>
            </a:solidFill>
          </a:endParaRPr>
        </a:p>
        <a:p>
          <a:pPr lvl="0" algn="ctr" defTabSz="666750">
            <a:lnSpc>
              <a:spcPct val="90000"/>
            </a:lnSpc>
            <a:spcBef>
              <a:spcPct val="0"/>
            </a:spcBef>
            <a:spcAft>
              <a:spcPct val="35000"/>
            </a:spcAft>
          </a:pPr>
          <a:endParaRPr lang="es-EC" sz="1500" kern="1200" dirty="0">
            <a:solidFill>
              <a:schemeClr val="tx1"/>
            </a:solidFill>
          </a:endParaRPr>
        </a:p>
        <a:p>
          <a:pPr lvl="0" algn="ctr" defTabSz="666750">
            <a:lnSpc>
              <a:spcPct val="90000"/>
            </a:lnSpc>
            <a:spcBef>
              <a:spcPct val="0"/>
            </a:spcBef>
            <a:spcAft>
              <a:spcPct val="35000"/>
            </a:spcAft>
          </a:pPr>
          <a:r>
            <a:rPr lang="es-EC" sz="1500" kern="1200" dirty="0">
              <a:solidFill>
                <a:schemeClr val="tx1"/>
              </a:solidFill>
            </a:rPr>
            <a:t>Elaborar el estudio de pertinencia para la creación del programa de Maestría</a:t>
          </a:r>
        </a:p>
      </dsp:txBody>
      <dsp:txXfrm>
        <a:off x="7382895" y="2615052"/>
        <a:ext cx="1305397" cy="2550184"/>
      </dsp:txXfrm>
    </dsp:sp>
    <dsp:sp modelId="{4E8C325F-B053-4BAF-865A-9ACE7D5461F6}">
      <dsp:nvSpPr>
        <dsp:cNvPr id="0" name=""/>
        <dsp:cNvSpPr/>
      </dsp:nvSpPr>
      <dsp:spPr>
        <a:xfrm>
          <a:off x="8832213" y="2476296"/>
          <a:ext cx="1540444" cy="2631410"/>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3781889-6363-4F0D-B405-7EC36D656155}">
      <dsp:nvSpPr>
        <dsp:cNvPr id="0" name=""/>
        <dsp:cNvSpPr/>
      </dsp:nvSpPr>
      <dsp:spPr>
        <a:xfrm>
          <a:off x="8935521" y="2574439"/>
          <a:ext cx="1540444" cy="2631410"/>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solidFill>
                <a:schemeClr val="tx1"/>
              </a:solidFill>
            </a:rPr>
            <a:t>Desarrollar la organización curricular</a:t>
          </a:r>
        </a:p>
      </dsp:txBody>
      <dsp:txXfrm>
        <a:off x="8980639" y="2619557"/>
        <a:ext cx="1450208" cy="2541174"/>
      </dsp:txXfrm>
    </dsp:sp>
    <dsp:sp modelId="{3E238E3B-B0DB-48A5-A73D-AA7C938D64A3}">
      <dsp:nvSpPr>
        <dsp:cNvPr id="0" name=""/>
        <dsp:cNvSpPr/>
      </dsp:nvSpPr>
      <dsp:spPr>
        <a:xfrm>
          <a:off x="10579274" y="2476296"/>
          <a:ext cx="1386623" cy="2631410"/>
        </a:xfrm>
        <a:prstGeom prst="roundRect">
          <a:avLst>
            <a:gd name="adj" fmla="val 10000"/>
          </a:avLst>
        </a:prstGeom>
        <a:solidFill>
          <a:schemeClr val="accent2">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38C22F2-264B-452E-BA5A-D1B3710AB1B8}">
      <dsp:nvSpPr>
        <dsp:cNvPr id="0" name=""/>
        <dsp:cNvSpPr/>
      </dsp:nvSpPr>
      <dsp:spPr>
        <a:xfrm>
          <a:off x="10682582" y="2574439"/>
          <a:ext cx="1386623" cy="2631410"/>
        </a:xfrm>
        <a:prstGeom prst="roundRect">
          <a:avLst>
            <a:gd name="adj" fmla="val 10000"/>
          </a:avLst>
        </a:prstGeom>
        <a:solidFill>
          <a:schemeClr val="lt1">
            <a:alpha val="90000"/>
            <a:hueOff val="0"/>
            <a:satOff val="0"/>
            <a:lumOff val="0"/>
            <a:alphaOff val="0"/>
          </a:schemeClr>
        </a:solidFill>
        <a:ln w="15875"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solidFill>
                <a:schemeClr val="tx1"/>
              </a:solidFill>
            </a:rPr>
            <a:t>Identificar costos y desarrollar la información financiera </a:t>
          </a:r>
        </a:p>
      </dsp:txBody>
      <dsp:txXfrm>
        <a:off x="10723195" y="2615052"/>
        <a:ext cx="1305397" cy="2550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BB7E-DFFA-4D7E-B879-31B531385E7F}">
      <dsp:nvSpPr>
        <dsp:cNvPr id="0" name=""/>
        <dsp:cNvSpPr/>
      </dsp:nvSpPr>
      <dsp:spPr>
        <a:xfrm>
          <a:off x="2199" y="0"/>
          <a:ext cx="3421319" cy="3635494"/>
        </a:xfrm>
        <a:prstGeom prst="roundRect">
          <a:avLst>
            <a:gd name="adj" fmla="val 10000"/>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0" kern="1200" dirty="0"/>
            <a:t>PERTINENCIA DE LA EDUCACIÓN SUPERIOR EN EL SIGLO XXI</a:t>
          </a:r>
        </a:p>
      </dsp:txBody>
      <dsp:txXfrm>
        <a:off x="2199" y="1454197"/>
        <a:ext cx="3421319" cy="1454197"/>
      </dsp:txXfrm>
    </dsp:sp>
    <dsp:sp modelId="{F95D47E6-1D85-4214-BA2F-AFE7D8ED1FE6}">
      <dsp:nvSpPr>
        <dsp:cNvPr id="0" name=""/>
        <dsp:cNvSpPr/>
      </dsp:nvSpPr>
      <dsp:spPr>
        <a:xfrm>
          <a:off x="1107548" y="218129"/>
          <a:ext cx="1210619" cy="1210619"/>
        </a:xfrm>
        <a:prstGeom prst="ellipse">
          <a:avLst/>
        </a:prstGeom>
        <a:blipFill rotWithShape="1">
          <a:blip xmlns:r="http://schemas.openxmlformats.org/officeDocument/2006/relationships" r:embed="rId1"/>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1220237-0626-4A5A-B9FA-F777431B45A3}">
      <dsp:nvSpPr>
        <dsp:cNvPr id="0" name=""/>
        <dsp:cNvSpPr/>
      </dsp:nvSpPr>
      <dsp:spPr>
        <a:xfrm>
          <a:off x="3526157" y="0"/>
          <a:ext cx="3421319" cy="3635494"/>
        </a:xfrm>
        <a:prstGeom prst="roundRect">
          <a:avLst>
            <a:gd name="adj" fmla="val 10000"/>
          </a:avLst>
        </a:prstGeom>
        <a:solidFill>
          <a:schemeClr val="accent2">
            <a:shade val="50000"/>
            <a:hueOff val="313752"/>
            <a:satOff val="667"/>
            <a:lumOff val="3137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0" kern="1200" dirty="0"/>
            <a:t>FORMACIÓN DE POSGRADO EN EDUCACIÓN DEL ECUADOR</a:t>
          </a:r>
        </a:p>
      </dsp:txBody>
      <dsp:txXfrm>
        <a:off x="3526157" y="1454197"/>
        <a:ext cx="3421319" cy="1454197"/>
      </dsp:txXfrm>
    </dsp:sp>
    <dsp:sp modelId="{2A507341-8D35-4158-BCCA-128FD817B784}">
      <dsp:nvSpPr>
        <dsp:cNvPr id="0" name=""/>
        <dsp:cNvSpPr/>
      </dsp:nvSpPr>
      <dsp:spPr>
        <a:xfrm>
          <a:off x="4631507" y="218129"/>
          <a:ext cx="1210619" cy="1210619"/>
        </a:xfrm>
        <a:prstGeom prst="ellipse">
          <a:avLst/>
        </a:prstGeom>
        <a:blipFill rotWithShape="1">
          <a:blip xmlns:r="http://schemas.openxmlformats.org/officeDocument/2006/relationships" r:embed="rId2"/>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33FB04E-F8FD-475B-984B-F56D68E10F90}">
      <dsp:nvSpPr>
        <dsp:cNvPr id="0" name=""/>
        <dsp:cNvSpPr/>
      </dsp:nvSpPr>
      <dsp:spPr>
        <a:xfrm>
          <a:off x="7050116" y="0"/>
          <a:ext cx="3421319" cy="3635494"/>
        </a:xfrm>
        <a:prstGeom prst="roundRect">
          <a:avLst>
            <a:gd name="adj" fmla="val 10000"/>
          </a:avLst>
        </a:prstGeom>
        <a:solidFill>
          <a:schemeClr val="accent2">
            <a:shade val="50000"/>
            <a:hueOff val="313752"/>
            <a:satOff val="667"/>
            <a:lumOff val="3137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0" kern="1200" dirty="0"/>
            <a:t>PERTINENCIA: FACTOR CLAVE PARA LAS TRANSFORMACIONES DEL PROYECTO DE SOCIEDAD ECUATORIANO</a:t>
          </a:r>
        </a:p>
      </dsp:txBody>
      <dsp:txXfrm>
        <a:off x="7050116" y="1454197"/>
        <a:ext cx="3421319" cy="1454197"/>
      </dsp:txXfrm>
    </dsp:sp>
    <dsp:sp modelId="{6994126B-47D1-4DED-96DC-3988439F0C1B}">
      <dsp:nvSpPr>
        <dsp:cNvPr id="0" name=""/>
        <dsp:cNvSpPr/>
      </dsp:nvSpPr>
      <dsp:spPr>
        <a:xfrm>
          <a:off x="8155466" y="218129"/>
          <a:ext cx="1210619" cy="1210619"/>
        </a:xfrm>
        <a:prstGeom prst="ellipse">
          <a:avLst/>
        </a:prstGeom>
        <a:blipFill rotWithShape="1">
          <a:blip xmlns:r="http://schemas.openxmlformats.org/officeDocument/2006/relationships" r:embed="rId3"/>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D45C5FA-D6F8-4BA4-80DD-356D80BE6E87}">
      <dsp:nvSpPr>
        <dsp:cNvPr id="0" name=""/>
        <dsp:cNvSpPr/>
      </dsp:nvSpPr>
      <dsp:spPr>
        <a:xfrm>
          <a:off x="418945" y="2908395"/>
          <a:ext cx="9635744" cy="545324"/>
        </a:xfrm>
        <a:prstGeom prst="leftRightArrow">
          <a:avLst/>
        </a:prstGeom>
        <a:solidFill>
          <a:schemeClr val="accent2">
            <a:tint val="55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FDAED-1CB7-4B39-86E7-F37CF8822161}">
      <dsp:nvSpPr>
        <dsp:cNvPr id="0" name=""/>
        <dsp:cNvSpPr/>
      </dsp:nvSpPr>
      <dsp:spPr>
        <a:xfrm>
          <a:off x="0" y="0"/>
          <a:ext cx="10535478" cy="1687974"/>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a:t>Colombia</a:t>
          </a:r>
        </a:p>
        <a:p>
          <a:pPr marL="171450" lvl="1" indent="-171450" algn="l" defTabSz="800100">
            <a:lnSpc>
              <a:spcPct val="90000"/>
            </a:lnSpc>
            <a:spcBef>
              <a:spcPct val="0"/>
            </a:spcBef>
            <a:spcAft>
              <a:spcPct val="15000"/>
            </a:spcAft>
            <a:buChar char="••"/>
          </a:pPr>
          <a:r>
            <a:rPr lang="es-EC" sz="1800" kern="1200" dirty="0"/>
            <a:t>Universidad de Antioquia. Pertinencia del programa de Trabajo Social.</a:t>
          </a:r>
        </a:p>
        <a:p>
          <a:pPr marL="171450" lvl="1" indent="-171450" algn="l" defTabSz="800100">
            <a:lnSpc>
              <a:spcPct val="90000"/>
            </a:lnSpc>
            <a:spcBef>
              <a:spcPct val="0"/>
            </a:spcBef>
            <a:spcAft>
              <a:spcPct val="15000"/>
            </a:spcAft>
            <a:buChar char="••"/>
          </a:pPr>
          <a:r>
            <a:rPr lang="es-EC" sz="1800" kern="1200" dirty="0"/>
            <a:t>Universidad del Quindío. “Maestría en Gestión Financiera y Valoración de Empresas” </a:t>
          </a:r>
        </a:p>
      </dsp:txBody>
      <dsp:txXfrm>
        <a:off x="2275893" y="0"/>
        <a:ext cx="8259584" cy="1687974"/>
      </dsp:txXfrm>
    </dsp:sp>
    <dsp:sp modelId="{FFE01495-0FFD-4E3B-A67C-4E257907E377}">
      <dsp:nvSpPr>
        <dsp:cNvPr id="0" name=""/>
        <dsp:cNvSpPr/>
      </dsp:nvSpPr>
      <dsp:spPr>
        <a:xfrm>
          <a:off x="168797" y="168797"/>
          <a:ext cx="2107095" cy="1350379"/>
        </a:xfrm>
        <a:prstGeom prst="roundRect">
          <a:avLst>
            <a:gd name="adj" fmla="val 10000"/>
          </a:avLst>
        </a:prstGeom>
        <a:blipFill rotWithShape="1">
          <a:blip xmlns:r="http://schemas.openxmlformats.org/officeDocument/2006/relationships" r:embed="rId1"/>
          <a:srcRect/>
          <a:stretch>
            <a:fillRect t="-2000" b="-2000"/>
          </a:stretch>
        </a:blip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403943C-DCA9-4B57-AF3A-5786E352EED3}">
      <dsp:nvSpPr>
        <dsp:cNvPr id="0" name=""/>
        <dsp:cNvSpPr/>
      </dsp:nvSpPr>
      <dsp:spPr>
        <a:xfrm>
          <a:off x="0" y="1856772"/>
          <a:ext cx="10535478" cy="1687974"/>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a:t>México </a:t>
          </a:r>
        </a:p>
        <a:p>
          <a:pPr marL="171450" lvl="1" indent="-171450" algn="l" defTabSz="800100">
            <a:lnSpc>
              <a:spcPct val="90000"/>
            </a:lnSpc>
            <a:spcBef>
              <a:spcPct val="0"/>
            </a:spcBef>
            <a:spcAft>
              <a:spcPct val="15000"/>
            </a:spcAft>
            <a:buChar char="••"/>
          </a:pPr>
          <a:r>
            <a:rPr lang="es-EC" sz="1800" kern="1200" dirty="0"/>
            <a:t>Implementación de la carrera de Ingeniería Administrativa, en el I.T. de Orizaba. Análisis de situación del entorno, demanda estudiantil y de empleadores. </a:t>
          </a:r>
        </a:p>
      </dsp:txBody>
      <dsp:txXfrm>
        <a:off x="2275893" y="1856772"/>
        <a:ext cx="8259584" cy="1687974"/>
      </dsp:txXfrm>
    </dsp:sp>
    <dsp:sp modelId="{0BD421A7-971F-4B09-AB3D-D1728F3A7029}">
      <dsp:nvSpPr>
        <dsp:cNvPr id="0" name=""/>
        <dsp:cNvSpPr/>
      </dsp:nvSpPr>
      <dsp:spPr>
        <a:xfrm>
          <a:off x="168797" y="2025569"/>
          <a:ext cx="2107095" cy="1350379"/>
        </a:xfrm>
        <a:prstGeom prst="roundRect">
          <a:avLst>
            <a:gd name="adj" fmla="val 10000"/>
          </a:avLst>
        </a:prstGeom>
        <a:blipFill rotWithShape="1">
          <a:blip xmlns:r="http://schemas.openxmlformats.org/officeDocument/2006/relationships" r:embed="rId2"/>
          <a:srcRect/>
          <a:stretch>
            <a:fillRect l="-6000" r="-6000"/>
          </a:stretch>
        </a:blip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0C104BA-097E-4EFF-BA0D-30511E0FDEBA}">
      <dsp:nvSpPr>
        <dsp:cNvPr id="0" name=""/>
        <dsp:cNvSpPr/>
      </dsp:nvSpPr>
      <dsp:spPr>
        <a:xfrm>
          <a:off x="0" y="3713544"/>
          <a:ext cx="10535478" cy="1687974"/>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a:t>Ecuador</a:t>
          </a:r>
        </a:p>
        <a:p>
          <a:pPr marL="171450" lvl="1" indent="-171450" algn="l" defTabSz="800100">
            <a:lnSpc>
              <a:spcPct val="90000"/>
            </a:lnSpc>
            <a:spcBef>
              <a:spcPct val="0"/>
            </a:spcBef>
            <a:spcAft>
              <a:spcPct val="15000"/>
            </a:spcAft>
            <a:buChar char="••"/>
          </a:pPr>
          <a:r>
            <a:rPr lang="es-EC" sz="1800" kern="1200" dirty="0"/>
            <a:t>Pontifica Universidad Católica del Ecuador. Maestría en Contabilidad y Auditoría con mención en gestión integral financiera y riesgos</a:t>
          </a:r>
        </a:p>
      </dsp:txBody>
      <dsp:txXfrm>
        <a:off x="2275893" y="3713544"/>
        <a:ext cx="8259584" cy="1687974"/>
      </dsp:txXfrm>
    </dsp:sp>
    <dsp:sp modelId="{D83AE469-2FD3-4F84-9ED2-4B7F6591D4B4}">
      <dsp:nvSpPr>
        <dsp:cNvPr id="0" name=""/>
        <dsp:cNvSpPr/>
      </dsp:nvSpPr>
      <dsp:spPr>
        <a:xfrm>
          <a:off x="168797" y="3882341"/>
          <a:ext cx="2107095" cy="1350379"/>
        </a:xfrm>
        <a:prstGeom prst="roundRect">
          <a:avLst>
            <a:gd name="adj" fmla="val 10000"/>
          </a:avLst>
        </a:prstGeom>
        <a:blipFill rotWithShape="1">
          <a:blip xmlns:r="http://schemas.openxmlformats.org/officeDocument/2006/relationships" r:embed="rId3"/>
          <a:srcRect/>
          <a:stretch>
            <a:fillRect t="-1000" b="-1000"/>
          </a:stretch>
        </a:blip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3A44-F2E3-409A-A4D7-6F260C7B3CB8}">
      <dsp:nvSpPr>
        <dsp:cNvPr id="0" name=""/>
        <dsp:cNvSpPr/>
      </dsp:nvSpPr>
      <dsp:spPr>
        <a:xfrm>
          <a:off x="2512153" y="464653"/>
          <a:ext cx="1611472" cy="805736"/>
        </a:xfrm>
        <a:prstGeom prst="roundRect">
          <a:avLst>
            <a:gd name="adj" fmla="val 10000"/>
          </a:avLst>
        </a:prstGeom>
        <a:gradFill rotWithShape="0">
          <a:gsLst>
            <a:gs pos="0">
              <a:schemeClr val="accent2">
                <a:shade val="80000"/>
                <a:hueOff val="0"/>
                <a:satOff val="0"/>
                <a:lumOff val="0"/>
                <a:alphaOff val="0"/>
                <a:tint val="96000"/>
                <a:lumMod val="104000"/>
              </a:schemeClr>
            </a:gs>
            <a:gs pos="100000">
              <a:schemeClr val="accent2">
                <a:shade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Mixto</a:t>
          </a:r>
        </a:p>
      </dsp:txBody>
      <dsp:txXfrm>
        <a:off x="2535752" y="488252"/>
        <a:ext cx="1564274" cy="758538"/>
      </dsp:txXfrm>
    </dsp:sp>
    <dsp:sp modelId="{5BD380DD-576A-48FF-B96A-4C197702815E}">
      <dsp:nvSpPr>
        <dsp:cNvPr id="0" name=""/>
        <dsp:cNvSpPr/>
      </dsp:nvSpPr>
      <dsp:spPr>
        <a:xfrm rot="19457599">
          <a:off x="4049013" y="594077"/>
          <a:ext cx="793813" cy="83590"/>
        </a:xfrm>
        <a:custGeom>
          <a:avLst/>
          <a:gdLst/>
          <a:ahLst/>
          <a:cxnLst/>
          <a:rect l="0" t="0" r="0" b="0"/>
          <a:pathLst>
            <a:path>
              <a:moveTo>
                <a:pt x="0" y="41795"/>
              </a:moveTo>
              <a:lnTo>
                <a:pt x="793813" y="41795"/>
              </a:lnTo>
            </a:path>
          </a:pathLst>
        </a:custGeom>
        <a:noFill/>
        <a:ln w="15875"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4426074" y="616026"/>
        <a:ext cx="39690" cy="39690"/>
      </dsp:txXfrm>
    </dsp:sp>
    <dsp:sp modelId="{C9B9DFA7-27D5-4D94-8AD7-EC6E7DC6DDC8}">
      <dsp:nvSpPr>
        <dsp:cNvPr id="0" name=""/>
        <dsp:cNvSpPr/>
      </dsp:nvSpPr>
      <dsp:spPr>
        <a:xfrm>
          <a:off x="4768214" y="1355"/>
          <a:ext cx="1611472" cy="805736"/>
        </a:xfrm>
        <a:prstGeom prst="roundRect">
          <a:avLst>
            <a:gd name="adj" fmla="val 10000"/>
          </a:avLst>
        </a:prstGeom>
        <a:gradFill rotWithShape="0">
          <a:gsLst>
            <a:gs pos="0">
              <a:schemeClr val="accent2">
                <a:tint val="99000"/>
                <a:hueOff val="0"/>
                <a:satOff val="0"/>
                <a:lumOff val="0"/>
                <a:alphaOff val="0"/>
                <a:tint val="96000"/>
                <a:lumMod val="104000"/>
              </a:schemeClr>
            </a:gs>
            <a:gs pos="100000">
              <a:schemeClr val="accent2">
                <a:tint val="99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Análisis cualitativo</a:t>
          </a:r>
        </a:p>
      </dsp:txBody>
      <dsp:txXfrm>
        <a:off x="4791813" y="24954"/>
        <a:ext cx="1564274" cy="758538"/>
      </dsp:txXfrm>
    </dsp:sp>
    <dsp:sp modelId="{D70BB399-3EFF-4608-9EB1-5B3F25A0B98F}">
      <dsp:nvSpPr>
        <dsp:cNvPr id="0" name=""/>
        <dsp:cNvSpPr/>
      </dsp:nvSpPr>
      <dsp:spPr>
        <a:xfrm>
          <a:off x="6379687" y="362428"/>
          <a:ext cx="644589" cy="83590"/>
        </a:xfrm>
        <a:custGeom>
          <a:avLst/>
          <a:gdLst/>
          <a:ahLst/>
          <a:cxnLst/>
          <a:rect l="0" t="0" r="0" b="0"/>
          <a:pathLst>
            <a:path>
              <a:moveTo>
                <a:pt x="0" y="41795"/>
              </a:moveTo>
              <a:lnTo>
                <a:pt x="644589" y="41795"/>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6685867" y="388108"/>
        <a:ext cx="32229" cy="32229"/>
      </dsp:txXfrm>
    </dsp:sp>
    <dsp:sp modelId="{17E91380-3C02-40C2-8C4F-66FA7360E153}">
      <dsp:nvSpPr>
        <dsp:cNvPr id="0" name=""/>
        <dsp:cNvSpPr/>
      </dsp:nvSpPr>
      <dsp:spPr>
        <a:xfrm>
          <a:off x="7024276" y="1355"/>
          <a:ext cx="2846956" cy="805736"/>
        </a:xfrm>
        <a:prstGeom prst="roundRect">
          <a:avLst>
            <a:gd name="adj" fmla="val 10000"/>
          </a:avLst>
        </a:prstGeom>
        <a:gradFill rotWithShape="0">
          <a:gsLst>
            <a:gs pos="0">
              <a:schemeClr val="accent2">
                <a:tint val="80000"/>
                <a:hueOff val="0"/>
                <a:satOff val="0"/>
                <a:lumOff val="0"/>
                <a:alphaOff val="0"/>
                <a:tint val="96000"/>
                <a:lumMod val="104000"/>
              </a:schemeClr>
            </a:gs>
            <a:gs pos="100000">
              <a:schemeClr val="accent2">
                <a:tint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-Componentes del Programa de Maestría.</a:t>
          </a:r>
        </a:p>
      </dsp:txBody>
      <dsp:txXfrm>
        <a:off x="7047875" y="24954"/>
        <a:ext cx="2799758" cy="758538"/>
      </dsp:txXfrm>
    </dsp:sp>
    <dsp:sp modelId="{ED7E510F-17E3-4465-86FD-F362FCEB4419}">
      <dsp:nvSpPr>
        <dsp:cNvPr id="0" name=""/>
        <dsp:cNvSpPr/>
      </dsp:nvSpPr>
      <dsp:spPr>
        <a:xfrm rot="2142401">
          <a:off x="4049013" y="1057375"/>
          <a:ext cx="793813" cy="83590"/>
        </a:xfrm>
        <a:custGeom>
          <a:avLst/>
          <a:gdLst/>
          <a:ahLst/>
          <a:cxnLst/>
          <a:rect l="0" t="0" r="0" b="0"/>
          <a:pathLst>
            <a:path>
              <a:moveTo>
                <a:pt x="0" y="41795"/>
              </a:moveTo>
              <a:lnTo>
                <a:pt x="793813" y="41795"/>
              </a:lnTo>
            </a:path>
          </a:pathLst>
        </a:custGeom>
        <a:noFill/>
        <a:ln w="15875"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4426074" y="1079325"/>
        <a:ext cx="39690" cy="39690"/>
      </dsp:txXfrm>
    </dsp:sp>
    <dsp:sp modelId="{1CF46E47-3786-4E73-94F7-A2BB502BEDF6}">
      <dsp:nvSpPr>
        <dsp:cNvPr id="0" name=""/>
        <dsp:cNvSpPr/>
      </dsp:nvSpPr>
      <dsp:spPr>
        <a:xfrm>
          <a:off x="4768214" y="927951"/>
          <a:ext cx="1611472" cy="805736"/>
        </a:xfrm>
        <a:prstGeom prst="roundRect">
          <a:avLst>
            <a:gd name="adj" fmla="val 10000"/>
          </a:avLst>
        </a:prstGeom>
        <a:gradFill rotWithShape="0">
          <a:gsLst>
            <a:gs pos="0">
              <a:schemeClr val="accent2">
                <a:tint val="99000"/>
                <a:hueOff val="0"/>
                <a:satOff val="0"/>
                <a:lumOff val="0"/>
                <a:alphaOff val="0"/>
                <a:tint val="96000"/>
                <a:lumMod val="104000"/>
              </a:schemeClr>
            </a:gs>
            <a:gs pos="100000">
              <a:schemeClr val="accent2">
                <a:tint val="99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Análisis cuantitativo</a:t>
          </a:r>
        </a:p>
      </dsp:txBody>
      <dsp:txXfrm>
        <a:off x="4791813" y="951550"/>
        <a:ext cx="1564274" cy="758538"/>
      </dsp:txXfrm>
    </dsp:sp>
    <dsp:sp modelId="{DC0F3AEF-C7D9-4198-AF1A-8DA9136417E0}">
      <dsp:nvSpPr>
        <dsp:cNvPr id="0" name=""/>
        <dsp:cNvSpPr/>
      </dsp:nvSpPr>
      <dsp:spPr>
        <a:xfrm>
          <a:off x="6379687" y="1289024"/>
          <a:ext cx="644589" cy="83590"/>
        </a:xfrm>
        <a:custGeom>
          <a:avLst/>
          <a:gdLst/>
          <a:ahLst/>
          <a:cxnLst/>
          <a:rect l="0" t="0" r="0" b="0"/>
          <a:pathLst>
            <a:path>
              <a:moveTo>
                <a:pt x="0" y="41795"/>
              </a:moveTo>
              <a:lnTo>
                <a:pt x="644589" y="41795"/>
              </a:lnTo>
            </a:path>
          </a:pathLst>
        </a:custGeom>
        <a:noFill/>
        <a:ln w="15875"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6685867" y="1314705"/>
        <a:ext cx="32229" cy="32229"/>
      </dsp:txXfrm>
    </dsp:sp>
    <dsp:sp modelId="{81D55C73-18CB-42AE-AC34-42FF27C53FC5}">
      <dsp:nvSpPr>
        <dsp:cNvPr id="0" name=""/>
        <dsp:cNvSpPr/>
      </dsp:nvSpPr>
      <dsp:spPr>
        <a:xfrm>
          <a:off x="7024276" y="927951"/>
          <a:ext cx="2753458" cy="805736"/>
        </a:xfrm>
        <a:prstGeom prst="roundRect">
          <a:avLst>
            <a:gd name="adj" fmla="val 10000"/>
          </a:avLst>
        </a:prstGeom>
        <a:gradFill rotWithShape="0">
          <a:gsLst>
            <a:gs pos="0">
              <a:schemeClr val="accent2">
                <a:tint val="80000"/>
                <a:hueOff val="0"/>
                <a:satOff val="0"/>
                <a:lumOff val="0"/>
                <a:alphaOff val="0"/>
                <a:tint val="96000"/>
                <a:lumMod val="104000"/>
              </a:schemeClr>
            </a:gs>
            <a:gs pos="100000">
              <a:schemeClr val="accent2">
                <a:tint val="8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rPr>
            <a:t>-Encuesta</a:t>
          </a:r>
        </a:p>
        <a:p>
          <a:pPr lvl="0" algn="ctr" defTabSz="800100">
            <a:lnSpc>
              <a:spcPct val="90000"/>
            </a:lnSpc>
            <a:spcBef>
              <a:spcPct val="0"/>
            </a:spcBef>
            <a:spcAft>
              <a:spcPct val="35000"/>
            </a:spcAft>
          </a:pPr>
          <a:r>
            <a:rPr lang="es-EC" sz="1800" kern="1200" dirty="0">
              <a:solidFill>
                <a:schemeClr val="tx1"/>
              </a:solidFill>
            </a:rPr>
            <a:t>-Prueba Chi-Cuadrado (X^2) </a:t>
          </a:r>
        </a:p>
      </dsp:txBody>
      <dsp:txXfrm>
        <a:off x="7047875" y="951550"/>
        <a:ext cx="2706260" cy="7585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34E2B-14AB-426B-81D1-540A1621479F}">
      <dsp:nvSpPr>
        <dsp:cNvPr id="0" name=""/>
        <dsp:cNvSpPr/>
      </dsp:nvSpPr>
      <dsp:spPr>
        <a:xfrm>
          <a:off x="4" y="1596280"/>
          <a:ext cx="1513892" cy="71146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0" kern="1200" dirty="0">
              <a:solidFill>
                <a:schemeClr val="tx1"/>
              </a:solidFill>
            </a:rPr>
            <a:t>Finalidad</a:t>
          </a:r>
        </a:p>
      </dsp:txBody>
      <dsp:txXfrm>
        <a:off x="4" y="1596280"/>
        <a:ext cx="1513892" cy="474308"/>
      </dsp:txXfrm>
    </dsp:sp>
    <dsp:sp modelId="{EA8DF261-B05A-4358-9E24-E96562DE3825}">
      <dsp:nvSpPr>
        <dsp:cNvPr id="0" name=""/>
        <dsp:cNvSpPr/>
      </dsp:nvSpPr>
      <dsp:spPr>
        <a:xfrm>
          <a:off x="314439" y="2388373"/>
          <a:ext cx="1513892" cy="619241"/>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Básica</a:t>
          </a:r>
        </a:p>
      </dsp:txBody>
      <dsp:txXfrm>
        <a:off x="332576" y="2406510"/>
        <a:ext cx="1477618" cy="582967"/>
      </dsp:txXfrm>
    </dsp:sp>
    <dsp:sp modelId="{99AF65CC-F66D-4306-A973-0B59E3D76A45}">
      <dsp:nvSpPr>
        <dsp:cNvPr id="0" name=""/>
        <dsp:cNvSpPr/>
      </dsp:nvSpPr>
      <dsp:spPr>
        <a:xfrm rot="21575586">
          <a:off x="1733851" y="1636383"/>
          <a:ext cx="466325" cy="376915"/>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0" kern="1200">
            <a:solidFill>
              <a:schemeClr val="tx1"/>
            </a:solidFill>
          </a:endParaRPr>
        </a:p>
      </dsp:txBody>
      <dsp:txXfrm>
        <a:off x="1733852" y="1712168"/>
        <a:ext cx="353251" cy="226149"/>
      </dsp:txXfrm>
    </dsp:sp>
    <dsp:sp modelId="{40ED8DE7-4BF7-4244-A431-61D62AB3AB13}">
      <dsp:nvSpPr>
        <dsp:cNvPr id="0" name=""/>
        <dsp:cNvSpPr/>
      </dsp:nvSpPr>
      <dsp:spPr>
        <a:xfrm>
          <a:off x="2393734" y="1548057"/>
          <a:ext cx="1630129" cy="803895"/>
        </a:xfrm>
        <a:prstGeom prst="roundRect">
          <a:avLst>
            <a:gd name="adj" fmla="val 10000"/>
          </a:avLst>
        </a:prstGeom>
        <a:gradFill rotWithShape="0">
          <a:gsLst>
            <a:gs pos="0">
              <a:schemeClr val="accent2">
                <a:hueOff val="222396"/>
                <a:satOff val="-4971"/>
                <a:lumOff val="-4706"/>
                <a:alphaOff val="0"/>
                <a:tint val="96000"/>
                <a:lumMod val="104000"/>
              </a:schemeClr>
            </a:gs>
            <a:gs pos="100000">
              <a:schemeClr val="accent2">
                <a:hueOff val="222396"/>
                <a:satOff val="-4971"/>
                <a:lumOff val="-470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0" kern="1200" dirty="0">
              <a:solidFill>
                <a:schemeClr val="tx1"/>
              </a:solidFill>
            </a:rPr>
            <a:t>Fuentes de información</a:t>
          </a:r>
        </a:p>
      </dsp:txBody>
      <dsp:txXfrm>
        <a:off x="2393734" y="1548057"/>
        <a:ext cx="1630129" cy="535930"/>
      </dsp:txXfrm>
    </dsp:sp>
    <dsp:sp modelId="{4504304D-9F7E-4514-B618-35410C6EF138}">
      <dsp:nvSpPr>
        <dsp:cNvPr id="0" name=""/>
        <dsp:cNvSpPr/>
      </dsp:nvSpPr>
      <dsp:spPr>
        <a:xfrm>
          <a:off x="2804452" y="2459378"/>
          <a:ext cx="1513892" cy="596459"/>
        </a:xfrm>
        <a:prstGeom prst="roundRect">
          <a:avLst>
            <a:gd name="adj" fmla="val 10000"/>
          </a:avLst>
        </a:prstGeom>
        <a:solidFill>
          <a:schemeClr val="lt1">
            <a:alpha val="90000"/>
            <a:hueOff val="0"/>
            <a:satOff val="0"/>
            <a:lumOff val="0"/>
            <a:alphaOff val="0"/>
          </a:schemeClr>
        </a:solidFill>
        <a:ln w="9525" cap="rnd" cmpd="sng" algn="ctr">
          <a:solidFill>
            <a:schemeClr val="accent2">
              <a:hueOff val="222396"/>
              <a:satOff val="-4971"/>
              <a:lumOff val="-470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Mixta</a:t>
          </a:r>
        </a:p>
      </dsp:txBody>
      <dsp:txXfrm>
        <a:off x="2821922" y="2476848"/>
        <a:ext cx="1478952" cy="561519"/>
      </dsp:txXfrm>
    </dsp:sp>
    <dsp:sp modelId="{C184EEEF-46AA-498B-8996-8E126A22FF8C}">
      <dsp:nvSpPr>
        <dsp:cNvPr id="0" name=""/>
        <dsp:cNvSpPr/>
      </dsp:nvSpPr>
      <dsp:spPr>
        <a:xfrm rot="21570715">
          <a:off x="4254775" y="1616568"/>
          <a:ext cx="489568" cy="376915"/>
        </a:xfrm>
        <a:prstGeom prst="rightArrow">
          <a:avLst>
            <a:gd name="adj1" fmla="val 60000"/>
            <a:gd name="adj2" fmla="val 50000"/>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0" kern="1200">
            <a:solidFill>
              <a:schemeClr val="tx1"/>
            </a:solidFill>
          </a:endParaRPr>
        </a:p>
      </dsp:txBody>
      <dsp:txXfrm>
        <a:off x="4254777" y="1692433"/>
        <a:ext cx="376494" cy="226149"/>
      </dsp:txXfrm>
    </dsp:sp>
    <dsp:sp modelId="{FE45727E-1F10-452D-9DD8-A05A82BFD9D0}">
      <dsp:nvSpPr>
        <dsp:cNvPr id="0" name=""/>
        <dsp:cNvSpPr/>
      </dsp:nvSpPr>
      <dsp:spPr>
        <a:xfrm>
          <a:off x="4947543" y="1526796"/>
          <a:ext cx="1513892" cy="803895"/>
        </a:xfrm>
        <a:prstGeom prst="roundRect">
          <a:avLst>
            <a:gd name="adj" fmla="val 10000"/>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0" kern="1200" dirty="0">
              <a:solidFill>
                <a:schemeClr val="tx1"/>
              </a:solidFill>
            </a:rPr>
            <a:t>Unidades de análisis</a:t>
          </a:r>
        </a:p>
      </dsp:txBody>
      <dsp:txXfrm>
        <a:off x="4947543" y="1526796"/>
        <a:ext cx="1513892" cy="535930"/>
      </dsp:txXfrm>
    </dsp:sp>
    <dsp:sp modelId="{903109C4-572E-4CEF-BE35-8BD4776F4DC4}">
      <dsp:nvSpPr>
        <dsp:cNvPr id="0" name=""/>
        <dsp:cNvSpPr/>
      </dsp:nvSpPr>
      <dsp:spPr>
        <a:xfrm>
          <a:off x="5236348" y="2331783"/>
          <a:ext cx="1513892" cy="766586"/>
        </a:xfrm>
        <a:prstGeom prst="roundRect">
          <a:avLst>
            <a:gd name="adj" fmla="val 10000"/>
          </a:avLst>
        </a:prstGeom>
        <a:solidFill>
          <a:schemeClr val="lt1">
            <a:alpha val="90000"/>
            <a:hueOff val="0"/>
            <a:satOff val="0"/>
            <a:lumOff val="0"/>
            <a:alphaOff val="0"/>
          </a:schemeClr>
        </a:solidFill>
        <a:ln w="9525" cap="rnd" cmpd="sng" algn="ctr">
          <a:solidFill>
            <a:schemeClr val="accent2">
              <a:hueOff val="444793"/>
              <a:satOff val="-9942"/>
              <a:lumOff val="-941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In situ</a:t>
          </a:r>
        </a:p>
      </dsp:txBody>
      <dsp:txXfrm>
        <a:off x="5258801" y="2354236"/>
        <a:ext cx="1468986" cy="721680"/>
      </dsp:txXfrm>
    </dsp:sp>
    <dsp:sp modelId="{88A91420-B934-425D-A050-B01834241209}">
      <dsp:nvSpPr>
        <dsp:cNvPr id="0" name=""/>
        <dsp:cNvSpPr/>
      </dsp:nvSpPr>
      <dsp:spPr>
        <a:xfrm rot="21519953">
          <a:off x="6653666" y="1579450"/>
          <a:ext cx="407755" cy="376915"/>
        </a:xfrm>
        <a:prstGeom prst="rightArrow">
          <a:avLst>
            <a:gd name="adj1" fmla="val 60000"/>
            <a:gd name="adj2" fmla="val 50000"/>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0" kern="1200">
            <a:solidFill>
              <a:schemeClr val="tx1"/>
            </a:solidFill>
          </a:endParaRPr>
        </a:p>
      </dsp:txBody>
      <dsp:txXfrm>
        <a:off x="6653681" y="1656149"/>
        <a:ext cx="294681" cy="226149"/>
      </dsp:txXfrm>
    </dsp:sp>
    <dsp:sp modelId="{094F17EA-6CF3-4663-A14A-D029CC23A9F9}">
      <dsp:nvSpPr>
        <dsp:cNvPr id="0" name=""/>
        <dsp:cNvSpPr/>
      </dsp:nvSpPr>
      <dsp:spPr>
        <a:xfrm>
          <a:off x="7230578" y="1473627"/>
          <a:ext cx="1513892" cy="803895"/>
        </a:xfrm>
        <a:prstGeom prst="roundRect">
          <a:avLst>
            <a:gd name="adj" fmla="val 10000"/>
          </a:avLst>
        </a:prstGeom>
        <a:gradFill rotWithShape="0">
          <a:gsLst>
            <a:gs pos="0">
              <a:schemeClr val="accent2">
                <a:hueOff val="667189"/>
                <a:satOff val="-14912"/>
                <a:lumOff val="-14117"/>
                <a:alphaOff val="0"/>
                <a:tint val="96000"/>
                <a:lumMod val="104000"/>
              </a:schemeClr>
            </a:gs>
            <a:gs pos="100000">
              <a:schemeClr val="accent2">
                <a:hueOff val="667189"/>
                <a:satOff val="-14912"/>
                <a:lumOff val="-1411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0" kern="1200" dirty="0">
              <a:solidFill>
                <a:schemeClr val="tx1"/>
              </a:solidFill>
            </a:rPr>
            <a:t>Control de variables</a:t>
          </a:r>
        </a:p>
      </dsp:txBody>
      <dsp:txXfrm>
        <a:off x="7230578" y="1473627"/>
        <a:ext cx="1513892" cy="535930"/>
      </dsp:txXfrm>
    </dsp:sp>
    <dsp:sp modelId="{2652A98A-36C8-473C-A5C3-DDD61F8E6E9D}">
      <dsp:nvSpPr>
        <dsp:cNvPr id="0" name=""/>
        <dsp:cNvSpPr/>
      </dsp:nvSpPr>
      <dsp:spPr>
        <a:xfrm>
          <a:off x="7417845" y="2299877"/>
          <a:ext cx="2014688" cy="80912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667189"/>
              <a:satOff val="-14912"/>
              <a:lumOff val="-14117"/>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No experimental</a:t>
          </a:r>
        </a:p>
      </dsp:txBody>
      <dsp:txXfrm>
        <a:off x="7441544" y="2323576"/>
        <a:ext cx="1967290" cy="761729"/>
      </dsp:txXfrm>
    </dsp:sp>
    <dsp:sp modelId="{F5E7ABBD-C2B4-4513-A13D-B0F577D63A5C}">
      <dsp:nvSpPr>
        <dsp:cNvPr id="0" name=""/>
        <dsp:cNvSpPr/>
      </dsp:nvSpPr>
      <dsp:spPr>
        <a:xfrm rot="13111">
          <a:off x="9063148" y="1558525"/>
          <a:ext cx="675607" cy="376915"/>
        </a:xfrm>
        <a:prstGeom prst="rightArrow">
          <a:avLst>
            <a:gd name="adj1" fmla="val 60000"/>
            <a:gd name="adj2" fmla="val 5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0" kern="1200">
            <a:solidFill>
              <a:schemeClr val="tx1"/>
            </a:solidFill>
          </a:endParaRPr>
        </a:p>
      </dsp:txBody>
      <dsp:txXfrm>
        <a:off x="9063148" y="1633692"/>
        <a:ext cx="562533" cy="226149"/>
      </dsp:txXfrm>
    </dsp:sp>
    <dsp:sp modelId="{F24763EB-F9AF-4552-B320-A95D2BB366E4}">
      <dsp:nvSpPr>
        <dsp:cNvPr id="0" name=""/>
        <dsp:cNvSpPr/>
      </dsp:nvSpPr>
      <dsp:spPr>
        <a:xfrm>
          <a:off x="10019191" y="1484262"/>
          <a:ext cx="1513892" cy="803895"/>
        </a:xfrm>
        <a:prstGeom prst="roundRect">
          <a:avLst>
            <a:gd name="adj" fmla="val 10000"/>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0" kern="1200" dirty="0">
              <a:solidFill>
                <a:schemeClr val="tx1"/>
              </a:solidFill>
            </a:rPr>
            <a:t>Alcance</a:t>
          </a:r>
        </a:p>
      </dsp:txBody>
      <dsp:txXfrm>
        <a:off x="10019191" y="1484262"/>
        <a:ext cx="1513892" cy="535930"/>
      </dsp:txXfrm>
    </dsp:sp>
    <dsp:sp modelId="{412AC537-DB9F-4031-9D65-67106FE4FA15}">
      <dsp:nvSpPr>
        <dsp:cNvPr id="0" name=""/>
        <dsp:cNvSpPr/>
      </dsp:nvSpPr>
      <dsp:spPr>
        <a:xfrm>
          <a:off x="10188784" y="2331783"/>
          <a:ext cx="1837396" cy="766586"/>
        </a:xfrm>
        <a:prstGeom prst="roundRect">
          <a:avLst>
            <a:gd name="adj" fmla="val 10000"/>
          </a:avLst>
        </a:prstGeom>
        <a:solidFill>
          <a:schemeClr val="lt1">
            <a:alpha val="90000"/>
            <a:hueOff val="0"/>
            <a:satOff val="0"/>
            <a:lumOff val="0"/>
            <a:alphaOff val="0"/>
          </a:schemeClr>
        </a:solidFill>
        <a:ln w="9525" cap="rnd" cmpd="sng" algn="ctr">
          <a:solidFill>
            <a:schemeClr val="accent2">
              <a:hueOff val="889586"/>
              <a:satOff val="-19883"/>
              <a:lumOff val="-18823"/>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a:solidFill>
                <a:schemeClr val="tx1"/>
              </a:solidFill>
            </a:rPr>
            <a:t>Exploratorio</a:t>
          </a:r>
        </a:p>
      </dsp:txBody>
      <dsp:txXfrm>
        <a:off x="10211237" y="2354236"/>
        <a:ext cx="1792490" cy="7216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6C864-987A-4EAA-A010-7744A58F4A37}" type="datetimeFigureOut">
              <a:rPr lang="es-EC" smtClean="0"/>
              <a:t>3/1/2019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5DDED-4771-41B5-8DBA-EC2CDD4C2DC7}" type="slidenum">
              <a:rPr lang="es-EC" smtClean="0"/>
              <a:t>‹Nº›</a:t>
            </a:fld>
            <a:endParaRPr lang="es-EC"/>
          </a:p>
        </p:txBody>
      </p:sp>
    </p:spTree>
    <p:extLst>
      <p:ext uri="{BB962C8B-B14F-4D97-AF65-F5344CB8AC3E}">
        <p14:creationId xmlns:p14="http://schemas.microsoft.com/office/powerpoint/2010/main" val="355609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dirty="0"/>
              <a:t>PNBV: Objetivo 5</a:t>
            </a:r>
            <a:r>
              <a:rPr lang="es-EC" sz="1200" b="0" baseline="0" dirty="0"/>
              <a:t>  </a:t>
            </a:r>
            <a:r>
              <a:rPr lang="es-EC" sz="1200" b="0" dirty="0"/>
              <a:t>Política: Promover la formación y la capacitación en articulación con las necesidades sociales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dirty="0"/>
              <a:t>Complejidad en organizaciones actuales</a:t>
            </a:r>
            <a:r>
              <a:rPr lang="es-EC" sz="1200" b="1" baseline="0" dirty="0"/>
              <a:t>  </a:t>
            </a:r>
            <a:r>
              <a:rPr lang="es-EC" sz="1200" b="0" dirty="0"/>
              <a:t>Procesos que no pueden ser controlados en su totalidad ni siquiera por software sofisticado, requieren enfoque integral orientado a riesgos. </a:t>
            </a:r>
          </a:p>
          <a:p>
            <a:pPr lvl="0"/>
            <a:r>
              <a:rPr lang="es-EC" sz="1200" b="1" dirty="0"/>
              <a:t>Globalización y el constante desarrollo tecnológico </a:t>
            </a:r>
            <a:r>
              <a:rPr lang="es-EC" sz="1200" b="0" dirty="0"/>
              <a:t>Impacto de la tecnología en la cultura organizacional.</a:t>
            </a:r>
          </a:p>
          <a:p>
            <a:pPr lvl="0"/>
            <a:r>
              <a:rPr lang="es-EC" sz="1200" b="0" dirty="0"/>
              <a:t>-Teorías de sistemas socio técnicos</a:t>
            </a:r>
          </a:p>
          <a:p>
            <a:pPr lvl="0"/>
            <a:r>
              <a:rPr lang="es-EC" sz="1200" b="0" dirty="0"/>
              <a:t>- Cambios en sistemas tecnológicos repercuten en sistema social de las organizaciones.</a:t>
            </a:r>
          </a:p>
          <a:p>
            <a:pPr marL="171450" lvl="0" indent="-171450">
              <a:buFontTx/>
              <a:buChar char="-"/>
            </a:pPr>
            <a:r>
              <a:rPr lang="es-EC" sz="1200" b="0" dirty="0"/>
              <a:t>Reducción de impacto de cambios: conformación de una cultura afín a medios tecnológicos.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b="1" dirty="0"/>
              <a:t>Administración de riesgos corporativos</a:t>
            </a:r>
            <a:r>
              <a:rPr lang="es-EC" sz="1200" b="1" baseline="0" dirty="0"/>
              <a:t> </a:t>
            </a:r>
            <a:r>
              <a:rPr lang="es-EC" sz="1200" b="0" dirty="0"/>
              <a:t>Proceso para generar valor.</a:t>
            </a:r>
            <a:br>
              <a:rPr lang="es-EC" sz="1200" b="0" dirty="0"/>
            </a:br>
            <a:r>
              <a:rPr lang="es-EC" sz="1200" b="0" dirty="0"/>
              <a:t>- Reducción de pérdidas operativas.</a:t>
            </a:r>
            <a:br>
              <a:rPr lang="es-EC" sz="1200" b="0" dirty="0"/>
            </a:br>
            <a:r>
              <a:rPr lang="es-EC" sz="1200" b="0" dirty="0"/>
              <a:t>- Mejorar la respuesta a los riesgos (decisiones). </a:t>
            </a:r>
            <a:br>
              <a:rPr lang="es-EC" sz="1200" b="0" dirty="0"/>
            </a:br>
            <a:r>
              <a:rPr lang="es-EC" sz="1200" b="0" dirty="0"/>
              <a:t>- Alinear el riesgo aceptado por la organización con la estrategia de la misma. </a:t>
            </a:r>
            <a:endParaRPr lang="es-EC"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5</a:t>
            </a:fld>
            <a:endParaRPr lang="es-EC"/>
          </a:p>
        </p:txBody>
      </p:sp>
    </p:spTree>
    <p:extLst>
      <p:ext uri="{BB962C8B-B14F-4D97-AF65-F5344CB8AC3E}">
        <p14:creationId xmlns:p14="http://schemas.microsoft.com/office/powerpoint/2010/main" val="178257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En el acelerado y constante avance tecnológico que vivimos, la competitividad profesional está medida por el nivel de especialización que se posea, es por ello que hoy en día cursar estudios de cuarto nivel ya no es una opción, se ha convertido en una obligación.</a:t>
            </a:r>
            <a:endParaRPr lang="es-EC"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7</a:t>
            </a:fld>
            <a:endParaRPr lang="es-EC"/>
          </a:p>
        </p:txBody>
      </p:sp>
    </p:spTree>
    <p:extLst>
      <p:ext uri="{BB962C8B-B14F-4D97-AF65-F5344CB8AC3E}">
        <p14:creationId xmlns:p14="http://schemas.microsoft.com/office/powerpoint/2010/main" val="25563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dirty="0"/>
              <a:t>Pertinencia</a:t>
            </a:r>
            <a:r>
              <a:rPr lang="es-EC" baseline="0" dirty="0"/>
              <a:t>: </a:t>
            </a:r>
            <a:r>
              <a:rPr lang="es-EC" sz="1200" dirty="0"/>
              <a:t>Cambios producidos en la creación del conocimiento.</a:t>
            </a:r>
          </a:p>
          <a:p>
            <a:pPr lvl="0"/>
            <a:r>
              <a:rPr lang="es-EC" sz="1200" dirty="0"/>
              <a:t>Universidades organizadas de acuerdo a estructuras de las disciplinas científicas.</a:t>
            </a:r>
          </a:p>
          <a:p>
            <a:pPr lvl="0"/>
            <a:r>
              <a:rPr lang="es-EC" dirty="0"/>
              <a:t>Formación: </a:t>
            </a:r>
            <a:r>
              <a:rPr lang="es-EC" sz="1200" dirty="0"/>
              <a:t>Problemas existentes: escasa planificación. </a:t>
            </a:r>
          </a:p>
          <a:p>
            <a:pPr lvl="0"/>
            <a:r>
              <a:rPr lang="es-EC" sz="1200" dirty="0"/>
              <a:t>Necesidad del país en contar con especialistas en distintas áreas.</a:t>
            </a:r>
          </a:p>
          <a:p>
            <a:pPr lvl="0"/>
            <a:r>
              <a:rPr lang="es-EC" sz="1200" dirty="0"/>
              <a:t>Utilidad de los programas para la especialización de profesionales.</a:t>
            </a:r>
          </a:p>
          <a:p>
            <a:pPr lvl="0"/>
            <a:r>
              <a:rPr lang="es-EC" b="1" dirty="0"/>
              <a:t>PERTINENCIA </a:t>
            </a:r>
            <a:r>
              <a:rPr lang="es-EC" sz="1200" dirty="0"/>
              <a:t>Factor influyente en el desarrollo de capacidades para la Economía Social del Conocimiento</a:t>
            </a:r>
          </a:p>
          <a:p>
            <a:pPr lvl="0"/>
            <a:r>
              <a:rPr lang="es-EC" sz="1200" dirty="0"/>
              <a:t>Aprendizajes significativos y relevantes centrados en la experiencia de indagación, reflexividad y producción crítica y creativa de saberes para la resolución de problemas</a:t>
            </a:r>
            <a:endParaRPr lang="es-EC"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13</a:t>
            </a:fld>
            <a:endParaRPr lang="es-EC"/>
          </a:p>
        </p:txBody>
      </p:sp>
    </p:spTree>
    <p:extLst>
      <p:ext uri="{BB962C8B-B14F-4D97-AF65-F5344CB8AC3E}">
        <p14:creationId xmlns:p14="http://schemas.microsoft.com/office/powerpoint/2010/main" val="77013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Básica: </a:t>
            </a:r>
            <a:r>
              <a:rPr lang="es-ES" sz="1200" kern="1200" dirty="0">
                <a:solidFill>
                  <a:schemeClr val="tx1"/>
                </a:solidFill>
                <a:latin typeface="+mn-lt"/>
                <a:ea typeface="+mn-ea"/>
                <a:cs typeface="Arial" panose="020B0604020202020204" pitchFamily="34" charset="0"/>
              </a:rPr>
              <a:t>Persigue</a:t>
            </a:r>
            <a:r>
              <a:rPr lang="es-ES" sz="1200" kern="1200" baseline="0" dirty="0">
                <a:solidFill>
                  <a:schemeClr val="tx1"/>
                </a:solidFill>
                <a:latin typeface="+mn-lt"/>
                <a:ea typeface="+mn-ea"/>
                <a:cs typeface="Arial" panose="020B0604020202020204" pitchFamily="34" charset="0"/>
              </a:rPr>
              <a:t> generalizaciones con vistas al desarrollo de una teoría basada en principios y leyes.</a:t>
            </a:r>
            <a:endParaRPr lang="es-EC" sz="1200" kern="1200" baseline="0" dirty="0">
              <a:solidFill>
                <a:schemeClr val="tx1"/>
              </a:solidFill>
              <a:latin typeface="+mn-lt"/>
              <a:ea typeface="+mn-ea"/>
              <a:cs typeface="+mn-cs"/>
            </a:endParaRPr>
          </a:p>
          <a:p>
            <a:pPr lvl="0" algn="just"/>
            <a:r>
              <a:rPr lang="es-EC" sz="1200" kern="1200" baseline="0" dirty="0">
                <a:solidFill>
                  <a:schemeClr val="tx1"/>
                </a:solidFill>
                <a:latin typeface="+mn-lt"/>
                <a:ea typeface="+mn-ea"/>
                <a:cs typeface="+mn-cs"/>
              </a:rPr>
              <a:t>Mixta: </a:t>
            </a:r>
            <a:r>
              <a:rPr lang="es-ES" sz="1200" kern="1200" dirty="0">
                <a:solidFill>
                  <a:schemeClr val="tx1"/>
                </a:solidFill>
                <a:latin typeface="+mn-lt"/>
                <a:ea typeface="+mn-ea"/>
                <a:cs typeface="Arial" panose="020B0604020202020204" pitchFamily="34" charset="0"/>
              </a:rPr>
              <a:t>Documental: base legal CES y ESPE, documentos de sitios web, </a:t>
            </a:r>
            <a:r>
              <a:rPr lang="es-ES" sz="1200" kern="1200" dirty="0" err="1">
                <a:solidFill>
                  <a:schemeClr val="tx1"/>
                </a:solidFill>
                <a:latin typeface="+mn-lt"/>
                <a:ea typeface="+mn-ea"/>
                <a:cs typeface="Arial" panose="020B0604020202020204" pitchFamily="34" charset="0"/>
              </a:rPr>
              <a:t>papers</a:t>
            </a:r>
            <a:r>
              <a:rPr lang="es-ES" sz="1200" kern="1200" dirty="0">
                <a:solidFill>
                  <a:schemeClr val="tx1"/>
                </a:solidFill>
                <a:latin typeface="+mn-lt"/>
                <a:ea typeface="+mn-ea"/>
                <a:cs typeface="Arial" panose="020B0604020202020204" pitchFamily="34" charset="0"/>
              </a:rPr>
              <a:t>. </a:t>
            </a:r>
          </a:p>
          <a:p>
            <a:pPr lvl="0" algn="just"/>
            <a:r>
              <a:rPr lang="es-ES" sz="1200" kern="1200" dirty="0">
                <a:solidFill>
                  <a:schemeClr val="tx1"/>
                </a:solidFill>
                <a:latin typeface="+mn-lt"/>
                <a:ea typeface="+mn-ea"/>
                <a:cs typeface="Arial" panose="020B0604020202020204" pitchFamily="34" charset="0"/>
              </a:rPr>
              <a:t>De campo: Encuesta.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latin typeface="+mn-lt"/>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8D95DDED-4771-41B5-8DBA-EC2CDD4C2DC7}" type="slidenum">
              <a:rPr lang="es-EC" smtClean="0"/>
              <a:t>16</a:t>
            </a:fld>
            <a:endParaRPr lang="es-EC"/>
          </a:p>
        </p:txBody>
      </p:sp>
    </p:spTree>
    <p:extLst>
      <p:ext uri="{BB962C8B-B14F-4D97-AF65-F5344CB8AC3E}">
        <p14:creationId xmlns:p14="http://schemas.microsoft.com/office/powerpoint/2010/main" val="398855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baseline="0" dirty="0"/>
              <a:t>LOES</a:t>
            </a:r>
          </a:p>
          <a:p>
            <a:r>
              <a:rPr lang="es-EC" b="1" baseline="0" dirty="0"/>
              <a:t>8 y 11-</a:t>
            </a:r>
            <a:r>
              <a:rPr lang="es-EC" baseline="0" dirty="0"/>
              <a:t> formar académicos y profesionales responsables, capaces de contribuir al desarrollo de las Inst. Generar y aplicar conocimientos.</a:t>
            </a:r>
          </a:p>
          <a:p>
            <a:r>
              <a:rPr lang="es-EC" b="1" baseline="0" dirty="0"/>
              <a:t>Art. 28:</a:t>
            </a:r>
            <a:r>
              <a:rPr lang="es-EC" baseline="0" dirty="0"/>
              <a:t> crear fuentes </a:t>
            </a:r>
            <a:r>
              <a:rPr lang="es-EC" baseline="0" dirty="0" err="1"/>
              <a:t>comp.</a:t>
            </a:r>
            <a:r>
              <a:rPr lang="es-EC" baseline="0" dirty="0"/>
              <a:t>  De financiamiento, invertir en programas de posgrado</a:t>
            </a:r>
            <a:r>
              <a:rPr lang="es-EC" b="1" baseline="0" dirty="0"/>
              <a:t>. </a:t>
            </a:r>
          </a:p>
          <a:p>
            <a:r>
              <a:rPr lang="es-EC" b="1" baseline="0" dirty="0"/>
              <a:t>Art. 107:</a:t>
            </a:r>
            <a:r>
              <a:rPr lang="es-EC" baseline="0" dirty="0"/>
              <a:t> Pertinencia </a:t>
            </a:r>
            <a:r>
              <a:rPr lang="es-EC" sz="1200" kern="1200" dirty="0">
                <a:solidFill>
                  <a:schemeClr val="tx1"/>
                </a:solidFill>
                <a:effectLst/>
                <a:latin typeface="+mn-lt"/>
                <a:ea typeface="+mn-ea"/>
                <a:cs typeface="+mn-cs"/>
              </a:rPr>
              <a:t>responder a las expectativas y necesidades de la sociedad, a la planificación nacional, y al régimen de desarrollo, a la prospectiva de desarrollo científico, humanístico y tecnológico mundial, y a la diversidad cultural. Para ello, las instituciones de educación superior articularán su oferta docente, de investigación y actividades de vinculación con la sociedad, a la demanda académica, a las necesidades de desarrollo local, regional y nacional, a la innovación y diversificación de profesiones y grados académicos, a las tendencias del mercado ocupacional local, regional y nacional, a las tendencias demográficas locales, provinciales y regionales: a la vinculación con la estructura productiva actual y potencial de la provincia y la región, y a las políticas nacionales de ciencia y tecnología.”</a:t>
            </a:r>
          </a:p>
          <a:p>
            <a:r>
              <a:rPr lang="es-EC" sz="1200" b="1" kern="1200" baseline="0" dirty="0">
                <a:solidFill>
                  <a:schemeClr val="tx1"/>
                </a:solidFill>
                <a:effectLst/>
                <a:latin typeface="+mn-lt"/>
                <a:ea typeface="+mn-ea"/>
                <a:cs typeface="+mn-cs"/>
              </a:rPr>
              <a:t>Art. 118:</a:t>
            </a:r>
            <a:r>
              <a:rPr lang="es-EC" sz="1200" kern="1200" baseline="0" dirty="0">
                <a:solidFill>
                  <a:schemeClr val="tx1"/>
                </a:solidFill>
                <a:effectLst/>
                <a:latin typeface="+mn-lt"/>
                <a:ea typeface="+mn-ea"/>
                <a:cs typeface="+mn-cs"/>
              </a:rPr>
              <a:t>  4to nivel, </a:t>
            </a:r>
            <a:r>
              <a:rPr lang="es-EC" sz="1200" kern="1200" dirty="0">
                <a:solidFill>
                  <a:schemeClr val="tx1"/>
                </a:solidFill>
                <a:effectLst/>
                <a:latin typeface="+mn-lt"/>
                <a:ea typeface="+mn-ea"/>
                <a:cs typeface="+mn-cs"/>
              </a:rPr>
              <a:t>orientado al entrenamiento profesional avanzado o a la especialización científica y de investigación.</a:t>
            </a:r>
          </a:p>
          <a:p>
            <a:r>
              <a:rPr lang="es-EC" sz="1200" b="1" kern="1200" baseline="0" dirty="0">
                <a:solidFill>
                  <a:schemeClr val="tx1"/>
                </a:solidFill>
                <a:effectLst/>
                <a:latin typeface="+mn-lt"/>
                <a:ea typeface="+mn-ea"/>
                <a:cs typeface="+mn-cs"/>
              </a:rPr>
              <a:t>Art. 120 </a:t>
            </a:r>
            <a:r>
              <a:rPr lang="es-EC" sz="1200" b="0" kern="1200" baseline="0" dirty="0">
                <a:solidFill>
                  <a:schemeClr val="tx1"/>
                </a:solidFill>
                <a:effectLst/>
                <a:latin typeface="+mn-lt"/>
                <a:ea typeface="+mn-ea"/>
                <a:cs typeface="+mn-cs"/>
              </a:rPr>
              <a:t>Maestría: </a:t>
            </a:r>
            <a:r>
              <a:rPr lang="es-EC" sz="1200" kern="1200" dirty="0">
                <a:solidFill>
                  <a:schemeClr val="tx1"/>
                </a:solidFill>
                <a:effectLst/>
                <a:latin typeface="+mn-lt"/>
                <a:ea typeface="+mn-ea"/>
                <a:cs typeface="+mn-cs"/>
              </a:rPr>
              <a:t>grado académico que persigue ampliar, desarrollar y profundizar en una disciplina o área específica del conocimiento.</a:t>
            </a:r>
          </a:p>
          <a:p>
            <a:r>
              <a:rPr lang="es-EC" sz="1200" b="1" kern="1200" baseline="0" dirty="0">
                <a:solidFill>
                  <a:schemeClr val="tx1"/>
                </a:solidFill>
                <a:effectLst/>
                <a:latin typeface="+mn-lt"/>
                <a:ea typeface="+mn-ea"/>
                <a:cs typeface="+mn-cs"/>
              </a:rPr>
              <a:t>Reglamento de Régimen Académico</a:t>
            </a:r>
          </a:p>
          <a:p>
            <a:r>
              <a:rPr lang="es-EC" sz="1200" b="1" kern="1200" baseline="0" dirty="0">
                <a:solidFill>
                  <a:schemeClr val="tx1"/>
                </a:solidFill>
                <a:effectLst/>
                <a:latin typeface="+mn-lt"/>
                <a:ea typeface="+mn-ea"/>
                <a:cs typeface="+mn-cs"/>
              </a:rPr>
              <a:t>Art. 10 </a:t>
            </a:r>
            <a:r>
              <a:rPr lang="es-EC" sz="1200" b="0" kern="1200" baseline="0" dirty="0">
                <a:solidFill>
                  <a:schemeClr val="tx1"/>
                </a:solidFill>
                <a:effectLst/>
                <a:latin typeface="+mn-lt"/>
                <a:ea typeface="+mn-ea"/>
                <a:cs typeface="+mn-cs"/>
              </a:rPr>
              <a:t>Tipos de formación de cuarto nivel existentes</a:t>
            </a:r>
          </a:p>
          <a:p>
            <a:r>
              <a:rPr lang="es-EC" sz="1200" b="1" kern="1200" baseline="0" dirty="0">
                <a:solidFill>
                  <a:schemeClr val="tx1"/>
                </a:solidFill>
                <a:effectLst/>
                <a:latin typeface="+mn-lt"/>
                <a:ea typeface="+mn-ea"/>
                <a:cs typeface="+mn-cs"/>
              </a:rPr>
              <a:t>Art. 15. </a:t>
            </a:r>
            <a:r>
              <a:rPr lang="es-EC" sz="1200" b="0" kern="1200" baseline="0" dirty="0">
                <a:solidFill>
                  <a:schemeClr val="tx1"/>
                </a:solidFill>
                <a:effectLst/>
                <a:latin typeface="+mn-lt"/>
                <a:ea typeface="+mn-ea"/>
                <a:cs typeface="+mn-cs"/>
              </a:rPr>
              <a:t>Componentes de organización del aprendizaje: docencia, prácticas de aplicación y experimentación de aprendizaje, aprendizaje autónomo</a:t>
            </a:r>
          </a:p>
          <a:p>
            <a:r>
              <a:rPr lang="es-EC" sz="1200" b="1" kern="1200" baseline="0" dirty="0">
                <a:solidFill>
                  <a:schemeClr val="tx1"/>
                </a:solidFill>
                <a:effectLst/>
                <a:latin typeface="+mn-lt"/>
                <a:ea typeface="+mn-ea"/>
                <a:cs typeface="+mn-cs"/>
              </a:rPr>
              <a:t>Art. 18 </a:t>
            </a:r>
            <a:r>
              <a:rPr lang="es-EC" sz="1200" b="0" kern="1200" baseline="0" dirty="0">
                <a:solidFill>
                  <a:schemeClr val="tx1"/>
                </a:solidFill>
                <a:effectLst/>
                <a:latin typeface="+mn-lt"/>
                <a:ea typeface="+mn-ea"/>
                <a:cs typeface="+mn-cs"/>
              </a:rPr>
              <a:t>Carga horaria, duración del programa. Mín. 2120 Max. 2200</a:t>
            </a:r>
          </a:p>
          <a:p>
            <a:r>
              <a:rPr lang="es-EC" sz="1200" b="1" kern="1200" baseline="0" dirty="0">
                <a:solidFill>
                  <a:schemeClr val="tx1"/>
                </a:solidFill>
                <a:effectLst/>
                <a:latin typeface="+mn-lt"/>
                <a:ea typeface="+mn-ea"/>
                <a:cs typeface="+mn-cs"/>
              </a:rPr>
              <a:t>Art. 22. </a:t>
            </a:r>
            <a:r>
              <a:rPr lang="es-EC" sz="1200" b="0" kern="1200" baseline="0" dirty="0">
                <a:solidFill>
                  <a:schemeClr val="tx1"/>
                </a:solidFill>
                <a:effectLst/>
                <a:latin typeface="+mn-lt"/>
                <a:ea typeface="+mn-ea"/>
                <a:cs typeface="+mn-cs"/>
              </a:rPr>
              <a:t>Unidades </a:t>
            </a:r>
            <a:r>
              <a:rPr lang="es-EC" sz="1200" kern="1200" dirty="0">
                <a:solidFill>
                  <a:schemeClr val="tx1"/>
                </a:solidFill>
                <a:effectLst/>
                <a:latin typeface="+mn-lt"/>
                <a:ea typeface="+mn-ea"/>
                <a:cs typeface="+mn-cs"/>
              </a:rPr>
              <a:t>de organización curricular: básica, disciplinar, </a:t>
            </a:r>
            <a:r>
              <a:rPr lang="es-EC" sz="1200" kern="1200" dirty="0" err="1">
                <a:solidFill>
                  <a:schemeClr val="tx1"/>
                </a:solidFill>
                <a:effectLst/>
                <a:latin typeface="+mn-lt"/>
                <a:ea typeface="+mn-ea"/>
                <a:cs typeface="+mn-cs"/>
              </a:rPr>
              <a:t>multi</a:t>
            </a:r>
            <a:r>
              <a:rPr lang="es-EC" sz="1200" kern="1200" dirty="0">
                <a:solidFill>
                  <a:schemeClr val="tx1"/>
                </a:solidFill>
                <a:effectLst/>
                <a:latin typeface="+mn-lt"/>
                <a:ea typeface="+mn-ea"/>
                <a:cs typeface="+mn-cs"/>
              </a:rPr>
              <a:t> disciplinar y/o inter disciplinar avanzada y unidad de titulación</a:t>
            </a:r>
            <a:endParaRPr lang="es-EC" sz="1200" b="1" kern="1200" baseline="0" dirty="0">
              <a:solidFill>
                <a:schemeClr val="tx1"/>
              </a:solidFill>
              <a:effectLst/>
              <a:latin typeface="+mn-lt"/>
              <a:ea typeface="+mn-ea"/>
              <a:cs typeface="+mn-cs"/>
            </a:endParaRPr>
          </a:p>
          <a:p>
            <a:r>
              <a:rPr lang="es-EC" b="1" baseline="0" dirty="0"/>
              <a:t>Art. 30. Campos de formación: </a:t>
            </a:r>
            <a:r>
              <a:rPr lang="es-EC" sz="1200" kern="1200" dirty="0">
                <a:solidFill>
                  <a:schemeClr val="tx1"/>
                </a:solidFill>
                <a:effectLst/>
                <a:latin typeface="+mn-lt"/>
                <a:ea typeface="+mn-ea"/>
                <a:cs typeface="+mn-cs"/>
              </a:rPr>
              <a:t>formación profesional avanzada, investigación avanzada y formación epistemológica.</a:t>
            </a:r>
          </a:p>
          <a:p>
            <a:r>
              <a:rPr lang="es-EC" sz="1200" b="1" kern="1200" baseline="0" dirty="0">
                <a:solidFill>
                  <a:schemeClr val="tx1"/>
                </a:solidFill>
                <a:effectLst/>
                <a:latin typeface="+mn-lt"/>
                <a:ea typeface="+mn-ea"/>
                <a:cs typeface="+mn-cs"/>
              </a:rPr>
              <a:t>Reglamento de </a:t>
            </a:r>
            <a:r>
              <a:rPr lang="es-EC" sz="1200" b="1" kern="1200" baseline="0" dirty="0" err="1">
                <a:solidFill>
                  <a:schemeClr val="tx1"/>
                </a:solidFill>
                <a:effectLst/>
                <a:latin typeface="+mn-lt"/>
                <a:ea typeface="+mn-ea"/>
                <a:cs typeface="+mn-cs"/>
              </a:rPr>
              <a:t>Armonizacion</a:t>
            </a:r>
            <a:r>
              <a:rPr lang="es-EC" sz="1200" b="1" kern="1200" baseline="0" dirty="0">
                <a:solidFill>
                  <a:schemeClr val="tx1"/>
                </a:solidFill>
                <a:effectLst/>
                <a:latin typeface="+mn-lt"/>
                <a:ea typeface="+mn-ea"/>
                <a:cs typeface="+mn-cs"/>
              </a:rPr>
              <a:t> de </a:t>
            </a:r>
            <a:r>
              <a:rPr lang="es-EC" sz="1200" b="1" kern="1200" baseline="0" dirty="0" err="1">
                <a:solidFill>
                  <a:schemeClr val="tx1"/>
                </a:solidFill>
                <a:effectLst/>
                <a:latin typeface="+mn-lt"/>
                <a:ea typeface="+mn-ea"/>
                <a:cs typeface="+mn-cs"/>
              </a:rPr>
              <a:t>Nomen</a:t>
            </a:r>
            <a:r>
              <a:rPr lang="es-EC" sz="1200" b="1" kern="1200" baseline="0" dirty="0">
                <a:solidFill>
                  <a:schemeClr val="tx1"/>
                </a:solidFill>
                <a:effectLst/>
                <a:latin typeface="+mn-lt"/>
                <a:ea typeface="+mn-ea"/>
                <a:cs typeface="+mn-cs"/>
              </a:rPr>
              <a:t>…: </a:t>
            </a:r>
            <a:r>
              <a:rPr lang="es-EC" sz="1200" b="0" kern="1200" baseline="0" dirty="0">
                <a:solidFill>
                  <a:schemeClr val="tx1"/>
                </a:solidFill>
                <a:effectLst/>
                <a:latin typeface="+mn-lt"/>
                <a:ea typeface="+mn-ea"/>
                <a:cs typeface="+mn-cs"/>
              </a:rPr>
              <a:t>Clasifica </a:t>
            </a:r>
            <a:r>
              <a:rPr lang="es-EC" sz="1200" kern="1200" dirty="0">
                <a:solidFill>
                  <a:schemeClr val="tx1"/>
                </a:solidFill>
                <a:effectLst/>
                <a:latin typeface="+mn-lt"/>
                <a:ea typeface="+mn-ea"/>
                <a:cs typeface="+mn-cs"/>
              </a:rPr>
              <a:t>niveles de formación y campos del conocimiento. Anexos</a:t>
            </a:r>
            <a:r>
              <a:rPr lang="es-EC" sz="1200" kern="1200" baseline="0" dirty="0">
                <a:solidFill>
                  <a:schemeClr val="tx1"/>
                </a:solidFill>
                <a:effectLst/>
                <a:latin typeface="+mn-lt"/>
                <a:ea typeface="+mn-ea"/>
                <a:cs typeface="+mn-cs"/>
              </a:rPr>
              <a:t> A y B </a:t>
            </a:r>
            <a:endParaRPr lang="es-EC" b="1" baseline="0"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18</a:t>
            </a:fld>
            <a:endParaRPr lang="es-EC"/>
          </a:p>
        </p:txBody>
      </p:sp>
    </p:spTree>
    <p:extLst>
      <p:ext uri="{BB962C8B-B14F-4D97-AF65-F5344CB8AC3E}">
        <p14:creationId xmlns:p14="http://schemas.microsoft.com/office/powerpoint/2010/main" val="218345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IFAC: : 179 organizaciones en 130 países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CONTADOR:</a:t>
            </a:r>
            <a:r>
              <a:rPr lang="es-EC" sz="1200" baseline="0" dirty="0"/>
              <a:t> </a:t>
            </a:r>
            <a:r>
              <a:rPr lang="es-EC" sz="1200" dirty="0"/>
              <a:t>nuevas características orientadas a una formación integral y sistémica.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solidFill>
                  <a:schemeClr val="tx1"/>
                </a:solidFill>
              </a:rPr>
              <a:t>Concepción actual de la auditoría :</a:t>
            </a:r>
            <a:r>
              <a:rPr lang="es-EC" baseline="0" dirty="0">
                <a:solidFill>
                  <a:schemeClr val="tx1"/>
                </a:solidFill>
              </a:rPr>
              <a:t> Más </a:t>
            </a:r>
            <a:r>
              <a:rPr lang="es-EC" baseline="0" dirty="0" err="1">
                <a:solidFill>
                  <a:schemeClr val="tx1"/>
                </a:solidFill>
              </a:rPr>
              <a:t>alla</a:t>
            </a:r>
            <a:r>
              <a:rPr lang="es-EC" baseline="0" dirty="0">
                <a:solidFill>
                  <a:schemeClr val="tx1"/>
                </a:solidFill>
              </a:rPr>
              <a:t> de </a:t>
            </a:r>
            <a:r>
              <a:rPr lang="es-EC" sz="1200" baseline="0" dirty="0"/>
              <a:t>la revisión de lo contable. EE.FF son el reflejo de las decisiones y operaciones.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Organizaciones: requieren visión de conjunto. Auditor debe buscar cosmovisión.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Organización – entorno: relación activa, multidireccional y vital.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23</a:t>
            </a:fld>
            <a:endParaRPr lang="es-EC"/>
          </a:p>
        </p:txBody>
      </p:sp>
    </p:spTree>
    <p:extLst>
      <p:ext uri="{BB962C8B-B14F-4D97-AF65-F5344CB8AC3E}">
        <p14:creationId xmlns:p14="http://schemas.microsoft.com/office/powerpoint/2010/main" val="295975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95DDED-4771-41B5-8DBA-EC2CDD4C2DC7}" type="slidenum">
              <a:rPr lang="es-EC" smtClean="0"/>
              <a:t>116</a:t>
            </a:fld>
            <a:endParaRPr lang="es-EC"/>
          </a:p>
        </p:txBody>
      </p:sp>
    </p:spTree>
    <p:extLst>
      <p:ext uri="{BB962C8B-B14F-4D97-AF65-F5344CB8AC3E}">
        <p14:creationId xmlns:p14="http://schemas.microsoft.com/office/powerpoint/2010/main" val="156983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256298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355410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6C0A68-8373-4492-B534-0359341BCE97}"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380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182006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6C0A68-8373-4492-B534-0359341BCE97}"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770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242855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1446729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4071896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34060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205631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4B8B19-39D6-4582-8F6A-188169A72D1C}" type="datetimeFigureOut">
              <a:rPr lang="es-EC" smtClean="0"/>
              <a:t>3/1/2019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243149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3479003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4B8B19-39D6-4582-8F6A-188169A72D1C}" type="datetimeFigureOut">
              <a:rPr lang="es-EC" smtClean="0"/>
              <a:t>3/1/2019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7780093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4B8B19-39D6-4582-8F6A-188169A72D1C}" type="datetimeFigureOut">
              <a:rPr lang="es-EC" smtClean="0"/>
              <a:t>3/1/2019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9614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B8B19-39D6-4582-8F6A-188169A72D1C}" type="datetimeFigureOut">
              <a:rPr lang="es-EC" smtClean="0"/>
              <a:t>3/1/2019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326763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19419990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4B8B19-39D6-4582-8F6A-188169A72D1C}" type="datetimeFigureOut">
              <a:rPr lang="es-EC" smtClean="0"/>
              <a:t>3/1/2019</a:t>
            </a:fld>
            <a:endParaRPr lang="es-EC"/>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6C0A68-8373-4492-B534-0359341BCE97}" type="slidenum">
              <a:rPr lang="es-EC" smtClean="0"/>
              <a:t>‹Nº›</a:t>
            </a:fld>
            <a:endParaRPr lang="es-EC"/>
          </a:p>
        </p:txBody>
      </p:sp>
    </p:spTree>
    <p:extLst>
      <p:ext uri="{BB962C8B-B14F-4D97-AF65-F5344CB8AC3E}">
        <p14:creationId xmlns:p14="http://schemas.microsoft.com/office/powerpoint/2010/main" val="364035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4B8B19-39D6-4582-8F6A-188169A72D1C}" type="datetimeFigureOut">
              <a:rPr lang="es-EC" smtClean="0"/>
              <a:t>3/1/2019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6C0A68-8373-4492-B534-0359341BCE97}" type="slidenum">
              <a:rPr lang="es-EC" smtClean="0"/>
              <a:t>‹Nº›</a:t>
            </a:fld>
            <a:endParaRPr lang="es-EC"/>
          </a:p>
        </p:txBody>
      </p:sp>
    </p:spTree>
    <p:extLst>
      <p:ext uri="{BB962C8B-B14F-4D97-AF65-F5344CB8AC3E}">
        <p14:creationId xmlns:p14="http://schemas.microsoft.com/office/powerpoint/2010/main" val="24867092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0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Layout" Target="../diagrams/layout46.xml"/><Relationship Id="rId7" Type="http://schemas.openxmlformats.org/officeDocument/2006/relationships/image" Target="../media/image15.jpg"/><Relationship Id="rId2" Type="http://schemas.openxmlformats.org/officeDocument/2006/relationships/diagramData" Target="../diagrams/data46.xml"/><Relationship Id="rId1" Type="http://schemas.openxmlformats.org/officeDocument/2006/relationships/slideLayout" Target="../slideLayouts/slideLayout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113.xml.rels><?xml version="1.0" encoding="UTF-8" standalone="yes"?>
<Relationships xmlns="http://schemas.openxmlformats.org/package/2006/relationships"><Relationship Id="rId2" Type="http://schemas.openxmlformats.org/officeDocument/2006/relationships/hyperlink" Target="mailto:leninyou@hotmail.com" TargetMode="Externa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4.xml"/><Relationship Id="rId16" Type="http://schemas.openxmlformats.org/officeDocument/2006/relationships/diagramColors" Target="../diagrams/colors10.xml"/><Relationship Id="rId1" Type="http://schemas.openxmlformats.org/officeDocument/2006/relationships/slideLayout" Target="../slideLayouts/slideLayout1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7.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shade val="98000"/>
                <a:satMod val="120000"/>
                <a:lumMod val="98000"/>
              </a:schemeClr>
            </a:gs>
          </a:gsLst>
          <a:lin ang="2700000" scaled="1"/>
        </a:gra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F8A90C84-AAF1-41CF-B493-E1AB4B148D56}"/>
              </a:ext>
            </a:extLst>
          </p:cNvPr>
          <p:cNvSpPr/>
          <p:nvPr/>
        </p:nvSpPr>
        <p:spPr>
          <a:xfrm>
            <a:off x="1122328" y="2430376"/>
            <a:ext cx="9947344" cy="4103688"/>
          </a:xfrm>
          <a:prstGeom prst="rect">
            <a:avLst/>
          </a:prstGeom>
        </p:spPr>
        <p:txBody>
          <a:bodyPr wrap="square">
            <a:spAutoFit/>
          </a:bodyPr>
          <a:lstStyle/>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400" b="1" dirty="0">
                <a:latin typeface="Times New Roman" panose="02020603050405020304" pitchFamily="18" charset="0"/>
                <a:ea typeface="Calibri" panose="020F0502020204030204" pitchFamily="34" charset="0"/>
                <a:cs typeface="Times New Roman" panose="02020603050405020304" pitchFamily="18" charset="0"/>
              </a:rPr>
              <a:t> </a:t>
            </a:r>
            <a:r>
              <a:rPr lang="es-ES" sz="20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PROYECTO DE CREACIÓN DEL PROGRAMA: MAESTRÍA EN AUDITORÍA INTEGRAL ORIENTADA A RIESGOS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AUTORAS:</a:t>
            </a:r>
            <a:r>
              <a:rPr lang="es-EC" sz="1600" b="1" dirty="0">
                <a:latin typeface="Calibri" panose="020F0502020204030204" pitchFamily="34" charset="0"/>
                <a:ea typeface="Calibri" panose="020F0502020204030204" pitchFamily="34" charset="0"/>
                <a:cs typeface="Times New Roman" panose="02020603050405020304" pitchFamily="18" charset="0"/>
              </a:rPr>
              <a:t>		-  </a:t>
            </a:r>
            <a:r>
              <a:rPr lang="es-ES" sz="2000" b="1" dirty="0">
                <a:latin typeface="Times New Roman" panose="02020603050405020304" pitchFamily="18" charset="0"/>
                <a:ea typeface="Calibri" panose="020F0502020204030204" pitchFamily="34" charset="0"/>
                <a:cs typeface="Times New Roman" panose="02020603050405020304" pitchFamily="18" charset="0"/>
              </a:rPr>
              <a:t>OÑA YÁNEZ, VALERIA MISHEL</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							   - PACHECO BENAVIDES, MARÍA KATHERINE</a:t>
            </a:r>
          </a:p>
          <a:p>
            <a:pPr algn="ctr">
              <a:lnSpc>
                <a:spcPct val="107000"/>
              </a:lnSpc>
              <a:spcAft>
                <a:spcPts val="800"/>
              </a:spcAft>
            </a:pP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DIRECTOR:	ING. RIVADENEIRA GARCÉS, PEDRO FELIPE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Resultado de imagen para universidad de las fuerzas armadas">
            <a:extLst>
              <a:ext uri="{FF2B5EF4-FFF2-40B4-BE49-F238E27FC236}">
                <a16:creationId xmlns:a16="http://schemas.microsoft.com/office/drawing/2014/main" xmlns="" id="{61DCDCAF-398A-48A7-AE09-ADB84F34C710}"/>
              </a:ext>
            </a:extLst>
          </p:cNvPr>
          <p:cNvPicPr/>
          <p:nvPr/>
        </p:nvPicPr>
        <p:blipFill rotWithShape="1">
          <a:blip r:embed="rId2">
            <a:extLst>
              <a:ext uri="{28A0092B-C50C-407E-A947-70E740481C1C}">
                <a14:useLocalDpi xmlns:a14="http://schemas.microsoft.com/office/drawing/2010/main" val="0"/>
              </a:ext>
            </a:extLst>
          </a:blip>
          <a:srcRect l="4538" t="10216" r="9581" b="13440"/>
          <a:stretch/>
        </p:blipFill>
        <p:spPr bwMode="auto">
          <a:xfrm>
            <a:off x="3086445" y="278748"/>
            <a:ext cx="6019110" cy="1819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621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289101" y="2441628"/>
            <a:ext cx="8915399" cy="1468800"/>
          </a:xfrm>
        </p:spPr>
        <p:txBody>
          <a:bodyPr>
            <a:normAutofit/>
          </a:bodyPr>
          <a:lstStyle/>
          <a:p>
            <a:r>
              <a:rPr lang="es-EC" sz="6000" spc="300" dirty="0">
                <a:effectLst>
                  <a:outerShdw blurRad="38100" dist="38100" dir="2700000" algn="tl">
                    <a:srgbClr val="000000">
                      <a:alpha val="43137"/>
                    </a:srgbClr>
                  </a:outerShdw>
                </a:effectLst>
              </a:rPr>
              <a:t>OBJETIVOS</a:t>
            </a:r>
          </a:p>
        </p:txBody>
      </p:sp>
    </p:spTree>
    <p:extLst>
      <p:ext uri="{BB962C8B-B14F-4D97-AF65-F5344CB8AC3E}">
        <p14:creationId xmlns:p14="http://schemas.microsoft.com/office/powerpoint/2010/main" val="19678321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1201113364"/>
              </p:ext>
            </p:extLst>
          </p:nvPr>
        </p:nvGraphicFramePr>
        <p:xfrm>
          <a:off x="1" y="512111"/>
          <a:ext cx="12170731" cy="6314853"/>
        </p:xfrm>
        <a:graphic>
          <a:graphicData uri="http://schemas.openxmlformats.org/drawingml/2006/table">
            <a:tbl>
              <a:tblPr firstRow="1" firstCol="1" bandRow="1">
                <a:tableStyleId>{8A107856-5554-42FB-B03E-39F5DBC370BA}</a:tableStyleId>
              </a:tblPr>
              <a:tblGrid>
                <a:gridCol w="742415">
                  <a:extLst>
                    <a:ext uri="{9D8B030D-6E8A-4147-A177-3AD203B41FA5}">
                      <a16:colId xmlns:a16="http://schemas.microsoft.com/office/drawing/2014/main" xmlns="" val="20000"/>
                    </a:ext>
                  </a:extLst>
                </a:gridCol>
                <a:gridCol w="701034">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219941">
                  <a:extLst>
                    <a:ext uri="{9D8B030D-6E8A-4147-A177-3AD203B41FA5}">
                      <a16:colId xmlns:a16="http://schemas.microsoft.com/office/drawing/2014/main" xmlns="" val="20004"/>
                    </a:ext>
                  </a:extLst>
                </a:gridCol>
                <a:gridCol w="2909976">
                  <a:extLst>
                    <a:ext uri="{9D8B030D-6E8A-4147-A177-3AD203B41FA5}">
                      <a16:colId xmlns:a16="http://schemas.microsoft.com/office/drawing/2014/main" xmlns="" val="20005"/>
                    </a:ext>
                  </a:extLst>
                </a:gridCol>
                <a:gridCol w="616689">
                  <a:extLst>
                    <a:ext uri="{9D8B030D-6E8A-4147-A177-3AD203B41FA5}">
                      <a16:colId xmlns:a16="http://schemas.microsoft.com/office/drawing/2014/main" xmlns="" val="20006"/>
                    </a:ext>
                  </a:extLst>
                </a:gridCol>
                <a:gridCol w="467832">
                  <a:extLst>
                    <a:ext uri="{9D8B030D-6E8A-4147-A177-3AD203B41FA5}">
                      <a16:colId xmlns:a16="http://schemas.microsoft.com/office/drawing/2014/main" xmlns="" val="20007"/>
                    </a:ext>
                  </a:extLst>
                </a:gridCol>
                <a:gridCol w="467833">
                  <a:extLst>
                    <a:ext uri="{9D8B030D-6E8A-4147-A177-3AD203B41FA5}">
                      <a16:colId xmlns:a16="http://schemas.microsoft.com/office/drawing/2014/main" xmlns="" val="20008"/>
                    </a:ext>
                  </a:extLst>
                </a:gridCol>
                <a:gridCol w="680484">
                  <a:extLst>
                    <a:ext uri="{9D8B030D-6E8A-4147-A177-3AD203B41FA5}">
                      <a16:colId xmlns:a16="http://schemas.microsoft.com/office/drawing/2014/main" xmlns="" val="20009"/>
                    </a:ext>
                  </a:extLst>
                </a:gridCol>
                <a:gridCol w="360792">
                  <a:extLst>
                    <a:ext uri="{9D8B030D-6E8A-4147-A177-3AD203B41FA5}">
                      <a16:colId xmlns:a16="http://schemas.microsoft.com/office/drawing/2014/main" xmlns="" val="20010"/>
                    </a:ext>
                  </a:extLst>
                </a:gridCol>
                <a:gridCol w="742415">
                  <a:extLst>
                    <a:ext uri="{9D8B030D-6E8A-4147-A177-3AD203B41FA5}">
                      <a16:colId xmlns:a16="http://schemas.microsoft.com/office/drawing/2014/main" xmlns="" val="20011"/>
                    </a:ext>
                  </a:extLst>
                </a:gridCol>
                <a:gridCol w="732678">
                  <a:extLst>
                    <a:ext uri="{9D8B030D-6E8A-4147-A177-3AD203B41FA5}">
                      <a16:colId xmlns:a16="http://schemas.microsoft.com/office/drawing/2014/main" xmlns="" val="20012"/>
                    </a:ext>
                  </a:extLst>
                </a:gridCol>
              </a:tblGrid>
              <a:tr h="2528801">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Gestión de riesgos financieros</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2</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Unidad disciplinar, multi disciplinar y/o inter disciplinar avanzada</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Formación profesional avanzada</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Conocer las fuentes de riesgo en el ámbito financiero, formas de cuantificarlo y métodos para mitigarlo.</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Entender la necesidad de una regulación para la gestión del riesgo financiero a fin de garantizar la estabilidad del mercado financiero.</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Conocer y entender la importancia de cálculos y requerimientos de capital para las instituciones financieras.</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Medir la rentabilidad de instrumentos financieros (riesgo y costo de capital).</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Generalidades del riesgo financiero.</a:t>
                      </a:r>
                      <a:endParaRPr lang="es-EC" sz="1200" b="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 Normatividad.</a:t>
                      </a:r>
                      <a:endParaRPr lang="es-EC" sz="1200" b="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 Modelos de gestión de riesgos financieros.</a:t>
                      </a:r>
                      <a:endParaRPr lang="es-EC" sz="1200" b="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 Modelos de medición del riesgo financiero.</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30</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26</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56</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40</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48</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88</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144</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397956">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TI enfocada a la auditoría</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2</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Unidad disciplinar, </a:t>
                      </a:r>
                      <a:r>
                        <a:rPr lang="es-EC" sz="1200" b="0" dirty="0" err="1">
                          <a:solidFill>
                            <a:srgbClr val="000000"/>
                          </a:solidFill>
                          <a:effectLst/>
                          <a:latin typeface="+mj-lt"/>
                          <a:ea typeface="Times New Roman" panose="02020603050405020304" pitchFamily="18" charset="0"/>
                          <a:cs typeface="Times New Roman" panose="02020603050405020304" pitchFamily="18" charset="0"/>
                        </a:rPr>
                        <a:t>multi</a:t>
                      </a:r>
                      <a:r>
                        <a:rPr lang="es-EC" sz="1200" b="0" dirty="0">
                          <a:solidFill>
                            <a:srgbClr val="000000"/>
                          </a:solidFill>
                          <a:effectLst/>
                          <a:latin typeface="+mj-lt"/>
                          <a:ea typeface="Times New Roman" panose="02020603050405020304" pitchFamily="18" charset="0"/>
                          <a:cs typeface="Times New Roman" panose="02020603050405020304" pitchFamily="18" charset="0"/>
                        </a:rPr>
                        <a:t> disciplinar y/o inter disciplinar avanzada</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Formación profesional avanzada</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Conocer, evaluar y probar el sistema de TI como parte fundamental del estudio y evaluación del control interno.</a:t>
                      </a:r>
                      <a:endParaRPr lang="es-EC" sz="1200" b="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j-lt"/>
                          <a:ea typeface="Times New Roman" panose="02020603050405020304" pitchFamily="18" charset="0"/>
                          <a:cs typeface="Times New Roman" panose="02020603050405020304" pitchFamily="18" charset="0"/>
                        </a:rPr>
                        <a:t> - Desarrollar técnicas que permitan la evaluación continua de grandes cantidades de datos.</a:t>
                      </a:r>
                      <a:endParaRPr lang="es-EC" sz="12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Administración de la tecnología de información.</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Organización del departamento de TI.</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Seguridad física y lógica.</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Continuidad del negocio.</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Control del desarrollo de sistemas.</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Controles de entrada, proceso y salidas.</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Establecimiento de huellas o pistas.</a:t>
                      </a:r>
                      <a:endParaRPr lang="es-EC" sz="1200" b="0" dirty="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 - Evaluación de riesgos de la automatización.</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18</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14</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32</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28</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36</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64</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j-lt"/>
                          <a:ea typeface="Times New Roman" panose="02020603050405020304" pitchFamily="18" charset="0"/>
                          <a:cs typeface="Times New Roman" panose="02020603050405020304" pitchFamily="18" charset="0"/>
                        </a:rPr>
                        <a:t>96</a:t>
                      </a:r>
                      <a:endParaRPr lang="es-EC" sz="1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200" b="1" dirty="0">
                          <a:effectLst/>
                          <a:latin typeface="+mn-lt"/>
                        </a:rPr>
                        <a:t>CONTINÚA →</a:t>
                      </a:r>
                      <a:endParaRPr lang="es-EC" sz="12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694986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2594513580"/>
              </p:ext>
            </p:extLst>
          </p:nvPr>
        </p:nvGraphicFramePr>
        <p:xfrm>
          <a:off x="1" y="512111"/>
          <a:ext cx="12170731" cy="6407954"/>
        </p:xfrm>
        <a:graphic>
          <a:graphicData uri="http://schemas.openxmlformats.org/drawingml/2006/table">
            <a:tbl>
              <a:tblPr firstRow="1" firstCol="1" bandRow="1">
                <a:tableStyleId>{8A107856-5554-42FB-B03E-39F5DBC370BA}</a:tableStyleId>
              </a:tblPr>
              <a:tblGrid>
                <a:gridCol w="956929">
                  <a:extLst>
                    <a:ext uri="{9D8B030D-6E8A-4147-A177-3AD203B41FA5}">
                      <a16:colId xmlns:a16="http://schemas.microsoft.com/office/drawing/2014/main" xmlns="" val="20000"/>
                    </a:ext>
                  </a:extLst>
                </a:gridCol>
                <a:gridCol w="486520">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769489">
                  <a:extLst>
                    <a:ext uri="{9D8B030D-6E8A-4147-A177-3AD203B41FA5}">
                      <a16:colId xmlns:a16="http://schemas.microsoft.com/office/drawing/2014/main" xmlns="" val="20004"/>
                    </a:ext>
                  </a:extLst>
                </a:gridCol>
                <a:gridCol w="3572540">
                  <a:extLst>
                    <a:ext uri="{9D8B030D-6E8A-4147-A177-3AD203B41FA5}">
                      <a16:colId xmlns:a16="http://schemas.microsoft.com/office/drawing/2014/main" xmlns="" val="20005"/>
                    </a:ext>
                  </a:extLst>
                </a:gridCol>
                <a:gridCol w="404037">
                  <a:extLst>
                    <a:ext uri="{9D8B030D-6E8A-4147-A177-3AD203B41FA5}">
                      <a16:colId xmlns:a16="http://schemas.microsoft.com/office/drawing/2014/main" xmlns="" val="20006"/>
                    </a:ext>
                  </a:extLst>
                </a:gridCol>
                <a:gridCol w="361507">
                  <a:extLst>
                    <a:ext uri="{9D8B030D-6E8A-4147-A177-3AD203B41FA5}">
                      <a16:colId xmlns:a16="http://schemas.microsoft.com/office/drawing/2014/main" xmlns="" val="20007"/>
                    </a:ext>
                  </a:extLst>
                </a:gridCol>
                <a:gridCol w="361507">
                  <a:extLst>
                    <a:ext uri="{9D8B030D-6E8A-4147-A177-3AD203B41FA5}">
                      <a16:colId xmlns:a16="http://schemas.microsoft.com/office/drawing/2014/main" xmlns="" val="20008"/>
                    </a:ext>
                  </a:extLst>
                </a:gridCol>
                <a:gridCol w="489098">
                  <a:extLst>
                    <a:ext uri="{9D8B030D-6E8A-4147-A177-3AD203B41FA5}">
                      <a16:colId xmlns:a16="http://schemas.microsoft.com/office/drawing/2014/main" xmlns="" val="20009"/>
                    </a:ext>
                  </a:extLst>
                </a:gridCol>
                <a:gridCol w="446567">
                  <a:extLst>
                    <a:ext uri="{9D8B030D-6E8A-4147-A177-3AD203B41FA5}">
                      <a16:colId xmlns:a16="http://schemas.microsoft.com/office/drawing/2014/main" xmlns="" val="20010"/>
                    </a:ext>
                  </a:extLst>
                </a:gridCol>
                <a:gridCol w="446568">
                  <a:extLst>
                    <a:ext uri="{9D8B030D-6E8A-4147-A177-3AD203B41FA5}">
                      <a16:colId xmlns:a16="http://schemas.microsoft.com/office/drawing/2014/main" xmlns="" val="20011"/>
                    </a:ext>
                  </a:extLst>
                </a:gridCol>
                <a:gridCol w="347327">
                  <a:extLst>
                    <a:ext uri="{9D8B030D-6E8A-4147-A177-3AD203B41FA5}">
                      <a16:colId xmlns:a16="http://schemas.microsoft.com/office/drawing/2014/main" xmlns="" val="20012"/>
                    </a:ext>
                  </a:extLst>
                </a:gridCol>
              </a:tblGrid>
              <a:tr h="3698382">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Análisis de datos para auditores</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2</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Investigación avanzada</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Identificar aspectos básicos del software ACL</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Conocer los más importantes modos de trabajo con Bases de datos que ofrece el programa</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Aplicar las principales funcionalidades del software</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Analizar correctamente la información obtenida luego del procesamiento de los datos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Adoptar una metodología para procurar la automatización de sus actividades.</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Obtener e importar datos utilizando ACL</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Conciliar los datos obtenidos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Emplear opciones de salidas de datos </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Emplear las opciones que correspondan para evaluar los datos.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Perfilar y segmentar adecuadamente los datos.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Detectar registros específicos.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Auditoría continua de datos.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Monitoreo continuo de controles.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Monitoreo y evaluación continuos de riesgos.</a:t>
                      </a:r>
                      <a:endParaRPr lang="es-EC" sz="1400" b="0" i="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 - Monitoreo continuo de cumplimiento.</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18</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14</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32</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i="0">
                          <a:solidFill>
                            <a:srgbClr val="000000"/>
                          </a:solidFill>
                          <a:effectLst/>
                          <a:latin typeface="+mn-lt"/>
                          <a:ea typeface="Times New Roman" panose="02020603050405020304" pitchFamily="18" charset="0"/>
                          <a:cs typeface="Times New Roman" panose="02020603050405020304" pitchFamily="18" charset="0"/>
                        </a:rPr>
                        <a:t>28</a:t>
                      </a:r>
                      <a:endParaRPr lang="es-EC" sz="1400" b="0" i="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dirty="0">
                          <a:solidFill>
                            <a:srgbClr val="000000"/>
                          </a:solidFill>
                          <a:effectLst/>
                          <a:latin typeface="+mn-lt"/>
                          <a:ea typeface="Times New Roman" panose="02020603050405020304" pitchFamily="18" charset="0"/>
                          <a:cs typeface="Times New Roman" panose="02020603050405020304" pitchFamily="18" charset="0"/>
                        </a:rPr>
                        <a:t>36</a:t>
                      </a:r>
                      <a:endParaRPr lang="es-EC" sz="1400" b="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i="0" dirty="0">
                          <a:solidFill>
                            <a:srgbClr val="000000"/>
                          </a:solidFill>
                          <a:effectLst/>
                          <a:latin typeface="+mn-lt"/>
                          <a:ea typeface="Times New Roman" panose="02020603050405020304" pitchFamily="18" charset="0"/>
                          <a:cs typeface="Times New Roman" panose="02020603050405020304" pitchFamily="18" charset="0"/>
                        </a:rPr>
                        <a:t>64</a:t>
                      </a:r>
                      <a:endParaRPr lang="es-EC" sz="1400" b="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i="0" dirty="0">
                          <a:solidFill>
                            <a:srgbClr val="000000"/>
                          </a:solidFill>
                          <a:effectLst/>
                          <a:latin typeface="+mn-lt"/>
                          <a:ea typeface="Times New Roman" panose="02020603050405020304" pitchFamily="18" charset="0"/>
                          <a:cs typeface="Times New Roman" panose="02020603050405020304" pitchFamily="18" charset="0"/>
                        </a:rPr>
                        <a:t>96</a:t>
                      </a:r>
                      <a:r>
                        <a:rPr lang="es-EC" sz="1400" b="0" i="0" dirty="0">
                          <a:effectLst/>
                          <a:latin typeface="+mn-lt"/>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xmlns="" val="10000"/>
                  </a:ext>
                </a:extLst>
              </a:tr>
              <a:tr h="2232837">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Conoce la teoría y práctica de las normas y procedimientos de auditoria.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Analiza, interpreta y dictamina la información financiera de los diferentes tipos de organizaciones.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Asesora para la mejora del control interno financiero.</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Concepto e importancia de la auditoría financiera.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Tipos de pruebas de auditoría para obtener evidencia.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Proceso de la auditoría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Planificación (preliminar y específica)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Ejecución </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Comunicación de resultados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200" b="1" dirty="0">
                          <a:effectLst/>
                          <a:latin typeface="+mn-lt"/>
                        </a:rPr>
                        <a:t>CONTINÚA →</a:t>
                      </a:r>
                      <a:endParaRPr lang="es-EC" sz="12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308507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2533010378"/>
              </p:ext>
            </p:extLst>
          </p:nvPr>
        </p:nvGraphicFramePr>
        <p:xfrm>
          <a:off x="1" y="575906"/>
          <a:ext cx="12170731" cy="6237028"/>
        </p:xfrm>
        <a:graphic>
          <a:graphicData uri="http://schemas.openxmlformats.org/drawingml/2006/table">
            <a:tbl>
              <a:tblPr firstRow="1" firstCol="1" bandRow="1">
                <a:tableStyleId>{8A107856-5554-42FB-B03E-39F5DBC370BA}</a:tableStyleId>
              </a:tblPr>
              <a:tblGrid>
                <a:gridCol w="956929">
                  <a:extLst>
                    <a:ext uri="{9D8B030D-6E8A-4147-A177-3AD203B41FA5}">
                      <a16:colId xmlns:a16="http://schemas.microsoft.com/office/drawing/2014/main" xmlns="" val="20000"/>
                    </a:ext>
                  </a:extLst>
                </a:gridCol>
                <a:gridCol w="486520">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769489">
                  <a:extLst>
                    <a:ext uri="{9D8B030D-6E8A-4147-A177-3AD203B41FA5}">
                      <a16:colId xmlns:a16="http://schemas.microsoft.com/office/drawing/2014/main" xmlns="" val="20004"/>
                    </a:ext>
                  </a:extLst>
                </a:gridCol>
                <a:gridCol w="3572540">
                  <a:extLst>
                    <a:ext uri="{9D8B030D-6E8A-4147-A177-3AD203B41FA5}">
                      <a16:colId xmlns:a16="http://schemas.microsoft.com/office/drawing/2014/main" xmlns="" val="20005"/>
                    </a:ext>
                  </a:extLst>
                </a:gridCol>
                <a:gridCol w="404037">
                  <a:extLst>
                    <a:ext uri="{9D8B030D-6E8A-4147-A177-3AD203B41FA5}">
                      <a16:colId xmlns:a16="http://schemas.microsoft.com/office/drawing/2014/main" xmlns="" val="20006"/>
                    </a:ext>
                  </a:extLst>
                </a:gridCol>
                <a:gridCol w="361507">
                  <a:extLst>
                    <a:ext uri="{9D8B030D-6E8A-4147-A177-3AD203B41FA5}">
                      <a16:colId xmlns:a16="http://schemas.microsoft.com/office/drawing/2014/main" xmlns="" val="20007"/>
                    </a:ext>
                  </a:extLst>
                </a:gridCol>
                <a:gridCol w="361507">
                  <a:extLst>
                    <a:ext uri="{9D8B030D-6E8A-4147-A177-3AD203B41FA5}">
                      <a16:colId xmlns:a16="http://schemas.microsoft.com/office/drawing/2014/main" xmlns="" val="20008"/>
                    </a:ext>
                  </a:extLst>
                </a:gridCol>
                <a:gridCol w="489098">
                  <a:extLst>
                    <a:ext uri="{9D8B030D-6E8A-4147-A177-3AD203B41FA5}">
                      <a16:colId xmlns:a16="http://schemas.microsoft.com/office/drawing/2014/main" xmlns="" val="20009"/>
                    </a:ext>
                  </a:extLst>
                </a:gridCol>
                <a:gridCol w="446567">
                  <a:extLst>
                    <a:ext uri="{9D8B030D-6E8A-4147-A177-3AD203B41FA5}">
                      <a16:colId xmlns:a16="http://schemas.microsoft.com/office/drawing/2014/main" xmlns="" val="20010"/>
                    </a:ext>
                  </a:extLst>
                </a:gridCol>
                <a:gridCol w="446568">
                  <a:extLst>
                    <a:ext uri="{9D8B030D-6E8A-4147-A177-3AD203B41FA5}">
                      <a16:colId xmlns:a16="http://schemas.microsoft.com/office/drawing/2014/main" xmlns="" val="20011"/>
                    </a:ext>
                  </a:extLst>
                </a:gridCol>
                <a:gridCol w="347327">
                  <a:extLst>
                    <a:ext uri="{9D8B030D-6E8A-4147-A177-3AD203B41FA5}">
                      <a16:colId xmlns:a16="http://schemas.microsoft.com/office/drawing/2014/main" xmlns="" val="20012"/>
                    </a:ext>
                  </a:extLst>
                </a:gridCol>
              </a:tblGrid>
              <a:tr h="3102959">
                <a:tc>
                  <a:txBody>
                    <a:bodyPr/>
                    <a:lstStyle/>
                    <a:p>
                      <a:pPr algn="l">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II</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Unidad de titulación</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Comprende y aplica NIAA.</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Analiza y evalúa procedimientos y controles contables para determinar probabilidad de errores y fraudes.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Emite informes de auditoría con recomendaciones pertinentes que impliquen valor agregado para el cliente.</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Busca productividad a costos razonables a través de recomendaciones al cliente.</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Asesora a la gerencia en los aspectos financieros y de control a fin de mitigar riesgos.</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Introducción al análisis de estados financieros según normas internacionales.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Estado de situación financiera.</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Estado integral de resultados.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Estado de cambios en el patrimonio.</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Estado de flujo de efectivo.</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Notas explicativas.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Dictamen e informe de auditoría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14</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 36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64</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232837">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de procesos y gestión</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Unidad de titulación</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Desarrollar un proceso estandarizado y documentado sobre la forma de evaluar las actividades de un proceso con el fin de determinar el cumplimiento de los indicadores establecidos dentro de los diferentes tipos de organizaciones.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Aportar una metodología efectiva para el diseño, evaluación y monitoreo de procesos para asegurar que los mismos están alineados estratégicamente y sean eficientes.</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Introducción a los sistemas de gestión de calidad.</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Procesos operativos.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Documentación y mapas de proceso.</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Utilización de indicadores de gestión.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Establecimiento de medidas de control.</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Identificación de los procesos críticos.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Seguimiento y control de procesos: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Indicadores KPI.</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Indicadores KGI.</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Indicadores KRI.</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14</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36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64</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200" b="1" dirty="0">
                          <a:effectLst/>
                          <a:latin typeface="+mn-lt"/>
                        </a:rPr>
                        <a:t>CONTINÚA →</a:t>
                      </a:r>
                      <a:endParaRPr lang="es-EC" sz="12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174820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2944315191"/>
              </p:ext>
            </p:extLst>
          </p:nvPr>
        </p:nvGraphicFramePr>
        <p:xfrm>
          <a:off x="1" y="575906"/>
          <a:ext cx="12170731" cy="5842350"/>
        </p:xfrm>
        <a:graphic>
          <a:graphicData uri="http://schemas.openxmlformats.org/drawingml/2006/table">
            <a:tbl>
              <a:tblPr firstRow="1" firstCol="1" bandRow="1">
                <a:tableStyleId>{8A107856-5554-42FB-B03E-39F5DBC370BA}</a:tableStyleId>
              </a:tblPr>
              <a:tblGrid>
                <a:gridCol w="956929">
                  <a:extLst>
                    <a:ext uri="{9D8B030D-6E8A-4147-A177-3AD203B41FA5}">
                      <a16:colId xmlns:a16="http://schemas.microsoft.com/office/drawing/2014/main" xmlns="" val="20000"/>
                    </a:ext>
                  </a:extLst>
                </a:gridCol>
                <a:gridCol w="486520">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769489">
                  <a:extLst>
                    <a:ext uri="{9D8B030D-6E8A-4147-A177-3AD203B41FA5}">
                      <a16:colId xmlns:a16="http://schemas.microsoft.com/office/drawing/2014/main" xmlns="" val="20004"/>
                    </a:ext>
                  </a:extLst>
                </a:gridCol>
                <a:gridCol w="3572540">
                  <a:extLst>
                    <a:ext uri="{9D8B030D-6E8A-4147-A177-3AD203B41FA5}">
                      <a16:colId xmlns:a16="http://schemas.microsoft.com/office/drawing/2014/main" xmlns="" val="20005"/>
                    </a:ext>
                  </a:extLst>
                </a:gridCol>
                <a:gridCol w="404037">
                  <a:extLst>
                    <a:ext uri="{9D8B030D-6E8A-4147-A177-3AD203B41FA5}">
                      <a16:colId xmlns:a16="http://schemas.microsoft.com/office/drawing/2014/main" xmlns="" val="20006"/>
                    </a:ext>
                  </a:extLst>
                </a:gridCol>
                <a:gridCol w="361507">
                  <a:extLst>
                    <a:ext uri="{9D8B030D-6E8A-4147-A177-3AD203B41FA5}">
                      <a16:colId xmlns:a16="http://schemas.microsoft.com/office/drawing/2014/main" xmlns="" val="20007"/>
                    </a:ext>
                  </a:extLst>
                </a:gridCol>
                <a:gridCol w="361507">
                  <a:extLst>
                    <a:ext uri="{9D8B030D-6E8A-4147-A177-3AD203B41FA5}">
                      <a16:colId xmlns:a16="http://schemas.microsoft.com/office/drawing/2014/main" xmlns="" val="20008"/>
                    </a:ext>
                  </a:extLst>
                </a:gridCol>
                <a:gridCol w="489098">
                  <a:extLst>
                    <a:ext uri="{9D8B030D-6E8A-4147-A177-3AD203B41FA5}">
                      <a16:colId xmlns:a16="http://schemas.microsoft.com/office/drawing/2014/main" xmlns="" val="20009"/>
                    </a:ext>
                  </a:extLst>
                </a:gridCol>
                <a:gridCol w="446567">
                  <a:extLst>
                    <a:ext uri="{9D8B030D-6E8A-4147-A177-3AD203B41FA5}">
                      <a16:colId xmlns:a16="http://schemas.microsoft.com/office/drawing/2014/main" xmlns="" val="20010"/>
                    </a:ext>
                  </a:extLst>
                </a:gridCol>
                <a:gridCol w="446568">
                  <a:extLst>
                    <a:ext uri="{9D8B030D-6E8A-4147-A177-3AD203B41FA5}">
                      <a16:colId xmlns:a16="http://schemas.microsoft.com/office/drawing/2014/main" xmlns="" val="20011"/>
                    </a:ext>
                  </a:extLst>
                </a:gridCol>
                <a:gridCol w="347327">
                  <a:extLst>
                    <a:ext uri="{9D8B030D-6E8A-4147-A177-3AD203B41FA5}">
                      <a16:colId xmlns:a16="http://schemas.microsoft.com/office/drawing/2014/main" xmlns="" val="20012"/>
                    </a:ext>
                  </a:extLst>
                </a:gridCol>
              </a:tblGrid>
              <a:tr h="3102959">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Interna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de titulación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Comprender el proceso de ejecución de auditorías internas.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Normas profesionales de auditoría interna.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Sistema tres líneas de defensa en gestión de riesgos y control.</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Gestión del control interno de la organización.</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Planificación de auditoría interna.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Ejecución de auditoría interna.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Evolución de auditoría interna en organizaciones globalizadas.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64</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232837">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Forense</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Identificar, prevenir, detectar y evaluar riesgos de fraude. </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Estar en la capacidad de reconocer los delitos y desviaciones de éstos que puedan presentarse en torno a las operaciones de la organización.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Generalidades del derecho penal.</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Gobierno de riesgo de fraude.</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Evaluación del riesgo de fraude.</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Prevención y detección del riesgo de fraude.</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28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400" b="1" dirty="0">
                          <a:effectLst/>
                          <a:latin typeface="+mn-lt"/>
                        </a:rPr>
                        <a:t>CONTINÚA →</a:t>
                      </a:r>
                      <a:endParaRPr lang="es-EC" sz="14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414092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12020711"/>
              </p:ext>
            </p:extLst>
          </p:nvPr>
        </p:nvGraphicFramePr>
        <p:xfrm>
          <a:off x="1" y="575906"/>
          <a:ext cx="12170731" cy="6170054"/>
        </p:xfrm>
        <a:graphic>
          <a:graphicData uri="http://schemas.openxmlformats.org/drawingml/2006/table">
            <a:tbl>
              <a:tblPr firstRow="1" firstCol="1" bandRow="1">
                <a:tableStyleId>{8A107856-5554-42FB-B03E-39F5DBC370BA}</a:tableStyleId>
              </a:tblPr>
              <a:tblGrid>
                <a:gridCol w="956929">
                  <a:extLst>
                    <a:ext uri="{9D8B030D-6E8A-4147-A177-3AD203B41FA5}">
                      <a16:colId xmlns:a16="http://schemas.microsoft.com/office/drawing/2014/main" xmlns="" val="20000"/>
                    </a:ext>
                  </a:extLst>
                </a:gridCol>
                <a:gridCol w="276447">
                  <a:extLst>
                    <a:ext uri="{9D8B030D-6E8A-4147-A177-3AD203B41FA5}">
                      <a16:colId xmlns:a16="http://schemas.microsoft.com/office/drawing/2014/main" xmlns="" val="20001"/>
                    </a:ext>
                  </a:extLst>
                </a:gridCol>
                <a:gridCol w="1105786">
                  <a:extLst>
                    <a:ext uri="{9D8B030D-6E8A-4147-A177-3AD203B41FA5}">
                      <a16:colId xmlns:a16="http://schemas.microsoft.com/office/drawing/2014/main" xmlns="" val="20002"/>
                    </a:ext>
                  </a:extLst>
                </a:gridCol>
                <a:gridCol w="632929">
                  <a:extLst>
                    <a:ext uri="{9D8B030D-6E8A-4147-A177-3AD203B41FA5}">
                      <a16:colId xmlns:a16="http://schemas.microsoft.com/office/drawing/2014/main" xmlns="" val="20003"/>
                    </a:ext>
                  </a:extLst>
                </a:gridCol>
                <a:gridCol w="2982141">
                  <a:extLst>
                    <a:ext uri="{9D8B030D-6E8A-4147-A177-3AD203B41FA5}">
                      <a16:colId xmlns:a16="http://schemas.microsoft.com/office/drawing/2014/main" xmlns="" val="20004"/>
                    </a:ext>
                  </a:extLst>
                </a:gridCol>
                <a:gridCol w="3508744">
                  <a:extLst>
                    <a:ext uri="{9D8B030D-6E8A-4147-A177-3AD203B41FA5}">
                      <a16:colId xmlns:a16="http://schemas.microsoft.com/office/drawing/2014/main" xmlns="" val="20005"/>
                    </a:ext>
                  </a:extLst>
                </a:gridCol>
                <a:gridCol w="340242">
                  <a:extLst>
                    <a:ext uri="{9D8B030D-6E8A-4147-A177-3AD203B41FA5}">
                      <a16:colId xmlns:a16="http://schemas.microsoft.com/office/drawing/2014/main" xmlns="" val="20006"/>
                    </a:ext>
                  </a:extLst>
                </a:gridCol>
                <a:gridCol w="361507">
                  <a:extLst>
                    <a:ext uri="{9D8B030D-6E8A-4147-A177-3AD203B41FA5}">
                      <a16:colId xmlns:a16="http://schemas.microsoft.com/office/drawing/2014/main" xmlns="" val="20007"/>
                    </a:ext>
                  </a:extLst>
                </a:gridCol>
                <a:gridCol w="404037">
                  <a:extLst>
                    <a:ext uri="{9D8B030D-6E8A-4147-A177-3AD203B41FA5}">
                      <a16:colId xmlns:a16="http://schemas.microsoft.com/office/drawing/2014/main" xmlns="" val="20008"/>
                    </a:ext>
                  </a:extLst>
                </a:gridCol>
                <a:gridCol w="361507">
                  <a:extLst>
                    <a:ext uri="{9D8B030D-6E8A-4147-A177-3AD203B41FA5}">
                      <a16:colId xmlns:a16="http://schemas.microsoft.com/office/drawing/2014/main" xmlns="" val="20009"/>
                    </a:ext>
                  </a:extLst>
                </a:gridCol>
                <a:gridCol w="382772">
                  <a:extLst>
                    <a:ext uri="{9D8B030D-6E8A-4147-A177-3AD203B41FA5}">
                      <a16:colId xmlns:a16="http://schemas.microsoft.com/office/drawing/2014/main" xmlns="" val="20010"/>
                    </a:ext>
                  </a:extLst>
                </a:gridCol>
                <a:gridCol w="510363">
                  <a:extLst>
                    <a:ext uri="{9D8B030D-6E8A-4147-A177-3AD203B41FA5}">
                      <a16:colId xmlns:a16="http://schemas.microsoft.com/office/drawing/2014/main" xmlns="" val="20011"/>
                    </a:ext>
                  </a:extLst>
                </a:gridCol>
                <a:gridCol w="347327">
                  <a:extLst>
                    <a:ext uri="{9D8B030D-6E8A-4147-A177-3AD203B41FA5}">
                      <a16:colId xmlns:a16="http://schemas.microsoft.com/office/drawing/2014/main" xmlns="" val="20012"/>
                    </a:ext>
                  </a:extLst>
                </a:gridCol>
              </a:tblGrid>
              <a:tr h="2060968">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Informática</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3</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Comprender marcos integrados de gestión y control de TI. </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Ejecutar auditorías informáticas sobre normas internacionales.</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Estándares internacionales para gestión y control de TI.</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Proceso de auditoría de TI.</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Gobierno de TI.</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232837">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Metodología de la Investigación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de titulación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Investigación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Aplica los métodos de investigación en la solución de problemas relacionados con el desempeño profesional de la auditoría.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Diseñar un proceso de investigación, definiendo sus objetivos, definiciones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conceptuales, hipótesis que la guíen y metodología a utilizar. </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Realizar revisión analítica de tesis con enfoques paradigmáticos diversos en la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perspectiva de identificar los componentes del diseño metodológico de una investigación.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Proceso de investigación científica, proyectos, desarrollo de un proyecto aplicando el método científico enfocado a la auditoría.</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Definición nominal de las variables</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Formulación de hipótesis</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Selección del tipo de investigación</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Selección del diseño de investigación </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Técnicas de recuperación de información</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Técnicas de análisis de la información</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La planificación logística de una investigación</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14</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32</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28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36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64</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400" b="1" dirty="0">
                          <a:effectLst/>
                          <a:latin typeface="+mn-lt"/>
                        </a:rPr>
                        <a:t>CONTINÚA →</a:t>
                      </a:r>
                      <a:endParaRPr lang="es-EC" sz="14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848329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2115178225"/>
              </p:ext>
            </p:extLst>
          </p:nvPr>
        </p:nvGraphicFramePr>
        <p:xfrm>
          <a:off x="21269" y="788557"/>
          <a:ext cx="12170731" cy="2289251"/>
        </p:xfrm>
        <a:graphic>
          <a:graphicData uri="http://schemas.openxmlformats.org/drawingml/2006/table">
            <a:tbl>
              <a:tblPr firstRow="1" firstCol="1" bandRow="1">
                <a:tableStyleId>{8A107856-5554-42FB-B03E-39F5DBC370BA}</a:tableStyleId>
              </a:tblPr>
              <a:tblGrid>
                <a:gridCol w="956929">
                  <a:extLst>
                    <a:ext uri="{9D8B030D-6E8A-4147-A177-3AD203B41FA5}">
                      <a16:colId xmlns:a16="http://schemas.microsoft.com/office/drawing/2014/main" xmlns="" val="20000"/>
                    </a:ext>
                  </a:extLst>
                </a:gridCol>
                <a:gridCol w="276447">
                  <a:extLst>
                    <a:ext uri="{9D8B030D-6E8A-4147-A177-3AD203B41FA5}">
                      <a16:colId xmlns:a16="http://schemas.microsoft.com/office/drawing/2014/main" xmlns="" val="20001"/>
                    </a:ext>
                  </a:extLst>
                </a:gridCol>
                <a:gridCol w="1105786">
                  <a:extLst>
                    <a:ext uri="{9D8B030D-6E8A-4147-A177-3AD203B41FA5}">
                      <a16:colId xmlns:a16="http://schemas.microsoft.com/office/drawing/2014/main" xmlns="" val="20002"/>
                    </a:ext>
                  </a:extLst>
                </a:gridCol>
                <a:gridCol w="632929">
                  <a:extLst>
                    <a:ext uri="{9D8B030D-6E8A-4147-A177-3AD203B41FA5}">
                      <a16:colId xmlns:a16="http://schemas.microsoft.com/office/drawing/2014/main" xmlns="" val="20003"/>
                    </a:ext>
                  </a:extLst>
                </a:gridCol>
                <a:gridCol w="2982141">
                  <a:extLst>
                    <a:ext uri="{9D8B030D-6E8A-4147-A177-3AD203B41FA5}">
                      <a16:colId xmlns:a16="http://schemas.microsoft.com/office/drawing/2014/main" xmlns="" val="20004"/>
                    </a:ext>
                  </a:extLst>
                </a:gridCol>
                <a:gridCol w="3508744">
                  <a:extLst>
                    <a:ext uri="{9D8B030D-6E8A-4147-A177-3AD203B41FA5}">
                      <a16:colId xmlns:a16="http://schemas.microsoft.com/office/drawing/2014/main" xmlns="" val="20005"/>
                    </a:ext>
                  </a:extLst>
                </a:gridCol>
                <a:gridCol w="340242">
                  <a:extLst>
                    <a:ext uri="{9D8B030D-6E8A-4147-A177-3AD203B41FA5}">
                      <a16:colId xmlns:a16="http://schemas.microsoft.com/office/drawing/2014/main" xmlns="" val="20006"/>
                    </a:ext>
                  </a:extLst>
                </a:gridCol>
                <a:gridCol w="361507">
                  <a:extLst>
                    <a:ext uri="{9D8B030D-6E8A-4147-A177-3AD203B41FA5}">
                      <a16:colId xmlns:a16="http://schemas.microsoft.com/office/drawing/2014/main" xmlns="" val="20007"/>
                    </a:ext>
                  </a:extLst>
                </a:gridCol>
                <a:gridCol w="404037">
                  <a:extLst>
                    <a:ext uri="{9D8B030D-6E8A-4147-A177-3AD203B41FA5}">
                      <a16:colId xmlns:a16="http://schemas.microsoft.com/office/drawing/2014/main" xmlns="" val="20008"/>
                    </a:ext>
                  </a:extLst>
                </a:gridCol>
                <a:gridCol w="361507">
                  <a:extLst>
                    <a:ext uri="{9D8B030D-6E8A-4147-A177-3AD203B41FA5}">
                      <a16:colId xmlns:a16="http://schemas.microsoft.com/office/drawing/2014/main" xmlns="" val="20009"/>
                    </a:ext>
                  </a:extLst>
                </a:gridCol>
                <a:gridCol w="382772">
                  <a:extLst>
                    <a:ext uri="{9D8B030D-6E8A-4147-A177-3AD203B41FA5}">
                      <a16:colId xmlns:a16="http://schemas.microsoft.com/office/drawing/2014/main" xmlns="" val="20010"/>
                    </a:ext>
                  </a:extLst>
                </a:gridCol>
                <a:gridCol w="510363">
                  <a:extLst>
                    <a:ext uri="{9D8B030D-6E8A-4147-A177-3AD203B41FA5}">
                      <a16:colId xmlns:a16="http://schemas.microsoft.com/office/drawing/2014/main" xmlns="" val="20011"/>
                    </a:ext>
                  </a:extLst>
                </a:gridCol>
                <a:gridCol w="347327">
                  <a:extLst>
                    <a:ext uri="{9D8B030D-6E8A-4147-A177-3AD203B41FA5}">
                      <a16:colId xmlns:a16="http://schemas.microsoft.com/office/drawing/2014/main" xmlns="" val="20012"/>
                    </a:ext>
                  </a:extLst>
                </a:gridCol>
              </a:tblGrid>
              <a:tr h="2060968">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Taller plan de tesis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de titulación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Investigación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Se definirán según la elección del maestrante para la modalidad de titulación que elija: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Examen complexivo.</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Estudio de casos.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Trabajo de investigación</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aplicada.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Artículo científico.</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Se definirán según la elección del maestrante para la modalidad de titulación que elija: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Examen complexivo.</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Estudio de casos.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Trabajo de investigación</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aplicada.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Artículo científico.</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11</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19</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22</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37</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56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98464">
                <a:tc gridSpan="13">
                  <a:txBody>
                    <a:bodyPr/>
                    <a:lstStyle/>
                    <a:p>
                      <a:pPr algn="r">
                        <a:lnSpc>
                          <a:spcPct val="107000"/>
                        </a:lnSpc>
                        <a:spcAft>
                          <a:spcPts val="0"/>
                        </a:spcAft>
                      </a:pPr>
                      <a:endParaRPr lang="es-EC" sz="14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53390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MODALIDAD DE ESTUDIO O APRENDIZAJE</a:t>
            </a:r>
          </a:p>
        </p:txBody>
      </p:sp>
      <p:graphicFrame>
        <p:nvGraphicFramePr>
          <p:cNvPr id="2" name="Diagrama 1"/>
          <p:cNvGraphicFramePr/>
          <p:nvPr>
            <p:extLst>
              <p:ext uri="{D42A27DB-BD31-4B8C-83A1-F6EECF244321}">
                <p14:modId xmlns:p14="http://schemas.microsoft.com/office/powerpoint/2010/main" val="3194736475"/>
              </p:ext>
            </p:extLst>
          </p:nvPr>
        </p:nvGraphicFramePr>
        <p:xfrm>
          <a:off x="255639" y="820453"/>
          <a:ext cx="11235070" cy="6037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509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147110"/>
            <a:ext cx="11936361" cy="669824"/>
          </a:xfrm>
        </p:spPr>
        <p:txBody>
          <a:bodyPr>
            <a:normAutofit/>
          </a:bodyPr>
          <a:lstStyle/>
          <a:p>
            <a:r>
              <a:rPr lang="es-EC" sz="3200" dirty="0"/>
              <a:t>METODOLOGÍAS Y AMBIENTES DE APRENDIZAJE</a:t>
            </a:r>
          </a:p>
        </p:txBody>
      </p:sp>
      <p:graphicFrame>
        <p:nvGraphicFramePr>
          <p:cNvPr id="2" name="Diagrama 1"/>
          <p:cNvGraphicFramePr/>
          <p:nvPr>
            <p:extLst>
              <p:ext uri="{D42A27DB-BD31-4B8C-83A1-F6EECF244321}">
                <p14:modId xmlns:p14="http://schemas.microsoft.com/office/powerpoint/2010/main" val="2531492257"/>
              </p:ext>
            </p:extLst>
          </p:nvPr>
        </p:nvGraphicFramePr>
        <p:xfrm>
          <a:off x="255639" y="522714"/>
          <a:ext cx="11695356" cy="6037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4015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147110"/>
            <a:ext cx="11936361" cy="669824"/>
          </a:xfrm>
        </p:spPr>
        <p:txBody>
          <a:bodyPr>
            <a:normAutofit/>
          </a:bodyPr>
          <a:lstStyle/>
          <a:p>
            <a:r>
              <a:rPr lang="es-EC" sz="3200" dirty="0"/>
              <a:t>COMPONENTE DE VINCULACIÓN CON LA SOCIEDAD</a:t>
            </a:r>
          </a:p>
        </p:txBody>
      </p:sp>
      <p:graphicFrame>
        <p:nvGraphicFramePr>
          <p:cNvPr id="2" name="Diagrama 1"/>
          <p:cNvGraphicFramePr/>
          <p:nvPr>
            <p:extLst>
              <p:ext uri="{D42A27DB-BD31-4B8C-83A1-F6EECF244321}">
                <p14:modId xmlns:p14="http://schemas.microsoft.com/office/powerpoint/2010/main" val="760103082"/>
              </p:ext>
            </p:extLst>
          </p:nvPr>
        </p:nvGraphicFramePr>
        <p:xfrm>
          <a:off x="432848" y="926752"/>
          <a:ext cx="11759152" cy="300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462" y="4352815"/>
            <a:ext cx="8060415" cy="2283784"/>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5877" y="4352815"/>
            <a:ext cx="2358319" cy="2358319"/>
          </a:xfrm>
          <a:prstGeom prst="rect">
            <a:avLst/>
          </a:prstGeom>
        </p:spPr>
      </p:pic>
    </p:spTree>
    <p:extLst>
      <p:ext uri="{BB962C8B-B14F-4D97-AF65-F5344CB8AC3E}">
        <p14:creationId xmlns:p14="http://schemas.microsoft.com/office/powerpoint/2010/main" val="7482717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0"/>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a:t>PROYECTO DE VINCULACIÓN CON LA SOCIEDAD</a:t>
            </a:r>
          </a:p>
        </p:txBody>
      </p:sp>
      <p:graphicFrame>
        <p:nvGraphicFramePr>
          <p:cNvPr id="5" name="Diagrama 4"/>
          <p:cNvGraphicFramePr/>
          <p:nvPr>
            <p:extLst>
              <p:ext uri="{D42A27DB-BD31-4B8C-83A1-F6EECF244321}">
                <p14:modId xmlns:p14="http://schemas.microsoft.com/office/powerpoint/2010/main" val="1136539034"/>
              </p:ext>
            </p:extLst>
          </p:nvPr>
        </p:nvGraphicFramePr>
        <p:xfrm>
          <a:off x="255639" y="669824"/>
          <a:ext cx="12099394" cy="618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55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0CA9BE2A-FBAC-48E8-AFA6-A832658ED62D}"/>
              </a:ext>
            </a:extLst>
          </p:cNvPr>
          <p:cNvGraphicFramePr>
            <a:graphicFrameLocks noGrp="1"/>
          </p:cNvGraphicFramePr>
          <p:nvPr>
            <p:ph sz="quarter" idx="13"/>
            <p:extLst>
              <p:ext uri="{D42A27DB-BD31-4B8C-83A1-F6EECF244321}">
                <p14:modId xmlns:p14="http://schemas.microsoft.com/office/powerpoint/2010/main" val="236933439"/>
              </p:ext>
            </p:extLst>
          </p:nvPr>
        </p:nvGraphicFramePr>
        <p:xfrm>
          <a:off x="0" y="40641"/>
          <a:ext cx="1207273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8354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0"/>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a:t>COMPONENTE DE EVALUACIÓN</a:t>
            </a:r>
          </a:p>
        </p:txBody>
      </p:sp>
      <p:graphicFrame>
        <p:nvGraphicFramePr>
          <p:cNvPr id="2" name="Diagrama 1"/>
          <p:cNvGraphicFramePr/>
          <p:nvPr>
            <p:extLst>
              <p:ext uri="{D42A27DB-BD31-4B8C-83A1-F6EECF244321}">
                <p14:modId xmlns:p14="http://schemas.microsoft.com/office/powerpoint/2010/main" val="196023397"/>
              </p:ext>
            </p:extLst>
          </p:nvPr>
        </p:nvGraphicFramePr>
        <p:xfrm>
          <a:off x="2032000" y="719666"/>
          <a:ext cx="9323572" cy="580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340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0"/>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a:t>COMPONENTE DE EVALUACIÓN</a:t>
            </a:r>
          </a:p>
        </p:txBody>
      </p:sp>
      <p:graphicFrame>
        <p:nvGraphicFramePr>
          <p:cNvPr id="3" name="Tabla 2"/>
          <p:cNvGraphicFramePr>
            <a:graphicFrameLocks noGrp="1"/>
          </p:cNvGraphicFramePr>
          <p:nvPr>
            <p:extLst>
              <p:ext uri="{D42A27DB-BD31-4B8C-83A1-F6EECF244321}">
                <p14:modId xmlns:p14="http://schemas.microsoft.com/office/powerpoint/2010/main" val="1910015342"/>
              </p:ext>
            </p:extLst>
          </p:nvPr>
        </p:nvGraphicFramePr>
        <p:xfrm>
          <a:off x="1717853" y="1145197"/>
          <a:ext cx="10254407" cy="2560320"/>
        </p:xfrm>
        <a:graphic>
          <a:graphicData uri="http://schemas.openxmlformats.org/drawingml/2006/table">
            <a:tbl>
              <a:tblPr firstRow="1" firstCol="1" bandRow="1">
                <a:tableStyleId>{8A107856-5554-42FB-B03E-39F5DBC370BA}</a:tableStyleId>
              </a:tblPr>
              <a:tblGrid>
                <a:gridCol w="3107958">
                  <a:extLst>
                    <a:ext uri="{9D8B030D-6E8A-4147-A177-3AD203B41FA5}">
                      <a16:colId xmlns:a16="http://schemas.microsoft.com/office/drawing/2014/main" xmlns="" val="20000"/>
                    </a:ext>
                  </a:extLst>
                </a:gridCol>
                <a:gridCol w="3031006">
                  <a:extLst>
                    <a:ext uri="{9D8B030D-6E8A-4147-A177-3AD203B41FA5}">
                      <a16:colId xmlns:a16="http://schemas.microsoft.com/office/drawing/2014/main" xmlns="" val="20001"/>
                    </a:ext>
                  </a:extLst>
                </a:gridCol>
                <a:gridCol w="4115443">
                  <a:extLst>
                    <a:ext uri="{9D8B030D-6E8A-4147-A177-3AD203B41FA5}">
                      <a16:colId xmlns:a16="http://schemas.microsoft.com/office/drawing/2014/main" xmlns="" val="20002"/>
                    </a:ext>
                  </a:extLst>
                </a:gridCol>
              </a:tblGrid>
              <a:tr h="399060">
                <a:tc>
                  <a:txBody>
                    <a:bodyPr/>
                    <a:lstStyle/>
                    <a:p>
                      <a:pPr algn="ctr">
                        <a:lnSpc>
                          <a:spcPct val="200000"/>
                        </a:lnSpc>
                        <a:spcAft>
                          <a:spcPts val="0"/>
                        </a:spcAft>
                      </a:pPr>
                      <a:r>
                        <a:rPr lang="es-EC" sz="1400" dirty="0">
                          <a:effectLst/>
                        </a:rPr>
                        <a:t>Calificación numérica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Calificación alfabética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Condición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69314">
                <a:tc>
                  <a:txBody>
                    <a:bodyPr/>
                    <a:lstStyle/>
                    <a:p>
                      <a:pPr algn="ctr">
                        <a:lnSpc>
                          <a:spcPct val="200000"/>
                        </a:lnSpc>
                        <a:spcAft>
                          <a:spcPts val="0"/>
                        </a:spcAft>
                      </a:pPr>
                      <a:r>
                        <a:rPr lang="es-EC" sz="1400">
                          <a:effectLst/>
                        </a:rPr>
                        <a:t>10,0 - 9,01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Aprobado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69314">
                <a:tc>
                  <a:txBody>
                    <a:bodyPr/>
                    <a:lstStyle/>
                    <a:p>
                      <a:pPr algn="ctr">
                        <a:lnSpc>
                          <a:spcPct val="200000"/>
                        </a:lnSpc>
                        <a:spcAft>
                          <a:spcPts val="0"/>
                        </a:spcAft>
                      </a:pPr>
                      <a:r>
                        <a:rPr lang="es-EC" sz="1400">
                          <a:effectLst/>
                        </a:rPr>
                        <a:t>9,00 - 8,01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Aprobado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69314">
                <a:tc>
                  <a:txBody>
                    <a:bodyPr/>
                    <a:lstStyle/>
                    <a:p>
                      <a:pPr algn="ctr">
                        <a:lnSpc>
                          <a:spcPct val="200000"/>
                        </a:lnSpc>
                        <a:spcAft>
                          <a:spcPts val="0"/>
                        </a:spcAft>
                      </a:pPr>
                      <a:r>
                        <a:rPr lang="es-EC" sz="1400">
                          <a:effectLst/>
                        </a:rPr>
                        <a:t>8,00 - 7,00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C</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Aprobado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69314">
                <a:tc>
                  <a:txBody>
                    <a:bodyPr/>
                    <a:lstStyle/>
                    <a:p>
                      <a:pPr algn="ctr">
                        <a:lnSpc>
                          <a:spcPct val="200000"/>
                        </a:lnSpc>
                        <a:spcAft>
                          <a:spcPts val="0"/>
                        </a:spcAft>
                      </a:pPr>
                      <a:r>
                        <a:rPr lang="es-EC" sz="1400">
                          <a:effectLst/>
                        </a:rPr>
                        <a:t>6,99 - 0,00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Reprobado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99105">
                <a:tc>
                  <a:txBody>
                    <a:bodyPr/>
                    <a:lstStyle/>
                    <a:p>
                      <a:pPr algn="ctr">
                        <a:lnSpc>
                          <a:spcPct val="200000"/>
                        </a:lnSpc>
                        <a:spcAft>
                          <a:spcPts val="0"/>
                        </a:spcAft>
                      </a:pPr>
                      <a:r>
                        <a:rPr lang="es-EC" sz="14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F</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Reprobación por exceso de faltas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5" name="Título 1">
            <a:extLst>
              <a:ext uri="{FF2B5EF4-FFF2-40B4-BE49-F238E27FC236}">
                <a16:creationId xmlns:a16="http://schemas.microsoft.com/office/drawing/2014/main" xmlns="" id="{6B428203-E760-4B9C-B743-BA5D0286AB62}"/>
              </a:ext>
            </a:extLst>
          </p:cNvPr>
          <p:cNvSpPr txBox="1">
            <a:spLocks/>
          </p:cNvSpPr>
          <p:nvPr/>
        </p:nvSpPr>
        <p:spPr>
          <a:xfrm>
            <a:off x="1654058" y="584764"/>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a:t>Estudiantes</a:t>
            </a:r>
          </a:p>
        </p:txBody>
      </p:sp>
      <p:sp>
        <p:nvSpPr>
          <p:cNvPr id="6" name="Título 1">
            <a:extLst>
              <a:ext uri="{FF2B5EF4-FFF2-40B4-BE49-F238E27FC236}">
                <a16:creationId xmlns:a16="http://schemas.microsoft.com/office/drawing/2014/main" xmlns="" id="{6B428203-E760-4B9C-B743-BA5D0286AB62}"/>
              </a:ext>
            </a:extLst>
          </p:cNvPr>
          <p:cNvSpPr txBox="1">
            <a:spLocks/>
          </p:cNvSpPr>
          <p:nvPr/>
        </p:nvSpPr>
        <p:spPr>
          <a:xfrm>
            <a:off x="1632792" y="3416570"/>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a:t>Personal académico</a:t>
            </a:r>
          </a:p>
        </p:txBody>
      </p:sp>
      <p:graphicFrame>
        <p:nvGraphicFramePr>
          <p:cNvPr id="7" name="Tabla 6"/>
          <p:cNvGraphicFramePr>
            <a:graphicFrameLocks noGrp="1"/>
          </p:cNvGraphicFramePr>
          <p:nvPr>
            <p:extLst>
              <p:ext uri="{D42A27DB-BD31-4B8C-83A1-F6EECF244321}">
                <p14:modId xmlns:p14="http://schemas.microsoft.com/office/powerpoint/2010/main" val="1024345587"/>
              </p:ext>
            </p:extLst>
          </p:nvPr>
        </p:nvGraphicFramePr>
        <p:xfrm>
          <a:off x="1618615" y="4151462"/>
          <a:ext cx="10445795" cy="2627911"/>
        </p:xfrm>
        <a:graphic>
          <a:graphicData uri="http://schemas.openxmlformats.org/drawingml/2006/table">
            <a:tbl>
              <a:tblPr firstRow="1" firstCol="1" bandRow="1">
                <a:tableStyleId>{8A107856-5554-42FB-B03E-39F5DBC370BA}</a:tableStyleId>
              </a:tblPr>
              <a:tblGrid>
                <a:gridCol w="4905585">
                  <a:extLst>
                    <a:ext uri="{9D8B030D-6E8A-4147-A177-3AD203B41FA5}">
                      <a16:colId xmlns:a16="http://schemas.microsoft.com/office/drawing/2014/main" xmlns="" val="20000"/>
                    </a:ext>
                  </a:extLst>
                </a:gridCol>
                <a:gridCol w="1747297">
                  <a:extLst>
                    <a:ext uri="{9D8B030D-6E8A-4147-A177-3AD203B41FA5}">
                      <a16:colId xmlns:a16="http://schemas.microsoft.com/office/drawing/2014/main" xmlns="" val="20001"/>
                    </a:ext>
                  </a:extLst>
                </a:gridCol>
                <a:gridCol w="1044117">
                  <a:extLst>
                    <a:ext uri="{9D8B030D-6E8A-4147-A177-3AD203B41FA5}">
                      <a16:colId xmlns:a16="http://schemas.microsoft.com/office/drawing/2014/main" xmlns="" val="20002"/>
                    </a:ext>
                  </a:extLst>
                </a:gridCol>
                <a:gridCol w="1001499">
                  <a:extLst>
                    <a:ext uri="{9D8B030D-6E8A-4147-A177-3AD203B41FA5}">
                      <a16:colId xmlns:a16="http://schemas.microsoft.com/office/drawing/2014/main" xmlns="" val="20003"/>
                    </a:ext>
                  </a:extLst>
                </a:gridCol>
                <a:gridCol w="1747297">
                  <a:extLst>
                    <a:ext uri="{9D8B030D-6E8A-4147-A177-3AD203B41FA5}">
                      <a16:colId xmlns:a16="http://schemas.microsoft.com/office/drawing/2014/main" xmlns="" val="20004"/>
                    </a:ext>
                  </a:extLst>
                </a:gridCol>
              </a:tblGrid>
              <a:tr h="409775">
                <a:tc rowSpan="2">
                  <a:txBody>
                    <a:bodyPr/>
                    <a:lstStyle/>
                    <a:p>
                      <a:pPr algn="ct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200000"/>
                        </a:lnSpc>
                        <a:spcAft>
                          <a:spcPts val="0"/>
                        </a:spcAft>
                      </a:pPr>
                      <a:r>
                        <a:rPr lang="es-EC" sz="1400" dirty="0">
                          <a:effectLst/>
                        </a:rPr>
                        <a:t>Autoevaluación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dirty="0" err="1">
                          <a:effectLst/>
                        </a:rPr>
                        <a:t>Coevaluación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algn="ctr" defTabSz="457200" rtl="0" eaLnBrk="1" latinLnBrk="0" hangingPunct="1">
                        <a:lnSpc>
                          <a:spcPct val="200000"/>
                        </a:lnSpc>
                        <a:spcAft>
                          <a:spcPts val="0"/>
                        </a:spcAft>
                      </a:pPr>
                      <a:r>
                        <a:rPr lang="es-EC" sz="1400" b="1" kern="1200" dirty="0" err="1">
                          <a:solidFill>
                            <a:schemeClr val="dk1"/>
                          </a:solidFill>
                          <a:effectLst/>
                          <a:latin typeface="+mn-lt"/>
                          <a:ea typeface="+mn-ea"/>
                          <a:cs typeface="+mn-cs"/>
                        </a:rPr>
                        <a:t>Heteroevaluación</a:t>
                      </a:r>
                      <a:endParaRPr lang="es-EC" sz="14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96072">
                <a:tc vMerge="1">
                  <a:txBody>
                    <a:bodyPr/>
                    <a:lstStyle/>
                    <a:p>
                      <a:endParaRPr lang="es-EC"/>
                    </a:p>
                  </a:txBody>
                  <a:tcPr/>
                </a:tc>
                <a:tc vMerge="1">
                  <a:txBody>
                    <a:bodyPr/>
                    <a:lstStyle/>
                    <a:p>
                      <a:endParaRPr lang="es-EC"/>
                    </a:p>
                  </a:txBody>
                  <a:tcPr/>
                </a:tc>
                <a:tc rowSpan="2">
                  <a:txBody>
                    <a:bodyPr/>
                    <a:lstStyle/>
                    <a:p>
                      <a:pPr marL="0" algn="ctr" defTabSz="457200" rtl="0" eaLnBrk="1" latinLnBrk="0" hangingPunct="1">
                        <a:lnSpc>
                          <a:spcPct val="200000"/>
                        </a:lnSpc>
                        <a:spcAft>
                          <a:spcPts val="0"/>
                        </a:spcAft>
                      </a:pPr>
                      <a:r>
                        <a:rPr lang="es-EC" sz="1400" b="1" kern="1200" dirty="0">
                          <a:solidFill>
                            <a:schemeClr val="dk1"/>
                          </a:solidFill>
                          <a:effectLst/>
                          <a:latin typeface="+mn-lt"/>
                          <a:ea typeface="+mn-ea"/>
                          <a:cs typeface="+mn-cs"/>
                        </a:rPr>
                        <a:t>Pares</a:t>
                      </a:r>
                    </a:p>
                  </a:txBody>
                  <a:tcPr marL="68580" marR="68580" marT="0" marB="0"/>
                </a:tc>
                <a:tc rowSpan="2">
                  <a:txBody>
                    <a:bodyPr/>
                    <a:lstStyle/>
                    <a:p>
                      <a:pPr marL="0" algn="ctr" defTabSz="457200" rtl="0" eaLnBrk="1" latinLnBrk="0" hangingPunct="1">
                        <a:lnSpc>
                          <a:spcPct val="200000"/>
                        </a:lnSpc>
                        <a:spcAft>
                          <a:spcPts val="0"/>
                        </a:spcAft>
                      </a:pPr>
                      <a:r>
                        <a:rPr lang="es-EC" sz="1400" b="1" kern="1200" dirty="0">
                          <a:solidFill>
                            <a:schemeClr val="dk1"/>
                          </a:solidFill>
                          <a:effectLst/>
                          <a:latin typeface="+mn-lt"/>
                          <a:ea typeface="+mn-ea"/>
                          <a:cs typeface="+mn-cs"/>
                        </a:rPr>
                        <a:t>Directivos</a:t>
                      </a:r>
                    </a:p>
                  </a:txBody>
                  <a:tcPr marL="68580" marR="68580" marT="0" marB="0"/>
                </a:tc>
                <a:tc vMerge="1">
                  <a:txBody>
                    <a:bodyPr/>
                    <a:lstStyle/>
                    <a:p>
                      <a:endParaRPr lang="es-EC"/>
                    </a:p>
                  </a:txBody>
                  <a:tcPr/>
                </a:tc>
                <a:extLst>
                  <a:ext uri="{0D108BD9-81ED-4DB2-BD59-A6C34878D82A}">
                    <a16:rowId xmlns:a16="http://schemas.microsoft.com/office/drawing/2014/main" xmlns="" val="10001"/>
                  </a:ext>
                </a:extLst>
              </a:tr>
              <a:tr h="505847">
                <a:tc>
                  <a:txBody>
                    <a:bodyPr/>
                    <a:lstStyle/>
                    <a:p>
                      <a:pPr algn="ct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457200" rtl="0" eaLnBrk="1" latinLnBrk="0" hangingPunct="1">
                        <a:lnSpc>
                          <a:spcPct val="200000"/>
                        </a:lnSpc>
                        <a:spcAft>
                          <a:spcPts val="0"/>
                        </a:spcAft>
                      </a:pPr>
                      <a:endParaRPr lang="es-EC" sz="1400" b="1" kern="1200" dirty="0">
                        <a:solidFill>
                          <a:schemeClr val="dk1"/>
                        </a:solidFill>
                        <a:effectLst/>
                        <a:latin typeface="+mn-lt"/>
                        <a:ea typeface="+mn-ea"/>
                        <a:cs typeface="+mn-cs"/>
                      </a:endParaRPr>
                    </a:p>
                  </a:txBody>
                  <a:tcPr marL="68580" marR="68580" marT="0" marB="0"/>
                </a:tc>
                <a:tc vMerge="1">
                  <a:txBody>
                    <a:bodyPr/>
                    <a:lstStyle/>
                    <a:p>
                      <a:pPr marL="0" algn="ctr" defTabSz="457200" rtl="0" eaLnBrk="1" latinLnBrk="0" hangingPunct="1">
                        <a:lnSpc>
                          <a:spcPct val="200000"/>
                        </a:lnSpc>
                        <a:spcAft>
                          <a:spcPts val="0"/>
                        </a:spcAft>
                      </a:pPr>
                      <a:endParaRPr lang="es-EC" sz="1400" b="1" kern="1200" dirty="0">
                        <a:solidFill>
                          <a:schemeClr val="dk1"/>
                        </a:solidFill>
                        <a:effectLst/>
                        <a:latin typeface="+mn-lt"/>
                        <a:ea typeface="+mn-ea"/>
                        <a:cs typeface="+mn-cs"/>
                      </a:endParaRPr>
                    </a:p>
                  </a:txBody>
                  <a:tcPr marL="68580" marR="68580" marT="0" marB="0"/>
                </a:tc>
                <a:tc vMerge="1">
                  <a:txBody>
                    <a:bodyPr/>
                    <a:lstStyle/>
                    <a:p>
                      <a:pPr algn="ct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07018">
                <a:tc>
                  <a:txBody>
                    <a:bodyPr/>
                    <a:lstStyle/>
                    <a:p>
                      <a:pPr algn="ctr">
                        <a:lnSpc>
                          <a:spcPct val="200000"/>
                        </a:lnSpc>
                        <a:spcAft>
                          <a:spcPts val="0"/>
                        </a:spcAft>
                      </a:pPr>
                      <a:r>
                        <a:rPr lang="es-EC" sz="1400" dirty="0">
                          <a:effectLst/>
                          <a:latin typeface="+mn-lt"/>
                          <a:ea typeface="+mn-ea"/>
                          <a:cs typeface="+mn-cs"/>
                        </a:rPr>
                        <a:t>Actividades</a:t>
                      </a:r>
                      <a:r>
                        <a:rPr lang="es-EC" sz="1400" baseline="0" dirty="0">
                          <a:effectLst/>
                          <a:latin typeface="+mn-lt"/>
                          <a:ea typeface="+mn-ea"/>
                          <a:cs typeface="+mn-cs"/>
                        </a:rPr>
                        <a:t> de docencia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ea typeface="+mn-ea"/>
                          <a:cs typeface="+mn-cs"/>
                        </a:rPr>
                        <a:t>10</a:t>
                      </a:r>
                      <a:r>
                        <a:rPr lang="es-EC" sz="1400" baseline="0" dirty="0">
                          <a:effectLst/>
                          <a:latin typeface="+mn-lt"/>
                          <a:ea typeface="+mn-ea"/>
                          <a:cs typeface="+mn-cs"/>
                        </a:rPr>
                        <a:t>% - </a:t>
                      </a:r>
                      <a:r>
                        <a:rPr lang="es-EC" sz="1400" dirty="0">
                          <a:effectLst/>
                          <a:latin typeface="+mn-lt"/>
                          <a:ea typeface="+mn-ea"/>
                          <a:cs typeface="+mn-cs"/>
                        </a:rPr>
                        <a:t>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ea typeface="+mn-ea"/>
                          <a:cs typeface="+mn-cs"/>
                        </a:rPr>
                        <a:t>20</a:t>
                      </a:r>
                      <a:r>
                        <a:rPr lang="es-EC" sz="1400" baseline="0" dirty="0">
                          <a:effectLst/>
                          <a:latin typeface="+mn-lt"/>
                          <a:ea typeface="+mn-ea"/>
                          <a:cs typeface="+mn-cs"/>
                        </a:rPr>
                        <a:t>% - 3</a:t>
                      </a:r>
                      <a:r>
                        <a:rPr lang="es-EC" sz="1400" dirty="0">
                          <a:effectLst/>
                          <a:latin typeface="+mn-lt"/>
                          <a:ea typeface="+mn-ea"/>
                          <a:cs typeface="+mn-cs"/>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20% - 30%</a:t>
                      </a: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30% - 40%</a:t>
                      </a:r>
                    </a:p>
                  </a:txBody>
                  <a:tcPr marL="68580" marR="68580" marT="0" marB="0"/>
                </a:tc>
                <a:extLst>
                  <a:ext uri="{0D108BD9-81ED-4DB2-BD59-A6C34878D82A}">
                    <a16:rowId xmlns:a16="http://schemas.microsoft.com/office/drawing/2014/main" xmlns="" val="10003"/>
                  </a:ext>
                </a:extLst>
              </a:tr>
              <a:tr h="352772">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b="1" kern="1200" dirty="0">
                          <a:solidFill>
                            <a:schemeClr val="dk1"/>
                          </a:solidFill>
                          <a:effectLst/>
                          <a:latin typeface="+mn-lt"/>
                          <a:ea typeface="+mn-ea"/>
                          <a:cs typeface="+mn-cs"/>
                        </a:rPr>
                        <a:t>Actividades de investigación</a:t>
                      </a:r>
                    </a:p>
                  </a:txBody>
                  <a:tcPr marL="68580" marR="68580" marT="0" marB="0"/>
                </a:tc>
                <a:tc>
                  <a:txBody>
                    <a:bodyPr/>
                    <a:lstStyle/>
                    <a:p>
                      <a:pPr algn="ctr">
                        <a:lnSpc>
                          <a:spcPct val="200000"/>
                        </a:lnSpc>
                        <a:spcAft>
                          <a:spcPts val="0"/>
                        </a:spcAft>
                      </a:pPr>
                      <a:r>
                        <a:rPr lang="es-EC" sz="1400" dirty="0">
                          <a:effectLst/>
                          <a:latin typeface="+mn-lt"/>
                          <a:ea typeface="+mn-ea"/>
                          <a:cs typeface="+mn-cs"/>
                        </a:rPr>
                        <a:t>10</a:t>
                      </a:r>
                      <a:r>
                        <a:rPr lang="es-EC" sz="1400" baseline="0" dirty="0">
                          <a:effectLst/>
                          <a:latin typeface="+mn-lt"/>
                          <a:ea typeface="+mn-ea"/>
                          <a:cs typeface="+mn-cs"/>
                        </a:rPr>
                        <a:t>% - </a:t>
                      </a:r>
                      <a:r>
                        <a:rPr lang="es-EC" sz="1400" dirty="0">
                          <a:effectLst/>
                          <a:latin typeface="+mn-lt"/>
                          <a:ea typeface="+mn-ea"/>
                          <a:cs typeface="+mn-cs"/>
                        </a:rPr>
                        <a:t>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ea typeface="+mn-ea"/>
                          <a:cs typeface="+mn-cs"/>
                        </a:rPr>
                        <a:t>40</a:t>
                      </a:r>
                      <a:r>
                        <a:rPr lang="es-EC" sz="1400" baseline="0" dirty="0">
                          <a:effectLst/>
                          <a:latin typeface="+mn-lt"/>
                          <a:ea typeface="+mn-ea"/>
                          <a:cs typeface="+mn-cs"/>
                        </a:rPr>
                        <a:t>% - 5</a:t>
                      </a:r>
                      <a:r>
                        <a:rPr lang="es-EC" sz="1400" dirty="0">
                          <a:effectLst/>
                          <a:latin typeface="+mn-lt"/>
                          <a:ea typeface="+mn-ea"/>
                          <a:cs typeface="+mn-cs"/>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30% - 40%</a:t>
                      </a:r>
                    </a:p>
                  </a:txBody>
                  <a:tcPr marL="68580" marR="68580" marT="0" marB="0"/>
                </a:tc>
                <a:tc>
                  <a:txBody>
                    <a:bodyPr/>
                    <a:lstStyle/>
                    <a:p>
                      <a:pPr algn="ctr">
                        <a:lnSpc>
                          <a:spcPct val="200000"/>
                        </a:lnSpc>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xmlns="" val="10004"/>
                  </a:ext>
                </a:extLst>
              </a:tr>
              <a:tr h="474973">
                <a:tc>
                  <a:txBody>
                    <a:bodyPr/>
                    <a:lstStyle/>
                    <a:p>
                      <a:pPr algn="ctr">
                        <a:lnSpc>
                          <a:spcPct val="200000"/>
                        </a:lnSpc>
                        <a:spcAft>
                          <a:spcPts val="0"/>
                        </a:spcAft>
                      </a:pPr>
                      <a:r>
                        <a:rPr lang="es-EC" sz="1400" dirty="0">
                          <a:effectLst/>
                        </a:rPr>
                        <a:t>Actividades</a:t>
                      </a:r>
                      <a:r>
                        <a:rPr lang="es-EC" sz="1400" baseline="0" dirty="0">
                          <a:effectLst/>
                        </a:rPr>
                        <a:t> de dirección o gestión académica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10% - 20%</a:t>
                      </a: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20% - 30%</a:t>
                      </a: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30% - 40%</a:t>
                      </a:r>
                    </a:p>
                  </a:txBody>
                  <a:tcPr marL="68580" marR="68580" marT="0" marB="0"/>
                </a:tc>
                <a:tc>
                  <a:txBody>
                    <a:bodyPr/>
                    <a:lstStyle/>
                    <a:p>
                      <a:pPr marL="0" marR="0" indent="0" algn="ctr" defTabSz="457200" rtl="0" eaLnBrk="1" fontAlgn="auto" latinLnBrk="0" hangingPunct="1">
                        <a:lnSpc>
                          <a:spcPct val="200000"/>
                        </a:lnSpc>
                        <a:spcBef>
                          <a:spcPts val="0"/>
                        </a:spcBef>
                        <a:spcAft>
                          <a:spcPts val="0"/>
                        </a:spcAft>
                        <a:buClrTx/>
                        <a:buSzTx/>
                        <a:buFontTx/>
                        <a:buNone/>
                        <a:tabLst/>
                        <a:defRPr/>
                      </a:pPr>
                      <a:r>
                        <a:rPr lang="es-EC" sz="1400" kern="1200" dirty="0">
                          <a:solidFill>
                            <a:schemeClr val="dk1"/>
                          </a:solidFill>
                          <a:effectLst/>
                          <a:latin typeface="+mn-lt"/>
                          <a:ea typeface="+mn-ea"/>
                          <a:cs typeface="+mn-cs"/>
                        </a:rPr>
                        <a:t>10% - 20%</a:t>
                      </a: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00569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723014" y="-85060"/>
            <a:ext cx="11192540"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a:t>INFRAESTRUCTURA Y EQUIPAMIENTO</a:t>
            </a:r>
          </a:p>
        </p:txBody>
      </p:sp>
      <p:graphicFrame>
        <p:nvGraphicFramePr>
          <p:cNvPr id="2" name="Tabla 1"/>
          <p:cNvGraphicFramePr>
            <a:graphicFrameLocks noGrp="1"/>
          </p:cNvGraphicFramePr>
          <p:nvPr>
            <p:extLst>
              <p:ext uri="{D42A27DB-BD31-4B8C-83A1-F6EECF244321}">
                <p14:modId xmlns:p14="http://schemas.microsoft.com/office/powerpoint/2010/main" val="4224354571"/>
              </p:ext>
            </p:extLst>
          </p:nvPr>
        </p:nvGraphicFramePr>
        <p:xfrm>
          <a:off x="1398876" y="797414"/>
          <a:ext cx="10559208" cy="1396637"/>
        </p:xfrm>
        <a:graphic>
          <a:graphicData uri="http://schemas.openxmlformats.org/drawingml/2006/table">
            <a:tbl>
              <a:tblPr firstRow="1" firstCol="1" bandRow="1">
                <a:tableStyleId>{5DA37D80-6434-44D0-A028-1B22A696006F}</a:tableStyleId>
              </a:tblPr>
              <a:tblGrid>
                <a:gridCol w="1759476">
                  <a:extLst>
                    <a:ext uri="{9D8B030D-6E8A-4147-A177-3AD203B41FA5}">
                      <a16:colId xmlns:a16="http://schemas.microsoft.com/office/drawing/2014/main" xmlns="" val="20000"/>
                    </a:ext>
                  </a:extLst>
                </a:gridCol>
                <a:gridCol w="1759476">
                  <a:extLst>
                    <a:ext uri="{9D8B030D-6E8A-4147-A177-3AD203B41FA5}">
                      <a16:colId xmlns:a16="http://schemas.microsoft.com/office/drawing/2014/main" xmlns="" val="20001"/>
                    </a:ext>
                  </a:extLst>
                </a:gridCol>
                <a:gridCol w="1759476">
                  <a:extLst>
                    <a:ext uri="{9D8B030D-6E8A-4147-A177-3AD203B41FA5}">
                      <a16:colId xmlns:a16="http://schemas.microsoft.com/office/drawing/2014/main" xmlns="" val="20002"/>
                    </a:ext>
                  </a:extLst>
                </a:gridCol>
                <a:gridCol w="1759476">
                  <a:extLst>
                    <a:ext uri="{9D8B030D-6E8A-4147-A177-3AD203B41FA5}">
                      <a16:colId xmlns:a16="http://schemas.microsoft.com/office/drawing/2014/main" xmlns="" val="20003"/>
                    </a:ext>
                  </a:extLst>
                </a:gridCol>
                <a:gridCol w="1760652">
                  <a:extLst>
                    <a:ext uri="{9D8B030D-6E8A-4147-A177-3AD203B41FA5}">
                      <a16:colId xmlns:a16="http://schemas.microsoft.com/office/drawing/2014/main" xmlns="" val="20004"/>
                    </a:ext>
                  </a:extLst>
                </a:gridCol>
                <a:gridCol w="1760652">
                  <a:extLst>
                    <a:ext uri="{9D8B030D-6E8A-4147-A177-3AD203B41FA5}">
                      <a16:colId xmlns:a16="http://schemas.microsoft.com/office/drawing/2014/main" xmlns="" val="20005"/>
                    </a:ext>
                  </a:extLst>
                </a:gridCol>
              </a:tblGrid>
              <a:tr h="303386">
                <a:tc>
                  <a:txBody>
                    <a:bodyPr/>
                    <a:lstStyle/>
                    <a:p>
                      <a:pPr>
                        <a:lnSpc>
                          <a:spcPct val="150000"/>
                        </a:lnSpc>
                        <a:spcAft>
                          <a:spcPts val="0"/>
                        </a:spcAft>
                      </a:pPr>
                      <a:r>
                        <a:rPr lang="es-EC" sz="1400" dirty="0">
                          <a:effectLst/>
                        </a:rPr>
                        <a:t>Sede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Número de aulas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Proyectores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Punto de red de datos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Computadores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Puestos de trabajo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56557">
                <a:tc>
                  <a:txBody>
                    <a:bodyPr/>
                    <a:lstStyle/>
                    <a:p>
                      <a:pPr>
                        <a:lnSpc>
                          <a:spcPct val="150000"/>
                        </a:lnSpc>
                        <a:spcAft>
                          <a:spcPts val="0"/>
                        </a:spcAft>
                      </a:pPr>
                      <a:r>
                        <a:rPr lang="es-EC" sz="1400">
                          <a:effectLst/>
                        </a:rPr>
                        <a:t>Matriz Sangolquí</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a:effectLst/>
                        </a:rPr>
                        <a:t>Ninguno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400" dirty="0">
                          <a:effectLst/>
                        </a:rPr>
                        <a:t>30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graphicFrame>
        <p:nvGraphicFramePr>
          <p:cNvPr id="8" name="Diagrama 7"/>
          <p:cNvGraphicFramePr/>
          <p:nvPr>
            <p:extLst>
              <p:ext uri="{D42A27DB-BD31-4B8C-83A1-F6EECF244321}">
                <p14:modId xmlns:p14="http://schemas.microsoft.com/office/powerpoint/2010/main" val="478861303"/>
              </p:ext>
            </p:extLst>
          </p:nvPr>
        </p:nvGraphicFramePr>
        <p:xfrm>
          <a:off x="2600251" y="2466752"/>
          <a:ext cx="7032847" cy="439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7508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276447"/>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ADMINISTRATIVO Y COORDINADOR</a:t>
            </a:r>
          </a:p>
        </p:txBody>
      </p:sp>
      <p:sp>
        <p:nvSpPr>
          <p:cNvPr id="5" name="Título 1">
            <a:extLst>
              <a:ext uri="{FF2B5EF4-FFF2-40B4-BE49-F238E27FC236}">
                <a16:creationId xmlns:a16="http://schemas.microsoft.com/office/drawing/2014/main" xmlns="" id="{6B428203-E760-4B9C-B743-BA5D0286AB62}"/>
              </a:ext>
            </a:extLst>
          </p:cNvPr>
          <p:cNvSpPr txBox="1">
            <a:spLocks/>
          </p:cNvSpPr>
          <p:nvPr/>
        </p:nvSpPr>
        <p:spPr>
          <a:xfrm>
            <a:off x="1547733" y="1073861"/>
            <a:ext cx="8415130" cy="4997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a:t>Coordinador del Programa</a:t>
            </a:r>
          </a:p>
        </p:txBody>
      </p:sp>
      <p:graphicFrame>
        <p:nvGraphicFramePr>
          <p:cNvPr id="2" name="Tabla 1"/>
          <p:cNvGraphicFramePr>
            <a:graphicFrameLocks noGrp="1"/>
          </p:cNvGraphicFramePr>
          <p:nvPr>
            <p:extLst>
              <p:ext uri="{D42A27DB-BD31-4B8C-83A1-F6EECF244321}">
                <p14:modId xmlns:p14="http://schemas.microsoft.com/office/powerpoint/2010/main" val="815224024"/>
              </p:ext>
            </p:extLst>
          </p:nvPr>
        </p:nvGraphicFramePr>
        <p:xfrm>
          <a:off x="1547733" y="2062662"/>
          <a:ext cx="10381998" cy="2725001"/>
        </p:xfrm>
        <a:graphic>
          <a:graphicData uri="http://schemas.openxmlformats.org/drawingml/2006/table">
            <a:tbl>
              <a:tblPr firstRow="1" firstCol="1" bandRow="1">
                <a:tableStyleId>{8A107856-5554-42FB-B03E-39F5DBC370BA}</a:tableStyleId>
              </a:tblPr>
              <a:tblGrid>
                <a:gridCol w="832636">
                  <a:extLst>
                    <a:ext uri="{9D8B030D-6E8A-4147-A177-3AD203B41FA5}">
                      <a16:colId xmlns:a16="http://schemas.microsoft.com/office/drawing/2014/main" xmlns="" val="20000"/>
                    </a:ext>
                  </a:extLst>
                </a:gridCol>
                <a:gridCol w="768268">
                  <a:extLst>
                    <a:ext uri="{9D8B030D-6E8A-4147-A177-3AD203B41FA5}">
                      <a16:colId xmlns:a16="http://schemas.microsoft.com/office/drawing/2014/main" xmlns="" val="20001"/>
                    </a:ext>
                  </a:extLst>
                </a:gridCol>
                <a:gridCol w="961373">
                  <a:extLst>
                    <a:ext uri="{9D8B030D-6E8A-4147-A177-3AD203B41FA5}">
                      <a16:colId xmlns:a16="http://schemas.microsoft.com/office/drawing/2014/main" xmlns="" val="20002"/>
                    </a:ext>
                  </a:extLst>
                </a:gridCol>
                <a:gridCol w="1642431">
                  <a:extLst>
                    <a:ext uri="{9D8B030D-6E8A-4147-A177-3AD203B41FA5}">
                      <a16:colId xmlns:a16="http://schemas.microsoft.com/office/drawing/2014/main" xmlns="" val="20003"/>
                    </a:ext>
                  </a:extLst>
                </a:gridCol>
                <a:gridCol w="969678">
                  <a:extLst>
                    <a:ext uri="{9D8B030D-6E8A-4147-A177-3AD203B41FA5}">
                      <a16:colId xmlns:a16="http://schemas.microsoft.com/office/drawing/2014/main" xmlns="" val="20004"/>
                    </a:ext>
                  </a:extLst>
                </a:gridCol>
                <a:gridCol w="977985">
                  <a:extLst>
                    <a:ext uri="{9D8B030D-6E8A-4147-A177-3AD203B41FA5}">
                      <a16:colId xmlns:a16="http://schemas.microsoft.com/office/drawing/2014/main" xmlns="" val="20005"/>
                    </a:ext>
                  </a:extLst>
                </a:gridCol>
                <a:gridCol w="969678">
                  <a:extLst>
                    <a:ext uri="{9D8B030D-6E8A-4147-A177-3AD203B41FA5}">
                      <a16:colId xmlns:a16="http://schemas.microsoft.com/office/drawing/2014/main" xmlns="" val="20006"/>
                    </a:ext>
                  </a:extLst>
                </a:gridCol>
                <a:gridCol w="1522002">
                  <a:extLst>
                    <a:ext uri="{9D8B030D-6E8A-4147-A177-3AD203B41FA5}">
                      <a16:colId xmlns:a16="http://schemas.microsoft.com/office/drawing/2014/main" xmlns="" val="20007"/>
                    </a:ext>
                  </a:extLst>
                </a:gridCol>
                <a:gridCol w="782803">
                  <a:extLst>
                    <a:ext uri="{9D8B030D-6E8A-4147-A177-3AD203B41FA5}">
                      <a16:colId xmlns:a16="http://schemas.microsoft.com/office/drawing/2014/main" xmlns="" val="20008"/>
                    </a:ext>
                  </a:extLst>
                </a:gridCol>
                <a:gridCol w="955144">
                  <a:extLst>
                    <a:ext uri="{9D8B030D-6E8A-4147-A177-3AD203B41FA5}">
                      <a16:colId xmlns:a16="http://schemas.microsoft.com/office/drawing/2014/main" xmlns="" val="20009"/>
                    </a:ext>
                  </a:extLst>
                </a:gridCol>
              </a:tblGrid>
              <a:tr h="1362469">
                <a:tc>
                  <a:txBody>
                    <a:bodyPr/>
                    <a:lstStyle/>
                    <a:p>
                      <a:pPr>
                        <a:lnSpc>
                          <a:spcPct val="150000"/>
                        </a:lnSpc>
                        <a:spcAft>
                          <a:spcPts val="0"/>
                        </a:spcAft>
                      </a:pPr>
                      <a:r>
                        <a:rPr lang="es-EC" sz="1100" dirty="0">
                          <a:effectLst/>
                        </a:rPr>
                        <a:t>Documento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Apellidos y Nombres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Número de Teléfono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Correo Electrónico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dirty="0">
                          <a:effectLst/>
                        </a:rPr>
                        <a:t>Denominación del Título de Tercer Nivel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Denominación del máximo título de cuarto nivel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Cargo/función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Ciudad (Sede Matriz/Sede/Extensiones)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Horas de dedicación a la semana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Tipo de relación laboral o vinculación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362532">
                <a:tc>
                  <a:txBody>
                    <a:bodyPr/>
                    <a:lstStyle/>
                    <a:p>
                      <a:pPr>
                        <a:lnSpc>
                          <a:spcPct val="150000"/>
                        </a:lnSpc>
                        <a:spcAft>
                          <a:spcPts val="0"/>
                        </a:spcAft>
                      </a:pPr>
                      <a:r>
                        <a:rPr lang="es-EC" sz="1100">
                          <a:effectLst/>
                        </a:rPr>
                        <a:t>0201534823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Lenin Antonio Ballesteros Trujillo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0982978536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C" sz="1100" u="sng" dirty="0">
                          <a:effectLst/>
                          <a:hlinkClick r:id="rId2"/>
                        </a:rPr>
                        <a:t>leninyou@hotmail.com</a:t>
                      </a:r>
                      <a:endParaRPr lang="es-EC" sz="1100" dirty="0">
                        <a:effectLst/>
                      </a:endParaRP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dirty="0">
                          <a:effectLst/>
                        </a:rPr>
                        <a:t>Economista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Magister en Administración de Empresas M.B.A.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Docente Investigador  Tiempo Completo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Sangolquí, Matriz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a:effectLst/>
                        </a:rPr>
                        <a:t>40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100" dirty="0">
                          <a:effectLst/>
                        </a:rPr>
                        <a:t>Nombramiento definitivo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584388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42532"/>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ACADÉMICO</a:t>
            </a:r>
          </a:p>
        </p:txBody>
      </p:sp>
      <p:graphicFrame>
        <p:nvGraphicFramePr>
          <p:cNvPr id="3" name="Tabla 2"/>
          <p:cNvGraphicFramePr>
            <a:graphicFrameLocks noGrp="1"/>
          </p:cNvGraphicFramePr>
          <p:nvPr>
            <p:extLst>
              <p:ext uri="{D42A27DB-BD31-4B8C-83A1-F6EECF244321}">
                <p14:modId xmlns:p14="http://schemas.microsoft.com/office/powerpoint/2010/main" val="2776877964"/>
              </p:ext>
            </p:extLst>
          </p:nvPr>
        </p:nvGraphicFramePr>
        <p:xfrm>
          <a:off x="449522" y="712356"/>
          <a:ext cx="11742479" cy="6135567"/>
        </p:xfrm>
        <a:graphic>
          <a:graphicData uri="http://schemas.openxmlformats.org/drawingml/2006/table">
            <a:tbl>
              <a:tblPr firstRow="1" firstCol="1" bandRow="1">
                <a:tableStyleId>{8A107856-5554-42FB-B03E-39F5DBC370BA}</a:tableStyleId>
              </a:tblPr>
              <a:tblGrid>
                <a:gridCol w="1186840">
                  <a:extLst>
                    <a:ext uri="{9D8B030D-6E8A-4147-A177-3AD203B41FA5}">
                      <a16:colId xmlns:a16="http://schemas.microsoft.com/office/drawing/2014/main" xmlns="" val="20000"/>
                    </a:ext>
                  </a:extLst>
                </a:gridCol>
                <a:gridCol w="1100588">
                  <a:extLst>
                    <a:ext uri="{9D8B030D-6E8A-4147-A177-3AD203B41FA5}">
                      <a16:colId xmlns:a16="http://schemas.microsoft.com/office/drawing/2014/main" xmlns="" val="20001"/>
                    </a:ext>
                  </a:extLst>
                </a:gridCol>
                <a:gridCol w="983285">
                  <a:extLst>
                    <a:ext uri="{9D8B030D-6E8A-4147-A177-3AD203B41FA5}">
                      <a16:colId xmlns:a16="http://schemas.microsoft.com/office/drawing/2014/main" xmlns="" val="20002"/>
                    </a:ext>
                  </a:extLst>
                </a:gridCol>
                <a:gridCol w="1043151">
                  <a:extLst>
                    <a:ext uri="{9D8B030D-6E8A-4147-A177-3AD203B41FA5}">
                      <a16:colId xmlns:a16="http://schemas.microsoft.com/office/drawing/2014/main" xmlns="" val="20003"/>
                    </a:ext>
                  </a:extLst>
                </a:gridCol>
                <a:gridCol w="1081258">
                  <a:extLst>
                    <a:ext uri="{9D8B030D-6E8A-4147-A177-3AD203B41FA5}">
                      <a16:colId xmlns:a16="http://schemas.microsoft.com/office/drawing/2014/main" xmlns="" val="20004"/>
                    </a:ext>
                  </a:extLst>
                </a:gridCol>
                <a:gridCol w="1186840">
                  <a:extLst>
                    <a:ext uri="{9D8B030D-6E8A-4147-A177-3AD203B41FA5}">
                      <a16:colId xmlns:a16="http://schemas.microsoft.com/office/drawing/2014/main" xmlns="" val="20005"/>
                    </a:ext>
                  </a:extLst>
                </a:gridCol>
                <a:gridCol w="1304442">
                  <a:extLst>
                    <a:ext uri="{9D8B030D-6E8A-4147-A177-3AD203B41FA5}">
                      <a16:colId xmlns:a16="http://schemas.microsoft.com/office/drawing/2014/main" xmlns="" val="20006"/>
                    </a:ext>
                  </a:extLst>
                </a:gridCol>
                <a:gridCol w="1063255">
                  <a:extLst>
                    <a:ext uri="{9D8B030D-6E8A-4147-A177-3AD203B41FA5}">
                      <a16:colId xmlns:a16="http://schemas.microsoft.com/office/drawing/2014/main" xmlns="" val="20007"/>
                    </a:ext>
                  </a:extLst>
                </a:gridCol>
                <a:gridCol w="1212112">
                  <a:extLst>
                    <a:ext uri="{9D8B030D-6E8A-4147-A177-3AD203B41FA5}">
                      <a16:colId xmlns:a16="http://schemas.microsoft.com/office/drawing/2014/main" xmlns="" val="20008"/>
                    </a:ext>
                  </a:extLst>
                </a:gridCol>
                <a:gridCol w="871870">
                  <a:extLst>
                    <a:ext uri="{9D8B030D-6E8A-4147-A177-3AD203B41FA5}">
                      <a16:colId xmlns:a16="http://schemas.microsoft.com/office/drawing/2014/main" xmlns="" val="20009"/>
                    </a:ext>
                  </a:extLst>
                </a:gridCol>
                <a:gridCol w="708838">
                  <a:extLst>
                    <a:ext uri="{9D8B030D-6E8A-4147-A177-3AD203B41FA5}">
                      <a16:colId xmlns:a16="http://schemas.microsoft.com/office/drawing/2014/main" xmlns="" val="20010"/>
                    </a:ext>
                  </a:extLst>
                </a:gridCol>
              </a:tblGrid>
              <a:tr h="410244">
                <a:tc rowSpan="2">
                  <a:txBody>
                    <a:bodyPr/>
                    <a:lstStyle/>
                    <a:p>
                      <a:pPr>
                        <a:lnSpc>
                          <a:spcPct val="107000"/>
                        </a:lnSpc>
                        <a:spcAft>
                          <a:spcPts val="0"/>
                        </a:spcAft>
                      </a:pPr>
                      <a:r>
                        <a:rPr lang="es-EC" sz="1100" dirty="0">
                          <a:effectLst/>
                        </a:rPr>
                        <a:t>Cédula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 de la asignatura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Ciudad/Sede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gridSpan="3">
                  <a:txBody>
                    <a:bodyPr/>
                    <a:lstStyle/>
                    <a:p>
                      <a:pPr>
                        <a:lnSpc>
                          <a:spcPct val="107000"/>
                        </a:lnSpc>
                        <a:spcAft>
                          <a:spcPts val="0"/>
                        </a:spcAft>
                      </a:pPr>
                      <a:r>
                        <a:rPr lang="es-EC" sz="1100">
                          <a:effectLst/>
                        </a:rPr>
                        <a:t>Títulos relacionados a la asignatura a impartir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a:effectLst/>
                        </a:rPr>
                        <a:t>Años de experiencia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gridSpan="2">
                  <a:txBody>
                    <a:bodyPr/>
                    <a:lstStyle/>
                    <a:p>
                      <a:pPr algn="ctr">
                        <a:lnSpc>
                          <a:spcPct val="107000"/>
                        </a:lnSpc>
                        <a:spcAft>
                          <a:spcPts val="0"/>
                        </a:spcAft>
                      </a:pPr>
                      <a:r>
                        <a:rPr lang="es-EC" sz="1100" dirty="0">
                          <a:effectLst/>
                        </a:rPr>
                        <a:t>Publicaciones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extLst>
                  <a:ext uri="{0D108BD9-81ED-4DB2-BD59-A6C34878D82A}">
                    <a16:rowId xmlns:a16="http://schemas.microsoft.com/office/drawing/2014/main" xmlns="" val="10000"/>
                  </a:ext>
                </a:extLst>
              </a:tr>
              <a:tr h="82049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b="1">
                          <a:effectLst/>
                        </a:rPr>
                        <a:t>Máximo 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No. Registro SENESCYT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Como docente en el campo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Como profesional en el campo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Indexadas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Otras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1"/>
                  </a:ext>
                </a:extLst>
              </a:tr>
              <a:tr h="1006440">
                <a:tc>
                  <a:txBody>
                    <a:bodyPr/>
                    <a:lstStyle/>
                    <a:p>
                      <a:pPr>
                        <a:lnSpc>
                          <a:spcPct val="107000"/>
                        </a:lnSpc>
                        <a:spcAft>
                          <a:spcPts val="0"/>
                        </a:spcAft>
                      </a:pPr>
                      <a:r>
                        <a:rPr lang="es-EC" sz="1100" b="0" dirty="0">
                          <a:effectLst/>
                        </a:rPr>
                        <a:t>0603290107</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Berrones Paguay Amaro Vladimir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Códigos deontológicos de la Profesión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Sangolquí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Magister en Auditoría de Gestión de la calidad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1031-15-86060927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Ninguna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Ninguna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2"/>
                  </a:ext>
                </a:extLst>
              </a:tr>
              <a:tr h="1356262">
                <a:tc>
                  <a:txBody>
                    <a:bodyPr/>
                    <a:lstStyle/>
                    <a:p>
                      <a:pPr>
                        <a:lnSpc>
                          <a:spcPct val="107000"/>
                        </a:lnSpc>
                        <a:spcAft>
                          <a:spcPts val="0"/>
                        </a:spcAft>
                      </a:pPr>
                      <a:r>
                        <a:rPr lang="es-EC" sz="1100" b="0" dirty="0">
                          <a:effectLst/>
                        </a:rPr>
                        <a:t>0300880879</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Javier Hernando Sanmartín Rojas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Economía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Sangolquí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Doctor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Doctor dentro del programa en empresa, economía y sociedad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724192380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3"/>
                  </a:ext>
                </a:extLst>
              </a:tr>
              <a:tr h="754831">
                <a:tc>
                  <a:txBody>
                    <a:bodyPr/>
                    <a:lstStyle/>
                    <a:p>
                      <a:pPr>
                        <a:lnSpc>
                          <a:spcPct val="107000"/>
                        </a:lnSpc>
                        <a:spcAft>
                          <a:spcPts val="0"/>
                        </a:spcAft>
                      </a:pPr>
                      <a:r>
                        <a:rPr lang="es-EC" sz="1100" b="0" dirty="0">
                          <a:effectLst/>
                        </a:rPr>
                        <a:t>1711434470</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Izquierdo Bucheli Alex John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Derecho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Sangolquí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Magister en Derecho Procesal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1022-2016-1656796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Ninguna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Ninguna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4"/>
                  </a:ext>
                </a:extLst>
              </a:tr>
              <a:tr h="744754">
                <a:tc>
                  <a:txBody>
                    <a:bodyPr/>
                    <a:lstStyle/>
                    <a:p>
                      <a:pPr>
                        <a:lnSpc>
                          <a:spcPct val="107000"/>
                        </a:lnSpc>
                        <a:spcAft>
                          <a:spcPts val="0"/>
                        </a:spcAft>
                      </a:pPr>
                      <a:r>
                        <a:rPr lang="es-EC" sz="1100" b="0" dirty="0">
                          <a:effectLst/>
                        </a:rPr>
                        <a:t>1704408408</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Torres Castro Manuel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Actualización tributaria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Sangolquí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 en Tributación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1022-09-692515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Ninguna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5"/>
                  </a:ext>
                </a:extLst>
              </a:tr>
              <a:tr h="820490">
                <a:tc>
                  <a:txBody>
                    <a:bodyPr/>
                    <a:lstStyle/>
                    <a:p>
                      <a:pPr>
                        <a:lnSpc>
                          <a:spcPct val="107000"/>
                        </a:lnSpc>
                        <a:spcAft>
                          <a:spcPts val="0"/>
                        </a:spcAft>
                      </a:pPr>
                      <a:r>
                        <a:rPr lang="es-EC" sz="1100" b="0" dirty="0">
                          <a:effectLst/>
                        </a:rPr>
                        <a:t>1710582030</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Guzmán Garzón Rody Oswaldo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Estadística para auditores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Sangolquí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Magíster en Estadística Aplicada, MSc.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nSpc>
                          <a:spcPct val="107000"/>
                        </a:lnSpc>
                        <a:spcAft>
                          <a:spcPts val="0"/>
                        </a:spcAft>
                      </a:pPr>
                      <a:r>
                        <a:rPr lang="es-EC" sz="1100">
                          <a:effectLst/>
                        </a:rPr>
                        <a:t>1001-2017-1886389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endParaRPr lang="es-EC" sz="1100">
                        <a:effectLst/>
                        <a:latin typeface="Calibri" panose="020F0502020204030204" pitchFamily="34" charset="0"/>
                        <a:cs typeface="Times New Roman" panose="02020603050405020304" pitchFamily="18" charset="0"/>
                      </a:endParaRPr>
                    </a:p>
                  </a:txBody>
                  <a:tcPr marL="57652" marR="57652" marT="0" marB="0" anchor="ctr"/>
                </a:tc>
                <a:tc>
                  <a:txBody>
                    <a:bodyPr/>
                    <a:lstStyle/>
                    <a:p>
                      <a:endParaRPr lang="es-EC" sz="1100">
                        <a:effectLst/>
                        <a:latin typeface="Calibri" panose="020F0502020204030204" pitchFamily="34" charset="0"/>
                        <a:cs typeface="Times New Roman" panose="02020603050405020304" pitchFamily="18" charset="0"/>
                      </a:endParaRPr>
                    </a:p>
                  </a:txBody>
                  <a:tcPr marL="57652" marR="57652" marT="0" marB="0" anchor="ctr"/>
                </a:tc>
                <a:tc>
                  <a:txBody>
                    <a:bodyPr/>
                    <a:lstStyle/>
                    <a:p>
                      <a:endParaRPr lang="es-EC" sz="1100">
                        <a:effectLst/>
                        <a:latin typeface="Calibri" panose="020F0502020204030204" pitchFamily="34" charset="0"/>
                        <a:cs typeface="Times New Roman" panose="02020603050405020304" pitchFamily="18" charset="0"/>
                      </a:endParaRPr>
                    </a:p>
                  </a:txBody>
                  <a:tcPr marL="57652" marR="57652" marT="0" marB="0" anchor="ctr"/>
                </a:tc>
                <a:tc>
                  <a:txBody>
                    <a:bodyPr/>
                    <a:lstStyle/>
                    <a:p>
                      <a:endParaRPr lang="es-EC" sz="1100">
                        <a:effectLst/>
                        <a:latin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6"/>
                  </a:ext>
                </a:extLst>
              </a:tr>
              <a:tr h="222056">
                <a:tc gridSpan="11">
                  <a:txBody>
                    <a:bodyPr/>
                    <a:lstStyle/>
                    <a:p>
                      <a:pPr algn="r">
                        <a:lnSpc>
                          <a:spcPct val="107000"/>
                        </a:lnSpc>
                        <a:spcAft>
                          <a:spcPts val="0"/>
                        </a:spcAft>
                      </a:pPr>
                      <a:r>
                        <a:rPr lang="es-EC" sz="1100" dirty="0">
                          <a:effectLst/>
                        </a:rPr>
                        <a:t>CONTINÚA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632841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148853"/>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ACADÉMICO</a:t>
            </a:r>
          </a:p>
        </p:txBody>
      </p:sp>
      <p:graphicFrame>
        <p:nvGraphicFramePr>
          <p:cNvPr id="3" name="Tabla 2"/>
          <p:cNvGraphicFramePr>
            <a:graphicFrameLocks noGrp="1"/>
          </p:cNvGraphicFramePr>
          <p:nvPr>
            <p:extLst>
              <p:ext uri="{D42A27DB-BD31-4B8C-83A1-F6EECF244321}">
                <p14:modId xmlns:p14="http://schemas.microsoft.com/office/powerpoint/2010/main" val="191975193"/>
              </p:ext>
            </p:extLst>
          </p:nvPr>
        </p:nvGraphicFramePr>
        <p:xfrm>
          <a:off x="255640" y="478441"/>
          <a:ext cx="11872566" cy="6222092"/>
        </p:xfrm>
        <a:graphic>
          <a:graphicData uri="http://schemas.openxmlformats.org/drawingml/2006/table">
            <a:tbl>
              <a:tblPr firstRow="1" firstCol="1" bandRow="1">
                <a:tableStyleId>{8A107856-5554-42FB-B03E-39F5DBC370BA}</a:tableStyleId>
              </a:tblPr>
              <a:tblGrid>
                <a:gridCol w="1199988">
                  <a:extLst>
                    <a:ext uri="{9D8B030D-6E8A-4147-A177-3AD203B41FA5}">
                      <a16:colId xmlns:a16="http://schemas.microsoft.com/office/drawing/2014/main" xmlns="" val="20000"/>
                    </a:ext>
                  </a:extLst>
                </a:gridCol>
                <a:gridCol w="1112781">
                  <a:extLst>
                    <a:ext uri="{9D8B030D-6E8A-4147-A177-3AD203B41FA5}">
                      <a16:colId xmlns:a16="http://schemas.microsoft.com/office/drawing/2014/main" xmlns="" val="20001"/>
                    </a:ext>
                  </a:extLst>
                </a:gridCol>
                <a:gridCol w="994178">
                  <a:extLst>
                    <a:ext uri="{9D8B030D-6E8A-4147-A177-3AD203B41FA5}">
                      <a16:colId xmlns:a16="http://schemas.microsoft.com/office/drawing/2014/main" xmlns="" val="20002"/>
                    </a:ext>
                  </a:extLst>
                </a:gridCol>
                <a:gridCol w="1054707">
                  <a:extLst>
                    <a:ext uri="{9D8B030D-6E8A-4147-A177-3AD203B41FA5}">
                      <a16:colId xmlns:a16="http://schemas.microsoft.com/office/drawing/2014/main" xmlns="" val="20003"/>
                    </a:ext>
                  </a:extLst>
                </a:gridCol>
                <a:gridCol w="1093237">
                  <a:extLst>
                    <a:ext uri="{9D8B030D-6E8A-4147-A177-3AD203B41FA5}">
                      <a16:colId xmlns:a16="http://schemas.microsoft.com/office/drawing/2014/main" xmlns="" val="20004"/>
                    </a:ext>
                  </a:extLst>
                </a:gridCol>
                <a:gridCol w="1199988">
                  <a:extLst>
                    <a:ext uri="{9D8B030D-6E8A-4147-A177-3AD203B41FA5}">
                      <a16:colId xmlns:a16="http://schemas.microsoft.com/office/drawing/2014/main" xmlns="" val="20005"/>
                    </a:ext>
                  </a:extLst>
                </a:gridCol>
                <a:gridCol w="1318893">
                  <a:extLst>
                    <a:ext uri="{9D8B030D-6E8A-4147-A177-3AD203B41FA5}">
                      <a16:colId xmlns:a16="http://schemas.microsoft.com/office/drawing/2014/main" xmlns="" val="20006"/>
                    </a:ext>
                  </a:extLst>
                </a:gridCol>
                <a:gridCol w="1075034">
                  <a:extLst>
                    <a:ext uri="{9D8B030D-6E8A-4147-A177-3AD203B41FA5}">
                      <a16:colId xmlns:a16="http://schemas.microsoft.com/office/drawing/2014/main" xmlns="" val="20007"/>
                    </a:ext>
                  </a:extLst>
                </a:gridCol>
                <a:gridCol w="1225540">
                  <a:extLst>
                    <a:ext uri="{9D8B030D-6E8A-4147-A177-3AD203B41FA5}">
                      <a16:colId xmlns:a16="http://schemas.microsoft.com/office/drawing/2014/main" xmlns="" val="20008"/>
                    </a:ext>
                  </a:extLst>
                </a:gridCol>
                <a:gridCol w="881529">
                  <a:extLst>
                    <a:ext uri="{9D8B030D-6E8A-4147-A177-3AD203B41FA5}">
                      <a16:colId xmlns:a16="http://schemas.microsoft.com/office/drawing/2014/main" xmlns="" val="20009"/>
                    </a:ext>
                  </a:extLst>
                </a:gridCol>
                <a:gridCol w="716691">
                  <a:extLst>
                    <a:ext uri="{9D8B030D-6E8A-4147-A177-3AD203B41FA5}">
                      <a16:colId xmlns:a16="http://schemas.microsoft.com/office/drawing/2014/main" xmlns="" val="20010"/>
                    </a:ext>
                  </a:extLst>
                </a:gridCol>
              </a:tblGrid>
              <a:tr h="410244">
                <a:tc rowSpan="2">
                  <a:txBody>
                    <a:bodyPr/>
                    <a:lstStyle/>
                    <a:p>
                      <a:pPr algn="ctr">
                        <a:lnSpc>
                          <a:spcPct val="107000"/>
                        </a:lnSpc>
                        <a:spcAft>
                          <a:spcPts val="0"/>
                        </a:spcAft>
                      </a:pPr>
                      <a:r>
                        <a:rPr lang="es-EC" sz="1100" dirty="0">
                          <a:effectLst/>
                        </a:rPr>
                        <a:t>Cédula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gn="ctr">
                        <a:lnSpc>
                          <a:spcPct val="107000"/>
                        </a:lnSpc>
                        <a:spcAft>
                          <a:spcPts val="0"/>
                        </a:spcAft>
                      </a:pPr>
                      <a:r>
                        <a:rPr lang="es-EC" sz="1100" dirty="0">
                          <a:effectLst/>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gn="ctr">
                        <a:lnSpc>
                          <a:spcPct val="107000"/>
                        </a:lnSpc>
                        <a:spcAft>
                          <a:spcPts val="0"/>
                        </a:spcAft>
                      </a:pPr>
                      <a:r>
                        <a:rPr lang="es-EC" sz="1100">
                          <a:effectLst/>
                        </a:rPr>
                        <a:t>Nombre de la asignatura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gn="ctr">
                        <a:lnSpc>
                          <a:spcPct val="107000"/>
                        </a:lnSpc>
                        <a:spcAft>
                          <a:spcPts val="0"/>
                        </a:spcAft>
                      </a:pPr>
                      <a:r>
                        <a:rPr lang="es-EC" sz="1100" dirty="0">
                          <a:effectLst/>
                        </a:rPr>
                        <a:t>Ciudad/Sede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gridSpan="3">
                  <a:txBody>
                    <a:bodyPr/>
                    <a:lstStyle/>
                    <a:p>
                      <a:pPr algn="ctr">
                        <a:lnSpc>
                          <a:spcPct val="107000"/>
                        </a:lnSpc>
                        <a:spcAft>
                          <a:spcPts val="0"/>
                        </a:spcAft>
                      </a:pPr>
                      <a:r>
                        <a:rPr lang="es-EC" sz="1100" dirty="0">
                          <a:effectLst/>
                        </a:rPr>
                        <a:t>Títulos relacionados a la asignatura a impartir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dirty="0">
                          <a:effectLst/>
                        </a:rPr>
                        <a:t>Años de experiencia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gridSpan="2">
                  <a:txBody>
                    <a:bodyPr/>
                    <a:lstStyle/>
                    <a:p>
                      <a:pPr algn="ctr">
                        <a:lnSpc>
                          <a:spcPct val="107000"/>
                        </a:lnSpc>
                        <a:spcAft>
                          <a:spcPts val="0"/>
                        </a:spcAft>
                      </a:pPr>
                      <a:r>
                        <a:rPr lang="es-EC" sz="1100" dirty="0">
                          <a:effectLst/>
                        </a:rPr>
                        <a:t>Publicaciones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extLst>
                  <a:ext uri="{0D108BD9-81ED-4DB2-BD59-A6C34878D82A}">
                    <a16:rowId xmlns:a16="http://schemas.microsoft.com/office/drawing/2014/main" xmlns="" val="10000"/>
                  </a:ext>
                </a:extLst>
              </a:tr>
              <a:tr h="82049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b="1">
                          <a:effectLst/>
                        </a:rPr>
                        <a:t>Máximo 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No. Registro SENESCYT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Como docente en el campo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Como profesional en el campo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Indexadas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Otras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1"/>
                  </a:ext>
                </a:extLst>
              </a:tr>
              <a:tr h="1006440">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1707502660</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Ramírez Lafuente Carlos Alfonso</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Gestión contable avanzada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contabilidad y auditoría Contador Público</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1032-04-492498</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19</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25</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5</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356262">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1711099356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Simbaña Taipe Luis Enrique</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Contabilidad internacional</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Doctor</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Doctor dentro del programa de doctorado de economía y empresa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7241116062</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12</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3</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54831">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1801312701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López Mayorga Rosa Magdalena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Sistemas de costos especializados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 en Administración de Centros Hospitalarios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1039-03-463762</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21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14</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3</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Calibri" panose="020F0502020204030204" pitchFamily="34" charset="0"/>
                          <a:cs typeface="Times New Roman" panose="02020603050405020304" pitchFamily="18" charset="0"/>
                        </a:rPr>
                        <a:t>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54831">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1001717188</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Acosta </a:t>
                      </a:r>
                      <a:r>
                        <a:rPr lang="es-EC" sz="1100" b="0" dirty="0" err="1">
                          <a:solidFill>
                            <a:srgbClr val="000000"/>
                          </a:solidFill>
                          <a:effectLst/>
                          <a:latin typeface="+mn-lt"/>
                          <a:ea typeface="Times New Roman" panose="02020603050405020304" pitchFamily="18" charset="0"/>
                          <a:cs typeface="Times New Roman" panose="02020603050405020304" pitchFamily="18" charset="0"/>
                        </a:rPr>
                        <a:t>Palomeque</a:t>
                      </a:r>
                      <a:r>
                        <a:rPr lang="es-EC" sz="1100" b="0" dirty="0">
                          <a:solidFill>
                            <a:srgbClr val="000000"/>
                          </a:solidFill>
                          <a:effectLst/>
                          <a:latin typeface="+mn-lt"/>
                          <a:ea typeface="Times New Roman" panose="02020603050405020304" pitchFamily="18" charset="0"/>
                          <a:cs typeface="Times New Roman" panose="02020603050405020304" pitchFamily="18" charset="0"/>
                        </a:rPr>
                        <a:t> Galo Ramiro</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Finanzas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Magister en gerencia empresarial MBA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1001-02-285096</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19</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21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4</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54831">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1704480308</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Rivadeneira Garcés Pedro Felipe</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Gestión de riesgos corporativos</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err="1">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contabilidad y auditoría Contador Público</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1032-05-609874</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18</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30</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6</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22056">
                <a:tc gridSpan="11">
                  <a:txBody>
                    <a:bodyPr/>
                    <a:lstStyle/>
                    <a:p>
                      <a:pPr algn="r">
                        <a:lnSpc>
                          <a:spcPct val="107000"/>
                        </a:lnSpc>
                        <a:spcAft>
                          <a:spcPts val="0"/>
                        </a:spcAft>
                      </a:pPr>
                      <a:r>
                        <a:rPr lang="es-EC" sz="1100" dirty="0">
                          <a:effectLst/>
                        </a:rPr>
                        <a:t>CONTINÚA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57353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34374" y="-170118"/>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ACADÉMICO</a:t>
            </a:r>
          </a:p>
        </p:txBody>
      </p:sp>
      <p:graphicFrame>
        <p:nvGraphicFramePr>
          <p:cNvPr id="3" name="Tabla 2"/>
          <p:cNvGraphicFramePr>
            <a:graphicFrameLocks noGrp="1"/>
          </p:cNvGraphicFramePr>
          <p:nvPr>
            <p:extLst>
              <p:ext uri="{D42A27DB-BD31-4B8C-83A1-F6EECF244321}">
                <p14:modId xmlns:p14="http://schemas.microsoft.com/office/powerpoint/2010/main" val="4285714391"/>
              </p:ext>
            </p:extLst>
          </p:nvPr>
        </p:nvGraphicFramePr>
        <p:xfrm>
          <a:off x="170580" y="457176"/>
          <a:ext cx="11936362" cy="6506306"/>
        </p:xfrm>
        <a:graphic>
          <a:graphicData uri="http://schemas.openxmlformats.org/drawingml/2006/table">
            <a:tbl>
              <a:tblPr firstRow="1" firstCol="1" bandRow="1">
                <a:tableStyleId>{8A107856-5554-42FB-B03E-39F5DBC370BA}</a:tableStyleId>
              </a:tblPr>
              <a:tblGrid>
                <a:gridCol w="1206436">
                  <a:extLst>
                    <a:ext uri="{9D8B030D-6E8A-4147-A177-3AD203B41FA5}">
                      <a16:colId xmlns:a16="http://schemas.microsoft.com/office/drawing/2014/main" xmlns="" val="20000"/>
                    </a:ext>
                  </a:extLst>
                </a:gridCol>
                <a:gridCol w="1118760">
                  <a:extLst>
                    <a:ext uri="{9D8B030D-6E8A-4147-A177-3AD203B41FA5}">
                      <a16:colId xmlns:a16="http://schemas.microsoft.com/office/drawing/2014/main" xmlns="" val="20001"/>
                    </a:ext>
                  </a:extLst>
                </a:gridCol>
                <a:gridCol w="999520">
                  <a:extLst>
                    <a:ext uri="{9D8B030D-6E8A-4147-A177-3AD203B41FA5}">
                      <a16:colId xmlns:a16="http://schemas.microsoft.com/office/drawing/2014/main" xmlns="" val="20002"/>
                    </a:ext>
                  </a:extLst>
                </a:gridCol>
                <a:gridCol w="1060375">
                  <a:extLst>
                    <a:ext uri="{9D8B030D-6E8A-4147-A177-3AD203B41FA5}">
                      <a16:colId xmlns:a16="http://schemas.microsoft.com/office/drawing/2014/main" xmlns="" val="20003"/>
                    </a:ext>
                  </a:extLst>
                </a:gridCol>
                <a:gridCol w="1099111">
                  <a:extLst>
                    <a:ext uri="{9D8B030D-6E8A-4147-A177-3AD203B41FA5}">
                      <a16:colId xmlns:a16="http://schemas.microsoft.com/office/drawing/2014/main" xmlns="" val="20004"/>
                    </a:ext>
                  </a:extLst>
                </a:gridCol>
                <a:gridCol w="1206436">
                  <a:extLst>
                    <a:ext uri="{9D8B030D-6E8A-4147-A177-3AD203B41FA5}">
                      <a16:colId xmlns:a16="http://schemas.microsoft.com/office/drawing/2014/main" xmlns="" val="20005"/>
                    </a:ext>
                  </a:extLst>
                </a:gridCol>
                <a:gridCol w="1325980">
                  <a:extLst>
                    <a:ext uri="{9D8B030D-6E8A-4147-A177-3AD203B41FA5}">
                      <a16:colId xmlns:a16="http://schemas.microsoft.com/office/drawing/2014/main" xmlns="" val="20006"/>
                    </a:ext>
                  </a:extLst>
                </a:gridCol>
                <a:gridCol w="1080811">
                  <a:extLst>
                    <a:ext uri="{9D8B030D-6E8A-4147-A177-3AD203B41FA5}">
                      <a16:colId xmlns:a16="http://schemas.microsoft.com/office/drawing/2014/main" xmlns="" val="20007"/>
                    </a:ext>
                  </a:extLst>
                </a:gridCol>
                <a:gridCol w="1232125">
                  <a:extLst>
                    <a:ext uri="{9D8B030D-6E8A-4147-A177-3AD203B41FA5}">
                      <a16:colId xmlns:a16="http://schemas.microsoft.com/office/drawing/2014/main" xmlns="" val="20008"/>
                    </a:ext>
                  </a:extLst>
                </a:gridCol>
                <a:gridCol w="886266">
                  <a:extLst>
                    <a:ext uri="{9D8B030D-6E8A-4147-A177-3AD203B41FA5}">
                      <a16:colId xmlns:a16="http://schemas.microsoft.com/office/drawing/2014/main" xmlns="" val="20009"/>
                    </a:ext>
                  </a:extLst>
                </a:gridCol>
                <a:gridCol w="720542">
                  <a:extLst>
                    <a:ext uri="{9D8B030D-6E8A-4147-A177-3AD203B41FA5}">
                      <a16:colId xmlns:a16="http://schemas.microsoft.com/office/drawing/2014/main" xmlns="" val="20010"/>
                    </a:ext>
                  </a:extLst>
                </a:gridCol>
              </a:tblGrid>
              <a:tr h="410244">
                <a:tc rowSpan="2">
                  <a:txBody>
                    <a:bodyPr/>
                    <a:lstStyle/>
                    <a:p>
                      <a:pPr>
                        <a:lnSpc>
                          <a:spcPct val="107000"/>
                        </a:lnSpc>
                        <a:spcAft>
                          <a:spcPts val="0"/>
                        </a:spcAft>
                      </a:pPr>
                      <a:r>
                        <a:rPr lang="es-EC" sz="1100" dirty="0">
                          <a:effectLst/>
                        </a:rPr>
                        <a:t>Cédula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 de la asignatura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Ciudad/Sede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gridSpan="3">
                  <a:txBody>
                    <a:bodyPr/>
                    <a:lstStyle/>
                    <a:p>
                      <a:pPr>
                        <a:lnSpc>
                          <a:spcPct val="107000"/>
                        </a:lnSpc>
                        <a:spcAft>
                          <a:spcPts val="0"/>
                        </a:spcAft>
                      </a:pPr>
                      <a:r>
                        <a:rPr lang="es-EC" sz="1100">
                          <a:effectLst/>
                        </a:rPr>
                        <a:t>Títulos relacionados a la asignatura a impartir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dirty="0">
                          <a:effectLst/>
                        </a:rPr>
                        <a:t>Años de experiencia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gridSpan="2">
                  <a:txBody>
                    <a:bodyPr/>
                    <a:lstStyle/>
                    <a:p>
                      <a:pPr algn="ctr">
                        <a:lnSpc>
                          <a:spcPct val="107000"/>
                        </a:lnSpc>
                        <a:spcAft>
                          <a:spcPts val="0"/>
                        </a:spcAft>
                      </a:pPr>
                      <a:r>
                        <a:rPr lang="es-EC" sz="1100" dirty="0">
                          <a:effectLst/>
                        </a:rPr>
                        <a:t>Publicaciones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extLst>
                  <a:ext uri="{0D108BD9-81ED-4DB2-BD59-A6C34878D82A}">
                    <a16:rowId xmlns:a16="http://schemas.microsoft.com/office/drawing/2014/main" xmlns="" val="10000"/>
                  </a:ext>
                </a:extLst>
              </a:tr>
              <a:tr h="82049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b="1">
                          <a:effectLst/>
                        </a:rPr>
                        <a:t>Máximo 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No. Registro SENESCYT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Como docente en el campo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Como profesional en el campo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Indexadas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Otras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1"/>
                  </a:ext>
                </a:extLst>
              </a:tr>
              <a:tr h="1006440">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1705259594</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Palacios Velarde Juan Cristóbal </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Gestión de riesgos financieros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err="1">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Finanzas y Gestión de Riesgos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1022-16-86075297</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7</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356262">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1710900943</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Huertas Quishpe William Rafael</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TI enfocada a la auditoría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err="1">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Magister en Gerencia de Sistemas</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1004-15-86070803</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19</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5</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54831">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1709036261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Ninahualpa Quiña Geovanni</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Análisis de datos para auditores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Magister en Evaluación Y Auditoría de Sistemas Tecnológicos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1079-15-86055424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3</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6</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3</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54831">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1711080851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Altamirano Salazar Washington Anibal</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administración de empresas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1005-12-742044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20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5</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820490">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1711080851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Altamirano Salazar Washington Aníbal</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II</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administración de empresas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1005-12-742044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20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5</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Ninguna</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22056">
                <a:tc gridSpan="11">
                  <a:txBody>
                    <a:bodyPr/>
                    <a:lstStyle/>
                    <a:p>
                      <a:pPr algn="r">
                        <a:lnSpc>
                          <a:spcPct val="107000"/>
                        </a:lnSpc>
                        <a:spcAft>
                          <a:spcPts val="0"/>
                        </a:spcAft>
                      </a:pPr>
                      <a:r>
                        <a:rPr lang="es-EC" sz="1100" dirty="0">
                          <a:effectLst/>
                        </a:rPr>
                        <a:t>CONTINÚA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917238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106323"/>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ACADÉMICO</a:t>
            </a:r>
          </a:p>
        </p:txBody>
      </p:sp>
      <p:graphicFrame>
        <p:nvGraphicFramePr>
          <p:cNvPr id="3" name="Tabla 2"/>
          <p:cNvGraphicFramePr>
            <a:graphicFrameLocks noGrp="1"/>
          </p:cNvGraphicFramePr>
          <p:nvPr>
            <p:extLst>
              <p:ext uri="{D42A27DB-BD31-4B8C-83A1-F6EECF244321}">
                <p14:modId xmlns:p14="http://schemas.microsoft.com/office/powerpoint/2010/main" val="2340440920"/>
              </p:ext>
            </p:extLst>
          </p:nvPr>
        </p:nvGraphicFramePr>
        <p:xfrm>
          <a:off x="255639" y="510313"/>
          <a:ext cx="11742479" cy="6396803"/>
        </p:xfrm>
        <a:graphic>
          <a:graphicData uri="http://schemas.openxmlformats.org/drawingml/2006/table">
            <a:tbl>
              <a:tblPr firstRow="1" firstCol="1" bandRow="1">
                <a:tableStyleId>{8A107856-5554-42FB-B03E-39F5DBC370BA}</a:tableStyleId>
              </a:tblPr>
              <a:tblGrid>
                <a:gridCol w="1186840">
                  <a:extLst>
                    <a:ext uri="{9D8B030D-6E8A-4147-A177-3AD203B41FA5}">
                      <a16:colId xmlns:a16="http://schemas.microsoft.com/office/drawing/2014/main" xmlns="" val="20000"/>
                    </a:ext>
                  </a:extLst>
                </a:gridCol>
                <a:gridCol w="1100588">
                  <a:extLst>
                    <a:ext uri="{9D8B030D-6E8A-4147-A177-3AD203B41FA5}">
                      <a16:colId xmlns:a16="http://schemas.microsoft.com/office/drawing/2014/main" xmlns="" val="20001"/>
                    </a:ext>
                  </a:extLst>
                </a:gridCol>
                <a:gridCol w="983285">
                  <a:extLst>
                    <a:ext uri="{9D8B030D-6E8A-4147-A177-3AD203B41FA5}">
                      <a16:colId xmlns:a16="http://schemas.microsoft.com/office/drawing/2014/main" xmlns="" val="20002"/>
                    </a:ext>
                  </a:extLst>
                </a:gridCol>
                <a:gridCol w="1043151">
                  <a:extLst>
                    <a:ext uri="{9D8B030D-6E8A-4147-A177-3AD203B41FA5}">
                      <a16:colId xmlns:a16="http://schemas.microsoft.com/office/drawing/2014/main" xmlns="" val="20003"/>
                    </a:ext>
                  </a:extLst>
                </a:gridCol>
                <a:gridCol w="1081258">
                  <a:extLst>
                    <a:ext uri="{9D8B030D-6E8A-4147-A177-3AD203B41FA5}">
                      <a16:colId xmlns:a16="http://schemas.microsoft.com/office/drawing/2014/main" xmlns="" val="20004"/>
                    </a:ext>
                  </a:extLst>
                </a:gridCol>
                <a:gridCol w="1186840">
                  <a:extLst>
                    <a:ext uri="{9D8B030D-6E8A-4147-A177-3AD203B41FA5}">
                      <a16:colId xmlns:a16="http://schemas.microsoft.com/office/drawing/2014/main" xmlns="" val="20005"/>
                    </a:ext>
                  </a:extLst>
                </a:gridCol>
                <a:gridCol w="1304442">
                  <a:extLst>
                    <a:ext uri="{9D8B030D-6E8A-4147-A177-3AD203B41FA5}">
                      <a16:colId xmlns:a16="http://schemas.microsoft.com/office/drawing/2014/main" xmlns="" val="20006"/>
                    </a:ext>
                  </a:extLst>
                </a:gridCol>
                <a:gridCol w="1063255">
                  <a:extLst>
                    <a:ext uri="{9D8B030D-6E8A-4147-A177-3AD203B41FA5}">
                      <a16:colId xmlns:a16="http://schemas.microsoft.com/office/drawing/2014/main" xmlns="" val="20007"/>
                    </a:ext>
                  </a:extLst>
                </a:gridCol>
                <a:gridCol w="1212112">
                  <a:extLst>
                    <a:ext uri="{9D8B030D-6E8A-4147-A177-3AD203B41FA5}">
                      <a16:colId xmlns:a16="http://schemas.microsoft.com/office/drawing/2014/main" xmlns="" val="20008"/>
                    </a:ext>
                  </a:extLst>
                </a:gridCol>
                <a:gridCol w="871870">
                  <a:extLst>
                    <a:ext uri="{9D8B030D-6E8A-4147-A177-3AD203B41FA5}">
                      <a16:colId xmlns:a16="http://schemas.microsoft.com/office/drawing/2014/main" xmlns="" val="20009"/>
                    </a:ext>
                  </a:extLst>
                </a:gridCol>
                <a:gridCol w="708838">
                  <a:extLst>
                    <a:ext uri="{9D8B030D-6E8A-4147-A177-3AD203B41FA5}">
                      <a16:colId xmlns:a16="http://schemas.microsoft.com/office/drawing/2014/main" xmlns="" val="20010"/>
                    </a:ext>
                  </a:extLst>
                </a:gridCol>
              </a:tblGrid>
              <a:tr h="410244">
                <a:tc rowSpan="2">
                  <a:txBody>
                    <a:bodyPr/>
                    <a:lstStyle/>
                    <a:p>
                      <a:pPr>
                        <a:lnSpc>
                          <a:spcPct val="107000"/>
                        </a:lnSpc>
                        <a:spcAft>
                          <a:spcPts val="0"/>
                        </a:spcAft>
                      </a:pPr>
                      <a:r>
                        <a:rPr lang="es-EC" sz="1100" dirty="0">
                          <a:effectLst/>
                        </a:rPr>
                        <a:t>Cédula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dirty="0">
                          <a:effectLst/>
                        </a:rPr>
                        <a:t>Nombre de la asignatura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Ciudad/Sede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gridSpan="3">
                  <a:txBody>
                    <a:bodyPr/>
                    <a:lstStyle/>
                    <a:p>
                      <a:pPr>
                        <a:lnSpc>
                          <a:spcPct val="107000"/>
                        </a:lnSpc>
                        <a:spcAft>
                          <a:spcPts val="0"/>
                        </a:spcAft>
                      </a:pPr>
                      <a:r>
                        <a:rPr lang="es-EC" sz="1100">
                          <a:effectLst/>
                        </a:rPr>
                        <a:t>Títulos relacionados a la asignatura a impartir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dirty="0">
                          <a:effectLst/>
                        </a:rPr>
                        <a:t>Años de experiencia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gridSpan="2">
                  <a:txBody>
                    <a:bodyPr/>
                    <a:lstStyle/>
                    <a:p>
                      <a:pPr algn="ctr">
                        <a:lnSpc>
                          <a:spcPct val="107000"/>
                        </a:lnSpc>
                        <a:spcAft>
                          <a:spcPts val="0"/>
                        </a:spcAft>
                      </a:pPr>
                      <a:r>
                        <a:rPr lang="es-EC" sz="1100" dirty="0">
                          <a:effectLst/>
                        </a:rPr>
                        <a:t>Publicaciones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extLst>
                  <a:ext uri="{0D108BD9-81ED-4DB2-BD59-A6C34878D82A}">
                    <a16:rowId xmlns:a16="http://schemas.microsoft.com/office/drawing/2014/main" xmlns="" val="10000"/>
                  </a:ext>
                </a:extLst>
              </a:tr>
              <a:tr h="82049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b="1">
                          <a:effectLst/>
                        </a:rPr>
                        <a:t>Máximo 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No. Registro SENESCYT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Como docente en el campo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Como profesional en el campo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Indexadas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Otras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1"/>
                  </a:ext>
                </a:extLst>
              </a:tr>
              <a:tr h="1006440">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1709989352</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Hernández Arauz Marco Antonio</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de procesos y gestión</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Magister en Administración de Empresas (MBA) Programa Integral de Habilidades Múltiples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1004-04-552651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21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14</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356262">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1704480308</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Rivadeneira Garcés Pedro Felipe</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Interna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en contabilidad y auditoría Contador Público</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1032-05-609874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3</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3</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54831">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1708021751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Játiva Coronel Miguel Àngel</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Forense</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Magíster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Master Internacional en Administración Tributaria y Hacienda Pública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8516R-12-4860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20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54831">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1708003924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Merchán Rodríguez Vicente Rolando</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Informática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Doctorado en Ciencias Informáticas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321111488</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Ciencias Informáticas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Tecnologías de la Información</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7</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5</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22056">
                <a:tc gridSpan="11">
                  <a:txBody>
                    <a:bodyPr/>
                    <a:lstStyle/>
                    <a:p>
                      <a:pPr algn="r">
                        <a:lnSpc>
                          <a:spcPct val="107000"/>
                        </a:lnSpc>
                        <a:spcAft>
                          <a:spcPts val="0"/>
                        </a:spcAft>
                      </a:pPr>
                      <a:r>
                        <a:rPr lang="es-EC" sz="1100" dirty="0">
                          <a:effectLst/>
                        </a:rPr>
                        <a:t>CONTINÚA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841577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255639" y="-106323"/>
            <a:ext cx="11936361" cy="669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t>PERSONAL ACADÉMICO</a:t>
            </a:r>
          </a:p>
        </p:txBody>
      </p:sp>
      <p:graphicFrame>
        <p:nvGraphicFramePr>
          <p:cNvPr id="3" name="Tabla 2"/>
          <p:cNvGraphicFramePr>
            <a:graphicFrameLocks noGrp="1"/>
          </p:cNvGraphicFramePr>
          <p:nvPr>
            <p:extLst>
              <p:ext uri="{D42A27DB-BD31-4B8C-83A1-F6EECF244321}">
                <p14:modId xmlns:p14="http://schemas.microsoft.com/office/powerpoint/2010/main" val="2017420542"/>
              </p:ext>
            </p:extLst>
          </p:nvPr>
        </p:nvGraphicFramePr>
        <p:xfrm>
          <a:off x="255639" y="871820"/>
          <a:ext cx="11742479" cy="3593436"/>
        </p:xfrm>
        <a:graphic>
          <a:graphicData uri="http://schemas.openxmlformats.org/drawingml/2006/table">
            <a:tbl>
              <a:tblPr firstRow="1" firstCol="1" bandRow="1">
                <a:tableStyleId>{8A107856-5554-42FB-B03E-39F5DBC370BA}</a:tableStyleId>
              </a:tblPr>
              <a:tblGrid>
                <a:gridCol w="1186840">
                  <a:extLst>
                    <a:ext uri="{9D8B030D-6E8A-4147-A177-3AD203B41FA5}">
                      <a16:colId xmlns:a16="http://schemas.microsoft.com/office/drawing/2014/main" xmlns="" val="20000"/>
                    </a:ext>
                  </a:extLst>
                </a:gridCol>
                <a:gridCol w="1100588">
                  <a:extLst>
                    <a:ext uri="{9D8B030D-6E8A-4147-A177-3AD203B41FA5}">
                      <a16:colId xmlns:a16="http://schemas.microsoft.com/office/drawing/2014/main" xmlns="" val="20001"/>
                    </a:ext>
                  </a:extLst>
                </a:gridCol>
                <a:gridCol w="983285">
                  <a:extLst>
                    <a:ext uri="{9D8B030D-6E8A-4147-A177-3AD203B41FA5}">
                      <a16:colId xmlns:a16="http://schemas.microsoft.com/office/drawing/2014/main" xmlns="" val="20002"/>
                    </a:ext>
                  </a:extLst>
                </a:gridCol>
                <a:gridCol w="1043151">
                  <a:extLst>
                    <a:ext uri="{9D8B030D-6E8A-4147-A177-3AD203B41FA5}">
                      <a16:colId xmlns:a16="http://schemas.microsoft.com/office/drawing/2014/main" xmlns="" val="20003"/>
                    </a:ext>
                  </a:extLst>
                </a:gridCol>
                <a:gridCol w="1081258">
                  <a:extLst>
                    <a:ext uri="{9D8B030D-6E8A-4147-A177-3AD203B41FA5}">
                      <a16:colId xmlns:a16="http://schemas.microsoft.com/office/drawing/2014/main" xmlns="" val="20004"/>
                    </a:ext>
                  </a:extLst>
                </a:gridCol>
                <a:gridCol w="1186840">
                  <a:extLst>
                    <a:ext uri="{9D8B030D-6E8A-4147-A177-3AD203B41FA5}">
                      <a16:colId xmlns:a16="http://schemas.microsoft.com/office/drawing/2014/main" xmlns="" val="20005"/>
                    </a:ext>
                  </a:extLst>
                </a:gridCol>
                <a:gridCol w="1304442">
                  <a:extLst>
                    <a:ext uri="{9D8B030D-6E8A-4147-A177-3AD203B41FA5}">
                      <a16:colId xmlns:a16="http://schemas.microsoft.com/office/drawing/2014/main" xmlns="" val="20006"/>
                    </a:ext>
                  </a:extLst>
                </a:gridCol>
                <a:gridCol w="1063255">
                  <a:extLst>
                    <a:ext uri="{9D8B030D-6E8A-4147-A177-3AD203B41FA5}">
                      <a16:colId xmlns:a16="http://schemas.microsoft.com/office/drawing/2014/main" xmlns="" val="20007"/>
                    </a:ext>
                  </a:extLst>
                </a:gridCol>
                <a:gridCol w="1212112">
                  <a:extLst>
                    <a:ext uri="{9D8B030D-6E8A-4147-A177-3AD203B41FA5}">
                      <a16:colId xmlns:a16="http://schemas.microsoft.com/office/drawing/2014/main" xmlns="" val="20008"/>
                    </a:ext>
                  </a:extLst>
                </a:gridCol>
                <a:gridCol w="871870">
                  <a:extLst>
                    <a:ext uri="{9D8B030D-6E8A-4147-A177-3AD203B41FA5}">
                      <a16:colId xmlns:a16="http://schemas.microsoft.com/office/drawing/2014/main" xmlns="" val="20009"/>
                    </a:ext>
                  </a:extLst>
                </a:gridCol>
                <a:gridCol w="708838">
                  <a:extLst>
                    <a:ext uri="{9D8B030D-6E8A-4147-A177-3AD203B41FA5}">
                      <a16:colId xmlns:a16="http://schemas.microsoft.com/office/drawing/2014/main" xmlns="" val="20010"/>
                    </a:ext>
                  </a:extLst>
                </a:gridCol>
              </a:tblGrid>
              <a:tr h="410244">
                <a:tc rowSpan="2">
                  <a:txBody>
                    <a:bodyPr/>
                    <a:lstStyle/>
                    <a:p>
                      <a:pPr>
                        <a:lnSpc>
                          <a:spcPct val="107000"/>
                        </a:lnSpc>
                        <a:spcAft>
                          <a:spcPts val="0"/>
                        </a:spcAft>
                      </a:pPr>
                      <a:r>
                        <a:rPr lang="es-EC" sz="1100" dirty="0">
                          <a:effectLst/>
                        </a:rPr>
                        <a:t>Cédula de identidad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dirty="0">
                          <a:effectLst/>
                        </a:rPr>
                        <a:t>Nombre de la asignatura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rowSpan="2">
                  <a:txBody>
                    <a:bodyPr/>
                    <a:lstStyle/>
                    <a:p>
                      <a:pPr>
                        <a:lnSpc>
                          <a:spcPct val="107000"/>
                        </a:lnSpc>
                        <a:spcAft>
                          <a:spcPts val="0"/>
                        </a:spcAft>
                      </a:pPr>
                      <a:r>
                        <a:rPr lang="es-EC" sz="1100">
                          <a:effectLst/>
                        </a:rPr>
                        <a:t>Ciudad/Sede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gridSpan="3">
                  <a:txBody>
                    <a:bodyPr/>
                    <a:lstStyle/>
                    <a:p>
                      <a:pPr>
                        <a:lnSpc>
                          <a:spcPct val="107000"/>
                        </a:lnSpc>
                        <a:spcAft>
                          <a:spcPts val="0"/>
                        </a:spcAft>
                      </a:pPr>
                      <a:r>
                        <a:rPr lang="es-EC" sz="1100">
                          <a:effectLst/>
                        </a:rPr>
                        <a:t>Títulos relacionados a la asignatura a impartir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dirty="0">
                          <a:effectLst/>
                        </a:rPr>
                        <a:t>Años de experiencia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tc gridSpan="2">
                  <a:txBody>
                    <a:bodyPr/>
                    <a:lstStyle/>
                    <a:p>
                      <a:pPr algn="ctr">
                        <a:lnSpc>
                          <a:spcPct val="107000"/>
                        </a:lnSpc>
                        <a:spcAft>
                          <a:spcPts val="0"/>
                        </a:spcAft>
                      </a:pPr>
                      <a:r>
                        <a:rPr lang="es-EC" sz="1100" dirty="0">
                          <a:effectLst/>
                        </a:rPr>
                        <a:t>Publicaciones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hMerge="1">
                  <a:txBody>
                    <a:bodyPr/>
                    <a:lstStyle/>
                    <a:p>
                      <a:endParaRPr lang="es-EC"/>
                    </a:p>
                  </a:txBody>
                  <a:tcPr/>
                </a:tc>
                <a:extLst>
                  <a:ext uri="{0D108BD9-81ED-4DB2-BD59-A6C34878D82A}">
                    <a16:rowId xmlns:a16="http://schemas.microsoft.com/office/drawing/2014/main" xmlns="" val="10000"/>
                  </a:ext>
                </a:extLst>
              </a:tr>
              <a:tr h="82049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b="1" dirty="0">
                          <a:effectLst/>
                        </a:rPr>
                        <a:t>Máximo título de cuarto nivel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Título de cuarto nivel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No. Registro SENESCYT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Como docente en el campo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Como profesional en el campo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a:effectLst/>
                        </a:rPr>
                        <a:t>Indexadas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tc>
                  <a:txBody>
                    <a:bodyPr/>
                    <a:lstStyle/>
                    <a:p>
                      <a:pPr algn="ctr">
                        <a:lnSpc>
                          <a:spcPct val="107000"/>
                        </a:lnSpc>
                        <a:spcAft>
                          <a:spcPts val="0"/>
                        </a:spcAft>
                      </a:pPr>
                      <a:r>
                        <a:rPr lang="es-EC" sz="1100" b="1" dirty="0">
                          <a:effectLst/>
                        </a:rPr>
                        <a:t>Otras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52" marR="57652" marT="0" marB="0" anchor="ctr"/>
                </a:tc>
                <a:extLst>
                  <a:ext uri="{0D108BD9-81ED-4DB2-BD59-A6C34878D82A}">
                    <a16:rowId xmlns:a16="http://schemas.microsoft.com/office/drawing/2014/main" xmlns="" val="10001"/>
                  </a:ext>
                </a:extLst>
              </a:tr>
              <a:tr h="1006440">
                <a:tc>
                  <a:txBody>
                    <a:bodyPr/>
                    <a:lstStyle/>
                    <a:p>
                      <a:pPr>
                        <a:lnSpc>
                          <a:spcPct val="107000"/>
                        </a:lnSpc>
                        <a:spcAft>
                          <a:spcPts val="0"/>
                        </a:spcAft>
                      </a:pPr>
                      <a:r>
                        <a:rPr lang="es-EC" sz="1100" b="0">
                          <a:solidFill>
                            <a:srgbClr val="333333"/>
                          </a:solidFill>
                          <a:effectLst/>
                          <a:latin typeface="+mn-lt"/>
                          <a:ea typeface="Times New Roman" panose="02020603050405020304" pitchFamily="18" charset="0"/>
                          <a:cs typeface="Times New Roman" panose="02020603050405020304" pitchFamily="18" charset="0"/>
                        </a:rPr>
                        <a:t>1714198288</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Zambrano Vera Danny Iván</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Metodología de la Investigación</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Doctorado en economía y empresa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724192118</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15</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18</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10</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356262">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1711099356</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Simbaña Taipe Luis Enrique</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Taller plan de tesis</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Sangolquí</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Doctor dentro del programa de doctorado de economía y empresa</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7241116062</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12</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17</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a:solidFill>
                            <a:srgbClr val="000000"/>
                          </a:solidFill>
                          <a:effectLst/>
                          <a:latin typeface="+mn-lt"/>
                          <a:ea typeface="Times New Roman" panose="02020603050405020304" pitchFamily="18" charset="0"/>
                          <a:cs typeface="Times New Roman" panose="02020603050405020304" pitchFamily="18" charset="0"/>
                        </a:rPr>
                        <a:t>4</a:t>
                      </a:r>
                      <a:endParaRPr lang="es-EC"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100" b="0" dirty="0">
                          <a:solidFill>
                            <a:srgbClr val="000000"/>
                          </a:solidFill>
                          <a:effectLst/>
                          <a:latin typeface="+mn-lt"/>
                          <a:ea typeface="Times New Roman" panose="02020603050405020304" pitchFamily="18" charset="0"/>
                          <a:cs typeface="Times New Roman" panose="02020603050405020304" pitchFamily="18" charset="0"/>
                        </a:rPr>
                        <a:t>3</a:t>
                      </a:r>
                      <a:endParaRPr lang="es-EC"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81556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shade val="98000"/>
                <a:satMod val="120000"/>
                <a:lumMod val="98000"/>
              </a:schemeClr>
            </a:gs>
          </a:gsLst>
          <a:lin ang="2700000" scaled="1"/>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3A897068-412B-41CA-A985-135E5F0633CE}"/>
              </a:ext>
            </a:extLst>
          </p:cNvPr>
          <p:cNvSpPr txBox="1">
            <a:spLocks/>
          </p:cNvSpPr>
          <p:nvPr/>
        </p:nvSpPr>
        <p:spPr>
          <a:xfrm>
            <a:off x="1773285" y="1225007"/>
            <a:ext cx="10057644" cy="146880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effectLst>
                  <a:outerShdw blurRad="38100" dist="38100" dir="2700000" algn="tl">
                    <a:srgbClr val="000000">
                      <a:alpha val="43137"/>
                    </a:srgbClr>
                  </a:outerShdw>
                </a:effectLst>
              </a:rPr>
              <a:t>¡GRACIAS POR SU ATENCIÓN!</a:t>
            </a:r>
          </a:p>
        </p:txBody>
      </p:sp>
      <p:pic>
        <p:nvPicPr>
          <p:cNvPr id="5" name="Picture 2" descr="Resultado de imagen para ESPE">
            <a:extLst>
              <a:ext uri="{FF2B5EF4-FFF2-40B4-BE49-F238E27FC236}">
                <a16:creationId xmlns:a16="http://schemas.microsoft.com/office/drawing/2014/main" xmlns="" id="{9B50D814-4EA1-4DFF-9332-521E92D86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551" y="4000055"/>
            <a:ext cx="4796225" cy="1241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D57908DB-925E-44A4-B0CB-A580BE435C56}"/>
              </a:ext>
            </a:extLst>
          </p:cNvPr>
          <p:cNvPicPr>
            <a:picLocks noChangeAspect="1"/>
          </p:cNvPicPr>
          <p:nvPr/>
        </p:nvPicPr>
        <p:blipFill>
          <a:blip r:embed="rId3"/>
          <a:stretch>
            <a:fillRect/>
          </a:stretch>
        </p:blipFill>
        <p:spPr>
          <a:xfrm>
            <a:off x="8508218" y="3608575"/>
            <a:ext cx="2048461" cy="2024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074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589212" y="2490287"/>
            <a:ext cx="8915399" cy="1468800"/>
          </a:xfrm>
        </p:spPr>
        <p:txBody>
          <a:bodyPr>
            <a:normAutofit/>
          </a:bodyPr>
          <a:lstStyle/>
          <a:p>
            <a:r>
              <a:rPr lang="es-EC" sz="6000" spc="300" dirty="0">
                <a:effectLst>
                  <a:outerShdw blurRad="38100" dist="38100" dir="2700000" algn="tl">
                    <a:srgbClr val="000000">
                      <a:alpha val="43137"/>
                    </a:srgbClr>
                  </a:outerShdw>
                </a:effectLst>
              </a:rPr>
              <a:t>MARCO TEÓRICO</a:t>
            </a:r>
          </a:p>
        </p:txBody>
      </p:sp>
    </p:spTree>
    <p:extLst>
      <p:ext uri="{BB962C8B-B14F-4D97-AF65-F5344CB8AC3E}">
        <p14:creationId xmlns:p14="http://schemas.microsoft.com/office/powerpoint/2010/main" val="227181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A84061-414E-462D-AE2F-6D0E1936AC79}"/>
              </a:ext>
            </a:extLst>
          </p:cNvPr>
          <p:cNvSpPr>
            <a:spLocks noGrp="1"/>
          </p:cNvSpPr>
          <p:nvPr>
            <p:ph type="title"/>
          </p:nvPr>
        </p:nvSpPr>
        <p:spPr/>
        <p:txBody>
          <a:bodyPr/>
          <a:lstStyle/>
          <a:p>
            <a:r>
              <a:rPr lang="es-EC" dirty="0"/>
              <a:t>1.1. FUNDAMENTOS TEÓRICOS</a:t>
            </a:r>
          </a:p>
        </p:txBody>
      </p:sp>
      <p:graphicFrame>
        <p:nvGraphicFramePr>
          <p:cNvPr id="4" name="Marcador de contenido 3">
            <a:extLst>
              <a:ext uri="{FF2B5EF4-FFF2-40B4-BE49-F238E27FC236}">
                <a16:creationId xmlns:a16="http://schemas.microsoft.com/office/drawing/2014/main" xmlns="" id="{50799DF2-9BCF-401D-98F4-627A1B8AD7AA}"/>
              </a:ext>
            </a:extLst>
          </p:cNvPr>
          <p:cNvGraphicFramePr>
            <a:graphicFrameLocks noGrp="1"/>
          </p:cNvGraphicFramePr>
          <p:nvPr>
            <p:ph sz="quarter" idx="13"/>
            <p:extLst>
              <p:ext uri="{D42A27DB-BD31-4B8C-83A1-F6EECF244321}">
                <p14:modId xmlns:p14="http://schemas.microsoft.com/office/powerpoint/2010/main" val="2094851943"/>
              </p:ext>
            </p:extLst>
          </p:nvPr>
        </p:nvGraphicFramePr>
        <p:xfrm>
          <a:off x="1030976" y="2562106"/>
          <a:ext cx="10473635" cy="363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xmlns="" id="{35859A21-E5F8-4A8E-AC7D-975844FB9C93}"/>
              </a:ext>
            </a:extLst>
          </p:cNvPr>
          <p:cNvSpPr/>
          <p:nvPr/>
        </p:nvSpPr>
        <p:spPr>
          <a:xfrm>
            <a:off x="4439478" y="1462915"/>
            <a:ext cx="4784035" cy="6493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Normativa legal vigente establecida por el CES.</a:t>
            </a:r>
          </a:p>
        </p:txBody>
      </p:sp>
      <p:sp>
        <p:nvSpPr>
          <p:cNvPr id="7" name="Flecha: curvada hacia la izquierda 6">
            <a:extLst>
              <a:ext uri="{FF2B5EF4-FFF2-40B4-BE49-F238E27FC236}">
                <a16:creationId xmlns:a16="http://schemas.microsoft.com/office/drawing/2014/main" xmlns="" id="{3D8EAC27-E182-44F4-8C28-7524C191DC65}"/>
              </a:ext>
            </a:extLst>
          </p:cNvPr>
          <p:cNvSpPr/>
          <p:nvPr/>
        </p:nvSpPr>
        <p:spPr>
          <a:xfrm>
            <a:off x="9501808" y="830546"/>
            <a:ext cx="1311965" cy="117808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079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B0DFA2-B5C1-466B-BA54-CA324AE7EABC}"/>
              </a:ext>
            </a:extLst>
          </p:cNvPr>
          <p:cNvSpPr>
            <a:spLocks noGrp="1"/>
          </p:cNvSpPr>
          <p:nvPr>
            <p:ph type="title"/>
          </p:nvPr>
        </p:nvSpPr>
        <p:spPr>
          <a:xfrm>
            <a:off x="2513411" y="239797"/>
            <a:ext cx="8911687" cy="1280890"/>
          </a:xfrm>
        </p:spPr>
        <p:txBody>
          <a:bodyPr/>
          <a:lstStyle/>
          <a:p>
            <a:r>
              <a:rPr lang="es-EC" dirty="0"/>
              <a:t>1.2 MARCO REFERENCIAL</a:t>
            </a:r>
          </a:p>
        </p:txBody>
      </p:sp>
      <p:graphicFrame>
        <p:nvGraphicFramePr>
          <p:cNvPr id="4" name="Marcador de contenido 3">
            <a:extLst>
              <a:ext uri="{FF2B5EF4-FFF2-40B4-BE49-F238E27FC236}">
                <a16:creationId xmlns:a16="http://schemas.microsoft.com/office/drawing/2014/main" xmlns="" id="{A2AF76B8-DA99-4D95-848D-D49208370FAD}"/>
              </a:ext>
            </a:extLst>
          </p:cNvPr>
          <p:cNvGraphicFramePr>
            <a:graphicFrameLocks noGrp="1"/>
          </p:cNvGraphicFramePr>
          <p:nvPr>
            <p:ph sz="quarter" idx="13"/>
            <p:extLst>
              <p:ext uri="{D42A27DB-BD31-4B8C-83A1-F6EECF244321}">
                <p14:modId xmlns:p14="http://schemas.microsoft.com/office/powerpoint/2010/main" val="3846426098"/>
              </p:ext>
            </p:extLst>
          </p:nvPr>
        </p:nvGraphicFramePr>
        <p:xfrm>
          <a:off x="1311966" y="1216684"/>
          <a:ext cx="10535478" cy="5401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12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1735772" y="2488520"/>
            <a:ext cx="9866948" cy="1468800"/>
          </a:xfrm>
        </p:spPr>
        <p:txBody>
          <a:bodyPr>
            <a:normAutofit fontScale="90000"/>
          </a:bodyPr>
          <a:lstStyle/>
          <a:p>
            <a:r>
              <a:rPr lang="es-EC" sz="6000" spc="300" dirty="0">
                <a:effectLst>
                  <a:outerShdw blurRad="38100" dist="38100" dir="2700000" algn="tl">
                    <a:srgbClr val="000000">
                      <a:alpha val="43137"/>
                    </a:srgbClr>
                  </a:outerShdw>
                </a:effectLst>
              </a:rPr>
              <a:t>MARCO METODOLÓGICO</a:t>
            </a:r>
          </a:p>
        </p:txBody>
      </p:sp>
    </p:spTree>
    <p:extLst>
      <p:ext uri="{BB962C8B-B14F-4D97-AF65-F5344CB8AC3E}">
        <p14:creationId xmlns:p14="http://schemas.microsoft.com/office/powerpoint/2010/main" val="376348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A84061-414E-462D-AE2F-6D0E1936AC79}"/>
              </a:ext>
            </a:extLst>
          </p:cNvPr>
          <p:cNvSpPr>
            <a:spLocks noGrp="1"/>
          </p:cNvSpPr>
          <p:nvPr>
            <p:ph type="title"/>
          </p:nvPr>
        </p:nvSpPr>
        <p:spPr>
          <a:xfrm>
            <a:off x="161454" y="-105673"/>
            <a:ext cx="8442221" cy="539672"/>
          </a:xfrm>
        </p:spPr>
        <p:txBody>
          <a:bodyPr>
            <a:normAutofit fontScale="90000"/>
          </a:bodyPr>
          <a:lstStyle/>
          <a:p>
            <a:r>
              <a:rPr lang="es-EC" dirty="0"/>
              <a:t>2.1. Enfoque de investigación</a:t>
            </a:r>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2087675030"/>
              </p:ext>
            </p:extLst>
          </p:nvPr>
        </p:nvGraphicFramePr>
        <p:xfrm>
          <a:off x="-191386" y="412734"/>
          <a:ext cx="12383386" cy="1735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a:extLst>
              <a:ext uri="{FF2B5EF4-FFF2-40B4-BE49-F238E27FC236}">
                <a16:creationId xmlns:a16="http://schemas.microsoft.com/office/drawing/2014/main" xmlns="" id="{36A84061-414E-462D-AE2F-6D0E1936AC79}"/>
              </a:ext>
            </a:extLst>
          </p:cNvPr>
          <p:cNvSpPr txBox="1">
            <a:spLocks/>
          </p:cNvSpPr>
          <p:nvPr/>
        </p:nvSpPr>
        <p:spPr>
          <a:xfrm>
            <a:off x="0" y="2421650"/>
            <a:ext cx="8442221" cy="53967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2.2. Tipología de investigación</a:t>
            </a:r>
          </a:p>
        </p:txBody>
      </p:sp>
      <p:graphicFrame>
        <p:nvGraphicFramePr>
          <p:cNvPr id="3" name="Diagrama 2"/>
          <p:cNvGraphicFramePr/>
          <p:nvPr>
            <p:extLst>
              <p:ext uri="{D42A27DB-BD31-4B8C-83A1-F6EECF244321}">
                <p14:modId xmlns:p14="http://schemas.microsoft.com/office/powerpoint/2010/main" val="223328994"/>
              </p:ext>
            </p:extLst>
          </p:nvPr>
        </p:nvGraphicFramePr>
        <p:xfrm>
          <a:off x="161454" y="1424764"/>
          <a:ext cx="12030546" cy="34343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p:cNvGraphicFramePr/>
          <p:nvPr>
            <p:extLst>
              <p:ext uri="{D42A27DB-BD31-4B8C-83A1-F6EECF244321}">
                <p14:modId xmlns:p14="http://schemas.microsoft.com/office/powerpoint/2010/main" val="1723283903"/>
              </p:ext>
            </p:extLst>
          </p:nvPr>
        </p:nvGraphicFramePr>
        <p:xfrm>
          <a:off x="118924" y="4444412"/>
          <a:ext cx="12030546" cy="27857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0334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1979612" y="2397522"/>
            <a:ext cx="9748562" cy="1468800"/>
          </a:xfrm>
        </p:spPr>
        <p:txBody>
          <a:bodyPr>
            <a:normAutofit fontScale="90000"/>
          </a:bodyPr>
          <a:lstStyle/>
          <a:p>
            <a:r>
              <a:rPr lang="es-EC" sz="6000" spc="300" dirty="0">
                <a:effectLst>
                  <a:outerShdw blurRad="38100" dist="38100" dir="2700000" algn="tl">
                    <a:srgbClr val="000000">
                      <a:alpha val="43137"/>
                    </a:srgbClr>
                  </a:outerShdw>
                </a:effectLst>
              </a:rPr>
              <a:t>ELEMENTOS NORMATIVOS</a:t>
            </a:r>
          </a:p>
        </p:txBody>
      </p:sp>
    </p:spTree>
    <p:extLst>
      <p:ext uri="{BB962C8B-B14F-4D97-AF65-F5344CB8AC3E}">
        <p14:creationId xmlns:p14="http://schemas.microsoft.com/office/powerpoint/2010/main" val="28711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00D7AEF2-4D91-42F9-BA1C-2716BAF4990A}"/>
              </a:ext>
            </a:extLst>
          </p:cNvPr>
          <p:cNvGraphicFramePr>
            <a:graphicFrameLocks noGrp="1"/>
          </p:cNvGraphicFramePr>
          <p:nvPr>
            <p:ph sz="quarter" idx="13"/>
            <p:extLst>
              <p:ext uri="{D42A27DB-BD31-4B8C-83A1-F6EECF244321}">
                <p14:modId xmlns:p14="http://schemas.microsoft.com/office/powerpoint/2010/main" val="3565918908"/>
              </p:ext>
            </p:extLst>
          </p:nvPr>
        </p:nvGraphicFramePr>
        <p:xfrm>
          <a:off x="198782" y="59635"/>
          <a:ext cx="11993218" cy="6738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35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246" y="211775"/>
            <a:ext cx="9274367" cy="669431"/>
          </a:xfrm>
        </p:spPr>
        <p:txBody>
          <a:bodyPr/>
          <a:lstStyle/>
          <a:p>
            <a:r>
              <a:rPr lang="es-EC" dirty="0"/>
              <a:t>Codificación campos de conocimiento</a:t>
            </a:r>
          </a:p>
        </p:txBody>
      </p:sp>
      <p:graphicFrame>
        <p:nvGraphicFramePr>
          <p:cNvPr id="4" name="Tabla 3"/>
          <p:cNvGraphicFramePr>
            <a:graphicFrameLocks noGrp="1"/>
          </p:cNvGraphicFramePr>
          <p:nvPr>
            <p:extLst>
              <p:ext uri="{D42A27DB-BD31-4B8C-83A1-F6EECF244321}">
                <p14:modId xmlns:p14="http://schemas.microsoft.com/office/powerpoint/2010/main" val="1969770987"/>
              </p:ext>
            </p:extLst>
          </p:nvPr>
        </p:nvGraphicFramePr>
        <p:xfrm>
          <a:off x="1311177" y="936856"/>
          <a:ext cx="9943439" cy="3166946"/>
        </p:xfrm>
        <a:graphic>
          <a:graphicData uri="http://schemas.openxmlformats.org/drawingml/2006/table">
            <a:tbl>
              <a:tblPr firstRow="1" firstCol="1" bandRow="1">
                <a:tableStyleId>{5C22544A-7EE6-4342-B048-85BDC9FD1C3A}</a:tableStyleId>
              </a:tblPr>
              <a:tblGrid>
                <a:gridCol w="3312946">
                  <a:extLst>
                    <a:ext uri="{9D8B030D-6E8A-4147-A177-3AD203B41FA5}">
                      <a16:colId xmlns:a16="http://schemas.microsoft.com/office/drawing/2014/main" xmlns="" val="20000"/>
                    </a:ext>
                  </a:extLst>
                </a:gridCol>
                <a:gridCol w="724707">
                  <a:extLst>
                    <a:ext uri="{9D8B030D-6E8A-4147-A177-3AD203B41FA5}">
                      <a16:colId xmlns:a16="http://schemas.microsoft.com/office/drawing/2014/main" xmlns="" val="20001"/>
                    </a:ext>
                  </a:extLst>
                </a:gridCol>
                <a:gridCol w="2590540">
                  <a:extLst>
                    <a:ext uri="{9D8B030D-6E8A-4147-A177-3AD203B41FA5}">
                      <a16:colId xmlns:a16="http://schemas.microsoft.com/office/drawing/2014/main" xmlns="" val="20002"/>
                    </a:ext>
                  </a:extLst>
                </a:gridCol>
                <a:gridCol w="508445">
                  <a:extLst>
                    <a:ext uri="{9D8B030D-6E8A-4147-A177-3AD203B41FA5}">
                      <a16:colId xmlns:a16="http://schemas.microsoft.com/office/drawing/2014/main" xmlns="" val="20003"/>
                    </a:ext>
                  </a:extLst>
                </a:gridCol>
                <a:gridCol w="2806801">
                  <a:extLst>
                    <a:ext uri="{9D8B030D-6E8A-4147-A177-3AD203B41FA5}">
                      <a16:colId xmlns:a16="http://schemas.microsoft.com/office/drawing/2014/main" xmlns="" val="20004"/>
                    </a:ext>
                  </a:extLst>
                </a:gridCol>
              </a:tblGrid>
              <a:tr h="730288">
                <a:tc>
                  <a:txBody>
                    <a:bodyPr/>
                    <a:lstStyle/>
                    <a:p>
                      <a:pPr algn="ctr">
                        <a:lnSpc>
                          <a:spcPct val="200000"/>
                        </a:lnSpc>
                        <a:spcAft>
                          <a:spcPts val="0"/>
                        </a:spcAft>
                      </a:pPr>
                      <a:r>
                        <a:rPr lang="es-EC" sz="1800" dirty="0">
                          <a:effectLst/>
                        </a:rPr>
                        <a:t>Campo Amplio</a:t>
                      </a:r>
                      <a:endParaRPr lang="es-EC"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200000"/>
                        </a:lnSpc>
                        <a:spcAft>
                          <a:spcPts val="0"/>
                        </a:spcAft>
                      </a:pPr>
                      <a:r>
                        <a:rPr lang="es-EC" sz="1800">
                          <a:effectLst/>
                        </a:rPr>
                        <a:t>Campo especifico</a:t>
                      </a:r>
                      <a:endParaRPr lang="es-EC"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200000"/>
                        </a:lnSpc>
                        <a:spcAft>
                          <a:spcPts val="0"/>
                        </a:spcAft>
                      </a:pPr>
                      <a:r>
                        <a:rPr lang="es-EC" sz="1800">
                          <a:effectLst/>
                        </a:rPr>
                        <a:t>Campo detallado</a:t>
                      </a:r>
                      <a:endParaRPr lang="es-EC"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10000"/>
                  </a:ext>
                </a:extLst>
              </a:tr>
              <a:tr h="2436658">
                <a:tc>
                  <a:txBody>
                    <a:bodyPr/>
                    <a:lstStyle/>
                    <a:p>
                      <a:pPr algn="ctr">
                        <a:lnSpc>
                          <a:spcPct val="200000"/>
                        </a:lnSpc>
                        <a:spcAft>
                          <a:spcPts val="0"/>
                        </a:spcAft>
                      </a:pPr>
                      <a:r>
                        <a:rPr lang="es-EC" sz="1800" dirty="0">
                          <a:effectLst/>
                        </a:rPr>
                        <a:t>04 Administración</a:t>
                      </a:r>
                      <a:endParaRPr lang="es-EC"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800">
                          <a:effectLst/>
                        </a:rPr>
                        <a:t>1</a:t>
                      </a:r>
                      <a:endParaRPr lang="es-EC"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800">
                          <a:effectLst/>
                        </a:rPr>
                        <a:t>Educación comercial y administración</a:t>
                      </a:r>
                      <a:endParaRPr lang="es-EC"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800">
                          <a:effectLst/>
                        </a:rPr>
                        <a:t>1</a:t>
                      </a:r>
                      <a:endParaRPr lang="es-EC"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800" dirty="0">
                          <a:effectLst/>
                        </a:rPr>
                        <a:t>Contabilidad y Auditoría.</a:t>
                      </a:r>
                      <a:endParaRPr lang="es-EC"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5" name="Rectángulo 4"/>
          <p:cNvSpPr/>
          <p:nvPr/>
        </p:nvSpPr>
        <p:spPr>
          <a:xfrm>
            <a:off x="1732157" y="4566083"/>
            <a:ext cx="9909718" cy="2169825"/>
          </a:xfrm>
          <a:prstGeom prst="rect">
            <a:avLst/>
          </a:prstGeom>
        </p:spPr>
        <p:txBody>
          <a:bodyPr wrap="square">
            <a:spAutoFit/>
          </a:bodyPr>
          <a:lstStyle/>
          <a:p>
            <a:pPr>
              <a:lnSpc>
                <a:spcPct val="150000"/>
              </a:lnSpc>
              <a:spcAft>
                <a:spcPts val="0"/>
              </a:spcAft>
            </a:pPr>
            <a:r>
              <a:rPr lang="es-EC" b="1" dirty="0">
                <a:ea typeface="Calibri" panose="020F0502020204030204" pitchFamily="34" charset="0"/>
                <a:cs typeface="Times New Roman" panose="02020603050405020304" pitchFamily="18" charset="0"/>
              </a:rPr>
              <a:t>Fuente: </a:t>
            </a:r>
          </a:p>
          <a:p>
            <a:pPr marL="285750" indent="-285750">
              <a:lnSpc>
                <a:spcPct val="150000"/>
              </a:lnSpc>
              <a:spcAft>
                <a:spcPts val="0"/>
              </a:spcAft>
              <a:buFontTx/>
              <a:buChar char="-"/>
            </a:pPr>
            <a:r>
              <a:rPr lang="es-EC" dirty="0">
                <a:ea typeface="Calibri" panose="020F0502020204030204" pitchFamily="34" charset="0"/>
                <a:cs typeface="Times New Roman" panose="02020603050405020304" pitchFamily="18" charset="0"/>
              </a:rPr>
              <a:t>Reglamento de Armonización de la Nomenclatura de Títulos Profesionales y Grados Académicos que confieren las Instituciones de Educación Superior (2017).</a:t>
            </a:r>
          </a:p>
          <a:p>
            <a:pPr marL="285750" indent="-285750">
              <a:lnSpc>
                <a:spcPct val="150000"/>
              </a:lnSpc>
              <a:spcAft>
                <a:spcPts val="0"/>
              </a:spcAft>
              <a:buFontTx/>
              <a:buChar char="-"/>
            </a:pPr>
            <a:endParaRPr lang="es-EC" dirty="0">
              <a:ea typeface="Calibri" panose="020F0502020204030204" pitchFamily="34" charset="0"/>
              <a:cs typeface="Times New Roman" panose="02020603050405020304" pitchFamily="18" charset="0"/>
            </a:endParaRPr>
          </a:p>
          <a:p>
            <a:pPr>
              <a:lnSpc>
                <a:spcPct val="150000"/>
              </a:lnSpc>
              <a:spcAft>
                <a:spcPts val="0"/>
              </a:spcAft>
            </a:pPr>
            <a:r>
              <a:rPr lang="es-EC" dirty="0">
                <a:ea typeface="Calibri" panose="020F0502020204030204" pitchFamily="34" charset="0"/>
                <a:cs typeface="Times New Roman" panose="02020603050405020304" pitchFamily="18" charset="0"/>
              </a:rPr>
              <a:t>- Clasificación Internacional Normalizada de la Educación (CINE)</a:t>
            </a:r>
          </a:p>
        </p:txBody>
      </p:sp>
    </p:spTree>
    <p:extLst>
      <p:ext uri="{BB962C8B-B14F-4D97-AF65-F5344CB8AC3E}">
        <p14:creationId xmlns:p14="http://schemas.microsoft.com/office/powerpoint/2010/main" val="233067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081212" y="2468200"/>
            <a:ext cx="8915399" cy="1468800"/>
          </a:xfrm>
        </p:spPr>
        <p:txBody>
          <a:bodyPr>
            <a:normAutofit/>
          </a:bodyPr>
          <a:lstStyle/>
          <a:p>
            <a:r>
              <a:rPr lang="es-EC" sz="6000" spc="300" dirty="0">
                <a:effectLst>
                  <a:outerShdw blurRad="38100" dist="38100" dir="2700000" algn="tl">
                    <a:srgbClr val="000000">
                      <a:alpha val="43137"/>
                    </a:srgbClr>
                  </a:outerShdw>
                </a:effectLst>
              </a:rPr>
              <a:t>INTRODUCCIÓN</a:t>
            </a:r>
          </a:p>
        </p:txBody>
      </p:sp>
    </p:spTree>
    <p:extLst>
      <p:ext uri="{BB962C8B-B14F-4D97-AF65-F5344CB8AC3E}">
        <p14:creationId xmlns:p14="http://schemas.microsoft.com/office/powerpoint/2010/main" val="223569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1979612" y="2397522"/>
            <a:ext cx="9748562" cy="1468800"/>
          </a:xfrm>
        </p:spPr>
        <p:txBody>
          <a:bodyPr>
            <a:normAutofit/>
          </a:bodyPr>
          <a:lstStyle/>
          <a:p>
            <a:r>
              <a:rPr lang="es-EC" sz="6000" spc="300" dirty="0">
                <a:effectLst>
                  <a:outerShdw blurRad="38100" dist="38100" dir="2700000" algn="tl">
                    <a:srgbClr val="000000">
                      <a:alpha val="43137"/>
                    </a:srgbClr>
                  </a:outerShdw>
                </a:effectLst>
              </a:rPr>
              <a:t>PERTINENCIA</a:t>
            </a:r>
          </a:p>
        </p:txBody>
      </p:sp>
    </p:spTree>
    <p:extLst>
      <p:ext uri="{BB962C8B-B14F-4D97-AF65-F5344CB8AC3E}">
        <p14:creationId xmlns:p14="http://schemas.microsoft.com/office/powerpoint/2010/main" val="2893307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8A7BEE-4C64-4F05-A31D-509375171069}"/>
              </a:ext>
            </a:extLst>
          </p:cNvPr>
          <p:cNvSpPr>
            <a:spLocks noGrp="1"/>
          </p:cNvSpPr>
          <p:nvPr>
            <p:ph type="title"/>
          </p:nvPr>
        </p:nvSpPr>
        <p:spPr>
          <a:xfrm>
            <a:off x="2592924" y="583470"/>
            <a:ext cx="8911687" cy="820377"/>
          </a:xfrm>
        </p:spPr>
        <p:txBody>
          <a:bodyPr/>
          <a:lstStyle/>
          <a:p>
            <a:r>
              <a:rPr lang="es-EC" dirty="0"/>
              <a:t>PERTINENCIA Y NECESIDAD SOCIAL</a:t>
            </a:r>
          </a:p>
        </p:txBody>
      </p:sp>
      <p:graphicFrame>
        <p:nvGraphicFramePr>
          <p:cNvPr id="4" name="Marcador de contenido 3">
            <a:extLst>
              <a:ext uri="{FF2B5EF4-FFF2-40B4-BE49-F238E27FC236}">
                <a16:creationId xmlns:a16="http://schemas.microsoft.com/office/drawing/2014/main" xmlns="" id="{F0FF1454-6021-4B8A-B897-AC1345FD06FF}"/>
              </a:ext>
            </a:extLst>
          </p:cNvPr>
          <p:cNvGraphicFramePr>
            <a:graphicFrameLocks noGrp="1"/>
          </p:cNvGraphicFramePr>
          <p:nvPr>
            <p:ph sz="quarter" idx="13"/>
            <p:extLst>
              <p:ext uri="{D42A27DB-BD31-4B8C-83A1-F6EECF244321}">
                <p14:modId xmlns:p14="http://schemas.microsoft.com/office/powerpoint/2010/main" val="1942576984"/>
              </p:ext>
            </p:extLst>
          </p:nvPr>
        </p:nvGraphicFramePr>
        <p:xfrm>
          <a:off x="-736808" y="1444487"/>
          <a:ext cx="11437937" cy="551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hacia la izquierda 4">
            <a:extLst>
              <a:ext uri="{FF2B5EF4-FFF2-40B4-BE49-F238E27FC236}">
                <a16:creationId xmlns:a16="http://schemas.microsoft.com/office/drawing/2014/main" xmlns="" id="{7510D435-A472-4D92-8599-16F80A1492D0}"/>
              </a:ext>
            </a:extLst>
          </p:cNvPr>
          <p:cNvSpPr/>
          <p:nvPr/>
        </p:nvSpPr>
        <p:spPr>
          <a:xfrm rot="10172632">
            <a:off x="5868905" y="1783688"/>
            <a:ext cx="1546022" cy="57218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6" name="Rectángulo 5">
            <a:extLst>
              <a:ext uri="{FF2B5EF4-FFF2-40B4-BE49-F238E27FC236}">
                <a16:creationId xmlns:a16="http://schemas.microsoft.com/office/drawing/2014/main" xmlns="" id="{81EC1B5D-ED80-4E03-8664-B9968A32AA0B}"/>
              </a:ext>
            </a:extLst>
          </p:cNvPr>
          <p:cNvSpPr/>
          <p:nvPr/>
        </p:nvSpPr>
        <p:spPr>
          <a:xfrm>
            <a:off x="7802007" y="1190746"/>
            <a:ext cx="4230967" cy="17512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 Oferta docente, investigativa y de vinculación.</a:t>
            </a:r>
          </a:p>
          <a:p>
            <a:pPr algn="ctr"/>
            <a:r>
              <a:rPr lang="es-EC" dirty="0"/>
              <a:t>- Exigencias planteadas por estudiantes, profesionales, empresarios y de la sociedad en general</a:t>
            </a:r>
          </a:p>
        </p:txBody>
      </p:sp>
      <p:cxnSp>
        <p:nvCxnSpPr>
          <p:cNvPr id="8" name="Conector recto de flecha 7"/>
          <p:cNvCxnSpPr/>
          <p:nvPr/>
        </p:nvCxnSpPr>
        <p:spPr>
          <a:xfrm>
            <a:off x="5829820" y="6124353"/>
            <a:ext cx="22083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xmlns="" id="{81EC1B5D-ED80-4E03-8664-B9968A32AA0B}"/>
              </a:ext>
            </a:extLst>
          </p:cNvPr>
          <p:cNvSpPr/>
          <p:nvPr/>
        </p:nvSpPr>
        <p:spPr>
          <a:xfrm>
            <a:off x="8059479" y="5613991"/>
            <a:ext cx="2126512" cy="10526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Guía – Numeral 3.5 “Pertinencia”</a:t>
            </a:r>
          </a:p>
        </p:txBody>
      </p:sp>
    </p:spTree>
    <p:extLst>
      <p:ext uri="{BB962C8B-B14F-4D97-AF65-F5344CB8AC3E}">
        <p14:creationId xmlns:p14="http://schemas.microsoft.com/office/powerpoint/2010/main" val="50389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1745" y="156278"/>
            <a:ext cx="11490255" cy="1280890"/>
          </a:xfrm>
        </p:spPr>
        <p:txBody>
          <a:bodyPr/>
          <a:lstStyle/>
          <a:p>
            <a:r>
              <a:rPr lang="es-EC" dirty="0"/>
              <a:t>HORIZONTES EPISTEMOLÓGICOS - INTRODUCCIÓN</a:t>
            </a:r>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199739617"/>
              </p:ext>
            </p:extLst>
          </p:nvPr>
        </p:nvGraphicFramePr>
        <p:xfrm>
          <a:off x="870451" y="978195"/>
          <a:ext cx="10768658" cy="4231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233915" y="5701707"/>
            <a:ext cx="467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233915" y="6392823"/>
            <a:ext cx="4678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744280" y="5467791"/>
            <a:ext cx="2083980" cy="46783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Eficiencia en procesos</a:t>
            </a:r>
          </a:p>
        </p:txBody>
      </p:sp>
      <p:sp>
        <p:nvSpPr>
          <p:cNvPr id="10" name="Rectángulo 9"/>
          <p:cNvSpPr/>
          <p:nvPr/>
        </p:nvSpPr>
        <p:spPr>
          <a:xfrm>
            <a:off x="723014" y="6150932"/>
            <a:ext cx="2083981" cy="48378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Procedimientos administrativos</a:t>
            </a:r>
          </a:p>
        </p:txBody>
      </p:sp>
      <p:cxnSp>
        <p:nvCxnSpPr>
          <p:cNvPr id="12" name="Conector recto 11"/>
          <p:cNvCxnSpPr/>
          <p:nvPr/>
        </p:nvCxnSpPr>
        <p:spPr>
          <a:xfrm flipH="1" flipV="1">
            <a:off x="276442" y="4338085"/>
            <a:ext cx="2488023" cy="1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55178" y="4339470"/>
            <a:ext cx="1" cy="2053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flipV="1">
            <a:off x="2849525" y="5623958"/>
            <a:ext cx="446570" cy="449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2828259" y="6051251"/>
            <a:ext cx="446570" cy="223283"/>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3296095" y="5297669"/>
            <a:ext cx="2083980" cy="154172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Diferentes tipos de auditorías: </a:t>
            </a:r>
          </a:p>
          <a:p>
            <a:pPr algn="ctr"/>
            <a:r>
              <a:rPr lang="es-EC" dirty="0"/>
              <a:t>Interna, externa, operativa, gubernamental, TI.</a:t>
            </a:r>
          </a:p>
        </p:txBody>
      </p:sp>
      <p:cxnSp>
        <p:nvCxnSpPr>
          <p:cNvPr id="29" name="Conector recto 28"/>
          <p:cNvCxnSpPr/>
          <p:nvPr/>
        </p:nvCxnSpPr>
        <p:spPr>
          <a:xfrm>
            <a:off x="9633098" y="4338085"/>
            <a:ext cx="24454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2078585" y="4338085"/>
            <a:ext cx="0" cy="1597539"/>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ángulo 38"/>
          <p:cNvSpPr/>
          <p:nvPr/>
        </p:nvSpPr>
        <p:spPr>
          <a:xfrm>
            <a:off x="9034127" y="5449182"/>
            <a:ext cx="2746745" cy="139020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implementación de un tipo de auditoría que englobe procesos contables, financieros, informáticos,</a:t>
            </a:r>
          </a:p>
        </p:txBody>
      </p:sp>
      <p:cxnSp>
        <p:nvCxnSpPr>
          <p:cNvPr id="46" name="Conector recto de flecha 45"/>
          <p:cNvCxnSpPr/>
          <p:nvPr/>
        </p:nvCxnSpPr>
        <p:spPr>
          <a:xfrm flipH="1">
            <a:off x="11759609" y="5935624"/>
            <a:ext cx="318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5808928" y="5413299"/>
            <a:ext cx="2991284" cy="131976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Auditoría Integral: integración de sus alcances auditoría financiera, de control interno, de cumplimiento y de gestión,</a:t>
            </a:r>
          </a:p>
        </p:txBody>
      </p:sp>
      <p:cxnSp>
        <p:nvCxnSpPr>
          <p:cNvPr id="58" name="Conector recto de flecha 57"/>
          <p:cNvCxnSpPr/>
          <p:nvPr/>
        </p:nvCxnSpPr>
        <p:spPr>
          <a:xfrm flipH="1">
            <a:off x="8800212" y="6100648"/>
            <a:ext cx="318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6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081" y="162560"/>
            <a:ext cx="11744959" cy="975360"/>
          </a:xfrm>
        </p:spPr>
        <p:txBody>
          <a:bodyPr>
            <a:normAutofit fontScale="90000"/>
          </a:bodyPr>
          <a:lstStyle/>
          <a:p>
            <a:r>
              <a:rPr lang="es-EC" sz="2800" b="1" dirty="0"/>
              <a:t>HORIZONTE EPISTEMOLÓGICO N°1 </a:t>
            </a:r>
            <a:r>
              <a:rPr lang="es-EC" sz="2800" dirty="0"/>
              <a:t>- POTENCIACIÓN DE LA AUDITORÍA INTEGRAL EN PROCESOS CONTABLES Y FINANCIEROS</a:t>
            </a:r>
            <a:r>
              <a:rPr lang="es-EC" sz="2800" b="1" dirty="0"/>
              <a:t/>
            </a:r>
            <a:br>
              <a:rPr lang="es-EC" sz="2800" b="1" dirty="0"/>
            </a:br>
            <a:endParaRPr lang="es-EC" sz="2800"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511679812"/>
              </p:ext>
            </p:extLst>
          </p:nvPr>
        </p:nvGraphicFramePr>
        <p:xfrm>
          <a:off x="-142240" y="162560"/>
          <a:ext cx="12880045" cy="693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0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673" y="0"/>
            <a:ext cx="12143509" cy="1039091"/>
          </a:xfrm>
        </p:spPr>
        <p:txBody>
          <a:bodyPr>
            <a:normAutofit fontScale="90000"/>
          </a:bodyPr>
          <a:lstStyle/>
          <a:p>
            <a:r>
              <a:rPr lang="es-EC" b="1" dirty="0"/>
              <a:t>HORIZONTE EPISTEMOLÓGICO N°2 </a:t>
            </a:r>
            <a:r>
              <a:rPr lang="es-EC" dirty="0"/>
              <a:t>– HOLÍSTICA Y ESTRATEGIA DE GESTIÓN DE RIESGOS.</a:t>
            </a:r>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597491856"/>
              </p:ext>
            </p:extLst>
          </p:nvPr>
        </p:nvGraphicFramePr>
        <p:xfrm>
          <a:off x="221673" y="325119"/>
          <a:ext cx="12525155" cy="449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3"/>
          <p:cNvGraphicFramePr>
            <a:graphicFrameLocks/>
          </p:cNvGraphicFramePr>
          <p:nvPr>
            <p:extLst>
              <p:ext uri="{D42A27DB-BD31-4B8C-83A1-F6EECF244321}">
                <p14:modId xmlns:p14="http://schemas.microsoft.com/office/powerpoint/2010/main" val="512416070"/>
              </p:ext>
            </p:extLst>
          </p:nvPr>
        </p:nvGraphicFramePr>
        <p:xfrm>
          <a:off x="165396" y="3921760"/>
          <a:ext cx="12026604" cy="3343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445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6DA54B-72D1-44B3-BCDE-D1AE12AC081F}"/>
              </a:ext>
            </a:extLst>
          </p:cNvPr>
          <p:cNvSpPr>
            <a:spLocks noGrp="1"/>
          </p:cNvSpPr>
          <p:nvPr>
            <p:ph type="title"/>
          </p:nvPr>
        </p:nvSpPr>
        <p:spPr>
          <a:xfrm>
            <a:off x="221673" y="0"/>
            <a:ext cx="12143509" cy="1039091"/>
          </a:xfrm>
        </p:spPr>
        <p:txBody>
          <a:bodyPr>
            <a:normAutofit fontScale="90000"/>
          </a:bodyPr>
          <a:lstStyle/>
          <a:p>
            <a:r>
              <a:rPr lang="es-EC" b="1" dirty="0"/>
              <a:t>HORIZONTE EPISTEMOLÓGICO N°3 </a:t>
            </a:r>
            <a:r>
              <a:rPr lang="es-EC" dirty="0"/>
              <a:t>– HOLÍSTICA Y ESTRATEGIA DE GESTIÓN DE RIESGOS.</a:t>
            </a:r>
          </a:p>
        </p:txBody>
      </p:sp>
      <p:graphicFrame>
        <p:nvGraphicFramePr>
          <p:cNvPr id="5" name="Marcador de contenido 3">
            <a:extLst>
              <a:ext uri="{FF2B5EF4-FFF2-40B4-BE49-F238E27FC236}">
                <a16:creationId xmlns:a16="http://schemas.microsoft.com/office/drawing/2014/main" xmlns="" id="{BFF57416-807E-4485-ACBC-9FB54B358CE5}"/>
              </a:ext>
            </a:extLst>
          </p:cNvPr>
          <p:cNvGraphicFramePr>
            <a:graphicFrameLocks noGrp="1"/>
          </p:cNvGraphicFramePr>
          <p:nvPr>
            <p:ph sz="quarter" idx="13"/>
            <p:extLst>
              <p:ext uri="{D42A27DB-BD31-4B8C-83A1-F6EECF244321}">
                <p14:modId xmlns:p14="http://schemas.microsoft.com/office/powerpoint/2010/main" val="2296718330"/>
              </p:ext>
            </p:extLst>
          </p:nvPr>
        </p:nvGraphicFramePr>
        <p:xfrm>
          <a:off x="237223" y="1376290"/>
          <a:ext cx="11812173" cy="525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096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140528" y="1745673"/>
            <a:ext cx="9364084" cy="1683327"/>
          </a:xfrm>
        </p:spPr>
        <p:txBody>
          <a:bodyPr>
            <a:normAutofit fontScale="90000"/>
          </a:bodyPr>
          <a:lstStyle/>
          <a:p>
            <a:r>
              <a:rPr lang="es-EC" sz="6000" spc="300" dirty="0">
                <a:effectLst>
                  <a:outerShdw blurRad="38100" dist="38100" dir="2700000" algn="tl">
                    <a:srgbClr val="000000">
                      <a:alpha val="43137"/>
                    </a:srgbClr>
                  </a:outerShdw>
                </a:effectLst>
              </a:rPr>
              <a:t>CAPÍTULO V - ESTUDIO DE COSTOS</a:t>
            </a:r>
          </a:p>
        </p:txBody>
      </p:sp>
    </p:spTree>
    <p:extLst>
      <p:ext uri="{BB962C8B-B14F-4D97-AF65-F5344CB8AC3E}">
        <p14:creationId xmlns:p14="http://schemas.microsoft.com/office/powerpoint/2010/main" val="358020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3" y="0"/>
            <a:ext cx="12143509" cy="1039091"/>
          </a:xfrm>
        </p:spPr>
        <p:txBody>
          <a:bodyPr>
            <a:normAutofit/>
          </a:bodyPr>
          <a:lstStyle/>
          <a:p>
            <a:r>
              <a:rPr lang="es-EC" dirty="0"/>
              <a:t>GASTOS EN PERSONAL ACADÉMICO</a:t>
            </a:r>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742666186"/>
              </p:ext>
            </p:extLst>
          </p:nvPr>
        </p:nvGraphicFramePr>
        <p:xfrm>
          <a:off x="124692" y="505528"/>
          <a:ext cx="12053455" cy="650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71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3" y="0"/>
            <a:ext cx="12268200" cy="1039091"/>
          </a:xfrm>
        </p:spPr>
        <p:txBody>
          <a:bodyPr>
            <a:normAutofit/>
          </a:bodyPr>
          <a:lstStyle/>
          <a:p>
            <a:r>
              <a:rPr lang="es-EC" sz="2600" dirty="0"/>
              <a:t>Art. 36 ESCALAFÓN Y ESCALA REMUNERATIVA DEL PERSONAL ACADÉMICO</a:t>
            </a:r>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165712753"/>
              </p:ext>
            </p:extLst>
          </p:nvPr>
        </p:nvGraphicFramePr>
        <p:xfrm>
          <a:off x="765544" y="519545"/>
          <a:ext cx="11426456" cy="99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07280882"/>
              </p:ext>
            </p:extLst>
          </p:nvPr>
        </p:nvGraphicFramePr>
        <p:xfrm>
          <a:off x="106324" y="1635965"/>
          <a:ext cx="12036056" cy="5062546"/>
        </p:xfrm>
        <a:graphic>
          <a:graphicData uri="http://schemas.openxmlformats.org/drawingml/2006/table">
            <a:tbl>
              <a:tblPr firstRow="1" firstCol="1" bandRow="1">
                <a:tableStyleId>{8A107856-5554-42FB-B03E-39F5DBC370BA}</a:tableStyleId>
              </a:tblPr>
              <a:tblGrid>
                <a:gridCol w="2868930">
                  <a:extLst>
                    <a:ext uri="{9D8B030D-6E8A-4147-A177-3AD203B41FA5}">
                      <a16:colId xmlns:a16="http://schemas.microsoft.com/office/drawing/2014/main" xmlns="" val="20000"/>
                    </a:ext>
                  </a:extLst>
                </a:gridCol>
                <a:gridCol w="1616386">
                  <a:extLst>
                    <a:ext uri="{9D8B030D-6E8A-4147-A177-3AD203B41FA5}">
                      <a16:colId xmlns:a16="http://schemas.microsoft.com/office/drawing/2014/main" xmlns="" val="20001"/>
                    </a:ext>
                  </a:extLst>
                </a:gridCol>
                <a:gridCol w="1977695">
                  <a:extLst>
                    <a:ext uri="{9D8B030D-6E8A-4147-A177-3AD203B41FA5}">
                      <a16:colId xmlns:a16="http://schemas.microsoft.com/office/drawing/2014/main" xmlns="" val="20002"/>
                    </a:ext>
                  </a:extLst>
                </a:gridCol>
                <a:gridCol w="1977695">
                  <a:extLst>
                    <a:ext uri="{9D8B030D-6E8A-4147-A177-3AD203B41FA5}">
                      <a16:colId xmlns:a16="http://schemas.microsoft.com/office/drawing/2014/main" xmlns="" val="20003"/>
                    </a:ext>
                  </a:extLst>
                </a:gridCol>
                <a:gridCol w="1797675">
                  <a:extLst>
                    <a:ext uri="{9D8B030D-6E8A-4147-A177-3AD203B41FA5}">
                      <a16:colId xmlns:a16="http://schemas.microsoft.com/office/drawing/2014/main" xmlns="" val="20004"/>
                    </a:ext>
                  </a:extLst>
                </a:gridCol>
                <a:gridCol w="1797675">
                  <a:extLst>
                    <a:ext uri="{9D8B030D-6E8A-4147-A177-3AD203B41FA5}">
                      <a16:colId xmlns:a16="http://schemas.microsoft.com/office/drawing/2014/main" xmlns="" val="20005"/>
                    </a:ext>
                  </a:extLst>
                </a:gridCol>
              </a:tblGrid>
              <a:tr h="1145441">
                <a:tc>
                  <a:txBody>
                    <a:bodyPr/>
                    <a:lstStyle/>
                    <a:p>
                      <a:pPr>
                        <a:lnSpc>
                          <a:spcPct val="200000"/>
                        </a:lnSpc>
                        <a:spcAft>
                          <a:spcPts val="0"/>
                        </a:spcAft>
                      </a:pPr>
                      <a:r>
                        <a:rPr lang="es-EC" sz="1600" dirty="0">
                          <a:effectLst/>
                        </a:rPr>
                        <a:t>Detalle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Nivel</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Valor Hora Clase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Número de Horas Clases Presencial</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Actividades de Docencia</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Valor a Cancelar</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45347">
                <a:tc rowSpan="3">
                  <a:txBody>
                    <a:bodyPr/>
                    <a:lstStyle/>
                    <a:p>
                      <a:pPr>
                        <a:lnSpc>
                          <a:spcPct val="200000"/>
                        </a:lnSpc>
                        <a:spcAft>
                          <a:spcPts val="0"/>
                        </a:spcAft>
                      </a:pPr>
                      <a:r>
                        <a:rPr lang="es-EC" sz="1600" dirty="0">
                          <a:effectLst/>
                        </a:rPr>
                        <a:t>Personal Académico Titular Principal /</a:t>
                      </a:r>
                    </a:p>
                    <a:p>
                      <a:pPr>
                        <a:lnSpc>
                          <a:spcPct val="200000"/>
                        </a:lnSpc>
                        <a:spcAft>
                          <a:spcPts val="0"/>
                        </a:spcAft>
                      </a:pPr>
                      <a:r>
                        <a:rPr lang="es-EC" sz="1600" dirty="0">
                          <a:effectLst/>
                        </a:rPr>
                        <a:t>Principal Investigador </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34.30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2,744.00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445347">
                <a:tc vMerge="1">
                  <a:txBody>
                    <a:bodyPr/>
                    <a:lstStyle/>
                    <a:p>
                      <a:endParaRPr lang="es-EC"/>
                    </a:p>
                  </a:txBody>
                  <a:tcPr/>
                </a:tc>
                <a:tc>
                  <a:txBody>
                    <a:bodyPr/>
                    <a:lstStyle/>
                    <a:p>
                      <a:pPr algn="ctr">
                        <a:lnSpc>
                          <a:spcPct val="200000"/>
                        </a:lnSpc>
                        <a:spcAft>
                          <a:spcPts val="0"/>
                        </a:spcAft>
                      </a:pPr>
                      <a:r>
                        <a:rPr lang="es-EC" sz="1600">
                          <a:effectLst/>
                        </a:rPr>
                        <a:t>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28.99</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2,319.20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00381">
                <a:tc vMerge="1">
                  <a:txBody>
                    <a:bodyPr/>
                    <a:lstStyle/>
                    <a:p>
                      <a:endParaRPr lang="es-EC"/>
                    </a:p>
                  </a:txBody>
                  <a:tcPr/>
                </a:tc>
                <a:tc>
                  <a:txBody>
                    <a:bodyPr/>
                    <a:lstStyle/>
                    <a:p>
                      <a:pPr algn="ctr">
                        <a:lnSpc>
                          <a:spcPct val="200000"/>
                        </a:lnSpc>
                        <a:spcAft>
                          <a:spcPts val="0"/>
                        </a:spcAft>
                      </a:pPr>
                      <a:r>
                        <a:rPr lang="es-EC" sz="1600">
                          <a:effectLst/>
                        </a:rPr>
                        <a:t>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24.50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32.00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1,960.00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45347">
                <a:tc rowSpan="3">
                  <a:txBody>
                    <a:bodyPr/>
                    <a:lstStyle/>
                    <a:p>
                      <a:pPr>
                        <a:lnSpc>
                          <a:spcPct val="200000"/>
                        </a:lnSpc>
                        <a:spcAft>
                          <a:spcPts val="0"/>
                        </a:spcAft>
                      </a:pPr>
                      <a:r>
                        <a:rPr lang="es-EC" sz="1600">
                          <a:effectLst/>
                        </a:rPr>
                        <a:t>Personal Académico Titular Agregado</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21.85</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32.00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1,748.00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45347">
                <a:tc vMerge="1">
                  <a:txBody>
                    <a:bodyPr/>
                    <a:lstStyle/>
                    <a:p>
                      <a:endParaRPr lang="es-EC"/>
                    </a:p>
                  </a:txBody>
                  <a:tcPr/>
                </a:tc>
                <a:tc>
                  <a:txBody>
                    <a:bodyPr/>
                    <a:lstStyle/>
                    <a:p>
                      <a:pPr algn="ctr">
                        <a:lnSpc>
                          <a:spcPct val="200000"/>
                        </a:lnSpc>
                        <a:spcAft>
                          <a:spcPts val="0"/>
                        </a:spcAft>
                      </a:pPr>
                      <a:r>
                        <a:rPr lang="es-EC" sz="1600">
                          <a:effectLst/>
                        </a:rPr>
                        <a:t>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19.56</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1,564.80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45347">
                <a:tc vMerge="1">
                  <a:txBody>
                    <a:bodyPr/>
                    <a:lstStyle/>
                    <a:p>
                      <a:endParaRPr lang="es-EC"/>
                    </a:p>
                  </a:txBody>
                  <a:tcPr/>
                </a:tc>
                <a:tc>
                  <a:txBody>
                    <a:bodyPr/>
                    <a:lstStyle/>
                    <a:p>
                      <a:pPr algn="ctr">
                        <a:lnSpc>
                          <a:spcPct val="200000"/>
                        </a:lnSpc>
                        <a:spcAft>
                          <a:spcPts val="0"/>
                        </a:spcAft>
                      </a:pPr>
                      <a:r>
                        <a:rPr lang="es-EC" sz="1600">
                          <a:effectLst/>
                        </a:rPr>
                        <a:t>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17.50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1,400.00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445347">
                <a:tc rowSpan="2">
                  <a:txBody>
                    <a:bodyPr/>
                    <a:lstStyle/>
                    <a:p>
                      <a:pPr>
                        <a:lnSpc>
                          <a:spcPct val="200000"/>
                        </a:lnSpc>
                        <a:spcAft>
                          <a:spcPts val="0"/>
                        </a:spcAft>
                      </a:pPr>
                      <a:r>
                        <a:rPr lang="es-EC" sz="1600">
                          <a:effectLst/>
                        </a:rPr>
                        <a:t>Personal Académico Titular Auxiliar</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14.79</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2.5</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1,183.20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544642">
                <a:tc vMerge="1">
                  <a:txBody>
                    <a:bodyPr/>
                    <a:lstStyle/>
                    <a:p>
                      <a:endParaRPr lang="es-EC"/>
                    </a:p>
                  </a:txBody>
                  <a:tcPr/>
                </a:tc>
                <a:tc>
                  <a:txBody>
                    <a:bodyPr/>
                    <a:lstStyle/>
                    <a:p>
                      <a:pPr algn="ctr">
                        <a:lnSpc>
                          <a:spcPct val="200000"/>
                        </a:lnSpc>
                        <a:spcAft>
                          <a:spcPts val="0"/>
                        </a:spcAft>
                      </a:pPr>
                      <a:r>
                        <a:rPr lang="es-EC" sz="1600" dirty="0">
                          <a:effectLst/>
                        </a:rPr>
                        <a:t>1</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12.50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32.00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1,000.00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bl>
          </a:graphicData>
        </a:graphic>
      </p:graphicFrame>
      <p:sp>
        <p:nvSpPr>
          <p:cNvPr id="2" name="Rectángulo 1"/>
          <p:cNvSpPr/>
          <p:nvPr/>
        </p:nvSpPr>
        <p:spPr>
          <a:xfrm>
            <a:off x="689506" y="559472"/>
            <a:ext cx="3603872" cy="959237"/>
          </a:xfrm>
          <a:prstGeom prst="rect">
            <a:avLst/>
          </a:prstGeom>
        </p:spPr>
        <p:txBody>
          <a:bodyPr wrap="none">
            <a:spAutoFit/>
          </a:bodyPr>
          <a:lstStyle/>
          <a:p>
            <a:pPr>
              <a:spcAft>
                <a:spcPts val="1000"/>
              </a:spcAft>
            </a:pP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Remuneraciones Personal </a:t>
            </a:r>
          </a:p>
          <a:p>
            <a:pPr>
              <a:spcAft>
                <a:spcPts val="1000"/>
              </a:spcAft>
            </a:pP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Académico Titular</a:t>
            </a:r>
            <a:endParaRPr lang="es-EC" sz="14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58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1673" y="0"/>
            <a:ext cx="7922866" cy="461665"/>
          </a:xfrm>
          <a:prstGeom prst="rect">
            <a:avLst/>
          </a:prstGeom>
        </p:spPr>
        <p:txBody>
          <a:bodyPr wrap="square">
            <a:spAutoFit/>
          </a:bodyPr>
          <a:lstStyle/>
          <a:p>
            <a:pPr>
              <a:spcAft>
                <a:spcPts val="1000"/>
              </a:spcAft>
            </a:pP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Remuneraciones Personal  Académico No Titular Nacional</a:t>
            </a:r>
            <a:endParaRPr lang="es-EC" sz="14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55608364"/>
              </p:ext>
            </p:extLst>
          </p:nvPr>
        </p:nvGraphicFramePr>
        <p:xfrm>
          <a:off x="221672" y="489100"/>
          <a:ext cx="11970328" cy="2718647"/>
        </p:xfrm>
        <a:graphic>
          <a:graphicData uri="http://schemas.openxmlformats.org/drawingml/2006/table">
            <a:tbl>
              <a:tblPr firstRow="1" firstCol="1" bandRow="1">
                <a:tableStyleId>{8A107856-5554-42FB-B03E-39F5DBC370BA}</a:tableStyleId>
              </a:tblPr>
              <a:tblGrid>
                <a:gridCol w="2269078">
                  <a:extLst>
                    <a:ext uri="{9D8B030D-6E8A-4147-A177-3AD203B41FA5}">
                      <a16:colId xmlns:a16="http://schemas.microsoft.com/office/drawing/2014/main" xmlns="" val="20000"/>
                    </a:ext>
                  </a:extLst>
                </a:gridCol>
                <a:gridCol w="2097423">
                  <a:extLst>
                    <a:ext uri="{9D8B030D-6E8A-4147-A177-3AD203B41FA5}">
                      <a16:colId xmlns:a16="http://schemas.microsoft.com/office/drawing/2014/main" xmlns="" val="20001"/>
                    </a:ext>
                  </a:extLst>
                </a:gridCol>
                <a:gridCol w="1709856">
                  <a:extLst>
                    <a:ext uri="{9D8B030D-6E8A-4147-A177-3AD203B41FA5}">
                      <a16:colId xmlns:a16="http://schemas.microsoft.com/office/drawing/2014/main" xmlns="" val="20002"/>
                    </a:ext>
                  </a:extLst>
                </a:gridCol>
                <a:gridCol w="2092058">
                  <a:extLst>
                    <a:ext uri="{9D8B030D-6E8A-4147-A177-3AD203B41FA5}">
                      <a16:colId xmlns:a16="http://schemas.microsoft.com/office/drawing/2014/main" xmlns="" val="20003"/>
                    </a:ext>
                  </a:extLst>
                </a:gridCol>
                <a:gridCol w="1900286">
                  <a:extLst>
                    <a:ext uri="{9D8B030D-6E8A-4147-A177-3AD203B41FA5}">
                      <a16:colId xmlns:a16="http://schemas.microsoft.com/office/drawing/2014/main" xmlns="" val="20004"/>
                    </a:ext>
                  </a:extLst>
                </a:gridCol>
                <a:gridCol w="1901627">
                  <a:extLst>
                    <a:ext uri="{9D8B030D-6E8A-4147-A177-3AD203B41FA5}">
                      <a16:colId xmlns:a16="http://schemas.microsoft.com/office/drawing/2014/main" xmlns="" val="20005"/>
                    </a:ext>
                  </a:extLst>
                </a:gridCol>
              </a:tblGrid>
              <a:tr h="1134888">
                <a:tc>
                  <a:txBody>
                    <a:bodyPr/>
                    <a:lstStyle/>
                    <a:p>
                      <a:pPr>
                        <a:lnSpc>
                          <a:spcPct val="200000"/>
                        </a:lnSpc>
                        <a:spcAft>
                          <a:spcPts val="0"/>
                        </a:spcAft>
                      </a:pPr>
                      <a:r>
                        <a:rPr lang="es-EC" sz="1600" dirty="0">
                          <a:effectLst/>
                        </a:rPr>
                        <a:t>Categoría - Nivel</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Equivalencia</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Valor Hora Clase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Número de Horas Clase Presencial</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Actividades de Docencia</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Valor a Cancelar</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608399">
                <a:tc>
                  <a:txBody>
                    <a:bodyPr/>
                    <a:lstStyle/>
                    <a:p>
                      <a:pPr>
                        <a:lnSpc>
                          <a:spcPct val="200000"/>
                        </a:lnSpc>
                        <a:spcAft>
                          <a:spcPts val="0"/>
                        </a:spcAft>
                      </a:pPr>
                      <a:r>
                        <a:rPr lang="es-EC" sz="1600">
                          <a:effectLst/>
                        </a:rPr>
                        <a:t>Titular Agregado 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Máster</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17.50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2.5</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1,400.00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93587">
                <a:tc>
                  <a:txBody>
                    <a:bodyPr/>
                    <a:lstStyle/>
                    <a:p>
                      <a:pPr>
                        <a:lnSpc>
                          <a:spcPct val="200000"/>
                        </a:lnSpc>
                        <a:spcAft>
                          <a:spcPts val="0"/>
                        </a:spcAft>
                      </a:pPr>
                      <a:r>
                        <a:rPr lang="es-EC" sz="1600">
                          <a:effectLst/>
                        </a:rPr>
                        <a:t>Titular Principal 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Doctor (</a:t>
                      </a:r>
                      <a:r>
                        <a:rPr lang="es-EC" sz="1600" dirty="0" err="1">
                          <a:effectLst/>
                        </a:rPr>
                        <a:t>Ph.D</a:t>
                      </a:r>
                      <a:r>
                        <a:rPr lang="es-EC" sz="1600" dirty="0">
                          <a:effectLst/>
                        </a:rPr>
                        <a:t>. o su equivalente)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24.50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32.00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1,960.00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6" name="Rectángulo 5"/>
          <p:cNvSpPr/>
          <p:nvPr/>
        </p:nvSpPr>
        <p:spPr>
          <a:xfrm>
            <a:off x="413059" y="3196348"/>
            <a:ext cx="8433229" cy="461665"/>
          </a:xfrm>
          <a:prstGeom prst="rect">
            <a:avLst/>
          </a:prstGeom>
        </p:spPr>
        <p:txBody>
          <a:bodyPr wrap="square">
            <a:spAutoFit/>
          </a:bodyPr>
          <a:lstStyle/>
          <a:p>
            <a:pPr>
              <a:spcAft>
                <a:spcPts val="1000"/>
              </a:spcAft>
            </a:pP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Remuneraciones Personal  Académico No Titular Internacional</a:t>
            </a:r>
            <a:endParaRPr lang="es-EC" sz="14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951002248"/>
              </p:ext>
            </p:extLst>
          </p:nvPr>
        </p:nvGraphicFramePr>
        <p:xfrm>
          <a:off x="179143" y="3743073"/>
          <a:ext cx="11970326" cy="3110792"/>
        </p:xfrm>
        <a:graphic>
          <a:graphicData uri="http://schemas.openxmlformats.org/drawingml/2006/table">
            <a:tbl>
              <a:tblPr firstRow="1" firstCol="1" bandRow="1">
                <a:tableStyleId>{8A107856-5554-42FB-B03E-39F5DBC370BA}</a:tableStyleId>
              </a:tblPr>
              <a:tblGrid>
                <a:gridCol w="4052615">
                  <a:extLst>
                    <a:ext uri="{9D8B030D-6E8A-4147-A177-3AD203B41FA5}">
                      <a16:colId xmlns:a16="http://schemas.microsoft.com/office/drawing/2014/main" xmlns="" val="20000"/>
                    </a:ext>
                  </a:extLst>
                </a:gridCol>
                <a:gridCol w="1701210">
                  <a:extLst>
                    <a:ext uri="{9D8B030D-6E8A-4147-A177-3AD203B41FA5}">
                      <a16:colId xmlns:a16="http://schemas.microsoft.com/office/drawing/2014/main" xmlns="" val="20001"/>
                    </a:ext>
                  </a:extLst>
                </a:gridCol>
                <a:gridCol w="1190846">
                  <a:extLst>
                    <a:ext uri="{9D8B030D-6E8A-4147-A177-3AD203B41FA5}">
                      <a16:colId xmlns:a16="http://schemas.microsoft.com/office/drawing/2014/main" xmlns="" val="20002"/>
                    </a:ext>
                  </a:extLst>
                </a:gridCol>
                <a:gridCol w="2188121">
                  <a:extLst>
                    <a:ext uri="{9D8B030D-6E8A-4147-A177-3AD203B41FA5}">
                      <a16:colId xmlns:a16="http://schemas.microsoft.com/office/drawing/2014/main" xmlns="" val="20003"/>
                    </a:ext>
                  </a:extLst>
                </a:gridCol>
                <a:gridCol w="1587582">
                  <a:extLst>
                    <a:ext uri="{9D8B030D-6E8A-4147-A177-3AD203B41FA5}">
                      <a16:colId xmlns:a16="http://schemas.microsoft.com/office/drawing/2014/main" xmlns="" val="20004"/>
                    </a:ext>
                  </a:extLst>
                </a:gridCol>
                <a:gridCol w="1249952">
                  <a:extLst>
                    <a:ext uri="{9D8B030D-6E8A-4147-A177-3AD203B41FA5}">
                      <a16:colId xmlns:a16="http://schemas.microsoft.com/office/drawing/2014/main" xmlns="" val="20005"/>
                    </a:ext>
                  </a:extLst>
                </a:gridCol>
              </a:tblGrid>
              <a:tr h="743866">
                <a:tc>
                  <a:txBody>
                    <a:bodyPr/>
                    <a:lstStyle/>
                    <a:p>
                      <a:pPr>
                        <a:lnSpc>
                          <a:spcPct val="200000"/>
                        </a:lnSpc>
                        <a:spcAft>
                          <a:spcPts val="0"/>
                        </a:spcAft>
                      </a:pPr>
                      <a:r>
                        <a:rPr lang="es-EC" sz="1600" dirty="0">
                          <a:effectLst/>
                        </a:rPr>
                        <a:t>Categoría – Nivel</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Equivalencia</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Valor Hora Clase</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effectLst/>
                        </a:rPr>
                        <a:t>Número de Horas Clase Presencial</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Actividades de Docencia</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a:effectLst/>
                        </a:rPr>
                        <a:t>Valor a Cancelar</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22921">
                <a:tc>
                  <a:txBody>
                    <a:bodyPr/>
                    <a:lstStyle/>
                    <a:p>
                      <a:pPr>
                        <a:lnSpc>
                          <a:spcPct val="200000"/>
                        </a:lnSpc>
                        <a:spcAft>
                          <a:spcPts val="0"/>
                        </a:spcAft>
                      </a:pPr>
                      <a:r>
                        <a:rPr lang="es-EC" sz="1600">
                          <a:effectLst/>
                        </a:rPr>
                        <a:t>Escala remunerativa mensual unificada, NJS. Grado 6 (USD 4,508.00)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Máster</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28.18</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32.00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2.50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a:effectLst/>
                        </a:rPr>
                        <a:t>2,254.40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160072">
                <a:tc>
                  <a:txBody>
                    <a:bodyPr/>
                    <a:lstStyle/>
                    <a:p>
                      <a:pPr>
                        <a:lnSpc>
                          <a:spcPct val="200000"/>
                        </a:lnSpc>
                        <a:spcAft>
                          <a:spcPts val="0"/>
                        </a:spcAft>
                      </a:pPr>
                      <a:r>
                        <a:rPr lang="es-EC" sz="1600">
                          <a:effectLst/>
                        </a:rPr>
                        <a:t>Escala remunerativa mensual unificada, NJS. Grado 9 (USD 6,011.00)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Doctor (</a:t>
                      </a:r>
                      <a:r>
                        <a:rPr lang="es-EC" sz="1600" dirty="0" err="1">
                          <a:effectLst/>
                        </a:rPr>
                        <a:t>Ph.D</a:t>
                      </a:r>
                      <a:r>
                        <a:rPr lang="es-EC" sz="1600" dirty="0">
                          <a:effectLst/>
                        </a:rPr>
                        <a:t>. o su equivalente)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37.57</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32.00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2.50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3,005.60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3833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F319A5D1-0144-4552-AC18-190B952929CD}"/>
              </a:ext>
            </a:extLst>
          </p:cNvPr>
          <p:cNvGraphicFramePr>
            <a:graphicFrameLocks noGrp="1"/>
          </p:cNvGraphicFramePr>
          <p:nvPr>
            <p:ph sz="quarter" idx="13"/>
            <p:extLst>
              <p:ext uri="{D42A27DB-BD31-4B8C-83A1-F6EECF244321}">
                <p14:modId xmlns:p14="http://schemas.microsoft.com/office/powerpoint/2010/main" val="1619464309"/>
              </p:ext>
            </p:extLst>
          </p:nvPr>
        </p:nvGraphicFramePr>
        <p:xfrm>
          <a:off x="1585291" y="487741"/>
          <a:ext cx="10076622" cy="612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921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4203" y="0"/>
            <a:ext cx="11864002" cy="830997"/>
          </a:xfrm>
          <a:prstGeom prst="rect">
            <a:avLst/>
          </a:prstGeom>
        </p:spPr>
        <p:txBody>
          <a:bodyPr wrap="square">
            <a:spAutoFit/>
          </a:bodyPr>
          <a:lstStyle/>
          <a:p>
            <a:pPr>
              <a:spcAft>
                <a:spcPts val="1000"/>
              </a:spcAft>
            </a:pP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Remuneraciones para fase de titulación: dirección, </a:t>
            </a:r>
            <a:r>
              <a:rPr lang="es-EC" sz="2400" b="1" i="1" dirty="0" err="1">
                <a:solidFill>
                  <a:srgbClr val="4472C4"/>
                </a:solidFill>
                <a:latin typeface="Times New Roman" panose="02020603050405020304" pitchFamily="18" charset="0"/>
                <a:ea typeface="Calibri" panose="020F0502020204030204" pitchFamily="34" charset="0"/>
                <a:cs typeface="Times New Roman" panose="02020603050405020304" pitchFamily="18" charset="0"/>
              </a:rPr>
              <a:t>oponencia</a:t>
            </a:r>
            <a:r>
              <a:rPr lang="es-EC" sz="2400" b="1" i="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y participación en la Comisión de Aprobación de Perfiles de Trabajos de Titulación en Programas de Posgrados</a:t>
            </a:r>
            <a:endParaRPr lang="es-EC" sz="14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97635115"/>
              </p:ext>
            </p:extLst>
          </p:nvPr>
        </p:nvGraphicFramePr>
        <p:xfrm>
          <a:off x="21265" y="871872"/>
          <a:ext cx="12128205" cy="6008103"/>
        </p:xfrm>
        <a:graphic>
          <a:graphicData uri="http://schemas.openxmlformats.org/drawingml/2006/table">
            <a:tbl>
              <a:tblPr firstRow="1" firstCol="1" bandRow="1">
                <a:tableStyleId>{8A107856-5554-42FB-B03E-39F5DBC370BA}</a:tableStyleId>
              </a:tblPr>
              <a:tblGrid>
                <a:gridCol w="1328160">
                  <a:extLst>
                    <a:ext uri="{9D8B030D-6E8A-4147-A177-3AD203B41FA5}">
                      <a16:colId xmlns:a16="http://schemas.microsoft.com/office/drawing/2014/main" xmlns="" val="20000"/>
                    </a:ext>
                  </a:extLst>
                </a:gridCol>
                <a:gridCol w="7913443">
                  <a:extLst>
                    <a:ext uri="{9D8B030D-6E8A-4147-A177-3AD203B41FA5}">
                      <a16:colId xmlns:a16="http://schemas.microsoft.com/office/drawing/2014/main" xmlns="" val="20001"/>
                    </a:ext>
                  </a:extLst>
                </a:gridCol>
                <a:gridCol w="1364982">
                  <a:extLst>
                    <a:ext uri="{9D8B030D-6E8A-4147-A177-3AD203B41FA5}">
                      <a16:colId xmlns:a16="http://schemas.microsoft.com/office/drawing/2014/main" xmlns="" val="20002"/>
                    </a:ext>
                  </a:extLst>
                </a:gridCol>
                <a:gridCol w="1521620">
                  <a:extLst>
                    <a:ext uri="{9D8B030D-6E8A-4147-A177-3AD203B41FA5}">
                      <a16:colId xmlns:a16="http://schemas.microsoft.com/office/drawing/2014/main" xmlns="" val="20003"/>
                    </a:ext>
                  </a:extLst>
                </a:gridCol>
              </a:tblGrid>
              <a:tr h="759873">
                <a:tc>
                  <a:txBody>
                    <a:bodyPr/>
                    <a:lstStyle/>
                    <a:p>
                      <a:pPr algn="ctr">
                        <a:lnSpc>
                          <a:spcPct val="200000"/>
                        </a:lnSpc>
                        <a:spcAft>
                          <a:spcPts val="0"/>
                        </a:spcAft>
                      </a:pP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a:txBody>
                    <a:bodyPr/>
                    <a:lstStyle/>
                    <a:p>
                      <a:pPr algn="ctr">
                        <a:lnSpc>
                          <a:spcPct val="200000"/>
                        </a:lnSpc>
                        <a:spcAft>
                          <a:spcPts val="0"/>
                        </a:spcAft>
                      </a:pPr>
                      <a:r>
                        <a:rPr lang="es-EC" sz="1600" dirty="0">
                          <a:solidFill>
                            <a:schemeClr val="tx1"/>
                          </a:solidFill>
                          <a:effectLst/>
                        </a:rPr>
                        <a:t>Pago del Estudiante por dirección del trabajo de titulación, para la obtención del grado de magister</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gridSpan="2">
                  <a:txBody>
                    <a:bodyPr/>
                    <a:lstStyle/>
                    <a:p>
                      <a:pPr algn="ctr">
                        <a:lnSpc>
                          <a:spcPct val="200000"/>
                        </a:lnSpc>
                        <a:spcAft>
                          <a:spcPts val="0"/>
                        </a:spcAft>
                      </a:pPr>
                      <a:r>
                        <a:rPr lang="es-EC" sz="1600" dirty="0">
                          <a:solidFill>
                            <a:schemeClr val="tx1"/>
                          </a:solidFill>
                          <a:effectLst/>
                        </a:rPr>
                        <a:t>USD 900.00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hMerge="1">
                  <a:txBody>
                    <a:bodyPr/>
                    <a:lstStyle/>
                    <a:p>
                      <a:endParaRPr lang="es-EC"/>
                    </a:p>
                  </a:txBody>
                  <a:tcPr/>
                </a:tc>
                <a:extLst>
                  <a:ext uri="{0D108BD9-81ED-4DB2-BD59-A6C34878D82A}">
                    <a16:rowId xmlns:a16="http://schemas.microsoft.com/office/drawing/2014/main" xmlns="" val="10000"/>
                  </a:ext>
                </a:extLst>
              </a:tr>
              <a:tr h="759873">
                <a:tc gridSpan="2">
                  <a:txBody>
                    <a:bodyPr/>
                    <a:lstStyle/>
                    <a:p>
                      <a:pPr>
                        <a:lnSpc>
                          <a:spcPct val="200000"/>
                        </a:lnSpc>
                        <a:spcAft>
                          <a:spcPts val="0"/>
                        </a:spcAft>
                      </a:pPr>
                      <a:r>
                        <a:rPr lang="es-EC" sz="1200">
                          <a:effectLst/>
                        </a:rPr>
                        <a:t> </a:t>
                      </a:r>
                      <a:endPar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hMerge="1">
                  <a:txBody>
                    <a:bodyPr/>
                    <a:lstStyle/>
                    <a:p>
                      <a:endParaRPr lang="es-EC"/>
                    </a:p>
                  </a:txBody>
                  <a:tcPr/>
                </a:tc>
                <a:tc>
                  <a:txBody>
                    <a:bodyPr/>
                    <a:lstStyle/>
                    <a:p>
                      <a:pPr>
                        <a:lnSpc>
                          <a:spcPct val="200000"/>
                        </a:lnSpc>
                        <a:spcAft>
                          <a:spcPts val="0"/>
                        </a:spcAft>
                      </a:pPr>
                      <a:r>
                        <a:rPr lang="es-EC" sz="1400" dirty="0">
                          <a:effectLst/>
                        </a:rPr>
                        <a:t>Número de horas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a:txBody>
                    <a:bodyPr/>
                    <a:lstStyle/>
                    <a:p>
                      <a:pPr>
                        <a:lnSpc>
                          <a:spcPct val="200000"/>
                        </a:lnSpc>
                        <a:spcAft>
                          <a:spcPts val="0"/>
                        </a:spcAft>
                      </a:pPr>
                      <a:r>
                        <a:rPr lang="es-EC" sz="1400" dirty="0">
                          <a:effectLst/>
                        </a:rPr>
                        <a:t>Techo máximo a pagar USD</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extLst>
                  <a:ext uri="{0D108BD9-81ED-4DB2-BD59-A6C34878D82A}">
                    <a16:rowId xmlns:a16="http://schemas.microsoft.com/office/drawing/2014/main" xmlns="" val="10001"/>
                  </a:ext>
                </a:extLst>
              </a:tr>
              <a:tr h="4179303">
                <a:tc>
                  <a:txBody>
                    <a:bodyPr/>
                    <a:lstStyle/>
                    <a:p>
                      <a:pPr>
                        <a:lnSpc>
                          <a:spcPct val="200000"/>
                        </a:lnSpc>
                        <a:spcAft>
                          <a:spcPts val="0"/>
                        </a:spcAft>
                      </a:pPr>
                      <a:r>
                        <a:rPr lang="es-EC" sz="1400">
                          <a:effectLst/>
                        </a:rPr>
                        <a:t>Nota 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a:txBody>
                    <a:bodyPr/>
                    <a:lstStyle/>
                    <a:p>
                      <a:pPr>
                        <a:lnSpc>
                          <a:spcPct val="200000"/>
                        </a:lnSpc>
                        <a:spcAft>
                          <a:spcPts val="0"/>
                        </a:spcAft>
                      </a:pPr>
                      <a:r>
                        <a:rPr lang="es-EC" sz="1400" dirty="0">
                          <a:effectLst/>
                        </a:rPr>
                        <a:t>Del valor del derecho por dirección del trabajo de titulación para la obtención del grado magíster.</a:t>
                      </a:r>
                      <a:endParaRPr lang="es-EC" sz="1600" dirty="0">
                        <a:effectLst/>
                      </a:endParaRPr>
                    </a:p>
                    <a:p>
                      <a:pPr marL="342900" lvl="0" indent="-342900">
                        <a:lnSpc>
                          <a:spcPct val="200000"/>
                        </a:lnSpc>
                        <a:spcAft>
                          <a:spcPts val="0"/>
                        </a:spcAft>
                        <a:buFont typeface="Times New Roman" panose="02020603050405020304" pitchFamily="18" charset="0"/>
                        <a:buChar char="-"/>
                      </a:pPr>
                      <a:r>
                        <a:rPr lang="es-EC" sz="1400" dirty="0">
                          <a:effectLst/>
                        </a:rPr>
                        <a:t>Director: responsable del trabajo de titulación, de acuerdo a los parámetros de aprobación de los programas de maestría (CONESUP/CES).</a:t>
                      </a:r>
                      <a:endParaRPr lang="es-EC" sz="1600" dirty="0">
                        <a:effectLst/>
                      </a:endParaRPr>
                    </a:p>
                    <a:p>
                      <a:pPr marL="342900" lvl="0" indent="-342900">
                        <a:lnSpc>
                          <a:spcPct val="200000"/>
                        </a:lnSpc>
                        <a:spcAft>
                          <a:spcPts val="0"/>
                        </a:spcAft>
                        <a:buFont typeface="Times New Roman" panose="02020603050405020304" pitchFamily="18" charset="0"/>
                        <a:buChar char="-"/>
                      </a:pPr>
                      <a:r>
                        <a:rPr lang="es-EC" sz="1400" dirty="0">
                          <a:effectLst/>
                        </a:rPr>
                        <a:t>Director responsable de un proyecto (trabajo parcial).</a:t>
                      </a:r>
                      <a:endParaRPr lang="es-EC" sz="1600" dirty="0">
                        <a:effectLst/>
                      </a:endParaRPr>
                    </a:p>
                    <a:p>
                      <a:pPr marL="342900" lvl="0" indent="-342900">
                        <a:lnSpc>
                          <a:spcPct val="200000"/>
                        </a:lnSpc>
                        <a:spcAft>
                          <a:spcPts val="0"/>
                        </a:spcAft>
                        <a:buFont typeface="Times New Roman" panose="02020603050405020304" pitchFamily="18" charset="0"/>
                        <a:buChar char="-"/>
                      </a:pPr>
                      <a:r>
                        <a:rPr lang="es-EC" sz="1400" dirty="0">
                          <a:effectLst/>
                        </a:rPr>
                        <a:t>Oponente del trabajo de titulación, de acuerdo a los parámetros de aprobación de los programas de maestría (CONESUP/CES).</a:t>
                      </a:r>
                      <a:endParaRPr lang="es-EC" sz="1600" dirty="0">
                        <a:effectLst/>
                      </a:endParaRPr>
                    </a:p>
                    <a:p>
                      <a:pPr marL="342900" lvl="0" indent="-342900">
                        <a:lnSpc>
                          <a:spcPct val="200000"/>
                        </a:lnSpc>
                        <a:spcAft>
                          <a:spcPts val="0"/>
                        </a:spcAft>
                        <a:buFont typeface="Times New Roman" panose="02020603050405020304" pitchFamily="18" charset="0"/>
                        <a:buChar char="-"/>
                      </a:pPr>
                      <a:r>
                        <a:rPr lang="es-EC" sz="1400" dirty="0">
                          <a:effectLst/>
                        </a:rPr>
                        <a:t>Oponente responsable de un proyecto (trabajo parcial).</a:t>
                      </a:r>
                      <a:endParaRPr lang="es-EC" sz="1600" dirty="0">
                        <a:effectLst/>
                      </a:endParaRPr>
                    </a:p>
                    <a:p>
                      <a:pPr marL="342900" lvl="0" indent="-342900">
                        <a:lnSpc>
                          <a:spcPct val="200000"/>
                        </a:lnSpc>
                        <a:spcAft>
                          <a:spcPts val="0"/>
                        </a:spcAft>
                        <a:buFont typeface="Times New Roman" panose="02020603050405020304" pitchFamily="18" charset="0"/>
                        <a:buChar char="-"/>
                      </a:pPr>
                      <a:r>
                        <a:rPr lang="es-EC" sz="1400" dirty="0">
                          <a:effectLst/>
                        </a:rPr>
                        <a:t>Miembro de comisión de aprobación de perfiles.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a:txBody>
                    <a:bodyPr/>
                    <a:lstStyle/>
                    <a:p>
                      <a:pPr algn="ctr">
                        <a:lnSpc>
                          <a:spcPct val="200000"/>
                        </a:lnSpc>
                        <a:spcAft>
                          <a:spcPts val="0"/>
                        </a:spcAft>
                      </a:pPr>
                      <a:r>
                        <a:rPr lang="es-EC" sz="1400" dirty="0">
                          <a:effectLst/>
                        </a:rPr>
                        <a:t> </a:t>
                      </a:r>
                      <a:endParaRPr lang="es-EC" sz="1600" dirty="0">
                        <a:effectLst/>
                      </a:endParaRPr>
                    </a:p>
                    <a:p>
                      <a:pPr algn="ctr">
                        <a:lnSpc>
                          <a:spcPct val="200000"/>
                        </a:lnSpc>
                        <a:spcAft>
                          <a:spcPts val="0"/>
                        </a:spcAft>
                      </a:pPr>
                      <a:r>
                        <a:rPr lang="es-EC" sz="1400" dirty="0">
                          <a:effectLst/>
                        </a:rPr>
                        <a:t> </a:t>
                      </a:r>
                      <a:endParaRPr lang="es-EC" sz="1600" dirty="0">
                        <a:effectLst/>
                      </a:endParaRPr>
                    </a:p>
                    <a:p>
                      <a:pPr algn="ctr">
                        <a:lnSpc>
                          <a:spcPct val="200000"/>
                        </a:lnSpc>
                        <a:spcAft>
                          <a:spcPts val="0"/>
                        </a:spcAft>
                      </a:pPr>
                      <a:r>
                        <a:rPr lang="es-EC" sz="1400" dirty="0">
                          <a:effectLst/>
                        </a:rPr>
                        <a:t>26 </a:t>
                      </a:r>
                      <a:endParaRPr lang="es-EC" sz="1600" dirty="0">
                        <a:effectLst/>
                      </a:endParaRPr>
                    </a:p>
                    <a:p>
                      <a:pPr algn="ctr">
                        <a:lnSpc>
                          <a:spcPct val="200000"/>
                        </a:lnSpc>
                        <a:spcAft>
                          <a:spcPts val="0"/>
                        </a:spcAft>
                      </a:pPr>
                      <a:r>
                        <a:rPr lang="es-EC" sz="1400" dirty="0">
                          <a:effectLst/>
                        </a:rPr>
                        <a:t> </a:t>
                      </a:r>
                      <a:endParaRPr lang="es-EC" sz="1600" dirty="0">
                        <a:effectLst/>
                      </a:endParaRPr>
                    </a:p>
                    <a:p>
                      <a:pPr algn="ctr">
                        <a:lnSpc>
                          <a:spcPct val="200000"/>
                        </a:lnSpc>
                        <a:spcAft>
                          <a:spcPts val="0"/>
                        </a:spcAft>
                      </a:pPr>
                      <a:r>
                        <a:rPr lang="es-EC" sz="1400" dirty="0">
                          <a:effectLst/>
                        </a:rPr>
                        <a:t>13</a:t>
                      </a:r>
                      <a:endParaRPr lang="es-EC" sz="1600" dirty="0">
                        <a:effectLst/>
                      </a:endParaRPr>
                    </a:p>
                    <a:p>
                      <a:pPr algn="ctr">
                        <a:lnSpc>
                          <a:spcPct val="200000"/>
                        </a:lnSpc>
                        <a:spcAft>
                          <a:spcPts val="0"/>
                        </a:spcAft>
                      </a:pPr>
                      <a:r>
                        <a:rPr lang="es-EC" sz="1400" dirty="0">
                          <a:effectLst/>
                        </a:rPr>
                        <a:t> </a:t>
                      </a:r>
                      <a:endParaRPr lang="es-EC" sz="1600" dirty="0">
                        <a:effectLst/>
                      </a:endParaRPr>
                    </a:p>
                    <a:p>
                      <a:pPr algn="ctr">
                        <a:lnSpc>
                          <a:spcPct val="200000"/>
                        </a:lnSpc>
                        <a:spcAft>
                          <a:spcPts val="0"/>
                        </a:spcAft>
                      </a:pPr>
                      <a:r>
                        <a:rPr lang="es-EC" sz="1400" dirty="0">
                          <a:effectLst/>
                        </a:rPr>
                        <a:t>10</a:t>
                      </a:r>
                      <a:endParaRPr lang="es-EC" sz="1600" dirty="0">
                        <a:effectLst/>
                      </a:endParaRPr>
                    </a:p>
                    <a:p>
                      <a:pPr algn="ctr">
                        <a:lnSpc>
                          <a:spcPct val="200000"/>
                        </a:lnSpc>
                        <a:spcAft>
                          <a:spcPts val="0"/>
                        </a:spcAft>
                      </a:pPr>
                      <a:r>
                        <a:rPr lang="es-EC" sz="1400" dirty="0">
                          <a:effectLst/>
                        </a:rPr>
                        <a:t>5</a:t>
                      </a:r>
                      <a:endParaRPr lang="es-EC" sz="1600" dirty="0">
                        <a:effectLst/>
                      </a:endParaRPr>
                    </a:p>
                    <a:p>
                      <a:pPr algn="ctr">
                        <a:lnSpc>
                          <a:spcPct val="200000"/>
                        </a:lnSpc>
                        <a:spcAft>
                          <a:spcPts val="0"/>
                        </a:spcAft>
                      </a:pPr>
                      <a:r>
                        <a:rPr lang="es-EC" sz="1400" dirty="0">
                          <a:effectLst/>
                        </a:rPr>
                        <a:t>2</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tc>
                  <a:txBody>
                    <a:bodyPr/>
                    <a:lstStyle/>
                    <a:p>
                      <a:pPr algn="ctr">
                        <a:lnSpc>
                          <a:spcPct val="200000"/>
                        </a:lnSpc>
                        <a:spcAft>
                          <a:spcPts val="0"/>
                        </a:spcAft>
                      </a:pPr>
                      <a:endParaRPr lang="es-EC" sz="1400" dirty="0">
                        <a:effectLst/>
                      </a:endParaRPr>
                    </a:p>
                    <a:p>
                      <a:pPr algn="ctr">
                        <a:lnSpc>
                          <a:spcPct val="200000"/>
                        </a:lnSpc>
                        <a:spcAft>
                          <a:spcPts val="0"/>
                        </a:spcAft>
                      </a:pPr>
                      <a:endParaRPr lang="es-EC" sz="1400" dirty="0">
                        <a:effectLst/>
                      </a:endParaRPr>
                    </a:p>
                    <a:p>
                      <a:pPr algn="ctr">
                        <a:lnSpc>
                          <a:spcPct val="200000"/>
                        </a:lnSpc>
                        <a:spcAft>
                          <a:spcPts val="0"/>
                        </a:spcAft>
                      </a:pPr>
                      <a:r>
                        <a:rPr lang="es-EC" sz="1400" dirty="0">
                          <a:effectLst/>
                        </a:rPr>
                        <a:t>450.00</a:t>
                      </a:r>
                    </a:p>
                    <a:p>
                      <a:pPr algn="ctr">
                        <a:lnSpc>
                          <a:spcPct val="200000"/>
                        </a:lnSpc>
                        <a:spcAft>
                          <a:spcPts val="0"/>
                        </a:spcAft>
                      </a:pPr>
                      <a:endParaRPr lang="es-EC" sz="1400" dirty="0">
                        <a:effectLst/>
                      </a:endParaRPr>
                    </a:p>
                    <a:p>
                      <a:pPr algn="ctr">
                        <a:lnSpc>
                          <a:spcPct val="200000"/>
                        </a:lnSpc>
                        <a:spcAft>
                          <a:spcPts val="0"/>
                        </a:spcAft>
                      </a:pPr>
                      <a:r>
                        <a:rPr lang="es-EC" sz="1400" dirty="0">
                          <a:effectLst/>
                        </a:rPr>
                        <a:t>225.00</a:t>
                      </a:r>
                      <a:endParaRPr lang="es-EC" sz="1600" dirty="0">
                        <a:effectLst/>
                      </a:endParaRPr>
                    </a:p>
                    <a:p>
                      <a:pPr algn="ctr">
                        <a:lnSpc>
                          <a:spcPct val="200000"/>
                        </a:lnSpc>
                        <a:spcAft>
                          <a:spcPts val="0"/>
                        </a:spcAft>
                      </a:pPr>
                      <a:endParaRPr lang="es-EC" sz="1400" dirty="0">
                        <a:effectLst/>
                      </a:endParaRPr>
                    </a:p>
                    <a:p>
                      <a:pPr algn="ctr">
                        <a:lnSpc>
                          <a:spcPct val="200000"/>
                        </a:lnSpc>
                        <a:spcAft>
                          <a:spcPts val="0"/>
                        </a:spcAft>
                      </a:pPr>
                      <a:r>
                        <a:rPr lang="es-EC" sz="1400" dirty="0">
                          <a:effectLst/>
                        </a:rPr>
                        <a:t>180.00</a:t>
                      </a:r>
                      <a:endParaRPr lang="es-EC" sz="1600" dirty="0">
                        <a:effectLst/>
                      </a:endParaRPr>
                    </a:p>
                    <a:p>
                      <a:pPr algn="ctr">
                        <a:lnSpc>
                          <a:spcPct val="200000"/>
                        </a:lnSpc>
                        <a:spcAft>
                          <a:spcPts val="0"/>
                        </a:spcAft>
                      </a:pPr>
                      <a:r>
                        <a:rPr lang="es-EC" sz="1400" dirty="0">
                          <a:effectLst/>
                        </a:rPr>
                        <a:t>90.00</a:t>
                      </a:r>
                      <a:endParaRPr lang="es-EC" sz="1600" dirty="0">
                        <a:effectLst/>
                      </a:endParaRPr>
                    </a:p>
                    <a:p>
                      <a:pPr algn="ctr">
                        <a:lnSpc>
                          <a:spcPct val="200000"/>
                        </a:lnSpc>
                        <a:spcAft>
                          <a:spcPts val="0"/>
                        </a:spcAft>
                      </a:pPr>
                      <a:r>
                        <a:rPr lang="es-EC" sz="1400" dirty="0">
                          <a:effectLst/>
                        </a:rPr>
                        <a:t>25.00</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0" marR="5465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17598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154" y="43878"/>
            <a:ext cx="11275475" cy="529776"/>
          </a:xfrm>
        </p:spPr>
        <p:txBody>
          <a:bodyPr>
            <a:normAutofit/>
          </a:bodyPr>
          <a:lstStyle/>
          <a:p>
            <a:r>
              <a:rPr lang="es-EC" sz="2800" b="1" dirty="0"/>
              <a:t>Pagos de aranceles y honorarios para la obtención del grado</a:t>
            </a:r>
          </a:p>
        </p:txBody>
      </p:sp>
      <p:graphicFrame>
        <p:nvGraphicFramePr>
          <p:cNvPr id="4" name="Tabla 3"/>
          <p:cNvGraphicFramePr>
            <a:graphicFrameLocks noGrp="1"/>
          </p:cNvGraphicFramePr>
          <p:nvPr>
            <p:extLst>
              <p:ext uri="{D42A27DB-BD31-4B8C-83A1-F6EECF244321}">
                <p14:modId xmlns:p14="http://schemas.microsoft.com/office/powerpoint/2010/main" val="2917780276"/>
              </p:ext>
            </p:extLst>
          </p:nvPr>
        </p:nvGraphicFramePr>
        <p:xfrm>
          <a:off x="419325" y="573654"/>
          <a:ext cx="11531669" cy="3657600"/>
        </p:xfrm>
        <a:graphic>
          <a:graphicData uri="http://schemas.openxmlformats.org/drawingml/2006/table">
            <a:tbl>
              <a:tblPr firstRow="1" firstCol="1" bandRow="1">
                <a:tableStyleId>{8A107856-5554-42FB-B03E-39F5DBC370BA}</a:tableStyleId>
              </a:tblPr>
              <a:tblGrid>
                <a:gridCol w="1263254">
                  <a:extLst>
                    <a:ext uri="{9D8B030D-6E8A-4147-A177-3AD203B41FA5}">
                      <a16:colId xmlns:a16="http://schemas.microsoft.com/office/drawing/2014/main" xmlns="" val="20000"/>
                    </a:ext>
                  </a:extLst>
                </a:gridCol>
                <a:gridCol w="7978447">
                  <a:extLst>
                    <a:ext uri="{9D8B030D-6E8A-4147-A177-3AD203B41FA5}">
                      <a16:colId xmlns:a16="http://schemas.microsoft.com/office/drawing/2014/main" xmlns="" val="20001"/>
                    </a:ext>
                  </a:extLst>
                </a:gridCol>
                <a:gridCol w="2289968">
                  <a:extLst>
                    <a:ext uri="{9D8B030D-6E8A-4147-A177-3AD203B41FA5}">
                      <a16:colId xmlns:a16="http://schemas.microsoft.com/office/drawing/2014/main" xmlns="" val="20002"/>
                    </a:ext>
                  </a:extLst>
                </a:gridCol>
              </a:tblGrid>
              <a:tr h="1113349">
                <a:tc>
                  <a:txBody>
                    <a:bodyPr/>
                    <a:lstStyle/>
                    <a:p>
                      <a:pPr>
                        <a:lnSpc>
                          <a:spcPct val="200000"/>
                        </a:lnSpc>
                        <a:spcAft>
                          <a:spcPts val="0"/>
                        </a:spcAft>
                      </a:pPr>
                      <a:r>
                        <a:rPr lang="es-EC" sz="2000" b="0" dirty="0">
                          <a:effectLst/>
                        </a:rPr>
                        <a:t>1</a:t>
                      </a:r>
                      <a:endParaRPr lang="es-EC" sz="2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b="0" dirty="0">
                          <a:effectLst/>
                        </a:rPr>
                        <a:t>Por dirección del trabajo de titulación, para la obtención del grado magíster</a:t>
                      </a:r>
                      <a:endParaRPr lang="es-EC" sz="2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b="0" dirty="0">
                          <a:effectLst/>
                        </a:rPr>
                        <a:t>USD 900.00</a:t>
                      </a:r>
                      <a:endParaRPr lang="es-EC" sz="2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113473">
                <a:tc>
                  <a:txBody>
                    <a:bodyPr/>
                    <a:lstStyle/>
                    <a:p>
                      <a:pPr>
                        <a:lnSpc>
                          <a:spcPct val="200000"/>
                        </a:lnSpc>
                        <a:spcAft>
                          <a:spcPts val="0"/>
                        </a:spcAft>
                      </a:pPr>
                      <a:r>
                        <a:rPr lang="es-EC" sz="2000">
                          <a:effectLst/>
                        </a:rPr>
                        <a:t>2</a:t>
                      </a:r>
                      <a:endParaRPr lang="es-EC"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dirty="0">
                          <a:effectLst/>
                        </a:rPr>
                        <a:t>Derechos de Grado para la obtención del título de posgrado de Maestría</a:t>
                      </a: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dirty="0">
                          <a:effectLst/>
                        </a:rPr>
                        <a:t>USD 240.00</a:t>
                      </a: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13622">
                <a:tc>
                  <a:txBody>
                    <a:bodyPr/>
                    <a:lstStyle/>
                    <a:p>
                      <a:pPr>
                        <a:lnSpc>
                          <a:spcPct val="200000"/>
                        </a:lnSpc>
                        <a:spcAft>
                          <a:spcPts val="0"/>
                        </a:spcAft>
                      </a:pPr>
                      <a:r>
                        <a:rPr lang="es-EC" sz="2000" dirty="0">
                          <a:effectLst/>
                        </a:rPr>
                        <a:t>3</a:t>
                      </a: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dirty="0">
                          <a:effectLst/>
                        </a:rPr>
                        <a:t>Por emisión de Títulos Académicos de Maestrías</a:t>
                      </a: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2000" dirty="0">
                          <a:effectLst/>
                        </a:rPr>
                        <a:t>USD 120.00</a:t>
                      </a: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13622">
                <a:tc gridSpan="2">
                  <a:txBody>
                    <a:bodyPr/>
                    <a:lstStyle/>
                    <a:p>
                      <a:pPr marL="0" algn="r" defTabSz="457200" rtl="0" eaLnBrk="1" latinLnBrk="0" hangingPunct="1">
                        <a:lnSpc>
                          <a:spcPct val="200000"/>
                        </a:lnSpc>
                        <a:spcAft>
                          <a:spcPts val="0"/>
                        </a:spcAft>
                      </a:pPr>
                      <a:r>
                        <a:rPr lang="es-EC" sz="2000" b="1" kern="1200" dirty="0">
                          <a:solidFill>
                            <a:schemeClr val="dk1"/>
                          </a:solidFill>
                          <a:effectLst/>
                          <a:latin typeface="+mn-lt"/>
                          <a:ea typeface="+mn-ea"/>
                          <a:cs typeface="+mn-cs"/>
                        </a:rPr>
                        <a:t>TOTAL</a:t>
                      </a:r>
                    </a:p>
                  </a:txBody>
                  <a:tcPr marL="68580" marR="68580" marT="0" marB="0" anchor="ctr"/>
                </a:tc>
                <a:tc hMerge="1">
                  <a:txBody>
                    <a:bodyPr/>
                    <a:lstStyle/>
                    <a:p>
                      <a:pPr>
                        <a:lnSpc>
                          <a:spcPct val="200000"/>
                        </a:lnSpc>
                        <a:spcAft>
                          <a:spcPts val="0"/>
                        </a:spcAft>
                      </a:pPr>
                      <a:endParaRPr lang="es-EC"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457200" rtl="0" eaLnBrk="1" latinLnBrk="0" hangingPunct="1">
                        <a:lnSpc>
                          <a:spcPct val="200000"/>
                        </a:lnSpc>
                        <a:spcAft>
                          <a:spcPts val="0"/>
                        </a:spcAft>
                      </a:pPr>
                      <a:r>
                        <a:rPr lang="es-EC" sz="2000" b="1" kern="1200" dirty="0">
                          <a:solidFill>
                            <a:schemeClr val="dk1"/>
                          </a:solidFill>
                          <a:effectLst/>
                          <a:latin typeface="+mn-lt"/>
                          <a:ea typeface="+mn-ea"/>
                          <a:cs typeface="+mn-cs"/>
                        </a:rPr>
                        <a:t>USD 1260.00</a:t>
                      </a: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5363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035355176"/>
              </p:ext>
            </p:extLst>
          </p:nvPr>
        </p:nvGraphicFramePr>
        <p:xfrm>
          <a:off x="0" y="886506"/>
          <a:ext cx="11931733" cy="579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221673" y="0"/>
            <a:ext cx="12143509" cy="1039091"/>
          </a:xfrm>
        </p:spPr>
        <p:txBody>
          <a:bodyPr>
            <a:normAutofit/>
          </a:bodyPr>
          <a:lstStyle/>
          <a:p>
            <a:r>
              <a:rPr lang="es-EC" dirty="0"/>
              <a:t>PRESUPUESTO PLANTA DOCENTE</a:t>
            </a:r>
          </a:p>
        </p:txBody>
      </p:sp>
    </p:spTree>
    <p:extLst>
      <p:ext uri="{BB962C8B-B14F-4D97-AF65-F5344CB8AC3E}">
        <p14:creationId xmlns:p14="http://schemas.microsoft.com/office/powerpoint/2010/main" val="3255870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4" y="1"/>
            <a:ext cx="7986156" cy="696686"/>
          </a:xfrm>
        </p:spPr>
        <p:txBody>
          <a:bodyPr>
            <a:normAutofit/>
          </a:bodyPr>
          <a:lstStyle/>
          <a:p>
            <a:r>
              <a:rPr lang="es-EC" dirty="0"/>
              <a:t>PRESUPUESTO PLANTA DOCENTE</a:t>
            </a:r>
          </a:p>
        </p:txBody>
      </p:sp>
      <p:graphicFrame>
        <p:nvGraphicFramePr>
          <p:cNvPr id="5" name="Tabla 4"/>
          <p:cNvGraphicFramePr>
            <a:graphicFrameLocks noGrp="1"/>
          </p:cNvGraphicFramePr>
          <p:nvPr>
            <p:extLst>
              <p:ext uri="{D42A27DB-BD31-4B8C-83A1-F6EECF244321}">
                <p14:modId xmlns:p14="http://schemas.microsoft.com/office/powerpoint/2010/main" val="1617508373"/>
              </p:ext>
            </p:extLst>
          </p:nvPr>
        </p:nvGraphicFramePr>
        <p:xfrm>
          <a:off x="130625" y="566061"/>
          <a:ext cx="11996057" cy="5953925"/>
        </p:xfrm>
        <a:graphic>
          <a:graphicData uri="http://schemas.openxmlformats.org/drawingml/2006/table">
            <a:tbl>
              <a:tblPr firstRow="1" firstCol="1" bandRow="1">
                <a:tableStyleId>{8A107856-5554-42FB-B03E-39F5DBC370BA}</a:tableStyleId>
              </a:tblPr>
              <a:tblGrid>
                <a:gridCol w="663459">
                  <a:extLst>
                    <a:ext uri="{9D8B030D-6E8A-4147-A177-3AD203B41FA5}">
                      <a16:colId xmlns:a16="http://schemas.microsoft.com/office/drawing/2014/main" xmlns="" val="20000"/>
                    </a:ext>
                  </a:extLst>
                </a:gridCol>
                <a:gridCol w="1600773">
                  <a:extLst>
                    <a:ext uri="{9D8B030D-6E8A-4147-A177-3AD203B41FA5}">
                      <a16:colId xmlns:a16="http://schemas.microsoft.com/office/drawing/2014/main" xmlns="" val="20001"/>
                    </a:ext>
                  </a:extLst>
                </a:gridCol>
                <a:gridCol w="1436914">
                  <a:extLst>
                    <a:ext uri="{9D8B030D-6E8A-4147-A177-3AD203B41FA5}">
                      <a16:colId xmlns:a16="http://schemas.microsoft.com/office/drawing/2014/main" xmlns="" val="20002"/>
                    </a:ext>
                  </a:extLst>
                </a:gridCol>
                <a:gridCol w="1323808">
                  <a:extLst>
                    <a:ext uri="{9D8B030D-6E8A-4147-A177-3AD203B41FA5}">
                      <a16:colId xmlns:a16="http://schemas.microsoft.com/office/drawing/2014/main" xmlns="" val="20003"/>
                    </a:ext>
                  </a:extLst>
                </a:gridCol>
                <a:gridCol w="1391821">
                  <a:extLst>
                    <a:ext uri="{9D8B030D-6E8A-4147-A177-3AD203B41FA5}">
                      <a16:colId xmlns:a16="http://schemas.microsoft.com/office/drawing/2014/main" xmlns="" val="20004"/>
                    </a:ext>
                  </a:extLst>
                </a:gridCol>
                <a:gridCol w="887887">
                  <a:extLst>
                    <a:ext uri="{9D8B030D-6E8A-4147-A177-3AD203B41FA5}">
                      <a16:colId xmlns:a16="http://schemas.microsoft.com/office/drawing/2014/main" xmlns="" val="20005"/>
                    </a:ext>
                  </a:extLst>
                </a:gridCol>
                <a:gridCol w="1360370">
                  <a:extLst>
                    <a:ext uri="{9D8B030D-6E8A-4147-A177-3AD203B41FA5}">
                      <a16:colId xmlns:a16="http://schemas.microsoft.com/office/drawing/2014/main" xmlns="" val="20006"/>
                    </a:ext>
                  </a:extLst>
                </a:gridCol>
                <a:gridCol w="1022522">
                  <a:extLst>
                    <a:ext uri="{9D8B030D-6E8A-4147-A177-3AD203B41FA5}">
                      <a16:colId xmlns:a16="http://schemas.microsoft.com/office/drawing/2014/main" xmlns="" val="20007"/>
                    </a:ext>
                  </a:extLst>
                </a:gridCol>
                <a:gridCol w="1142254">
                  <a:extLst>
                    <a:ext uri="{9D8B030D-6E8A-4147-A177-3AD203B41FA5}">
                      <a16:colId xmlns:a16="http://schemas.microsoft.com/office/drawing/2014/main" xmlns="" val="20008"/>
                    </a:ext>
                  </a:extLst>
                </a:gridCol>
                <a:gridCol w="1166249">
                  <a:extLst>
                    <a:ext uri="{9D8B030D-6E8A-4147-A177-3AD203B41FA5}">
                      <a16:colId xmlns:a16="http://schemas.microsoft.com/office/drawing/2014/main" xmlns="" val="20009"/>
                    </a:ext>
                  </a:extLst>
                </a:gridCol>
              </a:tblGrid>
              <a:tr h="968044">
                <a:tc>
                  <a:txBody>
                    <a:bodyPr/>
                    <a:lstStyle/>
                    <a:p>
                      <a:pPr algn="ctr">
                        <a:lnSpc>
                          <a:spcPct val="107000"/>
                        </a:lnSpc>
                        <a:spcAft>
                          <a:spcPts val="0"/>
                        </a:spcAft>
                      </a:pPr>
                      <a:r>
                        <a:rPr lang="es-EC" sz="1600" dirty="0">
                          <a:effectLst/>
                        </a:rPr>
                        <a:t>Ord.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Nombre de la Asignatura o módulo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Clases presenciales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Actividades de Docencia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Factor Actividades de Docencia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Total Horas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Nivel académico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Relación con la UFA-ESPE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Valor a Cancelar por Hora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Valor Total a Cancelar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68044">
                <a:tc>
                  <a:txBody>
                    <a:bodyPr/>
                    <a:lstStyle/>
                    <a:p>
                      <a:pPr algn="ctr">
                        <a:lnSpc>
                          <a:spcPct val="107000"/>
                        </a:lnSpc>
                        <a:spcAft>
                          <a:spcPts val="0"/>
                        </a:spcAft>
                      </a:pPr>
                      <a:r>
                        <a:rPr lang="es-EC" sz="1600" dirty="0">
                          <a:effectLst/>
                        </a:rPr>
                        <a:t>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Códigos deontológicos de la Profesión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48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80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MGS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17,50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1.400,00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60506">
                <a:tc>
                  <a:txBody>
                    <a:bodyPr/>
                    <a:lstStyle/>
                    <a:p>
                      <a:pPr algn="ctr">
                        <a:lnSpc>
                          <a:spcPct val="107000"/>
                        </a:lnSpc>
                        <a:spcAft>
                          <a:spcPts val="0"/>
                        </a:spcAft>
                      </a:pPr>
                      <a:r>
                        <a:rPr lang="es-EC" sz="16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Economía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48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80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PHD</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21,85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1.748,00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60506">
                <a:tc>
                  <a:txBody>
                    <a:bodyPr/>
                    <a:lstStyle/>
                    <a:p>
                      <a:pPr algn="ctr">
                        <a:lnSpc>
                          <a:spcPct val="107000"/>
                        </a:lnSpc>
                        <a:spcAft>
                          <a:spcPts val="0"/>
                        </a:spcAft>
                      </a:pPr>
                      <a:r>
                        <a:rPr lang="es-EC" sz="16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Derecho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64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96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160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MGS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Externo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17,50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2.800,00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617187">
                <a:tc>
                  <a:txBody>
                    <a:bodyPr/>
                    <a:lstStyle/>
                    <a:p>
                      <a:pPr algn="ctr">
                        <a:lnSpc>
                          <a:spcPct val="107000"/>
                        </a:lnSpc>
                        <a:spcAft>
                          <a:spcPts val="0"/>
                        </a:spcAft>
                      </a:pPr>
                      <a:r>
                        <a:rPr lang="es-EC" sz="1600" dirty="0">
                          <a:effectLst/>
                        </a:rPr>
                        <a:t>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Actualización tributaria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48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80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MGS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17,50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1.400,00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26034">
                <a:tc>
                  <a:txBody>
                    <a:bodyPr/>
                    <a:lstStyle/>
                    <a:p>
                      <a:pPr algn="ctr">
                        <a:lnSpc>
                          <a:spcPct val="107000"/>
                        </a:lnSpc>
                        <a:spcAft>
                          <a:spcPts val="0"/>
                        </a:spcAft>
                      </a:pPr>
                      <a:r>
                        <a:rPr lang="es-EC" sz="16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Estadística para auditores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48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80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MGS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17,50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1.400,00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909918">
                <a:tc>
                  <a:txBody>
                    <a:bodyPr/>
                    <a:lstStyle/>
                    <a:p>
                      <a:pPr marL="0" algn="ctr" defTabSz="457200" rtl="0" eaLnBrk="1" latinLnBrk="0" hangingPunct="1">
                        <a:lnSpc>
                          <a:spcPct val="107000"/>
                        </a:lnSpc>
                        <a:spcAft>
                          <a:spcPts val="0"/>
                        </a:spcAft>
                      </a:pPr>
                      <a:r>
                        <a:rPr lang="es-EC" sz="1600" b="1" kern="1200" dirty="0">
                          <a:solidFill>
                            <a:schemeClr val="dk1"/>
                          </a:solidFill>
                          <a:effectLst/>
                          <a:latin typeface="+mn-lt"/>
                          <a:ea typeface="+mn-ea"/>
                          <a:cs typeface="+mn-cs"/>
                        </a:rPr>
                        <a:t>6</a:t>
                      </a:r>
                    </a:p>
                  </a:txBody>
                  <a:tcPr marL="68580" marR="68580" marT="0" marB="0" anchor="ctr"/>
                </a:tc>
                <a:tc>
                  <a:txBody>
                    <a:bodyPr/>
                    <a:lstStyle/>
                    <a:p>
                      <a:pPr algn="ctr">
                        <a:lnSpc>
                          <a:spcPct val="107000"/>
                        </a:lnSpc>
                        <a:spcAft>
                          <a:spcPts val="0"/>
                        </a:spcAft>
                      </a:pPr>
                      <a:r>
                        <a:rPr lang="es-EC" sz="1600">
                          <a:effectLst/>
                        </a:rPr>
                        <a:t>Gestión contable avanzada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48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80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MGS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17,50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1.400,00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968044">
                <a:tc>
                  <a:txBody>
                    <a:bodyPr/>
                    <a:lstStyle/>
                    <a:p>
                      <a:pPr algn="ctr">
                        <a:lnSpc>
                          <a:spcPct val="107000"/>
                        </a:lnSpc>
                        <a:spcAft>
                          <a:spcPts val="0"/>
                        </a:spcAft>
                      </a:pPr>
                      <a:r>
                        <a:rPr lang="es-EC" sz="16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Contabilidad internacional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32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48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80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PHD</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Interno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17,50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1.400,00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6" name="Rectángulo 5"/>
          <p:cNvSpPr/>
          <p:nvPr/>
        </p:nvSpPr>
        <p:spPr>
          <a:xfrm>
            <a:off x="10634950" y="6608021"/>
            <a:ext cx="1497398" cy="338554"/>
          </a:xfrm>
          <a:prstGeom prst="rect">
            <a:avLst/>
          </a:prstGeom>
        </p:spPr>
        <p:txBody>
          <a:bodyPr wrap="none">
            <a:spAutoFit/>
          </a:bodyPr>
          <a:lstStyle/>
          <a:p>
            <a:r>
              <a:rPr lang="es-EC" sz="1600" dirty="0">
                <a:solidFill>
                  <a:srgbClr val="000000"/>
                </a:solidFill>
                <a:latin typeface="Times New Roman" panose="02020603050405020304" pitchFamily="18" charset="0"/>
                <a:ea typeface="Times New Roman" panose="02020603050405020304" pitchFamily="18" charset="0"/>
              </a:rPr>
              <a:t>CONTINÚA →</a:t>
            </a:r>
            <a:endParaRPr lang="es-EC" sz="1600" dirty="0"/>
          </a:p>
        </p:txBody>
      </p:sp>
    </p:spTree>
    <p:extLst>
      <p:ext uri="{BB962C8B-B14F-4D97-AF65-F5344CB8AC3E}">
        <p14:creationId xmlns:p14="http://schemas.microsoft.com/office/powerpoint/2010/main" val="1333181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4" y="1"/>
            <a:ext cx="7986156" cy="696686"/>
          </a:xfrm>
        </p:spPr>
        <p:txBody>
          <a:bodyPr>
            <a:normAutofit/>
          </a:bodyPr>
          <a:lstStyle/>
          <a:p>
            <a:r>
              <a:rPr lang="es-EC" dirty="0"/>
              <a:t>PRESUPUESTO PLANTA DOCENTE</a:t>
            </a:r>
          </a:p>
        </p:txBody>
      </p:sp>
      <p:graphicFrame>
        <p:nvGraphicFramePr>
          <p:cNvPr id="5" name="Tabla 4"/>
          <p:cNvGraphicFramePr>
            <a:graphicFrameLocks noGrp="1"/>
          </p:cNvGraphicFramePr>
          <p:nvPr>
            <p:extLst>
              <p:ext uri="{D42A27DB-BD31-4B8C-83A1-F6EECF244321}">
                <p14:modId xmlns:p14="http://schemas.microsoft.com/office/powerpoint/2010/main" val="545945849"/>
              </p:ext>
            </p:extLst>
          </p:nvPr>
        </p:nvGraphicFramePr>
        <p:xfrm>
          <a:off x="108855" y="805544"/>
          <a:ext cx="12039599" cy="5263650"/>
        </p:xfrm>
        <a:graphic>
          <a:graphicData uri="http://schemas.openxmlformats.org/drawingml/2006/table">
            <a:tbl>
              <a:tblPr firstRow="1" firstCol="1" bandRow="1">
                <a:tableStyleId>{8A107856-5554-42FB-B03E-39F5DBC370BA}</a:tableStyleId>
              </a:tblPr>
              <a:tblGrid>
                <a:gridCol w="727337">
                  <a:extLst>
                    <a:ext uri="{9D8B030D-6E8A-4147-A177-3AD203B41FA5}">
                      <a16:colId xmlns:a16="http://schemas.microsoft.com/office/drawing/2014/main" xmlns="" val="20000"/>
                    </a:ext>
                  </a:extLst>
                </a:gridCol>
                <a:gridCol w="1623979">
                  <a:extLst>
                    <a:ext uri="{9D8B030D-6E8A-4147-A177-3AD203B41FA5}">
                      <a16:colId xmlns:a16="http://schemas.microsoft.com/office/drawing/2014/main" xmlns="" val="20001"/>
                    </a:ext>
                  </a:extLst>
                </a:gridCol>
                <a:gridCol w="1393372">
                  <a:extLst>
                    <a:ext uri="{9D8B030D-6E8A-4147-A177-3AD203B41FA5}">
                      <a16:colId xmlns:a16="http://schemas.microsoft.com/office/drawing/2014/main" xmlns="" val="20002"/>
                    </a:ext>
                  </a:extLst>
                </a:gridCol>
                <a:gridCol w="1328057">
                  <a:extLst>
                    <a:ext uri="{9D8B030D-6E8A-4147-A177-3AD203B41FA5}">
                      <a16:colId xmlns:a16="http://schemas.microsoft.com/office/drawing/2014/main" xmlns="" val="20003"/>
                    </a:ext>
                  </a:extLst>
                </a:gridCol>
                <a:gridCol w="1367321">
                  <a:extLst>
                    <a:ext uri="{9D8B030D-6E8A-4147-A177-3AD203B41FA5}">
                      <a16:colId xmlns:a16="http://schemas.microsoft.com/office/drawing/2014/main" xmlns="" val="20004"/>
                    </a:ext>
                  </a:extLst>
                </a:gridCol>
                <a:gridCol w="891110">
                  <a:extLst>
                    <a:ext uri="{9D8B030D-6E8A-4147-A177-3AD203B41FA5}">
                      <a16:colId xmlns:a16="http://schemas.microsoft.com/office/drawing/2014/main" xmlns="" val="20005"/>
                    </a:ext>
                  </a:extLst>
                </a:gridCol>
                <a:gridCol w="1365308">
                  <a:extLst>
                    <a:ext uri="{9D8B030D-6E8A-4147-A177-3AD203B41FA5}">
                      <a16:colId xmlns:a16="http://schemas.microsoft.com/office/drawing/2014/main" xmlns="" val="20006"/>
                    </a:ext>
                  </a:extLst>
                </a:gridCol>
                <a:gridCol w="1026233">
                  <a:extLst>
                    <a:ext uri="{9D8B030D-6E8A-4147-A177-3AD203B41FA5}">
                      <a16:colId xmlns:a16="http://schemas.microsoft.com/office/drawing/2014/main" xmlns="" val="20007"/>
                    </a:ext>
                  </a:extLst>
                </a:gridCol>
                <a:gridCol w="1146400">
                  <a:extLst>
                    <a:ext uri="{9D8B030D-6E8A-4147-A177-3AD203B41FA5}">
                      <a16:colId xmlns:a16="http://schemas.microsoft.com/office/drawing/2014/main" xmlns="" val="20008"/>
                    </a:ext>
                  </a:extLst>
                </a:gridCol>
                <a:gridCol w="1170482">
                  <a:extLst>
                    <a:ext uri="{9D8B030D-6E8A-4147-A177-3AD203B41FA5}">
                      <a16:colId xmlns:a16="http://schemas.microsoft.com/office/drawing/2014/main" xmlns="" val="20009"/>
                    </a:ext>
                  </a:extLst>
                </a:gridCol>
              </a:tblGrid>
              <a:tr h="986975">
                <a:tc>
                  <a:txBody>
                    <a:bodyPr/>
                    <a:lstStyle/>
                    <a:p>
                      <a:pPr algn="ctr">
                        <a:lnSpc>
                          <a:spcPct val="107000"/>
                        </a:lnSpc>
                        <a:spcAft>
                          <a:spcPts val="0"/>
                        </a:spcAft>
                      </a:pPr>
                      <a:r>
                        <a:rPr lang="es-EC" sz="1600" dirty="0">
                          <a:effectLst/>
                          <a:latin typeface="+mn-lt"/>
                        </a:rPr>
                        <a:t>Ord.</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Nombre de la Asignatura o módulo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Clases presenciales</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Actividades de Docencia</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Factor Actividades de Docencia</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Total Horas</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Nivel académico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Relación con la UFA-ESPE</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a Cancelar por Hora</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Total a Cancelar</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86975">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8</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Sistemas de costos especializados</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32</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48</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MGS</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1.400,00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3535">
                <a:tc>
                  <a:txBody>
                    <a:bodyPr/>
                    <a:lstStyle/>
                    <a:p>
                      <a:pPr algn="ctr">
                        <a:lnSpc>
                          <a:spcPct val="107000"/>
                        </a:lnSpc>
                        <a:spcAft>
                          <a:spcPts val="0"/>
                        </a:spcAft>
                      </a:pPr>
                      <a:r>
                        <a:rPr lang="es-EC" sz="1600" b="1">
                          <a:solidFill>
                            <a:srgbClr val="000000"/>
                          </a:solidFill>
                          <a:effectLst/>
                          <a:latin typeface="+mn-lt"/>
                          <a:ea typeface="Times New Roman" panose="02020603050405020304" pitchFamily="18" charset="0"/>
                          <a:cs typeface="Times New Roman" panose="02020603050405020304" pitchFamily="18" charset="0"/>
                        </a:rPr>
                        <a:t>9</a:t>
                      </a:r>
                      <a:endParaRPr lang="es-EC" sz="20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Finanzas</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MGS</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1.400,00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10</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Gestión de riesgos corporativos</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MÁSTER</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17,50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1.400,00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11</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Gestión de riesgos financieros</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56</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84</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140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MÁSTER</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2.450,00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91159">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12</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TI enfocada a la auditoría</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MGS</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40883">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13</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Análisis de datos para auditores</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32</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MGS</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17,50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6" name="Rectángulo 5"/>
          <p:cNvSpPr/>
          <p:nvPr/>
        </p:nvSpPr>
        <p:spPr>
          <a:xfrm>
            <a:off x="10694602" y="6281450"/>
            <a:ext cx="1497398" cy="338554"/>
          </a:xfrm>
          <a:prstGeom prst="rect">
            <a:avLst/>
          </a:prstGeom>
        </p:spPr>
        <p:txBody>
          <a:bodyPr wrap="none">
            <a:spAutoFit/>
          </a:bodyPr>
          <a:lstStyle/>
          <a:p>
            <a:r>
              <a:rPr lang="es-EC" sz="1600" dirty="0">
                <a:solidFill>
                  <a:srgbClr val="000000"/>
                </a:solidFill>
                <a:latin typeface="Times New Roman" panose="02020603050405020304" pitchFamily="18" charset="0"/>
                <a:ea typeface="Times New Roman" panose="02020603050405020304" pitchFamily="18" charset="0"/>
              </a:rPr>
              <a:t>CONTINÚA →</a:t>
            </a:r>
            <a:endParaRPr lang="es-EC" sz="1600" dirty="0"/>
          </a:p>
        </p:txBody>
      </p:sp>
    </p:spTree>
    <p:extLst>
      <p:ext uri="{BB962C8B-B14F-4D97-AF65-F5344CB8AC3E}">
        <p14:creationId xmlns:p14="http://schemas.microsoft.com/office/powerpoint/2010/main" val="282098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4" y="1"/>
            <a:ext cx="7986156" cy="696686"/>
          </a:xfrm>
        </p:spPr>
        <p:txBody>
          <a:bodyPr>
            <a:normAutofit/>
          </a:bodyPr>
          <a:lstStyle/>
          <a:p>
            <a:r>
              <a:rPr lang="es-EC" dirty="0"/>
              <a:t>PRESUPUESTO PLANTA DOCENTE</a:t>
            </a:r>
          </a:p>
        </p:txBody>
      </p:sp>
      <p:graphicFrame>
        <p:nvGraphicFramePr>
          <p:cNvPr id="5" name="Tabla 4"/>
          <p:cNvGraphicFramePr>
            <a:graphicFrameLocks noGrp="1"/>
          </p:cNvGraphicFramePr>
          <p:nvPr>
            <p:extLst>
              <p:ext uri="{D42A27DB-BD31-4B8C-83A1-F6EECF244321}">
                <p14:modId xmlns:p14="http://schemas.microsoft.com/office/powerpoint/2010/main" val="1329867187"/>
              </p:ext>
            </p:extLst>
          </p:nvPr>
        </p:nvGraphicFramePr>
        <p:xfrm>
          <a:off x="130630" y="657702"/>
          <a:ext cx="12039599" cy="5740274"/>
        </p:xfrm>
        <a:graphic>
          <a:graphicData uri="http://schemas.openxmlformats.org/drawingml/2006/table">
            <a:tbl>
              <a:tblPr firstRow="1" firstCol="1" bandRow="1">
                <a:tableStyleId>{8A107856-5554-42FB-B03E-39F5DBC370BA}</a:tableStyleId>
              </a:tblPr>
              <a:tblGrid>
                <a:gridCol w="528589">
                  <a:extLst>
                    <a:ext uri="{9D8B030D-6E8A-4147-A177-3AD203B41FA5}">
                      <a16:colId xmlns:a16="http://schemas.microsoft.com/office/drawing/2014/main" xmlns="" val="20000"/>
                    </a:ext>
                  </a:extLst>
                </a:gridCol>
                <a:gridCol w="2020186">
                  <a:extLst>
                    <a:ext uri="{9D8B030D-6E8A-4147-A177-3AD203B41FA5}">
                      <a16:colId xmlns:a16="http://schemas.microsoft.com/office/drawing/2014/main" xmlns="" val="20001"/>
                    </a:ext>
                  </a:extLst>
                </a:gridCol>
                <a:gridCol w="1195913">
                  <a:extLst>
                    <a:ext uri="{9D8B030D-6E8A-4147-A177-3AD203B41FA5}">
                      <a16:colId xmlns:a16="http://schemas.microsoft.com/office/drawing/2014/main" xmlns="" val="20002"/>
                    </a:ext>
                  </a:extLst>
                </a:gridCol>
                <a:gridCol w="1328057">
                  <a:extLst>
                    <a:ext uri="{9D8B030D-6E8A-4147-A177-3AD203B41FA5}">
                      <a16:colId xmlns:a16="http://schemas.microsoft.com/office/drawing/2014/main" xmlns="" val="20003"/>
                    </a:ext>
                  </a:extLst>
                </a:gridCol>
                <a:gridCol w="1367321">
                  <a:extLst>
                    <a:ext uri="{9D8B030D-6E8A-4147-A177-3AD203B41FA5}">
                      <a16:colId xmlns:a16="http://schemas.microsoft.com/office/drawing/2014/main" xmlns="" val="20004"/>
                    </a:ext>
                  </a:extLst>
                </a:gridCol>
                <a:gridCol w="891110">
                  <a:extLst>
                    <a:ext uri="{9D8B030D-6E8A-4147-A177-3AD203B41FA5}">
                      <a16:colId xmlns:a16="http://schemas.microsoft.com/office/drawing/2014/main" xmlns="" val="20005"/>
                    </a:ext>
                  </a:extLst>
                </a:gridCol>
                <a:gridCol w="1365308">
                  <a:extLst>
                    <a:ext uri="{9D8B030D-6E8A-4147-A177-3AD203B41FA5}">
                      <a16:colId xmlns:a16="http://schemas.microsoft.com/office/drawing/2014/main" xmlns="" val="20006"/>
                    </a:ext>
                  </a:extLst>
                </a:gridCol>
                <a:gridCol w="1026233">
                  <a:extLst>
                    <a:ext uri="{9D8B030D-6E8A-4147-A177-3AD203B41FA5}">
                      <a16:colId xmlns:a16="http://schemas.microsoft.com/office/drawing/2014/main" xmlns="" val="20007"/>
                    </a:ext>
                  </a:extLst>
                </a:gridCol>
                <a:gridCol w="1146400">
                  <a:extLst>
                    <a:ext uri="{9D8B030D-6E8A-4147-A177-3AD203B41FA5}">
                      <a16:colId xmlns:a16="http://schemas.microsoft.com/office/drawing/2014/main" xmlns="" val="20008"/>
                    </a:ext>
                  </a:extLst>
                </a:gridCol>
                <a:gridCol w="1170482">
                  <a:extLst>
                    <a:ext uri="{9D8B030D-6E8A-4147-A177-3AD203B41FA5}">
                      <a16:colId xmlns:a16="http://schemas.microsoft.com/office/drawing/2014/main" xmlns="" val="20009"/>
                    </a:ext>
                  </a:extLst>
                </a:gridCol>
              </a:tblGrid>
              <a:tr h="986975">
                <a:tc>
                  <a:txBody>
                    <a:bodyPr/>
                    <a:lstStyle/>
                    <a:p>
                      <a:pPr algn="ctr">
                        <a:lnSpc>
                          <a:spcPct val="107000"/>
                        </a:lnSpc>
                        <a:spcAft>
                          <a:spcPts val="0"/>
                        </a:spcAft>
                      </a:pPr>
                      <a:r>
                        <a:rPr lang="es-EC" sz="1600" dirty="0">
                          <a:effectLst/>
                          <a:latin typeface="+mn-lt"/>
                        </a:rPr>
                        <a:t>Ord.</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Nombre de la Asignatura o módulo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Clases presencia-les</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Actividades de Docencia</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Factor Actividades de Docencia</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Total Horas</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Nivel académico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Relación con la UFA-ESPE</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a Cancelar por Hora</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Total a Cancelar</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86975">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14</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MÁSTER</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3535">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15</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Financiera II</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48</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MÁSTER</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1.400,00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16</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de procesos y gestión</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MGS</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17</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Interna</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32</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48</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MÁSTER</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Interno</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18</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Forense</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48</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MÁSTER</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Externo</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17,50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1.400,00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6" name="Rectángulo 5"/>
          <p:cNvSpPr/>
          <p:nvPr/>
        </p:nvSpPr>
        <p:spPr>
          <a:xfrm>
            <a:off x="10545746" y="6519446"/>
            <a:ext cx="1497398" cy="338554"/>
          </a:xfrm>
          <a:prstGeom prst="rect">
            <a:avLst/>
          </a:prstGeom>
        </p:spPr>
        <p:txBody>
          <a:bodyPr wrap="none">
            <a:spAutoFit/>
          </a:bodyPr>
          <a:lstStyle/>
          <a:p>
            <a:r>
              <a:rPr lang="es-EC" sz="1600" dirty="0">
                <a:solidFill>
                  <a:srgbClr val="000000"/>
                </a:solidFill>
                <a:latin typeface="Times New Roman" panose="02020603050405020304" pitchFamily="18" charset="0"/>
                <a:ea typeface="Times New Roman" panose="02020603050405020304" pitchFamily="18" charset="0"/>
              </a:rPr>
              <a:t>CONTINÚA →</a:t>
            </a:r>
            <a:endParaRPr lang="es-EC" sz="1600" dirty="0"/>
          </a:p>
        </p:txBody>
      </p:sp>
    </p:spTree>
    <p:extLst>
      <p:ext uri="{BB962C8B-B14F-4D97-AF65-F5344CB8AC3E}">
        <p14:creationId xmlns:p14="http://schemas.microsoft.com/office/powerpoint/2010/main" val="3250199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1674" y="-87083"/>
            <a:ext cx="7986156" cy="544282"/>
          </a:xfrm>
        </p:spPr>
        <p:txBody>
          <a:bodyPr>
            <a:normAutofit fontScale="90000"/>
          </a:bodyPr>
          <a:lstStyle/>
          <a:p>
            <a:r>
              <a:rPr lang="es-EC" dirty="0"/>
              <a:t>PRESUPUESTO PLANTA DOCENTE</a:t>
            </a:r>
          </a:p>
        </p:txBody>
      </p:sp>
      <p:graphicFrame>
        <p:nvGraphicFramePr>
          <p:cNvPr id="5" name="Tabla 4"/>
          <p:cNvGraphicFramePr>
            <a:graphicFrameLocks noGrp="1"/>
          </p:cNvGraphicFramePr>
          <p:nvPr>
            <p:extLst>
              <p:ext uri="{D42A27DB-BD31-4B8C-83A1-F6EECF244321}">
                <p14:modId xmlns:p14="http://schemas.microsoft.com/office/powerpoint/2010/main" val="77510012"/>
              </p:ext>
            </p:extLst>
          </p:nvPr>
        </p:nvGraphicFramePr>
        <p:xfrm>
          <a:off x="152401" y="805549"/>
          <a:ext cx="12039599" cy="3567836"/>
        </p:xfrm>
        <a:graphic>
          <a:graphicData uri="http://schemas.openxmlformats.org/drawingml/2006/table">
            <a:tbl>
              <a:tblPr firstRow="1" firstCol="1" bandRow="1">
                <a:tableStyleId>{8A107856-5554-42FB-B03E-39F5DBC370BA}</a:tableStyleId>
              </a:tblPr>
              <a:tblGrid>
                <a:gridCol w="570613">
                  <a:extLst>
                    <a:ext uri="{9D8B030D-6E8A-4147-A177-3AD203B41FA5}">
                      <a16:colId xmlns:a16="http://schemas.microsoft.com/office/drawing/2014/main" xmlns="" val="20000"/>
                    </a:ext>
                  </a:extLst>
                </a:gridCol>
                <a:gridCol w="2126512">
                  <a:extLst>
                    <a:ext uri="{9D8B030D-6E8A-4147-A177-3AD203B41FA5}">
                      <a16:colId xmlns:a16="http://schemas.microsoft.com/office/drawing/2014/main" xmlns="" val="20001"/>
                    </a:ext>
                  </a:extLst>
                </a:gridCol>
                <a:gridCol w="1084521">
                  <a:extLst>
                    <a:ext uri="{9D8B030D-6E8A-4147-A177-3AD203B41FA5}">
                      <a16:colId xmlns:a16="http://schemas.microsoft.com/office/drawing/2014/main" xmlns="" val="20002"/>
                    </a:ext>
                  </a:extLst>
                </a:gridCol>
                <a:gridCol w="1360967">
                  <a:extLst>
                    <a:ext uri="{9D8B030D-6E8A-4147-A177-3AD203B41FA5}">
                      <a16:colId xmlns:a16="http://schemas.microsoft.com/office/drawing/2014/main" xmlns="" val="20003"/>
                    </a:ext>
                  </a:extLst>
                </a:gridCol>
                <a:gridCol w="1318437">
                  <a:extLst>
                    <a:ext uri="{9D8B030D-6E8A-4147-A177-3AD203B41FA5}">
                      <a16:colId xmlns:a16="http://schemas.microsoft.com/office/drawing/2014/main" xmlns="" val="20004"/>
                    </a:ext>
                  </a:extLst>
                </a:gridCol>
                <a:gridCol w="870126">
                  <a:extLst>
                    <a:ext uri="{9D8B030D-6E8A-4147-A177-3AD203B41FA5}">
                      <a16:colId xmlns:a16="http://schemas.microsoft.com/office/drawing/2014/main" xmlns="" val="20005"/>
                    </a:ext>
                  </a:extLst>
                </a:gridCol>
                <a:gridCol w="1365308">
                  <a:extLst>
                    <a:ext uri="{9D8B030D-6E8A-4147-A177-3AD203B41FA5}">
                      <a16:colId xmlns:a16="http://schemas.microsoft.com/office/drawing/2014/main" xmlns="" val="20006"/>
                    </a:ext>
                  </a:extLst>
                </a:gridCol>
                <a:gridCol w="1026233">
                  <a:extLst>
                    <a:ext uri="{9D8B030D-6E8A-4147-A177-3AD203B41FA5}">
                      <a16:colId xmlns:a16="http://schemas.microsoft.com/office/drawing/2014/main" xmlns="" val="20007"/>
                    </a:ext>
                  </a:extLst>
                </a:gridCol>
                <a:gridCol w="1146400">
                  <a:extLst>
                    <a:ext uri="{9D8B030D-6E8A-4147-A177-3AD203B41FA5}">
                      <a16:colId xmlns:a16="http://schemas.microsoft.com/office/drawing/2014/main" xmlns="" val="20008"/>
                    </a:ext>
                  </a:extLst>
                </a:gridCol>
                <a:gridCol w="1170482">
                  <a:extLst>
                    <a:ext uri="{9D8B030D-6E8A-4147-A177-3AD203B41FA5}">
                      <a16:colId xmlns:a16="http://schemas.microsoft.com/office/drawing/2014/main" xmlns="" val="20009"/>
                    </a:ext>
                  </a:extLst>
                </a:gridCol>
              </a:tblGrid>
              <a:tr h="986975">
                <a:tc>
                  <a:txBody>
                    <a:bodyPr/>
                    <a:lstStyle/>
                    <a:p>
                      <a:pPr algn="ctr">
                        <a:lnSpc>
                          <a:spcPct val="107000"/>
                        </a:lnSpc>
                        <a:spcAft>
                          <a:spcPts val="0"/>
                        </a:spcAft>
                      </a:pPr>
                      <a:r>
                        <a:rPr lang="es-EC" sz="1600" dirty="0">
                          <a:effectLst/>
                          <a:latin typeface="+mn-lt"/>
                        </a:rPr>
                        <a:t>Ord.</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Nombre de la Asignatura o módulo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Clases presen-</a:t>
                      </a:r>
                      <a:r>
                        <a:rPr lang="es-EC" sz="1600" dirty="0" err="1">
                          <a:effectLst/>
                          <a:latin typeface="+mn-lt"/>
                        </a:rPr>
                        <a:t>ciales</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Actividades de Docencia</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Factor Actividades de Docencia</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latin typeface="+mn-lt"/>
                        </a:rPr>
                        <a:t>Total Horas</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Nivel académico</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Relación con la UFA-ESPE</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a Cancelar por Hora</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latin typeface="+mn-lt"/>
                        </a:rPr>
                        <a:t>Valor Total a Cancelar</a:t>
                      </a:r>
                      <a:endParaRPr lang="es-EC" sz="20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19</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Auditoría Integral - Módulo de Auditoría Informática</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48</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80</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PHD</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19,56</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1.564,80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20</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Metodología de la Investigación</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32</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48</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2,5</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PHD</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24,50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1.960,00</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40232">
                <a:tc>
                  <a:txBody>
                    <a:bodyPr/>
                    <a:lstStyle/>
                    <a:p>
                      <a:pPr algn="ctr">
                        <a:lnSpc>
                          <a:spcPct val="107000"/>
                        </a:lnSpc>
                        <a:spcAft>
                          <a:spcPts val="0"/>
                        </a:spcAft>
                      </a:pPr>
                      <a:r>
                        <a:rPr lang="es-EC" sz="1600" b="1" dirty="0">
                          <a:solidFill>
                            <a:srgbClr val="000000"/>
                          </a:solidFill>
                          <a:effectLst/>
                          <a:latin typeface="+mn-lt"/>
                          <a:ea typeface="Times New Roman" panose="02020603050405020304" pitchFamily="18" charset="0"/>
                          <a:cs typeface="Times New Roman" panose="02020603050405020304" pitchFamily="18" charset="0"/>
                        </a:rPr>
                        <a:t>21</a:t>
                      </a:r>
                      <a:endParaRPr lang="es-EC" sz="2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Taller plan de tesis</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19</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28,5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2,5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47,5</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PHD</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Interno</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a:solidFill>
                            <a:srgbClr val="000000"/>
                          </a:solidFill>
                          <a:effectLst/>
                          <a:latin typeface="+mn-lt"/>
                          <a:ea typeface="Times New Roman" panose="02020603050405020304" pitchFamily="18" charset="0"/>
                          <a:cs typeface="Times New Roman" panose="02020603050405020304" pitchFamily="18" charset="0"/>
                        </a:rPr>
                        <a:t>17,50</a:t>
                      </a:r>
                      <a:endParaRPr lang="es-EC" sz="2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831,25</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7" name="Título 1"/>
          <p:cNvSpPr txBox="1">
            <a:spLocks/>
          </p:cNvSpPr>
          <p:nvPr/>
        </p:nvSpPr>
        <p:spPr>
          <a:xfrm>
            <a:off x="1265184" y="4534059"/>
            <a:ext cx="7986156" cy="54428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PRESUPUESTO COORDINADOR</a:t>
            </a:r>
          </a:p>
        </p:txBody>
      </p:sp>
      <p:graphicFrame>
        <p:nvGraphicFramePr>
          <p:cNvPr id="8" name="Tabla 7"/>
          <p:cNvGraphicFramePr>
            <a:graphicFrameLocks noGrp="1"/>
          </p:cNvGraphicFramePr>
          <p:nvPr>
            <p:extLst>
              <p:ext uri="{D42A27DB-BD31-4B8C-83A1-F6EECF244321}">
                <p14:modId xmlns:p14="http://schemas.microsoft.com/office/powerpoint/2010/main" val="1242366872"/>
              </p:ext>
            </p:extLst>
          </p:nvPr>
        </p:nvGraphicFramePr>
        <p:xfrm>
          <a:off x="437890" y="5193707"/>
          <a:ext cx="11583990" cy="1087742"/>
        </p:xfrm>
        <a:graphic>
          <a:graphicData uri="http://schemas.openxmlformats.org/drawingml/2006/table">
            <a:tbl>
              <a:tblPr firstRow="1" firstCol="1" bandRow="1">
                <a:tableStyleId>{8A107856-5554-42FB-B03E-39F5DBC370BA}</a:tableStyleId>
              </a:tblPr>
              <a:tblGrid>
                <a:gridCol w="959533">
                  <a:extLst>
                    <a:ext uri="{9D8B030D-6E8A-4147-A177-3AD203B41FA5}">
                      <a16:colId xmlns:a16="http://schemas.microsoft.com/office/drawing/2014/main" xmlns="" val="20000"/>
                    </a:ext>
                  </a:extLst>
                </a:gridCol>
                <a:gridCol w="1614687">
                  <a:extLst>
                    <a:ext uri="{9D8B030D-6E8A-4147-A177-3AD203B41FA5}">
                      <a16:colId xmlns:a16="http://schemas.microsoft.com/office/drawing/2014/main" xmlns="" val="20001"/>
                    </a:ext>
                  </a:extLst>
                </a:gridCol>
                <a:gridCol w="1287110">
                  <a:extLst>
                    <a:ext uri="{9D8B030D-6E8A-4147-A177-3AD203B41FA5}">
                      <a16:colId xmlns:a16="http://schemas.microsoft.com/office/drawing/2014/main" xmlns="" val="20002"/>
                    </a:ext>
                  </a:extLst>
                </a:gridCol>
                <a:gridCol w="1287110">
                  <a:extLst>
                    <a:ext uri="{9D8B030D-6E8A-4147-A177-3AD203B41FA5}">
                      <a16:colId xmlns:a16="http://schemas.microsoft.com/office/drawing/2014/main" xmlns="" val="20003"/>
                    </a:ext>
                  </a:extLst>
                </a:gridCol>
                <a:gridCol w="1287110">
                  <a:extLst>
                    <a:ext uri="{9D8B030D-6E8A-4147-A177-3AD203B41FA5}">
                      <a16:colId xmlns:a16="http://schemas.microsoft.com/office/drawing/2014/main" xmlns="" val="20004"/>
                    </a:ext>
                  </a:extLst>
                </a:gridCol>
                <a:gridCol w="1287110">
                  <a:extLst>
                    <a:ext uri="{9D8B030D-6E8A-4147-A177-3AD203B41FA5}">
                      <a16:colId xmlns:a16="http://schemas.microsoft.com/office/drawing/2014/main" xmlns="" val="20005"/>
                    </a:ext>
                  </a:extLst>
                </a:gridCol>
                <a:gridCol w="1287110">
                  <a:extLst>
                    <a:ext uri="{9D8B030D-6E8A-4147-A177-3AD203B41FA5}">
                      <a16:colId xmlns:a16="http://schemas.microsoft.com/office/drawing/2014/main" xmlns="" val="20006"/>
                    </a:ext>
                  </a:extLst>
                </a:gridCol>
                <a:gridCol w="1287110">
                  <a:extLst>
                    <a:ext uri="{9D8B030D-6E8A-4147-A177-3AD203B41FA5}">
                      <a16:colId xmlns:a16="http://schemas.microsoft.com/office/drawing/2014/main" xmlns="" val="20007"/>
                    </a:ext>
                  </a:extLst>
                </a:gridCol>
                <a:gridCol w="1287110">
                  <a:extLst>
                    <a:ext uri="{9D8B030D-6E8A-4147-A177-3AD203B41FA5}">
                      <a16:colId xmlns:a16="http://schemas.microsoft.com/office/drawing/2014/main" xmlns="" val="20008"/>
                    </a:ext>
                  </a:extLst>
                </a:gridCol>
              </a:tblGrid>
              <a:tr h="769661">
                <a:tc>
                  <a:txBody>
                    <a:bodyPr/>
                    <a:lstStyle/>
                    <a:p>
                      <a:pPr algn="ctr">
                        <a:lnSpc>
                          <a:spcPct val="107000"/>
                        </a:lnSpc>
                        <a:spcAft>
                          <a:spcPts val="0"/>
                        </a:spcAft>
                      </a:pPr>
                      <a:r>
                        <a:rPr lang="es-EC" sz="1600" dirty="0">
                          <a:effectLst/>
                        </a:rPr>
                        <a:t>Ord.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Detalle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Clases presenciales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Categoría del Docente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Nivel académico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Pertenencia a la Institución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Valor Total a Cancelar Mensual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Nº Módulos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Total Pago Programa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04977">
                <a:tc>
                  <a:txBody>
                    <a:bodyPr/>
                    <a:lstStyle/>
                    <a:p>
                      <a:pPr algn="ctr">
                        <a:lnSpc>
                          <a:spcPct val="107000"/>
                        </a:lnSpc>
                        <a:spcAft>
                          <a:spcPts val="0"/>
                        </a:spcAft>
                      </a:pPr>
                      <a:r>
                        <a:rPr lang="es-EC" sz="16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Coordinador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Principal 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Magíster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Interno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750,00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rgbClr val="FF0000"/>
                          </a:solidFill>
                          <a:effectLst/>
                        </a:rPr>
                        <a:t>21</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15.750,00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1964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C46C57-FF7A-4CE2-A560-8B2D4C6FA849}"/>
              </a:ext>
            </a:extLst>
          </p:cNvPr>
          <p:cNvSpPr>
            <a:spLocks noGrp="1"/>
          </p:cNvSpPr>
          <p:nvPr>
            <p:ph type="title"/>
          </p:nvPr>
        </p:nvSpPr>
        <p:spPr>
          <a:xfrm>
            <a:off x="386202" y="676904"/>
            <a:ext cx="11053833" cy="1085420"/>
          </a:xfrm>
        </p:spPr>
        <p:txBody>
          <a:bodyPr>
            <a:normAutofit/>
          </a:bodyPr>
          <a:lstStyle/>
          <a:p>
            <a:r>
              <a:rPr lang="es-EC" sz="3200" dirty="0"/>
              <a:t>CÁLCULO DE PARTIDAS PRESUPUESTARIAS DE GASTOS</a:t>
            </a:r>
          </a:p>
        </p:txBody>
      </p:sp>
      <p:sp>
        <p:nvSpPr>
          <p:cNvPr id="3" name="Marcador de contenido 2">
            <a:extLst>
              <a:ext uri="{FF2B5EF4-FFF2-40B4-BE49-F238E27FC236}">
                <a16:creationId xmlns:a16="http://schemas.microsoft.com/office/drawing/2014/main" xmlns="" id="{74285103-C973-48ED-B901-77B578C39C54}"/>
              </a:ext>
            </a:extLst>
          </p:cNvPr>
          <p:cNvSpPr>
            <a:spLocks noGrp="1"/>
          </p:cNvSpPr>
          <p:nvPr>
            <p:ph sz="quarter" idx="13"/>
          </p:nvPr>
        </p:nvSpPr>
        <p:spPr>
          <a:xfrm>
            <a:off x="914086" y="2097946"/>
            <a:ext cx="10363826" cy="1331054"/>
          </a:xfrm>
        </p:spPr>
        <p:txBody>
          <a:bodyPr>
            <a:normAutofit fontScale="92500" lnSpcReduction="10000"/>
          </a:bodyPr>
          <a:lstStyle/>
          <a:p>
            <a:r>
              <a:rPr lang="es-EC" sz="2800" dirty="0"/>
              <a:t>Factores fundamentales:</a:t>
            </a:r>
          </a:p>
          <a:p>
            <a:pPr lvl="1">
              <a:buFont typeface="Arial" panose="020B0604020202020204" pitchFamily="34" charset="0"/>
              <a:buChar char="•"/>
            </a:pPr>
            <a:r>
              <a:rPr lang="es-EC" sz="2400" dirty="0"/>
              <a:t>Número de módulos a ser impartidos.</a:t>
            </a:r>
          </a:p>
          <a:p>
            <a:pPr lvl="1">
              <a:buFont typeface="Arial" panose="020B0604020202020204" pitchFamily="34" charset="0"/>
              <a:buChar char="•"/>
            </a:pPr>
            <a:r>
              <a:rPr lang="es-EC" sz="2400" dirty="0"/>
              <a:t>Número estimado de estudiantes por cohorte o promoción.</a:t>
            </a:r>
          </a:p>
        </p:txBody>
      </p:sp>
      <p:graphicFrame>
        <p:nvGraphicFramePr>
          <p:cNvPr id="8" name="Tabla 7">
            <a:extLst>
              <a:ext uri="{FF2B5EF4-FFF2-40B4-BE49-F238E27FC236}">
                <a16:creationId xmlns:a16="http://schemas.microsoft.com/office/drawing/2014/main" xmlns="" id="{E3C3C935-B4E8-4524-9EFA-3E4E25A532A5}"/>
              </a:ext>
            </a:extLst>
          </p:cNvPr>
          <p:cNvGraphicFramePr>
            <a:graphicFrameLocks noGrp="1"/>
          </p:cNvGraphicFramePr>
          <p:nvPr>
            <p:extLst/>
          </p:nvPr>
        </p:nvGraphicFramePr>
        <p:xfrm>
          <a:off x="2659580" y="4100245"/>
          <a:ext cx="6872839" cy="1754318"/>
        </p:xfrm>
        <a:graphic>
          <a:graphicData uri="http://schemas.openxmlformats.org/drawingml/2006/table">
            <a:tbl>
              <a:tblPr firstRow="1" firstCol="1" bandRow="1">
                <a:tableStyleId>{9D7B26C5-4107-4FEC-AEDC-1716B250A1EF}</a:tableStyleId>
              </a:tblPr>
              <a:tblGrid>
                <a:gridCol w="5004283">
                  <a:extLst>
                    <a:ext uri="{9D8B030D-6E8A-4147-A177-3AD203B41FA5}">
                      <a16:colId xmlns:a16="http://schemas.microsoft.com/office/drawing/2014/main" xmlns="" val="1307401658"/>
                    </a:ext>
                  </a:extLst>
                </a:gridCol>
                <a:gridCol w="1868556">
                  <a:extLst>
                    <a:ext uri="{9D8B030D-6E8A-4147-A177-3AD203B41FA5}">
                      <a16:colId xmlns:a16="http://schemas.microsoft.com/office/drawing/2014/main" xmlns="" val="3250725435"/>
                    </a:ext>
                  </a:extLst>
                </a:gridCol>
              </a:tblGrid>
              <a:tr h="333432">
                <a:tc>
                  <a:txBody>
                    <a:bodyPr/>
                    <a:lstStyle/>
                    <a:p>
                      <a:pPr>
                        <a:lnSpc>
                          <a:spcPct val="107000"/>
                        </a:lnSpc>
                        <a:spcAft>
                          <a:spcPts val="0"/>
                        </a:spcAft>
                      </a:pPr>
                      <a:r>
                        <a:rPr lang="es-EC" sz="2200">
                          <a:effectLst/>
                        </a:rPr>
                        <a:t>Factor</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Cantidad</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00090716"/>
                  </a:ext>
                </a:extLst>
              </a:tr>
              <a:tr h="333618">
                <a:tc>
                  <a:txBody>
                    <a:bodyPr/>
                    <a:lstStyle/>
                    <a:p>
                      <a:pPr>
                        <a:lnSpc>
                          <a:spcPct val="107000"/>
                        </a:lnSpc>
                        <a:spcAft>
                          <a:spcPts val="0"/>
                        </a:spcAft>
                      </a:pPr>
                      <a:r>
                        <a:rPr lang="es-EC" sz="2200">
                          <a:effectLst/>
                        </a:rPr>
                        <a:t>Número de módulos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21</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80382037"/>
                  </a:ext>
                </a:extLst>
              </a:tr>
              <a:tr h="1036768">
                <a:tc>
                  <a:txBody>
                    <a:bodyPr/>
                    <a:lstStyle/>
                    <a:p>
                      <a:pPr>
                        <a:lnSpc>
                          <a:spcPct val="107000"/>
                        </a:lnSpc>
                        <a:spcAft>
                          <a:spcPts val="0"/>
                        </a:spcAft>
                      </a:pPr>
                      <a:r>
                        <a:rPr lang="es-EC" sz="2200">
                          <a:effectLst/>
                        </a:rPr>
                        <a:t>Número de estudiantes por promoción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30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68319254"/>
                  </a:ext>
                </a:extLst>
              </a:tr>
            </a:tbl>
          </a:graphicData>
        </a:graphic>
      </p:graphicFrame>
    </p:spTree>
    <p:extLst>
      <p:ext uri="{BB962C8B-B14F-4D97-AF65-F5344CB8AC3E}">
        <p14:creationId xmlns:p14="http://schemas.microsoft.com/office/powerpoint/2010/main" val="2295082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B9D5006B-0EBE-4671-9072-48EA632A1D35}"/>
              </a:ext>
            </a:extLst>
          </p:cNvPr>
          <p:cNvGraphicFramePr>
            <a:graphicFrameLocks noGrp="1"/>
          </p:cNvGraphicFramePr>
          <p:nvPr>
            <p:extLst>
              <p:ext uri="{D42A27DB-BD31-4B8C-83A1-F6EECF244321}">
                <p14:modId xmlns:p14="http://schemas.microsoft.com/office/powerpoint/2010/main" val="4230503788"/>
              </p:ext>
            </p:extLst>
          </p:nvPr>
        </p:nvGraphicFramePr>
        <p:xfrm>
          <a:off x="558019" y="474159"/>
          <a:ext cx="11329181" cy="6099175"/>
        </p:xfrm>
        <a:graphic>
          <a:graphicData uri="http://schemas.openxmlformats.org/drawingml/2006/table">
            <a:tbl>
              <a:tblPr firstRow="1" firstCol="1" bandRow="1">
                <a:tableStyleId>{3B4B98B0-60AC-42C2-AFA5-B58CD77FA1E5}</a:tableStyleId>
              </a:tblPr>
              <a:tblGrid>
                <a:gridCol w="1319244">
                  <a:extLst>
                    <a:ext uri="{9D8B030D-6E8A-4147-A177-3AD203B41FA5}">
                      <a16:colId xmlns:a16="http://schemas.microsoft.com/office/drawing/2014/main" xmlns="" val="1577756249"/>
                    </a:ext>
                  </a:extLst>
                </a:gridCol>
                <a:gridCol w="4927944">
                  <a:extLst>
                    <a:ext uri="{9D8B030D-6E8A-4147-A177-3AD203B41FA5}">
                      <a16:colId xmlns:a16="http://schemas.microsoft.com/office/drawing/2014/main" xmlns="" val="3584910376"/>
                    </a:ext>
                  </a:extLst>
                </a:gridCol>
                <a:gridCol w="3123594">
                  <a:extLst>
                    <a:ext uri="{9D8B030D-6E8A-4147-A177-3AD203B41FA5}">
                      <a16:colId xmlns:a16="http://schemas.microsoft.com/office/drawing/2014/main" xmlns="" val="298399379"/>
                    </a:ext>
                  </a:extLst>
                </a:gridCol>
                <a:gridCol w="1958399">
                  <a:extLst>
                    <a:ext uri="{9D8B030D-6E8A-4147-A177-3AD203B41FA5}">
                      <a16:colId xmlns:a16="http://schemas.microsoft.com/office/drawing/2014/main" xmlns="" val="571677975"/>
                    </a:ext>
                  </a:extLst>
                </a:gridCol>
              </a:tblGrid>
              <a:tr h="676736">
                <a:tc>
                  <a:txBody>
                    <a:bodyPr/>
                    <a:lstStyle/>
                    <a:p>
                      <a:pPr>
                        <a:lnSpc>
                          <a:spcPct val="107000"/>
                        </a:lnSpc>
                        <a:spcAft>
                          <a:spcPts val="0"/>
                        </a:spcAft>
                      </a:pPr>
                      <a:r>
                        <a:rPr lang="es-EC" sz="2200" dirty="0">
                          <a:effectLst/>
                        </a:rPr>
                        <a:t>Código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Nombre Partida</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Detalle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Total Presupuesto</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07666899"/>
                  </a:ext>
                </a:extLst>
              </a:tr>
              <a:tr h="344928">
                <a:tc>
                  <a:txBody>
                    <a:bodyPr/>
                    <a:lstStyle/>
                    <a:p>
                      <a:pPr>
                        <a:lnSpc>
                          <a:spcPct val="107000"/>
                        </a:lnSpc>
                        <a:spcAft>
                          <a:spcPts val="0"/>
                        </a:spcAft>
                      </a:pPr>
                      <a:r>
                        <a:rPr lang="es-EC" sz="2200">
                          <a:effectLst/>
                        </a:rPr>
                        <a:t>710000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Gastos en Personal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Gastos en Personal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18.000,00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8997282"/>
                  </a:ext>
                </a:extLst>
              </a:tr>
              <a:tr h="676870">
                <a:tc>
                  <a:txBody>
                    <a:bodyPr/>
                    <a:lstStyle/>
                    <a:p>
                      <a:pPr>
                        <a:lnSpc>
                          <a:spcPct val="107000"/>
                        </a:lnSpc>
                        <a:spcAft>
                          <a:spcPts val="0"/>
                        </a:spcAft>
                      </a:pPr>
                      <a:r>
                        <a:rPr lang="es-EC" sz="2200">
                          <a:effectLst/>
                        </a:rPr>
                        <a:t>730000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Servicios Básicos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Luz, agua, teléfono y otros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11.250,00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7477717"/>
                  </a:ext>
                </a:extLst>
              </a:tr>
              <a:tr h="676870">
                <a:tc>
                  <a:txBody>
                    <a:bodyPr/>
                    <a:lstStyle/>
                    <a:p>
                      <a:pPr>
                        <a:lnSpc>
                          <a:spcPct val="107000"/>
                        </a:lnSpc>
                        <a:spcAft>
                          <a:spcPts val="0"/>
                        </a:spcAft>
                      </a:pPr>
                      <a:r>
                        <a:rPr lang="es-EC" sz="2200">
                          <a:effectLst/>
                        </a:rPr>
                        <a:t>730000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Gastos mantenimiento</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Mantenimientos en general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11.250,00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49620474"/>
                  </a:ext>
                </a:extLst>
              </a:tr>
              <a:tr h="676870">
                <a:tc>
                  <a:txBody>
                    <a:bodyPr/>
                    <a:lstStyle/>
                    <a:p>
                      <a:pPr>
                        <a:lnSpc>
                          <a:spcPct val="107000"/>
                        </a:lnSpc>
                        <a:spcAft>
                          <a:spcPts val="0"/>
                        </a:spcAft>
                      </a:pPr>
                      <a:r>
                        <a:rPr lang="es-EC" sz="2200">
                          <a:effectLst/>
                        </a:rPr>
                        <a:t>730204</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Edición, Impresión y Publicaciones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Publicaciones Papers, ensayos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2.500,00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15032294"/>
                  </a:ext>
                </a:extLst>
              </a:tr>
              <a:tr h="676870">
                <a:tc>
                  <a:txBody>
                    <a:bodyPr/>
                    <a:lstStyle/>
                    <a:p>
                      <a:pPr>
                        <a:lnSpc>
                          <a:spcPct val="107000"/>
                        </a:lnSpc>
                        <a:spcAft>
                          <a:spcPts val="0"/>
                        </a:spcAft>
                      </a:pPr>
                      <a:r>
                        <a:rPr lang="es-EC" sz="2200">
                          <a:effectLst/>
                        </a:rPr>
                        <a:t>730205</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Espectáculos culturales y sociales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Seminario de vinculación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2.000,00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77179463"/>
                  </a:ext>
                </a:extLst>
              </a:tr>
              <a:tr h="676870">
                <a:tc>
                  <a:txBody>
                    <a:bodyPr/>
                    <a:lstStyle/>
                    <a:p>
                      <a:pPr>
                        <a:lnSpc>
                          <a:spcPct val="107000"/>
                        </a:lnSpc>
                        <a:spcAft>
                          <a:spcPts val="0"/>
                        </a:spcAft>
                      </a:pPr>
                      <a:r>
                        <a:rPr lang="es-EC" sz="2200">
                          <a:effectLst/>
                        </a:rPr>
                        <a:t>730219</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Publicidad y Propaganda Usando Otros Medios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Roll ups, pancartas otros medios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5.500,00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87604649"/>
                  </a:ext>
                </a:extLst>
              </a:tr>
              <a:tr h="676870">
                <a:tc>
                  <a:txBody>
                    <a:bodyPr/>
                    <a:lstStyle/>
                    <a:p>
                      <a:pPr>
                        <a:lnSpc>
                          <a:spcPct val="107000"/>
                        </a:lnSpc>
                        <a:spcAft>
                          <a:spcPts val="0"/>
                        </a:spcAft>
                      </a:pPr>
                      <a:r>
                        <a:rPr lang="es-EC" sz="2200">
                          <a:effectLst/>
                        </a:rPr>
                        <a:t>730302</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Pasajes al Exterior</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Pasajes aéreos fuera del país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27528245"/>
                  </a:ext>
                </a:extLst>
              </a:tr>
              <a:tr h="676870">
                <a:tc>
                  <a:txBody>
                    <a:bodyPr/>
                    <a:lstStyle/>
                    <a:p>
                      <a:pPr>
                        <a:lnSpc>
                          <a:spcPct val="107000"/>
                        </a:lnSpc>
                        <a:spcAft>
                          <a:spcPts val="0"/>
                        </a:spcAft>
                      </a:pPr>
                      <a:r>
                        <a:rPr lang="es-EC" sz="2200">
                          <a:effectLst/>
                        </a:rPr>
                        <a:t>730304</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Viáticos y Subsistencias en el Exterior</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Fuera del país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63140632"/>
                  </a:ext>
                </a:extLst>
              </a:tr>
            </a:tbl>
          </a:graphicData>
        </a:graphic>
      </p:graphicFrame>
    </p:spTree>
    <p:extLst>
      <p:ext uri="{BB962C8B-B14F-4D97-AF65-F5344CB8AC3E}">
        <p14:creationId xmlns:p14="http://schemas.microsoft.com/office/powerpoint/2010/main" val="4425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EA3C98BB-88AB-49AC-9379-6214E2BC5187}"/>
              </a:ext>
            </a:extLst>
          </p:cNvPr>
          <p:cNvGraphicFramePr>
            <a:graphicFrameLocks noGrp="1"/>
          </p:cNvGraphicFramePr>
          <p:nvPr>
            <p:extLst/>
          </p:nvPr>
        </p:nvGraphicFramePr>
        <p:xfrm>
          <a:off x="405580" y="281622"/>
          <a:ext cx="11566369" cy="6457950"/>
        </p:xfrm>
        <a:graphic>
          <a:graphicData uri="http://schemas.openxmlformats.org/drawingml/2006/table">
            <a:tbl>
              <a:tblPr firstRow="1" firstCol="1" bandRow="1">
                <a:tableStyleId>{9D7B26C5-4107-4FEC-AEDC-1716B250A1EF}</a:tableStyleId>
              </a:tblPr>
              <a:tblGrid>
                <a:gridCol w="1175658">
                  <a:extLst>
                    <a:ext uri="{9D8B030D-6E8A-4147-A177-3AD203B41FA5}">
                      <a16:colId xmlns:a16="http://schemas.microsoft.com/office/drawing/2014/main" xmlns="" val="1359118960"/>
                    </a:ext>
                  </a:extLst>
                </a:gridCol>
                <a:gridCol w="3755876">
                  <a:extLst>
                    <a:ext uri="{9D8B030D-6E8A-4147-A177-3AD203B41FA5}">
                      <a16:colId xmlns:a16="http://schemas.microsoft.com/office/drawing/2014/main" xmlns="" val="3246207807"/>
                    </a:ext>
                  </a:extLst>
                </a:gridCol>
                <a:gridCol w="4127265">
                  <a:extLst>
                    <a:ext uri="{9D8B030D-6E8A-4147-A177-3AD203B41FA5}">
                      <a16:colId xmlns:a16="http://schemas.microsoft.com/office/drawing/2014/main" xmlns="" val="3768962354"/>
                    </a:ext>
                  </a:extLst>
                </a:gridCol>
                <a:gridCol w="2507570">
                  <a:extLst>
                    <a:ext uri="{9D8B030D-6E8A-4147-A177-3AD203B41FA5}">
                      <a16:colId xmlns:a16="http://schemas.microsoft.com/office/drawing/2014/main" xmlns="" val="1604561290"/>
                    </a:ext>
                  </a:extLst>
                </a:gridCol>
              </a:tblGrid>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dirty="0">
                          <a:effectLst/>
                        </a:rPr>
                        <a:t>Honorarios por contratos civiles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dirty="0">
                          <a:effectLst/>
                        </a:rPr>
                        <a:t>Coordinador</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dirty="0">
                          <a:effectLst/>
                        </a:rPr>
                        <a:t>15.750,00</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1179544039"/>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1 (Códigos deontológicos de la Profesión)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1970674251"/>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dirty="0">
                          <a:effectLst/>
                        </a:rPr>
                        <a:t>Honorarios por contratos civiles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2 (Economía)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1.748,00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2363491541"/>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3 (Derecho)</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2.800,00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755782778"/>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4 (Actualización tributaria)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62321539"/>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5 (Estadística para auditores)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2787231210"/>
                  </a:ext>
                </a:extLst>
              </a:tr>
              <a:tr h="234034">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6 (Gestión contable avanzada)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952563352"/>
                  </a:ext>
                </a:extLst>
              </a:tr>
              <a:tr h="234034">
                <a:tc>
                  <a:txBody>
                    <a:bodyPr/>
                    <a:lstStyle/>
                    <a:p>
                      <a:pPr>
                        <a:lnSpc>
                          <a:spcPct val="107000"/>
                        </a:lnSpc>
                        <a:spcAft>
                          <a:spcPts val="0"/>
                        </a:spcAft>
                      </a:pPr>
                      <a:r>
                        <a:rPr lang="es-EC" sz="2200" dirty="0">
                          <a:effectLst/>
                        </a:rPr>
                        <a:t>730606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dirty="0">
                          <a:effectLst/>
                        </a:rPr>
                        <a:t>Honorarios por contratos civiles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a:effectLst/>
                        </a:rPr>
                        <a:t>Módulo 7 (Contabilidad internacional)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dirty="0">
                          <a:effectLst/>
                        </a:rPr>
                        <a:t>1.400,00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2029771670"/>
                  </a:ext>
                </a:extLst>
              </a:tr>
              <a:tr h="234034">
                <a:tc>
                  <a:txBody>
                    <a:bodyPr/>
                    <a:lstStyle/>
                    <a:p>
                      <a:pPr>
                        <a:lnSpc>
                          <a:spcPct val="107000"/>
                        </a:lnSpc>
                        <a:spcAft>
                          <a:spcPts val="0"/>
                        </a:spcAft>
                      </a:pP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s-EC" sz="2200" b="1" u="none" dirty="0">
                          <a:effectLst/>
                        </a:rPr>
                        <a:t>CONTINÚA →</a:t>
                      </a:r>
                      <a:endParaRPr lang="es-EC" sz="2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2703047308"/>
                  </a:ext>
                </a:extLst>
              </a:tr>
            </a:tbl>
          </a:graphicData>
        </a:graphic>
      </p:graphicFrame>
    </p:spTree>
    <p:extLst>
      <p:ext uri="{BB962C8B-B14F-4D97-AF65-F5344CB8AC3E}">
        <p14:creationId xmlns:p14="http://schemas.microsoft.com/office/powerpoint/2010/main" val="52378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1857692" y="2529160"/>
            <a:ext cx="8915399" cy="1468800"/>
          </a:xfrm>
        </p:spPr>
        <p:txBody>
          <a:bodyPr>
            <a:normAutofit/>
          </a:bodyPr>
          <a:lstStyle/>
          <a:p>
            <a:r>
              <a:rPr lang="es-EC" sz="6000" spc="300" dirty="0">
                <a:effectLst>
                  <a:outerShdw blurRad="38100" dist="38100" dir="2700000" algn="tl">
                    <a:srgbClr val="000000">
                      <a:alpha val="43137"/>
                    </a:srgbClr>
                  </a:outerShdw>
                </a:effectLst>
              </a:rPr>
              <a:t>JUSTIFICACIÓN</a:t>
            </a:r>
          </a:p>
        </p:txBody>
      </p:sp>
    </p:spTree>
    <p:extLst>
      <p:ext uri="{BB962C8B-B14F-4D97-AF65-F5344CB8AC3E}">
        <p14:creationId xmlns:p14="http://schemas.microsoft.com/office/powerpoint/2010/main" val="386530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CC9A5D91-4D84-44F8-8006-8365D16D0EF7}"/>
              </a:ext>
            </a:extLst>
          </p:cNvPr>
          <p:cNvGraphicFramePr>
            <a:graphicFrameLocks noGrp="1"/>
          </p:cNvGraphicFramePr>
          <p:nvPr>
            <p:extLst/>
          </p:nvPr>
        </p:nvGraphicFramePr>
        <p:xfrm>
          <a:off x="312816" y="631190"/>
          <a:ext cx="11566368" cy="5740400"/>
        </p:xfrm>
        <a:graphic>
          <a:graphicData uri="http://schemas.openxmlformats.org/drawingml/2006/table">
            <a:tbl>
              <a:tblPr firstRow="1" firstCol="1" bandRow="1">
                <a:tableStyleId>{9D7B26C5-4107-4FEC-AEDC-1716B250A1EF}</a:tableStyleId>
              </a:tblPr>
              <a:tblGrid>
                <a:gridCol w="1189917">
                  <a:extLst>
                    <a:ext uri="{9D8B030D-6E8A-4147-A177-3AD203B41FA5}">
                      <a16:colId xmlns:a16="http://schemas.microsoft.com/office/drawing/2014/main" xmlns="" val="2901386153"/>
                    </a:ext>
                  </a:extLst>
                </a:gridCol>
                <a:gridCol w="3737112">
                  <a:extLst>
                    <a:ext uri="{9D8B030D-6E8A-4147-A177-3AD203B41FA5}">
                      <a16:colId xmlns:a16="http://schemas.microsoft.com/office/drawing/2014/main" xmlns="" val="1872164089"/>
                    </a:ext>
                  </a:extLst>
                </a:gridCol>
                <a:gridCol w="4147931">
                  <a:extLst>
                    <a:ext uri="{9D8B030D-6E8A-4147-A177-3AD203B41FA5}">
                      <a16:colId xmlns:a16="http://schemas.microsoft.com/office/drawing/2014/main" xmlns="" val="3376079772"/>
                    </a:ext>
                  </a:extLst>
                </a:gridCol>
                <a:gridCol w="2491408">
                  <a:extLst>
                    <a:ext uri="{9D8B030D-6E8A-4147-A177-3AD203B41FA5}">
                      <a16:colId xmlns:a16="http://schemas.microsoft.com/office/drawing/2014/main" xmlns="" val="2074214792"/>
                    </a:ext>
                  </a:extLst>
                </a:gridCol>
              </a:tblGrid>
              <a:tr h="200025">
                <a:tc>
                  <a:txBody>
                    <a:bodyPr/>
                    <a:lstStyle/>
                    <a:p>
                      <a:pPr>
                        <a:lnSpc>
                          <a:spcPct val="107000"/>
                        </a:lnSpc>
                        <a:spcAft>
                          <a:spcPts val="0"/>
                        </a:spcAft>
                      </a:pPr>
                      <a:r>
                        <a:rPr lang="es-EC" sz="2200" b="1" dirty="0">
                          <a:effectLst/>
                        </a:rPr>
                        <a:t>730606</a:t>
                      </a:r>
                      <a:endParaRPr lang="es-EC"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a:effectLst/>
                        </a:rPr>
                        <a:t>Honorarios por contratos civiles</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dirty="0">
                          <a:effectLst/>
                        </a:rPr>
                        <a:t>Módulo 8 (Sistemas de costos especializados)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tc>
                  <a:txBody>
                    <a:bodyPr/>
                    <a:lstStyle/>
                    <a:p>
                      <a:pPr>
                        <a:lnSpc>
                          <a:spcPct val="107000"/>
                        </a:lnSpc>
                        <a:spcAft>
                          <a:spcPts val="0"/>
                        </a:spcAft>
                      </a:pPr>
                      <a:r>
                        <a:rPr lang="es-EC" sz="2200" b="0" dirty="0">
                          <a:effectLst/>
                        </a:rPr>
                        <a:t>1.400,00</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60" marR="50460" marT="0" marB="0" anchor="ctr"/>
                </a:tc>
                <a:extLst>
                  <a:ext uri="{0D108BD9-81ED-4DB2-BD59-A6C34878D82A}">
                    <a16:rowId xmlns:a16="http://schemas.microsoft.com/office/drawing/2014/main" xmlns="" val="3058224388"/>
                  </a:ext>
                </a:extLst>
              </a:tr>
              <a:tr h="200025">
                <a:tc>
                  <a:txBody>
                    <a:bodyPr/>
                    <a:lstStyle/>
                    <a:p>
                      <a:pPr>
                        <a:lnSpc>
                          <a:spcPct val="107000"/>
                        </a:lnSpc>
                        <a:spcAft>
                          <a:spcPts val="0"/>
                        </a:spcAft>
                      </a:pPr>
                      <a:r>
                        <a:rPr lang="es-EC" sz="2200" dirty="0">
                          <a:effectLst/>
                        </a:rPr>
                        <a:t>730606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Módulo 9 (Finanzas)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1.400,00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89926427"/>
                  </a:ext>
                </a:extLst>
              </a:tr>
              <a:tr h="161925">
                <a:tc>
                  <a:txBody>
                    <a:bodyPr/>
                    <a:lstStyle/>
                    <a:p>
                      <a:pPr>
                        <a:lnSpc>
                          <a:spcPct val="107000"/>
                        </a:lnSpc>
                        <a:spcAft>
                          <a:spcPts val="0"/>
                        </a:spcAft>
                      </a:pPr>
                      <a:r>
                        <a:rPr lang="es-EC" sz="2200" dirty="0">
                          <a:effectLst/>
                        </a:rPr>
                        <a:t>730606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Módulo 10 (Gestión de riesgos corporativos)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1.400,00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9798110"/>
                  </a:ext>
                </a:extLst>
              </a:tr>
              <a:tr h="161925">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Módulo 11 (Gestión de riesgos financieros)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5907614"/>
                  </a:ext>
                </a:extLst>
              </a:tr>
              <a:tr h="161925">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Módulo 12 (TI enfocada a la auditoría)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2.450,00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70542335"/>
                  </a:ext>
                </a:extLst>
              </a:tr>
              <a:tr h="161925">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Módulo 13 (Análisis de datos para auditores)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1908827"/>
                  </a:ext>
                </a:extLst>
              </a:tr>
              <a:tr h="323850">
                <a:tc>
                  <a:txBody>
                    <a:bodyPr/>
                    <a:lstStyle/>
                    <a:p>
                      <a:pPr>
                        <a:lnSpc>
                          <a:spcPct val="107000"/>
                        </a:lnSpc>
                        <a:spcAft>
                          <a:spcPts val="0"/>
                        </a:spcAft>
                      </a:pPr>
                      <a:r>
                        <a:rPr lang="es-EC" sz="2200" dirty="0">
                          <a:effectLst/>
                        </a:rPr>
                        <a:t>730606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Honorarios por contratos civiles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Módulo 14 (Auditoría Integral - Módulo de Auditoría Financiera I)</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1.400,00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00255618"/>
                  </a:ext>
                </a:extLst>
              </a:tr>
              <a:tr h="323850">
                <a:tc>
                  <a:txBody>
                    <a:bodyPr/>
                    <a:lstStyle/>
                    <a:p>
                      <a:pPr>
                        <a:lnSpc>
                          <a:spcPct val="107000"/>
                        </a:lnSpc>
                        <a:spcAft>
                          <a:spcPts val="0"/>
                        </a:spcAft>
                      </a:pP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s-EC" sz="2200" b="1" u="none" dirty="0">
                          <a:effectLst/>
                        </a:rPr>
                        <a:t>CONTINÚA →</a:t>
                      </a:r>
                      <a:endParaRPr lang="es-EC" sz="2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26440152"/>
                  </a:ext>
                </a:extLst>
              </a:tr>
            </a:tbl>
          </a:graphicData>
        </a:graphic>
      </p:graphicFrame>
    </p:spTree>
    <p:extLst>
      <p:ext uri="{BB962C8B-B14F-4D97-AF65-F5344CB8AC3E}">
        <p14:creationId xmlns:p14="http://schemas.microsoft.com/office/powerpoint/2010/main" val="4041007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4322D3E2-CA72-4F6C-A4B7-B2626B991FBA}"/>
              </a:ext>
            </a:extLst>
          </p:cNvPr>
          <p:cNvGraphicFramePr>
            <a:graphicFrameLocks noGrp="1"/>
          </p:cNvGraphicFramePr>
          <p:nvPr>
            <p:extLst>
              <p:ext uri="{D42A27DB-BD31-4B8C-83A1-F6EECF244321}">
                <p14:modId xmlns:p14="http://schemas.microsoft.com/office/powerpoint/2010/main" val="420567800"/>
              </p:ext>
            </p:extLst>
          </p:nvPr>
        </p:nvGraphicFramePr>
        <p:xfrm>
          <a:off x="315434" y="263302"/>
          <a:ext cx="11561132" cy="6457950"/>
        </p:xfrm>
        <a:graphic>
          <a:graphicData uri="http://schemas.openxmlformats.org/drawingml/2006/table">
            <a:tbl>
              <a:tblPr firstRow="1" firstCol="1" bandRow="1">
                <a:tableStyleId>{9D7B26C5-4107-4FEC-AEDC-1716B250A1EF}</a:tableStyleId>
              </a:tblPr>
              <a:tblGrid>
                <a:gridCol w="1177099">
                  <a:extLst>
                    <a:ext uri="{9D8B030D-6E8A-4147-A177-3AD203B41FA5}">
                      <a16:colId xmlns:a16="http://schemas.microsoft.com/office/drawing/2014/main" xmlns="" val="2583897726"/>
                    </a:ext>
                  </a:extLst>
                </a:gridCol>
                <a:gridCol w="3757946">
                  <a:extLst>
                    <a:ext uri="{9D8B030D-6E8A-4147-A177-3AD203B41FA5}">
                      <a16:colId xmlns:a16="http://schemas.microsoft.com/office/drawing/2014/main" xmlns="" val="2862737872"/>
                    </a:ext>
                  </a:extLst>
                </a:gridCol>
                <a:gridCol w="4147930">
                  <a:extLst>
                    <a:ext uri="{9D8B030D-6E8A-4147-A177-3AD203B41FA5}">
                      <a16:colId xmlns:a16="http://schemas.microsoft.com/office/drawing/2014/main" xmlns="" val="1401124396"/>
                    </a:ext>
                  </a:extLst>
                </a:gridCol>
                <a:gridCol w="2478157">
                  <a:extLst>
                    <a:ext uri="{9D8B030D-6E8A-4147-A177-3AD203B41FA5}">
                      <a16:colId xmlns:a16="http://schemas.microsoft.com/office/drawing/2014/main" xmlns="" val="3115122949"/>
                    </a:ext>
                  </a:extLst>
                </a:gridCol>
              </a:tblGrid>
              <a:tr h="326819">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Honorarios por contratos civiles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Módulo 15 (Auditoría Integral - Módulo de Auditoría Financiera II)</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1.400,00</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62302700"/>
                  </a:ext>
                </a:extLst>
              </a:tr>
              <a:tr h="326819">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Módulo 16 (Auditoría Integral - Módulo de Auditoría de procesos y gestión)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283926923"/>
                  </a:ext>
                </a:extLst>
              </a:tr>
              <a:tr h="219978">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Módulo 17 (Auditoría Integral - Módulo de Auditoría Interna)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26807578"/>
                  </a:ext>
                </a:extLst>
              </a:tr>
              <a:tr h="326819">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Módulo 18 (Auditoría Integral - Módulo de Auditoría Forense)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167024181"/>
                  </a:ext>
                </a:extLst>
              </a:tr>
              <a:tr h="326819">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Módulo 19 (Auditoría Integral - Módulo de Auditoría Informática)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1.400,00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842727661"/>
                  </a:ext>
                </a:extLst>
              </a:tr>
              <a:tr h="216053">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Honorarios por contratos civiles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Módulo 20 (Metodología de la Investigación)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1.564,80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3680250057"/>
                  </a:ext>
                </a:extLst>
              </a:tr>
              <a:tr h="216053">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s-EC" sz="2200" b="1" u="none" dirty="0">
                          <a:effectLst/>
                        </a:rPr>
                        <a:t>CONTINÚA →</a:t>
                      </a:r>
                      <a:endParaRPr lang="es-EC" sz="2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306291406"/>
                  </a:ext>
                </a:extLst>
              </a:tr>
            </a:tbl>
          </a:graphicData>
        </a:graphic>
      </p:graphicFrame>
    </p:spTree>
    <p:extLst>
      <p:ext uri="{BB962C8B-B14F-4D97-AF65-F5344CB8AC3E}">
        <p14:creationId xmlns:p14="http://schemas.microsoft.com/office/powerpoint/2010/main" val="1002375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AD0C6DAC-A1C2-498F-919E-1CC77F27257F}"/>
              </a:ext>
            </a:extLst>
          </p:cNvPr>
          <p:cNvGraphicFramePr>
            <a:graphicFrameLocks noGrp="1"/>
          </p:cNvGraphicFramePr>
          <p:nvPr>
            <p:extLst/>
          </p:nvPr>
        </p:nvGraphicFramePr>
        <p:xfrm>
          <a:off x="315434" y="640397"/>
          <a:ext cx="11561132" cy="5740400"/>
        </p:xfrm>
        <a:graphic>
          <a:graphicData uri="http://schemas.openxmlformats.org/drawingml/2006/table">
            <a:tbl>
              <a:tblPr firstRow="1" firstCol="1" bandRow="1">
                <a:tableStyleId>{9D7B26C5-4107-4FEC-AEDC-1716B250A1EF}</a:tableStyleId>
              </a:tblPr>
              <a:tblGrid>
                <a:gridCol w="1177099">
                  <a:extLst>
                    <a:ext uri="{9D8B030D-6E8A-4147-A177-3AD203B41FA5}">
                      <a16:colId xmlns:a16="http://schemas.microsoft.com/office/drawing/2014/main" xmlns="" val="1309970367"/>
                    </a:ext>
                  </a:extLst>
                </a:gridCol>
                <a:gridCol w="3757946">
                  <a:extLst>
                    <a:ext uri="{9D8B030D-6E8A-4147-A177-3AD203B41FA5}">
                      <a16:colId xmlns:a16="http://schemas.microsoft.com/office/drawing/2014/main" xmlns="" val="907922843"/>
                    </a:ext>
                  </a:extLst>
                </a:gridCol>
                <a:gridCol w="4147930">
                  <a:extLst>
                    <a:ext uri="{9D8B030D-6E8A-4147-A177-3AD203B41FA5}">
                      <a16:colId xmlns:a16="http://schemas.microsoft.com/office/drawing/2014/main" xmlns="" val="682887931"/>
                    </a:ext>
                  </a:extLst>
                </a:gridCol>
                <a:gridCol w="2478157">
                  <a:extLst>
                    <a:ext uri="{9D8B030D-6E8A-4147-A177-3AD203B41FA5}">
                      <a16:colId xmlns:a16="http://schemas.microsoft.com/office/drawing/2014/main" xmlns="" val="630708402"/>
                    </a:ext>
                  </a:extLst>
                </a:gridCol>
              </a:tblGrid>
              <a:tr h="216053">
                <a:tc>
                  <a:txBody>
                    <a:bodyPr/>
                    <a:lstStyle/>
                    <a:p>
                      <a:pPr>
                        <a:lnSpc>
                          <a:spcPct val="107000"/>
                        </a:lnSpc>
                        <a:spcAft>
                          <a:spcPts val="0"/>
                        </a:spcAft>
                      </a:pPr>
                      <a:r>
                        <a:rPr lang="es-EC" sz="2200" dirty="0">
                          <a:effectLst/>
                        </a:rPr>
                        <a:t>730606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a:effectLst/>
                        </a:rPr>
                        <a:t>Honorarios por contratos civiles</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Módulo 21 (Taller plan de tesis)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831,25</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067516384"/>
                  </a:ext>
                </a:extLst>
              </a:tr>
              <a:tr h="216053">
                <a:tc>
                  <a:txBody>
                    <a:bodyPr/>
                    <a:lstStyle/>
                    <a:p>
                      <a:pPr>
                        <a:lnSpc>
                          <a:spcPct val="107000"/>
                        </a:lnSpc>
                        <a:spcAft>
                          <a:spcPts val="0"/>
                        </a:spcAft>
                      </a:pPr>
                      <a:r>
                        <a:rPr lang="es-EC" sz="2200">
                          <a:effectLst/>
                        </a:rPr>
                        <a:t>730606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Honorarios por contratos civiles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Titulación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25.200,00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3326653898"/>
                  </a:ext>
                </a:extLst>
              </a:tr>
              <a:tr h="109989">
                <a:tc>
                  <a:txBody>
                    <a:bodyPr/>
                    <a:lstStyle/>
                    <a:p>
                      <a:pPr>
                        <a:lnSpc>
                          <a:spcPct val="107000"/>
                        </a:lnSpc>
                        <a:spcAft>
                          <a:spcPts val="0"/>
                        </a:spcAft>
                      </a:pPr>
                      <a:r>
                        <a:rPr lang="es-EC" sz="2200">
                          <a:effectLst/>
                        </a:rPr>
                        <a:t>730804</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Material Oficina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Útiles de oficina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654,37</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2296777090"/>
                  </a:ext>
                </a:extLst>
              </a:tr>
              <a:tr h="326819">
                <a:tc>
                  <a:txBody>
                    <a:bodyPr/>
                    <a:lstStyle/>
                    <a:p>
                      <a:pPr>
                        <a:lnSpc>
                          <a:spcPct val="107000"/>
                        </a:lnSpc>
                        <a:spcAft>
                          <a:spcPts val="0"/>
                        </a:spcAft>
                      </a:pPr>
                      <a:r>
                        <a:rPr lang="es-EC" sz="2200">
                          <a:effectLst/>
                        </a:rPr>
                        <a:t>730807</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Material Impresión, Reproducción, Fotografía y Publicaciones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Tonner, material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684,43</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3480892446"/>
                  </a:ext>
                </a:extLst>
              </a:tr>
              <a:tr h="326819">
                <a:tc>
                  <a:txBody>
                    <a:bodyPr/>
                    <a:lstStyle/>
                    <a:p>
                      <a:pPr>
                        <a:lnSpc>
                          <a:spcPct val="107000"/>
                        </a:lnSpc>
                        <a:spcAft>
                          <a:spcPts val="0"/>
                        </a:spcAft>
                      </a:pPr>
                      <a:r>
                        <a:rPr lang="es-EC" sz="2200">
                          <a:effectLst/>
                        </a:rPr>
                        <a:t>730811</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Materiales de Construcción, Eléctricos, Plomería y Carpintería</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Cortapicos, extensiones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90,00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4044814728"/>
                  </a:ext>
                </a:extLst>
              </a:tr>
              <a:tr h="109989">
                <a:tc>
                  <a:txBody>
                    <a:bodyPr/>
                    <a:lstStyle/>
                    <a:p>
                      <a:pPr>
                        <a:lnSpc>
                          <a:spcPct val="107000"/>
                        </a:lnSpc>
                        <a:spcAft>
                          <a:spcPts val="0"/>
                        </a:spcAft>
                      </a:pPr>
                      <a:r>
                        <a:rPr lang="es-EC" sz="2200">
                          <a:effectLst/>
                        </a:rPr>
                        <a:t>730812</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Material Didáctico</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Folletos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390,00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625039378"/>
                  </a:ext>
                </a:extLst>
              </a:tr>
              <a:tr h="109989">
                <a:tc>
                  <a:txBody>
                    <a:bodyPr/>
                    <a:lstStyle/>
                    <a:p>
                      <a:pPr>
                        <a:lnSpc>
                          <a:spcPct val="107000"/>
                        </a:lnSpc>
                        <a:spcAft>
                          <a:spcPts val="0"/>
                        </a:spcAft>
                      </a:pPr>
                      <a:r>
                        <a:rPr lang="es-EC" sz="2200">
                          <a:effectLst/>
                        </a:rPr>
                        <a:t>750107</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Construcciones y edificaciones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Edificio UGP</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10.125,00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482065238"/>
                  </a:ext>
                </a:extLst>
              </a:tr>
              <a:tr h="109989">
                <a:tc>
                  <a:txBody>
                    <a:bodyPr/>
                    <a:lstStyle/>
                    <a:p>
                      <a:pPr>
                        <a:lnSpc>
                          <a:spcPct val="107000"/>
                        </a:lnSpc>
                        <a:spcAft>
                          <a:spcPts val="0"/>
                        </a:spcAft>
                      </a:pPr>
                      <a:r>
                        <a:rPr lang="es-EC" sz="2200">
                          <a:effectLst/>
                        </a:rPr>
                        <a:t>770201</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Seguros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Seguros estudiantes</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750,00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4206975051"/>
                  </a:ext>
                </a:extLst>
              </a:tr>
              <a:tr h="109989">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s-EC" sz="2200" b="1" u="none" dirty="0">
                          <a:effectLst/>
                        </a:rPr>
                        <a:t>CONTINÚA →</a:t>
                      </a:r>
                      <a:endParaRPr lang="es-EC" sz="2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582023667"/>
                  </a:ext>
                </a:extLst>
              </a:tr>
            </a:tbl>
          </a:graphicData>
        </a:graphic>
      </p:graphicFrame>
    </p:spTree>
    <p:extLst>
      <p:ext uri="{BB962C8B-B14F-4D97-AF65-F5344CB8AC3E}">
        <p14:creationId xmlns:p14="http://schemas.microsoft.com/office/powerpoint/2010/main" val="1757045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33D38FDC-F329-4B26-8AFA-76C249C09EA7}"/>
              </a:ext>
            </a:extLst>
          </p:cNvPr>
          <p:cNvGraphicFramePr>
            <a:graphicFrameLocks noGrp="1"/>
          </p:cNvGraphicFramePr>
          <p:nvPr>
            <p:extLst/>
          </p:nvPr>
        </p:nvGraphicFramePr>
        <p:xfrm>
          <a:off x="315434" y="2389600"/>
          <a:ext cx="11561132" cy="2152650"/>
        </p:xfrm>
        <a:graphic>
          <a:graphicData uri="http://schemas.openxmlformats.org/drawingml/2006/table">
            <a:tbl>
              <a:tblPr firstRow="1" firstCol="1" bandRow="1">
                <a:tableStyleId>{9D7B26C5-4107-4FEC-AEDC-1716B250A1EF}</a:tableStyleId>
              </a:tblPr>
              <a:tblGrid>
                <a:gridCol w="1177099">
                  <a:extLst>
                    <a:ext uri="{9D8B030D-6E8A-4147-A177-3AD203B41FA5}">
                      <a16:colId xmlns:a16="http://schemas.microsoft.com/office/drawing/2014/main" xmlns="" val="827181137"/>
                    </a:ext>
                  </a:extLst>
                </a:gridCol>
                <a:gridCol w="3757946">
                  <a:extLst>
                    <a:ext uri="{9D8B030D-6E8A-4147-A177-3AD203B41FA5}">
                      <a16:colId xmlns:a16="http://schemas.microsoft.com/office/drawing/2014/main" xmlns="" val="2009252435"/>
                    </a:ext>
                  </a:extLst>
                </a:gridCol>
                <a:gridCol w="4147930">
                  <a:extLst>
                    <a:ext uri="{9D8B030D-6E8A-4147-A177-3AD203B41FA5}">
                      <a16:colId xmlns:a16="http://schemas.microsoft.com/office/drawing/2014/main" xmlns="" val="3003373011"/>
                    </a:ext>
                  </a:extLst>
                </a:gridCol>
                <a:gridCol w="2478157">
                  <a:extLst>
                    <a:ext uri="{9D8B030D-6E8A-4147-A177-3AD203B41FA5}">
                      <a16:colId xmlns:a16="http://schemas.microsoft.com/office/drawing/2014/main" xmlns="" val="1726090594"/>
                    </a:ext>
                  </a:extLst>
                </a:gridCol>
              </a:tblGrid>
              <a:tr h="109989">
                <a:tc>
                  <a:txBody>
                    <a:bodyPr/>
                    <a:lstStyle/>
                    <a:p>
                      <a:pPr>
                        <a:lnSpc>
                          <a:spcPct val="107000"/>
                        </a:lnSpc>
                        <a:spcAft>
                          <a:spcPts val="0"/>
                        </a:spcAft>
                      </a:pPr>
                      <a:r>
                        <a:rPr lang="es-EC" sz="2200">
                          <a:effectLst/>
                        </a:rPr>
                        <a:t>840103</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a:effectLst/>
                        </a:rPr>
                        <a:t>Mobiliario ESPE</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Mobiliario ESPE</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b="0" dirty="0">
                          <a:effectLst/>
                        </a:rPr>
                        <a:t>15.750,00</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001913596"/>
                  </a:ext>
                </a:extLst>
              </a:tr>
              <a:tr h="109989">
                <a:tc>
                  <a:txBody>
                    <a:bodyPr/>
                    <a:lstStyle/>
                    <a:p>
                      <a:pPr>
                        <a:lnSpc>
                          <a:spcPct val="107000"/>
                        </a:lnSpc>
                        <a:spcAft>
                          <a:spcPts val="0"/>
                        </a:spcAft>
                      </a:pPr>
                      <a:r>
                        <a:rPr lang="es-EC" sz="2200">
                          <a:effectLst/>
                        </a:rPr>
                        <a:t>840104</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Maquinaria y equipos ESPE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Maquinaria y equipos ESPE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15.750,00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3398854778"/>
                  </a:ext>
                </a:extLst>
              </a:tr>
              <a:tr h="216053">
                <a:tc>
                  <a:txBody>
                    <a:bodyPr/>
                    <a:lstStyle/>
                    <a:p>
                      <a:pPr>
                        <a:lnSpc>
                          <a:spcPct val="107000"/>
                        </a:lnSpc>
                        <a:spcAft>
                          <a:spcPts val="0"/>
                        </a:spcAft>
                      </a:pPr>
                      <a:r>
                        <a:rPr lang="es-EC" sz="2200">
                          <a:effectLst/>
                        </a:rPr>
                        <a:t>840107</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Equipos y Sistemas Informáticos ESPE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a:effectLst/>
                        </a:rPr>
                        <a:t>Equipos y Sistemas Informáticos ESPE</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a:txBody>
                    <a:bodyPr/>
                    <a:lstStyle/>
                    <a:p>
                      <a:pPr>
                        <a:lnSpc>
                          <a:spcPct val="107000"/>
                        </a:lnSpc>
                        <a:spcAft>
                          <a:spcPts val="0"/>
                        </a:spcAft>
                      </a:pPr>
                      <a:r>
                        <a:rPr lang="es-EC" sz="2200" dirty="0">
                          <a:effectLst/>
                        </a:rPr>
                        <a:t>15.750,00</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2107555922"/>
                  </a:ext>
                </a:extLst>
              </a:tr>
              <a:tr h="181159">
                <a:tc gridSpan="3">
                  <a:txBody>
                    <a:bodyPr/>
                    <a:lstStyle/>
                    <a:p>
                      <a:pPr>
                        <a:lnSpc>
                          <a:spcPct val="107000"/>
                        </a:lnSpc>
                        <a:spcAft>
                          <a:spcPts val="0"/>
                        </a:spcAft>
                      </a:pPr>
                      <a:r>
                        <a:rPr lang="es-EC" sz="2200" i="1" dirty="0">
                          <a:effectLst/>
                        </a:rPr>
                        <a:t>TOTAL PRESUPUESTO MAESTRIA EN AUDITORÍA INTEGRAL ORIENTADA A RIESGOS</a:t>
                      </a:r>
                      <a:endParaRPr lang="es-EC"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2800" b="1" dirty="0">
                          <a:effectLst/>
                        </a:rPr>
                        <a:t>183.187,85</a:t>
                      </a:r>
                      <a:endParaRPr lang="es-EC"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584" marR="46584" marT="0" marB="0" anchor="ctr"/>
                </a:tc>
                <a:extLst>
                  <a:ext uri="{0D108BD9-81ED-4DB2-BD59-A6C34878D82A}">
                    <a16:rowId xmlns:a16="http://schemas.microsoft.com/office/drawing/2014/main" xmlns="" val="1314483555"/>
                  </a:ext>
                </a:extLst>
              </a:tr>
            </a:tbl>
          </a:graphicData>
        </a:graphic>
      </p:graphicFrame>
    </p:spTree>
    <p:extLst>
      <p:ext uri="{BB962C8B-B14F-4D97-AF65-F5344CB8AC3E}">
        <p14:creationId xmlns:p14="http://schemas.microsoft.com/office/powerpoint/2010/main" val="300794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9881DBAB-5CDE-4EA0-92E0-973D956623CC}"/>
              </a:ext>
            </a:extLst>
          </p:cNvPr>
          <p:cNvSpPr>
            <a:spLocks noGrp="1"/>
          </p:cNvSpPr>
          <p:nvPr>
            <p:ph type="title"/>
          </p:nvPr>
        </p:nvSpPr>
        <p:spPr>
          <a:xfrm>
            <a:off x="7323414" y="531122"/>
            <a:ext cx="4219229" cy="701329"/>
          </a:xfrm>
        </p:spPr>
        <p:txBody>
          <a:bodyPr>
            <a:normAutofit/>
          </a:bodyPr>
          <a:lstStyle/>
          <a:p>
            <a:r>
              <a:rPr lang="es-EC" sz="3200" b="1" dirty="0"/>
              <a:t>Punto de Equilibrio</a:t>
            </a:r>
          </a:p>
        </p:txBody>
      </p:sp>
      <p:graphicFrame>
        <p:nvGraphicFramePr>
          <p:cNvPr id="7" name="Diagrama 6">
            <a:extLst>
              <a:ext uri="{FF2B5EF4-FFF2-40B4-BE49-F238E27FC236}">
                <a16:creationId xmlns:a16="http://schemas.microsoft.com/office/drawing/2014/main" xmlns="" id="{DC561BCE-6CB9-4838-8CE3-73721D7AAEF4}"/>
              </a:ext>
            </a:extLst>
          </p:cNvPr>
          <p:cNvGraphicFramePr/>
          <p:nvPr>
            <p:extLst/>
          </p:nvPr>
        </p:nvGraphicFramePr>
        <p:xfrm>
          <a:off x="205408" y="1214128"/>
          <a:ext cx="11781183" cy="2159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a 7">
            <a:extLst>
              <a:ext uri="{FF2B5EF4-FFF2-40B4-BE49-F238E27FC236}">
                <a16:creationId xmlns:a16="http://schemas.microsoft.com/office/drawing/2014/main" xmlns="" id="{8ADFD5C2-9C2B-4D2D-B48C-4DC1D4DF6F05}"/>
              </a:ext>
            </a:extLst>
          </p:cNvPr>
          <p:cNvGraphicFramePr>
            <a:graphicFrameLocks noGrp="1"/>
          </p:cNvGraphicFramePr>
          <p:nvPr>
            <p:extLst/>
          </p:nvPr>
        </p:nvGraphicFramePr>
        <p:xfrm>
          <a:off x="1370012" y="3484805"/>
          <a:ext cx="9788317" cy="3228975"/>
        </p:xfrm>
        <a:graphic>
          <a:graphicData uri="http://schemas.openxmlformats.org/drawingml/2006/table">
            <a:tbl>
              <a:tblPr firstRow="1" firstCol="1" bandRow="1">
                <a:tableStyleId>{9D7B26C5-4107-4FEC-AEDC-1716B250A1EF}</a:tableStyleId>
              </a:tblPr>
              <a:tblGrid>
                <a:gridCol w="6541837">
                  <a:extLst>
                    <a:ext uri="{9D8B030D-6E8A-4147-A177-3AD203B41FA5}">
                      <a16:colId xmlns:a16="http://schemas.microsoft.com/office/drawing/2014/main" xmlns="" val="1122982642"/>
                    </a:ext>
                  </a:extLst>
                </a:gridCol>
                <a:gridCol w="3246480">
                  <a:extLst>
                    <a:ext uri="{9D8B030D-6E8A-4147-A177-3AD203B41FA5}">
                      <a16:colId xmlns:a16="http://schemas.microsoft.com/office/drawing/2014/main" xmlns="" val="3628079688"/>
                    </a:ext>
                  </a:extLst>
                </a:gridCol>
              </a:tblGrid>
              <a:tr h="161925">
                <a:tc>
                  <a:txBody>
                    <a:bodyPr/>
                    <a:lstStyle/>
                    <a:p>
                      <a:pPr>
                        <a:lnSpc>
                          <a:spcPct val="107000"/>
                        </a:lnSpc>
                        <a:spcAft>
                          <a:spcPts val="0"/>
                        </a:spcAft>
                      </a:pPr>
                      <a:r>
                        <a:rPr lang="es-EC" sz="2200" b="1">
                          <a:effectLst/>
                        </a:rPr>
                        <a:t>Número de estudiantes estimado por cohorte</a:t>
                      </a:r>
                      <a:endParaRPr lang="es-EC"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b="1" dirty="0">
                          <a:effectLst/>
                        </a:rPr>
                        <a:t>30,00 </a:t>
                      </a:r>
                      <a:endParaRPr lang="es-EC"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83036465"/>
                  </a:ext>
                </a:extLst>
              </a:tr>
              <a:tr h="161925">
                <a:tc>
                  <a:txBody>
                    <a:bodyPr/>
                    <a:lstStyle/>
                    <a:p>
                      <a:pPr>
                        <a:lnSpc>
                          <a:spcPct val="107000"/>
                        </a:lnSpc>
                        <a:spcAft>
                          <a:spcPts val="0"/>
                        </a:spcAft>
                      </a:pPr>
                      <a:r>
                        <a:rPr lang="es-EC" sz="2200" b="0">
                          <a:effectLst/>
                        </a:rPr>
                        <a:t>Número de Becarios sobre Estudiantes Proyectados</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 - </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31538297"/>
                  </a:ext>
                </a:extLst>
              </a:tr>
              <a:tr h="161925">
                <a:tc>
                  <a:txBody>
                    <a:bodyPr/>
                    <a:lstStyle/>
                    <a:p>
                      <a:pPr>
                        <a:lnSpc>
                          <a:spcPct val="107000"/>
                        </a:lnSpc>
                        <a:spcAft>
                          <a:spcPts val="0"/>
                        </a:spcAft>
                      </a:pPr>
                      <a:r>
                        <a:rPr lang="es-EC" sz="2200" b="0">
                          <a:effectLst/>
                        </a:rPr>
                        <a:t>Total Presupuesto Egreso</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183.187,85 </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96911849"/>
                  </a:ext>
                </a:extLst>
              </a:tr>
              <a:tr h="161925">
                <a:tc>
                  <a:txBody>
                    <a:bodyPr/>
                    <a:lstStyle/>
                    <a:p>
                      <a:pPr>
                        <a:lnSpc>
                          <a:spcPct val="107000"/>
                        </a:lnSpc>
                        <a:spcAft>
                          <a:spcPts val="0"/>
                        </a:spcAft>
                      </a:pPr>
                      <a:r>
                        <a:rPr lang="es-EC" sz="2200" b="0">
                          <a:effectLst/>
                        </a:rPr>
                        <a:t>Costo Aproximado por Estudiante</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6.106,26 </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69347966"/>
                  </a:ext>
                </a:extLst>
              </a:tr>
              <a:tr h="161925">
                <a:tc>
                  <a:txBody>
                    <a:bodyPr/>
                    <a:lstStyle/>
                    <a:p>
                      <a:pPr>
                        <a:lnSpc>
                          <a:spcPct val="107000"/>
                        </a:lnSpc>
                        <a:spcAft>
                          <a:spcPts val="0"/>
                        </a:spcAft>
                      </a:pPr>
                      <a:r>
                        <a:rPr lang="es-EC" sz="2200" b="1">
                          <a:effectLst/>
                        </a:rPr>
                        <a:t>Punto de Equilibrio</a:t>
                      </a:r>
                      <a:endParaRPr lang="es-EC"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b="1" dirty="0">
                          <a:effectLst/>
                        </a:rPr>
                        <a:t>17 </a:t>
                      </a:r>
                      <a:endParaRPr lang="es-EC"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68973289"/>
                  </a:ext>
                </a:extLst>
              </a:tr>
              <a:tr h="161925">
                <a:tc>
                  <a:txBody>
                    <a:bodyPr/>
                    <a:lstStyle/>
                    <a:p>
                      <a:pPr>
                        <a:lnSpc>
                          <a:spcPct val="107000"/>
                        </a:lnSpc>
                        <a:spcAft>
                          <a:spcPts val="0"/>
                        </a:spcAft>
                      </a:pPr>
                      <a:r>
                        <a:rPr lang="es-EC" sz="2200" b="0">
                          <a:effectLst/>
                        </a:rPr>
                        <a:t>Precio de Comercialización</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7.500,00 </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94264299"/>
                  </a:ext>
                </a:extLst>
              </a:tr>
              <a:tr h="161925">
                <a:tc>
                  <a:txBody>
                    <a:bodyPr/>
                    <a:lstStyle/>
                    <a:p>
                      <a:pPr>
                        <a:lnSpc>
                          <a:spcPct val="107000"/>
                        </a:lnSpc>
                        <a:spcAft>
                          <a:spcPts val="0"/>
                        </a:spcAft>
                      </a:pPr>
                      <a:r>
                        <a:rPr lang="es-EC" sz="2200" b="0">
                          <a:effectLst/>
                        </a:rPr>
                        <a:t>Total Ingresos del Programa</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a:effectLst/>
                        </a:rPr>
                        <a:t>225.000,00 </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17096506"/>
                  </a:ext>
                </a:extLst>
              </a:tr>
              <a:tr h="161925">
                <a:tc>
                  <a:txBody>
                    <a:bodyPr/>
                    <a:lstStyle/>
                    <a:p>
                      <a:pPr>
                        <a:lnSpc>
                          <a:spcPct val="107000"/>
                        </a:lnSpc>
                        <a:spcAft>
                          <a:spcPts val="0"/>
                        </a:spcAft>
                      </a:pPr>
                      <a:r>
                        <a:rPr lang="es-EC" sz="2200" b="0" dirty="0">
                          <a:effectLst/>
                        </a:rPr>
                        <a:t>Utilidad del Programa</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2200" dirty="0">
                          <a:effectLst/>
                        </a:rPr>
                        <a:t>41.812,15 </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56256617"/>
                  </a:ext>
                </a:extLst>
              </a:tr>
            </a:tbl>
          </a:graphicData>
        </a:graphic>
      </p:graphicFrame>
    </p:spTree>
    <p:extLst>
      <p:ext uri="{BB962C8B-B14F-4D97-AF65-F5344CB8AC3E}">
        <p14:creationId xmlns:p14="http://schemas.microsoft.com/office/powerpoint/2010/main" val="3792865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140528" y="1745673"/>
            <a:ext cx="9364084" cy="1683327"/>
          </a:xfrm>
        </p:spPr>
        <p:txBody>
          <a:bodyPr>
            <a:normAutofit fontScale="90000"/>
          </a:bodyPr>
          <a:lstStyle/>
          <a:p>
            <a:r>
              <a:rPr lang="es-EC" sz="6000" spc="300" dirty="0">
                <a:effectLst>
                  <a:outerShdw blurRad="38100" dist="38100" dir="2700000" algn="tl">
                    <a:srgbClr val="000000">
                      <a:alpha val="43137"/>
                    </a:srgbClr>
                  </a:outerShdw>
                </a:effectLst>
              </a:rPr>
              <a:t>CAPÍTULO VI - ESTUDIO MERCADO </a:t>
            </a:r>
          </a:p>
        </p:txBody>
      </p:sp>
      <p:sp>
        <p:nvSpPr>
          <p:cNvPr id="4" name="Marcador de texto 2">
            <a:extLst>
              <a:ext uri="{FF2B5EF4-FFF2-40B4-BE49-F238E27FC236}">
                <a16:creationId xmlns:a16="http://schemas.microsoft.com/office/drawing/2014/main" xmlns="" id="{BB38F9CC-A06E-4D5C-A5AC-768D626C7AFA}"/>
              </a:ext>
            </a:extLst>
          </p:cNvPr>
          <p:cNvSpPr txBox="1">
            <a:spLocks/>
          </p:cNvSpPr>
          <p:nvPr/>
        </p:nvSpPr>
        <p:spPr>
          <a:xfrm>
            <a:off x="2781368" y="3934320"/>
            <a:ext cx="8915399" cy="860400"/>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r"/>
            <a:r>
              <a:rPr lang="es-EC" sz="3200" dirty="0"/>
              <a:t>Proyecto de creación: Maestría en Auditoría Integral orientada a Riesgos</a:t>
            </a:r>
          </a:p>
        </p:txBody>
      </p:sp>
    </p:spTree>
    <p:extLst>
      <p:ext uri="{BB962C8B-B14F-4D97-AF65-F5344CB8AC3E}">
        <p14:creationId xmlns:p14="http://schemas.microsoft.com/office/powerpoint/2010/main" val="12217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7055B935-7F33-4FD2-BE14-2BDC38B66070}"/>
              </a:ext>
            </a:extLst>
          </p:cNvPr>
          <p:cNvGraphicFramePr>
            <a:graphicFrameLocks noGrp="1"/>
          </p:cNvGraphicFramePr>
          <p:nvPr>
            <p:ph sz="quarter" idx="13"/>
            <p:extLst/>
          </p:nvPr>
        </p:nvGraphicFramePr>
        <p:xfrm>
          <a:off x="291549" y="856216"/>
          <a:ext cx="11714921" cy="582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xmlns="" id="{488CAE90-E141-4617-A484-2033E082ED2A}"/>
              </a:ext>
            </a:extLst>
          </p:cNvPr>
          <p:cNvSpPr txBox="1">
            <a:spLocks/>
          </p:cNvSpPr>
          <p:nvPr/>
        </p:nvSpPr>
        <p:spPr>
          <a:xfrm>
            <a:off x="7178177" y="181614"/>
            <a:ext cx="4470485"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a:t>Estudio de brechas</a:t>
            </a:r>
            <a:endParaRPr lang="es-EC" b="1" dirty="0"/>
          </a:p>
        </p:txBody>
      </p:sp>
    </p:spTree>
    <p:extLst>
      <p:ext uri="{BB962C8B-B14F-4D97-AF65-F5344CB8AC3E}">
        <p14:creationId xmlns:p14="http://schemas.microsoft.com/office/powerpoint/2010/main" val="4129680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B967B96C-F96D-4ACA-97F2-26B96F343062}"/>
              </a:ext>
            </a:extLst>
          </p:cNvPr>
          <p:cNvGraphicFramePr>
            <a:graphicFrameLocks noGrp="1"/>
          </p:cNvGraphicFramePr>
          <p:nvPr>
            <p:ph sz="quarter" idx="13"/>
            <p:extLst/>
          </p:nvPr>
        </p:nvGraphicFramePr>
        <p:xfrm>
          <a:off x="324677" y="232637"/>
          <a:ext cx="11734801" cy="639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713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xmlns="" id="{17AB0E28-835E-45AE-877F-2463AFBB0B84}"/>
              </a:ext>
            </a:extLst>
          </p:cNvPr>
          <p:cNvGraphicFramePr/>
          <p:nvPr>
            <p:extLst/>
          </p:nvPr>
        </p:nvGraphicFramePr>
        <p:xfrm>
          <a:off x="463826" y="454622"/>
          <a:ext cx="9894956" cy="604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xmlns="" id="{F052C407-9E6D-469E-9900-67CC873AC555}"/>
              </a:ext>
            </a:extLst>
          </p:cNvPr>
          <p:cNvSpPr>
            <a:spLocks noGrp="1"/>
          </p:cNvSpPr>
          <p:nvPr>
            <p:ph type="title"/>
          </p:nvPr>
        </p:nvSpPr>
        <p:spPr>
          <a:xfrm>
            <a:off x="6316785" y="353761"/>
            <a:ext cx="5411389" cy="740864"/>
          </a:xfrm>
        </p:spPr>
        <p:txBody>
          <a:bodyPr/>
          <a:lstStyle/>
          <a:p>
            <a:r>
              <a:rPr lang="es-EC" b="1" dirty="0"/>
              <a:t>Instrumento: Encuesta</a:t>
            </a:r>
          </a:p>
        </p:txBody>
      </p:sp>
    </p:spTree>
    <p:extLst>
      <p:ext uri="{BB962C8B-B14F-4D97-AF65-F5344CB8AC3E}">
        <p14:creationId xmlns:p14="http://schemas.microsoft.com/office/powerpoint/2010/main" val="1995879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CCEA548-16CA-4798-A3C9-27B040D22144}"/>
              </a:ext>
            </a:extLst>
          </p:cNvPr>
          <p:cNvSpPr txBox="1">
            <a:spLocks/>
          </p:cNvSpPr>
          <p:nvPr/>
        </p:nvSpPr>
        <p:spPr>
          <a:xfrm>
            <a:off x="7178177" y="181614"/>
            <a:ext cx="4470485" cy="67460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Estudio de demanda</a:t>
            </a: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xmlns="" id="{297E564F-6E58-460E-9425-9BB8ACABC9E5}"/>
                  </a:ext>
                </a:extLst>
              </p:cNvPr>
              <p:cNvSpPr/>
              <p:nvPr/>
            </p:nvSpPr>
            <p:spPr>
              <a:xfrm>
                <a:off x="4680643" y="1573163"/>
                <a:ext cx="2830711" cy="1135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200" i="1">
                          <a:latin typeface="Cambria Math" panose="02040503050406030204" pitchFamily="18" charset="0"/>
                        </a:rPr>
                        <m:t>𝑛</m:t>
                      </m:r>
                      <m:r>
                        <a:rPr lang="es-EC" sz="2200" i="0">
                          <a:latin typeface="Cambria Math" panose="02040503050406030204" pitchFamily="18" charset="0"/>
                        </a:rPr>
                        <m:t>=</m:t>
                      </m:r>
                      <m:f>
                        <m:fPr>
                          <m:ctrlPr>
                            <a:rPr lang="es-EC" sz="2200" i="1">
                              <a:latin typeface="Cambria Math" panose="02040503050406030204" pitchFamily="18" charset="0"/>
                            </a:rPr>
                          </m:ctrlPr>
                        </m:fPr>
                        <m:num>
                          <m:d>
                            <m:dPr>
                              <m:begChr m:val=""/>
                              <m:ctrlPr>
                                <a:rPr lang="es-EC" sz="2200" i="1">
                                  <a:latin typeface="Cambria Math" panose="02040503050406030204" pitchFamily="18" charset="0"/>
                                </a:rPr>
                              </m:ctrlPr>
                            </m:dPr>
                            <m:e>
                              <m:sSup>
                                <m:sSupPr>
                                  <m:ctrlPr>
                                    <a:rPr lang="es-EC" sz="2200" i="1">
                                      <a:latin typeface="Cambria Math" panose="02040503050406030204" pitchFamily="18" charset="0"/>
                                    </a:rPr>
                                  </m:ctrlPr>
                                </m:sSupPr>
                                <m:e>
                                  <m:r>
                                    <a:rPr lang="es-EC" sz="2200" i="1">
                                      <a:latin typeface="Cambria Math" panose="02040503050406030204" pitchFamily="18" charset="0"/>
                                    </a:rPr>
                                    <m:t>𝑧</m:t>
                                  </m:r>
                                </m:e>
                                <m:sup>
                                  <m:r>
                                    <a:rPr lang="es-EC" sz="2200" i="0">
                                      <a:latin typeface="Cambria Math" panose="02040503050406030204" pitchFamily="18" charset="0"/>
                                    </a:rPr>
                                    <m:t>2</m:t>
                                  </m:r>
                                </m:sup>
                              </m:sSup>
                              <m:r>
                                <a:rPr lang="es-EC" sz="2200" i="0">
                                  <a:latin typeface="Cambria Math" panose="02040503050406030204" pitchFamily="18" charset="0"/>
                                </a:rPr>
                                <m:t> (</m:t>
                              </m:r>
                              <m:r>
                                <a:rPr lang="es-EC" sz="2200" i="1">
                                  <a:latin typeface="Cambria Math" panose="02040503050406030204" pitchFamily="18" charset="0"/>
                                </a:rPr>
                                <m:t>𝑝</m:t>
                              </m:r>
                              <m:r>
                                <a:rPr lang="es-EC" sz="2200" i="0">
                                  <a:latin typeface="Cambria Math" panose="02040503050406030204" pitchFamily="18" charset="0"/>
                                </a:rPr>
                                <m:t>∗</m:t>
                              </m:r>
                              <m:r>
                                <a:rPr lang="es-EC" sz="2200" i="1">
                                  <a:latin typeface="Cambria Math" panose="02040503050406030204" pitchFamily="18" charset="0"/>
                                </a:rPr>
                                <m:t>𝑞</m:t>
                              </m:r>
                            </m:e>
                          </m:d>
                        </m:num>
                        <m:den>
                          <m:sSup>
                            <m:sSupPr>
                              <m:ctrlPr>
                                <a:rPr lang="es-EC" sz="2200" i="1">
                                  <a:latin typeface="Cambria Math" panose="02040503050406030204" pitchFamily="18" charset="0"/>
                                </a:rPr>
                              </m:ctrlPr>
                            </m:sSupPr>
                            <m:e>
                              <m:r>
                                <a:rPr lang="es-EC" sz="2200" i="1">
                                  <a:latin typeface="Cambria Math" panose="02040503050406030204" pitchFamily="18" charset="0"/>
                                </a:rPr>
                                <m:t>𝑒</m:t>
                              </m:r>
                            </m:e>
                            <m:sup>
                              <m:r>
                                <a:rPr lang="es-EC" sz="2200" i="0">
                                  <a:latin typeface="Cambria Math" panose="02040503050406030204" pitchFamily="18" charset="0"/>
                                </a:rPr>
                                <m:t>2</m:t>
                              </m:r>
                            </m:sup>
                          </m:sSup>
                          <m:r>
                            <a:rPr lang="es-EC" sz="2200" i="0">
                              <a:latin typeface="Cambria Math" panose="02040503050406030204" pitchFamily="18" charset="0"/>
                            </a:rPr>
                            <m:t>+</m:t>
                          </m:r>
                          <m:f>
                            <m:fPr>
                              <m:ctrlPr>
                                <a:rPr lang="es-EC" sz="2200" i="1">
                                  <a:latin typeface="Cambria Math" panose="02040503050406030204" pitchFamily="18" charset="0"/>
                                </a:rPr>
                              </m:ctrlPr>
                            </m:fPr>
                            <m:num>
                              <m:d>
                                <m:dPr>
                                  <m:ctrlPr>
                                    <a:rPr lang="es-EC" sz="2200" i="1">
                                      <a:latin typeface="Cambria Math" panose="02040503050406030204" pitchFamily="18" charset="0"/>
                                    </a:rPr>
                                  </m:ctrlPr>
                                </m:dPr>
                                <m:e>
                                  <m:sSup>
                                    <m:sSupPr>
                                      <m:ctrlPr>
                                        <a:rPr lang="es-EC" sz="2200" i="1">
                                          <a:latin typeface="Cambria Math" panose="02040503050406030204" pitchFamily="18" charset="0"/>
                                        </a:rPr>
                                      </m:ctrlPr>
                                    </m:sSupPr>
                                    <m:e>
                                      <m:r>
                                        <a:rPr lang="es-EC" sz="2200" i="1">
                                          <a:latin typeface="Cambria Math" panose="02040503050406030204" pitchFamily="18" charset="0"/>
                                        </a:rPr>
                                        <m:t>𝑧</m:t>
                                      </m:r>
                                    </m:e>
                                    <m:sup>
                                      <m:r>
                                        <a:rPr lang="es-EC" sz="2200" i="0">
                                          <a:latin typeface="Cambria Math" panose="02040503050406030204" pitchFamily="18" charset="0"/>
                                        </a:rPr>
                                        <m:t>2</m:t>
                                      </m:r>
                                    </m:sup>
                                  </m:sSup>
                                  <m:r>
                                    <a:rPr lang="es-EC" sz="2200" i="0">
                                      <a:latin typeface="Cambria Math" panose="02040503050406030204" pitchFamily="18" charset="0"/>
                                    </a:rPr>
                                    <m:t> </m:t>
                                  </m:r>
                                  <m:d>
                                    <m:dPr>
                                      <m:ctrlPr>
                                        <a:rPr lang="es-EC" sz="2200" i="1">
                                          <a:latin typeface="Cambria Math" panose="02040503050406030204" pitchFamily="18" charset="0"/>
                                        </a:rPr>
                                      </m:ctrlPr>
                                    </m:dPr>
                                    <m:e>
                                      <m:r>
                                        <a:rPr lang="es-EC" sz="2200" i="1">
                                          <a:latin typeface="Cambria Math" panose="02040503050406030204" pitchFamily="18" charset="0"/>
                                        </a:rPr>
                                        <m:t>𝑝</m:t>
                                      </m:r>
                                      <m:r>
                                        <a:rPr lang="es-EC" sz="2200" i="0">
                                          <a:latin typeface="Cambria Math" panose="02040503050406030204" pitchFamily="18" charset="0"/>
                                        </a:rPr>
                                        <m:t>∗</m:t>
                                      </m:r>
                                      <m:r>
                                        <a:rPr lang="es-EC" sz="2200" i="1">
                                          <a:latin typeface="Cambria Math" panose="02040503050406030204" pitchFamily="18" charset="0"/>
                                        </a:rPr>
                                        <m:t>𝑞</m:t>
                                      </m:r>
                                    </m:e>
                                  </m:d>
                                </m:e>
                              </m:d>
                            </m:num>
                            <m:den>
                              <m:r>
                                <a:rPr lang="es-EC" sz="2200" i="1">
                                  <a:latin typeface="Cambria Math" panose="02040503050406030204" pitchFamily="18" charset="0"/>
                                </a:rPr>
                                <m:t>𝑁</m:t>
                              </m:r>
                            </m:den>
                          </m:f>
                        </m:den>
                      </m:f>
                    </m:oMath>
                  </m:oMathPara>
                </a14:m>
                <a:endParaRPr lang="es-EC" sz="2200" dirty="0"/>
              </a:p>
            </p:txBody>
          </p:sp>
        </mc:Choice>
        <mc:Fallback xmlns="">
          <p:sp>
            <p:nvSpPr>
              <p:cNvPr id="7" name="Rectángulo 6">
                <a:extLst>
                  <a:ext uri="{FF2B5EF4-FFF2-40B4-BE49-F238E27FC236}">
                    <a16:creationId xmlns:a16="http://schemas.microsoft.com/office/drawing/2014/main" id="{297E564F-6E58-460E-9425-9BB8ACABC9E5}"/>
                  </a:ext>
                </a:extLst>
              </p:cNvPr>
              <p:cNvSpPr>
                <a:spLocks noRot="1" noChangeAspect="1" noMove="1" noResize="1" noEditPoints="1" noAdjustHandles="1" noChangeArrowheads="1" noChangeShapeType="1" noTextEdit="1"/>
              </p:cNvSpPr>
              <p:nvPr/>
            </p:nvSpPr>
            <p:spPr>
              <a:xfrm>
                <a:off x="4680643" y="1573163"/>
                <a:ext cx="2830711" cy="1135952"/>
              </a:xfrm>
              <a:prstGeom prst="rect">
                <a:avLst/>
              </a:prstGeom>
              <a:blipFill>
                <a:blip r:embed="rId2"/>
                <a:stretch>
                  <a:fillRect/>
                </a:stretch>
              </a:blipFill>
            </p:spPr>
            <p:txBody>
              <a:bodyPr/>
              <a:lstStyle/>
              <a:p>
                <a:r>
                  <a:rPr lang="es-EC">
                    <a:noFill/>
                  </a:rPr>
                  <a:t> </a:t>
                </a:r>
              </a:p>
            </p:txBody>
          </p:sp>
        </mc:Fallback>
      </mc:AlternateContent>
      <p:sp>
        <p:nvSpPr>
          <p:cNvPr id="9" name="Rectángulo 8">
            <a:extLst>
              <a:ext uri="{FF2B5EF4-FFF2-40B4-BE49-F238E27FC236}">
                <a16:creationId xmlns:a16="http://schemas.microsoft.com/office/drawing/2014/main" xmlns="" id="{CCD2E8B4-1104-4D69-8942-29AE39CE3765}"/>
              </a:ext>
            </a:extLst>
          </p:cNvPr>
          <p:cNvSpPr/>
          <p:nvPr/>
        </p:nvSpPr>
        <p:spPr>
          <a:xfrm>
            <a:off x="3047998" y="2976513"/>
            <a:ext cx="6096000" cy="2308324"/>
          </a:xfrm>
          <a:prstGeom prst="rect">
            <a:avLst/>
          </a:prstGeom>
        </p:spPr>
        <p:txBody>
          <a:bodyPr>
            <a:spAutoFit/>
          </a:bodyPr>
          <a:lstStyle/>
          <a:p>
            <a:r>
              <a:rPr lang="es-EC" dirty="0"/>
              <a:t>n = Tamaño de la muestra</a:t>
            </a:r>
          </a:p>
          <a:p>
            <a:r>
              <a:rPr lang="es-EC" dirty="0"/>
              <a:t>z = Nivel de confianza deseado</a:t>
            </a:r>
          </a:p>
          <a:p>
            <a:r>
              <a:rPr lang="es-EC" dirty="0"/>
              <a:t>p = Proporción de la población con la característica deseada (éxito)</a:t>
            </a:r>
          </a:p>
          <a:p>
            <a:r>
              <a:rPr lang="es-EC" dirty="0"/>
              <a:t>q = Proporción de la población sin la característica deseada (fracaso)</a:t>
            </a:r>
          </a:p>
          <a:p>
            <a:r>
              <a:rPr lang="es-EC" dirty="0"/>
              <a:t>e = Nivel de error dispuesto a cometer</a:t>
            </a:r>
          </a:p>
          <a:p>
            <a:r>
              <a:rPr lang="es-EC" dirty="0"/>
              <a:t>N = Tamaño de la población</a:t>
            </a:r>
          </a:p>
        </p:txBody>
      </p:sp>
      <p:sp>
        <p:nvSpPr>
          <p:cNvPr id="10" name="Título 1">
            <a:extLst>
              <a:ext uri="{FF2B5EF4-FFF2-40B4-BE49-F238E27FC236}">
                <a16:creationId xmlns:a16="http://schemas.microsoft.com/office/drawing/2014/main" xmlns="" id="{0709EF9B-E9A6-4CF5-952B-2C23BD9E7C2B}"/>
              </a:ext>
            </a:extLst>
          </p:cNvPr>
          <p:cNvSpPr txBox="1">
            <a:spLocks/>
          </p:cNvSpPr>
          <p:nvPr/>
        </p:nvSpPr>
        <p:spPr>
          <a:xfrm>
            <a:off x="7178177" y="856217"/>
            <a:ext cx="4470485" cy="674603"/>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Tamaño de la muestra</a:t>
            </a:r>
          </a:p>
        </p:txBody>
      </p:sp>
      <p:sp>
        <p:nvSpPr>
          <p:cNvPr id="13" name="Rectángulo: esquinas redondeadas 12">
            <a:extLst>
              <a:ext uri="{FF2B5EF4-FFF2-40B4-BE49-F238E27FC236}">
                <a16:creationId xmlns:a16="http://schemas.microsoft.com/office/drawing/2014/main" xmlns="" id="{87CF4EBB-6A6C-4785-99ED-77FD4716E99A}"/>
              </a:ext>
            </a:extLst>
          </p:cNvPr>
          <p:cNvSpPr/>
          <p:nvPr/>
        </p:nvSpPr>
        <p:spPr>
          <a:xfrm>
            <a:off x="1767040" y="5552235"/>
            <a:ext cx="9568071" cy="1058600"/>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2200" dirty="0">
                <a:solidFill>
                  <a:schemeClr val="tx1"/>
                </a:solidFill>
              </a:rPr>
              <a:t>La investigación se realizó con una muestra de </a:t>
            </a:r>
            <a:r>
              <a:rPr lang="es-EC" sz="2200" b="1" dirty="0">
                <a:solidFill>
                  <a:schemeClr val="tx1"/>
                </a:solidFill>
              </a:rPr>
              <a:t>254 encuestas </a:t>
            </a:r>
            <a:r>
              <a:rPr lang="es-EC" sz="2200" dirty="0">
                <a:solidFill>
                  <a:schemeClr val="tx1"/>
                </a:solidFill>
              </a:rPr>
              <a:t>con el 90% de confianza y el 5% de error</a:t>
            </a:r>
          </a:p>
        </p:txBody>
      </p:sp>
    </p:spTree>
    <p:extLst>
      <p:ext uri="{BB962C8B-B14F-4D97-AF65-F5344CB8AC3E}">
        <p14:creationId xmlns:p14="http://schemas.microsoft.com/office/powerpoint/2010/main" val="155310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xmlns="" id="{1DE95FEB-0B5B-4C66-B805-FCE81BF5954F}"/>
              </a:ext>
            </a:extLst>
          </p:cNvPr>
          <p:cNvGraphicFramePr>
            <a:graphicFrameLocks noGrp="1"/>
          </p:cNvGraphicFramePr>
          <p:nvPr>
            <p:ph sz="quarter" idx="13"/>
            <p:extLst>
              <p:ext uri="{D42A27DB-BD31-4B8C-83A1-F6EECF244321}">
                <p14:modId xmlns:p14="http://schemas.microsoft.com/office/powerpoint/2010/main" val="2312492150"/>
              </p:ext>
            </p:extLst>
          </p:nvPr>
        </p:nvGraphicFramePr>
        <p:xfrm>
          <a:off x="-588727" y="371951"/>
          <a:ext cx="12489180" cy="611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xmlns="" id="{F7DD7AEC-C09E-43C2-AEAF-0A03BEC8DEC1}"/>
              </a:ext>
            </a:extLst>
          </p:cNvPr>
          <p:cNvSpPr/>
          <p:nvPr/>
        </p:nvSpPr>
        <p:spPr>
          <a:xfrm>
            <a:off x="7051040" y="304800"/>
            <a:ext cx="4470400" cy="1219200"/>
          </a:xfrm>
          <a:prstGeom prst="round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Inexistencia de posgrados de formación profesional en el área de auditoría con enfoque integral orientado a riesgos.</a:t>
            </a:r>
            <a:endParaRPr lang="es-EC" dirty="0"/>
          </a:p>
        </p:txBody>
      </p:sp>
      <p:sp>
        <p:nvSpPr>
          <p:cNvPr id="4" name="Rectángulo: esquinas redondeadas 7">
            <a:extLst>
              <a:ext uri="{FF2B5EF4-FFF2-40B4-BE49-F238E27FC236}">
                <a16:creationId xmlns:a16="http://schemas.microsoft.com/office/drawing/2014/main" xmlns="" id="{F7DD7AEC-C09E-43C2-AEAF-0A03BEC8DEC1}"/>
              </a:ext>
            </a:extLst>
          </p:cNvPr>
          <p:cNvSpPr/>
          <p:nvPr/>
        </p:nvSpPr>
        <p:spPr>
          <a:xfrm>
            <a:off x="8148320" y="1828800"/>
            <a:ext cx="3891280" cy="1711960"/>
          </a:xfrm>
          <a:prstGeom prst="round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a:p>
            <a:pPr algn="ctr"/>
            <a:r>
              <a:rPr lang="es-EC" dirty="0">
                <a:solidFill>
                  <a:schemeClr val="tx1"/>
                </a:solidFill>
              </a:rPr>
              <a:t>Enfoque de programas actuales auditorías de contabilidad, gubernamental y control, TIC’S, y no son muchos.</a:t>
            </a:r>
            <a:endParaRPr lang="es-EC" dirty="0"/>
          </a:p>
        </p:txBody>
      </p:sp>
    </p:spTree>
    <p:extLst>
      <p:ext uri="{BB962C8B-B14F-4D97-AF65-F5344CB8AC3E}">
        <p14:creationId xmlns:p14="http://schemas.microsoft.com/office/powerpoint/2010/main" val="987917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EDF57DC-FD75-4B65-86F8-13DD11E8B457}"/>
              </a:ext>
            </a:extLst>
          </p:cNvPr>
          <p:cNvSpPr txBox="1">
            <a:spLocks/>
          </p:cNvSpPr>
          <p:nvPr/>
        </p:nvSpPr>
        <p:spPr>
          <a:xfrm>
            <a:off x="7023652" y="300882"/>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Tabulación de datos</a:t>
            </a:r>
          </a:p>
        </p:txBody>
      </p:sp>
      <p:sp>
        <p:nvSpPr>
          <p:cNvPr id="6" name="Título 1">
            <a:extLst>
              <a:ext uri="{FF2B5EF4-FFF2-40B4-BE49-F238E27FC236}">
                <a16:creationId xmlns:a16="http://schemas.microsoft.com/office/drawing/2014/main" xmlns="" id="{50600563-489A-4154-AA40-C9D38A2B7D82}"/>
              </a:ext>
            </a:extLst>
          </p:cNvPr>
          <p:cNvSpPr txBox="1">
            <a:spLocks/>
          </p:cNvSpPr>
          <p:nvPr/>
        </p:nvSpPr>
        <p:spPr>
          <a:xfrm>
            <a:off x="7023652" y="975485"/>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1. Edad</a:t>
            </a:r>
          </a:p>
        </p:txBody>
      </p:sp>
      <p:graphicFrame>
        <p:nvGraphicFramePr>
          <p:cNvPr id="7" name="Tabla 6">
            <a:extLst>
              <a:ext uri="{FF2B5EF4-FFF2-40B4-BE49-F238E27FC236}">
                <a16:creationId xmlns:a16="http://schemas.microsoft.com/office/drawing/2014/main" xmlns="" id="{123926BD-82B5-4EDF-8692-718656DDF597}"/>
              </a:ext>
            </a:extLst>
          </p:cNvPr>
          <p:cNvGraphicFramePr>
            <a:graphicFrameLocks noGrp="1"/>
          </p:cNvGraphicFramePr>
          <p:nvPr>
            <p:extLst>
              <p:ext uri="{D42A27DB-BD31-4B8C-83A1-F6EECF244321}">
                <p14:modId xmlns:p14="http://schemas.microsoft.com/office/powerpoint/2010/main" val="1091032691"/>
              </p:ext>
            </p:extLst>
          </p:nvPr>
        </p:nvGraphicFramePr>
        <p:xfrm>
          <a:off x="410818" y="1650088"/>
          <a:ext cx="4956865" cy="2011680"/>
        </p:xfrm>
        <a:graphic>
          <a:graphicData uri="http://schemas.openxmlformats.org/drawingml/2006/table">
            <a:tbl>
              <a:tblPr firstRow="1" firstCol="1" bandRow="1">
                <a:tableStyleId>{8A107856-5554-42FB-B03E-39F5DBC370BA}</a:tableStyleId>
              </a:tblPr>
              <a:tblGrid>
                <a:gridCol w="3113736">
                  <a:extLst>
                    <a:ext uri="{9D8B030D-6E8A-4147-A177-3AD203B41FA5}">
                      <a16:colId xmlns:a16="http://schemas.microsoft.com/office/drawing/2014/main" xmlns="" val="2040412029"/>
                    </a:ext>
                  </a:extLst>
                </a:gridCol>
                <a:gridCol w="1843129">
                  <a:extLst>
                    <a:ext uri="{9D8B030D-6E8A-4147-A177-3AD203B41FA5}">
                      <a16:colId xmlns:a16="http://schemas.microsoft.com/office/drawing/2014/main" xmlns="" val="3398738972"/>
                    </a:ext>
                  </a:extLst>
                </a:gridCol>
              </a:tblGrid>
              <a:tr h="200025">
                <a:tc>
                  <a:txBody>
                    <a:bodyPr/>
                    <a:lstStyle/>
                    <a:p>
                      <a:pPr>
                        <a:spcAft>
                          <a:spcPts val="0"/>
                        </a:spcAft>
                      </a:pPr>
                      <a:r>
                        <a:rPr lang="es-ES" sz="2200">
                          <a:effectLst/>
                        </a:rPr>
                        <a:t>Edad</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a:effectLst/>
                        </a:rPr>
                        <a:t>Población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67961697"/>
                  </a:ext>
                </a:extLst>
              </a:tr>
              <a:tr h="190500">
                <a:tc>
                  <a:txBody>
                    <a:bodyPr/>
                    <a:lstStyle/>
                    <a:p>
                      <a:pPr>
                        <a:spcAft>
                          <a:spcPts val="0"/>
                        </a:spcAft>
                      </a:pPr>
                      <a:r>
                        <a:rPr lang="es-ES" sz="2200">
                          <a:effectLst/>
                        </a:rPr>
                        <a:t>Menor a 25 años</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a:effectLst/>
                        </a:rPr>
                        <a:t>168</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76205556"/>
                  </a:ext>
                </a:extLst>
              </a:tr>
              <a:tr h="190500">
                <a:tc>
                  <a:txBody>
                    <a:bodyPr/>
                    <a:lstStyle/>
                    <a:p>
                      <a:pPr>
                        <a:spcAft>
                          <a:spcPts val="0"/>
                        </a:spcAft>
                      </a:pPr>
                      <a:r>
                        <a:rPr lang="es-ES" sz="2200" dirty="0">
                          <a:effectLst/>
                        </a:rPr>
                        <a:t>Entre 25 y 30 años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a:effectLst/>
                        </a:rPr>
                        <a:t>66</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8447428"/>
                  </a:ext>
                </a:extLst>
              </a:tr>
              <a:tr h="190500">
                <a:tc>
                  <a:txBody>
                    <a:bodyPr/>
                    <a:lstStyle/>
                    <a:p>
                      <a:pPr>
                        <a:spcAft>
                          <a:spcPts val="0"/>
                        </a:spcAft>
                      </a:pPr>
                      <a:r>
                        <a:rPr lang="es-ES" sz="2200">
                          <a:effectLst/>
                        </a:rPr>
                        <a:t>Entre 30 a 40 años</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a:effectLst/>
                        </a:rPr>
                        <a:t>20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946304"/>
                  </a:ext>
                </a:extLst>
              </a:tr>
              <a:tr h="190500">
                <a:tc>
                  <a:txBody>
                    <a:bodyPr/>
                    <a:lstStyle/>
                    <a:p>
                      <a:pPr>
                        <a:spcAft>
                          <a:spcPts val="0"/>
                        </a:spcAft>
                      </a:pPr>
                      <a:r>
                        <a:rPr lang="es-ES" sz="2200" dirty="0">
                          <a:effectLst/>
                        </a:rPr>
                        <a:t>Mayor de 40 años</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a:effectLst/>
                        </a:rPr>
                        <a:t>0</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47062365"/>
                  </a:ext>
                </a:extLst>
              </a:tr>
              <a:tr h="190500">
                <a:tc>
                  <a:txBody>
                    <a:bodyPr/>
                    <a:lstStyle/>
                    <a:p>
                      <a:pPr>
                        <a:spcAft>
                          <a:spcPts val="0"/>
                        </a:spcAft>
                      </a:pPr>
                      <a:r>
                        <a:rPr lang="es-ES" sz="2200" dirty="0">
                          <a:effectLst/>
                        </a:rPr>
                        <a:t>Total</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s-ES" sz="2200" dirty="0">
                          <a:effectLst/>
                        </a:rPr>
                        <a:t>254</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8026810"/>
                  </a:ext>
                </a:extLst>
              </a:tr>
            </a:tbl>
          </a:graphicData>
        </a:graphic>
      </p:graphicFrame>
      <p:graphicFrame>
        <p:nvGraphicFramePr>
          <p:cNvPr id="8" name="Gráfico 7">
            <a:extLst>
              <a:ext uri="{FF2B5EF4-FFF2-40B4-BE49-F238E27FC236}">
                <a16:creationId xmlns:a16="http://schemas.microsoft.com/office/drawing/2014/main" xmlns="" id="{0179AE0F-A388-4CDE-869F-B54EA4F8D19C}"/>
              </a:ext>
            </a:extLst>
          </p:cNvPr>
          <p:cNvGraphicFramePr/>
          <p:nvPr>
            <p:extLst/>
          </p:nvPr>
        </p:nvGraphicFramePr>
        <p:xfrm>
          <a:off x="5499652" y="2226365"/>
          <a:ext cx="6528041" cy="4631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27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EDF57DC-FD75-4B65-86F8-13DD11E8B457}"/>
              </a:ext>
            </a:extLst>
          </p:cNvPr>
          <p:cNvSpPr txBox="1">
            <a:spLocks/>
          </p:cNvSpPr>
          <p:nvPr/>
        </p:nvSpPr>
        <p:spPr>
          <a:xfrm>
            <a:off x="7023652" y="300882"/>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Tabulación de datos</a:t>
            </a:r>
          </a:p>
        </p:txBody>
      </p:sp>
      <p:sp>
        <p:nvSpPr>
          <p:cNvPr id="6" name="Título 1">
            <a:extLst>
              <a:ext uri="{FF2B5EF4-FFF2-40B4-BE49-F238E27FC236}">
                <a16:creationId xmlns:a16="http://schemas.microsoft.com/office/drawing/2014/main" xmlns="" id="{50600563-489A-4154-AA40-C9D38A2B7D82}"/>
              </a:ext>
            </a:extLst>
          </p:cNvPr>
          <p:cNvSpPr txBox="1">
            <a:spLocks/>
          </p:cNvSpPr>
          <p:nvPr/>
        </p:nvSpPr>
        <p:spPr>
          <a:xfrm>
            <a:off x="7023652" y="975485"/>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2. Género</a:t>
            </a:r>
          </a:p>
        </p:txBody>
      </p:sp>
      <p:graphicFrame>
        <p:nvGraphicFramePr>
          <p:cNvPr id="2" name="Tabla 1">
            <a:extLst>
              <a:ext uri="{FF2B5EF4-FFF2-40B4-BE49-F238E27FC236}">
                <a16:creationId xmlns:a16="http://schemas.microsoft.com/office/drawing/2014/main" xmlns="" id="{5DC9C59A-1C29-44C3-A5AB-72BF66EAC67A}"/>
              </a:ext>
            </a:extLst>
          </p:cNvPr>
          <p:cNvGraphicFramePr>
            <a:graphicFrameLocks noGrp="1"/>
          </p:cNvGraphicFramePr>
          <p:nvPr>
            <p:extLst>
              <p:ext uri="{D42A27DB-BD31-4B8C-83A1-F6EECF244321}">
                <p14:modId xmlns:p14="http://schemas.microsoft.com/office/powerpoint/2010/main" val="3522952874"/>
              </p:ext>
            </p:extLst>
          </p:nvPr>
        </p:nvGraphicFramePr>
        <p:xfrm>
          <a:off x="1086680" y="1635442"/>
          <a:ext cx="4081669" cy="2011680"/>
        </p:xfrm>
        <a:graphic>
          <a:graphicData uri="http://schemas.openxmlformats.org/drawingml/2006/table">
            <a:tbl>
              <a:tblPr firstRow="1" firstCol="1" bandRow="1">
                <a:tableStyleId>{8A107856-5554-42FB-B03E-39F5DBC370BA}</a:tableStyleId>
              </a:tblPr>
              <a:tblGrid>
                <a:gridCol w="2186608">
                  <a:extLst>
                    <a:ext uri="{9D8B030D-6E8A-4147-A177-3AD203B41FA5}">
                      <a16:colId xmlns:a16="http://schemas.microsoft.com/office/drawing/2014/main" xmlns="" val="3846116330"/>
                    </a:ext>
                  </a:extLst>
                </a:gridCol>
                <a:gridCol w="1895061">
                  <a:extLst>
                    <a:ext uri="{9D8B030D-6E8A-4147-A177-3AD203B41FA5}">
                      <a16:colId xmlns:a16="http://schemas.microsoft.com/office/drawing/2014/main" xmlns="" val="2886553255"/>
                    </a:ext>
                  </a:extLst>
                </a:gridCol>
              </a:tblGrid>
              <a:tr h="180340">
                <a:tc>
                  <a:txBody>
                    <a:bodyPr/>
                    <a:lstStyle/>
                    <a:p>
                      <a:pPr>
                        <a:lnSpc>
                          <a:spcPct val="150000"/>
                        </a:lnSpc>
                        <a:spcAft>
                          <a:spcPts val="0"/>
                        </a:spcAft>
                      </a:pPr>
                      <a:r>
                        <a:rPr lang="es-ES" sz="2200">
                          <a:effectLst/>
                        </a:rPr>
                        <a:t>Género</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2200" dirty="0">
                          <a:effectLst/>
                        </a:rPr>
                        <a:t>Población</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76861636"/>
                  </a:ext>
                </a:extLst>
              </a:tr>
              <a:tr h="180340">
                <a:tc>
                  <a:txBody>
                    <a:bodyPr/>
                    <a:lstStyle/>
                    <a:p>
                      <a:pPr>
                        <a:lnSpc>
                          <a:spcPct val="150000"/>
                        </a:lnSpc>
                        <a:spcAft>
                          <a:spcPts val="0"/>
                        </a:spcAft>
                      </a:pPr>
                      <a:r>
                        <a:rPr lang="es-ES" sz="2200">
                          <a:effectLst/>
                        </a:rPr>
                        <a:t>Hombre</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2200">
                          <a:effectLst/>
                        </a:rPr>
                        <a:t>82</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27899780"/>
                  </a:ext>
                </a:extLst>
              </a:tr>
              <a:tr h="180340">
                <a:tc>
                  <a:txBody>
                    <a:bodyPr/>
                    <a:lstStyle/>
                    <a:p>
                      <a:pPr>
                        <a:lnSpc>
                          <a:spcPct val="150000"/>
                        </a:lnSpc>
                        <a:spcAft>
                          <a:spcPts val="0"/>
                        </a:spcAft>
                      </a:pPr>
                      <a:r>
                        <a:rPr lang="es-ES" sz="2200" dirty="0">
                          <a:effectLst/>
                        </a:rPr>
                        <a:t>Mujer</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2200">
                          <a:effectLst/>
                        </a:rPr>
                        <a:t>172</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75348283"/>
                  </a:ext>
                </a:extLst>
              </a:tr>
              <a:tr h="180340">
                <a:tc>
                  <a:txBody>
                    <a:bodyPr/>
                    <a:lstStyle/>
                    <a:p>
                      <a:pPr>
                        <a:lnSpc>
                          <a:spcPct val="150000"/>
                        </a:lnSpc>
                        <a:spcAft>
                          <a:spcPts val="0"/>
                        </a:spcAft>
                      </a:pPr>
                      <a:r>
                        <a:rPr lang="es-ES" sz="2200">
                          <a:effectLst/>
                        </a:rPr>
                        <a:t>Total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2200" dirty="0">
                          <a:effectLst/>
                        </a:rPr>
                        <a:t>254</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50503999"/>
                  </a:ext>
                </a:extLst>
              </a:tr>
            </a:tbl>
          </a:graphicData>
        </a:graphic>
      </p:graphicFrame>
      <p:graphicFrame>
        <p:nvGraphicFramePr>
          <p:cNvPr id="9" name="Gráfico 8">
            <a:extLst>
              <a:ext uri="{FF2B5EF4-FFF2-40B4-BE49-F238E27FC236}">
                <a16:creationId xmlns:a16="http://schemas.microsoft.com/office/drawing/2014/main" xmlns="" id="{151A6BD0-E672-4CEA-875C-CC0D3FD1BEE8}"/>
              </a:ext>
            </a:extLst>
          </p:cNvPr>
          <p:cNvGraphicFramePr/>
          <p:nvPr>
            <p:extLst/>
          </p:nvPr>
        </p:nvGraphicFramePr>
        <p:xfrm>
          <a:off x="4600574" y="2376264"/>
          <a:ext cx="7008330" cy="4180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800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EDF57DC-FD75-4B65-86F8-13DD11E8B457}"/>
              </a:ext>
            </a:extLst>
          </p:cNvPr>
          <p:cNvSpPr txBox="1">
            <a:spLocks/>
          </p:cNvSpPr>
          <p:nvPr/>
        </p:nvSpPr>
        <p:spPr>
          <a:xfrm>
            <a:off x="7023652" y="300882"/>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Tabulación de datos</a:t>
            </a:r>
          </a:p>
        </p:txBody>
      </p:sp>
      <p:sp>
        <p:nvSpPr>
          <p:cNvPr id="6" name="Título 1">
            <a:extLst>
              <a:ext uri="{FF2B5EF4-FFF2-40B4-BE49-F238E27FC236}">
                <a16:creationId xmlns:a16="http://schemas.microsoft.com/office/drawing/2014/main" xmlns="" id="{50600563-489A-4154-AA40-C9D38A2B7D82}"/>
              </a:ext>
            </a:extLst>
          </p:cNvPr>
          <p:cNvSpPr txBox="1">
            <a:spLocks/>
          </p:cNvSpPr>
          <p:nvPr/>
        </p:nvSpPr>
        <p:spPr>
          <a:xfrm>
            <a:off x="7023652" y="975485"/>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3. Universidad</a:t>
            </a:r>
          </a:p>
        </p:txBody>
      </p:sp>
      <p:graphicFrame>
        <p:nvGraphicFramePr>
          <p:cNvPr id="3" name="Tabla 2">
            <a:extLst>
              <a:ext uri="{FF2B5EF4-FFF2-40B4-BE49-F238E27FC236}">
                <a16:creationId xmlns:a16="http://schemas.microsoft.com/office/drawing/2014/main" xmlns="" id="{C4BE7B81-63E0-4D7D-A6B0-E66F781E2378}"/>
              </a:ext>
            </a:extLst>
          </p:cNvPr>
          <p:cNvGraphicFramePr>
            <a:graphicFrameLocks noGrp="1"/>
          </p:cNvGraphicFramePr>
          <p:nvPr>
            <p:extLst>
              <p:ext uri="{D42A27DB-BD31-4B8C-83A1-F6EECF244321}">
                <p14:modId xmlns:p14="http://schemas.microsoft.com/office/powerpoint/2010/main" val="3288285917"/>
              </p:ext>
            </p:extLst>
          </p:nvPr>
        </p:nvGraphicFramePr>
        <p:xfrm>
          <a:off x="556591" y="1312786"/>
          <a:ext cx="4837043" cy="4526280"/>
        </p:xfrm>
        <a:graphic>
          <a:graphicData uri="http://schemas.openxmlformats.org/drawingml/2006/table">
            <a:tbl>
              <a:tblPr firstRow="1" firstCol="1" bandRow="1">
                <a:tableStyleId>{8A107856-5554-42FB-B03E-39F5DBC370BA}</a:tableStyleId>
              </a:tblPr>
              <a:tblGrid>
                <a:gridCol w="2649220">
                  <a:extLst>
                    <a:ext uri="{9D8B030D-6E8A-4147-A177-3AD203B41FA5}">
                      <a16:colId xmlns:a16="http://schemas.microsoft.com/office/drawing/2014/main" xmlns="" val="1226761764"/>
                    </a:ext>
                  </a:extLst>
                </a:gridCol>
                <a:gridCol w="2187823">
                  <a:extLst>
                    <a:ext uri="{9D8B030D-6E8A-4147-A177-3AD203B41FA5}">
                      <a16:colId xmlns:a16="http://schemas.microsoft.com/office/drawing/2014/main" xmlns="" val="783278264"/>
                    </a:ext>
                  </a:extLst>
                </a:gridCol>
              </a:tblGrid>
              <a:tr h="180340">
                <a:tc>
                  <a:txBody>
                    <a:bodyPr/>
                    <a:lstStyle/>
                    <a:p>
                      <a:pPr>
                        <a:lnSpc>
                          <a:spcPct val="150000"/>
                        </a:lnSpc>
                        <a:spcAft>
                          <a:spcPts val="0"/>
                        </a:spcAft>
                      </a:pPr>
                      <a:r>
                        <a:rPr lang="es-EC" sz="1800">
                          <a:effectLst/>
                        </a:rPr>
                        <a:t>Universidad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Población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6150019"/>
                  </a:ext>
                </a:extLst>
              </a:tr>
              <a:tr h="180340">
                <a:tc>
                  <a:txBody>
                    <a:bodyPr/>
                    <a:lstStyle/>
                    <a:p>
                      <a:pPr>
                        <a:lnSpc>
                          <a:spcPct val="150000"/>
                        </a:lnSpc>
                        <a:spcAft>
                          <a:spcPts val="0"/>
                        </a:spcAft>
                      </a:pPr>
                      <a:r>
                        <a:rPr lang="es-EC" sz="1800">
                          <a:effectLst/>
                        </a:rPr>
                        <a:t>ESPE</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2565821"/>
                  </a:ext>
                </a:extLst>
              </a:tr>
              <a:tr h="180340">
                <a:tc>
                  <a:txBody>
                    <a:bodyPr/>
                    <a:lstStyle/>
                    <a:p>
                      <a:pPr>
                        <a:lnSpc>
                          <a:spcPct val="150000"/>
                        </a:lnSpc>
                        <a:spcAft>
                          <a:spcPts val="0"/>
                        </a:spcAft>
                      </a:pPr>
                      <a:r>
                        <a:rPr lang="es-EC" sz="1800" dirty="0">
                          <a:effectLst/>
                        </a:rPr>
                        <a:t>UCE</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19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89358928"/>
                  </a:ext>
                </a:extLst>
              </a:tr>
              <a:tr h="180340">
                <a:tc>
                  <a:txBody>
                    <a:bodyPr/>
                    <a:lstStyle/>
                    <a:p>
                      <a:pPr>
                        <a:lnSpc>
                          <a:spcPct val="150000"/>
                        </a:lnSpc>
                        <a:spcAft>
                          <a:spcPts val="0"/>
                        </a:spcAft>
                      </a:pPr>
                      <a:r>
                        <a:rPr lang="es-EC" sz="1800" dirty="0">
                          <a:effectLst/>
                        </a:rPr>
                        <a:t>PUCE</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dirty="0">
                          <a:effectLst/>
                        </a:rPr>
                        <a:t>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1400451"/>
                  </a:ext>
                </a:extLst>
              </a:tr>
              <a:tr h="180340">
                <a:tc>
                  <a:txBody>
                    <a:bodyPr/>
                    <a:lstStyle/>
                    <a:p>
                      <a:pPr>
                        <a:lnSpc>
                          <a:spcPct val="150000"/>
                        </a:lnSpc>
                        <a:spcAft>
                          <a:spcPts val="0"/>
                        </a:spcAft>
                      </a:pPr>
                      <a:r>
                        <a:rPr lang="es-EC" sz="1800">
                          <a:effectLst/>
                        </a:rPr>
                        <a:t>Salesiana</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14227073"/>
                  </a:ext>
                </a:extLst>
              </a:tr>
              <a:tr h="180340">
                <a:tc>
                  <a:txBody>
                    <a:bodyPr/>
                    <a:lstStyle/>
                    <a:p>
                      <a:pPr>
                        <a:lnSpc>
                          <a:spcPct val="150000"/>
                        </a:lnSpc>
                        <a:spcAft>
                          <a:spcPts val="0"/>
                        </a:spcAft>
                      </a:pPr>
                      <a:r>
                        <a:rPr lang="es-EC" sz="1800">
                          <a:effectLst/>
                        </a:rPr>
                        <a:t>Andina Simón Bolívar</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01690566"/>
                  </a:ext>
                </a:extLst>
              </a:tr>
              <a:tr h="180340">
                <a:tc>
                  <a:txBody>
                    <a:bodyPr/>
                    <a:lstStyle/>
                    <a:p>
                      <a:pPr>
                        <a:lnSpc>
                          <a:spcPct val="150000"/>
                        </a:lnSpc>
                        <a:spcAft>
                          <a:spcPts val="0"/>
                        </a:spcAft>
                      </a:pPr>
                      <a:r>
                        <a:rPr lang="es-EC" sz="1800" dirty="0">
                          <a:effectLst/>
                        </a:rPr>
                        <a:t>UDLA</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6467358"/>
                  </a:ext>
                </a:extLst>
              </a:tr>
              <a:tr h="180340">
                <a:tc>
                  <a:txBody>
                    <a:bodyPr/>
                    <a:lstStyle/>
                    <a:p>
                      <a:pPr>
                        <a:lnSpc>
                          <a:spcPct val="150000"/>
                        </a:lnSpc>
                        <a:spcAft>
                          <a:spcPts val="0"/>
                        </a:spcAft>
                      </a:pPr>
                      <a:r>
                        <a:rPr lang="es-EC" sz="1800">
                          <a:effectLst/>
                        </a:rPr>
                        <a:t>UTE</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12777332"/>
                  </a:ext>
                </a:extLst>
              </a:tr>
              <a:tr h="180340">
                <a:tc>
                  <a:txBody>
                    <a:bodyPr/>
                    <a:lstStyle/>
                    <a:p>
                      <a:pPr>
                        <a:lnSpc>
                          <a:spcPct val="150000"/>
                        </a:lnSpc>
                        <a:spcAft>
                          <a:spcPts val="0"/>
                        </a:spcAft>
                      </a:pPr>
                      <a:r>
                        <a:rPr lang="es-EC" sz="1800">
                          <a:effectLst/>
                        </a:rPr>
                        <a:t>ESPOCH</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98566892"/>
                  </a:ext>
                </a:extLst>
              </a:tr>
              <a:tr h="180340">
                <a:tc>
                  <a:txBody>
                    <a:bodyPr/>
                    <a:lstStyle/>
                    <a:p>
                      <a:pPr>
                        <a:lnSpc>
                          <a:spcPct val="150000"/>
                        </a:lnSpc>
                        <a:spcAft>
                          <a:spcPts val="0"/>
                        </a:spcAft>
                      </a:pPr>
                      <a:r>
                        <a:rPr lang="es-EC" sz="1800" dirty="0">
                          <a:effectLst/>
                        </a:rPr>
                        <a:t>UTPL</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14037421"/>
                  </a:ext>
                </a:extLst>
              </a:tr>
              <a:tr h="180340">
                <a:tc>
                  <a:txBody>
                    <a:bodyPr/>
                    <a:lstStyle/>
                    <a:p>
                      <a:pPr>
                        <a:lnSpc>
                          <a:spcPct val="150000"/>
                        </a:lnSpc>
                        <a:spcAft>
                          <a:spcPts val="0"/>
                        </a:spcAft>
                      </a:pPr>
                      <a:r>
                        <a:rPr lang="es-EC" sz="18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800" dirty="0">
                          <a:effectLst/>
                        </a:rPr>
                        <a:t>254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12926720"/>
                  </a:ext>
                </a:extLst>
              </a:tr>
            </a:tbl>
          </a:graphicData>
        </a:graphic>
      </p:graphicFrame>
      <p:graphicFrame>
        <p:nvGraphicFramePr>
          <p:cNvPr id="7" name="Gráfico 6">
            <a:extLst>
              <a:ext uri="{FF2B5EF4-FFF2-40B4-BE49-F238E27FC236}">
                <a16:creationId xmlns:a16="http://schemas.microsoft.com/office/drawing/2014/main" xmlns="" id="{4E2970F1-DC8F-4499-B04E-A31923FB1BCE}"/>
              </a:ext>
            </a:extLst>
          </p:cNvPr>
          <p:cNvGraphicFramePr/>
          <p:nvPr>
            <p:extLst/>
          </p:nvPr>
        </p:nvGraphicFramePr>
        <p:xfrm>
          <a:off x="5627825" y="2138156"/>
          <a:ext cx="6564175" cy="4719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32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EDF57DC-FD75-4B65-86F8-13DD11E8B457}"/>
              </a:ext>
            </a:extLst>
          </p:cNvPr>
          <p:cNvSpPr txBox="1">
            <a:spLocks/>
          </p:cNvSpPr>
          <p:nvPr/>
        </p:nvSpPr>
        <p:spPr>
          <a:xfrm>
            <a:off x="6851376" y="300882"/>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Tabulación de datos</a:t>
            </a:r>
          </a:p>
        </p:txBody>
      </p:sp>
      <p:sp>
        <p:nvSpPr>
          <p:cNvPr id="6" name="Título 1">
            <a:extLst>
              <a:ext uri="{FF2B5EF4-FFF2-40B4-BE49-F238E27FC236}">
                <a16:creationId xmlns:a16="http://schemas.microsoft.com/office/drawing/2014/main" xmlns="" id="{50600563-489A-4154-AA40-C9D38A2B7D82}"/>
              </a:ext>
            </a:extLst>
          </p:cNvPr>
          <p:cNvSpPr txBox="1">
            <a:spLocks/>
          </p:cNvSpPr>
          <p:nvPr/>
        </p:nvSpPr>
        <p:spPr>
          <a:xfrm>
            <a:off x="6785113" y="988737"/>
            <a:ext cx="5433389"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4. Lugar de Residencia </a:t>
            </a:r>
          </a:p>
        </p:txBody>
      </p:sp>
      <p:graphicFrame>
        <p:nvGraphicFramePr>
          <p:cNvPr id="2" name="Tabla 1">
            <a:extLst>
              <a:ext uri="{FF2B5EF4-FFF2-40B4-BE49-F238E27FC236}">
                <a16:creationId xmlns:a16="http://schemas.microsoft.com/office/drawing/2014/main" xmlns="" id="{6B8B5F24-DFFB-42A5-8DD4-3F1134EAA39B}"/>
              </a:ext>
            </a:extLst>
          </p:cNvPr>
          <p:cNvGraphicFramePr>
            <a:graphicFrameLocks noGrp="1"/>
          </p:cNvGraphicFramePr>
          <p:nvPr>
            <p:extLst>
              <p:ext uri="{D42A27DB-BD31-4B8C-83A1-F6EECF244321}">
                <p14:modId xmlns:p14="http://schemas.microsoft.com/office/powerpoint/2010/main" val="1956126631"/>
              </p:ext>
            </p:extLst>
          </p:nvPr>
        </p:nvGraphicFramePr>
        <p:xfrm>
          <a:off x="524083" y="1326038"/>
          <a:ext cx="4670770" cy="4526280"/>
        </p:xfrm>
        <a:graphic>
          <a:graphicData uri="http://schemas.openxmlformats.org/drawingml/2006/table">
            <a:tbl>
              <a:tblPr firstRow="1" firstCol="1" bandRow="1">
                <a:tableStyleId>{8A107856-5554-42FB-B03E-39F5DBC370BA}</a:tableStyleId>
              </a:tblPr>
              <a:tblGrid>
                <a:gridCol w="3143885">
                  <a:extLst>
                    <a:ext uri="{9D8B030D-6E8A-4147-A177-3AD203B41FA5}">
                      <a16:colId xmlns:a16="http://schemas.microsoft.com/office/drawing/2014/main" xmlns="" val="3370429975"/>
                    </a:ext>
                  </a:extLst>
                </a:gridCol>
                <a:gridCol w="1526885">
                  <a:extLst>
                    <a:ext uri="{9D8B030D-6E8A-4147-A177-3AD203B41FA5}">
                      <a16:colId xmlns:a16="http://schemas.microsoft.com/office/drawing/2014/main" xmlns="" val="649763808"/>
                    </a:ext>
                  </a:extLst>
                </a:gridCol>
              </a:tblGrid>
              <a:tr h="190500">
                <a:tc>
                  <a:txBody>
                    <a:bodyPr/>
                    <a:lstStyle/>
                    <a:p>
                      <a:pPr>
                        <a:lnSpc>
                          <a:spcPct val="150000"/>
                        </a:lnSpc>
                        <a:spcAft>
                          <a:spcPts val="0"/>
                        </a:spcAft>
                      </a:pPr>
                      <a:r>
                        <a:rPr lang="es-EC" sz="2200" dirty="0">
                          <a:effectLst/>
                        </a:rPr>
                        <a:t>Ciudad de residencia</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Población</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91861787"/>
                  </a:ext>
                </a:extLst>
              </a:tr>
              <a:tr h="190500">
                <a:tc>
                  <a:txBody>
                    <a:bodyPr/>
                    <a:lstStyle/>
                    <a:p>
                      <a:pPr>
                        <a:lnSpc>
                          <a:spcPct val="150000"/>
                        </a:lnSpc>
                        <a:spcAft>
                          <a:spcPts val="0"/>
                        </a:spcAft>
                      </a:pPr>
                      <a:r>
                        <a:rPr lang="es-EC" sz="2200">
                          <a:effectLst/>
                        </a:rPr>
                        <a:t>Quito</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212</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25657534"/>
                  </a:ext>
                </a:extLst>
              </a:tr>
              <a:tr h="190500">
                <a:tc>
                  <a:txBody>
                    <a:bodyPr/>
                    <a:lstStyle/>
                    <a:p>
                      <a:pPr>
                        <a:lnSpc>
                          <a:spcPct val="150000"/>
                        </a:lnSpc>
                        <a:spcAft>
                          <a:spcPts val="0"/>
                        </a:spcAft>
                      </a:pPr>
                      <a:r>
                        <a:rPr lang="es-EC" sz="2200">
                          <a:effectLst/>
                        </a:rPr>
                        <a:t>Sangolquí</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17</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57402429"/>
                  </a:ext>
                </a:extLst>
              </a:tr>
              <a:tr h="190500">
                <a:tc>
                  <a:txBody>
                    <a:bodyPr/>
                    <a:lstStyle/>
                    <a:p>
                      <a:pPr>
                        <a:lnSpc>
                          <a:spcPct val="150000"/>
                        </a:lnSpc>
                        <a:spcAft>
                          <a:spcPts val="0"/>
                        </a:spcAft>
                      </a:pPr>
                      <a:r>
                        <a:rPr lang="es-EC" sz="2200">
                          <a:effectLst/>
                        </a:rPr>
                        <a:t>Latacunga</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9</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86629140"/>
                  </a:ext>
                </a:extLst>
              </a:tr>
              <a:tr h="190500">
                <a:tc>
                  <a:txBody>
                    <a:bodyPr/>
                    <a:lstStyle/>
                    <a:p>
                      <a:pPr>
                        <a:lnSpc>
                          <a:spcPct val="150000"/>
                        </a:lnSpc>
                        <a:spcAft>
                          <a:spcPts val="0"/>
                        </a:spcAft>
                      </a:pPr>
                      <a:r>
                        <a:rPr lang="es-EC" sz="2200">
                          <a:effectLst/>
                        </a:rPr>
                        <a:t>Machachi</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7</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9547044"/>
                  </a:ext>
                </a:extLst>
              </a:tr>
              <a:tr h="190500">
                <a:tc>
                  <a:txBody>
                    <a:bodyPr/>
                    <a:lstStyle/>
                    <a:p>
                      <a:pPr>
                        <a:lnSpc>
                          <a:spcPct val="150000"/>
                        </a:lnSpc>
                        <a:spcAft>
                          <a:spcPts val="0"/>
                        </a:spcAft>
                      </a:pPr>
                      <a:r>
                        <a:rPr lang="es-EC" sz="2200">
                          <a:effectLst/>
                        </a:rPr>
                        <a:t>Santo Domingo</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5</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56021653"/>
                  </a:ext>
                </a:extLst>
              </a:tr>
              <a:tr h="190500">
                <a:tc>
                  <a:txBody>
                    <a:bodyPr/>
                    <a:lstStyle/>
                    <a:p>
                      <a:pPr>
                        <a:lnSpc>
                          <a:spcPct val="150000"/>
                        </a:lnSpc>
                        <a:spcAft>
                          <a:spcPts val="0"/>
                        </a:spcAft>
                      </a:pPr>
                      <a:r>
                        <a:rPr lang="es-EC" sz="2200">
                          <a:effectLst/>
                        </a:rPr>
                        <a:t>Alóag</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3</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81101407"/>
                  </a:ext>
                </a:extLst>
              </a:tr>
              <a:tr h="190500">
                <a:tc>
                  <a:txBody>
                    <a:bodyPr/>
                    <a:lstStyle/>
                    <a:p>
                      <a:pPr>
                        <a:lnSpc>
                          <a:spcPct val="150000"/>
                        </a:lnSpc>
                        <a:spcAft>
                          <a:spcPts val="0"/>
                        </a:spcAft>
                      </a:pPr>
                      <a:r>
                        <a:rPr lang="es-EC" sz="2200" dirty="0">
                          <a:effectLst/>
                        </a:rPr>
                        <a:t>Pujilí</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1</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68307961"/>
                  </a:ext>
                </a:extLst>
              </a:tr>
              <a:tr h="190500">
                <a:tc>
                  <a:txBody>
                    <a:bodyPr/>
                    <a:lstStyle/>
                    <a:p>
                      <a:pPr>
                        <a:lnSpc>
                          <a:spcPct val="150000"/>
                        </a:lnSpc>
                        <a:spcAft>
                          <a:spcPts val="0"/>
                        </a:spcAft>
                      </a:pPr>
                      <a:r>
                        <a:rPr lang="es-EC" sz="2200">
                          <a:effectLst/>
                        </a:rPr>
                        <a:t>Total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254</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41085213"/>
                  </a:ext>
                </a:extLst>
              </a:tr>
            </a:tbl>
          </a:graphicData>
        </a:graphic>
      </p:graphicFrame>
      <p:graphicFrame>
        <p:nvGraphicFramePr>
          <p:cNvPr id="8" name="Gráfico 7">
            <a:extLst>
              <a:ext uri="{FF2B5EF4-FFF2-40B4-BE49-F238E27FC236}">
                <a16:creationId xmlns:a16="http://schemas.microsoft.com/office/drawing/2014/main" xmlns="" id="{8D4C9DAC-98C0-4DD4-8D34-4A3023A3AAAD}"/>
              </a:ext>
            </a:extLst>
          </p:cNvPr>
          <p:cNvGraphicFramePr/>
          <p:nvPr>
            <p:extLst/>
          </p:nvPr>
        </p:nvGraphicFramePr>
        <p:xfrm>
          <a:off x="5367131" y="1812839"/>
          <a:ext cx="6679093" cy="4744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6471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EDF57DC-FD75-4B65-86F8-13DD11E8B457}"/>
              </a:ext>
            </a:extLst>
          </p:cNvPr>
          <p:cNvSpPr txBox="1">
            <a:spLocks/>
          </p:cNvSpPr>
          <p:nvPr/>
        </p:nvSpPr>
        <p:spPr>
          <a:xfrm>
            <a:off x="7076663" y="314134"/>
            <a:ext cx="4757530"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Tabulación de datos</a:t>
            </a:r>
          </a:p>
        </p:txBody>
      </p:sp>
      <p:sp>
        <p:nvSpPr>
          <p:cNvPr id="6" name="Título 1">
            <a:extLst>
              <a:ext uri="{FF2B5EF4-FFF2-40B4-BE49-F238E27FC236}">
                <a16:creationId xmlns:a16="http://schemas.microsoft.com/office/drawing/2014/main" xmlns="" id="{50600563-489A-4154-AA40-C9D38A2B7D82}"/>
              </a:ext>
            </a:extLst>
          </p:cNvPr>
          <p:cNvSpPr txBox="1">
            <a:spLocks/>
          </p:cNvSpPr>
          <p:nvPr/>
        </p:nvSpPr>
        <p:spPr>
          <a:xfrm>
            <a:off x="6533324" y="988737"/>
            <a:ext cx="5579163" cy="6746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5. Situación de empleo </a:t>
            </a:r>
          </a:p>
        </p:txBody>
      </p:sp>
      <p:graphicFrame>
        <p:nvGraphicFramePr>
          <p:cNvPr id="3" name="Tabla 2">
            <a:extLst>
              <a:ext uri="{FF2B5EF4-FFF2-40B4-BE49-F238E27FC236}">
                <a16:creationId xmlns:a16="http://schemas.microsoft.com/office/drawing/2014/main" xmlns="" id="{E84B44FF-676B-4CB5-AAC6-783DCD8769EF}"/>
              </a:ext>
            </a:extLst>
          </p:cNvPr>
          <p:cNvGraphicFramePr>
            <a:graphicFrameLocks noGrp="1"/>
          </p:cNvGraphicFramePr>
          <p:nvPr>
            <p:extLst>
              <p:ext uri="{D42A27DB-BD31-4B8C-83A1-F6EECF244321}">
                <p14:modId xmlns:p14="http://schemas.microsoft.com/office/powerpoint/2010/main" val="2351955961"/>
              </p:ext>
            </p:extLst>
          </p:nvPr>
        </p:nvGraphicFramePr>
        <p:xfrm>
          <a:off x="688244" y="1663340"/>
          <a:ext cx="4864418" cy="2514600"/>
        </p:xfrm>
        <a:graphic>
          <a:graphicData uri="http://schemas.openxmlformats.org/drawingml/2006/table">
            <a:tbl>
              <a:tblPr firstRow="1" firstCol="1" bandRow="1">
                <a:tableStyleId>{8A107856-5554-42FB-B03E-39F5DBC370BA}</a:tableStyleId>
              </a:tblPr>
              <a:tblGrid>
                <a:gridCol w="2378498">
                  <a:extLst>
                    <a:ext uri="{9D8B030D-6E8A-4147-A177-3AD203B41FA5}">
                      <a16:colId xmlns:a16="http://schemas.microsoft.com/office/drawing/2014/main" xmlns="" val="2950722878"/>
                    </a:ext>
                  </a:extLst>
                </a:gridCol>
                <a:gridCol w="2485920">
                  <a:extLst>
                    <a:ext uri="{9D8B030D-6E8A-4147-A177-3AD203B41FA5}">
                      <a16:colId xmlns:a16="http://schemas.microsoft.com/office/drawing/2014/main" xmlns="" val="96456349"/>
                    </a:ext>
                  </a:extLst>
                </a:gridCol>
              </a:tblGrid>
              <a:tr h="190500">
                <a:tc>
                  <a:txBody>
                    <a:bodyPr/>
                    <a:lstStyle/>
                    <a:p>
                      <a:pPr>
                        <a:lnSpc>
                          <a:spcPct val="150000"/>
                        </a:lnSpc>
                        <a:spcAft>
                          <a:spcPts val="0"/>
                        </a:spcAft>
                      </a:pPr>
                      <a:r>
                        <a:rPr lang="es-EC" sz="2200" dirty="0">
                          <a:effectLst/>
                        </a:rPr>
                        <a:t>¿Se encuentra trabajando?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Población</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51021319"/>
                  </a:ext>
                </a:extLst>
              </a:tr>
              <a:tr h="190500">
                <a:tc>
                  <a:txBody>
                    <a:bodyPr/>
                    <a:lstStyle/>
                    <a:p>
                      <a:pPr>
                        <a:lnSpc>
                          <a:spcPct val="150000"/>
                        </a:lnSpc>
                        <a:spcAft>
                          <a:spcPts val="0"/>
                        </a:spcAft>
                      </a:pPr>
                      <a:r>
                        <a:rPr lang="es-EC" sz="2200">
                          <a:effectLst/>
                        </a:rPr>
                        <a:t>Sí</a:t>
                      </a:r>
                      <a:endParaRPr lang="es-EC" sz="2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a:effectLst/>
                        </a:rPr>
                        <a:t>138</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48093832"/>
                  </a:ext>
                </a:extLst>
              </a:tr>
              <a:tr h="190500">
                <a:tc>
                  <a:txBody>
                    <a:bodyPr/>
                    <a:lstStyle/>
                    <a:p>
                      <a:pPr>
                        <a:lnSpc>
                          <a:spcPct val="150000"/>
                        </a:lnSpc>
                        <a:spcAft>
                          <a:spcPts val="0"/>
                        </a:spcAft>
                      </a:pPr>
                      <a:r>
                        <a:rPr lang="es-EC" sz="2200" dirty="0">
                          <a:effectLst/>
                        </a:rPr>
                        <a:t>No</a:t>
                      </a:r>
                      <a:endParaRPr lang="es-EC"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116</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20440542"/>
                  </a:ext>
                </a:extLst>
              </a:tr>
              <a:tr h="190500">
                <a:tc>
                  <a:txBody>
                    <a:bodyPr/>
                    <a:lstStyle/>
                    <a:p>
                      <a:pPr>
                        <a:lnSpc>
                          <a:spcPct val="150000"/>
                        </a:lnSpc>
                        <a:spcAft>
                          <a:spcPts val="0"/>
                        </a:spcAft>
                      </a:pPr>
                      <a:r>
                        <a:rPr lang="es-EC" sz="2200">
                          <a:effectLst/>
                        </a:rPr>
                        <a:t>Total</a:t>
                      </a:r>
                      <a:endParaRPr lang="es-EC"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2200" dirty="0">
                          <a:effectLst/>
                        </a:rPr>
                        <a:t>254</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6168594"/>
                  </a:ext>
                </a:extLst>
              </a:tr>
            </a:tbl>
          </a:graphicData>
        </a:graphic>
      </p:graphicFrame>
      <p:graphicFrame>
        <p:nvGraphicFramePr>
          <p:cNvPr id="7" name="Gráfico 6">
            <a:extLst>
              <a:ext uri="{FF2B5EF4-FFF2-40B4-BE49-F238E27FC236}">
                <a16:creationId xmlns:a16="http://schemas.microsoft.com/office/drawing/2014/main" xmlns="" id="{5147FA05-4A6A-47CA-B1A3-4D7B89F62455}"/>
              </a:ext>
            </a:extLst>
          </p:cNvPr>
          <p:cNvGraphicFramePr>
            <a:graphicFrameLocks/>
          </p:cNvGraphicFramePr>
          <p:nvPr>
            <p:extLst/>
          </p:nvPr>
        </p:nvGraphicFramePr>
        <p:xfrm>
          <a:off x="5450825" y="2067403"/>
          <a:ext cx="6423993" cy="4623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9484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82928" y="-108855"/>
            <a:ext cx="9733416" cy="696690"/>
          </a:xfrm>
        </p:spPr>
        <p:txBody>
          <a:bodyPr>
            <a:normAutofit fontScale="90000"/>
          </a:bodyPr>
          <a:lstStyle/>
          <a:p>
            <a:r>
              <a:rPr lang="es-EC" dirty="0"/>
              <a:t>EMPRESA/INSTITUCIÓN EN LA QUE TRABAJA</a:t>
            </a:r>
          </a:p>
        </p:txBody>
      </p:sp>
      <p:graphicFrame>
        <p:nvGraphicFramePr>
          <p:cNvPr id="5" name="Tabla 4"/>
          <p:cNvGraphicFramePr>
            <a:graphicFrameLocks noGrp="1"/>
          </p:cNvGraphicFramePr>
          <p:nvPr>
            <p:extLst>
              <p:ext uri="{D42A27DB-BD31-4B8C-83A1-F6EECF244321}">
                <p14:modId xmlns:p14="http://schemas.microsoft.com/office/powerpoint/2010/main" val="1744100650"/>
              </p:ext>
            </p:extLst>
          </p:nvPr>
        </p:nvGraphicFramePr>
        <p:xfrm>
          <a:off x="5550195" y="587835"/>
          <a:ext cx="5704114" cy="5852160"/>
        </p:xfrm>
        <a:graphic>
          <a:graphicData uri="http://schemas.openxmlformats.org/drawingml/2006/table">
            <a:tbl>
              <a:tblPr firstRow="1" firstCol="1" bandRow="1">
                <a:tableStyleId>{8A107856-5554-42FB-B03E-39F5DBC370BA}</a:tableStyleId>
              </a:tblPr>
              <a:tblGrid>
                <a:gridCol w="4386496">
                  <a:extLst>
                    <a:ext uri="{9D8B030D-6E8A-4147-A177-3AD203B41FA5}">
                      <a16:colId xmlns:a16="http://schemas.microsoft.com/office/drawing/2014/main" xmlns="" val="20000"/>
                    </a:ext>
                  </a:extLst>
                </a:gridCol>
                <a:gridCol w="1317618">
                  <a:extLst>
                    <a:ext uri="{9D8B030D-6E8A-4147-A177-3AD203B41FA5}">
                      <a16:colId xmlns:a16="http://schemas.microsoft.com/office/drawing/2014/main" xmlns="" val="20001"/>
                    </a:ext>
                  </a:extLst>
                </a:gridCol>
              </a:tblGrid>
              <a:tr h="315642">
                <a:tc>
                  <a:txBody>
                    <a:bodyPr/>
                    <a:lstStyle/>
                    <a:p>
                      <a:pPr>
                        <a:lnSpc>
                          <a:spcPct val="150000"/>
                        </a:lnSpc>
                        <a:spcAft>
                          <a:spcPts val="0"/>
                        </a:spcAft>
                      </a:pPr>
                      <a:r>
                        <a:rPr lang="es-EC" sz="1600" b="1" kern="1200" dirty="0">
                          <a:solidFill>
                            <a:schemeClr val="dk1"/>
                          </a:solidFill>
                          <a:effectLst/>
                          <a:latin typeface="+mn-lt"/>
                          <a:ea typeface="+mn-ea"/>
                          <a:cs typeface="+mn-cs"/>
                        </a:rPr>
                        <a:t>EMPRESA</a:t>
                      </a:r>
                      <a:r>
                        <a:rPr lang="es-EC" sz="1600" dirty="0">
                          <a:effectLst/>
                        </a:rPr>
                        <a:t>/INSTITUCIÓN EN LA QUE TRABAJA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nSpc>
                          <a:spcPct val="150000"/>
                        </a:lnSpc>
                        <a:spcAft>
                          <a:spcPts val="0"/>
                        </a:spcAft>
                      </a:pPr>
                      <a:r>
                        <a:rPr lang="es-EC" sz="1600" dirty="0">
                          <a:effectLst/>
                        </a:rPr>
                        <a:t>POBLACIÓN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0"/>
                  </a:ext>
                </a:extLst>
              </a:tr>
              <a:tr h="319626">
                <a:tc>
                  <a:txBody>
                    <a:bodyPr/>
                    <a:lstStyle/>
                    <a:p>
                      <a:pPr algn="ctr">
                        <a:lnSpc>
                          <a:spcPct val="150000"/>
                        </a:lnSpc>
                        <a:spcAft>
                          <a:spcPts val="0"/>
                        </a:spcAft>
                      </a:pPr>
                      <a:r>
                        <a:rPr lang="es-EC" sz="1600" b="0">
                          <a:effectLst/>
                        </a:rPr>
                        <a:t>Graduados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116</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1"/>
                  </a:ext>
                </a:extLst>
              </a:tr>
              <a:tr h="319626">
                <a:tc>
                  <a:txBody>
                    <a:bodyPr/>
                    <a:lstStyle/>
                    <a:p>
                      <a:pPr algn="ctr">
                        <a:lnSpc>
                          <a:spcPct val="150000"/>
                        </a:lnSpc>
                        <a:spcAft>
                          <a:spcPts val="0"/>
                        </a:spcAft>
                      </a:pPr>
                      <a:r>
                        <a:rPr lang="es-EC" sz="1600" b="0">
                          <a:effectLst/>
                        </a:rPr>
                        <a:t>Banco Central Del Ecuador</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25</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2"/>
                  </a:ext>
                </a:extLst>
              </a:tr>
              <a:tr h="319626">
                <a:tc>
                  <a:txBody>
                    <a:bodyPr/>
                    <a:lstStyle/>
                    <a:p>
                      <a:pPr algn="ctr">
                        <a:lnSpc>
                          <a:spcPct val="150000"/>
                        </a:lnSpc>
                        <a:spcAft>
                          <a:spcPts val="0"/>
                        </a:spcAft>
                      </a:pPr>
                      <a:r>
                        <a:rPr lang="es-EC" sz="1600" b="0" dirty="0">
                          <a:effectLst/>
                        </a:rPr>
                        <a:t>ESPE</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20</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3"/>
                  </a:ext>
                </a:extLst>
              </a:tr>
              <a:tr h="319626">
                <a:tc>
                  <a:txBody>
                    <a:bodyPr/>
                    <a:lstStyle/>
                    <a:p>
                      <a:pPr algn="ctr">
                        <a:lnSpc>
                          <a:spcPct val="150000"/>
                        </a:lnSpc>
                        <a:spcAft>
                          <a:spcPts val="0"/>
                        </a:spcAft>
                      </a:pPr>
                      <a:r>
                        <a:rPr lang="es-EC" sz="1600" b="0">
                          <a:effectLst/>
                        </a:rPr>
                        <a:t>Banco Del Pacífico</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17</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4"/>
                  </a:ext>
                </a:extLst>
              </a:tr>
              <a:tr h="319626">
                <a:tc>
                  <a:txBody>
                    <a:bodyPr/>
                    <a:lstStyle/>
                    <a:p>
                      <a:pPr algn="ctr">
                        <a:lnSpc>
                          <a:spcPct val="150000"/>
                        </a:lnSpc>
                        <a:spcAft>
                          <a:spcPts val="0"/>
                        </a:spcAft>
                      </a:pPr>
                      <a:r>
                        <a:rPr lang="es-EC" sz="1600" b="0">
                          <a:effectLst/>
                        </a:rPr>
                        <a:t>KPMG</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10</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5"/>
                  </a:ext>
                </a:extLst>
              </a:tr>
              <a:tr h="319626">
                <a:tc>
                  <a:txBody>
                    <a:bodyPr/>
                    <a:lstStyle/>
                    <a:p>
                      <a:pPr algn="ctr">
                        <a:lnSpc>
                          <a:spcPct val="150000"/>
                        </a:lnSpc>
                        <a:spcAft>
                          <a:spcPts val="0"/>
                        </a:spcAft>
                      </a:pPr>
                      <a:r>
                        <a:rPr lang="es-EC" sz="1600" b="0">
                          <a:effectLst/>
                        </a:rPr>
                        <a:t>Transportes Del Valle Transtuval S.A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9</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6"/>
                  </a:ext>
                </a:extLst>
              </a:tr>
              <a:tr h="319626">
                <a:tc>
                  <a:txBody>
                    <a:bodyPr/>
                    <a:lstStyle/>
                    <a:p>
                      <a:pPr algn="ctr">
                        <a:lnSpc>
                          <a:spcPct val="150000"/>
                        </a:lnSpc>
                        <a:spcAft>
                          <a:spcPts val="0"/>
                        </a:spcAft>
                      </a:pPr>
                      <a:r>
                        <a:rPr lang="es-EC" sz="1600" b="0">
                          <a:effectLst/>
                        </a:rPr>
                        <a:t>SRI</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7</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7"/>
                  </a:ext>
                </a:extLst>
              </a:tr>
              <a:tr h="319626">
                <a:tc>
                  <a:txBody>
                    <a:bodyPr/>
                    <a:lstStyle/>
                    <a:p>
                      <a:pPr algn="ctr">
                        <a:lnSpc>
                          <a:spcPct val="150000"/>
                        </a:lnSpc>
                        <a:spcAft>
                          <a:spcPts val="0"/>
                        </a:spcAft>
                      </a:pPr>
                      <a:r>
                        <a:rPr lang="es-EC" sz="1600" b="0">
                          <a:effectLst/>
                        </a:rPr>
                        <a:t>Emaseo Ep</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7</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8"/>
                  </a:ext>
                </a:extLst>
              </a:tr>
              <a:tr h="319626">
                <a:tc>
                  <a:txBody>
                    <a:bodyPr/>
                    <a:lstStyle/>
                    <a:p>
                      <a:pPr algn="ctr">
                        <a:lnSpc>
                          <a:spcPct val="150000"/>
                        </a:lnSpc>
                        <a:spcAft>
                          <a:spcPts val="0"/>
                        </a:spcAft>
                      </a:pPr>
                      <a:r>
                        <a:rPr lang="es-EC" sz="1600" b="0">
                          <a:effectLst/>
                        </a:rPr>
                        <a:t>Cubiertplast S.A.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6</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9"/>
                  </a:ext>
                </a:extLst>
              </a:tr>
              <a:tr h="319626">
                <a:tc>
                  <a:txBody>
                    <a:bodyPr/>
                    <a:lstStyle/>
                    <a:p>
                      <a:pPr algn="ctr">
                        <a:lnSpc>
                          <a:spcPct val="150000"/>
                        </a:lnSpc>
                        <a:spcAft>
                          <a:spcPts val="0"/>
                        </a:spcAft>
                      </a:pPr>
                      <a:r>
                        <a:rPr lang="es-EC" sz="1600" b="0">
                          <a:effectLst/>
                        </a:rPr>
                        <a:t>General Motors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6</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10"/>
                  </a:ext>
                </a:extLst>
              </a:tr>
              <a:tr h="354185">
                <a:tc>
                  <a:txBody>
                    <a:bodyPr/>
                    <a:lstStyle/>
                    <a:p>
                      <a:pPr algn="ctr">
                        <a:lnSpc>
                          <a:spcPct val="150000"/>
                        </a:lnSpc>
                        <a:spcAft>
                          <a:spcPts val="0"/>
                        </a:spcAft>
                      </a:pPr>
                      <a:r>
                        <a:rPr lang="es-EC" sz="1600" b="0">
                          <a:effectLst/>
                        </a:rPr>
                        <a:t>Agencia De Regulación Y Control Hidrocarburífero</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5</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11"/>
                  </a:ext>
                </a:extLst>
              </a:tr>
              <a:tr h="319626">
                <a:tc>
                  <a:txBody>
                    <a:bodyPr/>
                    <a:lstStyle/>
                    <a:p>
                      <a:pPr algn="ctr">
                        <a:lnSpc>
                          <a:spcPct val="150000"/>
                        </a:lnSpc>
                        <a:spcAft>
                          <a:spcPts val="0"/>
                        </a:spcAft>
                      </a:pPr>
                      <a:r>
                        <a:rPr lang="es-EC" sz="1600" b="0">
                          <a:effectLst/>
                        </a:rPr>
                        <a:t>Instituto Nacional De Estadística Y Censos</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a:effectLst/>
                        </a:rPr>
                        <a:t>5</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12"/>
                  </a:ext>
                </a:extLst>
              </a:tr>
              <a:tr h="319626">
                <a:tc>
                  <a:txBody>
                    <a:bodyPr/>
                    <a:lstStyle/>
                    <a:p>
                      <a:pPr algn="ctr">
                        <a:lnSpc>
                          <a:spcPct val="150000"/>
                        </a:lnSpc>
                        <a:spcAft>
                          <a:spcPts val="0"/>
                        </a:spcAft>
                      </a:pPr>
                      <a:r>
                        <a:rPr lang="es-EC" sz="1600" b="0">
                          <a:effectLst/>
                        </a:rPr>
                        <a:t>Telefónica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dirty="0">
                          <a:effectLst/>
                        </a:rPr>
                        <a:t>3</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13"/>
                  </a:ext>
                </a:extLst>
              </a:tr>
              <a:tr h="319626">
                <a:tc>
                  <a:txBody>
                    <a:bodyPr/>
                    <a:lstStyle/>
                    <a:p>
                      <a:pPr algn="ctr">
                        <a:lnSpc>
                          <a:spcPct val="150000"/>
                        </a:lnSpc>
                        <a:spcAft>
                          <a:spcPts val="0"/>
                        </a:spcAft>
                      </a:pPr>
                      <a:r>
                        <a:rPr lang="es-EC" sz="1600" b="0" dirty="0" err="1">
                          <a:effectLst/>
                        </a:rPr>
                        <a:t>Reijav</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tc>
                  <a:txBody>
                    <a:bodyPr/>
                    <a:lstStyle/>
                    <a:p>
                      <a:pPr algn="ctr">
                        <a:lnSpc>
                          <a:spcPct val="150000"/>
                        </a:lnSpc>
                        <a:spcAft>
                          <a:spcPts val="0"/>
                        </a:spcAft>
                      </a:pPr>
                      <a:r>
                        <a:rPr lang="es-EC" sz="1600" b="0" dirty="0">
                          <a:effectLst/>
                        </a:rPr>
                        <a:t>3</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14"/>
                  </a:ext>
                </a:extLst>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13" y="2360429"/>
            <a:ext cx="3466656" cy="2599992"/>
          </a:xfrm>
          <a:prstGeom prst="ellipse">
            <a:avLst/>
          </a:prstGeom>
          <a:ln>
            <a:noFill/>
          </a:ln>
          <a:effectLst>
            <a:softEdge rad="112500"/>
          </a:effectLst>
        </p:spPr>
      </p:pic>
      <p:sp>
        <p:nvSpPr>
          <p:cNvPr id="6" name="Rectángulo 5"/>
          <p:cNvSpPr/>
          <p:nvPr/>
        </p:nvSpPr>
        <p:spPr>
          <a:xfrm>
            <a:off x="10073356" y="6515364"/>
            <a:ext cx="1497398" cy="338554"/>
          </a:xfrm>
          <a:prstGeom prst="rect">
            <a:avLst/>
          </a:prstGeom>
        </p:spPr>
        <p:txBody>
          <a:bodyPr wrap="none">
            <a:spAutoFit/>
          </a:bodyPr>
          <a:lstStyle/>
          <a:p>
            <a:r>
              <a:rPr lang="es-EC" sz="1600" dirty="0">
                <a:solidFill>
                  <a:srgbClr val="000000"/>
                </a:solidFill>
                <a:latin typeface="Times New Roman" panose="02020603050405020304" pitchFamily="18" charset="0"/>
                <a:ea typeface="Times New Roman" panose="02020603050405020304" pitchFamily="18" charset="0"/>
              </a:rPr>
              <a:t>CONTINÚA →</a:t>
            </a:r>
            <a:endParaRPr lang="es-EC" sz="1600" dirty="0"/>
          </a:p>
        </p:txBody>
      </p:sp>
    </p:spTree>
    <p:extLst>
      <p:ext uri="{BB962C8B-B14F-4D97-AF65-F5344CB8AC3E}">
        <p14:creationId xmlns:p14="http://schemas.microsoft.com/office/powerpoint/2010/main" val="662305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82928" y="-108855"/>
            <a:ext cx="9733416" cy="696690"/>
          </a:xfrm>
        </p:spPr>
        <p:txBody>
          <a:bodyPr>
            <a:normAutofit fontScale="90000"/>
          </a:bodyPr>
          <a:lstStyle/>
          <a:p>
            <a:r>
              <a:rPr lang="es-EC" dirty="0"/>
              <a:t>EMPRESA/INSTITUCIÓN EN LA QUE TRABAJA</a:t>
            </a:r>
          </a:p>
        </p:txBody>
      </p:sp>
      <p:graphicFrame>
        <p:nvGraphicFramePr>
          <p:cNvPr id="5" name="Tabla 4"/>
          <p:cNvGraphicFramePr>
            <a:graphicFrameLocks noGrp="1"/>
          </p:cNvGraphicFramePr>
          <p:nvPr>
            <p:extLst>
              <p:ext uri="{D42A27DB-BD31-4B8C-83A1-F6EECF244321}">
                <p14:modId xmlns:p14="http://schemas.microsoft.com/office/powerpoint/2010/main" val="2546291677"/>
              </p:ext>
            </p:extLst>
          </p:nvPr>
        </p:nvGraphicFramePr>
        <p:xfrm>
          <a:off x="5382606" y="864282"/>
          <a:ext cx="6273209" cy="5511140"/>
        </p:xfrm>
        <a:graphic>
          <a:graphicData uri="http://schemas.openxmlformats.org/drawingml/2006/table">
            <a:tbl>
              <a:tblPr firstRow="1" firstCol="1" bandRow="1">
                <a:tableStyleId>{8A107856-5554-42FB-B03E-39F5DBC370BA}</a:tableStyleId>
              </a:tblPr>
              <a:tblGrid>
                <a:gridCol w="4824133">
                  <a:extLst>
                    <a:ext uri="{9D8B030D-6E8A-4147-A177-3AD203B41FA5}">
                      <a16:colId xmlns:a16="http://schemas.microsoft.com/office/drawing/2014/main" xmlns="" val="20000"/>
                    </a:ext>
                  </a:extLst>
                </a:gridCol>
                <a:gridCol w="1449076">
                  <a:extLst>
                    <a:ext uri="{9D8B030D-6E8A-4147-A177-3AD203B41FA5}">
                      <a16:colId xmlns:a16="http://schemas.microsoft.com/office/drawing/2014/main" xmlns="" val="20001"/>
                    </a:ext>
                  </a:extLst>
                </a:gridCol>
              </a:tblGrid>
              <a:tr h="352193">
                <a:tc>
                  <a:txBody>
                    <a:bodyPr/>
                    <a:lstStyle/>
                    <a:p>
                      <a:pPr>
                        <a:lnSpc>
                          <a:spcPct val="150000"/>
                        </a:lnSpc>
                        <a:spcAft>
                          <a:spcPts val="0"/>
                        </a:spcAft>
                      </a:pPr>
                      <a:r>
                        <a:rPr lang="es-EC" sz="1600" dirty="0">
                          <a:effectLst/>
                          <a:latin typeface="+mj-lt"/>
                        </a:rPr>
                        <a:t>EMPRESA/INSTITUCIÓN EN LA QUE TRABAJA</a:t>
                      </a:r>
                      <a:endParaRPr lang="es-EC" sz="1600" dirty="0">
                        <a:effectLst/>
                        <a:latin typeface="+mj-lt"/>
                        <a:ea typeface="Calibri" panose="020F0502020204030204" pitchFamily="34" charset="0"/>
                        <a:cs typeface="Times New Roman" panose="02020603050405020304" pitchFamily="18" charset="0"/>
                      </a:endParaRPr>
                    </a:p>
                  </a:txBody>
                  <a:tcPr marL="38862" marR="38862" marT="0" marB="0" anchor="ctr"/>
                </a:tc>
                <a:tc>
                  <a:txBody>
                    <a:bodyPr/>
                    <a:lstStyle/>
                    <a:p>
                      <a:pPr>
                        <a:lnSpc>
                          <a:spcPct val="150000"/>
                        </a:lnSpc>
                        <a:spcAft>
                          <a:spcPts val="0"/>
                        </a:spcAft>
                      </a:pPr>
                      <a:r>
                        <a:rPr lang="es-EC" sz="1600" dirty="0">
                          <a:effectLst/>
                          <a:latin typeface="+mj-lt"/>
                        </a:rPr>
                        <a:t>POBLACIÓN</a:t>
                      </a:r>
                      <a:endParaRPr lang="es-EC" sz="1600" dirty="0">
                        <a:effectLst/>
                        <a:latin typeface="+mj-lt"/>
                        <a:ea typeface="Calibri" panose="020F0502020204030204" pitchFamily="34" charset="0"/>
                        <a:cs typeface="Times New Roman" panose="02020603050405020304" pitchFamily="18" charset="0"/>
                      </a:endParaRPr>
                    </a:p>
                  </a:txBody>
                  <a:tcPr marL="38862" marR="38862" marT="0" marB="0" anchor="ctr"/>
                </a:tc>
                <a:extLst>
                  <a:ext uri="{0D108BD9-81ED-4DB2-BD59-A6C34878D82A}">
                    <a16:rowId xmlns:a16="http://schemas.microsoft.com/office/drawing/2014/main" xmlns="" val="10000"/>
                  </a:ext>
                </a:extLst>
              </a:tr>
              <a:tr h="352398">
                <a:tc>
                  <a:txBody>
                    <a:bodyPr/>
                    <a:lstStyle/>
                    <a:p>
                      <a:pPr algn="ct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Banco FINCA</a:t>
                      </a:r>
                    </a:p>
                  </a:txBody>
                  <a:tcPr marL="68580" marR="68580" marT="0" marB="0" anchor="ctr"/>
                </a:tc>
                <a:tc>
                  <a:txBody>
                    <a:bodyPr/>
                    <a:lstStyle/>
                    <a:p>
                      <a:pPr algn="ct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3</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EPMTPQ</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2"/>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Senescyt</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3"/>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EPMAPS</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4"/>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IESS</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5"/>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Avon</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6"/>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Ejército Ecuatoriano</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7"/>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Consejo De Educación Superior</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8"/>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Consorcio Ccc</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9"/>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Cededi Tambillo</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10"/>
                  </a:ext>
                </a:extLst>
              </a:tr>
              <a:tr h="390500">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Gruas Corsa Cía. Ltda.</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11"/>
                  </a:ext>
                </a:extLst>
              </a:tr>
              <a:tr h="352398">
                <a:tc>
                  <a:txBody>
                    <a:bodyPr/>
                    <a:lstStyle/>
                    <a:p>
                      <a:pPr algn="ct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Netvalle TV</a:t>
                      </a:r>
                    </a:p>
                  </a:txBody>
                  <a:tcPr marL="68580" marR="68580" marT="0" marB="0" anchor="ctr"/>
                </a:tc>
                <a:tc>
                  <a:txBody>
                    <a:bodyPr/>
                    <a:lstStyle/>
                    <a:p>
                      <a:pPr algn="ctr">
                        <a:lnSpc>
                          <a:spcPct val="150000"/>
                        </a:lnSpc>
                        <a:spcAft>
                          <a:spcPts val="0"/>
                        </a:spcAft>
                      </a:pPr>
                      <a:r>
                        <a:rPr lang="es-EC" sz="160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12"/>
                  </a:ext>
                </a:extLst>
              </a:tr>
              <a:tr h="352398">
                <a:tc>
                  <a:txBody>
                    <a:bodyPr/>
                    <a:lstStyle/>
                    <a:p>
                      <a:pPr algn="ct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Consultora Ecuatoriana </a:t>
                      </a:r>
                      <a:r>
                        <a:rPr lang="es-EC" sz="1600" b="0" dirty="0" err="1">
                          <a:effectLst/>
                          <a:latin typeface="+mj-lt"/>
                          <a:ea typeface="Calibri" panose="020F0502020204030204" pitchFamily="34" charset="0"/>
                          <a:cs typeface="Times New Roman" panose="02020603050405020304" pitchFamily="18" charset="0"/>
                        </a:rPr>
                        <a:t>Jgq</a:t>
                      </a:r>
                      <a:endParaRPr lang="es-EC" sz="16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1</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3"/>
                  </a:ext>
                </a:extLst>
              </a:tr>
              <a:tr h="352398">
                <a:tc>
                  <a:txBody>
                    <a:bodyPr/>
                    <a:lstStyle/>
                    <a:p>
                      <a:pPr algn="ct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Total</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254</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4"/>
                  </a:ext>
                </a:extLst>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13" y="2360429"/>
            <a:ext cx="3466656" cy="2599992"/>
          </a:xfrm>
          <a:prstGeom prst="ellipse">
            <a:avLst/>
          </a:prstGeom>
          <a:ln>
            <a:noFill/>
          </a:ln>
          <a:effectLst>
            <a:softEdge rad="112500"/>
          </a:effectLst>
        </p:spPr>
      </p:pic>
    </p:spTree>
    <p:extLst>
      <p:ext uri="{BB962C8B-B14F-4D97-AF65-F5344CB8AC3E}">
        <p14:creationId xmlns:p14="http://schemas.microsoft.com/office/powerpoint/2010/main" val="1375096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859962000"/>
              </p:ext>
            </p:extLst>
          </p:nvPr>
        </p:nvGraphicFramePr>
        <p:xfrm>
          <a:off x="1446028" y="425303"/>
          <a:ext cx="10547497" cy="6230678"/>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3"/>
          <p:cNvSpPr>
            <a:spLocks noGrp="1"/>
          </p:cNvSpPr>
          <p:nvPr>
            <p:ph type="title"/>
          </p:nvPr>
        </p:nvSpPr>
        <p:spPr>
          <a:xfrm>
            <a:off x="1282928" y="-108855"/>
            <a:ext cx="9733416" cy="696690"/>
          </a:xfrm>
        </p:spPr>
        <p:txBody>
          <a:bodyPr>
            <a:normAutofit fontScale="90000"/>
          </a:bodyPr>
          <a:lstStyle/>
          <a:p>
            <a:r>
              <a:rPr lang="es-EC" dirty="0"/>
              <a:t>EMPRESA/INSTITUCIÓN EN LA QUE TRABAJA</a:t>
            </a:r>
          </a:p>
        </p:txBody>
      </p:sp>
    </p:spTree>
    <p:extLst>
      <p:ext uri="{BB962C8B-B14F-4D97-AF65-F5344CB8AC3E}">
        <p14:creationId xmlns:p14="http://schemas.microsoft.com/office/powerpoint/2010/main" val="1988723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7678" y="-108856"/>
            <a:ext cx="10909072" cy="794655"/>
          </a:xfrm>
        </p:spPr>
        <p:txBody>
          <a:bodyPr>
            <a:normAutofit/>
          </a:bodyPr>
          <a:lstStyle/>
          <a:p>
            <a:r>
              <a:rPr lang="es-EC" sz="3200" dirty="0"/>
              <a:t>TIPO DE EMPRESA/INSTITUCIÓN EN LA QUE TRABAJA</a:t>
            </a:r>
          </a:p>
        </p:txBody>
      </p:sp>
      <p:graphicFrame>
        <p:nvGraphicFramePr>
          <p:cNvPr id="5" name="Tabla 4"/>
          <p:cNvGraphicFramePr>
            <a:graphicFrameLocks noGrp="1"/>
          </p:cNvGraphicFramePr>
          <p:nvPr>
            <p:extLst>
              <p:ext uri="{D42A27DB-BD31-4B8C-83A1-F6EECF244321}">
                <p14:modId xmlns:p14="http://schemas.microsoft.com/office/powerpoint/2010/main" val="2665157323"/>
              </p:ext>
            </p:extLst>
          </p:nvPr>
        </p:nvGraphicFramePr>
        <p:xfrm>
          <a:off x="2058286" y="919861"/>
          <a:ext cx="5704114" cy="2194560"/>
        </p:xfrm>
        <a:graphic>
          <a:graphicData uri="http://schemas.openxmlformats.org/drawingml/2006/table">
            <a:tbl>
              <a:tblPr firstRow="1" firstCol="1" bandRow="1">
                <a:tableStyleId>{8A107856-5554-42FB-B03E-39F5DBC370BA}</a:tableStyleId>
              </a:tblPr>
              <a:tblGrid>
                <a:gridCol w="4386496">
                  <a:extLst>
                    <a:ext uri="{9D8B030D-6E8A-4147-A177-3AD203B41FA5}">
                      <a16:colId xmlns:a16="http://schemas.microsoft.com/office/drawing/2014/main" xmlns="" val="20000"/>
                    </a:ext>
                  </a:extLst>
                </a:gridCol>
                <a:gridCol w="1317618">
                  <a:extLst>
                    <a:ext uri="{9D8B030D-6E8A-4147-A177-3AD203B41FA5}">
                      <a16:colId xmlns:a16="http://schemas.microsoft.com/office/drawing/2014/main" xmlns="" val="20001"/>
                    </a:ext>
                  </a:extLst>
                </a:gridCol>
              </a:tblGrid>
              <a:tr h="680023">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TIPO DE EMPRESA / INSTITUCIÓN EN LA QUE TRABAJA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POBLACIÓN</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17581">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Privada</a:t>
                      </a:r>
                    </a:p>
                  </a:txBody>
                  <a:tcPr marL="68580" marR="68580" marT="0" marB="0" anchor="ctr"/>
                </a:tc>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80</a:t>
                      </a:r>
                    </a:p>
                  </a:txBody>
                  <a:tcPr marL="68580" marR="68580" marT="0" marB="0" anchor="ctr"/>
                </a:tc>
                <a:extLst>
                  <a:ext uri="{0D108BD9-81ED-4DB2-BD59-A6C34878D82A}">
                    <a16:rowId xmlns:a16="http://schemas.microsoft.com/office/drawing/2014/main" xmlns="" val="10001"/>
                  </a:ext>
                </a:extLst>
              </a:tr>
              <a:tr h="317581">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Pública</a:t>
                      </a:r>
                    </a:p>
                  </a:txBody>
                  <a:tcPr marL="68580" marR="68580" marT="0" marB="0" anchor="ctr"/>
                </a:tc>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48</a:t>
                      </a:r>
                    </a:p>
                  </a:txBody>
                  <a:tcPr marL="68580" marR="68580" marT="0" marB="0" anchor="ctr"/>
                </a:tc>
                <a:extLst>
                  <a:ext uri="{0D108BD9-81ED-4DB2-BD59-A6C34878D82A}">
                    <a16:rowId xmlns:a16="http://schemas.microsoft.com/office/drawing/2014/main" xmlns="" val="10002"/>
                  </a:ext>
                </a:extLst>
              </a:tr>
              <a:tr h="317581">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Economía Popular y Solidaria</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xmlns="" val="10003"/>
                  </a:ext>
                </a:extLst>
              </a:tr>
              <a:tr h="317581">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Total</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138</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bl>
          </a:graphicData>
        </a:graphic>
      </p:graphicFrame>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9765" y="1162050"/>
            <a:ext cx="2718382" cy="1924050"/>
          </a:xfrm>
          <a:prstGeom prst="rect">
            <a:avLst/>
          </a:prstGeom>
          <a:ln>
            <a:noFill/>
          </a:ln>
          <a:effectLst>
            <a:outerShdw blurRad="190500" algn="tl" rotWithShape="0">
              <a:srgbClr val="000000">
                <a:alpha val="70000"/>
              </a:srgbClr>
            </a:outerShdw>
          </a:effectLst>
        </p:spPr>
      </p:pic>
      <p:graphicFrame>
        <p:nvGraphicFramePr>
          <p:cNvPr id="7" name="Gráfico 6"/>
          <p:cNvGraphicFramePr/>
          <p:nvPr>
            <p:extLst>
              <p:ext uri="{D42A27DB-BD31-4B8C-83A1-F6EECF244321}">
                <p14:modId xmlns:p14="http://schemas.microsoft.com/office/powerpoint/2010/main" val="2379891697"/>
              </p:ext>
            </p:extLst>
          </p:nvPr>
        </p:nvGraphicFramePr>
        <p:xfrm>
          <a:off x="4186806" y="3543301"/>
          <a:ext cx="5772150" cy="308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843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2646" y="247650"/>
            <a:ext cx="2971367" cy="914400"/>
          </a:xfrm>
        </p:spPr>
        <p:txBody>
          <a:bodyPr>
            <a:normAutofit/>
          </a:bodyPr>
          <a:lstStyle/>
          <a:p>
            <a:r>
              <a:rPr lang="es-EC" sz="3200" dirty="0"/>
              <a:t>CARGO</a:t>
            </a:r>
          </a:p>
        </p:txBody>
      </p:sp>
      <p:graphicFrame>
        <p:nvGraphicFramePr>
          <p:cNvPr id="6" name="Tabla 5"/>
          <p:cNvGraphicFramePr>
            <a:graphicFrameLocks noGrp="1"/>
          </p:cNvGraphicFramePr>
          <p:nvPr>
            <p:extLst>
              <p:ext uri="{D42A27DB-BD31-4B8C-83A1-F6EECF244321}">
                <p14:modId xmlns:p14="http://schemas.microsoft.com/office/powerpoint/2010/main" val="1711976183"/>
              </p:ext>
            </p:extLst>
          </p:nvPr>
        </p:nvGraphicFramePr>
        <p:xfrm>
          <a:off x="2226450" y="1752292"/>
          <a:ext cx="6273209" cy="4389120"/>
        </p:xfrm>
        <a:graphic>
          <a:graphicData uri="http://schemas.openxmlformats.org/drawingml/2006/table">
            <a:tbl>
              <a:tblPr firstRow="1" firstCol="1" bandRow="1">
                <a:tableStyleId>{8A107856-5554-42FB-B03E-39F5DBC370BA}</a:tableStyleId>
              </a:tblPr>
              <a:tblGrid>
                <a:gridCol w="4824133">
                  <a:extLst>
                    <a:ext uri="{9D8B030D-6E8A-4147-A177-3AD203B41FA5}">
                      <a16:colId xmlns:a16="http://schemas.microsoft.com/office/drawing/2014/main" xmlns="" val="20000"/>
                    </a:ext>
                  </a:extLst>
                </a:gridCol>
                <a:gridCol w="1449076">
                  <a:extLst>
                    <a:ext uri="{9D8B030D-6E8A-4147-A177-3AD203B41FA5}">
                      <a16:colId xmlns:a16="http://schemas.microsoft.com/office/drawing/2014/main" xmlns="" val="20001"/>
                    </a:ext>
                  </a:extLst>
                </a:gridCol>
              </a:tblGrid>
              <a:tr h="352193">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CARGO</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POBLACIÓN</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Auditor</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35</a:t>
                      </a:r>
                    </a:p>
                  </a:txBody>
                  <a:tcPr marL="68580" marR="68580" marT="0" marB="0" anchor="ctr"/>
                </a:tc>
                <a:extLst>
                  <a:ext uri="{0D108BD9-81ED-4DB2-BD59-A6C34878D82A}">
                    <a16:rowId xmlns:a16="http://schemas.microsoft.com/office/drawing/2014/main" xmlns="" val="10001"/>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Asistente contable</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28</a:t>
                      </a:r>
                    </a:p>
                  </a:txBody>
                  <a:tcPr marL="68580" marR="68580" marT="0" marB="0" anchor="ctr"/>
                </a:tc>
                <a:extLst>
                  <a:ext uri="{0D108BD9-81ED-4DB2-BD59-A6C34878D82A}">
                    <a16:rowId xmlns:a16="http://schemas.microsoft.com/office/drawing/2014/main" xmlns="" val="10002"/>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Analista contable</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xmlns="" val="10003"/>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Otros</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13</a:t>
                      </a:r>
                    </a:p>
                  </a:txBody>
                  <a:tcPr marL="68580" marR="68580" marT="0" marB="0" anchor="ctr"/>
                </a:tc>
                <a:extLst>
                  <a:ext uri="{0D108BD9-81ED-4DB2-BD59-A6C34878D82A}">
                    <a16:rowId xmlns:a16="http://schemas.microsoft.com/office/drawing/2014/main" xmlns="" val="10004"/>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Jefe financiera</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xmlns="" val="10005"/>
                  </a:ext>
                </a:extLst>
              </a:tr>
              <a:tr h="352398">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Contador</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xmlns="" val="10006"/>
                  </a:ext>
                </a:extLst>
              </a:tr>
              <a:tr h="352398">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Director/a de Control Interno</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7</a:t>
                      </a:r>
                    </a:p>
                  </a:txBody>
                  <a:tcPr marL="68580" marR="68580" marT="0" marB="0" anchor="ctr"/>
                </a:tc>
                <a:extLst>
                  <a:ext uri="{0D108BD9-81ED-4DB2-BD59-A6C34878D82A}">
                    <a16:rowId xmlns:a16="http://schemas.microsoft.com/office/drawing/2014/main" xmlns="" val="10007"/>
                  </a:ext>
                </a:extLst>
              </a:tr>
              <a:tr h="352398">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Administradora</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xmlns="" val="10008"/>
                  </a:ext>
                </a:extLst>
              </a:tr>
              <a:tr h="352398">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Técnico económico de control y fiscalización </a:t>
                      </a:r>
                      <a:r>
                        <a:rPr lang="es-EC" sz="1600" b="0" dirty="0" err="1">
                          <a:effectLst/>
                          <a:latin typeface="+mj-lt"/>
                          <a:ea typeface="Calibri" panose="020F0502020204030204" pitchFamily="34" charset="0"/>
                          <a:cs typeface="Times New Roman" panose="02020603050405020304" pitchFamily="18" charset="0"/>
                        </a:rPr>
                        <a:t>hidrocarburífera</a:t>
                      </a:r>
                      <a:endParaRPr lang="es-EC" sz="16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9"/>
                  </a:ext>
                </a:extLst>
              </a:tr>
              <a:tr h="352398">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Total</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138</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bl>
          </a:graphicData>
        </a:graphic>
      </p:graphicFrame>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815" y="2330245"/>
            <a:ext cx="2476154" cy="2639961"/>
          </a:xfrm>
          <a:prstGeom prst="rect">
            <a:avLst/>
          </a:prstGeom>
          <a:ln>
            <a:noFill/>
          </a:ln>
          <a:effectLst>
            <a:softEdge rad="112500"/>
          </a:effectLst>
        </p:spPr>
      </p:pic>
    </p:spTree>
    <p:extLst>
      <p:ext uri="{BB962C8B-B14F-4D97-AF65-F5344CB8AC3E}">
        <p14:creationId xmlns:p14="http://schemas.microsoft.com/office/powerpoint/2010/main" val="249537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101532" y="3870280"/>
            <a:ext cx="9602788" cy="600120"/>
          </a:xfrm>
        </p:spPr>
        <p:txBody>
          <a:bodyPr>
            <a:normAutofit fontScale="90000"/>
          </a:bodyPr>
          <a:lstStyle/>
          <a:p>
            <a:r>
              <a:rPr lang="es-EC" sz="6000" spc="300" dirty="0">
                <a:effectLst>
                  <a:outerShdw blurRad="38100" dist="38100" dir="2700000" algn="tl">
                    <a:srgbClr val="000000">
                      <a:alpha val="43137"/>
                    </a:srgbClr>
                  </a:outerShdw>
                </a:effectLst>
              </a:rPr>
              <a:t>PLANTEAMIENTO DEL PROBLEMA</a:t>
            </a:r>
          </a:p>
        </p:txBody>
      </p:sp>
    </p:spTree>
    <p:extLst>
      <p:ext uri="{BB962C8B-B14F-4D97-AF65-F5344CB8AC3E}">
        <p14:creationId xmlns:p14="http://schemas.microsoft.com/office/powerpoint/2010/main" val="623432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120560142"/>
              </p:ext>
            </p:extLst>
          </p:nvPr>
        </p:nvGraphicFramePr>
        <p:xfrm>
          <a:off x="1327744" y="678426"/>
          <a:ext cx="10657778" cy="5338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541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7678" y="-108856"/>
            <a:ext cx="10909072" cy="794655"/>
          </a:xfrm>
        </p:spPr>
        <p:txBody>
          <a:bodyPr>
            <a:normAutofit/>
          </a:bodyPr>
          <a:lstStyle/>
          <a:p>
            <a:r>
              <a:rPr lang="es-EC" sz="3200" dirty="0"/>
              <a:t>NIVEL DE ESTUDIOS ALCANZADOS</a:t>
            </a:r>
          </a:p>
        </p:txBody>
      </p:sp>
      <p:graphicFrame>
        <p:nvGraphicFramePr>
          <p:cNvPr id="5" name="Tabla 4"/>
          <p:cNvGraphicFramePr>
            <a:graphicFrameLocks noGrp="1"/>
          </p:cNvGraphicFramePr>
          <p:nvPr>
            <p:extLst>
              <p:ext uri="{D42A27DB-BD31-4B8C-83A1-F6EECF244321}">
                <p14:modId xmlns:p14="http://schemas.microsoft.com/office/powerpoint/2010/main" val="3217300787"/>
              </p:ext>
            </p:extLst>
          </p:nvPr>
        </p:nvGraphicFramePr>
        <p:xfrm>
          <a:off x="2058286" y="919861"/>
          <a:ext cx="6112320" cy="2508823"/>
        </p:xfrm>
        <a:graphic>
          <a:graphicData uri="http://schemas.openxmlformats.org/drawingml/2006/table">
            <a:tbl>
              <a:tblPr firstRow="1" firstCol="1" bandRow="1">
                <a:tableStyleId>{8A107856-5554-42FB-B03E-39F5DBC370BA}</a:tableStyleId>
              </a:tblPr>
              <a:tblGrid>
                <a:gridCol w="4700409">
                  <a:extLst>
                    <a:ext uri="{9D8B030D-6E8A-4147-A177-3AD203B41FA5}">
                      <a16:colId xmlns:a16="http://schemas.microsoft.com/office/drawing/2014/main" xmlns="" val="20000"/>
                    </a:ext>
                  </a:extLst>
                </a:gridCol>
                <a:gridCol w="1411911">
                  <a:extLst>
                    <a:ext uri="{9D8B030D-6E8A-4147-A177-3AD203B41FA5}">
                      <a16:colId xmlns:a16="http://schemas.microsoft.com/office/drawing/2014/main" xmlns="" val="20001"/>
                    </a:ext>
                  </a:extLst>
                </a:gridCol>
              </a:tblGrid>
              <a:tr h="680023">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NIVEL DE ESTUDIOS</a:t>
                      </a:r>
                      <a:r>
                        <a:rPr lang="es-EC" sz="1600" b="1" baseline="0" dirty="0">
                          <a:effectLst/>
                          <a:latin typeface="+mn-lt"/>
                          <a:ea typeface="Calibri" panose="020F0502020204030204" pitchFamily="34" charset="0"/>
                          <a:cs typeface="Times New Roman" panose="02020603050405020304" pitchFamily="18" charset="0"/>
                        </a:rPr>
                        <a:t> ALCANZADOS</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POBLACIÓN</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17581">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Pregrado</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213</a:t>
                      </a:r>
                    </a:p>
                  </a:txBody>
                  <a:tcPr marL="68580" marR="68580" marT="0" marB="0" anchor="ctr"/>
                </a:tc>
                <a:extLst>
                  <a:ext uri="{0D108BD9-81ED-4DB2-BD59-A6C34878D82A}">
                    <a16:rowId xmlns:a16="http://schemas.microsoft.com/office/drawing/2014/main" xmlns="" val="10001"/>
                  </a:ext>
                </a:extLst>
              </a:tr>
              <a:tr h="317581">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Maestría</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23</a:t>
                      </a:r>
                    </a:p>
                  </a:txBody>
                  <a:tcPr marL="68580" marR="68580" marT="0" marB="0" anchor="ctr"/>
                </a:tc>
                <a:extLst>
                  <a:ext uri="{0D108BD9-81ED-4DB2-BD59-A6C34878D82A}">
                    <a16:rowId xmlns:a16="http://schemas.microsoft.com/office/drawing/2014/main" xmlns="" val="10002"/>
                  </a:ext>
                </a:extLst>
              </a:tr>
              <a:tr h="317581">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Especialidad</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15</a:t>
                      </a:r>
                    </a:p>
                  </a:txBody>
                  <a:tcPr marL="68580" marR="68580" marT="0" marB="0" anchor="ctr"/>
                </a:tc>
                <a:extLst>
                  <a:ext uri="{0D108BD9-81ED-4DB2-BD59-A6C34878D82A}">
                    <a16:rowId xmlns:a16="http://schemas.microsoft.com/office/drawing/2014/main" xmlns="" val="10003"/>
                  </a:ext>
                </a:extLst>
              </a:tr>
              <a:tr h="317581">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Doctorado</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xmlns="" val="10004"/>
                  </a:ext>
                </a:extLst>
              </a:tr>
              <a:tr h="317581">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138</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graphicFrame>
        <p:nvGraphicFramePr>
          <p:cNvPr id="6" name="Gráfico 5"/>
          <p:cNvGraphicFramePr/>
          <p:nvPr>
            <p:extLst>
              <p:ext uri="{D42A27DB-BD31-4B8C-83A1-F6EECF244321}">
                <p14:modId xmlns:p14="http://schemas.microsoft.com/office/powerpoint/2010/main" val="345127511"/>
              </p:ext>
            </p:extLst>
          </p:nvPr>
        </p:nvGraphicFramePr>
        <p:xfrm>
          <a:off x="3922610" y="3583305"/>
          <a:ext cx="5899816" cy="3274695"/>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052" y="962946"/>
            <a:ext cx="3041240" cy="3041240"/>
          </a:xfrm>
          <a:prstGeom prst="rect">
            <a:avLst/>
          </a:prstGeom>
          <a:ln>
            <a:noFill/>
          </a:ln>
          <a:effectLst>
            <a:softEdge rad="112500"/>
          </a:effectLst>
        </p:spPr>
      </p:pic>
    </p:spTree>
    <p:extLst>
      <p:ext uri="{BB962C8B-B14F-4D97-AF65-F5344CB8AC3E}">
        <p14:creationId xmlns:p14="http://schemas.microsoft.com/office/powerpoint/2010/main" val="596773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0439" y="206476"/>
            <a:ext cx="11536311" cy="579487"/>
          </a:xfrm>
        </p:spPr>
        <p:txBody>
          <a:bodyPr>
            <a:normAutofit/>
          </a:bodyPr>
          <a:lstStyle/>
          <a:p>
            <a:r>
              <a:rPr lang="es-EC" sz="3200" dirty="0"/>
              <a:t>TÍTULO DE PREGRADO ALCANZADO Y/O POR ALCANZAR</a:t>
            </a:r>
          </a:p>
        </p:txBody>
      </p:sp>
      <p:graphicFrame>
        <p:nvGraphicFramePr>
          <p:cNvPr id="5" name="Tabla 4"/>
          <p:cNvGraphicFramePr>
            <a:graphicFrameLocks noGrp="1"/>
          </p:cNvGraphicFramePr>
          <p:nvPr>
            <p:extLst>
              <p:ext uri="{D42A27DB-BD31-4B8C-83A1-F6EECF244321}">
                <p14:modId xmlns:p14="http://schemas.microsoft.com/office/powerpoint/2010/main" val="3334462411"/>
              </p:ext>
            </p:extLst>
          </p:nvPr>
        </p:nvGraphicFramePr>
        <p:xfrm>
          <a:off x="1781839" y="700056"/>
          <a:ext cx="9680059" cy="2789566"/>
        </p:xfrm>
        <a:graphic>
          <a:graphicData uri="http://schemas.openxmlformats.org/drawingml/2006/table">
            <a:tbl>
              <a:tblPr firstRow="1" firstCol="1" bandRow="1">
                <a:tableStyleId>{8A107856-5554-42FB-B03E-39F5DBC370BA}</a:tableStyleId>
              </a:tblPr>
              <a:tblGrid>
                <a:gridCol w="7444021">
                  <a:extLst>
                    <a:ext uri="{9D8B030D-6E8A-4147-A177-3AD203B41FA5}">
                      <a16:colId xmlns:a16="http://schemas.microsoft.com/office/drawing/2014/main" xmlns="" val="20000"/>
                    </a:ext>
                  </a:extLst>
                </a:gridCol>
                <a:gridCol w="2236038">
                  <a:extLst>
                    <a:ext uri="{9D8B030D-6E8A-4147-A177-3AD203B41FA5}">
                      <a16:colId xmlns:a16="http://schemas.microsoft.com/office/drawing/2014/main" xmlns="" val="20001"/>
                    </a:ext>
                  </a:extLst>
                </a:gridCol>
              </a:tblGrid>
              <a:tr h="595006">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TÍTULO DE PREGRADO ALCANZADO Y/O POR ALCANZAR</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j-lt"/>
                          <a:ea typeface="Calibri" panose="020F0502020204030204" pitchFamily="34" charset="0"/>
                          <a:cs typeface="Times New Roman" panose="02020603050405020304" pitchFamily="18" charset="0"/>
                        </a:rPr>
                        <a:t>POBLACIÓN </a:t>
                      </a:r>
                      <a:endParaRPr lang="es-EC"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79732">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Ing. Finanzas y Auditoría</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164</a:t>
                      </a:r>
                    </a:p>
                  </a:txBody>
                  <a:tcPr marL="68580" marR="68580" marT="0" marB="0" anchor="ctr"/>
                </a:tc>
                <a:extLst>
                  <a:ext uri="{0D108BD9-81ED-4DB2-BD59-A6C34878D82A}">
                    <a16:rowId xmlns:a16="http://schemas.microsoft.com/office/drawing/2014/main" xmlns="" val="10001"/>
                  </a:ext>
                </a:extLst>
              </a:tr>
              <a:tr h="279732">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Otro</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52</a:t>
                      </a:r>
                    </a:p>
                  </a:txBody>
                  <a:tcPr marL="68580" marR="68580" marT="0" marB="0" anchor="ctr"/>
                </a:tc>
                <a:extLst>
                  <a:ext uri="{0D108BD9-81ED-4DB2-BD59-A6C34878D82A}">
                    <a16:rowId xmlns:a16="http://schemas.microsoft.com/office/drawing/2014/main" xmlns="" val="10002"/>
                  </a:ext>
                </a:extLst>
              </a:tr>
              <a:tr h="279732">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Ing. Comercial</a:t>
                      </a:r>
                    </a:p>
                  </a:txBody>
                  <a:tcPr marL="68580" marR="68580" marT="0" marB="0" anchor="ctr"/>
                </a:tc>
                <a:tc>
                  <a:txBody>
                    <a:bodyPr/>
                    <a:lstStyle/>
                    <a:p>
                      <a:pPr>
                        <a:lnSpc>
                          <a:spcPct val="150000"/>
                        </a:lnSpc>
                        <a:spcAft>
                          <a:spcPts val="0"/>
                        </a:spcAft>
                      </a:pPr>
                      <a:r>
                        <a:rPr lang="es-EC" sz="1600" b="0">
                          <a:effectLst/>
                          <a:latin typeface="+mj-lt"/>
                          <a:ea typeface="Calibri" panose="020F0502020204030204" pitchFamily="34" charset="0"/>
                          <a:cs typeface="Times New Roman" panose="02020603050405020304" pitchFamily="18" charset="0"/>
                        </a:rPr>
                        <a:t>22</a:t>
                      </a:r>
                    </a:p>
                  </a:txBody>
                  <a:tcPr marL="68580" marR="68580" marT="0" marB="0" anchor="ctr"/>
                </a:tc>
                <a:extLst>
                  <a:ext uri="{0D108BD9-81ED-4DB2-BD59-A6C34878D82A}">
                    <a16:rowId xmlns:a16="http://schemas.microsoft.com/office/drawing/2014/main" xmlns="" val="10003"/>
                  </a:ext>
                </a:extLst>
              </a:tr>
              <a:tr h="279732">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Ing. en Administración de Empresas</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xmlns="" val="10004"/>
                  </a:ext>
                </a:extLst>
              </a:tr>
              <a:tr h="279732">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Ing. Estadística Informática</a:t>
                      </a:r>
                    </a:p>
                  </a:txBody>
                  <a:tcPr marL="68580" marR="68580" marT="0" marB="0" anchor="ctr"/>
                </a:tc>
                <a:tc>
                  <a:txBody>
                    <a:bodyPr/>
                    <a:lstStyle/>
                    <a:p>
                      <a:pPr>
                        <a:lnSpc>
                          <a:spcPct val="150000"/>
                        </a:lnSpc>
                        <a:spcAft>
                          <a:spcPts val="0"/>
                        </a:spcAft>
                      </a:pPr>
                      <a:r>
                        <a:rPr lang="es-EC" sz="1600" b="0" dirty="0">
                          <a:effectLst/>
                          <a:latin typeface="+mj-lt"/>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xmlns="" val="10005"/>
                  </a:ext>
                </a:extLst>
              </a:tr>
              <a:tr h="297503">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138</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817" y="3961327"/>
            <a:ext cx="2290617" cy="2290617"/>
          </a:xfrm>
          <a:prstGeom prst="rect">
            <a:avLst/>
          </a:prstGeom>
          <a:ln>
            <a:noFill/>
          </a:ln>
          <a:effectLst>
            <a:softEdge rad="112500"/>
          </a:effectLst>
        </p:spPr>
      </p:pic>
      <p:graphicFrame>
        <p:nvGraphicFramePr>
          <p:cNvPr id="7" name="Gráfico 6"/>
          <p:cNvGraphicFramePr/>
          <p:nvPr>
            <p:extLst>
              <p:ext uri="{D42A27DB-BD31-4B8C-83A1-F6EECF244321}">
                <p14:modId xmlns:p14="http://schemas.microsoft.com/office/powerpoint/2010/main" val="1634246238"/>
              </p:ext>
            </p:extLst>
          </p:nvPr>
        </p:nvGraphicFramePr>
        <p:xfrm>
          <a:off x="3697950" y="3615070"/>
          <a:ext cx="5261287" cy="3242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90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0439" y="206476"/>
            <a:ext cx="11536311" cy="579487"/>
          </a:xfrm>
        </p:spPr>
        <p:txBody>
          <a:bodyPr>
            <a:normAutofit/>
          </a:bodyPr>
          <a:lstStyle/>
          <a:p>
            <a:r>
              <a:rPr lang="es-EC" sz="3200" dirty="0"/>
              <a:t>INTERÉS EN EL PROGRAMA DE MAESTRÍA</a:t>
            </a:r>
          </a:p>
        </p:txBody>
      </p:sp>
      <p:graphicFrame>
        <p:nvGraphicFramePr>
          <p:cNvPr id="5" name="Tabla 4"/>
          <p:cNvGraphicFramePr>
            <a:graphicFrameLocks noGrp="1"/>
          </p:cNvGraphicFramePr>
          <p:nvPr>
            <p:extLst>
              <p:ext uri="{D42A27DB-BD31-4B8C-83A1-F6EECF244321}">
                <p14:modId xmlns:p14="http://schemas.microsoft.com/office/powerpoint/2010/main" val="3921509467"/>
              </p:ext>
            </p:extLst>
          </p:nvPr>
        </p:nvGraphicFramePr>
        <p:xfrm>
          <a:off x="1781839" y="886126"/>
          <a:ext cx="9680059" cy="2423806"/>
        </p:xfrm>
        <a:graphic>
          <a:graphicData uri="http://schemas.openxmlformats.org/drawingml/2006/table">
            <a:tbl>
              <a:tblPr firstRow="1" firstCol="1" bandRow="1">
                <a:tableStyleId>{8A107856-5554-42FB-B03E-39F5DBC370BA}</a:tableStyleId>
              </a:tblPr>
              <a:tblGrid>
                <a:gridCol w="7444021">
                  <a:extLst>
                    <a:ext uri="{9D8B030D-6E8A-4147-A177-3AD203B41FA5}">
                      <a16:colId xmlns:a16="http://schemas.microsoft.com/office/drawing/2014/main" xmlns="" val="20000"/>
                    </a:ext>
                  </a:extLst>
                </a:gridCol>
                <a:gridCol w="2236038">
                  <a:extLst>
                    <a:ext uri="{9D8B030D-6E8A-4147-A177-3AD203B41FA5}">
                      <a16:colId xmlns:a16="http://schemas.microsoft.com/office/drawing/2014/main" xmlns="" val="20001"/>
                    </a:ext>
                  </a:extLst>
                </a:gridCol>
              </a:tblGrid>
              <a:tr h="595006">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TÍTULO DE PREGRADO ALCANZADO Y/O POR ALCANZAR</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POBLACIÓN </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79732">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¿Estaría interesado/a en estudiar un Programa de Posgrado denominado "Maestría en Auditoría Integral orientada a Riesgos"?</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Población</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Sí</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225</a:t>
                      </a:r>
                    </a:p>
                  </a:txBody>
                  <a:tcPr marL="68580" marR="68580" marT="0" marB="0" anchor="ctr"/>
                </a:tc>
                <a:extLst>
                  <a:ext uri="{0D108BD9-81ED-4DB2-BD59-A6C34878D82A}">
                    <a16:rowId xmlns:a16="http://schemas.microsoft.com/office/drawing/2014/main" xmlns="" val="10002"/>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No</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29</a:t>
                      </a:r>
                    </a:p>
                  </a:txBody>
                  <a:tcPr marL="68580" marR="68580" marT="0" marB="0" anchor="ctr"/>
                </a:tc>
                <a:extLst>
                  <a:ext uri="{0D108BD9-81ED-4DB2-BD59-A6C34878D82A}">
                    <a16:rowId xmlns:a16="http://schemas.microsoft.com/office/drawing/2014/main" xmlns="" val="10003"/>
                  </a:ext>
                </a:extLst>
              </a:tr>
              <a:tr h="279732">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Total</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254</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6" name="Gráfico 5"/>
          <p:cNvGraphicFramePr/>
          <p:nvPr>
            <p:extLst>
              <p:ext uri="{D42A27DB-BD31-4B8C-83A1-F6EECF244321}">
                <p14:modId xmlns:p14="http://schemas.microsoft.com/office/powerpoint/2010/main" val="2766612201"/>
              </p:ext>
            </p:extLst>
          </p:nvPr>
        </p:nvGraphicFramePr>
        <p:xfrm>
          <a:off x="2973704" y="3467101"/>
          <a:ext cx="6779895" cy="300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5220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0439" y="206476"/>
            <a:ext cx="11536311" cy="579487"/>
          </a:xfrm>
        </p:spPr>
        <p:txBody>
          <a:bodyPr>
            <a:normAutofit/>
          </a:bodyPr>
          <a:lstStyle/>
          <a:p>
            <a:r>
              <a:rPr lang="es-EC" sz="3200" dirty="0"/>
              <a:t>MOTIVOS PARA ACCEDER AL PROGRAMA DE MAESTRÍA</a:t>
            </a:r>
          </a:p>
        </p:txBody>
      </p:sp>
      <p:graphicFrame>
        <p:nvGraphicFramePr>
          <p:cNvPr id="5" name="Tabla 4"/>
          <p:cNvGraphicFramePr>
            <a:graphicFrameLocks noGrp="1"/>
          </p:cNvGraphicFramePr>
          <p:nvPr>
            <p:extLst>
              <p:ext uri="{D42A27DB-BD31-4B8C-83A1-F6EECF244321}">
                <p14:modId xmlns:p14="http://schemas.microsoft.com/office/powerpoint/2010/main" val="3061965163"/>
              </p:ext>
            </p:extLst>
          </p:nvPr>
        </p:nvGraphicFramePr>
        <p:xfrm>
          <a:off x="1781839" y="700056"/>
          <a:ext cx="9680059" cy="2926080"/>
        </p:xfrm>
        <a:graphic>
          <a:graphicData uri="http://schemas.openxmlformats.org/drawingml/2006/table">
            <a:tbl>
              <a:tblPr firstRow="1" firstCol="1" bandRow="1">
                <a:tableStyleId>{8A107856-5554-42FB-B03E-39F5DBC370BA}</a:tableStyleId>
              </a:tblPr>
              <a:tblGrid>
                <a:gridCol w="7444021">
                  <a:extLst>
                    <a:ext uri="{9D8B030D-6E8A-4147-A177-3AD203B41FA5}">
                      <a16:colId xmlns:a16="http://schemas.microsoft.com/office/drawing/2014/main" xmlns="" val="20000"/>
                    </a:ext>
                  </a:extLst>
                </a:gridCol>
                <a:gridCol w="2236038">
                  <a:extLst>
                    <a:ext uri="{9D8B030D-6E8A-4147-A177-3AD203B41FA5}">
                      <a16:colId xmlns:a16="http://schemas.microsoft.com/office/drawing/2014/main" xmlns="" val="20001"/>
                    </a:ext>
                  </a:extLst>
                </a:gridCol>
              </a:tblGrid>
              <a:tr h="595006">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¿Por qué le gustaría estudiar la Maestría en Auditoría Integral y orientada a riesgos</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Población</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Necesidad de preparación profesional</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139</a:t>
                      </a:r>
                    </a:p>
                  </a:txBody>
                  <a:tcPr marL="68580" marR="68580" marT="0" marB="0" anchor="ctr"/>
                </a:tc>
                <a:extLst>
                  <a:ext uri="{0D108BD9-81ED-4DB2-BD59-A6C34878D82A}">
                    <a16:rowId xmlns:a16="http://schemas.microsoft.com/office/drawing/2014/main" xmlns="" val="10001"/>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Posibilidad de ascenso en mi lugar de trabajo</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40</a:t>
                      </a:r>
                    </a:p>
                  </a:txBody>
                  <a:tcPr marL="68580" marR="68580" marT="0" marB="0" anchor="ctr"/>
                </a:tc>
                <a:extLst>
                  <a:ext uri="{0D108BD9-81ED-4DB2-BD59-A6C34878D82A}">
                    <a16:rowId xmlns:a16="http://schemas.microsoft.com/office/drawing/2014/main" xmlns="" val="10002"/>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Satisfacción personal</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38</a:t>
                      </a:r>
                    </a:p>
                  </a:txBody>
                  <a:tcPr marL="68580" marR="68580" marT="0" marB="0" anchor="ctr"/>
                </a:tc>
                <a:extLst>
                  <a:ext uri="{0D108BD9-81ED-4DB2-BD59-A6C34878D82A}">
                    <a16:rowId xmlns:a16="http://schemas.microsoft.com/office/drawing/2014/main" xmlns="" val="10003"/>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Mejorar la remuneración económica</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37</a:t>
                      </a:r>
                    </a:p>
                  </a:txBody>
                  <a:tcPr marL="68580" marR="68580" marT="0" marB="0" anchor="ctr"/>
                </a:tc>
                <a:extLst>
                  <a:ext uri="{0D108BD9-81ED-4DB2-BD59-A6C34878D82A}">
                    <a16:rowId xmlns:a16="http://schemas.microsoft.com/office/drawing/2014/main" xmlns="" val="10004"/>
                  </a:ext>
                </a:extLst>
              </a:tr>
              <a:tr h="279732">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Otro</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xmlns="" val="10005"/>
                  </a:ext>
                </a:extLst>
              </a:tr>
              <a:tr h="297503">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Total</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254</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6" name="Gráfico 5"/>
          <p:cNvGraphicFramePr/>
          <p:nvPr>
            <p:extLst>
              <p:ext uri="{D42A27DB-BD31-4B8C-83A1-F6EECF244321}">
                <p14:modId xmlns:p14="http://schemas.microsoft.com/office/powerpoint/2010/main" val="552741580"/>
              </p:ext>
            </p:extLst>
          </p:nvPr>
        </p:nvGraphicFramePr>
        <p:xfrm>
          <a:off x="3254918" y="3657600"/>
          <a:ext cx="6803482"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617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0"/>
            <a:ext cx="11936361" cy="936524"/>
          </a:xfrm>
        </p:spPr>
        <p:txBody>
          <a:bodyPr>
            <a:normAutofit fontScale="90000"/>
          </a:bodyPr>
          <a:lstStyle/>
          <a:p>
            <a:r>
              <a:rPr lang="es-EC" sz="3200" dirty="0"/>
              <a:t>FACTORES QUE INFLUYEN AL ESCOGER LA INSTITUCIÓN EN LA QUE SE CURSARÁ EL PROGRAMA DE MAESTRÍA</a:t>
            </a:r>
          </a:p>
        </p:txBody>
      </p:sp>
      <p:graphicFrame>
        <p:nvGraphicFramePr>
          <p:cNvPr id="5" name="Tabla 4"/>
          <p:cNvGraphicFramePr>
            <a:graphicFrameLocks noGrp="1"/>
          </p:cNvGraphicFramePr>
          <p:nvPr>
            <p:extLst>
              <p:ext uri="{D42A27DB-BD31-4B8C-83A1-F6EECF244321}">
                <p14:modId xmlns:p14="http://schemas.microsoft.com/office/powerpoint/2010/main" val="1055747456"/>
              </p:ext>
            </p:extLst>
          </p:nvPr>
        </p:nvGraphicFramePr>
        <p:xfrm>
          <a:off x="1603744" y="1295400"/>
          <a:ext cx="5495261" cy="5417242"/>
        </p:xfrm>
        <a:graphic>
          <a:graphicData uri="http://schemas.openxmlformats.org/drawingml/2006/table">
            <a:tbl>
              <a:tblPr firstRow="1" firstCol="1" bandRow="1">
                <a:tableStyleId>{8A107856-5554-42FB-B03E-39F5DBC370BA}</a:tableStyleId>
              </a:tblPr>
              <a:tblGrid>
                <a:gridCol w="4225887">
                  <a:extLst>
                    <a:ext uri="{9D8B030D-6E8A-4147-A177-3AD203B41FA5}">
                      <a16:colId xmlns:a16="http://schemas.microsoft.com/office/drawing/2014/main" xmlns="" val="20000"/>
                    </a:ext>
                  </a:extLst>
                </a:gridCol>
                <a:gridCol w="1269374">
                  <a:extLst>
                    <a:ext uri="{9D8B030D-6E8A-4147-A177-3AD203B41FA5}">
                      <a16:colId xmlns:a16="http://schemas.microsoft.com/office/drawing/2014/main" xmlns="" val="20001"/>
                    </a:ext>
                  </a:extLst>
                </a:gridCol>
              </a:tblGrid>
              <a:tr h="1036898">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¿Qué factores considera de decisiva importancia para seleccionar la Institución en la que estudiaría el Programa de Posgrado?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Población</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Contenido del Programa de estudio</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60</a:t>
                      </a:r>
                    </a:p>
                  </a:txBody>
                  <a:tcPr marL="68580" marR="68580" marT="0" marB="0" anchor="ctr"/>
                </a:tc>
                <a:extLst>
                  <a:ext uri="{0D108BD9-81ED-4DB2-BD59-A6C34878D82A}">
                    <a16:rowId xmlns:a16="http://schemas.microsoft.com/office/drawing/2014/main" xmlns="" val="10001"/>
                  </a:ext>
                </a:extLst>
              </a:tr>
              <a:tr h="497730">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Flexibilidad de horarios</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46</a:t>
                      </a:r>
                    </a:p>
                  </a:txBody>
                  <a:tcPr marL="68580" marR="68580" marT="0" marB="0" anchor="ctr"/>
                </a:tc>
                <a:extLst>
                  <a:ext uri="{0D108BD9-81ED-4DB2-BD59-A6C34878D82A}">
                    <a16:rowId xmlns:a16="http://schemas.microsoft.com/office/drawing/2014/main" xmlns="" val="10002"/>
                  </a:ext>
                </a:extLst>
              </a:tr>
              <a:tr h="497730">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Económico</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45</a:t>
                      </a:r>
                    </a:p>
                  </a:txBody>
                  <a:tcPr marL="68580" marR="68580" marT="0" marB="0" anchor="ctr"/>
                </a:tc>
                <a:extLst>
                  <a:ext uri="{0D108BD9-81ED-4DB2-BD59-A6C34878D82A}">
                    <a16:rowId xmlns:a16="http://schemas.microsoft.com/office/drawing/2014/main" xmlns="" val="10003"/>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Prestigio de la Institución</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42</a:t>
                      </a:r>
                    </a:p>
                  </a:txBody>
                  <a:tcPr marL="68580" marR="68580" marT="0" marB="0" anchor="ctr"/>
                </a:tc>
                <a:extLst>
                  <a:ext uri="{0D108BD9-81ED-4DB2-BD59-A6C34878D82A}">
                    <a16:rowId xmlns:a16="http://schemas.microsoft.com/office/drawing/2014/main" xmlns="" val="10004"/>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Experticia docente</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30</a:t>
                      </a:r>
                    </a:p>
                  </a:txBody>
                  <a:tcPr marL="68580" marR="68580" marT="0" marB="0" anchor="ctr"/>
                </a:tc>
                <a:extLst>
                  <a:ext uri="{0D108BD9-81ED-4DB2-BD59-A6C34878D82A}">
                    <a16:rowId xmlns:a16="http://schemas.microsoft.com/office/drawing/2014/main" xmlns="" val="10005"/>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Facilidad de pago</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30</a:t>
                      </a:r>
                    </a:p>
                  </a:txBody>
                  <a:tcPr marL="68580" marR="68580" marT="0" marB="0" anchor="ctr"/>
                </a:tc>
                <a:extLst>
                  <a:ext uri="{0D108BD9-81ED-4DB2-BD59-A6C34878D82A}">
                    <a16:rowId xmlns:a16="http://schemas.microsoft.com/office/drawing/2014/main" xmlns="" val="10006"/>
                  </a:ext>
                </a:extLst>
              </a:tr>
              <a:tr h="483911">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Otro</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7"/>
                  </a:ext>
                </a:extLst>
              </a:tr>
              <a:tr h="483911">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Total</a:t>
                      </a: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254</a:t>
                      </a:r>
                    </a:p>
                  </a:txBody>
                  <a:tcPr marL="68580" marR="68580" marT="0" marB="0" anchor="ctr"/>
                </a:tc>
                <a:extLst>
                  <a:ext uri="{0D108BD9-81ED-4DB2-BD59-A6C34878D82A}">
                    <a16:rowId xmlns:a16="http://schemas.microsoft.com/office/drawing/2014/main" xmlns="" val="10008"/>
                  </a:ext>
                </a:extLst>
              </a:tr>
            </a:tbl>
          </a:graphicData>
        </a:graphic>
      </p:graphicFrame>
      <p:graphicFrame>
        <p:nvGraphicFramePr>
          <p:cNvPr id="8" name="Gráfico 7"/>
          <p:cNvGraphicFramePr/>
          <p:nvPr>
            <p:extLst>
              <p:ext uri="{D42A27DB-BD31-4B8C-83A1-F6EECF244321}">
                <p14:modId xmlns:p14="http://schemas.microsoft.com/office/powerpoint/2010/main" val="2892623968"/>
              </p:ext>
            </p:extLst>
          </p:nvPr>
        </p:nvGraphicFramePr>
        <p:xfrm>
          <a:off x="7279005" y="1554258"/>
          <a:ext cx="4912995" cy="4339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774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0"/>
            <a:ext cx="11936361" cy="936524"/>
          </a:xfrm>
        </p:spPr>
        <p:txBody>
          <a:bodyPr>
            <a:normAutofit/>
          </a:bodyPr>
          <a:lstStyle/>
          <a:p>
            <a:r>
              <a:rPr lang="es-EC" sz="3200" dirty="0"/>
              <a:t>MODALIDAD DE ESTUDIO PREFERIDA</a:t>
            </a:r>
          </a:p>
        </p:txBody>
      </p:sp>
      <p:graphicFrame>
        <p:nvGraphicFramePr>
          <p:cNvPr id="5" name="Tabla 4"/>
          <p:cNvGraphicFramePr>
            <a:graphicFrameLocks noGrp="1"/>
          </p:cNvGraphicFramePr>
          <p:nvPr>
            <p:extLst>
              <p:ext uri="{D42A27DB-BD31-4B8C-83A1-F6EECF244321}">
                <p14:modId xmlns:p14="http://schemas.microsoft.com/office/powerpoint/2010/main" val="3554023335"/>
              </p:ext>
            </p:extLst>
          </p:nvPr>
        </p:nvGraphicFramePr>
        <p:xfrm>
          <a:off x="583018" y="1593112"/>
          <a:ext cx="5495261" cy="4083660"/>
        </p:xfrm>
        <a:graphic>
          <a:graphicData uri="http://schemas.openxmlformats.org/drawingml/2006/table">
            <a:tbl>
              <a:tblPr firstRow="1" firstCol="1" bandRow="1">
                <a:tableStyleId>{8A107856-5554-42FB-B03E-39F5DBC370BA}</a:tableStyleId>
              </a:tblPr>
              <a:tblGrid>
                <a:gridCol w="4225887">
                  <a:extLst>
                    <a:ext uri="{9D8B030D-6E8A-4147-A177-3AD203B41FA5}">
                      <a16:colId xmlns:a16="http://schemas.microsoft.com/office/drawing/2014/main" xmlns="" val="20000"/>
                    </a:ext>
                  </a:extLst>
                </a:gridCol>
                <a:gridCol w="1269374">
                  <a:extLst>
                    <a:ext uri="{9D8B030D-6E8A-4147-A177-3AD203B41FA5}">
                      <a16:colId xmlns:a16="http://schemas.microsoft.com/office/drawing/2014/main" xmlns="" val="20001"/>
                    </a:ext>
                  </a:extLst>
                </a:gridCol>
              </a:tblGrid>
              <a:tr h="1036898">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Si usted decide estudiar una Maestría en Auditoría Integral orientada a Riegos, ¿qué modalidad de estudio prefiere?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Población</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Semipresencial: fines de semana</a:t>
                      </a:r>
                    </a:p>
                  </a:txBody>
                  <a:tcPr marL="68580" marR="68580" marT="0" marB="0" anchor="ctr"/>
                </a:tc>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168</a:t>
                      </a:r>
                    </a:p>
                  </a:txBody>
                  <a:tcPr marL="68580" marR="68580" marT="0" marB="0" anchor="ctr"/>
                </a:tc>
                <a:extLst>
                  <a:ext uri="{0D108BD9-81ED-4DB2-BD59-A6C34878D82A}">
                    <a16:rowId xmlns:a16="http://schemas.microsoft.com/office/drawing/2014/main" xmlns="" val="10001"/>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Presencial: 2 o 3 días por semana</a:t>
                      </a:r>
                    </a:p>
                  </a:txBody>
                  <a:tcPr marL="68580" marR="68580" marT="0" marB="0" anchor="ctr"/>
                </a:tc>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81</a:t>
                      </a:r>
                    </a:p>
                  </a:txBody>
                  <a:tcPr marL="68580" marR="68580" marT="0" marB="0" anchor="ctr"/>
                </a:tc>
                <a:extLst>
                  <a:ext uri="{0D108BD9-81ED-4DB2-BD59-A6C34878D82A}">
                    <a16:rowId xmlns:a16="http://schemas.microsoft.com/office/drawing/2014/main" xmlns="" val="10002"/>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Distancia</a:t>
                      </a:r>
                    </a:p>
                  </a:txBody>
                  <a:tcPr marL="68580" marR="68580" marT="0" marB="0" anchor="ctr"/>
                </a:tc>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xmlns="" val="10003"/>
                  </a:ext>
                </a:extLst>
              </a:tr>
              <a:tr h="497730">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Un fin de semana cada 15 días</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xmlns="" val="10004"/>
                  </a:ext>
                </a:extLst>
              </a:tr>
              <a:tr h="497730">
                <a:tc>
                  <a:txBody>
                    <a:bodyPr/>
                    <a:lstStyle/>
                    <a:p>
                      <a:pPr>
                        <a:lnSpc>
                          <a:spcPct val="150000"/>
                        </a:lnSpc>
                        <a:spcAft>
                          <a:spcPts val="0"/>
                        </a:spcAft>
                      </a:pPr>
                      <a:r>
                        <a:rPr lang="es-EC" sz="1600" b="0">
                          <a:effectLst/>
                          <a:latin typeface="+mn-lt"/>
                          <a:ea typeface="Calibri" panose="020F0502020204030204" pitchFamily="34" charset="0"/>
                          <a:cs typeface="Times New Roman" panose="02020603050405020304" pitchFamily="18" charset="0"/>
                        </a:rPr>
                        <a:t>En un horario a partir de las 18:00</a:t>
                      </a:r>
                    </a:p>
                  </a:txBody>
                  <a:tcPr marL="68580" marR="68580" marT="0" marB="0" anchor="ctr"/>
                </a:tc>
                <a:tc>
                  <a:txBody>
                    <a:bodyPr/>
                    <a:lstStyle/>
                    <a:p>
                      <a:pPr>
                        <a:lnSpc>
                          <a:spcPct val="150000"/>
                        </a:lnSpc>
                        <a:spcAft>
                          <a:spcPts val="0"/>
                        </a:spcAft>
                      </a:pPr>
                      <a:r>
                        <a:rPr lang="es-EC" sz="1600" b="0" dirty="0">
                          <a:effectLst/>
                          <a:latin typeface="+mn-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xmlns="" val="10005"/>
                  </a:ext>
                </a:extLst>
              </a:tr>
              <a:tr h="497730">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Total</a:t>
                      </a: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254</a:t>
                      </a: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6" name="Gráfico 5"/>
          <p:cNvGraphicFramePr/>
          <p:nvPr>
            <p:extLst>
              <p:ext uri="{D42A27DB-BD31-4B8C-83A1-F6EECF244321}">
                <p14:modId xmlns:p14="http://schemas.microsoft.com/office/powerpoint/2010/main" val="2799151217"/>
              </p:ext>
            </p:extLst>
          </p:nvPr>
        </p:nvGraphicFramePr>
        <p:xfrm>
          <a:off x="6229350" y="1464413"/>
          <a:ext cx="5657850" cy="4426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264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0"/>
            <a:ext cx="11936361" cy="936524"/>
          </a:xfrm>
        </p:spPr>
        <p:txBody>
          <a:bodyPr>
            <a:normAutofit fontScale="90000"/>
          </a:bodyPr>
          <a:lstStyle/>
          <a:p>
            <a:r>
              <a:rPr lang="es-EC" sz="3200" dirty="0"/>
              <a:t>COSTO DE MAESTRÍA QUE LOS POSIBLES MAESTRANTES PODRÍAN ASUMIR</a:t>
            </a:r>
          </a:p>
        </p:txBody>
      </p:sp>
      <p:graphicFrame>
        <p:nvGraphicFramePr>
          <p:cNvPr id="5" name="Tabla 4"/>
          <p:cNvGraphicFramePr>
            <a:graphicFrameLocks noGrp="1"/>
          </p:cNvGraphicFramePr>
          <p:nvPr>
            <p:extLst>
              <p:ext uri="{D42A27DB-BD31-4B8C-83A1-F6EECF244321}">
                <p14:modId xmlns:p14="http://schemas.microsoft.com/office/powerpoint/2010/main" val="1320816005"/>
              </p:ext>
            </p:extLst>
          </p:nvPr>
        </p:nvGraphicFramePr>
        <p:xfrm>
          <a:off x="697318" y="1250212"/>
          <a:ext cx="5495261" cy="5079120"/>
        </p:xfrm>
        <a:graphic>
          <a:graphicData uri="http://schemas.openxmlformats.org/drawingml/2006/table">
            <a:tbl>
              <a:tblPr firstRow="1" firstCol="1" bandRow="1">
                <a:tableStyleId>{8A107856-5554-42FB-B03E-39F5DBC370BA}</a:tableStyleId>
              </a:tblPr>
              <a:tblGrid>
                <a:gridCol w="4225887">
                  <a:extLst>
                    <a:ext uri="{9D8B030D-6E8A-4147-A177-3AD203B41FA5}">
                      <a16:colId xmlns:a16="http://schemas.microsoft.com/office/drawing/2014/main" xmlns="" val="20000"/>
                    </a:ext>
                  </a:extLst>
                </a:gridCol>
                <a:gridCol w="1269374">
                  <a:extLst>
                    <a:ext uri="{9D8B030D-6E8A-4147-A177-3AD203B41FA5}">
                      <a16:colId xmlns:a16="http://schemas.microsoft.com/office/drawing/2014/main" xmlns="" val="20001"/>
                    </a:ext>
                  </a:extLst>
                </a:gridCol>
              </a:tblGrid>
              <a:tr h="1036898">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¿Cuánto estaría dispuesto/a pagar por estudiar una Maestría en Auditoría Integral orientada a Riesgos?</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Población</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97730">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De $4.500 a $5.500</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103</a:t>
                      </a:r>
                    </a:p>
                  </a:txBody>
                  <a:tcPr marL="68580" marR="68580" marT="0" marB="0" anchor="ctr"/>
                </a:tc>
                <a:extLst>
                  <a:ext uri="{0D108BD9-81ED-4DB2-BD59-A6C34878D82A}">
                    <a16:rowId xmlns:a16="http://schemas.microsoft.com/office/drawing/2014/main" xmlns="" val="10001"/>
                  </a:ext>
                </a:extLst>
              </a:tr>
              <a:tr h="497730">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De $5.500 a $6.500</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60</a:t>
                      </a:r>
                    </a:p>
                  </a:txBody>
                  <a:tcPr marL="68580" marR="68580" marT="0" marB="0" anchor="ctr"/>
                </a:tc>
                <a:extLst>
                  <a:ext uri="{0D108BD9-81ED-4DB2-BD59-A6C34878D82A}">
                    <a16:rowId xmlns:a16="http://schemas.microsoft.com/office/drawing/2014/main" xmlns="" val="10002"/>
                  </a:ext>
                </a:extLst>
              </a:tr>
              <a:tr h="497730">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De $6.500 a $7.500</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44</a:t>
                      </a:r>
                    </a:p>
                  </a:txBody>
                  <a:tcPr marL="68580" marR="68580" marT="0" marB="0" anchor="ctr"/>
                </a:tc>
                <a:extLst>
                  <a:ext uri="{0D108BD9-81ED-4DB2-BD59-A6C34878D82A}">
                    <a16:rowId xmlns:a16="http://schemas.microsoft.com/office/drawing/2014/main" xmlns="" val="10003"/>
                  </a:ext>
                </a:extLst>
              </a:tr>
              <a:tr h="497730">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De $7.500 a $8.500</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17</a:t>
                      </a:r>
                    </a:p>
                  </a:txBody>
                  <a:tcPr marL="68580" marR="68580" marT="0" marB="0" anchor="ctr"/>
                </a:tc>
                <a:extLst>
                  <a:ext uri="{0D108BD9-81ED-4DB2-BD59-A6C34878D82A}">
                    <a16:rowId xmlns:a16="http://schemas.microsoft.com/office/drawing/2014/main" xmlns="" val="10004"/>
                  </a:ext>
                </a:extLst>
              </a:tr>
              <a:tr h="497730">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De $8.500 a $9.500</a:t>
                      </a:r>
                    </a:p>
                  </a:txBody>
                  <a:tcPr marL="68580" marR="68580" marT="0" marB="0" anchor="ctr"/>
                </a:tc>
                <a:tc>
                  <a:txBody>
                    <a:bodyPr/>
                    <a:lstStyle/>
                    <a:p>
                      <a:pPr>
                        <a:lnSpc>
                          <a:spcPct val="150000"/>
                        </a:lnSpc>
                        <a:spcAft>
                          <a:spcPts val="0"/>
                        </a:spcAft>
                      </a:pPr>
                      <a:r>
                        <a:rPr lang="es-EC" sz="1600">
                          <a:effectLst/>
                          <a:latin typeface="+mn-lt"/>
                          <a:ea typeface="Calibri" panose="020F0502020204030204" pitchFamily="34" charset="0"/>
                          <a:cs typeface="Times New Roman" panose="02020603050405020304" pitchFamily="18" charset="0"/>
                        </a:rPr>
                        <a:t>15</a:t>
                      </a:r>
                    </a:p>
                  </a:txBody>
                  <a:tcPr marL="68580" marR="68580" marT="0" marB="0" anchor="ctr"/>
                </a:tc>
                <a:extLst>
                  <a:ext uri="{0D108BD9-81ED-4DB2-BD59-A6C34878D82A}">
                    <a16:rowId xmlns:a16="http://schemas.microsoft.com/office/drawing/2014/main" xmlns="" val="10005"/>
                  </a:ext>
                </a:extLst>
              </a:tr>
              <a:tr h="497730">
                <a:tc>
                  <a:txBody>
                    <a:bodyPr/>
                    <a:lstStyle/>
                    <a:p>
                      <a:pPr>
                        <a:lnSpc>
                          <a:spcPct val="150000"/>
                        </a:lnSpc>
                        <a:spcAft>
                          <a:spcPts val="0"/>
                        </a:spcAft>
                      </a:pPr>
                      <a:r>
                        <a:rPr lang="es-EC" sz="1600" dirty="0">
                          <a:effectLst/>
                          <a:latin typeface="+mn-lt"/>
                          <a:ea typeface="Calibri" panose="020F0502020204030204" pitchFamily="34" charset="0"/>
                          <a:cs typeface="Times New Roman" panose="02020603050405020304" pitchFamily="18" charset="0"/>
                        </a:rPr>
                        <a:t>Ninguna de las anteriores</a:t>
                      </a:r>
                    </a:p>
                  </a:txBody>
                  <a:tcPr marL="68580" marR="68580" marT="0" marB="0" anchor="ctr"/>
                </a:tc>
                <a:tc>
                  <a:txBody>
                    <a:bodyPr/>
                    <a:lstStyle/>
                    <a:p>
                      <a:pPr>
                        <a:lnSpc>
                          <a:spcPct val="150000"/>
                        </a:lnSpc>
                        <a:spcAft>
                          <a:spcPts val="0"/>
                        </a:spcAft>
                      </a:pPr>
                      <a:r>
                        <a:rPr lang="es-EC" sz="1600" dirty="0">
                          <a:effectLst/>
                          <a:latin typeface="+mn-lt"/>
                          <a:ea typeface="Calibri" panose="020F0502020204030204" pitchFamily="34" charset="0"/>
                          <a:cs typeface="Times New Roman" panose="02020603050405020304" pitchFamily="18" charset="0"/>
                        </a:rPr>
                        <a:t>15</a:t>
                      </a:r>
                    </a:p>
                  </a:txBody>
                  <a:tcPr marL="68580" marR="68580" marT="0" marB="0" anchor="ctr"/>
                </a:tc>
                <a:extLst>
                  <a:ext uri="{0D108BD9-81ED-4DB2-BD59-A6C34878D82A}">
                    <a16:rowId xmlns:a16="http://schemas.microsoft.com/office/drawing/2014/main" xmlns="" val="10006"/>
                  </a:ext>
                </a:extLst>
              </a:tr>
              <a:tr h="497730">
                <a:tc>
                  <a:txBody>
                    <a:bodyPr/>
                    <a:lstStyle/>
                    <a:p>
                      <a:pPr>
                        <a:lnSpc>
                          <a:spcPct val="150000"/>
                        </a:lnSpc>
                        <a:spcAft>
                          <a:spcPts val="0"/>
                        </a:spcAft>
                      </a:pPr>
                      <a:r>
                        <a:rPr lang="es-EC" sz="1600" dirty="0">
                          <a:effectLst/>
                          <a:latin typeface="+mn-lt"/>
                          <a:ea typeface="Calibri" panose="020F0502020204030204" pitchFamily="34" charset="0"/>
                          <a:cs typeface="Times New Roman" panose="02020603050405020304" pitchFamily="18" charset="0"/>
                        </a:rPr>
                        <a:t>Más de $9.500</a:t>
                      </a:r>
                    </a:p>
                  </a:txBody>
                  <a:tcPr marL="68580" marR="68580" marT="0" marB="0" anchor="ctr"/>
                </a:tc>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0</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497730">
                <a:tc>
                  <a:txBody>
                    <a:bodyPr/>
                    <a:lstStyle/>
                    <a:p>
                      <a:pPr>
                        <a:lnSpc>
                          <a:spcPct val="150000"/>
                        </a:lnSpc>
                        <a:spcAft>
                          <a:spcPts val="0"/>
                        </a:spcAft>
                      </a:pPr>
                      <a:r>
                        <a:rPr lang="es-EC" sz="1600" b="1">
                          <a:effectLst/>
                          <a:latin typeface="+mn-lt"/>
                          <a:ea typeface="Calibri" panose="020F0502020204030204" pitchFamily="34" charset="0"/>
                          <a:cs typeface="Times New Roman" panose="02020603050405020304" pitchFamily="18" charset="0"/>
                        </a:rPr>
                        <a:t>Total</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b="1" dirty="0">
                          <a:effectLst/>
                          <a:latin typeface="+mn-lt"/>
                          <a:ea typeface="Calibri" panose="020F0502020204030204" pitchFamily="34" charset="0"/>
                          <a:cs typeface="Times New Roman" panose="02020603050405020304" pitchFamily="18" charset="0"/>
                        </a:rPr>
                        <a:t>254</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bl>
          </a:graphicData>
        </a:graphic>
      </p:graphicFrame>
      <p:graphicFrame>
        <p:nvGraphicFramePr>
          <p:cNvPr id="7" name="Gráfico 6"/>
          <p:cNvGraphicFramePr/>
          <p:nvPr>
            <p:extLst>
              <p:ext uri="{D42A27DB-BD31-4B8C-83A1-F6EECF244321}">
                <p14:modId xmlns:p14="http://schemas.microsoft.com/office/powerpoint/2010/main" val="1493056542"/>
              </p:ext>
            </p:extLst>
          </p:nvPr>
        </p:nvGraphicFramePr>
        <p:xfrm>
          <a:off x="6324600" y="1393724"/>
          <a:ext cx="5867400" cy="4778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733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716696" y="3166146"/>
            <a:ext cx="9092715" cy="1468800"/>
          </a:xfrm>
        </p:spPr>
        <p:txBody>
          <a:bodyPr>
            <a:noAutofit/>
          </a:bodyPr>
          <a:lstStyle/>
          <a:p>
            <a:r>
              <a:rPr lang="es-EC" sz="4800" spc="300" dirty="0">
                <a:effectLst>
                  <a:outerShdw blurRad="38100" dist="38100" dir="2700000" algn="tl">
                    <a:srgbClr val="000000">
                      <a:alpha val="43137"/>
                    </a:srgbClr>
                  </a:outerShdw>
                </a:effectLst>
              </a:rPr>
              <a:t>GUÍA PARA LA PRESENTACIÓN DEL PROYECTO DE PROGRAMA DE MAESTRÍA</a:t>
            </a:r>
          </a:p>
        </p:txBody>
      </p:sp>
      <p:sp>
        <p:nvSpPr>
          <p:cNvPr id="3" name="Marcador de texto 2">
            <a:extLst>
              <a:ext uri="{FF2B5EF4-FFF2-40B4-BE49-F238E27FC236}">
                <a16:creationId xmlns:a16="http://schemas.microsoft.com/office/drawing/2014/main" xmlns="" id="{AE9EC63A-974A-4A28-A41A-B7B79763A908}"/>
              </a:ext>
            </a:extLst>
          </p:cNvPr>
          <p:cNvSpPr>
            <a:spLocks noGrp="1"/>
          </p:cNvSpPr>
          <p:nvPr>
            <p:ph type="body" idx="1"/>
          </p:nvPr>
        </p:nvSpPr>
        <p:spPr>
          <a:xfrm>
            <a:off x="2894013" y="5067380"/>
            <a:ext cx="8915399" cy="860400"/>
          </a:xfrm>
        </p:spPr>
        <p:txBody>
          <a:bodyPr>
            <a:normAutofit fontScale="92500" lnSpcReduction="20000"/>
          </a:bodyPr>
          <a:lstStyle/>
          <a:p>
            <a:pPr algn="r"/>
            <a:r>
              <a:rPr lang="es-EC" sz="3200" dirty="0"/>
              <a:t>Proyecto de creación: Maestría en Auditoría Integral orientada a Riesgos</a:t>
            </a:r>
          </a:p>
        </p:txBody>
      </p:sp>
    </p:spTree>
    <p:extLst>
      <p:ext uri="{BB962C8B-B14F-4D97-AF65-F5344CB8AC3E}">
        <p14:creationId xmlns:p14="http://schemas.microsoft.com/office/powerpoint/2010/main" val="24124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6DEFE324-E2DC-42D0-9B8A-D3EF200B880C}"/>
              </a:ext>
            </a:extLst>
          </p:cNvPr>
          <p:cNvGraphicFramePr>
            <a:graphicFrameLocks noGrp="1"/>
          </p:cNvGraphicFramePr>
          <p:nvPr>
            <p:ph sz="quarter" idx="13"/>
            <p:extLst>
              <p:ext uri="{D42A27DB-BD31-4B8C-83A1-F6EECF244321}">
                <p14:modId xmlns:p14="http://schemas.microsoft.com/office/powerpoint/2010/main" val="4228225468"/>
              </p:ext>
            </p:extLst>
          </p:nvPr>
        </p:nvGraphicFramePr>
        <p:xfrm>
          <a:off x="79512" y="1585214"/>
          <a:ext cx="12072730" cy="519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xmlns="" id="{89C825C6-0D19-4AF8-9FE8-8613FFA6D4D1}"/>
              </a:ext>
            </a:extLst>
          </p:cNvPr>
          <p:cNvSpPr txBox="1">
            <a:spLocks noGrp="1"/>
          </p:cNvSpPr>
          <p:nvPr>
            <p:ph type="title"/>
          </p:nvPr>
        </p:nvSpPr>
        <p:spPr>
          <a:xfrm>
            <a:off x="5839172" y="186566"/>
            <a:ext cx="6180550" cy="7543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1. Información Institucional</a:t>
            </a:r>
          </a:p>
        </p:txBody>
      </p:sp>
      <p:sp>
        <p:nvSpPr>
          <p:cNvPr id="5" name="Título 1">
            <a:extLst>
              <a:ext uri="{FF2B5EF4-FFF2-40B4-BE49-F238E27FC236}">
                <a16:creationId xmlns:a16="http://schemas.microsoft.com/office/drawing/2014/main" xmlns="" id="{29FA529A-CE28-425F-BAA9-55507D930323}"/>
              </a:ext>
            </a:extLst>
          </p:cNvPr>
          <p:cNvSpPr txBox="1">
            <a:spLocks/>
          </p:cNvSpPr>
          <p:nvPr/>
        </p:nvSpPr>
        <p:spPr>
          <a:xfrm>
            <a:off x="6925850" y="899660"/>
            <a:ext cx="5120377" cy="7543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Datos de la Institución</a:t>
            </a:r>
          </a:p>
        </p:txBody>
      </p:sp>
    </p:spTree>
    <p:extLst>
      <p:ext uri="{BB962C8B-B14F-4D97-AF65-F5344CB8AC3E}">
        <p14:creationId xmlns:p14="http://schemas.microsoft.com/office/powerpoint/2010/main" val="140531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687E7DBF-1E65-4912-8F6C-002018ED6F55}"/>
              </a:ext>
            </a:extLst>
          </p:cNvPr>
          <p:cNvGraphicFramePr>
            <a:graphicFrameLocks noGrp="1"/>
          </p:cNvGraphicFramePr>
          <p:nvPr>
            <p:ph sz="quarter" idx="13"/>
            <p:extLst>
              <p:ext uri="{D42A27DB-BD31-4B8C-83A1-F6EECF244321}">
                <p14:modId xmlns:p14="http://schemas.microsoft.com/office/powerpoint/2010/main" val="707247122"/>
              </p:ext>
            </p:extLst>
          </p:nvPr>
        </p:nvGraphicFramePr>
        <p:xfrm>
          <a:off x="589527" y="2253062"/>
          <a:ext cx="11277600" cy="398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e 7">
            <a:extLst>
              <a:ext uri="{FF2B5EF4-FFF2-40B4-BE49-F238E27FC236}">
                <a16:creationId xmlns:a16="http://schemas.microsoft.com/office/drawing/2014/main" xmlns="" id="{409FB6CA-253F-43C9-A805-9D1E6BB19998}"/>
              </a:ext>
            </a:extLst>
          </p:cNvPr>
          <p:cNvSpPr/>
          <p:nvPr/>
        </p:nvSpPr>
        <p:spPr>
          <a:xfrm>
            <a:off x="5243751" y="2756866"/>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ipse 8">
            <a:extLst>
              <a:ext uri="{FF2B5EF4-FFF2-40B4-BE49-F238E27FC236}">
                <a16:creationId xmlns:a16="http://schemas.microsoft.com/office/drawing/2014/main" xmlns="" id="{6751A352-73F9-44B9-9641-9270414D890B}"/>
              </a:ext>
            </a:extLst>
          </p:cNvPr>
          <p:cNvSpPr/>
          <p:nvPr/>
        </p:nvSpPr>
        <p:spPr>
          <a:xfrm>
            <a:off x="5358015" y="2528339"/>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ipse 9">
            <a:extLst>
              <a:ext uri="{FF2B5EF4-FFF2-40B4-BE49-F238E27FC236}">
                <a16:creationId xmlns:a16="http://schemas.microsoft.com/office/drawing/2014/main" xmlns="" id="{B5C47883-967C-4634-8B97-5B6485911473}"/>
              </a:ext>
            </a:extLst>
          </p:cNvPr>
          <p:cNvSpPr/>
          <p:nvPr/>
        </p:nvSpPr>
        <p:spPr>
          <a:xfrm>
            <a:off x="5632247" y="2574752"/>
            <a:ext cx="330988" cy="254564"/>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ipse 10">
            <a:extLst>
              <a:ext uri="{FF2B5EF4-FFF2-40B4-BE49-F238E27FC236}">
                <a16:creationId xmlns:a16="http://schemas.microsoft.com/office/drawing/2014/main" xmlns="" id="{CE71F549-635A-4B9A-9CD3-656BEC84C270}"/>
              </a:ext>
            </a:extLst>
          </p:cNvPr>
          <p:cNvSpPr/>
          <p:nvPr/>
        </p:nvSpPr>
        <p:spPr>
          <a:xfrm>
            <a:off x="5860774" y="2322665"/>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ipse 11">
            <a:extLst>
              <a:ext uri="{FF2B5EF4-FFF2-40B4-BE49-F238E27FC236}">
                <a16:creationId xmlns:a16="http://schemas.microsoft.com/office/drawing/2014/main" xmlns="" id="{9B222814-2105-40D1-A4DC-294D4FF08110}"/>
              </a:ext>
            </a:extLst>
          </p:cNvPr>
          <p:cNvSpPr/>
          <p:nvPr/>
        </p:nvSpPr>
        <p:spPr>
          <a:xfrm>
            <a:off x="6157858" y="2231255"/>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ipse 12">
            <a:extLst>
              <a:ext uri="{FF2B5EF4-FFF2-40B4-BE49-F238E27FC236}">
                <a16:creationId xmlns:a16="http://schemas.microsoft.com/office/drawing/2014/main" xmlns="" id="{D9C81547-C2F3-4CE6-8E66-9FCD7C2B30AA}"/>
              </a:ext>
            </a:extLst>
          </p:cNvPr>
          <p:cNvSpPr/>
          <p:nvPr/>
        </p:nvSpPr>
        <p:spPr>
          <a:xfrm>
            <a:off x="6523501" y="2391223"/>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Elipse 13">
            <a:extLst>
              <a:ext uri="{FF2B5EF4-FFF2-40B4-BE49-F238E27FC236}">
                <a16:creationId xmlns:a16="http://schemas.microsoft.com/office/drawing/2014/main" xmlns="" id="{17041EB5-BFCC-4083-8B9F-21F7CB5D1348}"/>
              </a:ext>
            </a:extLst>
          </p:cNvPr>
          <p:cNvSpPr/>
          <p:nvPr/>
        </p:nvSpPr>
        <p:spPr>
          <a:xfrm>
            <a:off x="6752028" y="2506194"/>
            <a:ext cx="330988" cy="254564"/>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ipse 14">
            <a:extLst>
              <a:ext uri="{FF2B5EF4-FFF2-40B4-BE49-F238E27FC236}">
                <a16:creationId xmlns:a16="http://schemas.microsoft.com/office/drawing/2014/main" xmlns="" id="{C8E1EC96-ACA9-4CCB-966B-B2A5A9178F7C}"/>
              </a:ext>
            </a:extLst>
          </p:cNvPr>
          <p:cNvSpPr/>
          <p:nvPr/>
        </p:nvSpPr>
        <p:spPr>
          <a:xfrm>
            <a:off x="7071965" y="2756866"/>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lipse 15">
            <a:extLst>
              <a:ext uri="{FF2B5EF4-FFF2-40B4-BE49-F238E27FC236}">
                <a16:creationId xmlns:a16="http://schemas.microsoft.com/office/drawing/2014/main" xmlns="" id="{8CE411EC-967D-4F49-8143-873FB74352AD}"/>
              </a:ext>
            </a:extLst>
          </p:cNvPr>
          <p:cNvSpPr/>
          <p:nvPr/>
        </p:nvSpPr>
        <p:spPr>
          <a:xfrm>
            <a:off x="7209081" y="3008245"/>
            <a:ext cx="210629" cy="161995"/>
          </a:xfrm>
          <a:prstGeom prst="ellipse">
            <a:avLst/>
          </a:prstGeom>
          <a:solidFill>
            <a:schemeClr val="bg1"/>
          </a:solidFill>
          <a:ln w="19050">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5" name="Grupo 24">
            <a:extLst>
              <a:ext uri="{FF2B5EF4-FFF2-40B4-BE49-F238E27FC236}">
                <a16:creationId xmlns:a16="http://schemas.microsoft.com/office/drawing/2014/main" xmlns="" id="{12D67A9B-DF37-49D5-9BC4-D75215763DF6}"/>
              </a:ext>
            </a:extLst>
          </p:cNvPr>
          <p:cNvGrpSpPr/>
          <p:nvPr/>
        </p:nvGrpSpPr>
        <p:grpSpPr>
          <a:xfrm>
            <a:off x="5163905" y="4544322"/>
            <a:ext cx="2150490" cy="1610584"/>
            <a:chOff x="1367974" y="2157269"/>
            <a:chExt cx="2150490" cy="1610584"/>
          </a:xfrm>
        </p:grpSpPr>
        <p:sp>
          <p:nvSpPr>
            <p:cNvPr id="26" name="Rectángulo 25">
              <a:extLst>
                <a:ext uri="{FF2B5EF4-FFF2-40B4-BE49-F238E27FC236}">
                  <a16:creationId xmlns:a16="http://schemas.microsoft.com/office/drawing/2014/main" xmlns="" id="{C5A4390D-34D2-4163-9B98-DC84C60804CE}"/>
                </a:ext>
              </a:extLst>
            </p:cNvPr>
            <p:cNvSpPr/>
            <p:nvPr/>
          </p:nvSpPr>
          <p:spPr>
            <a:xfrm>
              <a:off x="1367974" y="2157269"/>
              <a:ext cx="2052076" cy="12669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CuadroTexto 26">
              <a:extLst>
                <a:ext uri="{FF2B5EF4-FFF2-40B4-BE49-F238E27FC236}">
                  <a16:creationId xmlns:a16="http://schemas.microsoft.com/office/drawing/2014/main" xmlns="" id="{327B87B0-9828-4510-AEAB-FFEECDE67725}"/>
                </a:ext>
              </a:extLst>
            </p:cNvPr>
            <p:cNvSpPr txBox="1"/>
            <p:nvPr/>
          </p:nvSpPr>
          <p:spPr>
            <a:xfrm>
              <a:off x="1466388" y="2500886"/>
              <a:ext cx="2052076" cy="12669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C" sz="2300" kern="1200" dirty="0"/>
                <a:t>Oferta de posgrado</a:t>
              </a:r>
            </a:p>
          </p:txBody>
        </p:sp>
      </p:grpSp>
      <p:sp>
        <p:nvSpPr>
          <p:cNvPr id="38" name="Elipse 37">
            <a:extLst>
              <a:ext uri="{FF2B5EF4-FFF2-40B4-BE49-F238E27FC236}">
                <a16:creationId xmlns:a16="http://schemas.microsoft.com/office/drawing/2014/main" xmlns="" id="{39996FC9-5689-49A6-B2E3-E5B8BCFDA868}"/>
              </a:ext>
            </a:extLst>
          </p:cNvPr>
          <p:cNvSpPr/>
          <p:nvPr/>
        </p:nvSpPr>
        <p:spPr>
          <a:xfrm>
            <a:off x="6103529" y="2590481"/>
            <a:ext cx="487969" cy="487969"/>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9" name="Elipse 38">
            <a:extLst>
              <a:ext uri="{FF2B5EF4-FFF2-40B4-BE49-F238E27FC236}">
                <a16:creationId xmlns:a16="http://schemas.microsoft.com/office/drawing/2014/main" xmlns="" id="{75EDCC8B-3BDB-42EC-8CC9-E3D1B34197B2}"/>
              </a:ext>
            </a:extLst>
          </p:cNvPr>
          <p:cNvSpPr/>
          <p:nvPr/>
        </p:nvSpPr>
        <p:spPr>
          <a:xfrm>
            <a:off x="4883988" y="3730713"/>
            <a:ext cx="189766" cy="189766"/>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0" name="Elipse 39">
            <a:extLst>
              <a:ext uri="{FF2B5EF4-FFF2-40B4-BE49-F238E27FC236}">
                <a16:creationId xmlns:a16="http://schemas.microsoft.com/office/drawing/2014/main" xmlns="" id="{09212BEB-BDB8-4A50-A06C-A2F5EE9363B0}"/>
              </a:ext>
            </a:extLst>
          </p:cNvPr>
          <p:cNvSpPr/>
          <p:nvPr/>
        </p:nvSpPr>
        <p:spPr>
          <a:xfrm>
            <a:off x="5043392" y="3969818"/>
            <a:ext cx="298203" cy="298203"/>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1" name="Elipse 40">
            <a:extLst>
              <a:ext uri="{FF2B5EF4-FFF2-40B4-BE49-F238E27FC236}">
                <a16:creationId xmlns:a16="http://schemas.microsoft.com/office/drawing/2014/main" xmlns="" id="{6C7C19FC-248C-4C33-AB38-0B6465B87A3D}"/>
              </a:ext>
            </a:extLst>
          </p:cNvPr>
          <p:cNvSpPr/>
          <p:nvPr/>
        </p:nvSpPr>
        <p:spPr>
          <a:xfrm>
            <a:off x="5441901" y="4182356"/>
            <a:ext cx="433751" cy="433751"/>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2" name="Elipse 41">
            <a:extLst>
              <a:ext uri="{FF2B5EF4-FFF2-40B4-BE49-F238E27FC236}">
                <a16:creationId xmlns:a16="http://schemas.microsoft.com/office/drawing/2014/main" xmlns="" id="{CCC53AED-5BA1-45D5-8517-34C427020CD6}"/>
              </a:ext>
            </a:extLst>
          </p:cNvPr>
          <p:cNvSpPr/>
          <p:nvPr/>
        </p:nvSpPr>
        <p:spPr>
          <a:xfrm>
            <a:off x="5999813" y="4527731"/>
            <a:ext cx="189766" cy="189766"/>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3" name="Elipse 42">
            <a:extLst>
              <a:ext uri="{FF2B5EF4-FFF2-40B4-BE49-F238E27FC236}">
                <a16:creationId xmlns:a16="http://schemas.microsoft.com/office/drawing/2014/main" xmlns="" id="{7C9A3762-4408-4CB1-B8E8-1D4CA7FEE7FA}"/>
              </a:ext>
            </a:extLst>
          </p:cNvPr>
          <p:cNvSpPr/>
          <p:nvPr/>
        </p:nvSpPr>
        <p:spPr>
          <a:xfrm>
            <a:off x="6106082" y="4182356"/>
            <a:ext cx="298203" cy="298203"/>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4" name="Elipse 43">
            <a:extLst>
              <a:ext uri="{FF2B5EF4-FFF2-40B4-BE49-F238E27FC236}">
                <a16:creationId xmlns:a16="http://schemas.microsoft.com/office/drawing/2014/main" xmlns="" id="{88AF8AD1-805A-4873-BFD1-730FBDC324FC}"/>
              </a:ext>
            </a:extLst>
          </p:cNvPr>
          <p:cNvSpPr/>
          <p:nvPr/>
        </p:nvSpPr>
        <p:spPr>
          <a:xfrm>
            <a:off x="6371754" y="4554298"/>
            <a:ext cx="189766" cy="189766"/>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5" name="Elipse 44">
            <a:extLst>
              <a:ext uri="{FF2B5EF4-FFF2-40B4-BE49-F238E27FC236}">
                <a16:creationId xmlns:a16="http://schemas.microsoft.com/office/drawing/2014/main" xmlns="" id="{F8F57B7B-4028-4CE6-B13C-DFA201784987}"/>
              </a:ext>
            </a:extLst>
          </p:cNvPr>
          <p:cNvSpPr/>
          <p:nvPr/>
        </p:nvSpPr>
        <p:spPr>
          <a:xfrm>
            <a:off x="6610860" y="4129222"/>
            <a:ext cx="433751" cy="433751"/>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6" name="Elipse 45">
            <a:extLst>
              <a:ext uri="{FF2B5EF4-FFF2-40B4-BE49-F238E27FC236}">
                <a16:creationId xmlns:a16="http://schemas.microsoft.com/office/drawing/2014/main" xmlns="" id="{4BC31E74-E166-44B9-8687-28D1FF18CB8F}"/>
              </a:ext>
            </a:extLst>
          </p:cNvPr>
          <p:cNvSpPr/>
          <p:nvPr/>
        </p:nvSpPr>
        <p:spPr>
          <a:xfrm>
            <a:off x="7195339" y="4022953"/>
            <a:ext cx="298203" cy="298203"/>
          </a:xfrm>
          <a:prstGeom prst="ellipse">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7" name="Rectángulo: esquinas redondeadas 46">
            <a:extLst>
              <a:ext uri="{FF2B5EF4-FFF2-40B4-BE49-F238E27FC236}">
                <a16:creationId xmlns:a16="http://schemas.microsoft.com/office/drawing/2014/main" xmlns="" id="{3817BB64-C0F4-4035-A06F-2896DC36F1ED}"/>
              </a:ext>
            </a:extLst>
          </p:cNvPr>
          <p:cNvSpPr/>
          <p:nvPr/>
        </p:nvSpPr>
        <p:spPr>
          <a:xfrm>
            <a:off x="6752028" y="517024"/>
            <a:ext cx="2078566" cy="14083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Ninguno con un enfoque integral orientado a Riesgos</a:t>
            </a:r>
          </a:p>
        </p:txBody>
      </p:sp>
      <p:sp>
        <p:nvSpPr>
          <p:cNvPr id="48" name="Rectángulo: esquinas redondeadas 47">
            <a:extLst>
              <a:ext uri="{FF2B5EF4-FFF2-40B4-BE49-F238E27FC236}">
                <a16:creationId xmlns:a16="http://schemas.microsoft.com/office/drawing/2014/main" xmlns="" id="{7D91757E-3095-4540-BC04-822B41CFFE70}"/>
              </a:ext>
            </a:extLst>
          </p:cNvPr>
          <p:cNvSpPr/>
          <p:nvPr/>
        </p:nvSpPr>
        <p:spPr>
          <a:xfrm>
            <a:off x="9666096" y="392124"/>
            <a:ext cx="2406634" cy="1839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Responder a exigencias de graduados y a requerimientos de la sociedad tecnológica y de riesgo.</a:t>
            </a:r>
          </a:p>
        </p:txBody>
      </p:sp>
      <p:sp>
        <p:nvSpPr>
          <p:cNvPr id="51" name="Flecha: a la derecha 50">
            <a:extLst>
              <a:ext uri="{FF2B5EF4-FFF2-40B4-BE49-F238E27FC236}">
                <a16:creationId xmlns:a16="http://schemas.microsoft.com/office/drawing/2014/main" xmlns="" id="{0CEEABB4-1CC4-414C-9314-7C769069A723}"/>
              </a:ext>
            </a:extLst>
          </p:cNvPr>
          <p:cNvSpPr/>
          <p:nvPr/>
        </p:nvSpPr>
        <p:spPr>
          <a:xfrm rot="17330554">
            <a:off x="7112922" y="2027705"/>
            <a:ext cx="656545" cy="503804"/>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52" name="Flecha: a la derecha 51">
            <a:extLst>
              <a:ext uri="{FF2B5EF4-FFF2-40B4-BE49-F238E27FC236}">
                <a16:creationId xmlns:a16="http://schemas.microsoft.com/office/drawing/2014/main" xmlns="" id="{FBA702BD-C1B6-4719-80DD-A13BE1E84B97}"/>
              </a:ext>
            </a:extLst>
          </p:cNvPr>
          <p:cNvSpPr/>
          <p:nvPr/>
        </p:nvSpPr>
        <p:spPr>
          <a:xfrm rot="18363850">
            <a:off x="10393188" y="2419742"/>
            <a:ext cx="656545" cy="503804"/>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8"/>
          <a:stretch>
            <a:fillRect/>
          </a:stretch>
        </p:blipFill>
        <p:spPr>
          <a:xfrm>
            <a:off x="1530305" y="1217541"/>
            <a:ext cx="2479635" cy="670029"/>
          </a:xfrm>
          <a:prstGeom prst="rect">
            <a:avLst/>
          </a:prstGeom>
          <a:ln>
            <a:noFill/>
          </a:ln>
          <a:effectLst>
            <a:softEdge rad="63500"/>
          </a:effectLst>
        </p:spPr>
      </p:pic>
      <p:pic>
        <p:nvPicPr>
          <p:cNvPr id="18" name="Imagen 17"/>
          <p:cNvPicPr>
            <a:picLocks noChangeAspect="1"/>
          </p:cNvPicPr>
          <p:nvPr/>
        </p:nvPicPr>
        <p:blipFill>
          <a:blip r:embed="rId9"/>
          <a:stretch>
            <a:fillRect/>
          </a:stretch>
        </p:blipFill>
        <p:spPr>
          <a:xfrm>
            <a:off x="7215981" y="5385541"/>
            <a:ext cx="1356730" cy="1340806"/>
          </a:xfrm>
          <a:prstGeom prst="ellipse">
            <a:avLst/>
          </a:prstGeom>
          <a:ln>
            <a:noFill/>
          </a:ln>
          <a:effectLst>
            <a:softEdge rad="31750"/>
          </a:effectLst>
        </p:spPr>
      </p:pic>
    </p:spTree>
    <p:extLst>
      <p:ext uri="{BB962C8B-B14F-4D97-AF65-F5344CB8AC3E}">
        <p14:creationId xmlns:p14="http://schemas.microsoft.com/office/powerpoint/2010/main" val="949532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17E3BA94-BDA4-4287-8C3A-C71A39B12F9C}"/>
              </a:ext>
            </a:extLst>
          </p:cNvPr>
          <p:cNvSpPr txBox="1">
            <a:spLocks/>
          </p:cNvSpPr>
          <p:nvPr/>
        </p:nvSpPr>
        <p:spPr>
          <a:xfrm>
            <a:off x="1523999" y="675239"/>
            <a:ext cx="10601739" cy="7543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2. Datos generales del proyecto del programa</a:t>
            </a:r>
          </a:p>
        </p:txBody>
      </p:sp>
      <p:graphicFrame>
        <p:nvGraphicFramePr>
          <p:cNvPr id="2" name="Diagrama 1">
            <a:extLst>
              <a:ext uri="{FF2B5EF4-FFF2-40B4-BE49-F238E27FC236}">
                <a16:creationId xmlns:a16="http://schemas.microsoft.com/office/drawing/2014/main" xmlns="" id="{E2BF288A-07A8-46B2-9BE8-6D1EEA3CB229}"/>
              </a:ext>
            </a:extLst>
          </p:cNvPr>
          <p:cNvGraphicFramePr/>
          <p:nvPr>
            <p:extLst/>
          </p:nvPr>
        </p:nvGraphicFramePr>
        <p:xfrm>
          <a:off x="273878" y="2232073"/>
          <a:ext cx="11851860" cy="319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679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D5D238DC-8144-442D-91AE-61F8671581C7}"/>
              </a:ext>
            </a:extLst>
          </p:cNvPr>
          <p:cNvSpPr txBox="1">
            <a:spLocks/>
          </p:cNvSpPr>
          <p:nvPr/>
        </p:nvSpPr>
        <p:spPr>
          <a:xfrm>
            <a:off x="1364348" y="226323"/>
            <a:ext cx="10590839"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2. Datos generales del proyecto del programa</a:t>
            </a:r>
          </a:p>
        </p:txBody>
      </p:sp>
      <p:sp>
        <p:nvSpPr>
          <p:cNvPr id="5" name="Título 1">
            <a:extLst>
              <a:ext uri="{FF2B5EF4-FFF2-40B4-BE49-F238E27FC236}">
                <a16:creationId xmlns:a16="http://schemas.microsoft.com/office/drawing/2014/main" xmlns="" id="{125C02B4-6922-4D56-8EC1-804B2B4C5C25}"/>
              </a:ext>
            </a:extLst>
          </p:cNvPr>
          <p:cNvSpPr txBox="1">
            <a:spLocks/>
          </p:cNvSpPr>
          <p:nvPr/>
        </p:nvSpPr>
        <p:spPr>
          <a:xfrm>
            <a:off x="9275896" y="914400"/>
            <a:ext cx="2545044"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Convenios</a:t>
            </a:r>
          </a:p>
        </p:txBody>
      </p:sp>
      <p:graphicFrame>
        <p:nvGraphicFramePr>
          <p:cNvPr id="7" name="Diagrama 6">
            <a:extLst>
              <a:ext uri="{FF2B5EF4-FFF2-40B4-BE49-F238E27FC236}">
                <a16:creationId xmlns:a16="http://schemas.microsoft.com/office/drawing/2014/main" xmlns="" id="{CD9C1759-1A44-4D36-91A0-22A2CA57D7BF}"/>
              </a:ext>
            </a:extLst>
          </p:cNvPr>
          <p:cNvGraphicFramePr/>
          <p:nvPr>
            <p:extLst/>
          </p:nvPr>
        </p:nvGraphicFramePr>
        <p:xfrm>
          <a:off x="529774" y="1601441"/>
          <a:ext cx="11132452" cy="5160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764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3EEDD4F4-9A39-434A-B666-1184C69D02E2}"/>
              </a:ext>
            </a:extLst>
          </p:cNvPr>
          <p:cNvSpPr txBox="1">
            <a:spLocks/>
          </p:cNvSpPr>
          <p:nvPr/>
        </p:nvSpPr>
        <p:spPr>
          <a:xfrm>
            <a:off x="1364348" y="226323"/>
            <a:ext cx="10590839"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2. Datos generales del proyecto del programa</a:t>
            </a:r>
          </a:p>
        </p:txBody>
      </p:sp>
      <p:sp>
        <p:nvSpPr>
          <p:cNvPr id="5" name="Título 1">
            <a:extLst>
              <a:ext uri="{FF2B5EF4-FFF2-40B4-BE49-F238E27FC236}">
                <a16:creationId xmlns:a16="http://schemas.microsoft.com/office/drawing/2014/main" xmlns="" id="{853194DD-94A4-4CF3-B5F8-E19508E76507}"/>
              </a:ext>
            </a:extLst>
          </p:cNvPr>
          <p:cNvSpPr txBox="1">
            <a:spLocks/>
          </p:cNvSpPr>
          <p:nvPr/>
        </p:nvSpPr>
        <p:spPr>
          <a:xfrm>
            <a:off x="6930888" y="914400"/>
            <a:ext cx="4876800" cy="68807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Información Financiera</a:t>
            </a:r>
          </a:p>
        </p:txBody>
      </p:sp>
      <p:graphicFrame>
        <p:nvGraphicFramePr>
          <p:cNvPr id="9" name="Marcador de contenido 8">
            <a:extLst>
              <a:ext uri="{FF2B5EF4-FFF2-40B4-BE49-F238E27FC236}">
                <a16:creationId xmlns:a16="http://schemas.microsoft.com/office/drawing/2014/main" xmlns="" id="{7ACAB237-04CD-4C72-9C56-AEF28FB9F37D}"/>
              </a:ext>
            </a:extLst>
          </p:cNvPr>
          <p:cNvGraphicFramePr>
            <a:graphicFrameLocks noGrp="1"/>
          </p:cNvGraphicFramePr>
          <p:nvPr>
            <p:ph sz="quarter" idx="13"/>
            <p:extLst/>
          </p:nvPr>
        </p:nvGraphicFramePr>
        <p:xfrm>
          <a:off x="435187" y="1947034"/>
          <a:ext cx="11520000" cy="4937760"/>
        </p:xfrm>
        <a:graphic>
          <a:graphicData uri="http://schemas.openxmlformats.org/drawingml/2006/table">
            <a:tbl>
              <a:tblPr firstRow="1" firstCol="1" bandRow="1">
                <a:tableStyleId>{9D7B26C5-4107-4FEC-AEDC-1716B250A1EF}</a:tableStyleId>
              </a:tblPr>
              <a:tblGrid>
                <a:gridCol w="2390463">
                  <a:extLst>
                    <a:ext uri="{9D8B030D-6E8A-4147-A177-3AD203B41FA5}">
                      <a16:colId xmlns:a16="http://schemas.microsoft.com/office/drawing/2014/main" xmlns="" val="3910686738"/>
                    </a:ext>
                  </a:extLst>
                </a:gridCol>
                <a:gridCol w="1781260">
                  <a:extLst>
                    <a:ext uri="{9D8B030D-6E8A-4147-A177-3AD203B41FA5}">
                      <a16:colId xmlns:a16="http://schemas.microsoft.com/office/drawing/2014/main" xmlns="" val="301596602"/>
                    </a:ext>
                  </a:extLst>
                </a:gridCol>
                <a:gridCol w="2144972">
                  <a:extLst>
                    <a:ext uri="{9D8B030D-6E8A-4147-A177-3AD203B41FA5}">
                      <a16:colId xmlns:a16="http://schemas.microsoft.com/office/drawing/2014/main" xmlns="" val="1267087373"/>
                    </a:ext>
                  </a:extLst>
                </a:gridCol>
                <a:gridCol w="1809821">
                  <a:extLst>
                    <a:ext uri="{9D8B030D-6E8A-4147-A177-3AD203B41FA5}">
                      <a16:colId xmlns:a16="http://schemas.microsoft.com/office/drawing/2014/main" xmlns="" val="3520285991"/>
                    </a:ext>
                  </a:extLst>
                </a:gridCol>
                <a:gridCol w="1756196">
                  <a:extLst>
                    <a:ext uri="{9D8B030D-6E8A-4147-A177-3AD203B41FA5}">
                      <a16:colId xmlns:a16="http://schemas.microsoft.com/office/drawing/2014/main" xmlns="" val="2092285579"/>
                    </a:ext>
                  </a:extLst>
                </a:gridCol>
                <a:gridCol w="1637288">
                  <a:extLst>
                    <a:ext uri="{9D8B030D-6E8A-4147-A177-3AD203B41FA5}">
                      <a16:colId xmlns:a16="http://schemas.microsoft.com/office/drawing/2014/main" xmlns="" val="1157134331"/>
                    </a:ext>
                  </a:extLst>
                </a:gridCol>
              </a:tblGrid>
              <a:tr h="1474887">
                <a:tc>
                  <a:txBody>
                    <a:bodyPr/>
                    <a:lstStyle/>
                    <a:p>
                      <a:pPr>
                        <a:lnSpc>
                          <a:spcPct val="200000"/>
                        </a:lnSpc>
                        <a:spcAft>
                          <a:spcPts val="0"/>
                        </a:spcAft>
                      </a:pPr>
                      <a:r>
                        <a:rPr lang="es-EC" sz="1800" dirty="0">
                          <a:effectLst/>
                        </a:rPr>
                        <a:t>Desglose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Provisión de Educación Superior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Fomento y desarrollo científico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Vinculación con la sociedad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Otros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extLst>
                  <a:ext uri="{0D108BD9-81ED-4DB2-BD59-A6C34878D82A}">
                    <a16:rowId xmlns:a16="http://schemas.microsoft.com/office/drawing/2014/main" xmlns="" val="2276808754"/>
                  </a:ext>
                </a:extLst>
              </a:tr>
              <a:tr h="442197">
                <a:tc>
                  <a:txBody>
                    <a:bodyPr/>
                    <a:lstStyle/>
                    <a:p>
                      <a:pPr>
                        <a:lnSpc>
                          <a:spcPct val="200000"/>
                        </a:lnSpc>
                        <a:spcAft>
                          <a:spcPts val="0"/>
                        </a:spcAft>
                      </a:pPr>
                      <a:r>
                        <a:rPr lang="es-EC" sz="1800" dirty="0">
                          <a:effectLst/>
                        </a:rPr>
                        <a:t>Gastos corrientes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75.793,60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23.579,25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4.500,00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22.500,00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126.372,85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extLst>
                  <a:ext uri="{0D108BD9-81ED-4DB2-BD59-A6C34878D82A}">
                    <a16:rowId xmlns:a16="http://schemas.microsoft.com/office/drawing/2014/main" xmlns="" val="2510849193"/>
                  </a:ext>
                </a:extLst>
              </a:tr>
              <a:tr h="958452">
                <a:tc>
                  <a:txBody>
                    <a:bodyPr/>
                    <a:lstStyle/>
                    <a:p>
                      <a:pPr>
                        <a:lnSpc>
                          <a:spcPct val="200000"/>
                        </a:lnSpc>
                        <a:spcAft>
                          <a:spcPts val="0"/>
                        </a:spcAft>
                      </a:pPr>
                      <a:r>
                        <a:rPr lang="es-EC" sz="1800" dirty="0">
                          <a:effectLst/>
                        </a:rPr>
                        <a:t>Gastos en Personal Académico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49.724,80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23.579,25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2.000,00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75.304,05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extLst>
                  <a:ext uri="{0D108BD9-81ED-4DB2-BD59-A6C34878D82A}">
                    <a16:rowId xmlns:a16="http://schemas.microsoft.com/office/drawing/2014/main" xmlns="" val="3062308988"/>
                  </a:ext>
                </a:extLst>
              </a:tr>
              <a:tr h="958452">
                <a:tc>
                  <a:txBody>
                    <a:bodyPr/>
                    <a:lstStyle/>
                    <a:p>
                      <a:pPr>
                        <a:lnSpc>
                          <a:spcPct val="200000"/>
                        </a:lnSpc>
                        <a:spcAft>
                          <a:spcPts val="0"/>
                        </a:spcAft>
                      </a:pPr>
                      <a:r>
                        <a:rPr lang="es-EC" sz="1800" dirty="0">
                          <a:effectLst/>
                        </a:rPr>
                        <a:t>Gastos del Personal Administrativo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18.000,00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tc>
                  <a:txBody>
                    <a:bodyPr/>
                    <a:lstStyle/>
                    <a:p>
                      <a:pPr>
                        <a:lnSpc>
                          <a:spcPct val="200000"/>
                        </a:lnSpc>
                        <a:spcAft>
                          <a:spcPts val="0"/>
                        </a:spcAft>
                      </a:pPr>
                      <a:r>
                        <a:rPr lang="es-EC" sz="1800" dirty="0">
                          <a:effectLst/>
                        </a:rPr>
                        <a:t>18.000,00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7" marR="41327" marT="0" marB="0" anchor="ctr"/>
                </a:tc>
                <a:extLst>
                  <a:ext uri="{0D108BD9-81ED-4DB2-BD59-A6C34878D82A}">
                    <a16:rowId xmlns:a16="http://schemas.microsoft.com/office/drawing/2014/main" xmlns="" val="359149333"/>
                  </a:ext>
                </a:extLst>
              </a:tr>
              <a:tr h="434248">
                <a:tc gridSpan="6">
                  <a:txBody>
                    <a:bodyPr/>
                    <a:lstStyle/>
                    <a:p>
                      <a:pPr algn="r">
                        <a:lnSpc>
                          <a:spcPct val="200000"/>
                        </a:lnSpc>
                        <a:spcAft>
                          <a:spcPts val="0"/>
                        </a:spcAft>
                      </a:pPr>
                      <a:r>
                        <a:rPr lang="es-EC" sz="1800" b="1" dirty="0">
                          <a:solidFill>
                            <a:srgbClr val="000000"/>
                          </a:solidFill>
                          <a:effectLst/>
                          <a:latin typeface="+mj-lt"/>
                          <a:ea typeface="Times New Roman" panose="02020603050405020304" pitchFamily="18" charset="0"/>
                          <a:cs typeface="Times New Roman" panose="02020603050405020304" pitchFamily="18" charset="0"/>
                        </a:rPr>
                        <a:t>CONTINÚA →</a:t>
                      </a:r>
                      <a:endParaRPr lang="es-EC" sz="18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200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200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200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200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200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81938554"/>
                  </a:ext>
                </a:extLst>
              </a:tr>
            </a:tbl>
          </a:graphicData>
        </a:graphic>
      </p:graphicFrame>
    </p:spTree>
    <p:extLst>
      <p:ext uri="{BB962C8B-B14F-4D97-AF65-F5344CB8AC3E}">
        <p14:creationId xmlns:p14="http://schemas.microsoft.com/office/powerpoint/2010/main" val="1927260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A034B21-4420-46EA-8E92-7401EAB19644}"/>
              </a:ext>
            </a:extLst>
          </p:cNvPr>
          <p:cNvSpPr txBox="1">
            <a:spLocks/>
          </p:cNvSpPr>
          <p:nvPr/>
        </p:nvSpPr>
        <p:spPr>
          <a:xfrm>
            <a:off x="1364348" y="226323"/>
            <a:ext cx="10590839"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2. Datos generales del proyecto del programa</a:t>
            </a:r>
          </a:p>
        </p:txBody>
      </p:sp>
      <p:sp>
        <p:nvSpPr>
          <p:cNvPr id="6" name="Título 1">
            <a:extLst>
              <a:ext uri="{FF2B5EF4-FFF2-40B4-BE49-F238E27FC236}">
                <a16:creationId xmlns:a16="http://schemas.microsoft.com/office/drawing/2014/main" xmlns="" id="{D7414F5A-C837-469A-A448-D6081E4818A5}"/>
              </a:ext>
            </a:extLst>
          </p:cNvPr>
          <p:cNvSpPr txBox="1">
            <a:spLocks/>
          </p:cNvSpPr>
          <p:nvPr/>
        </p:nvSpPr>
        <p:spPr>
          <a:xfrm>
            <a:off x="6930888" y="914400"/>
            <a:ext cx="4876800" cy="68807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Información Financiera</a:t>
            </a:r>
          </a:p>
        </p:txBody>
      </p:sp>
      <p:graphicFrame>
        <p:nvGraphicFramePr>
          <p:cNvPr id="8" name="Marcador de contenido 3">
            <a:extLst>
              <a:ext uri="{FF2B5EF4-FFF2-40B4-BE49-F238E27FC236}">
                <a16:creationId xmlns:a16="http://schemas.microsoft.com/office/drawing/2014/main" xmlns="" id="{49F5ECAA-E766-4C0F-8A44-7C4862D26A09}"/>
              </a:ext>
            </a:extLst>
          </p:cNvPr>
          <p:cNvGraphicFramePr>
            <a:graphicFrameLocks/>
          </p:cNvGraphicFramePr>
          <p:nvPr>
            <p:extLst/>
          </p:nvPr>
        </p:nvGraphicFramePr>
        <p:xfrm>
          <a:off x="435187" y="1801260"/>
          <a:ext cx="11520000" cy="4870721"/>
        </p:xfrm>
        <a:graphic>
          <a:graphicData uri="http://schemas.openxmlformats.org/drawingml/2006/table">
            <a:tbl>
              <a:tblPr firstRow="1" firstCol="1" bandRow="1">
                <a:tableStyleId>{9D7B26C5-4107-4FEC-AEDC-1716B250A1EF}</a:tableStyleId>
              </a:tblPr>
              <a:tblGrid>
                <a:gridCol w="2400778">
                  <a:extLst>
                    <a:ext uri="{9D8B030D-6E8A-4147-A177-3AD203B41FA5}">
                      <a16:colId xmlns:a16="http://schemas.microsoft.com/office/drawing/2014/main" xmlns="" val="3660961416"/>
                    </a:ext>
                  </a:extLst>
                </a:gridCol>
                <a:gridCol w="1775792">
                  <a:extLst>
                    <a:ext uri="{9D8B030D-6E8A-4147-A177-3AD203B41FA5}">
                      <a16:colId xmlns:a16="http://schemas.microsoft.com/office/drawing/2014/main" xmlns="" val="779060555"/>
                    </a:ext>
                  </a:extLst>
                </a:gridCol>
                <a:gridCol w="2160104">
                  <a:extLst>
                    <a:ext uri="{9D8B030D-6E8A-4147-A177-3AD203B41FA5}">
                      <a16:colId xmlns:a16="http://schemas.microsoft.com/office/drawing/2014/main" xmlns="" val="2333890519"/>
                    </a:ext>
                  </a:extLst>
                </a:gridCol>
                <a:gridCol w="1775791">
                  <a:extLst>
                    <a:ext uri="{9D8B030D-6E8A-4147-A177-3AD203B41FA5}">
                      <a16:colId xmlns:a16="http://schemas.microsoft.com/office/drawing/2014/main" xmlns="" val="1861280330"/>
                    </a:ext>
                  </a:extLst>
                </a:gridCol>
                <a:gridCol w="1789044">
                  <a:extLst>
                    <a:ext uri="{9D8B030D-6E8A-4147-A177-3AD203B41FA5}">
                      <a16:colId xmlns:a16="http://schemas.microsoft.com/office/drawing/2014/main" xmlns="" val="355603065"/>
                    </a:ext>
                  </a:extLst>
                </a:gridCol>
                <a:gridCol w="1618491">
                  <a:extLst>
                    <a:ext uri="{9D8B030D-6E8A-4147-A177-3AD203B41FA5}">
                      <a16:colId xmlns:a16="http://schemas.microsoft.com/office/drawing/2014/main" xmlns="" val="2916064769"/>
                    </a:ext>
                  </a:extLst>
                </a:gridCol>
              </a:tblGrid>
              <a:tr h="1030048">
                <a:tc>
                  <a:txBody>
                    <a:bodyPr/>
                    <a:lstStyle/>
                    <a:p>
                      <a:pPr>
                        <a:lnSpc>
                          <a:spcPct val="200000"/>
                        </a:lnSpc>
                        <a:spcAft>
                          <a:spcPts val="0"/>
                        </a:spcAft>
                      </a:pPr>
                      <a:r>
                        <a:rPr lang="es-EC" sz="1800" dirty="0">
                          <a:effectLst/>
                        </a:rPr>
                        <a:t>Bienes y Servicios de Consumo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7.318,80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0,00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2.500,00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 </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9.818,80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1684774499"/>
                  </a:ext>
                </a:extLst>
              </a:tr>
              <a:tr h="475228">
                <a:tc>
                  <a:txBody>
                    <a:bodyPr/>
                    <a:lstStyle/>
                    <a:p>
                      <a:pPr>
                        <a:lnSpc>
                          <a:spcPct val="200000"/>
                        </a:lnSpc>
                        <a:spcAft>
                          <a:spcPts val="0"/>
                        </a:spcAft>
                      </a:pPr>
                      <a:r>
                        <a:rPr lang="es-EC" sz="1800" dirty="0">
                          <a:effectLst/>
                        </a:rPr>
                        <a:t>Becas y ayudas financieras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3110148204"/>
                  </a:ext>
                </a:extLst>
              </a:tr>
              <a:tr h="1030241">
                <a:tc>
                  <a:txBody>
                    <a:bodyPr/>
                    <a:lstStyle/>
                    <a:p>
                      <a:pPr>
                        <a:lnSpc>
                          <a:spcPct val="200000"/>
                        </a:lnSpc>
                        <a:spcAft>
                          <a:spcPts val="0"/>
                        </a:spcAft>
                      </a:pPr>
                      <a:r>
                        <a:rPr lang="es-EC" sz="1800">
                          <a:effectLst/>
                        </a:rPr>
                        <a:t>Gastos Financieros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750,00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750,00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3010377974"/>
                  </a:ext>
                </a:extLst>
              </a:tr>
              <a:tr h="1030241">
                <a:tc>
                  <a:txBody>
                    <a:bodyPr/>
                    <a:lstStyle/>
                    <a:p>
                      <a:pPr>
                        <a:lnSpc>
                          <a:spcPct val="200000"/>
                        </a:lnSpc>
                        <a:spcAft>
                          <a:spcPts val="0"/>
                        </a:spcAft>
                      </a:pPr>
                      <a:r>
                        <a:rPr lang="es-EC" sz="1800">
                          <a:effectLst/>
                        </a:rPr>
                        <a:t>Otros Gastos Corrientes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22.500,00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22.500,00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44296801"/>
                  </a:ext>
                </a:extLst>
              </a:tr>
              <a:tr h="202194">
                <a:tc gridSpan="6">
                  <a:txBody>
                    <a:bodyPr/>
                    <a:lstStyle/>
                    <a:p>
                      <a:pPr marL="0" marR="0" lvl="0" indent="0" algn="r" defTabSz="457200" rtl="0" eaLnBrk="1" fontAlgn="auto" latinLnBrk="0" hangingPunct="1">
                        <a:lnSpc>
                          <a:spcPct val="200000"/>
                        </a:lnSpc>
                        <a:spcBef>
                          <a:spcPts val="0"/>
                        </a:spcBef>
                        <a:spcAft>
                          <a:spcPts val="0"/>
                        </a:spcAft>
                        <a:buClrTx/>
                        <a:buSzTx/>
                        <a:buFontTx/>
                        <a:buNone/>
                        <a:tabLst/>
                        <a:defRPr/>
                      </a:pPr>
                      <a:r>
                        <a:rPr lang="es-EC" sz="1800" b="1" kern="1200" dirty="0">
                          <a:solidFill>
                            <a:srgbClr val="000000"/>
                          </a:solidFill>
                          <a:effectLst/>
                          <a:latin typeface="+mn-lt"/>
                          <a:ea typeface="Times New Roman" panose="02020603050405020304" pitchFamily="18" charset="0"/>
                          <a:cs typeface="Times New Roman" panose="02020603050405020304" pitchFamily="18" charset="0"/>
                        </a:rPr>
                        <a:t>CONTINÚA →</a:t>
                      </a:r>
                      <a:endParaRPr lang="es-EC" sz="1800" b="1" kern="1200" dirty="0">
                        <a:solidFill>
                          <a:schemeClr val="tx1"/>
                        </a:solidFill>
                        <a:effectLst/>
                        <a:latin typeface="+mn-lt"/>
                        <a:ea typeface="Calibri" panose="020F0502020204030204" pitchFamily="34" charset="0"/>
                        <a:cs typeface="Times New Roman" panose="02020603050405020304" pitchFamily="18" charset="0"/>
                      </a:endParaRPr>
                    </a:p>
                  </a:txBody>
                  <a:tcPr marL="41326" marR="41326" marT="0" marB="0" anchor="ctr"/>
                </a:tc>
                <a:tc hMerge="1">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hMerge="1">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hMerge="1">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hMerge="1">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hMerge="1">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2888192033"/>
                  </a:ext>
                </a:extLst>
              </a:tr>
            </a:tbl>
          </a:graphicData>
        </a:graphic>
      </p:graphicFrame>
    </p:spTree>
    <p:extLst>
      <p:ext uri="{BB962C8B-B14F-4D97-AF65-F5344CB8AC3E}">
        <p14:creationId xmlns:p14="http://schemas.microsoft.com/office/powerpoint/2010/main" val="3305614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3D3EE03D-C624-4048-B633-F138E2EE1826}"/>
              </a:ext>
            </a:extLst>
          </p:cNvPr>
          <p:cNvGraphicFramePr>
            <a:graphicFrameLocks noGrp="1"/>
          </p:cNvGraphicFramePr>
          <p:nvPr>
            <p:extLst/>
          </p:nvPr>
        </p:nvGraphicFramePr>
        <p:xfrm>
          <a:off x="384312" y="1602477"/>
          <a:ext cx="11520000" cy="5112348"/>
        </p:xfrm>
        <a:graphic>
          <a:graphicData uri="http://schemas.openxmlformats.org/drawingml/2006/table">
            <a:tbl>
              <a:tblPr firstRow="1" firstCol="1" bandRow="1">
                <a:tableStyleId>{9D7B26C5-4107-4FEC-AEDC-1716B250A1EF}</a:tableStyleId>
              </a:tblPr>
              <a:tblGrid>
                <a:gridCol w="2400778">
                  <a:extLst>
                    <a:ext uri="{9D8B030D-6E8A-4147-A177-3AD203B41FA5}">
                      <a16:colId xmlns:a16="http://schemas.microsoft.com/office/drawing/2014/main" xmlns="" val="2450691183"/>
                    </a:ext>
                  </a:extLst>
                </a:gridCol>
                <a:gridCol w="1775792">
                  <a:extLst>
                    <a:ext uri="{9D8B030D-6E8A-4147-A177-3AD203B41FA5}">
                      <a16:colId xmlns:a16="http://schemas.microsoft.com/office/drawing/2014/main" xmlns="" val="2402517303"/>
                    </a:ext>
                  </a:extLst>
                </a:gridCol>
                <a:gridCol w="2160104">
                  <a:extLst>
                    <a:ext uri="{9D8B030D-6E8A-4147-A177-3AD203B41FA5}">
                      <a16:colId xmlns:a16="http://schemas.microsoft.com/office/drawing/2014/main" xmlns="" val="384353380"/>
                    </a:ext>
                  </a:extLst>
                </a:gridCol>
                <a:gridCol w="1775791">
                  <a:extLst>
                    <a:ext uri="{9D8B030D-6E8A-4147-A177-3AD203B41FA5}">
                      <a16:colId xmlns:a16="http://schemas.microsoft.com/office/drawing/2014/main" xmlns="" val="88663158"/>
                    </a:ext>
                  </a:extLst>
                </a:gridCol>
                <a:gridCol w="1789044">
                  <a:extLst>
                    <a:ext uri="{9D8B030D-6E8A-4147-A177-3AD203B41FA5}">
                      <a16:colId xmlns:a16="http://schemas.microsoft.com/office/drawing/2014/main" xmlns="" val="3365964499"/>
                    </a:ext>
                  </a:extLst>
                </a:gridCol>
                <a:gridCol w="1618491">
                  <a:extLst>
                    <a:ext uri="{9D8B030D-6E8A-4147-A177-3AD203B41FA5}">
                      <a16:colId xmlns:a16="http://schemas.microsoft.com/office/drawing/2014/main" xmlns="" val="2295363797"/>
                    </a:ext>
                  </a:extLst>
                </a:gridCol>
              </a:tblGrid>
              <a:tr h="671387">
                <a:tc>
                  <a:txBody>
                    <a:bodyPr/>
                    <a:lstStyle/>
                    <a:p>
                      <a:pPr>
                        <a:lnSpc>
                          <a:spcPct val="200000"/>
                        </a:lnSpc>
                        <a:spcAft>
                          <a:spcPts val="0"/>
                        </a:spcAft>
                      </a:pPr>
                      <a:r>
                        <a:rPr lang="es-EC" sz="1800" dirty="0">
                          <a:effectLst/>
                        </a:rPr>
                        <a:t>Inversión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41.625,00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15.750,00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0,00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0,00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0" dirty="0">
                          <a:effectLst/>
                        </a:rPr>
                        <a:t>57.375,00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971359369"/>
                  </a:ext>
                </a:extLst>
              </a:tr>
              <a:tr h="667520">
                <a:tc>
                  <a:txBody>
                    <a:bodyPr/>
                    <a:lstStyle/>
                    <a:p>
                      <a:pPr>
                        <a:lnSpc>
                          <a:spcPct val="200000"/>
                        </a:lnSpc>
                        <a:spcAft>
                          <a:spcPts val="0"/>
                        </a:spcAft>
                      </a:pPr>
                      <a:r>
                        <a:rPr lang="es-EC" sz="1800">
                          <a:effectLst/>
                        </a:rPr>
                        <a:t>Infraestructura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10.125,00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10.125,00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2545422921"/>
                  </a:ext>
                </a:extLst>
              </a:tr>
              <a:tr h="1030241">
                <a:tc>
                  <a:txBody>
                    <a:bodyPr/>
                    <a:lstStyle/>
                    <a:p>
                      <a:pPr>
                        <a:lnSpc>
                          <a:spcPct val="200000"/>
                        </a:lnSpc>
                        <a:spcAft>
                          <a:spcPts val="0"/>
                        </a:spcAft>
                      </a:pPr>
                      <a:r>
                        <a:rPr lang="es-EC" sz="1800">
                          <a:effectLst/>
                        </a:rPr>
                        <a:t>Equipamiento (no computacional)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31.500,00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31.500,00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2651587818"/>
                  </a:ext>
                </a:extLst>
              </a:tr>
              <a:tr h="1030241">
                <a:tc>
                  <a:txBody>
                    <a:bodyPr/>
                    <a:lstStyle/>
                    <a:p>
                      <a:pPr>
                        <a:lnSpc>
                          <a:spcPct val="200000"/>
                        </a:lnSpc>
                        <a:spcAft>
                          <a:spcPts val="0"/>
                        </a:spcAft>
                      </a:pPr>
                      <a:r>
                        <a:rPr lang="es-EC" sz="1800">
                          <a:effectLst/>
                        </a:rPr>
                        <a:t>Equipamiento computación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15.750,00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15.750,00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4050025455"/>
                  </a:ext>
                </a:extLst>
              </a:tr>
              <a:tr h="475228">
                <a:tc>
                  <a:txBody>
                    <a:bodyPr/>
                    <a:lstStyle/>
                    <a:p>
                      <a:pPr>
                        <a:lnSpc>
                          <a:spcPct val="200000"/>
                        </a:lnSpc>
                        <a:spcAft>
                          <a:spcPts val="0"/>
                        </a:spcAft>
                      </a:pPr>
                      <a:r>
                        <a:rPr lang="es-EC" sz="1800">
                          <a:effectLst/>
                        </a:rPr>
                        <a:t>Bibliotecas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dirty="0">
                          <a:effectLst/>
                        </a:rPr>
                        <a:t>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2113347343"/>
                  </a:ext>
                </a:extLst>
              </a:tr>
              <a:tr h="1030241">
                <a:tc>
                  <a:txBody>
                    <a:bodyPr/>
                    <a:lstStyle/>
                    <a:p>
                      <a:pPr>
                        <a:lnSpc>
                          <a:spcPct val="200000"/>
                        </a:lnSpc>
                        <a:spcAft>
                          <a:spcPts val="0"/>
                        </a:spcAft>
                      </a:pPr>
                      <a:r>
                        <a:rPr lang="es-EC" sz="1800" dirty="0">
                          <a:effectLst/>
                        </a:rPr>
                        <a:t>Total general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1" dirty="0">
                          <a:effectLst/>
                        </a:rPr>
                        <a:t>117.418,60</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1" dirty="0">
                          <a:effectLst/>
                        </a:rPr>
                        <a:t>39.329,25</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1" dirty="0">
                          <a:effectLst/>
                        </a:rPr>
                        <a:t>4.500,00</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1" dirty="0">
                          <a:effectLst/>
                        </a:rPr>
                        <a:t>22.500,00</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tc>
                  <a:txBody>
                    <a:bodyPr/>
                    <a:lstStyle/>
                    <a:p>
                      <a:pPr>
                        <a:lnSpc>
                          <a:spcPct val="200000"/>
                        </a:lnSpc>
                        <a:spcAft>
                          <a:spcPts val="0"/>
                        </a:spcAft>
                      </a:pPr>
                      <a:r>
                        <a:rPr lang="es-EC" sz="1800" b="1" dirty="0">
                          <a:effectLst/>
                        </a:rPr>
                        <a:t>183.747,85</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26" marR="41326" marT="0" marB="0" anchor="ctr"/>
                </a:tc>
                <a:extLst>
                  <a:ext uri="{0D108BD9-81ED-4DB2-BD59-A6C34878D82A}">
                    <a16:rowId xmlns:a16="http://schemas.microsoft.com/office/drawing/2014/main" xmlns="" val="4268725544"/>
                  </a:ext>
                </a:extLst>
              </a:tr>
            </a:tbl>
          </a:graphicData>
        </a:graphic>
      </p:graphicFrame>
      <p:sp>
        <p:nvSpPr>
          <p:cNvPr id="5" name="Título 1">
            <a:extLst>
              <a:ext uri="{FF2B5EF4-FFF2-40B4-BE49-F238E27FC236}">
                <a16:creationId xmlns:a16="http://schemas.microsoft.com/office/drawing/2014/main" xmlns="" id="{C907D2D4-585A-453C-B3CF-4C9EE55296CE}"/>
              </a:ext>
            </a:extLst>
          </p:cNvPr>
          <p:cNvSpPr txBox="1">
            <a:spLocks/>
          </p:cNvSpPr>
          <p:nvPr/>
        </p:nvSpPr>
        <p:spPr>
          <a:xfrm>
            <a:off x="1364348" y="226323"/>
            <a:ext cx="10590839"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2. Datos generales del proyecto del programa</a:t>
            </a:r>
          </a:p>
        </p:txBody>
      </p:sp>
      <p:sp>
        <p:nvSpPr>
          <p:cNvPr id="6" name="Título 1">
            <a:extLst>
              <a:ext uri="{FF2B5EF4-FFF2-40B4-BE49-F238E27FC236}">
                <a16:creationId xmlns:a16="http://schemas.microsoft.com/office/drawing/2014/main" xmlns="" id="{F8128DFB-FA8B-4B70-B49B-3C43F09D294D}"/>
              </a:ext>
            </a:extLst>
          </p:cNvPr>
          <p:cNvSpPr txBox="1">
            <a:spLocks/>
          </p:cNvSpPr>
          <p:nvPr/>
        </p:nvSpPr>
        <p:spPr>
          <a:xfrm>
            <a:off x="6930888" y="914400"/>
            <a:ext cx="4876800" cy="68807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Información Financiera</a:t>
            </a:r>
          </a:p>
        </p:txBody>
      </p:sp>
    </p:spTree>
    <p:extLst>
      <p:ext uri="{BB962C8B-B14F-4D97-AF65-F5344CB8AC3E}">
        <p14:creationId xmlns:p14="http://schemas.microsoft.com/office/powerpoint/2010/main" val="727655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xmlns="" id="{F6D53122-A964-4CFF-BC06-6DD08C1C92E9}"/>
              </a:ext>
            </a:extLst>
          </p:cNvPr>
          <p:cNvGraphicFramePr>
            <a:graphicFrameLocks noGrp="1"/>
          </p:cNvGraphicFramePr>
          <p:nvPr>
            <p:ph sz="quarter" idx="13"/>
            <p:extLst/>
          </p:nvPr>
        </p:nvGraphicFramePr>
        <p:xfrm>
          <a:off x="330513" y="1023584"/>
          <a:ext cx="11696131" cy="556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BE58F248-D912-434D-8719-B7CFAF8E9315}"/>
              </a:ext>
            </a:extLst>
          </p:cNvPr>
          <p:cNvSpPr txBox="1">
            <a:spLocks/>
          </p:cNvSpPr>
          <p:nvPr/>
        </p:nvSpPr>
        <p:spPr>
          <a:xfrm>
            <a:off x="3419062" y="226323"/>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3. Descripción general del programa</a:t>
            </a:r>
          </a:p>
        </p:txBody>
      </p:sp>
    </p:spTree>
    <p:extLst>
      <p:ext uri="{BB962C8B-B14F-4D97-AF65-F5344CB8AC3E}">
        <p14:creationId xmlns:p14="http://schemas.microsoft.com/office/powerpoint/2010/main" val="255530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xmlns="" id="{CF78B126-8F30-468A-820A-59504242907C}"/>
              </a:ext>
            </a:extLst>
          </p:cNvPr>
          <p:cNvGraphicFramePr>
            <a:graphicFrameLocks noGrp="1"/>
          </p:cNvGraphicFramePr>
          <p:nvPr>
            <p:ph sz="quarter" idx="13"/>
            <p:extLst/>
          </p:nvPr>
        </p:nvGraphicFramePr>
        <p:xfrm>
          <a:off x="-902966" y="1376154"/>
          <a:ext cx="13433821" cy="525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A2F43E52-0769-4F72-8DA1-8A12CDE0E69E}"/>
              </a:ext>
            </a:extLst>
          </p:cNvPr>
          <p:cNvSpPr txBox="1">
            <a:spLocks/>
          </p:cNvSpPr>
          <p:nvPr/>
        </p:nvSpPr>
        <p:spPr>
          <a:xfrm>
            <a:off x="7736106" y="914400"/>
            <a:ext cx="4096503"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Objetivo General</a:t>
            </a:r>
          </a:p>
        </p:txBody>
      </p:sp>
      <p:sp>
        <p:nvSpPr>
          <p:cNvPr id="9" name="Título 1">
            <a:extLst>
              <a:ext uri="{FF2B5EF4-FFF2-40B4-BE49-F238E27FC236}">
                <a16:creationId xmlns:a16="http://schemas.microsoft.com/office/drawing/2014/main" xmlns="" id="{F8329A63-55EF-4980-BEC4-5FB634573245}"/>
              </a:ext>
            </a:extLst>
          </p:cNvPr>
          <p:cNvSpPr txBox="1">
            <a:spLocks/>
          </p:cNvSpPr>
          <p:nvPr/>
        </p:nvSpPr>
        <p:spPr>
          <a:xfrm>
            <a:off x="3419062" y="226323"/>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3. Descripción general del programa</a:t>
            </a:r>
          </a:p>
        </p:txBody>
      </p:sp>
    </p:spTree>
    <p:extLst>
      <p:ext uri="{BB962C8B-B14F-4D97-AF65-F5344CB8AC3E}">
        <p14:creationId xmlns:p14="http://schemas.microsoft.com/office/powerpoint/2010/main" val="1607053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A2F43E52-0769-4F72-8DA1-8A12CDE0E69E}"/>
              </a:ext>
            </a:extLst>
          </p:cNvPr>
          <p:cNvSpPr txBox="1">
            <a:spLocks/>
          </p:cNvSpPr>
          <p:nvPr/>
        </p:nvSpPr>
        <p:spPr>
          <a:xfrm>
            <a:off x="7079970" y="914400"/>
            <a:ext cx="4875218"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Objetivos Específicos</a:t>
            </a:r>
          </a:p>
        </p:txBody>
      </p:sp>
      <p:graphicFrame>
        <p:nvGraphicFramePr>
          <p:cNvPr id="3" name="Marcador de contenido 2">
            <a:extLst>
              <a:ext uri="{FF2B5EF4-FFF2-40B4-BE49-F238E27FC236}">
                <a16:creationId xmlns:a16="http://schemas.microsoft.com/office/drawing/2014/main" xmlns="" id="{6C02B980-4834-4822-A395-0CC978219A54}"/>
              </a:ext>
            </a:extLst>
          </p:cNvPr>
          <p:cNvGraphicFramePr>
            <a:graphicFrameLocks noGrp="1"/>
          </p:cNvGraphicFramePr>
          <p:nvPr>
            <p:ph sz="quarter" idx="13"/>
            <p:extLst/>
          </p:nvPr>
        </p:nvGraphicFramePr>
        <p:xfrm>
          <a:off x="636895" y="1573901"/>
          <a:ext cx="10918210" cy="528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xmlns="" id="{FD784656-C409-40E4-BEF2-C04CDA9F365C}"/>
              </a:ext>
            </a:extLst>
          </p:cNvPr>
          <p:cNvSpPr txBox="1">
            <a:spLocks/>
          </p:cNvSpPr>
          <p:nvPr/>
        </p:nvSpPr>
        <p:spPr>
          <a:xfrm>
            <a:off x="3419062" y="226323"/>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3. Descripción general del programa</a:t>
            </a:r>
          </a:p>
        </p:txBody>
      </p:sp>
    </p:spTree>
    <p:extLst>
      <p:ext uri="{BB962C8B-B14F-4D97-AF65-F5344CB8AC3E}">
        <p14:creationId xmlns:p14="http://schemas.microsoft.com/office/powerpoint/2010/main" val="3517551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914D643F-DC15-4D7A-91F3-E935196F30EA}"/>
              </a:ext>
            </a:extLst>
          </p:cNvPr>
          <p:cNvGraphicFramePr>
            <a:graphicFrameLocks noGrp="1"/>
          </p:cNvGraphicFramePr>
          <p:nvPr>
            <p:ph sz="quarter" idx="13"/>
            <p:extLst/>
          </p:nvPr>
        </p:nvGraphicFramePr>
        <p:xfrm>
          <a:off x="317671" y="2814546"/>
          <a:ext cx="11754678" cy="490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xmlns="" id="{FF3447CB-431E-4DEA-83E8-9E02206F1D65}"/>
              </a:ext>
            </a:extLst>
          </p:cNvPr>
          <p:cNvGraphicFramePr/>
          <p:nvPr>
            <p:extLst/>
          </p:nvPr>
        </p:nvGraphicFramePr>
        <p:xfrm>
          <a:off x="277241" y="1322340"/>
          <a:ext cx="11835537" cy="2106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1">
            <a:extLst>
              <a:ext uri="{FF2B5EF4-FFF2-40B4-BE49-F238E27FC236}">
                <a16:creationId xmlns:a16="http://schemas.microsoft.com/office/drawing/2014/main" xmlns="" id="{080887D3-CDD5-4763-B897-57DA8C2D9D89}"/>
              </a:ext>
            </a:extLst>
          </p:cNvPr>
          <p:cNvSpPr txBox="1">
            <a:spLocks/>
          </p:cNvSpPr>
          <p:nvPr/>
        </p:nvSpPr>
        <p:spPr>
          <a:xfrm>
            <a:off x="8242852" y="914400"/>
            <a:ext cx="3712336"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Perfil de ingreso</a:t>
            </a:r>
          </a:p>
        </p:txBody>
      </p:sp>
      <p:sp>
        <p:nvSpPr>
          <p:cNvPr id="11" name="Título 1">
            <a:extLst>
              <a:ext uri="{FF2B5EF4-FFF2-40B4-BE49-F238E27FC236}">
                <a16:creationId xmlns:a16="http://schemas.microsoft.com/office/drawing/2014/main" xmlns="" id="{79C6CCD7-9855-45C4-A5FF-5EA26D7076BA}"/>
              </a:ext>
            </a:extLst>
          </p:cNvPr>
          <p:cNvSpPr txBox="1">
            <a:spLocks/>
          </p:cNvSpPr>
          <p:nvPr/>
        </p:nvSpPr>
        <p:spPr>
          <a:xfrm>
            <a:off x="3564834" y="226323"/>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3. Descripción general del programa</a:t>
            </a:r>
          </a:p>
        </p:txBody>
      </p:sp>
    </p:spTree>
    <p:extLst>
      <p:ext uri="{BB962C8B-B14F-4D97-AF65-F5344CB8AC3E}">
        <p14:creationId xmlns:p14="http://schemas.microsoft.com/office/powerpoint/2010/main" val="4095596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xmlns="" id="{60812090-3EA9-4380-AC99-191CC401F623}"/>
              </a:ext>
            </a:extLst>
          </p:cNvPr>
          <p:cNvGraphicFramePr>
            <a:graphicFrameLocks noGrp="1"/>
          </p:cNvGraphicFramePr>
          <p:nvPr>
            <p:ph sz="quarter" idx="13"/>
            <p:extLst>
              <p:ext uri="{D42A27DB-BD31-4B8C-83A1-F6EECF244321}">
                <p14:modId xmlns:p14="http://schemas.microsoft.com/office/powerpoint/2010/main" val="2005539857"/>
              </p:ext>
            </p:extLst>
          </p:nvPr>
        </p:nvGraphicFramePr>
        <p:xfrm>
          <a:off x="437322" y="1842051"/>
          <a:ext cx="11542643" cy="478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xmlns="" id="{00281ABD-9610-4C34-856B-A1FF7F70BC30}"/>
              </a:ext>
            </a:extLst>
          </p:cNvPr>
          <p:cNvSpPr txBox="1">
            <a:spLocks/>
          </p:cNvSpPr>
          <p:nvPr/>
        </p:nvSpPr>
        <p:spPr>
          <a:xfrm>
            <a:off x="8242852" y="914400"/>
            <a:ext cx="3712336"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Perfil de egreso</a:t>
            </a:r>
          </a:p>
        </p:txBody>
      </p:sp>
      <p:sp>
        <p:nvSpPr>
          <p:cNvPr id="12" name="Título 1">
            <a:extLst>
              <a:ext uri="{FF2B5EF4-FFF2-40B4-BE49-F238E27FC236}">
                <a16:creationId xmlns:a16="http://schemas.microsoft.com/office/drawing/2014/main" xmlns="" id="{EF16C759-05B5-43F2-9A52-8A0006B9A79D}"/>
              </a:ext>
            </a:extLst>
          </p:cNvPr>
          <p:cNvSpPr txBox="1">
            <a:spLocks/>
          </p:cNvSpPr>
          <p:nvPr/>
        </p:nvSpPr>
        <p:spPr>
          <a:xfrm>
            <a:off x="3419062" y="226323"/>
            <a:ext cx="8415130"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3. Descripción general del programa</a:t>
            </a:r>
          </a:p>
        </p:txBody>
      </p:sp>
    </p:spTree>
    <p:extLst>
      <p:ext uri="{BB962C8B-B14F-4D97-AF65-F5344CB8AC3E}">
        <p14:creationId xmlns:p14="http://schemas.microsoft.com/office/powerpoint/2010/main" val="124150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D42E66-8EAE-4025-84D0-BD2E198E2808}"/>
              </a:ext>
            </a:extLst>
          </p:cNvPr>
          <p:cNvSpPr>
            <a:spLocks noGrp="1"/>
          </p:cNvSpPr>
          <p:nvPr>
            <p:ph type="title"/>
          </p:nvPr>
        </p:nvSpPr>
        <p:spPr>
          <a:xfrm>
            <a:off x="2386012" y="2508840"/>
            <a:ext cx="8915399" cy="1468800"/>
          </a:xfrm>
        </p:spPr>
        <p:txBody>
          <a:bodyPr>
            <a:normAutofit/>
          </a:bodyPr>
          <a:lstStyle/>
          <a:p>
            <a:r>
              <a:rPr lang="es-EC" sz="6000" spc="300" dirty="0">
                <a:effectLst>
                  <a:outerShdw blurRad="38100" dist="38100" dir="2700000" algn="tl">
                    <a:srgbClr val="000000">
                      <a:alpha val="43137"/>
                    </a:srgbClr>
                  </a:outerShdw>
                </a:effectLst>
              </a:rPr>
              <a:t>OBJETO DEL ESTUDIO</a:t>
            </a:r>
          </a:p>
        </p:txBody>
      </p:sp>
    </p:spTree>
    <p:extLst>
      <p:ext uri="{BB962C8B-B14F-4D97-AF65-F5344CB8AC3E}">
        <p14:creationId xmlns:p14="http://schemas.microsoft.com/office/powerpoint/2010/main" val="2745809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xmlns="" id="{84A1555A-344F-4319-A626-789256C43925}"/>
              </a:ext>
            </a:extLst>
          </p:cNvPr>
          <p:cNvGraphicFramePr>
            <a:graphicFrameLocks noGrp="1"/>
          </p:cNvGraphicFramePr>
          <p:nvPr>
            <p:ph sz="quarter" idx="13"/>
            <p:extLst>
              <p:ext uri="{D42A27DB-BD31-4B8C-83A1-F6EECF244321}">
                <p14:modId xmlns:p14="http://schemas.microsoft.com/office/powerpoint/2010/main" val="3830396595"/>
              </p:ext>
            </p:extLst>
          </p:nvPr>
        </p:nvGraphicFramePr>
        <p:xfrm>
          <a:off x="636104" y="1602477"/>
          <a:ext cx="11367210" cy="525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xmlns="" id="{0633F79C-ADD2-4FF1-B7D3-DA0C0ECBB171}"/>
              </a:ext>
            </a:extLst>
          </p:cNvPr>
          <p:cNvSpPr txBox="1">
            <a:spLocks/>
          </p:cNvSpPr>
          <p:nvPr/>
        </p:nvSpPr>
        <p:spPr>
          <a:xfrm>
            <a:off x="636104" y="914400"/>
            <a:ext cx="3917221" cy="688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PERTINENCIA</a:t>
            </a:r>
          </a:p>
        </p:txBody>
      </p:sp>
      <p:sp>
        <p:nvSpPr>
          <p:cNvPr id="5" name="Título 1">
            <a:extLst>
              <a:ext uri="{FF2B5EF4-FFF2-40B4-BE49-F238E27FC236}">
                <a16:creationId xmlns:a16="http://schemas.microsoft.com/office/drawing/2014/main" xmlns="" id="{B302B610-C105-4AAB-B179-071ABA9285A1}"/>
              </a:ext>
            </a:extLst>
          </p:cNvPr>
          <p:cNvSpPr txBox="1">
            <a:spLocks/>
          </p:cNvSpPr>
          <p:nvPr/>
        </p:nvSpPr>
        <p:spPr>
          <a:xfrm>
            <a:off x="636104" y="226323"/>
            <a:ext cx="11198088" cy="6880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3. DESCRIPCIÓN GENERAL DEL PROGRAMA</a:t>
            </a:r>
          </a:p>
        </p:txBody>
      </p:sp>
    </p:spTree>
    <p:extLst>
      <p:ext uri="{BB962C8B-B14F-4D97-AF65-F5344CB8AC3E}">
        <p14:creationId xmlns:p14="http://schemas.microsoft.com/office/powerpoint/2010/main" val="908163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91EA2DB3-275E-4431-B934-108868A74DB8}"/>
              </a:ext>
            </a:extLst>
          </p:cNvPr>
          <p:cNvSpPr txBox="1">
            <a:spLocks/>
          </p:cNvSpPr>
          <p:nvPr/>
        </p:nvSpPr>
        <p:spPr>
          <a:xfrm>
            <a:off x="351692" y="881183"/>
            <a:ext cx="9310461" cy="688077"/>
          </a:xfrm>
          <a:prstGeom prst="rect">
            <a:avLst/>
          </a:prstGeom>
        </p:spPr>
        <p:txBody>
          <a:bodyPr vert="horz" lIns="91440" tIns="45720" rIns="91440" bIns="45720" rtlCol="0" anchor="t">
            <a:noAutofit/>
          </a:bodyPr>
          <a:lstStyle>
            <a:defPPr>
              <a:defRPr lang="en-US"/>
            </a:defPPr>
            <a:lvl1pPr>
              <a:spcBef>
                <a:spcPct val="0"/>
              </a:spcBef>
              <a:buNone/>
              <a:defRPr sz="3600">
                <a:solidFill>
                  <a:schemeClr val="accent2">
                    <a:lumMod val="7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PLANIFICACIÓN CURRICULAR</a:t>
            </a:r>
          </a:p>
        </p:txBody>
      </p:sp>
      <p:sp>
        <p:nvSpPr>
          <p:cNvPr id="5" name="Título 1">
            <a:extLst>
              <a:ext uri="{FF2B5EF4-FFF2-40B4-BE49-F238E27FC236}">
                <a16:creationId xmlns:a16="http://schemas.microsoft.com/office/drawing/2014/main" xmlns="" id="{4493831C-B5AC-4890-B929-50E4B57D4CCD}"/>
              </a:ext>
            </a:extLst>
          </p:cNvPr>
          <p:cNvSpPr txBox="1">
            <a:spLocks/>
          </p:cNvSpPr>
          <p:nvPr/>
        </p:nvSpPr>
        <p:spPr>
          <a:xfrm>
            <a:off x="351692" y="226323"/>
            <a:ext cx="11482500" cy="688077"/>
          </a:xfrm>
          <a:prstGeom prst="rect">
            <a:avLst/>
          </a:prstGeom>
        </p:spPr>
        <p:txBody>
          <a:bodyPr vert="horz" lIns="91440" tIns="45720" rIns="91440" bIns="45720" rtlCol="0" anchor="t">
            <a:noAutofit/>
          </a:bodyPr>
          <a:lstStyle>
            <a:defPPr>
              <a:defRPr lang="en-US"/>
            </a:defPPr>
            <a:lvl1pPr>
              <a:spcBef>
                <a:spcPct val="0"/>
              </a:spcBef>
              <a:buNone/>
              <a:defRPr sz="3600">
                <a:solidFill>
                  <a:schemeClr val="accent2">
                    <a:lumMod val="7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3. DESCRIPCIÓN GENERAL DEL PROGRAMA</a:t>
            </a:r>
          </a:p>
        </p:txBody>
      </p:sp>
      <p:sp>
        <p:nvSpPr>
          <p:cNvPr id="6" name="Rectángulo 5">
            <a:extLst>
              <a:ext uri="{FF2B5EF4-FFF2-40B4-BE49-F238E27FC236}">
                <a16:creationId xmlns:a16="http://schemas.microsoft.com/office/drawing/2014/main" xmlns="" id="{167C472C-CD0A-4360-9D9A-BF4028FE0056}"/>
              </a:ext>
            </a:extLst>
          </p:cNvPr>
          <p:cNvSpPr/>
          <p:nvPr/>
        </p:nvSpPr>
        <p:spPr>
          <a:xfrm>
            <a:off x="236812" y="1582668"/>
            <a:ext cx="10177669" cy="707886"/>
          </a:xfrm>
          <a:prstGeom prst="rect">
            <a:avLst/>
          </a:prstGeom>
        </p:spPr>
        <p:txBody>
          <a:bodyPr wrap="square">
            <a:spAutoFit/>
          </a:bodyPr>
          <a:lstStyle/>
          <a:p>
            <a:r>
              <a:rPr lang="es-EC" sz="2000" b="1" dirty="0"/>
              <a:t>¿Cuáles son las asignaturas, cursos o sus equivalentes que organizarán el conocimiento y sus integraciones en los campos de formación del programa? </a:t>
            </a:r>
          </a:p>
        </p:txBody>
      </p:sp>
      <p:graphicFrame>
        <p:nvGraphicFramePr>
          <p:cNvPr id="9" name="Tabla 8">
            <a:extLst>
              <a:ext uri="{FF2B5EF4-FFF2-40B4-BE49-F238E27FC236}">
                <a16:creationId xmlns:a16="http://schemas.microsoft.com/office/drawing/2014/main" xmlns="" id="{F5C70DD4-FE37-4763-B27D-8BFF738EEA92}"/>
              </a:ext>
            </a:extLst>
          </p:cNvPr>
          <p:cNvGraphicFramePr>
            <a:graphicFrameLocks noGrp="1"/>
          </p:cNvGraphicFramePr>
          <p:nvPr>
            <p:extLst/>
          </p:nvPr>
        </p:nvGraphicFramePr>
        <p:xfrm>
          <a:off x="604802" y="2648000"/>
          <a:ext cx="10982395" cy="4389120"/>
        </p:xfrm>
        <a:graphic>
          <a:graphicData uri="http://schemas.openxmlformats.org/drawingml/2006/table">
            <a:tbl>
              <a:tblPr firstRow="1" firstCol="1" bandRow="1">
                <a:tableStyleId>{9D7B26C5-4107-4FEC-AEDC-1716B250A1EF}</a:tableStyleId>
              </a:tblPr>
              <a:tblGrid>
                <a:gridCol w="3242003">
                  <a:extLst>
                    <a:ext uri="{9D8B030D-6E8A-4147-A177-3AD203B41FA5}">
                      <a16:colId xmlns:a16="http://schemas.microsoft.com/office/drawing/2014/main" xmlns="" val="1419019467"/>
                    </a:ext>
                  </a:extLst>
                </a:gridCol>
                <a:gridCol w="4223469">
                  <a:extLst>
                    <a:ext uri="{9D8B030D-6E8A-4147-A177-3AD203B41FA5}">
                      <a16:colId xmlns:a16="http://schemas.microsoft.com/office/drawing/2014/main" xmlns="" val="285123973"/>
                    </a:ext>
                  </a:extLst>
                </a:gridCol>
                <a:gridCol w="3516923">
                  <a:extLst>
                    <a:ext uri="{9D8B030D-6E8A-4147-A177-3AD203B41FA5}">
                      <a16:colId xmlns:a16="http://schemas.microsoft.com/office/drawing/2014/main" xmlns="" val="4039974715"/>
                    </a:ext>
                  </a:extLst>
                </a:gridCol>
              </a:tblGrid>
              <a:tr h="105870">
                <a:tc>
                  <a:txBody>
                    <a:bodyPr/>
                    <a:lstStyle/>
                    <a:p>
                      <a:pPr>
                        <a:lnSpc>
                          <a:spcPct val="200000"/>
                        </a:lnSpc>
                        <a:spcAft>
                          <a:spcPts val="0"/>
                        </a:spcAft>
                      </a:pPr>
                      <a:r>
                        <a:rPr lang="es-EC" sz="1800">
                          <a:effectLst/>
                        </a:rPr>
                        <a:t>Nombre de la asignatura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Unidad de organización curricular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a:effectLst/>
                        </a:rPr>
                        <a:t>Campo de formación</a:t>
                      </a:r>
                      <a:endParaRPr lang="es-EC"/>
                    </a:p>
                  </a:txBody>
                  <a:tcPr marL="27786" marR="27786" marT="0" marB="0" anchor="ctr"/>
                </a:tc>
                <a:extLst>
                  <a:ext uri="{0D108BD9-81ED-4DB2-BD59-A6C34878D82A}">
                    <a16:rowId xmlns:a16="http://schemas.microsoft.com/office/drawing/2014/main" xmlns="" val="2527261347"/>
                  </a:ext>
                </a:extLst>
              </a:tr>
              <a:tr h="216629">
                <a:tc>
                  <a:txBody>
                    <a:bodyPr/>
                    <a:lstStyle/>
                    <a:p>
                      <a:pPr>
                        <a:lnSpc>
                          <a:spcPct val="200000"/>
                        </a:lnSpc>
                        <a:spcAft>
                          <a:spcPts val="0"/>
                        </a:spcAft>
                      </a:pPr>
                      <a:r>
                        <a:rPr lang="es-EC" sz="1800">
                          <a:effectLst/>
                        </a:rPr>
                        <a:t>Códigos deontológicos de la Profesión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a:effectLst/>
                        </a:rPr>
                        <a:t>Formación epistemológica</a:t>
                      </a:r>
                      <a:endParaRPr lang="es-EC"/>
                    </a:p>
                  </a:txBody>
                  <a:tcPr marL="27786" marR="27786" marT="0" marB="0" anchor="ctr"/>
                </a:tc>
                <a:extLst>
                  <a:ext uri="{0D108BD9-81ED-4DB2-BD59-A6C34878D82A}">
                    <a16:rowId xmlns:a16="http://schemas.microsoft.com/office/drawing/2014/main" xmlns="" val="1981278975"/>
                  </a:ext>
                </a:extLst>
              </a:tr>
              <a:tr h="105870">
                <a:tc>
                  <a:txBody>
                    <a:bodyPr/>
                    <a:lstStyle/>
                    <a:p>
                      <a:pPr>
                        <a:lnSpc>
                          <a:spcPct val="200000"/>
                        </a:lnSpc>
                        <a:spcAft>
                          <a:spcPts val="0"/>
                        </a:spcAft>
                      </a:pPr>
                      <a:r>
                        <a:rPr lang="es-EC" sz="1800">
                          <a:effectLst/>
                        </a:rPr>
                        <a:t>Economía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básica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a:effectLst/>
                        </a:rPr>
                        <a:t>Formación epistemológica</a:t>
                      </a:r>
                      <a:endParaRPr lang="es-EC"/>
                    </a:p>
                  </a:txBody>
                  <a:tcPr marL="27786" marR="27786" marT="0" marB="0" anchor="ctr"/>
                </a:tc>
                <a:extLst>
                  <a:ext uri="{0D108BD9-81ED-4DB2-BD59-A6C34878D82A}">
                    <a16:rowId xmlns:a16="http://schemas.microsoft.com/office/drawing/2014/main" xmlns="" val="4008603978"/>
                  </a:ext>
                </a:extLst>
              </a:tr>
              <a:tr h="105870">
                <a:tc>
                  <a:txBody>
                    <a:bodyPr/>
                    <a:lstStyle/>
                    <a:p>
                      <a:pPr>
                        <a:lnSpc>
                          <a:spcPct val="200000"/>
                        </a:lnSpc>
                        <a:spcAft>
                          <a:spcPts val="0"/>
                        </a:spcAft>
                      </a:pPr>
                      <a:r>
                        <a:rPr lang="es-EC" sz="1800">
                          <a:effectLst/>
                        </a:rPr>
                        <a:t>Derecho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básica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a:effectLst/>
                        </a:rPr>
                        <a:t>Formación epistemológica</a:t>
                      </a:r>
                      <a:endParaRPr lang="es-EC"/>
                    </a:p>
                  </a:txBody>
                  <a:tcPr marL="27786" marR="27786" marT="0" marB="0" anchor="ctr"/>
                </a:tc>
                <a:extLst>
                  <a:ext uri="{0D108BD9-81ED-4DB2-BD59-A6C34878D82A}">
                    <a16:rowId xmlns:a16="http://schemas.microsoft.com/office/drawing/2014/main" xmlns="" val="3733479616"/>
                  </a:ext>
                </a:extLst>
              </a:tr>
              <a:tr h="105870">
                <a:tc>
                  <a:txBody>
                    <a:bodyPr/>
                    <a:lstStyle/>
                    <a:p>
                      <a:pPr>
                        <a:lnSpc>
                          <a:spcPct val="200000"/>
                        </a:lnSpc>
                        <a:spcAft>
                          <a:spcPts val="0"/>
                        </a:spcAft>
                      </a:pPr>
                      <a:r>
                        <a:rPr lang="es-EC" sz="1800">
                          <a:effectLst/>
                        </a:rPr>
                        <a:t>Actualización tributaria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básica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a:effectLst/>
                        </a:rPr>
                        <a:t>Formación epistemológica</a:t>
                      </a:r>
                      <a:endParaRPr lang="es-EC"/>
                    </a:p>
                  </a:txBody>
                  <a:tcPr marL="27786" marR="27786" marT="0" marB="0" anchor="ctr"/>
                </a:tc>
                <a:extLst>
                  <a:ext uri="{0D108BD9-81ED-4DB2-BD59-A6C34878D82A}">
                    <a16:rowId xmlns:a16="http://schemas.microsoft.com/office/drawing/2014/main" xmlns="" val="2759830040"/>
                  </a:ext>
                </a:extLst>
              </a:tr>
              <a:tr h="105870">
                <a:tc>
                  <a:txBody>
                    <a:bodyPr/>
                    <a:lstStyle/>
                    <a:p>
                      <a:pPr>
                        <a:lnSpc>
                          <a:spcPct val="200000"/>
                        </a:lnSpc>
                        <a:spcAft>
                          <a:spcPts val="0"/>
                        </a:spcAft>
                      </a:pPr>
                      <a:r>
                        <a:rPr lang="es-EC" sz="1800">
                          <a:effectLst/>
                        </a:rPr>
                        <a:t>Estadística para auditores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básica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epistemológica</a:t>
                      </a:r>
                      <a:endParaRPr lang="es-EC" dirty="0"/>
                    </a:p>
                  </a:txBody>
                  <a:tcPr marL="27786" marR="27786" marT="0" marB="0" anchor="ctr"/>
                </a:tc>
                <a:extLst>
                  <a:ext uri="{0D108BD9-81ED-4DB2-BD59-A6C34878D82A}">
                    <a16:rowId xmlns:a16="http://schemas.microsoft.com/office/drawing/2014/main" xmlns="" val="1551290012"/>
                  </a:ext>
                </a:extLst>
              </a:tr>
              <a:tr h="105870">
                <a:tc>
                  <a:txBody>
                    <a:bodyPr/>
                    <a:lstStyle/>
                    <a:p>
                      <a:pPr>
                        <a:lnSpc>
                          <a:spcPct val="200000"/>
                        </a:lnSpc>
                        <a:spcAft>
                          <a:spcPts val="0"/>
                        </a:spcAf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EC" sz="1800" b="1" dirty="0">
                          <a:effectLst/>
                        </a:rPr>
                        <a:t>CONTINÚA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779034740"/>
                  </a:ext>
                </a:extLst>
              </a:tr>
            </a:tbl>
          </a:graphicData>
        </a:graphic>
      </p:graphicFrame>
    </p:spTree>
    <p:extLst>
      <p:ext uri="{BB962C8B-B14F-4D97-AF65-F5344CB8AC3E}">
        <p14:creationId xmlns:p14="http://schemas.microsoft.com/office/powerpoint/2010/main" val="176130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9F1386EF-8F4D-4983-8717-EBFFDEE1FC65}"/>
              </a:ext>
            </a:extLst>
          </p:cNvPr>
          <p:cNvGraphicFramePr>
            <a:graphicFrameLocks noGrp="1"/>
          </p:cNvGraphicFramePr>
          <p:nvPr>
            <p:extLst/>
          </p:nvPr>
        </p:nvGraphicFramePr>
        <p:xfrm>
          <a:off x="604802" y="647065"/>
          <a:ext cx="10982395" cy="5563870"/>
        </p:xfrm>
        <a:graphic>
          <a:graphicData uri="http://schemas.openxmlformats.org/drawingml/2006/table">
            <a:tbl>
              <a:tblPr firstRow="1" firstCol="1" bandRow="1">
                <a:tableStyleId>{9D7B26C5-4107-4FEC-AEDC-1716B250A1EF}</a:tableStyleId>
              </a:tblPr>
              <a:tblGrid>
                <a:gridCol w="3242003">
                  <a:extLst>
                    <a:ext uri="{9D8B030D-6E8A-4147-A177-3AD203B41FA5}">
                      <a16:colId xmlns:a16="http://schemas.microsoft.com/office/drawing/2014/main" xmlns="" val="4051874836"/>
                    </a:ext>
                  </a:extLst>
                </a:gridCol>
                <a:gridCol w="4223469">
                  <a:extLst>
                    <a:ext uri="{9D8B030D-6E8A-4147-A177-3AD203B41FA5}">
                      <a16:colId xmlns:a16="http://schemas.microsoft.com/office/drawing/2014/main" xmlns="" val="3218127390"/>
                    </a:ext>
                  </a:extLst>
                </a:gridCol>
                <a:gridCol w="3516923">
                  <a:extLst>
                    <a:ext uri="{9D8B030D-6E8A-4147-A177-3AD203B41FA5}">
                      <a16:colId xmlns:a16="http://schemas.microsoft.com/office/drawing/2014/main" xmlns="" val="3235781551"/>
                    </a:ext>
                  </a:extLst>
                </a:gridCol>
              </a:tblGrid>
              <a:tr h="105870">
                <a:tc>
                  <a:txBody>
                    <a:bodyPr/>
                    <a:lstStyle/>
                    <a:p>
                      <a:pPr>
                        <a:lnSpc>
                          <a:spcPct val="200000"/>
                        </a:lnSpc>
                        <a:spcAft>
                          <a:spcPts val="0"/>
                        </a:spcAft>
                      </a:pPr>
                      <a:r>
                        <a:rPr lang="es-EC" sz="1800" dirty="0">
                          <a:effectLst/>
                        </a:rPr>
                        <a:t>Gestión contable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b="0">
                          <a:effectLst/>
                        </a:rPr>
                        <a:t>Unidad disciplinar, multi disciplinar y/o inter disciplinar avanzada</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b="0" dirty="0">
                          <a:effectLst/>
                        </a:rPr>
                        <a:t>Formación profesional avanzada</a:t>
                      </a:r>
                      <a:endParaRPr lang="es-EC" b="0" dirty="0"/>
                    </a:p>
                  </a:txBody>
                  <a:tcPr marL="27786" marR="27786" marT="0" marB="0" anchor="ctr"/>
                </a:tc>
                <a:extLst>
                  <a:ext uri="{0D108BD9-81ED-4DB2-BD59-A6C34878D82A}">
                    <a16:rowId xmlns:a16="http://schemas.microsoft.com/office/drawing/2014/main" xmlns="" val="2056587662"/>
                  </a:ext>
                </a:extLst>
              </a:tr>
              <a:tr h="105870">
                <a:tc>
                  <a:txBody>
                    <a:bodyPr/>
                    <a:lstStyle/>
                    <a:p>
                      <a:pPr>
                        <a:lnSpc>
                          <a:spcPct val="200000"/>
                        </a:lnSpc>
                        <a:spcAft>
                          <a:spcPts val="0"/>
                        </a:spcAft>
                      </a:pPr>
                      <a:r>
                        <a:rPr lang="es-EC" sz="1800" dirty="0">
                          <a:effectLst/>
                        </a:rPr>
                        <a:t>Contabilidad internacional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Unidad disciplinar, multi disciplinar y/o inter disciplinar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profesional avanzada</a:t>
                      </a:r>
                      <a:endParaRPr lang="es-EC" dirty="0"/>
                    </a:p>
                  </a:txBody>
                  <a:tcPr marL="27786" marR="27786" marT="0" marB="0" anchor="ctr"/>
                </a:tc>
                <a:extLst>
                  <a:ext uri="{0D108BD9-81ED-4DB2-BD59-A6C34878D82A}">
                    <a16:rowId xmlns:a16="http://schemas.microsoft.com/office/drawing/2014/main" xmlns="" val="860110177"/>
                  </a:ext>
                </a:extLst>
              </a:tr>
              <a:tr h="217143">
                <a:tc>
                  <a:txBody>
                    <a:bodyPr/>
                    <a:lstStyle/>
                    <a:p>
                      <a:pPr>
                        <a:lnSpc>
                          <a:spcPct val="200000"/>
                        </a:lnSpc>
                        <a:spcAft>
                          <a:spcPts val="0"/>
                        </a:spcAft>
                      </a:pPr>
                      <a:r>
                        <a:rPr lang="es-EC" sz="1800">
                          <a:effectLst/>
                        </a:rPr>
                        <a:t>Sistemas de costos especializados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profesional avanzada</a:t>
                      </a:r>
                      <a:endParaRPr lang="es-EC" dirty="0"/>
                    </a:p>
                  </a:txBody>
                  <a:tcPr marL="27786" marR="27786" marT="0" marB="0" anchor="ctr"/>
                </a:tc>
                <a:extLst>
                  <a:ext uri="{0D108BD9-81ED-4DB2-BD59-A6C34878D82A}">
                    <a16:rowId xmlns:a16="http://schemas.microsoft.com/office/drawing/2014/main" xmlns="" val="1830023050"/>
                  </a:ext>
                </a:extLst>
              </a:tr>
              <a:tr h="105870">
                <a:tc>
                  <a:txBody>
                    <a:bodyPr/>
                    <a:lstStyle/>
                    <a:p>
                      <a:pPr>
                        <a:lnSpc>
                          <a:spcPct val="200000"/>
                        </a:lnSpc>
                        <a:spcAft>
                          <a:spcPts val="0"/>
                        </a:spcAft>
                      </a:pPr>
                      <a:r>
                        <a:rPr lang="es-EC" sz="1800">
                          <a:effectLst/>
                        </a:rPr>
                        <a:t>Finanzas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profesional avanzada</a:t>
                      </a:r>
                      <a:endParaRPr lang="es-EC" dirty="0"/>
                    </a:p>
                  </a:txBody>
                  <a:tcPr marL="27786" marR="27786" marT="0" marB="0" anchor="ctr"/>
                </a:tc>
                <a:extLst>
                  <a:ext uri="{0D108BD9-81ED-4DB2-BD59-A6C34878D82A}">
                    <a16:rowId xmlns:a16="http://schemas.microsoft.com/office/drawing/2014/main" xmlns="" val="874080466"/>
                  </a:ext>
                </a:extLst>
              </a:tr>
              <a:tr h="203250">
                <a:tc>
                  <a:txBody>
                    <a:bodyPr/>
                    <a:lstStyle/>
                    <a:p>
                      <a:pPr>
                        <a:lnSpc>
                          <a:spcPct val="200000"/>
                        </a:lnSpc>
                        <a:spcAft>
                          <a:spcPts val="0"/>
                        </a:spcAft>
                      </a:pPr>
                      <a:r>
                        <a:rPr lang="es-EC" sz="1800">
                          <a:effectLst/>
                        </a:rPr>
                        <a:t>Gestión de riesgos corporativos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Unidad disciplinar, multi disciplinar y/o inter disciplinar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profesional avanzada</a:t>
                      </a:r>
                      <a:endParaRPr lang="es-EC" dirty="0"/>
                    </a:p>
                  </a:txBody>
                  <a:tcPr marL="27786" marR="27786" marT="0" marB="0" anchor="ctr"/>
                </a:tc>
                <a:extLst>
                  <a:ext uri="{0D108BD9-81ED-4DB2-BD59-A6C34878D82A}">
                    <a16:rowId xmlns:a16="http://schemas.microsoft.com/office/drawing/2014/main" xmlns="" val="346867161"/>
                  </a:ext>
                </a:extLst>
              </a:tr>
              <a:tr h="203250">
                <a:tc>
                  <a:txBody>
                    <a:bodyPr/>
                    <a:lstStyle/>
                    <a:p>
                      <a:pPr>
                        <a:lnSpc>
                          <a:spcPct val="200000"/>
                        </a:lnSpc>
                        <a:spcAft>
                          <a:spcPts val="0"/>
                        </a:spcAf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EC" sz="1800" b="1" dirty="0">
                          <a:effectLst/>
                        </a:rPr>
                        <a:t>CONTINÚA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2218354003"/>
                  </a:ext>
                </a:extLst>
              </a:tr>
            </a:tbl>
          </a:graphicData>
        </a:graphic>
      </p:graphicFrame>
    </p:spTree>
    <p:extLst>
      <p:ext uri="{BB962C8B-B14F-4D97-AF65-F5344CB8AC3E}">
        <p14:creationId xmlns:p14="http://schemas.microsoft.com/office/powerpoint/2010/main" val="1692651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1C832FAE-9B0B-4D24-82FC-1B82A185BB52}"/>
              </a:ext>
            </a:extLst>
          </p:cNvPr>
          <p:cNvGraphicFramePr>
            <a:graphicFrameLocks noGrp="1"/>
          </p:cNvGraphicFramePr>
          <p:nvPr>
            <p:extLst/>
          </p:nvPr>
        </p:nvGraphicFramePr>
        <p:xfrm>
          <a:off x="604802" y="411162"/>
          <a:ext cx="10982395" cy="6583680"/>
        </p:xfrm>
        <a:graphic>
          <a:graphicData uri="http://schemas.openxmlformats.org/drawingml/2006/table">
            <a:tbl>
              <a:tblPr firstRow="1" firstCol="1" bandRow="1">
                <a:tableStyleId>{9D7B26C5-4107-4FEC-AEDC-1716B250A1EF}</a:tableStyleId>
              </a:tblPr>
              <a:tblGrid>
                <a:gridCol w="3242003">
                  <a:extLst>
                    <a:ext uri="{9D8B030D-6E8A-4147-A177-3AD203B41FA5}">
                      <a16:colId xmlns:a16="http://schemas.microsoft.com/office/drawing/2014/main" xmlns="" val="660197604"/>
                    </a:ext>
                  </a:extLst>
                </a:gridCol>
                <a:gridCol w="4223469">
                  <a:extLst>
                    <a:ext uri="{9D8B030D-6E8A-4147-A177-3AD203B41FA5}">
                      <a16:colId xmlns:a16="http://schemas.microsoft.com/office/drawing/2014/main" xmlns="" val="3374033878"/>
                    </a:ext>
                  </a:extLst>
                </a:gridCol>
                <a:gridCol w="3516923">
                  <a:extLst>
                    <a:ext uri="{9D8B030D-6E8A-4147-A177-3AD203B41FA5}">
                      <a16:colId xmlns:a16="http://schemas.microsoft.com/office/drawing/2014/main" xmlns="" val="687359669"/>
                    </a:ext>
                  </a:extLst>
                </a:gridCol>
              </a:tblGrid>
              <a:tr h="184212">
                <a:tc>
                  <a:txBody>
                    <a:bodyPr/>
                    <a:lstStyle/>
                    <a:p>
                      <a:pPr>
                        <a:lnSpc>
                          <a:spcPct val="200000"/>
                        </a:lnSpc>
                        <a:spcAft>
                          <a:spcPts val="0"/>
                        </a:spcAft>
                      </a:pPr>
                      <a:r>
                        <a:rPr lang="es-EC" sz="1800" dirty="0">
                          <a:effectLst/>
                        </a:rPr>
                        <a:t>Gestión de riesgos financieros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b="0" dirty="0">
                          <a:effectLst/>
                        </a:rPr>
                        <a:t>Unidad disciplinar, multi disciplinar y/o inter disciplinar avanzada</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b="0" dirty="0">
                          <a:effectLst/>
                        </a:rPr>
                        <a:t>Formación profesional avanzada</a:t>
                      </a:r>
                      <a:endParaRPr lang="es-EC" b="0" dirty="0"/>
                    </a:p>
                  </a:txBody>
                  <a:tcPr marL="27786" marR="27786" marT="0" marB="0" anchor="ctr"/>
                </a:tc>
                <a:extLst>
                  <a:ext uri="{0D108BD9-81ED-4DB2-BD59-A6C34878D82A}">
                    <a16:rowId xmlns:a16="http://schemas.microsoft.com/office/drawing/2014/main" xmlns="" val="4276958920"/>
                  </a:ext>
                </a:extLst>
              </a:tr>
              <a:tr h="105870">
                <a:tc>
                  <a:txBody>
                    <a:bodyPr/>
                    <a:lstStyle/>
                    <a:p>
                      <a:pPr>
                        <a:lnSpc>
                          <a:spcPct val="200000"/>
                        </a:lnSpc>
                        <a:spcAft>
                          <a:spcPts val="0"/>
                        </a:spcAft>
                      </a:pPr>
                      <a:r>
                        <a:rPr lang="es-EC" sz="1800">
                          <a:effectLst/>
                        </a:rPr>
                        <a:t>TI enfocada a la auditoría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Unidad disciplinar, multi disciplinar y/o inter disciplinar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r>
                        <a:rPr lang="es-EC" sz="1800" dirty="0">
                          <a:effectLst/>
                        </a:rPr>
                        <a:t>Formación profesional avanzada</a:t>
                      </a:r>
                      <a:endParaRPr lang="es-EC" dirty="0"/>
                    </a:p>
                  </a:txBody>
                  <a:tcPr marL="27786" marR="27786" marT="0" marB="0" anchor="ctr"/>
                </a:tc>
                <a:extLst>
                  <a:ext uri="{0D108BD9-81ED-4DB2-BD59-A6C34878D82A}">
                    <a16:rowId xmlns:a16="http://schemas.microsoft.com/office/drawing/2014/main" xmlns="" val="4133675382"/>
                  </a:ext>
                </a:extLst>
              </a:tr>
              <a:tr h="105870">
                <a:tc gridSpan="3">
                  <a:txBody>
                    <a:bodyPr/>
                    <a:lstStyle/>
                    <a:p>
                      <a:pPr algn="r">
                        <a:lnSpc>
                          <a:spcPct val="200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66887311"/>
                  </a:ext>
                </a:extLst>
              </a:tr>
              <a:tr h="206338">
                <a:tc>
                  <a:txBody>
                    <a:bodyPr/>
                    <a:lstStyle/>
                    <a:p>
                      <a:pPr>
                        <a:lnSpc>
                          <a:spcPct val="200000"/>
                        </a:lnSpc>
                        <a:spcAft>
                          <a:spcPts val="0"/>
                        </a:spcAft>
                      </a:pPr>
                      <a:r>
                        <a:rPr lang="es-EC" sz="1800">
                          <a:effectLst/>
                        </a:rPr>
                        <a:t>Análisis de datos para auditores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Investigación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2892469807"/>
                  </a:ext>
                </a:extLst>
              </a:tr>
              <a:tr h="229364">
                <a:tc>
                  <a:txBody>
                    <a:bodyPr/>
                    <a:lstStyle/>
                    <a:p>
                      <a:pPr>
                        <a:lnSpc>
                          <a:spcPct val="200000"/>
                        </a:lnSpc>
                        <a:spcAft>
                          <a:spcPts val="0"/>
                        </a:spcAft>
                      </a:pPr>
                      <a:r>
                        <a:rPr lang="es-EC" sz="1800">
                          <a:effectLst/>
                        </a:rPr>
                        <a:t>Auditoría Integral - Módulo de Auditoría Financiera 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Formación profesional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2821665817"/>
                  </a:ext>
                </a:extLst>
              </a:tr>
              <a:tr h="229364">
                <a:tc>
                  <a:txBody>
                    <a:bodyPr/>
                    <a:lstStyle/>
                    <a:p>
                      <a:pPr>
                        <a:lnSpc>
                          <a:spcPct val="200000"/>
                        </a:lnSpc>
                        <a:spcAft>
                          <a:spcPts val="0"/>
                        </a:spcAft>
                      </a:pPr>
                      <a:r>
                        <a:rPr lang="es-EC" sz="1800">
                          <a:effectLst/>
                        </a:rPr>
                        <a:t>Auditoría Integral - Módulo de Auditoría Financiera II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de titulación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Formación profesional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299383572"/>
                  </a:ext>
                </a:extLst>
              </a:tr>
              <a:tr h="229364">
                <a:tc>
                  <a:txBody>
                    <a:bodyPr/>
                    <a:lstStyle/>
                    <a:p>
                      <a:pPr>
                        <a:lnSpc>
                          <a:spcPct val="200000"/>
                        </a:lnSpc>
                        <a:spcAft>
                          <a:spcPts val="0"/>
                        </a:spcAf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marL="0" marR="0" lvl="0" indent="0" algn="r" defTabSz="457200" rtl="0" eaLnBrk="1" fontAlgn="auto" latinLnBrk="0" hangingPunct="1">
                        <a:lnSpc>
                          <a:spcPct val="200000"/>
                        </a:lnSpc>
                        <a:spcBef>
                          <a:spcPts val="0"/>
                        </a:spcBef>
                        <a:spcAft>
                          <a:spcPts val="0"/>
                        </a:spcAft>
                        <a:buClrTx/>
                        <a:buSzTx/>
                        <a:buFontTx/>
                        <a:buNone/>
                        <a:tabLst/>
                        <a:defRPr/>
                      </a:pPr>
                      <a:r>
                        <a:rPr lang="es-EC" sz="1800" b="1" dirty="0">
                          <a:effectLst/>
                        </a:rPr>
                        <a:t>CONTINÚA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3262124222"/>
                  </a:ext>
                </a:extLst>
              </a:tr>
            </a:tbl>
          </a:graphicData>
        </a:graphic>
      </p:graphicFrame>
    </p:spTree>
    <p:extLst>
      <p:ext uri="{BB962C8B-B14F-4D97-AF65-F5344CB8AC3E}">
        <p14:creationId xmlns:p14="http://schemas.microsoft.com/office/powerpoint/2010/main" val="450860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915E04DA-9379-4354-80E6-6F671EE95DFE}"/>
              </a:ext>
            </a:extLst>
          </p:cNvPr>
          <p:cNvGraphicFramePr>
            <a:graphicFrameLocks noGrp="1"/>
          </p:cNvGraphicFramePr>
          <p:nvPr>
            <p:extLst/>
          </p:nvPr>
        </p:nvGraphicFramePr>
        <p:xfrm>
          <a:off x="604802" y="373951"/>
          <a:ext cx="10982395" cy="6110098"/>
        </p:xfrm>
        <a:graphic>
          <a:graphicData uri="http://schemas.openxmlformats.org/drawingml/2006/table">
            <a:tbl>
              <a:tblPr firstRow="1" firstCol="1" bandRow="1">
                <a:tableStyleId>{9D7B26C5-4107-4FEC-AEDC-1716B250A1EF}</a:tableStyleId>
              </a:tblPr>
              <a:tblGrid>
                <a:gridCol w="3242003">
                  <a:extLst>
                    <a:ext uri="{9D8B030D-6E8A-4147-A177-3AD203B41FA5}">
                      <a16:colId xmlns:a16="http://schemas.microsoft.com/office/drawing/2014/main" xmlns="" val="4244176278"/>
                    </a:ext>
                  </a:extLst>
                </a:gridCol>
                <a:gridCol w="4223469">
                  <a:extLst>
                    <a:ext uri="{9D8B030D-6E8A-4147-A177-3AD203B41FA5}">
                      <a16:colId xmlns:a16="http://schemas.microsoft.com/office/drawing/2014/main" xmlns="" val="2612811904"/>
                    </a:ext>
                  </a:extLst>
                </a:gridCol>
                <a:gridCol w="3516923">
                  <a:extLst>
                    <a:ext uri="{9D8B030D-6E8A-4147-A177-3AD203B41FA5}">
                      <a16:colId xmlns:a16="http://schemas.microsoft.com/office/drawing/2014/main" xmlns="" val="784102873"/>
                    </a:ext>
                  </a:extLst>
                </a:gridCol>
              </a:tblGrid>
              <a:tr h="327516">
                <a:tc>
                  <a:txBody>
                    <a:bodyPr/>
                    <a:lstStyle/>
                    <a:p>
                      <a:pPr>
                        <a:lnSpc>
                          <a:spcPct val="200000"/>
                        </a:lnSpc>
                        <a:spcAft>
                          <a:spcPts val="0"/>
                        </a:spcAft>
                      </a:pPr>
                      <a:r>
                        <a:rPr lang="es-EC" sz="1800" dirty="0">
                          <a:effectLst/>
                        </a:rPr>
                        <a:t>Auditoría Integral - Módulo de Auditoría de procesos y gestión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b="0" dirty="0">
                          <a:effectLst/>
                        </a:rPr>
                        <a:t>Unidad de titulación</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b="0" dirty="0">
                          <a:effectLst/>
                        </a:rPr>
                        <a:t>Formación profesional avanzada</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3201895477"/>
                  </a:ext>
                </a:extLst>
              </a:tr>
              <a:tr h="229364">
                <a:tc>
                  <a:txBody>
                    <a:bodyPr/>
                    <a:lstStyle/>
                    <a:p>
                      <a:pPr>
                        <a:lnSpc>
                          <a:spcPct val="200000"/>
                        </a:lnSpc>
                        <a:spcAft>
                          <a:spcPts val="0"/>
                        </a:spcAft>
                      </a:pPr>
                      <a:r>
                        <a:rPr lang="es-EC" sz="1800">
                          <a:effectLst/>
                        </a:rPr>
                        <a:t>Auditoría Integral - Módulo de Auditoría Interna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de titulación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Formación profesional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2359936845"/>
                  </a:ext>
                </a:extLst>
              </a:tr>
              <a:tr h="229364">
                <a:tc>
                  <a:txBody>
                    <a:bodyPr/>
                    <a:lstStyle/>
                    <a:p>
                      <a:pPr>
                        <a:lnSpc>
                          <a:spcPct val="200000"/>
                        </a:lnSpc>
                        <a:spcAft>
                          <a:spcPts val="0"/>
                        </a:spcAft>
                      </a:pPr>
                      <a:r>
                        <a:rPr lang="es-EC" sz="1800">
                          <a:effectLst/>
                        </a:rPr>
                        <a:t>Auditoría Integral - Módulo de Auditoría Forense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Formación profesional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92787208"/>
                  </a:ext>
                </a:extLst>
              </a:tr>
              <a:tr h="229364">
                <a:tc>
                  <a:txBody>
                    <a:bodyPr/>
                    <a:lstStyle/>
                    <a:p>
                      <a:pPr>
                        <a:lnSpc>
                          <a:spcPct val="200000"/>
                        </a:lnSpc>
                        <a:spcAft>
                          <a:spcPts val="0"/>
                        </a:spcAft>
                      </a:pPr>
                      <a:r>
                        <a:rPr lang="es-EC" sz="1800">
                          <a:effectLst/>
                        </a:rPr>
                        <a:t>Auditoría Integral - Módulo de Auditoría Informática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disciplinar, multi disciplinar y/o inter disciplinar avanzada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Formación profesional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4210549738"/>
                  </a:ext>
                </a:extLst>
              </a:tr>
              <a:tr h="219716">
                <a:tc>
                  <a:txBody>
                    <a:bodyPr/>
                    <a:lstStyle/>
                    <a:p>
                      <a:pPr>
                        <a:lnSpc>
                          <a:spcPct val="200000"/>
                        </a:lnSpc>
                        <a:spcAft>
                          <a:spcPts val="0"/>
                        </a:spcAft>
                      </a:pPr>
                      <a:r>
                        <a:rPr lang="es-EC" sz="1800">
                          <a:effectLst/>
                        </a:rPr>
                        <a:t>Metodología de la Investigación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a:effectLst/>
                        </a:rPr>
                        <a:t>Unidad de titulación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Investigación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3774428112"/>
                  </a:ext>
                </a:extLst>
              </a:tr>
              <a:tr h="105870">
                <a:tc>
                  <a:txBody>
                    <a:bodyPr/>
                    <a:lstStyle/>
                    <a:p>
                      <a:pPr>
                        <a:lnSpc>
                          <a:spcPct val="200000"/>
                        </a:lnSpc>
                        <a:spcAft>
                          <a:spcPts val="0"/>
                        </a:spcAft>
                      </a:pPr>
                      <a:r>
                        <a:rPr lang="es-EC" sz="1800">
                          <a:effectLst/>
                        </a:rPr>
                        <a:t>Taller plan de tesis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Unidad de titulación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tc>
                  <a:txBody>
                    <a:bodyPr/>
                    <a:lstStyle/>
                    <a:p>
                      <a:pPr>
                        <a:lnSpc>
                          <a:spcPct val="200000"/>
                        </a:lnSpc>
                        <a:spcAft>
                          <a:spcPts val="0"/>
                        </a:spcAft>
                      </a:pPr>
                      <a:r>
                        <a:rPr lang="es-EC" sz="1800" dirty="0">
                          <a:effectLst/>
                        </a:rPr>
                        <a:t>Investigación avanzada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786" marR="27786" marT="0" marB="0" anchor="ctr"/>
                </a:tc>
                <a:extLst>
                  <a:ext uri="{0D108BD9-81ED-4DB2-BD59-A6C34878D82A}">
                    <a16:rowId xmlns:a16="http://schemas.microsoft.com/office/drawing/2014/main" xmlns="" val="1716628548"/>
                  </a:ext>
                </a:extLst>
              </a:tr>
            </a:tbl>
          </a:graphicData>
        </a:graphic>
      </p:graphicFrame>
    </p:spTree>
    <p:extLst>
      <p:ext uri="{BB962C8B-B14F-4D97-AF65-F5344CB8AC3E}">
        <p14:creationId xmlns:p14="http://schemas.microsoft.com/office/powerpoint/2010/main" val="2469950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xmlns="" id="{5ABD1BFB-F17C-4B50-8859-68E16538D226}"/>
              </a:ext>
            </a:extLst>
          </p:cNvPr>
          <p:cNvGraphicFramePr>
            <a:graphicFrameLocks noGrp="1"/>
          </p:cNvGraphicFramePr>
          <p:nvPr>
            <p:ph sz="quarter" idx="13"/>
            <p:extLst/>
          </p:nvPr>
        </p:nvGraphicFramePr>
        <p:xfrm>
          <a:off x="942534" y="2366963"/>
          <a:ext cx="10663311" cy="4264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xmlns="" id="{D0F714EC-C585-4E48-BD01-3CC0BD3F38D0}"/>
              </a:ext>
            </a:extLst>
          </p:cNvPr>
          <p:cNvSpPr/>
          <p:nvPr/>
        </p:nvSpPr>
        <p:spPr>
          <a:xfrm>
            <a:off x="236812" y="1582668"/>
            <a:ext cx="10177669" cy="707886"/>
          </a:xfrm>
          <a:prstGeom prst="rect">
            <a:avLst/>
          </a:prstGeom>
        </p:spPr>
        <p:txBody>
          <a:bodyPr wrap="square">
            <a:spAutoFit/>
          </a:bodyPr>
          <a:lstStyle/>
          <a:p>
            <a:r>
              <a:rPr lang="es-EC" sz="2000" b="1" dirty="0"/>
              <a:t>¿Cuáles son los problemas, situaciones y dilemas de la ciencia y de la profesión que actuarán como ejes de organización del conocimiento y sus aprendizajes?</a:t>
            </a:r>
          </a:p>
        </p:txBody>
      </p:sp>
      <p:sp>
        <p:nvSpPr>
          <p:cNvPr id="8" name="Título 1">
            <a:extLst>
              <a:ext uri="{FF2B5EF4-FFF2-40B4-BE49-F238E27FC236}">
                <a16:creationId xmlns:a16="http://schemas.microsoft.com/office/drawing/2014/main" xmlns="" id="{E7C75401-5C83-4C3D-AC32-322AC18A9F13}"/>
              </a:ext>
            </a:extLst>
          </p:cNvPr>
          <p:cNvSpPr txBox="1">
            <a:spLocks/>
          </p:cNvSpPr>
          <p:nvPr/>
        </p:nvSpPr>
        <p:spPr>
          <a:xfrm>
            <a:off x="351692" y="838979"/>
            <a:ext cx="9310461" cy="688077"/>
          </a:xfrm>
          <a:prstGeom prst="rect">
            <a:avLst/>
          </a:prstGeom>
        </p:spPr>
        <p:txBody>
          <a:bodyPr vert="horz" lIns="91440" tIns="45720" rIns="91440" bIns="45720" rtlCol="0" anchor="t">
            <a:noAutofit/>
          </a:bodyPr>
          <a:lstStyle>
            <a:defPPr>
              <a:defRPr lang="en-US"/>
            </a:defPPr>
            <a:lvl1pPr>
              <a:spcBef>
                <a:spcPct val="0"/>
              </a:spcBef>
              <a:buNone/>
              <a:defRPr sz="3600">
                <a:solidFill>
                  <a:schemeClr val="accent2">
                    <a:lumMod val="7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PLANIFICACIÓN CURRICULAR</a:t>
            </a:r>
          </a:p>
        </p:txBody>
      </p:sp>
      <p:sp>
        <p:nvSpPr>
          <p:cNvPr id="9" name="Título 1">
            <a:extLst>
              <a:ext uri="{FF2B5EF4-FFF2-40B4-BE49-F238E27FC236}">
                <a16:creationId xmlns:a16="http://schemas.microsoft.com/office/drawing/2014/main" xmlns="" id="{A70A0C47-0BF4-4B93-881A-397CF45D8F96}"/>
              </a:ext>
            </a:extLst>
          </p:cNvPr>
          <p:cNvSpPr txBox="1">
            <a:spLocks/>
          </p:cNvSpPr>
          <p:nvPr/>
        </p:nvSpPr>
        <p:spPr>
          <a:xfrm>
            <a:off x="351692" y="184119"/>
            <a:ext cx="11482500" cy="688077"/>
          </a:xfrm>
          <a:prstGeom prst="rect">
            <a:avLst/>
          </a:prstGeom>
        </p:spPr>
        <p:txBody>
          <a:bodyPr vert="horz" lIns="91440" tIns="45720" rIns="91440" bIns="45720" rtlCol="0" anchor="t">
            <a:noAutofit/>
          </a:bodyPr>
          <a:lstStyle>
            <a:defPPr>
              <a:defRPr lang="en-US"/>
            </a:defPPr>
            <a:lvl1pPr>
              <a:spcBef>
                <a:spcPct val="0"/>
              </a:spcBef>
              <a:buNone/>
              <a:defRPr sz="3600">
                <a:solidFill>
                  <a:schemeClr val="accent2">
                    <a:lumMod val="7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3. DESCRIPCIÓN GENERAL DEL PROGRAMA</a:t>
            </a:r>
          </a:p>
        </p:txBody>
      </p:sp>
    </p:spTree>
    <p:extLst>
      <p:ext uri="{BB962C8B-B14F-4D97-AF65-F5344CB8AC3E}">
        <p14:creationId xmlns:p14="http://schemas.microsoft.com/office/powerpoint/2010/main" val="38956446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76200"/>
            <a:ext cx="11936361" cy="669824"/>
          </a:xfrm>
        </p:spPr>
        <p:txBody>
          <a:bodyPr>
            <a:normAutofit/>
          </a:bodyPr>
          <a:lstStyle/>
          <a:p>
            <a:r>
              <a:rPr lang="es-EC" sz="3200" dirty="0"/>
              <a:t>MODOS DE ORGANIZACIÓN DE LA INVESTIGACIÓN</a:t>
            </a:r>
          </a:p>
        </p:txBody>
      </p:sp>
      <p:sp>
        <p:nvSpPr>
          <p:cNvPr id="6" name="Título 3"/>
          <p:cNvSpPr txBox="1">
            <a:spLocks/>
          </p:cNvSpPr>
          <p:nvPr/>
        </p:nvSpPr>
        <p:spPr>
          <a:xfrm>
            <a:off x="228600" y="411112"/>
            <a:ext cx="12192000" cy="118908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i="1" dirty="0"/>
              <a:t>¿Cuáles son los fines de la investigación del programa de posgrado en términos de su pertinencia, relevancia e impacto tecnológico, social y cultural? </a:t>
            </a:r>
            <a:endParaRPr lang="es-EC" sz="2400" i="1" dirty="0"/>
          </a:p>
        </p:txBody>
      </p:sp>
      <p:graphicFrame>
        <p:nvGraphicFramePr>
          <p:cNvPr id="2" name="Diagrama 1"/>
          <p:cNvGraphicFramePr/>
          <p:nvPr>
            <p:extLst>
              <p:ext uri="{D42A27DB-BD31-4B8C-83A1-F6EECF244321}">
                <p14:modId xmlns:p14="http://schemas.microsoft.com/office/powerpoint/2010/main" val="3085759465"/>
              </p:ext>
            </p:extLst>
          </p:nvPr>
        </p:nvGraphicFramePr>
        <p:xfrm>
          <a:off x="1993900" y="1935113"/>
          <a:ext cx="9893300" cy="4351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220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76200"/>
            <a:ext cx="11936361" cy="669824"/>
          </a:xfrm>
        </p:spPr>
        <p:txBody>
          <a:bodyPr>
            <a:normAutofit/>
          </a:bodyPr>
          <a:lstStyle/>
          <a:p>
            <a:r>
              <a:rPr lang="es-EC" sz="3200" dirty="0"/>
              <a:t>MODOS DE ORGANIZACIÓN DE LA INVESTIGACIÓN</a:t>
            </a:r>
          </a:p>
        </p:txBody>
      </p:sp>
      <p:sp>
        <p:nvSpPr>
          <p:cNvPr id="6" name="Título 3"/>
          <p:cNvSpPr txBox="1">
            <a:spLocks/>
          </p:cNvSpPr>
          <p:nvPr/>
        </p:nvSpPr>
        <p:spPr>
          <a:xfrm>
            <a:off x="419100" y="1173112"/>
            <a:ext cx="12039600" cy="103668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¿Cuáles son los modos de organización del conocimiento en el diseño de la investigación? y ¿qué integraciones disciplinares y de saberes se realizarán para lograrlo? </a:t>
            </a:r>
            <a:endParaRPr lang="es-EC" sz="2400" dirty="0"/>
          </a:p>
          <a:p>
            <a:endParaRPr lang="es-EC" sz="2400" i="1" dirty="0"/>
          </a:p>
        </p:txBody>
      </p:sp>
      <p:graphicFrame>
        <p:nvGraphicFramePr>
          <p:cNvPr id="2" name="Diagrama 1"/>
          <p:cNvGraphicFramePr/>
          <p:nvPr>
            <p:extLst>
              <p:ext uri="{D42A27DB-BD31-4B8C-83A1-F6EECF244321}">
                <p14:modId xmlns:p14="http://schemas.microsoft.com/office/powerpoint/2010/main" val="1673788259"/>
              </p:ext>
            </p:extLst>
          </p:nvPr>
        </p:nvGraphicFramePr>
        <p:xfrm>
          <a:off x="1689100" y="1935112"/>
          <a:ext cx="10464800" cy="4922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87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76200"/>
            <a:ext cx="11936361" cy="669824"/>
          </a:xfrm>
        </p:spPr>
        <p:txBody>
          <a:bodyPr>
            <a:normAutofit/>
          </a:bodyPr>
          <a:lstStyle/>
          <a:p>
            <a:r>
              <a:rPr lang="es-EC" sz="3200" dirty="0"/>
              <a:t>MODOS DE ORGANIZACIÓN DE LA INVESTIGACIÓN</a:t>
            </a:r>
          </a:p>
        </p:txBody>
      </p:sp>
      <p:sp>
        <p:nvSpPr>
          <p:cNvPr id="6" name="Título 3"/>
          <p:cNvSpPr txBox="1">
            <a:spLocks/>
          </p:cNvSpPr>
          <p:nvPr/>
        </p:nvSpPr>
        <p:spPr>
          <a:xfrm>
            <a:off x="461630" y="471363"/>
            <a:ext cx="12039600" cy="103668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¿Qué carácter, nivel y tipo de investigación se adoptará? </a:t>
            </a:r>
            <a:endParaRPr lang="es-EC" sz="2400" dirty="0"/>
          </a:p>
          <a:p>
            <a:endParaRPr lang="es-EC" sz="2400" i="1" dirty="0"/>
          </a:p>
        </p:txBody>
      </p:sp>
      <p:graphicFrame>
        <p:nvGraphicFramePr>
          <p:cNvPr id="2" name="Diagrama 1"/>
          <p:cNvGraphicFramePr/>
          <p:nvPr>
            <p:extLst>
              <p:ext uri="{D42A27DB-BD31-4B8C-83A1-F6EECF244321}">
                <p14:modId xmlns:p14="http://schemas.microsoft.com/office/powerpoint/2010/main" val="1673972842"/>
              </p:ext>
            </p:extLst>
          </p:nvPr>
        </p:nvGraphicFramePr>
        <p:xfrm>
          <a:off x="1488558" y="1084522"/>
          <a:ext cx="10504967" cy="535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3755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762887" y="793884"/>
            <a:ext cx="12039600" cy="120503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¿Cómo se garantizará en la formación de posgrado las capacidades investigativas acorde al carácter o tipo de la investigación? </a:t>
            </a:r>
            <a:endParaRPr lang="es-EC" sz="2400" dirty="0"/>
          </a:p>
          <a:p>
            <a:endParaRPr lang="es-EC" sz="2400" i="1" dirty="0"/>
          </a:p>
        </p:txBody>
      </p:sp>
      <p:graphicFrame>
        <p:nvGraphicFramePr>
          <p:cNvPr id="5" name="Diagrama 4"/>
          <p:cNvGraphicFramePr/>
          <p:nvPr>
            <p:extLst>
              <p:ext uri="{D42A27DB-BD31-4B8C-83A1-F6EECF244321}">
                <p14:modId xmlns:p14="http://schemas.microsoft.com/office/powerpoint/2010/main" val="2255685428"/>
              </p:ext>
            </p:extLst>
          </p:nvPr>
        </p:nvGraphicFramePr>
        <p:xfrm>
          <a:off x="2669954" y="1446029"/>
          <a:ext cx="9217246" cy="562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255639" y="76200"/>
            <a:ext cx="11936361" cy="669824"/>
          </a:xfrm>
        </p:spPr>
        <p:txBody>
          <a:bodyPr>
            <a:normAutofit/>
          </a:bodyPr>
          <a:lstStyle/>
          <a:p>
            <a:r>
              <a:rPr lang="es-EC" sz="3200" dirty="0"/>
              <a:t>MODOS DE ORGANIZACIÓN DE LA INVESTIGACIÓN</a:t>
            </a:r>
          </a:p>
        </p:txBody>
      </p:sp>
    </p:spTree>
    <p:extLst>
      <p:ext uri="{BB962C8B-B14F-4D97-AF65-F5344CB8AC3E}">
        <p14:creationId xmlns:p14="http://schemas.microsoft.com/office/powerpoint/2010/main" val="55004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92865592"/>
              </p:ext>
            </p:extLst>
          </p:nvPr>
        </p:nvGraphicFramePr>
        <p:xfrm>
          <a:off x="212651" y="-148856"/>
          <a:ext cx="12027838" cy="700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79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528970" y="411112"/>
            <a:ext cx="12039600" cy="120503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¿Qué enfoques y métodos se utilizarán en los procesos de investigación? </a:t>
            </a:r>
            <a:endParaRPr lang="es-EC" sz="2400" dirty="0"/>
          </a:p>
          <a:p>
            <a:endParaRPr lang="es-EC" sz="2400" i="1" dirty="0"/>
          </a:p>
        </p:txBody>
      </p:sp>
      <p:graphicFrame>
        <p:nvGraphicFramePr>
          <p:cNvPr id="5" name="Diagrama 4"/>
          <p:cNvGraphicFramePr/>
          <p:nvPr>
            <p:extLst>
              <p:ext uri="{D42A27DB-BD31-4B8C-83A1-F6EECF244321}">
                <p14:modId xmlns:p14="http://schemas.microsoft.com/office/powerpoint/2010/main" val="3706997211"/>
              </p:ext>
            </p:extLst>
          </p:nvPr>
        </p:nvGraphicFramePr>
        <p:xfrm>
          <a:off x="798623" y="746024"/>
          <a:ext cx="11180725" cy="657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255639" y="76200"/>
            <a:ext cx="11936361" cy="669824"/>
          </a:xfrm>
        </p:spPr>
        <p:txBody>
          <a:bodyPr>
            <a:normAutofit/>
          </a:bodyPr>
          <a:lstStyle/>
          <a:p>
            <a:r>
              <a:rPr lang="es-EC" sz="3200" dirty="0"/>
              <a:t>MODOS DE ORGANIZACIÓN DE LA INVESTIGACIÓN</a:t>
            </a:r>
          </a:p>
        </p:txBody>
      </p:sp>
    </p:spTree>
    <p:extLst>
      <p:ext uri="{BB962C8B-B14F-4D97-AF65-F5344CB8AC3E}">
        <p14:creationId xmlns:p14="http://schemas.microsoft.com/office/powerpoint/2010/main" val="149896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347788" y="575904"/>
            <a:ext cx="10220975" cy="48735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Líneas de investigación e incorporación al nivel del plan curricular</a:t>
            </a:r>
            <a:endParaRPr lang="es-EC" sz="2400" i="1" dirty="0"/>
          </a:p>
        </p:txBody>
      </p:sp>
      <p:graphicFrame>
        <p:nvGraphicFramePr>
          <p:cNvPr id="5" name="Diagrama 4"/>
          <p:cNvGraphicFramePr/>
          <p:nvPr>
            <p:extLst>
              <p:ext uri="{D42A27DB-BD31-4B8C-83A1-F6EECF244321}">
                <p14:modId xmlns:p14="http://schemas.microsoft.com/office/powerpoint/2010/main" val="2409562685"/>
              </p:ext>
            </p:extLst>
          </p:nvPr>
        </p:nvGraphicFramePr>
        <p:xfrm>
          <a:off x="989280" y="1149188"/>
          <a:ext cx="10550156" cy="174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255639" y="-93920"/>
            <a:ext cx="11936361" cy="669824"/>
          </a:xfrm>
        </p:spPr>
        <p:txBody>
          <a:bodyPr>
            <a:normAutofit/>
          </a:bodyPr>
          <a:lstStyle/>
          <a:p>
            <a:r>
              <a:rPr lang="es-EC" sz="3200" dirty="0"/>
              <a:t>MODOS DE ORGANIZACIÓN DE LA INVESTIGACIÓN</a:t>
            </a:r>
          </a:p>
        </p:txBody>
      </p:sp>
      <p:sp>
        <p:nvSpPr>
          <p:cNvPr id="3" name="Rectángulo redondeado 2"/>
          <p:cNvSpPr/>
          <p:nvPr/>
        </p:nvSpPr>
        <p:spPr>
          <a:xfrm>
            <a:off x="7995684" y="3125974"/>
            <a:ext cx="2998381" cy="1701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Objetivo 8 PNBV 2017-2021: transparencia y corresponsabilidad para una nueva ética social</a:t>
            </a:r>
          </a:p>
        </p:txBody>
      </p:sp>
      <p:sp>
        <p:nvSpPr>
          <p:cNvPr id="12" name="Rectángulo redondeado 11"/>
          <p:cNvSpPr/>
          <p:nvPr/>
        </p:nvSpPr>
        <p:spPr>
          <a:xfrm>
            <a:off x="4469445" y="3125973"/>
            <a:ext cx="2998381" cy="1701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Profesionales altamente capacitados – formación en valores</a:t>
            </a:r>
          </a:p>
        </p:txBody>
      </p:sp>
      <p:sp>
        <p:nvSpPr>
          <p:cNvPr id="13" name="Rectángulo redondeado 12"/>
          <p:cNvSpPr/>
          <p:nvPr/>
        </p:nvSpPr>
        <p:spPr>
          <a:xfrm>
            <a:off x="943206" y="3125972"/>
            <a:ext cx="2998381" cy="1701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Revisión objetiva de actividades realizadas en organizaciones bajo la normativa establecida.</a:t>
            </a:r>
          </a:p>
        </p:txBody>
      </p:sp>
      <p:sp>
        <p:nvSpPr>
          <p:cNvPr id="14" name="Rectángulo redondeado 13"/>
          <p:cNvSpPr/>
          <p:nvPr/>
        </p:nvSpPr>
        <p:spPr>
          <a:xfrm>
            <a:off x="943205" y="5114261"/>
            <a:ext cx="2998381" cy="1701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Intervención de organismos públicos y entidades privadas legalmente autorizadas</a:t>
            </a:r>
          </a:p>
        </p:txBody>
      </p:sp>
      <p:sp>
        <p:nvSpPr>
          <p:cNvPr id="15" name="Rectángulo redondeado 14"/>
          <p:cNvSpPr/>
          <p:nvPr/>
        </p:nvSpPr>
        <p:spPr>
          <a:xfrm>
            <a:off x="4448180" y="5092996"/>
            <a:ext cx="2998381" cy="17012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 Razonabilidad de resultados de situación económica-financiera  en diferentes tipos de organizaciones</a:t>
            </a:r>
          </a:p>
        </p:txBody>
      </p:sp>
      <p:sp>
        <p:nvSpPr>
          <p:cNvPr id="28" name="Flecha abajo 27"/>
          <p:cNvSpPr/>
          <p:nvPr/>
        </p:nvSpPr>
        <p:spPr>
          <a:xfrm>
            <a:off x="9399180" y="2870791"/>
            <a:ext cx="265814" cy="27644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0" name="Flecha izquierda 29"/>
          <p:cNvSpPr/>
          <p:nvPr/>
        </p:nvSpPr>
        <p:spPr>
          <a:xfrm>
            <a:off x="7467826" y="3785191"/>
            <a:ext cx="527858" cy="27644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1" name="Flecha izquierda 30"/>
          <p:cNvSpPr/>
          <p:nvPr/>
        </p:nvSpPr>
        <p:spPr>
          <a:xfrm>
            <a:off x="3920322" y="3859618"/>
            <a:ext cx="527858" cy="27644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2" name="Flecha izquierda 31"/>
          <p:cNvSpPr/>
          <p:nvPr/>
        </p:nvSpPr>
        <p:spPr>
          <a:xfrm rot="16200000">
            <a:off x="2467452" y="4795983"/>
            <a:ext cx="287080" cy="34947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3" name="Rectángulo redondeado 32"/>
          <p:cNvSpPr/>
          <p:nvPr/>
        </p:nvSpPr>
        <p:spPr>
          <a:xfrm>
            <a:off x="7921254" y="5114261"/>
            <a:ext cx="3859620" cy="166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Emitir recomendaciones certeras que permitan la mejora continúa de procesos con transparencia y minimizando riesgos que dan origen a la corrupción</a:t>
            </a:r>
          </a:p>
        </p:txBody>
      </p:sp>
      <p:sp>
        <p:nvSpPr>
          <p:cNvPr id="34" name="Flecha izquierda 33"/>
          <p:cNvSpPr/>
          <p:nvPr/>
        </p:nvSpPr>
        <p:spPr>
          <a:xfrm rot="10800000">
            <a:off x="3920322" y="5667154"/>
            <a:ext cx="527858" cy="27644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5" name="Flecha izquierda 34"/>
          <p:cNvSpPr/>
          <p:nvPr/>
        </p:nvSpPr>
        <p:spPr>
          <a:xfrm rot="10800000">
            <a:off x="7393396" y="5805377"/>
            <a:ext cx="527858" cy="27644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0962292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347788" y="575904"/>
            <a:ext cx="10220975" cy="48735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EC" sz="2400" b="1" dirty="0"/>
              <a:t>Asignaturas</a:t>
            </a:r>
            <a:endParaRPr lang="es-EC" sz="2400" i="1" dirty="0"/>
          </a:p>
        </p:txBody>
      </p:sp>
      <p:graphicFrame>
        <p:nvGraphicFramePr>
          <p:cNvPr id="5" name="Diagrama 4"/>
          <p:cNvGraphicFramePr/>
          <p:nvPr>
            <p:extLst>
              <p:ext uri="{D42A27DB-BD31-4B8C-83A1-F6EECF244321}">
                <p14:modId xmlns:p14="http://schemas.microsoft.com/office/powerpoint/2010/main" val="1844953200"/>
              </p:ext>
            </p:extLst>
          </p:nvPr>
        </p:nvGraphicFramePr>
        <p:xfrm>
          <a:off x="542712" y="786808"/>
          <a:ext cx="11649288" cy="607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255639" y="-93920"/>
            <a:ext cx="11936361" cy="669824"/>
          </a:xfrm>
        </p:spPr>
        <p:txBody>
          <a:bodyPr>
            <a:normAutofit/>
          </a:bodyPr>
          <a:lstStyle/>
          <a:p>
            <a:r>
              <a:rPr lang="es-EC" sz="3200" dirty="0"/>
              <a:t>MODOS DE ORGANIZACIÓN DE LA INVESTIGACIÓN</a:t>
            </a:r>
          </a:p>
        </p:txBody>
      </p:sp>
    </p:spTree>
    <p:extLst>
      <p:ext uri="{BB962C8B-B14F-4D97-AF65-F5344CB8AC3E}">
        <p14:creationId xmlns:p14="http://schemas.microsoft.com/office/powerpoint/2010/main" val="1548759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147267838"/>
              </p:ext>
            </p:extLst>
          </p:nvPr>
        </p:nvGraphicFramePr>
        <p:xfrm>
          <a:off x="542712" y="786808"/>
          <a:ext cx="11649288" cy="607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283993" y="-378380"/>
            <a:ext cx="12290780" cy="987055"/>
          </a:xfrm>
        </p:spPr>
        <p:txBody>
          <a:bodyPr>
            <a:normAutofit/>
          </a:bodyPr>
          <a:lstStyle/>
          <a:p>
            <a:r>
              <a:rPr lang="es-EC" sz="2800" dirty="0"/>
              <a:t>PRESENTACIÓN Y DESCRIPCIÓN DE LA ORGANIZACIÓN CURRICULAR</a:t>
            </a:r>
          </a:p>
        </p:txBody>
      </p:sp>
    </p:spTree>
    <p:extLst>
      <p:ext uri="{BB962C8B-B14F-4D97-AF65-F5344CB8AC3E}">
        <p14:creationId xmlns:p14="http://schemas.microsoft.com/office/powerpoint/2010/main" val="23757045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2" name="Tabla 1"/>
          <p:cNvGraphicFramePr>
            <a:graphicFrameLocks noGrp="1"/>
          </p:cNvGraphicFramePr>
          <p:nvPr>
            <p:extLst>
              <p:ext uri="{D42A27DB-BD31-4B8C-83A1-F6EECF244321}">
                <p14:modId xmlns:p14="http://schemas.microsoft.com/office/powerpoint/2010/main" val="3750226838"/>
              </p:ext>
            </p:extLst>
          </p:nvPr>
        </p:nvGraphicFramePr>
        <p:xfrm>
          <a:off x="1" y="575904"/>
          <a:ext cx="12192002" cy="6252695"/>
        </p:xfrm>
        <a:graphic>
          <a:graphicData uri="http://schemas.openxmlformats.org/drawingml/2006/table">
            <a:tbl>
              <a:tblPr firstRow="1" firstCol="1" bandRow="1">
                <a:tableStyleId>{8A107856-5554-42FB-B03E-39F5DBC370BA}</a:tableStyleId>
              </a:tblPr>
              <a:tblGrid>
                <a:gridCol w="743712">
                  <a:extLst>
                    <a:ext uri="{9D8B030D-6E8A-4147-A177-3AD203B41FA5}">
                      <a16:colId xmlns:a16="http://schemas.microsoft.com/office/drawing/2014/main" xmlns="" val="20000"/>
                    </a:ext>
                  </a:extLst>
                </a:gridCol>
                <a:gridCol w="702259">
                  <a:extLst>
                    <a:ext uri="{9D8B030D-6E8A-4147-A177-3AD203B41FA5}">
                      <a16:colId xmlns:a16="http://schemas.microsoft.com/office/drawing/2014/main" xmlns="" val="20001"/>
                    </a:ext>
                  </a:extLst>
                </a:gridCol>
                <a:gridCol w="782727">
                  <a:extLst>
                    <a:ext uri="{9D8B030D-6E8A-4147-A177-3AD203B41FA5}">
                      <a16:colId xmlns:a16="http://schemas.microsoft.com/office/drawing/2014/main" xmlns="" val="20002"/>
                    </a:ext>
                  </a:extLst>
                </a:gridCol>
                <a:gridCol w="748588">
                  <a:extLst>
                    <a:ext uri="{9D8B030D-6E8A-4147-A177-3AD203B41FA5}">
                      <a16:colId xmlns:a16="http://schemas.microsoft.com/office/drawing/2014/main" xmlns="" val="20003"/>
                    </a:ext>
                  </a:extLst>
                </a:gridCol>
                <a:gridCol w="2223823">
                  <a:extLst>
                    <a:ext uri="{9D8B030D-6E8A-4147-A177-3AD203B41FA5}">
                      <a16:colId xmlns:a16="http://schemas.microsoft.com/office/drawing/2014/main" xmlns="" val="20004"/>
                    </a:ext>
                  </a:extLst>
                </a:gridCol>
                <a:gridCol w="1794663">
                  <a:extLst>
                    <a:ext uri="{9D8B030D-6E8A-4147-A177-3AD203B41FA5}">
                      <a16:colId xmlns:a16="http://schemas.microsoft.com/office/drawing/2014/main" xmlns="" val="20005"/>
                    </a:ext>
                  </a:extLst>
                </a:gridCol>
                <a:gridCol w="743712">
                  <a:extLst>
                    <a:ext uri="{9D8B030D-6E8A-4147-A177-3AD203B41FA5}">
                      <a16:colId xmlns:a16="http://schemas.microsoft.com/office/drawing/2014/main" xmlns="" val="20006"/>
                    </a:ext>
                  </a:extLst>
                </a:gridCol>
                <a:gridCol w="743712">
                  <a:extLst>
                    <a:ext uri="{9D8B030D-6E8A-4147-A177-3AD203B41FA5}">
                      <a16:colId xmlns:a16="http://schemas.microsoft.com/office/drawing/2014/main" xmlns="" val="20007"/>
                    </a:ext>
                  </a:extLst>
                </a:gridCol>
                <a:gridCol w="743712">
                  <a:extLst>
                    <a:ext uri="{9D8B030D-6E8A-4147-A177-3AD203B41FA5}">
                      <a16:colId xmlns:a16="http://schemas.microsoft.com/office/drawing/2014/main" xmlns="" val="20008"/>
                    </a:ext>
                  </a:extLst>
                </a:gridCol>
                <a:gridCol w="743712">
                  <a:extLst>
                    <a:ext uri="{9D8B030D-6E8A-4147-A177-3AD203B41FA5}">
                      <a16:colId xmlns:a16="http://schemas.microsoft.com/office/drawing/2014/main" xmlns="" val="20009"/>
                    </a:ext>
                  </a:extLst>
                </a:gridCol>
                <a:gridCol w="743712">
                  <a:extLst>
                    <a:ext uri="{9D8B030D-6E8A-4147-A177-3AD203B41FA5}">
                      <a16:colId xmlns:a16="http://schemas.microsoft.com/office/drawing/2014/main" xmlns="" val="20010"/>
                    </a:ext>
                  </a:extLst>
                </a:gridCol>
                <a:gridCol w="743712">
                  <a:extLst>
                    <a:ext uri="{9D8B030D-6E8A-4147-A177-3AD203B41FA5}">
                      <a16:colId xmlns:a16="http://schemas.microsoft.com/office/drawing/2014/main" xmlns="" val="20011"/>
                    </a:ext>
                  </a:extLst>
                </a:gridCol>
                <a:gridCol w="733958">
                  <a:extLst>
                    <a:ext uri="{9D8B030D-6E8A-4147-A177-3AD203B41FA5}">
                      <a16:colId xmlns:a16="http://schemas.microsoft.com/office/drawing/2014/main" xmlns="" val="20012"/>
                    </a:ext>
                  </a:extLst>
                </a:gridCol>
              </a:tblGrid>
              <a:tr h="467699">
                <a:tc rowSpan="2">
                  <a:txBody>
                    <a:bodyPr/>
                    <a:lstStyle/>
                    <a:p>
                      <a:pPr algn="l">
                        <a:lnSpc>
                          <a:spcPct val="107000"/>
                        </a:lnSpc>
                        <a:spcAft>
                          <a:spcPts val="0"/>
                        </a:spcAft>
                      </a:pPr>
                      <a:r>
                        <a:rPr lang="es-EC" sz="1400">
                          <a:effectLst/>
                        </a:rPr>
                        <a:t>Nombre de la asignatura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rowSpan="2">
                  <a:txBody>
                    <a:bodyPr/>
                    <a:lstStyle/>
                    <a:p>
                      <a:pPr algn="l">
                        <a:lnSpc>
                          <a:spcPct val="107000"/>
                        </a:lnSpc>
                        <a:spcAft>
                          <a:spcPts val="0"/>
                        </a:spcAft>
                      </a:pPr>
                      <a:r>
                        <a:rPr lang="es-EC" sz="1400">
                          <a:effectLst/>
                        </a:rPr>
                        <a:t>Período académico que se impartirá la asignatura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rowSpan="2">
                  <a:txBody>
                    <a:bodyPr/>
                    <a:lstStyle/>
                    <a:p>
                      <a:pPr algn="l">
                        <a:lnSpc>
                          <a:spcPct val="107000"/>
                        </a:lnSpc>
                        <a:spcAft>
                          <a:spcPts val="0"/>
                        </a:spcAft>
                      </a:pPr>
                      <a:r>
                        <a:rPr lang="es-EC" sz="1400">
                          <a:effectLst/>
                        </a:rPr>
                        <a:t>Unidad de organización curricular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rowSpan="2">
                  <a:txBody>
                    <a:bodyPr/>
                    <a:lstStyle/>
                    <a:p>
                      <a:pPr algn="l">
                        <a:lnSpc>
                          <a:spcPct val="107000"/>
                        </a:lnSpc>
                        <a:spcAft>
                          <a:spcPts val="0"/>
                        </a:spcAft>
                      </a:pPr>
                      <a:r>
                        <a:rPr lang="es-EC" sz="1400">
                          <a:effectLst/>
                        </a:rPr>
                        <a:t>Campo de formación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rowSpan="2">
                  <a:txBody>
                    <a:bodyPr/>
                    <a:lstStyle/>
                    <a:p>
                      <a:pPr algn="l">
                        <a:lnSpc>
                          <a:spcPct val="107000"/>
                        </a:lnSpc>
                        <a:spcAft>
                          <a:spcPts val="0"/>
                        </a:spcAft>
                      </a:pPr>
                      <a:r>
                        <a:rPr lang="es-EC" sz="1400">
                          <a:effectLst/>
                        </a:rPr>
                        <a:t>Resultado de aprendizaje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rowSpan="2">
                  <a:txBody>
                    <a:bodyPr/>
                    <a:lstStyle/>
                    <a:p>
                      <a:pPr algn="l">
                        <a:lnSpc>
                          <a:spcPct val="107000"/>
                        </a:lnSpc>
                        <a:spcAft>
                          <a:spcPts val="0"/>
                        </a:spcAft>
                      </a:pPr>
                      <a:r>
                        <a:rPr lang="es-EC" sz="1400">
                          <a:effectLst/>
                        </a:rPr>
                        <a:t>Contenidos mínimos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gridSpan="3">
                  <a:txBody>
                    <a:bodyPr/>
                    <a:lstStyle/>
                    <a:p>
                      <a:pPr algn="l">
                        <a:lnSpc>
                          <a:spcPct val="107000"/>
                        </a:lnSpc>
                        <a:spcAft>
                          <a:spcPts val="0"/>
                        </a:spcAft>
                      </a:pPr>
                      <a:r>
                        <a:rPr lang="es-EC" sz="1400">
                          <a:effectLst/>
                        </a:rPr>
                        <a:t>Componente de docencia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hMerge="1">
                  <a:txBody>
                    <a:bodyPr/>
                    <a:lstStyle/>
                    <a:p>
                      <a:endParaRPr lang="es-EC"/>
                    </a:p>
                  </a:txBody>
                  <a:tcPr/>
                </a:tc>
                <a:tc hMerge="1">
                  <a:txBody>
                    <a:bodyPr/>
                    <a:lstStyle/>
                    <a:p>
                      <a:endParaRPr lang="es-EC"/>
                    </a:p>
                  </a:txBody>
                  <a:tcPr/>
                </a:tc>
                <a:tc gridSpan="3">
                  <a:txBody>
                    <a:bodyPr/>
                    <a:lstStyle/>
                    <a:p>
                      <a:pPr algn="l">
                        <a:lnSpc>
                          <a:spcPct val="107000"/>
                        </a:lnSpc>
                        <a:spcAft>
                          <a:spcPts val="0"/>
                        </a:spcAft>
                      </a:pPr>
                      <a:r>
                        <a:rPr lang="es-EC" sz="1400">
                          <a:effectLst/>
                        </a:rPr>
                        <a:t>Otros componentes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hMerge="1">
                  <a:txBody>
                    <a:bodyPr/>
                    <a:lstStyle/>
                    <a:p>
                      <a:endParaRPr lang="es-EC"/>
                    </a:p>
                  </a:txBody>
                  <a:tcPr/>
                </a:tc>
                <a:tc hMerge="1">
                  <a:txBody>
                    <a:bodyPr/>
                    <a:lstStyle/>
                    <a:p>
                      <a:endParaRPr lang="es-EC"/>
                    </a:p>
                  </a:txBody>
                  <a:tcPr/>
                </a:tc>
                <a:tc rowSpan="2">
                  <a:txBody>
                    <a:bodyPr/>
                    <a:lstStyle/>
                    <a:p>
                      <a:pPr algn="l">
                        <a:lnSpc>
                          <a:spcPct val="107000"/>
                        </a:lnSpc>
                        <a:spcAft>
                          <a:spcPts val="0"/>
                        </a:spcAft>
                      </a:pPr>
                      <a:r>
                        <a:rPr lang="es-EC" sz="1400">
                          <a:effectLst/>
                        </a:rPr>
                        <a:t>Total horas de dedicación del estudiante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extLst>
                  <a:ext uri="{0D108BD9-81ED-4DB2-BD59-A6C34878D82A}">
                    <a16:rowId xmlns:a16="http://schemas.microsoft.com/office/drawing/2014/main" xmlns="" val="10000"/>
                  </a:ext>
                </a:extLst>
              </a:tr>
              <a:tr h="304003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07000"/>
                        </a:lnSpc>
                        <a:spcAft>
                          <a:spcPts val="0"/>
                        </a:spcAft>
                      </a:pPr>
                      <a:r>
                        <a:rPr lang="es-EC" sz="1400">
                          <a:effectLst/>
                        </a:rPr>
                        <a:t>Actividades de aprendizaje asistido por el profesor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Actividades de aprendizaje colaborativo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Total horas componente de docencia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Componente de prácticas de aplicación y experimentación de los aprendizajes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Componente de aprendizaje autónomo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Total horas otros componentes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vMerge="1">
                  <a:txBody>
                    <a:bodyPr/>
                    <a:lstStyle/>
                    <a:p>
                      <a:endParaRPr lang="es-EC"/>
                    </a:p>
                  </a:txBody>
                  <a:tcPr/>
                </a:tc>
                <a:extLst>
                  <a:ext uri="{0D108BD9-81ED-4DB2-BD59-A6C34878D82A}">
                    <a16:rowId xmlns:a16="http://schemas.microsoft.com/office/drawing/2014/main" xmlns="" val="10001"/>
                  </a:ext>
                </a:extLst>
              </a:tr>
              <a:tr h="2338491">
                <a:tc>
                  <a:txBody>
                    <a:bodyPr/>
                    <a:lstStyle/>
                    <a:p>
                      <a:pPr algn="l">
                        <a:lnSpc>
                          <a:spcPct val="107000"/>
                        </a:lnSpc>
                        <a:spcAft>
                          <a:spcPts val="0"/>
                        </a:spcAft>
                      </a:pPr>
                      <a:r>
                        <a:rPr lang="es-EC" sz="1400">
                          <a:effectLst/>
                        </a:rPr>
                        <a:t>Códigos deontológicos de la Profesión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Unidad disciplinar, multi disciplinar y/o inter disciplinar avanzada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Formación epistemológica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 - Resolución de dilemas éticos, propios de la profesión del contador-auditor.</a:t>
                      </a:r>
                      <a:br>
                        <a:rPr lang="es-EC" sz="1400">
                          <a:effectLst/>
                        </a:rPr>
                      </a:br>
                      <a:r>
                        <a:rPr lang="es-EC" sz="1400">
                          <a:effectLst/>
                        </a:rPr>
                        <a:t> - Aprehender lineamientos de actitud, valores y ética aplicables para ejercer la profesión con moral y ética.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 - Código de ética profesional para contadores.</a:t>
                      </a:r>
                      <a:br>
                        <a:rPr lang="es-EC" sz="1400">
                          <a:effectLst/>
                        </a:rPr>
                      </a:br>
                      <a:r>
                        <a:rPr lang="es-EC" sz="1400">
                          <a:effectLst/>
                        </a:rPr>
                        <a:t> - Código de ética profesional para auditores.</a:t>
                      </a:r>
                      <a:br>
                        <a:rPr lang="es-EC" sz="1400">
                          <a:effectLst/>
                        </a:rPr>
                      </a:br>
                      <a:r>
                        <a:rPr lang="es-EC" sz="1400">
                          <a:effectLst/>
                        </a:rPr>
                        <a:t> - Códigos de ética relacionados.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32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a:txBody>
                    <a:bodyPr/>
                    <a:lstStyle/>
                    <a:p>
                      <a:pPr algn="l">
                        <a:lnSpc>
                          <a:spcPct val="107000"/>
                        </a:lnSpc>
                        <a:spcAft>
                          <a:spcPts val="0"/>
                        </a:spcAft>
                      </a:pPr>
                      <a:r>
                        <a:rPr lang="es-EC" sz="1400">
                          <a:effectLst/>
                        </a:rPr>
                        <a:t>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extLst>
                  <a:ext uri="{0D108BD9-81ED-4DB2-BD59-A6C34878D82A}">
                    <a16:rowId xmlns:a16="http://schemas.microsoft.com/office/drawing/2014/main" xmlns="" val="10002"/>
                  </a:ext>
                </a:extLst>
              </a:tr>
              <a:tr h="233849">
                <a:tc gridSpan="13">
                  <a:txBody>
                    <a:bodyPr/>
                    <a:lstStyle/>
                    <a:p>
                      <a:pPr algn="r">
                        <a:lnSpc>
                          <a:spcPct val="107000"/>
                        </a:lnSpc>
                        <a:spcAft>
                          <a:spcPts val="0"/>
                        </a:spcAft>
                      </a:pPr>
                      <a:r>
                        <a:rPr lang="es-EC" sz="1400" dirty="0">
                          <a:effectLst/>
                        </a:rPr>
                        <a:t>CONTINÚA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65" marR="6146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0715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7" name="Tabla 6"/>
          <p:cNvGraphicFramePr>
            <a:graphicFrameLocks noGrp="1"/>
          </p:cNvGraphicFramePr>
          <p:nvPr>
            <p:extLst>
              <p:ext uri="{D42A27DB-BD31-4B8C-83A1-F6EECF244321}">
                <p14:modId xmlns:p14="http://schemas.microsoft.com/office/powerpoint/2010/main" val="2262593153"/>
              </p:ext>
            </p:extLst>
          </p:nvPr>
        </p:nvGraphicFramePr>
        <p:xfrm>
          <a:off x="21266" y="618435"/>
          <a:ext cx="12170731" cy="6058811"/>
        </p:xfrm>
        <a:graphic>
          <a:graphicData uri="http://schemas.openxmlformats.org/drawingml/2006/table">
            <a:tbl>
              <a:tblPr firstRow="1" firstCol="1" bandRow="1">
                <a:tableStyleId>{8A107856-5554-42FB-B03E-39F5DBC370BA}</a:tableStyleId>
              </a:tblPr>
              <a:tblGrid>
                <a:gridCol w="742415">
                  <a:extLst>
                    <a:ext uri="{9D8B030D-6E8A-4147-A177-3AD203B41FA5}">
                      <a16:colId xmlns:a16="http://schemas.microsoft.com/office/drawing/2014/main" xmlns="" val="20000"/>
                    </a:ext>
                  </a:extLst>
                </a:gridCol>
                <a:gridCol w="701034">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219941">
                  <a:extLst>
                    <a:ext uri="{9D8B030D-6E8A-4147-A177-3AD203B41FA5}">
                      <a16:colId xmlns:a16="http://schemas.microsoft.com/office/drawing/2014/main" xmlns="" val="20004"/>
                    </a:ext>
                  </a:extLst>
                </a:gridCol>
                <a:gridCol w="1791531">
                  <a:extLst>
                    <a:ext uri="{9D8B030D-6E8A-4147-A177-3AD203B41FA5}">
                      <a16:colId xmlns:a16="http://schemas.microsoft.com/office/drawing/2014/main" xmlns="" val="20005"/>
                    </a:ext>
                  </a:extLst>
                </a:gridCol>
                <a:gridCol w="742415">
                  <a:extLst>
                    <a:ext uri="{9D8B030D-6E8A-4147-A177-3AD203B41FA5}">
                      <a16:colId xmlns:a16="http://schemas.microsoft.com/office/drawing/2014/main" xmlns="" val="20006"/>
                    </a:ext>
                  </a:extLst>
                </a:gridCol>
                <a:gridCol w="742415">
                  <a:extLst>
                    <a:ext uri="{9D8B030D-6E8A-4147-A177-3AD203B41FA5}">
                      <a16:colId xmlns:a16="http://schemas.microsoft.com/office/drawing/2014/main" xmlns="" val="20007"/>
                    </a:ext>
                  </a:extLst>
                </a:gridCol>
                <a:gridCol w="742415">
                  <a:extLst>
                    <a:ext uri="{9D8B030D-6E8A-4147-A177-3AD203B41FA5}">
                      <a16:colId xmlns:a16="http://schemas.microsoft.com/office/drawing/2014/main" xmlns="" val="20008"/>
                    </a:ext>
                  </a:extLst>
                </a:gridCol>
                <a:gridCol w="742415">
                  <a:extLst>
                    <a:ext uri="{9D8B030D-6E8A-4147-A177-3AD203B41FA5}">
                      <a16:colId xmlns:a16="http://schemas.microsoft.com/office/drawing/2014/main" xmlns="" val="20009"/>
                    </a:ext>
                  </a:extLst>
                </a:gridCol>
                <a:gridCol w="742415">
                  <a:extLst>
                    <a:ext uri="{9D8B030D-6E8A-4147-A177-3AD203B41FA5}">
                      <a16:colId xmlns:a16="http://schemas.microsoft.com/office/drawing/2014/main" xmlns="" val="20010"/>
                    </a:ext>
                  </a:extLst>
                </a:gridCol>
                <a:gridCol w="742415">
                  <a:extLst>
                    <a:ext uri="{9D8B030D-6E8A-4147-A177-3AD203B41FA5}">
                      <a16:colId xmlns:a16="http://schemas.microsoft.com/office/drawing/2014/main" xmlns="" val="20011"/>
                    </a:ext>
                  </a:extLst>
                </a:gridCol>
                <a:gridCol w="732678">
                  <a:extLst>
                    <a:ext uri="{9D8B030D-6E8A-4147-A177-3AD203B41FA5}">
                      <a16:colId xmlns:a16="http://schemas.microsoft.com/office/drawing/2014/main" xmlns="" val="20012"/>
                    </a:ext>
                  </a:extLst>
                </a:gridCol>
              </a:tblGrid>
              <a:tr h="2419359">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Economía</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básica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epistemológica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Comprender el funcionamiento económico de los diferentes tipos de organizaciones a nivel nacional e internacional sobre la base de las leyes económicas aplicables.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Macroeconomía.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Microeconomía.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Organizaciones de EPS.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96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395569">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Derecho</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básica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epistemológica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Comprender el marco legal nacional aplicable al desenvolvimiento económico - financiero de los diferentes tipos de organizaciones.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Introducción al derecho civil.</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Generalidades del derecho laboral para auditores.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Generalidades del derecho mercantil para auditores.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Generalidades del derecho societario para auditores.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56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72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128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192</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43883">
                <a:tc gridSpan="13">
                  <a:txBody>
                    <a:bodyPr/>
                    <a:lstStyle/>
                    <a:p>
                      <a:pPr algn="r">
                        <a:lnSpc>
                          <a:spcPct val="107000"/>
                        </a:lnSpc>
                        <a:spcAft>
                          <a:spcPts val="0"/>
                        </a:spcAft>
                      </a:pPr>
                      <a:r>
                        <a:rPr lang="es-EC" sz="1400" b="0" dirty="0">
                          <a:effectLst/>
                        </a:rPr>
                        <a:t>CONTINÚA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994801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nvGraphicFramePr>
        <p:xfrm>
          <a:off x="21266" y="618436"/>
          <a:ext cx="12036054" cy="6163628"/>
        </p:xfrm>
        <a:graphic>
          <a:graphicData uri="http://schemas.openxmlformats.org/drawingml/2006/table">
            <a:tbl>
              <a:tblPr firstRow="1" firstCol="1" bandRow="1">
                <a:tableStyleId>{8A107856-5554-42FB-B03E-39F5DBC370BA}</a:tableStyleId>
              </a:tblPr>
              <a:tblGrid>
                <a:gridCol w="734200">
                  <a:extLst>
                    <a:ext uri="{9D8B030D-6E8A-4147-A177-3AD203B41FA5}">
                      <a16:colId xmlns:a16="http://schemas.microsoft.com/office/drawing/2014/main" xmlns="" val="20000"/>
                    </a:ext>
                  </a:extLst>
                </a:gridCol>
                <a:gridCol w="693276">
                  <a:extLst>
                    <a:ext uri="{9D8B030D-6E8A-4147-A177-3AD203B41FA5}">
                      <a16:colId xmlns:a16="http://schemas.microsoft.com/office/drawing/2014/main" xmlns="" val="20001"/>
                    </a:ext>
                  </a:extLst>
                </a:gridCol>
                <a:gridCol w="772715">
                  <a:extLst>
                    <a:ext uri="{9D8B030D-6E8A-4147-A177-3AD203B41FA5}">
                      <a16:colId xmlns:a16="http://schemas.microsoft.com/office/drawing/2014/main" xmlns="" val="20002"/>
                    </a:ext>
                  </a:extLst>
                </a:gridCol>
                <a:gridCol w="739012">
                  <a:extLst>
                    <a:ext uri="{9D8B030D-6E8A-4147-A177-3AD203B41FA5}">
                      <a16:colId xmlns:a16="http://schemas.microsoft.com/office/drawing/2014/main" xmlns="" val="20003"/>
                    </a:ext>
                  </a:extLst>
                </a:gridCol>
                <a:gridCol w="2195375">
                  <a:extLst>
                    <a:ext uri="{9D8B030D-6E8A-4147-A177-3AD203B41FA5}">
                      <a16:colId xmlns:a16="http://schemas.microsoft.com/office/drawing/2014/main" xmlns="" val="20004"/>
                    </a:ext>
                  </a:extLst>
                </a:gridCol>
                <a:gridCol w="1771706">
                  <a:extLst>
                    <a:ext uri="{9D8B030D-6E8A-4147-A177-3AD203B41FA5}">
                      <a16:colId xmlns:a16="http://schemas.microsoft.com/office/drawing/2014/main" xmlns="" val="20005"/>
                    </a:ext>
                  </a:extLst>
                </a:gridCol>
                <a:gridCol w="734200">
                  <a:extLst>
                    <a:ext uri="{9D8B030D-6E8A-4147-A177-3AD203B41FA5}">
                      <a16:colId xmlns:a16="http://schemas.microsoft.com/office/drawing/2014/main" xmlns="" val="20006"/>
                    </a:ext>
                  </a:extLst>
                </a:gridCol>
                <a:gridCol w="734200">
                  <a:extLst>
                    <a:ext uri="{9D8B030D-6E8A-4147-A177-3AD203B41FA5}">
                      <a16:colId xmlns:a16="http://schemas.microsoft.com/office/drawing/2014/main" xmlns="" val="20007"/>
                    </a:ext>
                  </a:extLst>
                </a:gridCol>
                <a:gridCol w="734200">
                  <a:extLst>
                    <a:ext uri="{9D8B030D-6E8A-4147-A177-3AD203B41FA5}">
                      <a16:colId xmlns:a16="http://schemas.microsoft.com/office/drawing/2014/main" xmlns="" val="20008"/>
                    </a:ext>
                  </a:extLst>
                </a:gridCol>
                <a:gridCol w="734200">
                  <a:extLst>
                    <a:ext uri="{9D8B030D-6E8A-4147-A177-3AD203B41FA5}">
                      <a16:colId xmlns:a16="http://schemas.microsoft.com/office/drawing/2014/main" xmlns="" val="20009"/>
                    </a:ext>
                  </a:extLst>
                </a:gridCol>
                <a:gridCol w="734200">
                  <a:extLst>
                    <a:ext uri="{9D8B030D-6E8A-4147-A177-3AD203B41FA5}">
                      <a16:colId xmlns:a16="http://schemas.microsoft.com/office/drawing/2014/main" xmlns="" val="20010"/>
                    </a:ext>
                  </a:extLst>
                </a:gridCol>
                <a:gridCol w="734200">
                  <a:extLst>
                    <a:ext uri="{9D8B030D-6E8A-4147-A177-3AD203B41FA5}">
                      <a16:colId xmlns:a16="http://schemas.microsoft.com/office/drawing/2014/main" xmlns="" val="20011"/>
                    </a:ext>
                  </a:extLst>
                </a:gridCol>
                <a:gridCol w="724570">
                  <a:extLst>
                    <a:ext uri="{9D8B030D-6E8A-4147-A177-3AD203B41FA5}">
                      <a16:colId xmlns:a16="http://schemas.microsoft.com/office/drawing/2014/main" xmlns="" val="20012"/>
                    </a:ext>
                  </a:extLst>
                </a:gridCol>
              </a:tblGrid>
              <a:tr h="1867744">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Actualización tributaria</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1</a:t>
                      </a:r>
                    </a:p>
                  </a:txBody>
                  <a:tcPr marL="68580" marR="68580" marT="0" marB="0" anchor="ctr"/>
                </a:tc>
                <a:tc>
                  <a:txBody>
                    <a:bodyPr/>
                    <a:lstStyle/>
                    <a:p>
                      <a:pPr marL="0" algn="ctr" defTabSz="457200" rtl="0" eaLnBrk="1" latinLnBrk="0" hangingPunct="1">
                        <a:lnSpc>
                          <a:spcPct val="107000"/>
                        </a:lnSpc>
                        <a:spcAft>
                          <a:spcPts val="0"/>
                        </a:spcAft>
                      </a:pPr>
                      <a:r>
                        <a:rPr lang="es-EC" sz="1400" b="0" kern="1200">
                          <a:solidFill>
                            <a:schemeClr val="dk1"/>
                          </a:solidFill>
                          <a:effectLst/>
                          <a:latin typeface="+mn-lt"/>
                          <a:ea typeface="+mn-ea"/>
                          <a:cs typeface="+mn-cs"/>
                        </a:rPr>
                        <a:t>Unidad básica</a:t>
                      </a:r>
                    </a:p>
                  </a:txBody>
                  <a:tcPr marL="68580" marR="68580" marT="0" marB="0" anchor="ctr"/>
                </a:tc>
                <a:tc>
                  <a:txBody>
                    <a:bodyPr/>
                    <a:lstStyle/>
                    <a:p>
                      <a:pPr marL="0" algn="ctr" defTabSz="457200" rtl="0" eaLnBrk="1" latinLnBrk="0" hangingPunct="1">
                        <a:lnSpc>
                          <a:spcPct val="107000"/>
                        </a:lnSpc>
                        <a:spcAft>
                          <a:spcPts val="0"/>
                        </a:spcAft>
                      </a:pPr>
                      <a:r>
                        <a:rPr lang="es-EC" sz="1400" b="0" kern="1200">
                          <a:solidFill>
                            <a:schemeClr val="dk1"/>
                          </a:solidFill>
                          <a:effectLst/>
                          <a:latin typeface="+mn-lt"/>
                          <a:ea typeface="+mn-ea"/>
                          <a:cs typeface="+mn-cs"/>
                        </a:rPr>
                        <a:t>Formación epistemológica</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 Comprender la normativa tributaria vigente aplicable a los diferentes tipos de organizaciones.</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 Generalidades de Derecho Tributario. </a:t>
                      </a:r>
                    </a:p>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 Ley Orgánica de Régimen Tributario Interno.</a:t>
                      </a:r>
                    </a:p>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 - Reglamento a la Ley Orgánica de Régimen Tributario Interno.</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18</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14</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32</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28</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36</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64</a:t>
                      </a:r>
                    </a:p>
                  </a:txBody>
                  <a:tcPr marL="68580" marR="68580" marT="0" marB="0" anchor="ctr"/>
                </a:tc>
                <a:tc>
                  <a:txBody>
                    <a:bodyPr/>
                    <a:lstStyle/>
                    <a:p>
                      <a:pPr marL="0" algn="ctr" defTabSz="457200" rtl="0" eaLnBrk="1" latinLnBrk="0" hangingPunct="1">
                        <a:lnSpc>
                          <a:spcPct val="107000"/>
                        </a:lnSpc>
                        <a:spcAft>
                          <a:spcPts val="0"/>
                        </a:spcAft>
                      </a:pPr>
                      <a:r>
                        <a:rPr lang="es-EC" sz="1400" b="0" kern="1200" dirty="0">
                          <a:solidFill>
                            <a:schemeClr val="dk1"/>
                          </a:solidFill>
                          <a:effectLst/>
                          <a:latin typeface="+mn-lt"/>
                          <a:ea typeface="+mn-ea"/>
                          <a:cs typeface="+mn-cs"/>
                        </a:rPr>
                        <a:t>96</a:t>
                      </a:r>
                    </a:p>
                  </a:txBody>
                  <a:tcPr marL="68580" marR="68580" marT="0" marB="0" anchor="ctr"/>
                </a:tc>
                <a:extLst>
                  <a:ext uri="{0D108BD9-81ED-4DB2-BD59-A6C34878D82A}">
                    <a16:rowId xmlns:a16="http://schemas.microsoft.com/office/drawing/2014/main" xmlns="" val="10000"/>
                  </a:ext>
                </a:extLst>
              </a:tr>
              <a:tr h="2369007">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Estadística para auditores</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básica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epistemológica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Optimizar recursos en la ejecución de auditorías. </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Utilizar técnicas estadísticas para recolección y análisis de datos. </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Agilizar, procesar, analizar, interpretar y proyectar información que coadyuve a la toma de decisiones en diferentes tipos de organizaciones con criterios económico - financieros.</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Técnicas probabilísticas.</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Muestreo estadístico.</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Técnicas de inferencia estadística.</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Norma Internacional de Auditoría y Aseguramiento 530 - muestreo de auditoría</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18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28</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36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64</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77600">
                <a:tc gridSpan="13">
                  <a:txBody>
                    <a:bodyPr/>
                    <a:lstStyle/>
                    <a:p>
                      <a:pPr algn="r">
                        <a:lnSpc>
                          <a:spcPct val="107000"/>
                        </a:lnSpc>
                        <a:spcAft>
                          <a:spcPts val="0"/>
                        </a:spcAft>
                      </a:pPr>
                      <a:r>
                        <a:rPr lang="es-EC" sz="1400" b="1" dirty="0">
                          <a:effectLst/>
                        </a:rPr>
                        <a:t>CONTINÚA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163780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3752951751"/>
              </p:ext>
            </p:extLst>
          </p:nvPr>
        </p:nvGraphicFramePr>
        <p:xfrm>
          <a:off x="0" y="852353"/>
          <a:ext cx="12170731" cy="5707063"/>
        </p:xfrm>
        <a:graphic>
          <a:graphicData uri="http://schemas.openxmlformats.org/drawingml/2006/table">
            <a:tbl>
              <a:tblPr firstRow="1" firstCol="1" bandRow="1">
                <a:tableStyleId>{8A107856-5554-42FB-B03E-39F5DBC370BA}</a:tableStyleId>
              </a:tblPr>
              <a:tblGrid>
                <a:gridCol w="742415">
                  <a:extLst>
                    <a:ext uri="{9D8B030D-6E8A-4147-A177-3AD203B41FA5}">
                      <a16:colId xmlns:a16="http://schemas.microsoft.com/office/drawing/2014/main" xmlns="" val="20000"/>
                    </a:ext>
                  </a:extLst>
                </a:gridCol>
                <a:gridCol w="701034">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219941">
                  <a:extLst>
                    <a:ext uri="{9D8B030D-6E8A-4147-A177-3AD203B41FA5}">
                      <a16:colId xmlns:a16="http://schemas.microsoft.com/office/drawing/2014/main" xmlns="" val="20004"/>
                    </a:ext>
                  </a:extLst>
                </a:gridCol>
                <a:gridCol w="1791531">
                  <a:extLst>
                    <a:ext uri="{9D8B030D-6E8A-4147-A177-3AD203B41FA5}">
                      <a16:colId xmlns:a16="http://schemas.microsoft.com/office/drawing/2014/main" xmlns="" val="20005"/>
                    </a:ext>
                  </a:extLst>
                </a:gridCol>
                <a:gridCol w="742415">
                  <a:extLst>
                    <a:ext uri="{9D8B030D-6E8A-4147-A177-3AD203B41FA5}">
                      <a16:colId xmlns:a16="http://schemas.microsoft.com/office/drawing/2014/main" xmlns="" val="20006"/>
                    </a:ext>
                  </a:extLst>
                </a:gridCol>
                <a:gridCol w="742415">
                  <a:extLst>
                    <a:ext uri="{9D8B030D-6E8A-4147-A177-3AD203B41FA5}">
                      <a16:colId xmlns:a16="http://schemas.microsoft.com/office/drawing/2014/main" xmlns="" val="20007"/>
                    </a:ext>
                  </a:extLst>
                </a:gridCol>
                <a:gridCol w="742415">
                  <a:extLst>
                    <a:ext uri="{9D8B030D-6E8A-4147-A177-3AD203B41FA5}">
                      <a16:colId xmlns:a16="http://schemas.microsoft.com/office/drawing/2014/main" xmlns="" val="20008"/>
                    </a:ext>
                  </a:extLst>
                </a:gridCol>
                <a:gridCol w="742415">
                  <a:extLst>
                    <a:ext uri="{9D8B030D-6E8A-4147-A177-3AD203B41FA5}">
                      <a16:colId xmlns:a16="http://schemas.microsoft.com/office/drawing/2014/main" xmlns="" val="20009"/>
                    </a:ext>
                  </a:extLst>
                </a:gridCol>
                <a:gridCol w="742415">
                  <a:extLst>
                    <a:ext uri="{9D8B030D-6E8A-4147-A177-3AD203B41FA5}">
                      <a16:colId xmlns:a16="http://schemas.microsoft.com/office/drawing/2014/main" xmlns="" val="20010"/>
                    </a:ext>
                  </a:extLst>
                </a:gridCol>
                <a:gridCol w="742415">
                  <a:extLst>
                    <a:ext uri="{9D8B030D-6E8A-4147-A177-3AD203B41FA5}">
                      <a16:colId xmlns:a16="http://schemas.microsoft.com/office/drawing/2014/main" xmlns="" val="20011"/>
                    </a:ext>
                  </a:extLst>
                </a:gridCol>
                <a:gridCol w="732678">
                  <a:extLst>
                    <a:ext uri="{9D8B030D-6E8A-4147-A177-3AD203B41FA5}">
                      <a16:colId xmlns:a16="http://schemas.microsoft.com/office/drawing/2014/main" xmlns="" val="20012"/>
                    </a:ext>
                  </a:extLst>
                </a:gridCol>
              </a:tblGrid>
              <a:tr h="4690565">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Gestión contable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Comprender los sistemas de información contable desde un enfoque interdisciplinario.  </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Capacidad para analizar informes.</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Comprensión de los impactos al aplicar normativa contable en estados financieros (ERI y ESF) </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Comprender el papel de la información contable como mecanismo de evaluación y control.</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Conocer y entender las características de la información contable consolidada y los aspectos diferenciadores de su análisis.</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Diseño y personalización de sistemas contables para diferentes tipos de organizaciones.</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Gestión contable enfocada al control de recursos.</a:t>
                      </a:r>
                      <a:endParaRPr lang="es-EC"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 - El proceso contable como herramienta para la toma de decisiones.</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95441">
                <a:tc gridSpan="13">
                  <a:txBody>
                    <a:bodyPr/>
                    <a:lstStyle/>
                    <a:p>
                      <a:pPr algn="r">
                        <a:lnSpc>
                          <a:spcPct val="107000"/>
                        </a:lnSpc>
                        <a:spcAft>
                          <a:spcPts val="0"/>
                        </a:spcAft>
                      </a:pPr>
                      <a:r>
                        <a:rPr lang="es-EC" sz="1400" b="1" dirty="0">
                          <a:effectLst/>
                        </a:rPr>
                        <a:t>CONTINÚA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059512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1702694656"/>
              </p:ext>
            </p:extLst>
          </p:nvPr>
        </p:nvGraphicFramePr>
        <p:xfrm>
          <a:off x="21266" y="618436"/>
          <a:ext cx="12036054" cy="6163629"/>
        </p:xfrm>
        <a:graphic>
          <a:graphicData uri="http://schemas.openxmlformats.org/drawingml/2006/table">
            <a:tbl>
              <a:tblPr firstRow="1" firstCol="1" bandRow="1">
                <a:tableStyleId>{8A107856-5554-42FB-B03E-39F5DBC370BA}</a:tableStyleId>
              </a:tblPr>
              <a:tblGrid>
                <a:gridCol w="734200">
                  <a:extLst>
                    <a:ext uri="{9D8B030D-6E8A-4147-A177-3AD203B41FA5}">
                      <a16:colId xmlns:a16="http://schemas.microsoft.com/office/drawing/2014/main" xmlns="" val="20000"/>
                    </a:ext>
                  </a:extLst>
                </a:gridCol>
                <a:gridCol w="693276">
                  <a:extLst>
                    <a:ext uri="{9D8B030D-6E8A-4147-A177-3AD203B41FA5}">
                      <a16:colId xmlns:a16="http://schemas.microsoft.com/office/drawing/2014/main" xmlns="" val="20001"/>
                    </a:ext>
                  </a:extLst>
                </a:gridCol>
                <a:gridCol w="772715">
                  <a:extLst>
                    <a:ext uri="{9D8B030D-6E8A-4147-A177-3AD203B41FA5}">
                      <a16:colId xmlns:a16="http://schemas.microsoft.com/office/drawing/2014/main" xmlns="" val="20002"/>
                    </a:ext>
                  </a:extLst>
                </a:gridCol>
                <a:gridCol w="739012">
                  <a:extLst>
                    <a:ext uri="{9D8B030D-6E8A-4147-A177-3AD203B41FA5}">
                      <a16:colId xmlns:a16="http://schemas.microsoft.com/office/drawing/2014/main" xmlns="" val="20003"/>
                    </a:ext>
                  </a:extLst>
                </a:gridCol>
                <a:gridCol w="2195375">
                  <a:extLst>
                    <a:ext uri="{9D8B030D-6E8A-4147-A177-3AD203B41FA5}">
                      <a16:colId xmlns:a16="http://schemas.microsoft.com/office/drawing/2014/main" xmlns="" val="20004"/>
                    </a:ext>
                  </a:extLst>
                </a:gridCol>
                <a:gridCol w="1771706">
                  <a:extLst>
                    <a:ext uri="{9D8B030D-6E8A-4147-A177-3AD203B41FA5}">
                      <a16:colId xmlns:a16="http://schemas.microsoft.com/office/drawing/2014/main" xmlns="" val="20005"/>
                    </a:ext>
                  </a:extLst>
                </a:gridCol>
                <a:gridCol w="734200">
                  <a:extLst>
                    <a:ext uri="{9D8B030D-6E8A-4147-A177-3AD203B41FA5}">
                      <a16:colId xmlns:a16="http://schemas.microsoft.com/office/drawing/2014/main" xmlns="" val="20006"/>
                    </a:ext>
                  </a:extLst>
                </a:gridCol>
                <a:gridCol w="734200">
                  <a:extLst>
                    <a:ext uri="{9D8B030D-6E8A-4147-A177-3AD203B41FA5}">
                      <a16:colId xmlns:a16="http://schemas.microsoft.com/office/drawing/2014/main" xmlns="" val="20007"/>
                    </a:ext>
                  </a:extLst>
                </a:gridCol>
                <a:gridCol w="734200">
                  <a:extLst>
                    <a:ext uri="{9D8B030D-6E8A-4147-A177-3AD203B41FA5}">
                      <a16:colId xmlns:a16="http://schemas.microsoft.com/office/drawing/2014/main" xmlns="" val="20008"/>
                    </a:ext>
                  </a:extLst>
                </a:gridCol>
                <a:gridCol w="734200">
                  <a:extLst>
                    <a:ext uri="{9D8B030D-6E8A-4147-A177-3AD203B41FA5}">
                      <a16:colId xmlns:a16="http://schemas.microsoft.com/office/drawing/2014/main" xmlns="" val="20009"/>
                    </a:ext>
                  </a:extLst>
                </a:gridCol>
                <a:gridCol w="734200">
                  <a:extLst>
                    <a:ext uri="{9D8B030D-6E8A-4147-A177-3AD203B41FA5}">
                      <a16:colId xmlns:a16="http://schemas.microsoft.com/office/drawing/2014/main" xmlns="" val="20010"/>
                    </a:ext>
                  </a:extLst>
                </a:gridCol>
                <a:gridCol w="734200">
                  <a:extLst>
                    <a:ext uri="{9D8B030D-6E8A-4147-A177-3AD203B41FA5}">
                      <a16:colId xmlns:a16="http://schemas.microsoft.com/office/drawing/2014/main" xmlns="" val="20011"/>
                    </a:ext>
                  </a:extLst>
                </a:gridCol>
                <a:gridCol w="724570">
                  <a:extLst>
                    <a:ext uri="{9D8B030D-6E8A-4147-A177-3AD203B41FA5}">
                      <a16:colId xmlns:a16="http://schemas.microsoft.com/office/drawing/2014/main" xmlns="" val="20012"/>
                    </a:ext>
                  </a:extLst>
                </a:gridCol>
              </a:tblGrid>
              <a:tr h="1867744">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Contabilidad internacional</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Analizar las principales alternativas de aplicación de NIC y NIIF.</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Comprender los principales factores que determinan la diferencia en la información financiera.</a:t>
                      </a:r>
                      <a:endParaRPr lang="es-EC" sz="14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  Conocer los principales problemas que afronta las multinacionales y sus soluciones desde el enfoque contable</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  Estudio de casos con la aplicación de NIC y NIIF y su interpretación.</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14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32</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28</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36</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n-lt"/>
                          <a:ea typeface="Times New Roman" panose="02020603050405020304" pitchFamily="18" charset="0"/>
                          <a:cs typeface="Times New Roman" panose="02020603050405020304" pitchFamily="18" charset="0"/>
                        </a:rPr>
                        <a:t>64</a:t>
                      </a:r>
                      <a:endParaRPr lang="es-EC"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369007">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Sistemas de costos especializados</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2</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Unidad disciplinar, multi disciplinar y/o inter disciplinar avanzada</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Formación profesional avanzada</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 Aplicar procesos de costos a las diferentes actividades y procesos de los diferentes tipos de organizaciones.</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 Cálculo y gestión de costes basados en las diferentes metodologías de cálculo.</a:t>
                      </a:r>
                      <a:endParaRPr lang="es-EC" sz="1400" b="0">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 - Costes relevantes para la toma de decisiones.</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18</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14</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32</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28</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36</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a:solidFill>
                            <a:srgbClr val="000000"/>
                          </a:solidFill>
                          <a:effectLst/>
                          <a:latin typeface="+mj-lt"/>
                          <a:ea typeface="Times New Roman" panose="02020603050405020304" pitchFamily="18" charset="0"/>
                          <a:cs typeface="Times New Roman" panose="02020603050405020304" pitchFamily="18" charset="0"/>
                        </a:rPr>
                        <a:t>64</a:t>
                      </a:r>
                      <a:endParaRPr lang="es-EC" sz="14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b="0" dirty="0">
                          <a:solidFill>
                            <a:srgbClr val="000000"/>
                          </a:solidFill>
                          <a:effectLst/>
                          <a:latin typeface="+mj-lt"/>
                          <a:ea typeface="Times New Roman" panose="02020603050405020304" pitchFamily="18" charset="0"/>
                          <a:cs typeface="Times New Roman" panose="02020603050405020304" pitchFamily="18" charset="0"/>
                        </a:rPr>
                        <a:t>96</a:t>
                      </a:r>
                      <a:endParaRPr lang="es-EC"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77600">
                <a:tc gridSpan="13">
                  <a:txBody>
                    <a:bodyPr/>
                    <a:lstStyle/>
                    <a:p>
                      <a:pPr algn="r">
                        <a:lnSpc>
                          <a:spcPct val="107000"/>
                        </a:lnSpc>
                        <a:spcAft>
                          <a:spcPts val="0"/>
                        </a:spcAft>
                      </a:pPr>
                      <a:r>
                        <a:rPr lang="es-EC" sz="1400" b="1" dirty="0">
                          <a:effectLst/>
                        </a:rPr>
                        <a:t>CONTINÚA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75743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639" y="-93920"/>
            <a:ext cx="11936361" cy="669824"/>
          </a:xfrm>
        </p:spPr>
        <p:txBody>
          <a:bodyPr>
            <a:normAutofit/>
          </a:bodyPr>
          <a:lstStyle/>
          <a:p>
            <a:r>
              <a:rPr lang="es-EC" sz="3200" dirty="0"/>
              <a:t>ORGANIZACIÓN CURRICULAR</a:t>
            </a:r>
          </a:p>
        </p:txBody>
      </p:sp>
      <p:graphicFrame>
        <p:nvGraphicFramePr>
          <p:cNvPr id="5" name="Tabla 4"/>
          <p:cNvGraphicFramePr>
            <a:graphicFrameLocks noGrp="1"/>
          </p:cNvGraphicFramePr>
          <p:nvPr>
            <p:extLst>
              <p:ext uri="{D42A27DB-BD31-4B8C-83A1-F6EECF244321}">
                <p14:modId xmlns:p14="http://schemas.microsoft.com/office/powerpoint/2010/main" val="3571145954"/>
              </p:ext>
            </p:extLst>
          </p:nvPr>
        </p:nvGraphicFramePr>
        <p:xfrm>
          <a:off x="1" y="512111"/>
          <a:ext cx="12170731" cy="6323817"/>
        </p:xfrm>
        <a:graphic>
          <a:graphicData uri="http://schemas.openxmlformats.org/drawingml/2006/table">
            <a:tbl>
              <a:tblPr firstRow="1" firstCol="1" bandRow="1">
                <a:tableStyleId>{8A107856-5554-42FB-B03E-39F5DBC370BA}</a:tableStyleId>
              </a:tblPr>
              <a:tblGrid>
                <a:gridCol w="742415">
                  <a:extLst>
                    <a:ext uri="{9D8B030D-6E8A-4147-A177-3AD203B41FA5}">
                      <a16:colId xmlns:a16="http://schemas.microsoft.com/office/drawing/2014/main" xmlns="" val="20000"/>
                    </a:ext>
                  </a:extLst>
                </a:gridCol>
                <a:gridCol w="701034">
                  <a:extLst>
                    <a:ext uri="{9D8B030D-6E8A-4147-A177-3AD203B41FA5}">
                      <a16:colId xmlns:a16="http://schemas.microsoft.com/office/drawing/2014/main" xmlns="" val="20001"/>
                    </a:ext>
                  </a:extLst>
                </a:gridCol>
                <a:gridCol w="781361">
                  <a:extLst>
                    <a:ext uri="{9D8B030D-6E8A-4147-A177-3AD203B41FA5}">
                      <a16:colId xmlns:a16="http://schemas.microsoft.com/office/drawing/2014/main" xmlns="" val="20002"/>
                    </a:ext>
                  </a:extLst>
                </a:gridCol>
                <a:gridCol w="747281">
                  <a:extLst>
                    <a:ext uri="{9D8B030D-6E8A-4147-A177-3AD203B41FA5}">
                      <a16:colId xmlns:a16="http://schemas.microsoft.com/office/drawing/2014/main" xmlns="" val="20003"/>
                    </a:ext>
                  </a:extLst>
                </a:gridCol>
                <a:gridCol w="2219941">
                  <a:extLst>
                    <a:ext uri="{9D8B030D-6E8A-4147-A177-3AD203B41FA5}">
                      <a16:colId xmlns:a16="http://schemas.microsoft.com/office/drawing/2014/main" xmlns="" val="20004"/>
                    </a:ext>
                  </a:extLst>
                </a:gridCol>
                <a:gridCol w="1791531">
                  <a:extLst>
                    <a:ext uri="{9D8B030D-6E8A-4147-A177-3AD203B41FA5}">
                      <a16:colId xmlns:a16="http://schemas.microsoft.com/office/drawing/2014/main" xmlns="" val="20005"/>
                    </a:ext>
                  </a:extLst>
                </a:gridCol>
                <a:gridCol w="742415">
                  <a:extLst>
                    <a:ext uri="{9D8B030D-6E8A-4147-A177-3AD203B41FA5}">
                      <a16:colId xmlns:a16="http://schemas.microsoft.com/office/drawing/2014/main" xmlns="" val="20006"/>
                    </a:ext>
                  </a:extLst>
                </a:gridCol>
                <a:gridCol w="742415">
                  <a:extLst>
                    <a:ext uri="{9D8B030D-6E8A-4147-A177-3AD203B41FA5}">
                      <a16:colId xmlns:a16="http://schemas.microsoft.com/office/drawing/2014/main" xmlns="" val="20007"/>
                    </a:ext>
                  </a:extLst>
                </a:gridCol>
                <a:gridCol w="742415">
                  <a:extLst>
                    <a:ext uri="{9D8B030D-6E8A-4147-A177-3AD203B41FA5}">
                      <a16:colId xmlns:a16="http://schemas.microsoft.com/office/drawing/2014/main" xmlns="" val="20008"/>
                    </a:ext>
                  </a:extLst>
                </a:gridCol>
                <a:gridCol w="742415">
                  <a:extLst>
                    <a:ext uri="{9D8B030D-6E8A-4147-A177-3AD203B41FA5}">
                      <a16:colId xmlns:a16="http://schemas.microsoft.com/office/drawing/2014/main" xmlns="" val="20009"/>
                    </a:ext>
                  </a:extLst>
                </a:gridCol>
                <a:gridCol w="742415">
                  <a:extLst>
                    <a:ext uri="{9D8B030D-6E8A-4147-A177-3AD203B41FA5}">
                      <a16:colId xmlns:a16="http://schemas.microsoft.com/office/drawing/2014/main" xmlns="" val="20010"/>
                    </a:ext>
                  </a:extLst>
                </a:gridCol>
                <a:gridCol w="742415">
                  <a:extLst>
                    <a:ext uri="{9D8B030D-6E8A-4147-A177-3AD203B41FA5}">
                      <a16:colId xmlns:a16="http://schemas.microsoft.com/office/drawing/2014/main" xmlns="" val="20011"/>
                    </a:ext>
                  </a:extLst>
                </a:gridCol>
                <a:gridCol w="732678">
                  <a:extLst>
                    <a:ext uri="{9D8B030D-6E8A-4147-A177-3AD203B41FA5}">
                      <a16:colId xmlns:a16="http://schemas.microsoft.com/office/drawing/2014/main" xmlns="" val="20012"/>
                    </a:ext>
                  </a:extLst>
                </a:gridCol>
              </a:tblGrid>
              <a:tr h="2528801">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Finanzas</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Estar en la capacidad de analizar, planificar y aplicar los recursos de la organización de forma adecuada para consecución de objetivos.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Comprender aspectos financieros de significativa importancia que coadyuven a generar valor agregado para las organizaciones.</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Análisis e interpretación de Estados Financieros.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Técnicas de planeación, organización y control de los recursos de una organización.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Estudio del valor de la empresa.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18</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14</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36</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64</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596552">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Gestión de riesgos corporativos</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Unidad disciplinar, multi disciplinar y/o inter disciplinar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Formación profesional avanzada</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Gestionar con anticipación eventos que puedan afectar el logro de objetivos empresariales y aportar información para tomar decisiones estratégicas y operativas.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Contribuir a la mejora de eficiencia operacional a través de respuestas a eventos adversos sobre la base de la probabilidad de ocurrencia e impacto.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Aplicar la gestión de riesgos corporativos para ayudar a las organizaciones a conseguir sus objetivos y crear valor.</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Principios y objetivos de la gestión del riesgo.</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Integración del proceso de gestión de riesgos en los diferentes tipos de organizaciones.</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Sistemas de gestión de riesgos basados en: </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COSO ERM.</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Normas ISO 31000.</a:t>
                      </a:r>
                      <a:endParaRPr lang="es-EC" sz="1200" b="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  - Ejemplos prácticos y estudios de caso.</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14</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32</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28</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a:solidFill>
                            <a:srgbClr val="000000"/>
                          </a:solidFill>
                          <a:effectLst/>
                          <a:latin typeface="+mn-lt"/>
                          <a:ea typeface="Times New Roman" panose="02020603050405020304" pitchFamily="18" charset="0"/>
                          <a:cs typeface="Times New Roman" panose="02020603050405020304" pitchFamily="18" charset="0"/>
                        </a:rPr>
                        <a:t>36</a:t>
                      </a:r>
                      <a:endParaRPr lang="es-EC" sz="1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64</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0" dirty="0">
                          <a:solidFill>
                            <a:srgbClr val="000000"/>
                          </a:solidFill>
                          <a:effectLst/>
                          <a:latin typeface="+mn-lt"/>
                          <a:ea typeface="Times New Roman" panose="02020603050405020304" pitchFamily="18" charset="0"/>
                          <a:cs typeface="Times New Roman" panose="02020603050405020304" pitchFamily="18" charset="0"/>
                        </a:rPr>
                        <a:t>96</a:t>
                      </a:r>
                      <a:endParaRPr lang="es-EC" sz="1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98464">
                <a:tc gridSpan="13">
                  <a:txBody>
                    <a:bodyPr/>
                    <a:lstStyle/>
                    <a:p>
                      <a:pPr algn="r">
                        <a:lnSpc>
                          <a:spcPct val="107000"/>
                        </a:lnSpc>
                        <a:spcAft>
                          <a:spcPts val="0"/>
                        </a:spcAft>
                      </a:pPr>
                      <a:r>
                        <a:rPr lang="es-EC" sz="1200" b="1" dirty="0">
                          <a:effectLst/>
                          <a:latin typeface="+mn-lt"/>
                        </a:rPr>
                        <a:t>CONTINÚA →</a:t>
                      </a:r>
                      <a:endParaRPr lang="es-EC" sz="1200" b="1" dirty="0">
                        <a:effectLst/>
                        <a:latin typeface="+mn-lt"/>
                        <a:ea typeface="Calibri" panose="020F0502020204030204" pitchFamily="34" charset="0"/>
                        <a:cs typeface="Times New Roman" panose="02020603050405020304" pitchFamily="18" charset="0"/>
                      </a:endParaRPr>
                    </a:p>
                  </a:txBody>
                  <a:tcPr marL="47581" marR="475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9948885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3734</TotalTime>
  <Words>9949</Words>
  <Application>Microsoft Office PowerPoint</Application>
  <PresentationFormat>Panorámica</PresentationFormat>
  <Paragraphs>2462</Paragraphs>
  <Slides>119</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119</vt:i4>
      </vt:variant>
    </vt:vector>
  </HeadingPairs>
  <TitlesOfParts>
    <vt:vector size="127" baseType="lpstr">
      <vt:lpstr>Arial</vt:lpstr>
      <vt:lpstr>Calibri</vt:lpstr>
      <vt:lpstr>Cambria Math</vt:lpstr>
      <vt:lpstr>Century Gothic</vt:lpstr>
      <vt:lpstr>Symbol</vt:lpstr>
      <vt:lpstr>Times New Roman</vt:lpstr>
      <vt:lpstr>Wingdings 3</vt:lpstr>
      <vt:lpstr>Espiral</vt:lpstr>
      <vt:lpstr>Presentación de PowerPoint</vt:lpstr>
      <vt:lpstr>INTRODUCCIÓN</vt:lpstr>
      <vt:lpstr>Presentación de PowerPoint</vt:lpstr>
      <vt:lpstr>JUSTIFICACIÓN</vt:lpstr>
      <vt:lpstr>Presentación de PowerPoint</vt:lpstr>
      <vt:lpstr>PLANTEAMIENTO DEL PROBLEMA</vt:lpstr>
      <vt:lpstr>Presentación de PowerPoint</vt:lpstr>
      <vt:lpstr>OBJETO DEL ESTUDIO</vt:lpstr>
      <vt:lpstr>Presentación de PowerPoint</vt:lpstr>
      <vt:lpstr>OBJETIVOS</vt:lpstr>
      <vt:lpstr>Presentación de PowerPoint</vt:lpstr>
      <vt:lpstr>MARCO TEÓRICO</vt:lpstr>
      <vt:lpstr>1.1. FUNDAMENTOS TEÓRICOS</vt:lpstr>
      <vt:lpstr>1.2 MARCO REFERENCIAL</vt:lpstr>
      <vt:lpstr>MARCO METODOLÓGICO</vt:lpstr>
      <vt:lpstr>2.1. Enfoque de investigación</vt:lpstr>
      <vt:lpstr>ELEMENTOS NORMATIVOS</vt:lpstr>
      <vt:lpstr>Presentación de PowerPoint</vt:lpstr>
      <vt:lpstr>Codificación campos de conocimiento</vt:lpstr>
      <vt:lpstr>PERTINENCIA</vt:lpstr>
      <vt:lpstr>PERTINENCIA Y NECESIDAD SOCIAL</vt:lpstr>
      <vt:lpstr>HORIZONTES EPISTEMOLÓGICOS - INTRODUCCIÓN</vt:lpstr>
      <vt:lpstr>HORIZONTE EPISTEMOLÓGICO N°1 - POTENCIACIÓN DE LA AUDITORÍA INTEGRAL EN PROCESOS CONTABLES Y FINANCIEROS </vt:lpstr>
      <vt:lpstr>HORIZONTE EPISTEMOLÓGICO N°2 – HOLÍSTICA Y ESTRATEGIA DE GESTIÓN DE RIESGOS.</vt:lpstr>
      <vt:lpstr>HORIZONTE EPISTEMOLÓGICO N°3 – HOLÍSTICA Y ESTRATEGIA DE GESTIÓN DE RIESGOS.</vt:lpstr>
      <vt:lpstr>CAPÍTULO V - ESTUDIO DE COSTOS</vt:lpstr>
      <vt:lpstr>GASTOS EN PERSONAL ACADÉMICO</vt:lpstr>
      <vt:lpstr>Art. 36 ESCALAFÓN Y ESCALA REMUNERATIVA DEL PERSONAL ACADÉMICO</vt:lpstr>
      <vt:lpstr>Presentación de PowerPoint</vt:lpstr>
      <vt:lpstr>Presentación de PowerPoint</vt:lpstr>
      <vt:lpstr>Pagos de aranceles y honorarios para la obtención del grado</vt:lpstr>
      <vt:lpstr>PRESUPUESTO PLANTA DOCENTE</vt:lpstr>
      <vt:lpstr>PRESUPUESTO PLANTA DOCENTE</vt:lpstr>
      <vt:lpstr>PRESUPUESTO PLANTA DOCENTE</vt:lpstr>
      <vt:lpstr>PRESUPUESTO PLANTA DOCENTE</vt:lpstr>
      <vt:lpstr>PRESUPUESTO PLANTA DOCENTE</vt:lpstr>
      <vt:lpstr>CÁLCULO DE PARTIDAS PRESUPUESTARIAS DE GASTOS</vt:lpstr>
      <vt:lpstr>Presentación de PowerPoint</vt:lpstr>
      <vt:lpstr>Presentación de PowerPoint</vt:lpstr>
      <vt:lpstr>Presentación de PowerPoint</vt:lpstr>
      <vt:lpstr>Presentación de PowerPoint</vt:lpstr>
      <vt:lpstr>Presentación de PowerPoint</vt:lpstr>
      <vt:lpstr>Presentación de PowerPoint</vt:lpstr>
      <vt:lpstr>Punto de Equilibrio</vt:lpstr>
      <vt:lpstr>CAPÍTULO VI - ESTUDIO MERCADO </vt:lpstr>
      <vt:lpstr>Presentación de PowerPoint</vt:lpstr>
      <vt:lpstr>Presentación de PowerPoint</vt:lpstr>
      <vt:lpstr>Instrumento: Encuesta</vt:lpstr>
      <vt:lpstr>Presentación de PowerPoint</vt:lpstr>
      <vt:lpstr>Presentación de PowerPoint</vt:lpstr>
      <vt:lpstr>Presentación de PowerPoint</vt:lpstr>
      <vt:lpstr>Presentación de PowerPoint</vt:lpstr>
      <vt:lpstr>Presentación de PowerPoint</vt:lpstr>
      <vt:lpstr>Presentación de PowerPoint</vt:lpstr>
      <vt:lpstr>EMPRESA/INSTITUCIÓN EN LA QUE TRABAJA</vt:lpstr>
      <vt:lpstr>EMPRESA/INSTITUCIÓN EN LA QUE TRABAJA</vt:lpstr>
      <vt:lpstr>EMPRESA/INSTITUCIÓN EN LA QUE TRABAJA</vt:lpstr>
      <vt:lpstr>TIPO DE EMPRESA/INSTITUCIÓN EN LA QUE TRABAJA</vt:lpstr>
      <vt:lpstr>CARGO</vt:lpstr>
      <vt:lpstr>Presentación de PowerPoint</vt:lpstr>
      <vt:lpstr>NIVEL DE ESTUDIOS ALCANZADOS</vt:lpstr>
      <vt:lpstr>TÍTULO DE PREGRADO ALCANZADO Y/O POR ALCANZAR</vt:lpstr>
      <vt:lpstr>INTERÉS EN EL PROGRAMA DE MAESTRÍA</vt:lpstr>
      <vt:lpstr>MOTIVOS PARA ACCEDER AL PROGRAMA DE MAESTRÍA</vt:lpstr>
      <vt:lpstr>FACTORES QUE INFLUYEN AL ESCOGER LA INSTITUCIÓN EN LA QUE SE CURSARÁ EL PROGRAMA DE MAESTRÍA</vt:lpstr>
      <vt:lpstr>MODALIDAD DE ESTUDIO PREFERIDA</vt:lpstr>
      <vt:lpstr>COSTO DE MAESTRÍA QUE LOS POSIBLES MAESTRANTES PODRÍAN ASUMIR</vt:lpstr>
      <vt:lpstr>GUÍA PARA LA PRESENTACIÓN DEL PROYECTO DE PROGRAMA DE MAESTRÍA</vt:lpstr>
      <vt:lpstr>1. Información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MODOS DE ORGANIZACIÓN DE LA INVESTIGACIÓN</vt:lpstr>
      <vt:lpstr>MODOS DE ORGANIZACIÓN DE LA INVESTIGACIÓN</vt:lpstr>
      <vt:lpstr>MODOS DE ORGANIZACIÓN DE LA INVESTIGACIÓN</vt:lpstr>
      <vt:lpstr>MODOS DE ORGANIZACIÓN DE LA INVESTIGACIÓN</vt:lpstr>
      <vt:lpstr>MODOS DE ORGANIZACIÓN DE LA INVESTIGACIÓN</vt:lpstr>
      <vt:lpstr>MODOS DE ORGANIZACIÓN DE LA INVESTIGACIÓN</vt:lpstr>
      <vt:lpstr>MODOS DE ORGANIZACIÓN DE LA INVESTIGACIÓN</vt:lpstr>
      <vt:lpstr>PRESENTACIÓN Y DESCRIPCIÓN DE LA 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ORGANIZACIÓN CURRICULAR</vt:lpstr>
      <vt:lpstr>MODALIDAD DE ESTUDIO O APRENDIZAJE</vt:lpstr>
      <vt:lpstr>METODOLOGÍAS Y AMBIENTES DE APRENDIZAJE</vt:lpstr>
      <vt:lpstr>COMPONENTE DE VINCULACIÓN CON LA SOCIEDAD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Pacheco Benavides Maria Katherine</cp:lastModifiedBy>
  <cp:revision>225</cp:revision>
  <dcterms:created xsi:type="dcterms:W3CDTF">2018-07-21T20:52:53Z</dcterms:created>
  <dcterms:modified xsi:type="dcterms:W3CDTF">2019-01-03T17:54:16Z</dcterms:modified>
</cp:coreProperties>
</file>