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2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3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4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5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6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7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8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9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11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0"/>
  </p:notesMasterIdLst>
  <p:sldIdLst>
    <p:sldId id="272" r:id="rId2"/>
    <p:sldId id="276" r:id="rId3"/>
    <p:sldId id="298" r:id="rId4"/>
    <p:sldId id="299" r:id="rId5"/>
    <p:sldId id="280" r:id="rId6"/>
    <p:sldId id="300" r:id="rId7"/>
    <p:sldId id="301" r:id="rId8"/>
    <p:sldId id="274" r:id="rId9"/>
    <p:sldId id="303" r:id="rId10"/>
    <p:sldId id="323" r:id="rId11"/>
    <p:sldId id="297" r:id="rId12"/>
    <p:sldId id="275" r:id="rId13"/>
    <p:sldId id="304" r:id="rId14"/>
    <p:sldId id="305" r:id="rId15"/>
    <p:sldId id="319" r:id="rId16"/>
    <p:sldId id="306" r:id="rId17"/>
    <p:sldId id="321" r:id="rId18"/>
    <p:sldId id="317" r:id="rId19"/>
    <p:sldId id="307" r:id="rId20"/>
    <p:sldId id="318" r:id="rId21"/>
    <p:sldId id="308" r:id="rId22"/>
    <p:sldId id="309" r:id="rId23"/>
    <p:sldId id="324" r:id="rId24"/>
    <p:sldId id="313" r:id="rId25"/>
    <p:sldId id="314" r:id="rId26"/>
    <p:sldId id="315" r:id="rId27"/>
    <p:sldId id="316" r:id="rId28"/>
    <p:sldId id="293" r:id="rId2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n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C70C2-32FD-4C3F-BEBD-9E9ED76C05C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E82AF-3A13-4BBF-99CB-CD50265B79D7}">
      <dgm:prSet phldrT="[Text]"/>
      <dgm:spPr/>
      <dgm:t>
        <a:bodyPr/>
        <a:lstStyle/>
        <a:p>
          <a:r>
            <a:rPr lang="es-EC" b="1" dirty="0"/>
            <a:t>Objetivo General</a:t>
          </a:r>
          <a:endParaRPr lang="en-US" dirty="0"/>
        </a:p>
      </dgm:t>
    </dgm:pt>
    <dgm:pt modelId="{1D3A524B-5F6A-44B6-9D00-978682F9F87B}" type="parTrans" cxnId="{D0F70B41-FCA3-41B7-B4FF-4E446BFA1AAD}">
      <dgm:prSet/>
      <dgm:spPr/>
      <dgm:t>
        <a:bodyPr/>
        <a:lstStyle/>
        <a:p>
          <a:endParaRPr lang="en-US"/>
        </a:p>
      </dgm:t>
    </dgm:pt>
    <dgm:pt modelId="{F29C0E5C-998E-43FD-9465-2511EF55599E}" type="sibTrans" cxnId="{D0F70B41-FCA3-41B7-B4FF-4E446BFA1AAD}">
      <dgm:prSet/>
      <dgm:spPr/>
      <dgm:t>
        <a:bodyPr/>
        <a:lstStyle/>
        <a:p>
          <a:endParaRPr lang="en-US"/>
        </a:p>
      </dgm:t>
    </dgm:pt>
    <dgm:pt modelId="{194DBC11-F858-4EAE-B259-4AD4019466C6}">
      <dgm:prSet phldrT="[Text]"/>
      <dgm:spPr/>
      <dgm:t>
        <a:bodyPr/>
        <a:lstStyle/>
        <a:p>
          <a:r>
            <a:rPr lang="es-EC" dirty="0" smtClean="0"/>
            <a:t>Diseñar un Plan de Emergencia contra incendios para la Base Aérea “Cotopaxi” que permita establecer un marco de acción permanente para fortalecer la seguridad</a:t>
          </a:r>
          <a:r>
            <a:rPr lang="es-ES" dirty="0" smtClean="0"/>
            <a:t>.</a:t>
          </a:r>
          <a:endParaRPr lang="en-US" dirty="0"/>
        </a:p>
      </dgm:t>
    </dgm:pt>
    <dgm:pt modelId="{3F23FAEF-D9BF-40E3-AA4F-78E708C76A4D}" type="parTrans" cxnId="{559FDED1-563A-429F-92EE-AE44B09433FD}">
      <dgm:prSet/>
      <dgm:spPr/>
      <dgm:t>
        <a:bodyPr/>
        <a:lstStyle/>
        <a:p>
          <a:endParaRPr lang="en-US"/>
        </a:p>
      </dgm:t>
    </dgm:pt>
    <dgm:pt modelId="{37929367-ECAB-4A7F-9B80-B7C85C2DA45D}" type="sibTrans" cxnId="{559FDED1-563A-429F-92EE-AE44B09433FD}">
      <dgm:prSet/>
      <dgm:spPr/>
      <dgm:t>
        <a:bodyPr/>
        <a:lstStyle/>
        <a:p>
          <a:endParaRPr lang="en-US"/>
        </a:p>
      </dgm:t>
    </dgm:pt>
    <dgm:pt modelId="{A59A72BA-4A09-40ED-859D-F498C2FE7FA4}">
      <dgm:prSet phldrT="[Text]"/>
      <dgm:spPr/>
      <dgm:t>
        <a:bodyPr/>
        <a:lstStyle/>
        <a:p>
          <a:r>
            <a:rPr lang="en-US" b="1" dirty="0"/>
            <a:t>Objetivos Específicos</a:t>
          </a:r>
        </a:p>
      </dgm:t>
    </dgm:pt>
    <dgm:pt modelId="{DC629920-67A4-46D7-930C-C62077B57849}" type="parTrans" cxnId="{4A4BC07D-B8D0-45ED-88F1-17DE5A063F86}">
      <dgm:prSet/>
      <dgm:spPr/>
      <dgm:t>
        <a:bodyPr/>
        <a:lstStyle/>
        <a:p>
          <a:endParaRPr lang="en-US"/>
        </a:p>
      </dgm:t>
    </dgm:pt>
    <dgm:pt modelId="{015BE838-C0D4-4C33-99D6-D58FF7699B50}" type="sibTrans" cxnId="{4A4BC07D-B8D0-45ED-88F1-17DE5A063F86}">
      <dgm:prSet/>
      <dgm:spPr/>
      <dgm:t>
        <a:bodyPr/>
        <a:lstStyle/>
        <a:p>
          <a:endParaRPr lang="en-US"/>
        </a:p>
      </dgm:t>
    </dgm:pt>
    <dgm:pt modelId="{96E4F07E-7F81-43DD-99A7-F88366896E35}">
      <dgm:prSet phldrT="[Text]"/>
      <dgm:spPr/>
      <dgm:t>
        <a:bodyPr/>
        <a:lstStyle/>
        <a:p>
          <a:r>
            <a:rPr lang="es-EC" smtClean="0"/>
            <a:t>Diagnosticar los procedimientos estipulados en la Base para actuar ante incendios. </a:t>
          </a:r>
          <a:endParaRPr lang="en-US" dirty="0"/>
        </a:p>
      </dgm:t>
    </dgm:pt>
    <dgm:pt modelId="{02425D7E-06C9-4A01-9E1E-C1BCFEF683E5}" type="parTrans" cxnId="{E832B3A5-DD29-4EB4-85EA-3C79F91C432A}">
      <dgm:prSet/>
      <dgm:spPr/>
      <dgm:t>
        <a:bodyPr/>
        <a:lstStyle/>
        <a:p>
          <a:endParaRPr lang="en-US"/>
        </a:p>
      </dgm:t>
    </dgm:pt>
    <dgm:pt modelId="{79C1BB61-5B59-40FE-9682-102F141493D0}" type="sibTrans" cxnId="{E832B3A5-DD29-4EB4-85EA-3C79F91C432A}">
      <dgm:prSet/>
      <dgm:spPr/>
      <dgm:t>
        <a:bodyPr/>
        <a:lstStyle/>
        <a:p>
          <a:endParaRPr lang="en-US"/>
        </a:p>
      </dgm:t>
    </dgm:pt>
    <dgm:pt modelId="{AE97FD4A-842D-4931-B41A-D822773DB34F}">
      <dgm:prSet/>
      <dgm:spPr/>
      <dgm:t>
        <a:bodyPr/>
        <a:lstStyle/>
        <a:p>
          <a:r>
            <a:rPr lang="es-EC" smtClean="0"/>
            <a:t>Identificar los peligros de incendio, evaluar los riesgos y determinar las acciones de control respectivas con la aplicación de diferentes métodos. </a:t>
          </a:r>
          <a:endParaRPr lang="es-EC"/>
        </a:p>
      </dgm:t>
    </dgm:pt>
    <dgm:pt modelId="{F8A62D40-7C0C-4CE0-90E5-2D8DF019316F}" type="parTrans" cxnId="{D32D4D23-77A0-4007-A908-E49B400ACF39}">
      <dgm:prSet/>
      <dgm:spPr/>
      <dgm:t>
        <a:bodyPr/>
        <a:lstStyle/>
        <a:p>
          <a:endParaRPr lang="es-EC"/>
        </a:p>
      </dgm:t>
    </dgm:pt>
    <dgm:pt modelId="{7C788F40-941E-4DF4-8690-A21E7DBC6C9D}" type="sibTrans" cxnId="{D32D4D23-77A0-4007-A908-E49B400ACF39}">
      <dgm:prSet/>
      <dgm:spPr/>
      <dgm:t>
        <a:bodyPr/>
        <a:lstStyle/>
        <a:p>
          <a:endParaRPr lang="es-EC"/>
        </a:p>
      </dgm:t>
    </dgm:pt>
    <dgm:pt modelId="{270A8DE8-430C-40EE-AE84-3CB76D9198C0}">
      <dgm:prSet/>
      <dgm:spPr/>
      <dgm:t>
        <a:bodyPr/>
        <a:lstStyle/>
        <a:p>
          <a:r>
            <a:rPr lang="es-EC" dirty="0" smtClean="0"/>
            <a:t>Proponer un plan contra incendios que permita reducir las consecuencias a partir de procedimientos de actuación general, situaciones excepcionales, canales de comunicación y fichas de intervención.</a:t>
          </a:r>
          <a:endParaRPr lang="es-EC" dirty="0"/>
        </a:p>
      </dgm:t>
    </dgm:pt>
    <dgm:pt modelId="{3B5C1036-DF9F-45FB-81E0-9B4D9E2DEE2C}" type="parTrans" cxnId="{50CFCD3C-ECE9-4FB5-AC21-C391915FE8A8}">
      <dgm:prSet/>
      <dgm:spPr/>
      <dgm:t>
        <a:bodyPr/>
        <a:lstStyle/>
        <a:p>
          <a:endParaRPr lang="es-EC"/>
        </a:p>
      </dgm:t>
    </dgm:pt>
    <dgm:pt modelId="{CDCB647B-0F83-4F30-B0F0-BC83250D1874}" type="sibTrans" cxnId="{50CFCD3C-ECE9-4FB5-AC21-C391915FE8A8}">
      <dgm:prSet/>
      <dgm:spPr/>
      <dgm:t>
        <a:bodyPr/>
        <a:lstStyle/>
        <a:p>
          <a:endParaRPr lang="es-EC"/>
        </a:p>
      </dgm:t>
    </dgm:pt>
    <dgm:pt modelId="{EE508198-E2DD-458A-9E99-F3B9F599081F}" type="pres">
      <dgm:prSet presAssocID="{1E6C70C2-32FD-4C3F-BEBD-9E9ED76C05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11ABFC1-138A-46B6-B8F0-09A14F6F4815}" type="pres">
      <dgm:prSet presAssocID="{74AE82AF-3A13-4BBF-99CB-CD50265B79D7}" presName="linNode" presStyleCnt="0"/>
      <dgm:spPr/>
      <dgm:t>
        <a:bodyPr/>
        <a:lstStyle/>
        <a:p>
          <a:endParaRPr lang="es-EC"/>
        </a:p>
      </dgm:t>
    </dgm:pt>
    <dgm:pt modelId="{CB3638B4-DF6C-4C23-89CC-283A53328C60}" type="pres">
      <dgm:prSet presAssocID="{74AE82AF-3A13-4BBF-99CB-CD50265B79D7}" presName="parentText" presStyleLbl="node1" presStyleIdx="0" presStyleCnt="2" custScaleX="79021" custScaleY="3334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5770F7-8E0B-4BFD-B9A0-4C74648A63DB}" type="pres">
      <dgm:prSet presAssocID="{74AE82AF-3A13-4BBF-99CB-CD50265B79D7}" presName="descendantText" presStyleLbl="alignAccFollowNode1" presStyleIdx="0" presStyleCnt="2" custScaleX="184286" custScaleY="3869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FF99BB-543E-4268-82AD-0C86DF789922}" type="pres">
      <dgm:prSet presAssocID="{F29C0E5C-998E-43FD-9465-2511EF55599E}" presName="sp" presStyleCnt="0"/>
      <dgm:spPr/>
      <dgm:t>
        <a:bodyPr/>
        <a:lstStyle/>
        <a:p>
          <a:endParaRPr lang="es-EC"/>
        </a:p>
      </dgm:t>
    </dgm:pt>
    <dgm:pt modelId="{C3520725-AE57-460F-8A5D-1CE78BCED272}" type="pres">
      <dgm:prSet presAssocID="{A59A72BA-4A09-40ED-859D-F498C2FE7FA4}" presName="linNode" presStyleCnt="0"/>
      <dgm:spPr/>
      <dgm:t>
        <a:bodyPr/>
        <a:lstStyle/>
        <a:p>
          <a:endParaRPr lang="es-EC"/>
        </a:p>
      </dgm:t>
    </dgm:pt>
    <dgm:pt modelId="{1BE6203B-4369-4421-9685-CE6F372A4FCB}" type="pres">
      <dgm:prSet presAssocID="{A59A72BA-4A09-40ED-859D-F498C2FE7FA4}" presName="parentText" presStyleLbl="node1" presStyleIdx="1" presStyleCnt="2" custScaleX="63388" custScaleY="5681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C4E519-AF9C-439A-B2C4-2AF63A47A9F4}" type="pres">
      <dgm:prSet presAssocID="{A59A72BA-4A09-40ED-859D-F498C2FE7FA4}" presName="descendantText" presStyleLbl="alignAccFollowNode1" presStyleIdx="1" presStyleCnt="2" custScaleX="141851" custScaleY="6490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832B3A5-DD29-4EB4-85EA-3C79F91C432A}" srcId="{A59A72BA-4A09-40ED-859D-F498C2FE7FA4}" destId="{96E4F07E-7F81-43DD-99A7-F88366896E35}" srcOrd="0" destOrd="0" parTransId="{02425D7E-06C9-4A01-9E1E-C1BCFEF683E5}" sibTransId="{79C1BB61-5B59-40FE-9682-102F141493D0}"/>
    <dgm:cxn modelId="{D32D4D23-77A0-4007-A908-E49B400ACF39}" srcId="{A59A72BA-4A09-40ED-859D-F498C2FE7FA4}" destId="{AE97FD4A-842D-4931-B41A-D822773DB34F}" srcOrd="1" destOrd="0" parTransId="{F8A62D40-7C0C-4CE0-90E5-2D8DF019316F}" sibTransId="{7C788F40-941E-4DF4-8690-A21E7DBC6C9D}"/>
    <dgm:cxn modelId="{4A4BC07D-B8D0-45ED-88F1-17DE5A063F86}" srcId="{1E6C70C2-32FD-4C3F-BEBD-9E9ED76C05C0}" destId="{A59A72BA-4A09-40ED-859D-F498C2FE7FA4}" srcOrd="1" destOrd="0" parTransId="{DC629920-67A4-46D7-930C-C62077B57849}" sibTransId="{015BE838-C0D4-4C33-99D6-D58FF7699B50}"/>
    <dgm:cxn modelId="{50CFCD3C-ECE9-4FB5-AC21-C391915FE8A8}" srcId="{A59A72BA-4A09-40ED-859D-F498C2FE7FA4}" destId="{270A8DE8-430C-40EE-AE84-3CB76D9198C0}" srcOrd="2" destOrd="0" parTransId="{3B5C1036-DF9F-45FB-81E0-9B4D9E2DEE2C}" sibTransId="{CDCB647B-0F83-4F30-B0F0-BC83250D1874}"/>
    <dgm:cxn modelId="{D0F70B41-FCA3-41B7-B4FF-4E446BFA1AAD}" srcId="{1E6C70C2-32FD-4C3F-BEBD-9E9ED76C05C0}" destId="{74AE82AF-3A13-4BBF-99CB-CD50265B79D7}" srcOrd="0" destOrd="0" parTransId="{1D3A524B-5F6A-44B6-9D00-978682F9F87B}" sibTransId="{F29C0E5C-998E-43FD-9465-2511EF55599E}"/>
    <dgm:cxn modelId="{933F4D17-FFA5-4D76-A524-9EE89F6B43B1}" type="presOf" srcId="{270A8DE8-430C-40EE-AE84-3CB76D9198C0}" destId="{EDC4E519-AF9C-439A-B2C4-2AF63A47A9F4}" srcOrd="0" destOrd="2" presId="urn:microsoft.com/office/officeart/2005/8/layout/vList5"/>
    <dgm:cxn modelId="{B8729B0E-DA9B-4907-B412-50898CFD58A3}" type="presOf" srcId="{74AE82AF-3A13-4BBF-99CB-CD50265B79D7}" destId="{CB3638B4-DF6C-4C23-89CC-283A53328C60}" srcOrd="0" destOrd="0" presId="urn:microsoft.com/office/officeart/2005/8/layout/vList5"/>
    <dgm:cxn modelId="{559FDED1-563A-429F-92EE-AE44B09433FD}" srcId="{74AE82AF-3A13-4BBF-99CB-CD50265B79D7}" destId="{194DBC11-F858-4EAE-B259-4AD4019466C6}" srcOrd="0" destOrd="0" parTransId="{3F23FAEF-D9BF-40E3-AA4F-78E708C76A4D}" sibTransId="{37929367-ECAB-4A7F-9B80-B7C85C2DA45D}"/>
    <dgm:cxn modelId="{1DA0F43B-940D-432E-AEB5-620EDB5804DA}" type="presOf" srcId="{96E4F07E-7F81-43DD-99A7-F88366896E35}" destId="{EDC4E519-AF9C-439A-B2C4-2AF63A47A9F4}" srcOrd="0" destOrd="0" presId="urn:microsoft.com/office/officeart/2005/8/layout/vList5"/>
    <dgm:cxn modelId="{3AFCF813-B9EB-4022-8594-AB02FBDC0E94}" type="presOf" srcId="{A59A72BA-4A09-40ED-859D-F498C2FE7FA4}" destId="{1BE6203B-4369-4421-9685-CE6F372A4FCB}" srcOrd="0" destOrd="0" presId="urn:microsoft.com/office/officeart/2005/8/layout/vList5"/>
    <dgm:cxn modelId="{112AA61F-A784-4471-AAF5-8A46821D53BB}" type="presOf" srcId="{1E6C70C2-32FD-4C3F-BEBD-9E9ED76C05C0}" destId="{EE508198-E2DD-458A-9E99-F3B9F599081F}" srcOrd="0" destOrd="0" presId="urn:microsoft.com/office/officeart/2005/8/layout/vList5"/>
    <dgm:cxn modelId="{B02F076D-36AA-4CFA-8858-CB298907E3D3}" type="presOf" srcId="{194DBC11-F858-4EAE-B259-4AD4019466C6}" destId="{125770F7-8E0B-4BFD-B9A0-4C74648A63DB}" srcOrd="0" destOrd="0" presId="urn:microsoft.com/office/officeart/2005/8/layout/vList5"/>
    <dgm:cxn modelId="{89CBBAE1-2317-4D6C-A8BE-4FD4B6B90BB2}" type="presOf" srcId="{AE97FD4A-842D-4931-B41A-D822773DB34F}" destId="{EDC4E519-AF9C-439A-B2C4-2AF63A47A9F4}" srcOrd="0" destOrd="1" presId="urn:microsoft.com/office/officeart/2005/8/layout/vList5"/>
    <dgm:cxn modelId="{8831CD4B-9508-41E5-BBD4-5850983977BD}" type="presParOf" srcId="{EE508198-E2DD-458A-9E99-F3B9F599081F}" destId="{B11ABFC1-138A-46B6-B8F0-09A14F6F4815}" srcOrd="0" destOrd="0" presId="urn:microsoft.com/office/officeart/2005/8/layout/vList5"/>
    <dgm:cxn modelId="{CCF402AB-0361-4121-995B-461463E2A8E1}" type="presParOf" srcId="{B11ABFC1-138A-46B6-B8F0-09A14F6F4815}" destId="{CB3638B4-DF6C-4C23-89CC-283A53328C60}" srcOrd="0" destOrd="0" presId="urn:microsoft.com/office/officeart/2005/8/layout/vList5"/>
    <dgm:cxn modelId="{CBC40DB7-309A-4754-AB4F-84A40A12AB4F}" type="presParOf" srcId="{B11ABFC1-138A-46B6-B8F0-09A14F6F4815}" destId="{125770F7-8E0B-4BFD-B9A0-4C74648A63DB}" srcOrd="1" destOrd="0" presId="urn:microsoft.com/office/officeart/2005/8/layout/vList5"/>
    <dgm:cxn modelId="{F7D3C153-A7D6-4CB5-AC48-4FC5A557576B}" type="presParOf" srcId="{EE508198-E2DD-458A-9E99-F3B9F599081F}" destId="{6BFF99BB-543E-4268-82AD-0C86DF789922}" srcOrd="1" destOrd="0" presId="urn:microsoft.com/office/officeart/2005/8/layout/vList5"/>
    <dgm:cxn modelId="{F96B4EBD-6E05-49E4-8218-86D61DFF406A}" type="presParOf" srcId="{EE508198-E2DD-458A-9E99-F3B9F599081F}" destId="{C3520725-AE57-460F-8A5D-1CE78BCED272}" srcOrd="2" destOrd="0" presId="urn:microsoft.com/office/officeart/2005/8/layout/vList5"/>
    <dgm:cxn modelId="{806FA391-A69D-4D48-96DA-B6D9B5D78BC9}" type="presParOf" srcId="{C3520725-AE57-460F-8A5D-1CE78BCED272}" destId="{1BE6203B-4369-4421-9685-CE6F372A4FCB}" srcOrd="0" destOrd="0" presId="urn:microsoft.com/office/officeart/2005/8/layout/vList5"/>
    <dgm:cxn modelId="{B96A20D3-AE2F-4404-BC4D-ED5D9BF6871E}" type="presParOf" srcId="{C3520725-AE57-460F-8A5D-1CE78BCED272}" destId="{EDC4E519-AF9C-439A-B2C4-2AF63A47A9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72C3328-1099-4048-8A20-15194399251E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B7EC8-37C1-4EFA-B3F6-4FEAF28EEAC0}">
      <dgm:prSet phldrT="[Text]" custT="1"/>
      <dgm:spPr/>
      <dgm:t>
        <a:bodyPr/>
        <a:lstStyle/>
        <a:p>
          <a:r>
            <a:rPr lang="es-EC" sz="1600" b="1" dirty="0" smtClean="0"/>
            <a:t>GUÍA DE TRABAJO DE CAMPO</a:t>
          </a:r>
          <a:endParaRPr lang="en-US" sz="1600" dirty="0"/>
        </a:p>
      </dgm:t>
    </dgm:pt>
    <dgm:pt modelId="{E20421CC-3602-42E6-91E6-8225A7B3C4ED}" type="parTrans" cxnId="{C509A44A-E199-46D5-9B63-D983672ADFDD}">
      <dgm:prSet/>
      <dgm:spPr/>
      <dgm:t>
        <a:bodyPr/>
        <a:lstStyle/>
        <a:p>
          <a:endParaRPr lang="en-US" sz="1200"/>
        </a:p>
      </dgm:t>
    </dgm:pt>
    <dgm:pt modelId="{F741203C-4DFC-40CC-B5A2-32A0BCA46C86}" type="sibTrans" cxnId="{C509A44A-E199-46D5-9B63-D983672ADFDD}">
      <dgm:prSet/>
      <dgm:spPr/>
      <dgm:t>
        <a:bodyPr/>
        <a:lstStyle/>
        <a:p>
          <a:endParaRPr lang="en-US" sz="1200"/>
        </a:p>
      </dgm:t>
    </dgm:pt>
    <dgm:pt modelId="{5CF35319-F25D-4120-936E-3D8A5AC413DC}">
      <dgm:prSet phldrT="[Text]" custT="1"/>
      <dgm:spPr/>
      <dgm:t>
        <a:bodyPr/>
        <a:lstStyle/>
        <a:p>
          <a:pPr algn="just"/>
          <a:endParaRPr lang="en-US" sz="1200" dirty="0"/>
        </a:p>
      </dgm:t>
    </dgm:pt>
    <dgm:pt modelId="{9C3DEB12-2C76-40BB-9DA6-62205AF92205}" type="parTrans" cxnId="{E4B971DF-E976-4348-B2E4-ED35989FF8C4}">
      <dgm:prSet/>
      <dgm:spPr/>
      <dgm:t>
        <a:bodyPr/>
        <a:lstStyle/>
        <a:p>
          <a:endParaRPr lang="en-US" sz="1200"/>
        </a:p>
      </dgm:t>
    </dgm:pt>
    <dgm:pt modelId="{A270B8F5-B4C8-4E57-AD33-69985F83844E}" type="sibTrans" cxnId="{E4B971DF-E976-4348-B2E4-ED35989FF8C4}">
      <dgm:prSet/>
      <dgm:spPr/>
      <dgm:t>
        <a:bodyPr/>
        <a:lstStyle/>
        <a:p>
          <a:endParaRPr lang="en-US" sz="1200"/>
        </a:p>
      </dgm:t>
    </dgm:pt>
    <dgm:pt modelId="{DFA2B97B-1933-4FDE-9F98-BE5F69067728}">
      <dgm:prSet phldrT="[Text]" custT="1"/>
      <dgm:spPr/>
      <dgm:t>
        <a:bodyPr/>
        <a:lstStyle/>
        <a:p>
          <a:r>
            <a:rPr lang="es-EC" sz="1600" b="1" dirty="0" smtClean="0"/>
            <a:t>GUÍA DE TRABAJO DE CAMPO</a:t>
          </a:r>
          <a:endParaRPr lang="en-US" sz="1600" dirty="0"/>
        </a:p>
      </dgm:t>
    </dgm:pt>
    <dgm:pt modelId="{3904A79F-0EB4-4720-91C6-93EC7DFB384F}" type="parTrans" cxnId="{7D0F5E40-DED8-49AF-96C3-DCDBB6E6F9A2}">
      <dgm:prSet/>
      <dgm:spPr/>
      <dgm:t>
        <a:bodyPr/>
        <a:lstStyle/>
        <a:p>
          <a:endParaRPr lang="en-US" sz="1200"/>
        </a:p>
      </dgm:t>
    </dgm:pt>
    <dgm:pt modelId="{07F50B8C-4C48-4D54-B0AB-11C709B83BF6}" type="sibTrans" cxnId="{7D0F5E40-DED8-49AF-96C3-DCDBB6E6F9A2}">
      <dgm:prSet/>
      <dgm:spPr/>
      <dgm:t>
        <a:bodyPr/>
        <a:lstStyle/>
        <a:p>
          <a:endParaRPr lang="en-US" sz="1200"/>
        </a:p>
      </dgm:t>
    </dgm:pt>
    <dgm:pt modelId="{1D36F397-40DB-4925-B1FC-746F765B7AAA}">
      <dgm:prSet phldrT="[Text]" custT="1"/>
      <dgm:spPr/>
      <dgm:t>
        <a:bodyPr/>
        <a:lstStyle/>
        <a:p>
          <a:pPr algn="just"/>
          <a:r>
            <a:rPr lang="es-EC" sz="1600" dirty="0" smtClean="0"/>
            <a:t>Encuesta</a:t>
          </a:r>
          <a:endParaRPr lang="en-US" sz="1600" dirty="0"/>
        </a:p>
      </dgm:t>
    </dgm:pt>
    <dgm:pt modelId="{FC35451F-FC2E-46B5-A327-96862166ED16}" type="parTrans" cxnId="{6E4608B4-A87A-4C91-B35A-78D84F328B74}">
      <dgm:prSet/>
      <dgm:spPr/>
      <dgm:t>
        <a:bodyPr/>
        <a:lstStyle/>
        <a:p>
          <a:endParaRPr lang="en-US" sz="1200"/>
        </a:p>
      </dgm:t>
    </dgm:pt>
    <dgm:pt modelId="{B3F865B9-5A5A-416E-8C0E-19AD0AA44060}" type="sibTrans" cxnId="{6E4608B4-A87A-4C91-B35A-78D84F328B74}">
      <dgm:prSet/>
      <dgm:spPr/>
      <dgm:t>
        <a:bodyPr/>
        <a:lstStyle/>
        <a:p>
          <a:endParaRPr lang="en-US" sz="1200"/>
        </a:p>
      </dgm:t>
    </dgm:pt>
    <dgm:pt modelId="{16A14C7B-A5FC-4941-9916-4744D6996C0E}">
      <dgm:prSet custT="1"/>
      <dgm:spPr/>
      <dgm:t>
        <a:bodyPr/>
        <a:lstStyle/>
        <a:p>
          <a:r>
            <a:rPr lang="es-ES" sz="1200" dirty="0" smtClean="0"/>
            <a:t>Método </a:t>
          </a:r>
          <a:r>
            <a:rPr lang="es-ES" sz="1200" dirty="0" err="1" smtClean="0"/>
            <a:t>Meseri</a:t>
          </a:r>
          <a:endParaRPr lang="es-EC" sz="1200" dirty="0"/>
        </a:p>
      </dgm:t>
    </dgm:pt>
    <dgm:pt modelId="{31D16611-59FD-464A-B0CD-9750FFD8B07D}" type="parTrans" cxnId="{1FBBF2DA-9706-4244-BF14-C7DA842911B9}">
      <dgm:prSet/>
      <dgm:spPr/>
      <dgm:t>
        <a:bodyPr/>
        <a:lstStyle/>
        <a:p>
          <a:endParaRPr lang="es-EC"/>
        </a:p>
      </dgm:t>
    </dgm:pt>
    <dgm:pt modelId="{67EB950D-5F78-4BC1-B80D-0D80B0E86124}" type="sibTrans" cxnId="{1FBBF2DA-9706-4244-BF14-C7DA842911B9}">
      <dgm:prSet/>
      <dgm:spPr/>
      <dgm:t>
        <a:bodyPr/>
        <a:lstStyle/>
        <a:p>
          <a:endParaRPr lang="es-EC"/>
        </a:p>
      </dgm:t>
    </dgm:pt>
    <dgm:pt modelId="{D02F4CDD-3621-4058-B22F-B5E35D7C0D80}">
      <dgm:prSet custT="1"/>
      <dgm:spPr/>
      <dgm:t>
        <a:bodyPr/>
        <a:lstStyle/>
        <a:p>
          <a:endParaRPr lang="es-EC" sz="1200" dirty="0"/>
        </a:p>
      </dgm:t>
    </dgm:pt>
    <dgm:pt modelId="{CA05729A-858A-41DA-A4BD-B359ED1F3541}" type="parTrans" cxnId="{B38FC3CC-CD5E-4008-AF93-DABE580E552A}">
      <dgm:prSet/>
      <dgm:spPr/>
      <dgm:t>
        <a:bodyPr/>
        <a:lstStyle/>
        <a:p>
          <a:endParaRPr lang="es-EC"/>
        </a:p>
      </dgm:t>
    </dgm:pt>
    <dgm:pt modelId="{4EFED60A-CA21-4E0B-A887-46E628A87D74}" type="sibTrans" cxnId="{B38FC3CC-CD5E-4008-AF93-DABE580E552A}">
      <dgm:prSet/>
      <dgm:spPr/>
      <dgm:t>
        <a:bodyPr/>
        <a:lstStyle/>
        <a:p>
          <a:endParaRPr lang="es-EC"/>
        </a:p>
      </dgm:t>
    </dgm:pt>
    <mc:AlternateContent xmlns:mc="http://schemas.openxmlformats.org/markup-compatibility/2006" xmlns:a14="http://schemas.microsoft.com/office/drawing/2010/main">
      <mc:Choice Requires="a14">
        <dgm:pt modelId="{4A0846E7-C32A-4B52-BD27-191C4ADE0D2A}">
          <dgm:prSet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s-EC" sz="1200" b="1" i="1" smtClean="0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</m:t>
                    </m:r>
                    <m:r>
                      <a:rPr lang="es-EC" sz="1200" b="1" i="1" smtClean="0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  <m:f>
                      <m:fPr>
                        <m:ctrlPr>
                          <a:rPr lang="es-EC" sz="1200" b="1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es-EC" sz="1200" b="1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lang="es-EC" sz="1200" b="1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129</m:t>
                        </m:r>
                      </m:den>
                    </m:f>
                    <m:r>
                      <a:rPr lang="es-EC" sz="1200" b="1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𝑋</m:t>
                    </m:r>
                    <m:r>
                      <a:rPr lang="es-EC" sz="1200" b="1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f>
                      <m:fPr>
                        <m:ctrlPr>
                          <a:rPr lang="es-EC" sz="1200" b="1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es-EC" sz="1200" b="1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lang="es-EC" sz="1200" b="1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30</m:t>
                        </m:r>
                      </m:den>
                    </m:f>
                    <m:r>
                      <a:rPr lang="es-EC" sz="1200" b="1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𝑌</m:t>
                    </m:r>
                  </m:oMath>
                </m:oMathPara>
              </a14:m>
              <a:endParaRPr lang="es-EC" sz="1200" dirty="0"/>
            </a:p>
          </dgm:t>
        </dgm:pt>
      </mc:Choice>
      <mc:Fallback xmlns="">
        <dgm:pt modelId="{4A0846E7-C32A-4B52-BD27-191C4ADE0D2A}">
          <dgm:prSet custT="1"/>
          <dgm:spPr/>
          <dgm:t>
            <a:bodyPr/>
            <a:lstStyle/>
            <a:p>
              <a:r>
                <a:rPr lang="es-EC" sz="1200" b="1" i="0" smtClean="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a:t>𝑅 =</a:t>
              </a:r>
              <a:r>
                <a:rPr lang="es-EC" sz="1200" b="1" i="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a:t>5/129 𝑋+5/30 𝑌</a:t>
              </a:r>
              <a:endParaRPr lang="es-EC" sz="1200" dirty="0"/>
            </a:p>
          </dgm:t>
        </dgm:pt>
      </mc:Fallback>
    </mc:AlternateContent>
    <dgm:pt modelId="{05DEEDBD-5FBD-4992-8BA0-01973BA00957}" type="parTrans" cxnId="{BE4852D6-29A1-44F4-8414-8F5FA066D8A1}">
      <dgm:prSet/>
      <dgm:spPr/>
      <dgm:t>
        <a:bodyPr/>
        <a:lstStyle/>
        <a:p>
          <a:endParaRPr lang="es-EC"/>
        </a:p>
      </dgm:t>
    </dgm:pt>
    <dgm:pt modelId="{7071FD00-5829-4E6A-A934-A2778155ABE3}" type="sibTrans" cxnId="{BE4852D6-29A1-44F4-8414-8F5FA066D8A1}">
      <dgm:prSet/>
      <dgm:spPr/>
      <dgm:t>
        <a:bodyPr/>
        <a:lstStyle/>
        <a:p>
          <a:endParaRPr lang="es-EC"/>
        </a:p>
      </dgm:t>
    </dgm:pt>
    <dgm:pt modelId="{AA4EC17C-3255-40F3-89F3-694AFD959391}">
      <dgm:prSet custT="1"/>
      <dgm:spPr/>
      <dgm:t>
        <a:bodyPr/>
        <a:lstStyle/>
        <a:p>
          <a:r>
            <a:rPr lang="es-EC" sz="1200" dirty="0" smtClean="0"/>
            <a:t>X = 78</a:t>
          </a:r>
          <a:endParaRPr lang="es-EC" sz="1200" dirty="0"/>
        </a:p>
      </dgm:t>
    </dgm:pt>
    <dgm:pt modelId="{53A38F10-D5EA-4C3F-B15F-F0851B38FFB5}" type="parTrans" cxnId="{33D5B64F-59F5-494C-ADA5-34C7BA012014}">
      <dgm:prSet/>
      <dgm:spPr/>
      <dgm:t>
        <a:bodyPr/>
        <a:lstStyle/>
        <a:p>
          <a:endParaRPr lang="es-EC"/>
        </a:p>
      </dgm:t>
    </dgm:pt>
    <dgm:pt modelId="{CDFD8E89-900D-485F-9857-BD083AF6C0CF}" type="sibTrans" cxnId="{33D5B64F-59F5-494C-ADA5-34C7BA012014}">
      <dgm:prSet/>
      <dgm:spPr/>
      <dgm:t>
        <a:bodyPr/>
        <a:lstStyle/>
        <a:p>
          <a:endParaRPr lang="es-EC"/>
        </a:p>
      </dgm:t>
    </dgm:pt>
    <dgm:pt modelId="{C519CB83-EE18-451E-92C5-E58E9E799CD6}">
      <dgm:prSet custT="1"/>
      <dgm:spPr/>
      <dgm:t>
        <a:bodyPr/>
        <a:lstStyle/>
        <a:p>
          <a:r>
            <a:rPr lang="es-EC" sz="1200" dirty="0" smtClean="0"/>
            <a:t>Y = 16</a:t>
          </a:r>
          <a:endParaRPr lang="es-EC" sz="1200" dirty="0"/>
        </a:p>
      </dgm:t>
    </dgm:pt>
    <dgm:pt modelId="{692BB92A-9288-41BA-B5C5-E32321153FEB}" type="parTrans" cxnId="{A216B831-6734-41EA-9EA2-D498403608DF}">
      <dgm:prSet/>
      <dgm:spPr/>
      <dgm:t>
        <a:bodyPr/>
        <a:lstStyle/>
        <a:p>
          <a:endParaRPr lang="es-EC"/>
        </a:p>
      </dgm:t>
    </dgm:pt>
    <dgm:pt modelId="{952F3508-9F96-4CDE-A905-0CAF9269EC90}" type="sibTrans" cxnId="{A216B831-6734-41EA-9EA2-D498403608DF}">
      <dgm:prSet/>
      <dgm:spPr/>
      <dgm:t>
        <a:bodyPr/>
        <a:lstStyle/>
        <a:p>
          <a:endParaRPr lang="es-EC"/>
        </a:p>
      </dgm:t>
    </dgm:pt>
    <dgm:pt modelId="{75E4ABF9-B2D0-4B5A-87D3-4C2CEDE4AEA4}">
      <dgm:prSet custT="1"/>
      <dgm:spPr/>
      <dgm:t>
        <a:bodyPr/>
        <a:lstStyle/>
        <a:p>
          <a:r>
            <a:rPr lang="es-EC" sz="1200" dirty="0" smtClean="0"/>
            <a:t>R = 5,84</a:t>
          </a:r>
          <a:endParaRPr lang="es-EC" sz="1200" dirty="0"/>
        </a:p>
      </dgm:t>
    </dgm:pt>
    <dgm:pt modelId="{52930630-0692-4ABC-8833-1CA51E4051F0}" type="parTrans" cxnId="{EECF89D0-BE5F-42D9-9039-E7E81BC8E483}">
      <dgm:prSet/>
      <dgm:spPr/>
      <dgm:t>
        <a:bodyPr/>
        <a:lstStyle/>
        <a:p>
          <a:endParaRPr lang="es-EC"/>
        </a:p>
      </dgm:t>
    </dgm:pt>
    <dgm:pt modelId="{96AAB7BC-B162-4653-ACEF-C11BAE5E7EA1}" type="sibTrans" cxnId="{EECF89D0-BE5F-42D9-9039-E7E81BC8E483}">
      <dgm:prSet/>
      <dgm:spPr/>
      <dgm:t>
        <a:bodyPr/>
        <a:lstStyle/>
        <a:p>
          <a:endParaRPr lang="es-EC"/>
        </a:p>
      </dgm:t>
    </dgm:pt>
    <dgm:pt modelId="{EF1B51E7-1681-4293-88EC-5A686FFAFC02}">
      <dgm:prSet phldrT="[Text]" custT="1"/>
      <dgm:spPr/>
      <dgm:t>
        <a:bodyPr/>
        <a:lstStyle/>
        <a:p>
          <a:pPr algn="just"/>
          <a:r>
            <a:rPr lang="en-US" sz="1600" dirty="0" err="1" smtClean="0"/>
            <a:t>Prueba</a:t>
          </a:r>
          <a:r>
            <a:rPr lang="en-US" sz="1600" dirty="0" smtClean="0"/>
            <a:t> </a:t>
          </a:r>
          <a:r>
            <a:rPr lang="en-US" sz="1600" dirty="0" err="1" smtClean="0"/>
            <a:t>piloto</a:t>
          </a:r>
          <a:r>
            <a:rPr lang="en-US" sz="1600" dirty="0" smtClean="0"/>
            <a:t> a 17</a:t>
          </a:r>
          <a:endParaRPr lang="en-US" sz="1600" dirty="0"/>
        </a:p>
      </dgm:t>
    </dgm:pt>
    <dgm:pt modelId="{F25AF707-5528-4EF7-8049-DC01675AA1B4}" type="parTrans" cxnId="{DB253736-804E-4CA9-B07D-74D43B204AA1}">
      <dgm:prSet/>
      <dgm:spPr/>
      <dgm:t>
        <a:bodyPr/>
        <a:lstStyle/>
        <a:p>
          <a:endParaRPr lang="es-EC"/>
        </a:p>
      </dgm:t>
    </dgm:pt>
    <dgm:pt modelId="{7301C750-68B9-4EC2-B1FB-EB88A6933DA4}" type="sibTrans" cxnId="{DB253736-804E-4CA9-B07D-74D43B204AA1}">
      <dgm:prSet/>
      <dgm:spPr/>
      <dgm:t>
        <a:bodyPr/>
        <a:lstStyle/>
        <a:p>
          <a:endParaRPr lang="es-EC"/>
        </a:p>
      </dgm:t>
    </dgm:pt>
    <dgm:pt modelId="{96EE4491-B11E-4DC3-A565-2B2AFB9546D7}">
      <dgm:prSet phldrT="[Text]" custT="1"/>
      <dgm:spPr/>
      <dgm:t>
        <a:bodyPr/>
        <a:lstStyle/>
        <a:p>
          <a:pPr algn="just"/>
          <a:r>
            <a:rPr lang="en-US" sz="1600" dirty="0" err="1" smtClean="0"/>
            <a:t>Cuestionario</a:t>
          </a:r>
          <a:r>
            <a:rPr lang="en-US" sz="1600" dirty="0" smtClean="0"/>
            <a:t> a 169</a:t>
          </a:r>
          <a:endParaRPr lang="en-US" sz="1600" dirty="0"/>
        </a:p>
      </dgm:t>
    </dgm:pt>
    <dgm:pt modelId="{10882522-E342-4F04-A037-96BD8BDD141A}" type="parTrans" cxnId="{BFCCE460-07E4-422F-90E2-9210C3510BCC}">
      <dgm:prSet/>
      <dgm:spPr/>
      <dgm:t>
        <a:bodyPr/>
        <a:lstStyle/>
        <a:p>
          <a:endParaRPr lang="es-EC"/>
        </a:p>
      </dgm:t>
    </dgm:pt>
    <dgm:pt modelId="{7033F31C-2EBD-4E4F-AA38-AE0B835983CC}" type="sibTrans" cxnId="{BFCCE460-07E4-422F-90E2-9210C3510BCC}">
      <dgm:prSet/>
      <dgm:spPr/>
      <dgm:t>
        <a:bodyPr/>
        <a:lstStyle/>
        <a:p>
          <a:endParaRPr lang="es-EC"/>
        </a:p>
      </dgm:t>
    </dgm:pt>
    <dgm:pt modelId="{51C6A04B-A5D3-40C3-A1DA-AE2CA5F5BB77}">
      <dgm:prSet phldrT="[Text]" custT="1"/>
      <dgm:spPr/>
      <dgm:t>
        <a:bodyPr/>
        <a:lstStyle/>
        <a:p>
          <a:pPr algn="just"/>
          <a:r>
            <a:rPr lang="en-US" sz="1600" dirty="0" smtClean="0"/>
            <a:t>12 </a:t>
          </a:r>
          <a:r>
            <a:rPr lang="en-US" sz="1600" dirty="0" err="1" smtClean="0"/>
            <a:t>preguntas</a:t>
          </a:r>
          <a:endParaRPr lang="en-US" sz="1600" dirty="0"/>
        </a:p>
      </dgm:t>
    </dgm:pt>
    <dgm:pt modelId="{4BC1BF35-97B4-4809-9AE5-2E7E50402E39}" type="parTrans" cxnId="{5921645C-7EDB-47C7-923E-97E24D498B22}">
      <dgm:prSet/>
      <dgm:spPr/>
      <dgm:t>
        <a:bodyPr/>
        <a:lstStyle/>
        <a:p>
          <a:endParaRPr lang="es-EC"/>
        </a:p>
      </dgm:t>
    </dgm:pt>
    <dgm:pt modelId="{7754652E-5ABE-411C-89DF-9B0486AC700E}" type="sibTrans" cxnId="{5921645C-7EDB-47C7-923E-97E24D498B22}">
      <dgm:prSet/>
      <dgm:spPr/>
      <dgm:t>
        <a:bodyPr/>
        <a:lstStyle/>
        <a:p>
          <a:endParaRPr lang="es-EC"/>
        </a:p>
      </dgm:t>
    </dgm:pt>
    <dgm:pt modelId="{1200D756-3CD3-49B3-8B98-D05E68F8B890}" type="pres">
      <dgm:prSet presAssocID="{972C3328-1099-4048-8A20-151943992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FC7BDB-3BD2-428D-BAD2-55E58E82340C}" type="pres">
      <dgm:prSet presAssocID="{A16B7EC8-37C1-4EFA-B3F6-4FEAF28EEAC0}" presName="composite" presStyleCnt="0"/>
      <dgm:spPr/>
      <dgm:t>
        <a:bodyPr/>
        <a:lstStyle/>
        <a:p>
          <a:endParaRPr lang="es-EC"/>
        </a:p>
      </dgm:t>
    </dgm:pt>
    <dgm:pt modelId="{9F87DB9E-28DE-4EAF-AE91-38D493AC9504}" type="pres">
      <dgm:prSet presAssocID="{A16B7EC8-37C1-4EFA-B3F6-4FEAF28EEAC0}" presName="parTx" presStyleLbl="alignNode1" presStyleIdx="0" presStyleCnt="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A80206C-FD9B-43C1-9820-E92AE777E3E4}" type="pres">
      <dgm:prSet presAssocID="{A16B7EC8-37C1-4EFA-B3F6-4FEAF28EEAC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8D378E-F8C0-4C61-BC96-FC95D2A67264}" type="pres">
      <dgm:prSet presAssocID="{F741203C-4DFC-40CC-B5A2-32A0BCA46C86}" presName="space" presStyleCnt="0"/>
      <dgm:spPr/>
      <dgm:t>
        <a:bodyPr/>
        <a:lstStyle/>
        <a:p>
          <a:endParaRPr lang="es-EC"/>
        </a:p>
      </dgm:t>
    </dgm:pt>
    <dgm:pt modelId="{BF37236E-E5D3-4707-90F5-72F7764E5AAE}" type="pres">
      <dgm:prSet presAssocID="{DFA2B97B-1933-4FDE-9F98-BE5F69067728}" presName="composite" presStyleCnt="0"/>
      <dgm:spPr/>
      <dgm:t>
        <a:bodyPr/>
        <a:lstStyle/>
        <a:p>
          <a:endParaRPr lang="es-EC"/>
        </a:p>
      </dgm:t>
    </dgm:pt>
    <dgm:pt modelId="{B5534CD6-3824-493A-BC9C-9D61C2A11B52}" type="pres">
      <dgm:prSet presAssocID="{DFA2B97B-1933-4FDE-9F98-BE5F69067728}" presName="parTx" presStyleLbl="alignNode1" presStyleIdx="1" presStyleCnt="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E6382CDD-0459-41AF-B09E-BA29E4BEAEA0}" type="pres">
      <dgm:prSet presAssocID="{DFA2B97B-1933-4FDE-9F98-BE5F6906772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921645C-7EDB-47C7-923E-97E24D498B22}" srcId="{DFA2B97B-1933-4FDE-9F98-BE5F69067728}" destId="{51C6A04B-A5D3-40C3-A1DA-AE2CA5F5BB77}" srcOrd="3" destOrd="0" parTransId="{4BC1BF35-97B4-4809-9AE5-2E7E50402E39}" sibTransId="{7754652E-5ABE-411C-89DF-9B0486AC700E}"/>
    <dgm:cxn modelId="{BFCCE460-07E4-422F-90E2-9210C3510BCC}" srcId="{DFA2B97B-1933-4FDE-9F98-BE5F69067728}" destId="{96EE4491-B11E-4DC3-A565-2B2AFB9546D7}" srcOrd="2" destOrd="0" parTransId="{10882522-E342-4F04-A037-96BD8BDD141A}" sibTransId="{7033F31C-2EBD-4E4F-AA38-AE0B835983CC}"/>
    <dgm:cxn modelId="{A92F7F32-A542-4A6C-9567-BA6B5085C585}" type="presOf" srcId="{AA4EC17C-3255-40F3-89F3-694AFD959391}" destId="{5A80206C-FD9B-43C1-9820-E92AE777E3E4}" srcOrd="0" destOrd="3" presId="urn:microsoft.com/office/officeart/2005/8/layout/hList1"/>
    <dgm:cxn modelId="{06ADCCA0-AB40-4675-A307-93B805F8968C}" type="presOf" srcId="{C519CB83-EE18-451E-92C5-E58E9E799CD6}" destId="{5A80206C-FD9B-43C1-9820-E92AE777E3E4}" srcOrd="0" destOrd="4" presId="urn:microsoft.com/office/officeart/2005/8/layout/hList1"/>
    <dgm:cxn modelId="{FEBFADCD-A39C-445A-8C31-FAB07203FBF4}" type="presOf" srcId="{D02F4CDD-3621-4058-B22F-B5E35D7C0D80}" destId="{5A80206C-FD9B-43C1-9820-E92AE777E3E4}" srcOrd="0" destOrd="6" presId="urn:microsoft.com/office/officeart/2005/8/layout/hList1"/>
    <dgm:cxn modelId="{4647CFE3-FF38-4A59-8459-A1EE25FC999A}" type="presOf" srcId="{5CF35319-F25D-4120-936E-3D8A5AC413DC}" destId="{5A80206C-FD9B-43C1-9820-E92AE777E3E4}" srcOrd="0" destOrd="0" presId="urn:microsoft.com/office/officeart/2005/8/layout/hList1"/>
    <dgm:cxn modelId="{7D0F5E40-DED8-49AF-96C3-DCDBB6E6F9A2}" srcId="{972C3328-1099-4048-8A20-15194399251E}" destId="{DFA2B97B-1933-4FDE-9F98-BE5F69067728}" srcOrd="1" destOrd="0" parTransId="{3904A79F-0EB4-4720-91C6-93EC7DFB384F}" sibTransId="{07F50B8C-4C48-4D54-B0AB-11C709B83BF6}"/>
    <dgm:cxn modelId="{C509A44A-E199-46D5-9B63-D983672ADFDD}" srcId="{972C3328-1099-4048-8A20-15194399251E}" destId="{A16B7EC8-37C1-4EFA-B3F6-4FEAF28EEAC0}" srcOrd="0" destOrd="0" parTransId="{E20421CC-3602-42E6-91E6-8225A7B3C4ED}" sibTransId="{F741203C-4DFC-40CC-B5A2-32A0BCA46C86}"/>
    <dgm:cxn modelId="{18620D39-8BAE-4247-926D-EE82CE26670D}" type="presOf" srcId="{16A14C7B-A5FC-4941-9916-4744D6996C0E}" destId="{5A80206C-FD9B-43C1-9820-E92AE777E3E4}" srcOrd="0" destOrd="1" presId="urn:microsoft.com/office/officeart/2005/8/layout/hList1"/>
    <dgm:cxn modelId="{33BEAEE3-AE3F-46D2-AA31-FF7356792384}" type="presOf" srcId="{A16B7EC8-37C1-4EFA-B3F6-4FEAF28EEAC0}" destId="{9F87DB9E-28DE-4EAF-AE91-38D493AC9504}" srcOrd="0" destOrd="0" presId="urn:microsoft.com/office/officeart/2005/8/layout/hList1"/>
    <dgm:cxn modelId="{DB253736-804E-4CA9-B07D-74D43B204AA1}" srcId="{DFA2B97B-1933-4FDE-9F98-BE5F69067728}" destId="{EF1B51E7-1681-4293-88EC-5A686FFAFC02}" srcOrd="1" destOrd="0" parTransId="{F25AF707-5528-4EF7-8049-DC01675AA1B4}" sibTransId="{7301C750-68B9-4EC2-B1FB-EB88A6933DA4}"/>
    <dgm:cxn modelId="{EECF89D0-BE5F-42D9-9039-E7E81BC8E483}" srcId="{A16B7EC8-37C1-4EFA-B3F6-4FEAF28EEAC0}" destId="{75E4ABF9-B2D0-4B5A-87D3-4C2CEDE4AEA4}" srcOrd="5" destOrd="0" parTransId="{52930630-0692-4ABC-8833-1CA51E4051F0}" sibTransId="{96AAB7BC-B162-4653-ACEF-C11BAE5E7EA1}"/>
    <dgm:cxn modelId="{1FBBF2DA-9706-4244-BF14-C7DA842911B9}" srcId="{A16B7EC8-37C1-4EFA-B3F6-4FEAF28EEAC0}" destId="{16A14C7B-A5FC-4941-9916-4744D6996C0E}" srcOrd="1" destOrd="0" parTransId="{31D16611-59FD-464A-B0CD-9750FFD8B07D}" sibTransId="{67EB950D-5F78-4BC1-B80D-0D80B0E86124}"/>
    <dgm:cxn modelId="{A216B831-6734-41EA-9EA2-D498403608DF}" srcId="{A16B7EC8-37C1-4EFA-B3F6-4FEAF28EEAC0}" destId="{C519CB83-EE18-451E-92C5-E58E9E799CD6}" srcOrd="4" destOrd="0" parTransId="{692BB92A-9288-41BA-B5C5-E32321153FEB}" sibTransId="{952F3508-9F96-4CDE-A905-0CAF9269EC90}"/>
    <dgm:cxn modelId="{4B6AD8C7-97A1-4214-ACF5-ECB48F8098C3}" type="presOf" srcId="{75E4ABF9-B2D0-4B5A-87D3-4C2CEDE4AEA4}" destId="{5A80206C-FD9B-43C1-9820-E92AE777E3E4}" srcOrd="0" destOrd="5" presId="urn:microsoft.com/office/officeart/2005/8/layout/hList1"/>
    <dgm:cxn modelId="{43CF492F-8713-4F3C-80CA-A498FBB42750}" type="presOf" srcId="{DFA2B97B-1933-4FDE-9F98-BE5F69067728}" destId="{B5534CD6-3824-493A-BC9C-9D61C2A11B52}" srcOrd="0" destOrd="0" presId="urn:microsoft.com/office/officeart/2005/8/layout/hList1"/>
    <dgm:cxn modelId="{BE4852D6-29A1-44F4-8414-8F5FA066D8A1}" srcId="{A16B7EC8-37C1-4EFA-B3F6-4FEAF28EEAC0}" destId="{4A0846E7-C32A-4B52-BD27-191C4ADE0D2A}" srcOrd="2" destOrd="0" parTransId="{05DEEDBD-5FBD-4992-8BA0-01973BA00957}" sibTransId="{7071FD00-5829-4E6A-A934-A2778155ABE3}"/>
    <dgm:cxn modelId="{2AEED660-DBA0-48C9-8D20-B5456A33AC2C}" type="presOf" srcId="{51C6A04B-A5D3-40C3-A1DA-AE2CA5F5BB77}" destId="{E6382CDD-0459-41AF-B09E-BA29E4BEAEA0}" srcOrd="0" destOrd="3" presId="urn:microsoft.com/office/officeart/2005/8/layout/hList1"/>
    <dgm:cxn modelId="{B38FC3CC-CD5E-4008-AF93-DABE580E552A}" srcId="{A16B7EC8-37C1-4EFA-B3F6-4FEAF28EEAC0}" destId="{D02F4CDD-3621-4058-B22F-B5E35D7C0D80}" srcOrd="6" destOrd="0" parTransId="{CA05729A-858A-41DA-A4BD-B359ED1F3541}" sibTransId="{4EFED60A-CA21-4E0B-A887-46E628A87D74}"/>
    <dgm:cxn modelId="{0CA7CC26-59A2-44F0-959B-02C90546E732}" type="presOf" srcId="{1D36F397-40DB-4925-B1FC-746F765B7AAA}" destId="{E6382CDD-0459-41AF-B09E-BA29E4BEAEA0}" srcOrd="0" destOrd="0" presId="urn:microsoft.com/office/officeart/2005/8/layout/hList1"/>
    <dgm:cxn modelId="{33D5B64F-59F5-494C-ADA5-34C7BA012014}" srcId="{A16B7EC8-37C1-4EFA-B3F6-4FEAF28EEAC0}" destId="{AA4EC17C-3255-40F3-89F3-694AFD959391}" srcOrd="3" destOrd="0" parTransId="{53A38F10-D5EA-4C3F-B15F-F0851B38FFB5}" sibTransId="{CDFD8E89-900D-485F-9857-BD083AF6C0CF}"/>
    <dgm:cxn modelId="{E4B971DF-E976-4348-B2E4-ED35989FF8C4}" srcId="{A16B7EC8-37C1-4EFA-B3F6-4FEAF28EEAC0}" destId="{5CF35319-F25D-4120-936E-3D8A5AC413DC}" srcOrd="0" destOrd="0" parTransId="{9C3DEB12-2C76-40BB-9DA6-62205AF92205}" sibTransId="{A270B8F5-B4C8-4E57-AD33-69985F83844E}"/>
    <dgm:cxn modelId="{FFFEA206-C8A5-4D0B-BAD0-1AC7D598BF61}" type="presOf" srcId="{4A0846E7-C32A-4B52-BD27-191C4ADE0D2A}" destId="{5A80206C-FD9B-43C1-9820-E92AE777E3E4}" srcOrd="0" destOrd="2" presId="urn:microsoft.com/office/officeart/2005/8/layout/hList1"/>
    <dgm:cxn modelId="{6E4608B4-A87A-4C91-B35A-78D84F328B74}" srcId="{DFA2B97B-1933-4FDE-9F98-BE5F69067728}" destId="{1D36F397-40DB-4925-B1FC-746F765B7AAA}" srcOrd="0" destOrd="0" parTransId="{FC35451F-FC2E-46B5-A327-96862166ED16}" sibTransId="{B3F865B9-5A5A-416E-8C0E-19AD0AA44060}"/>
    <dgm:cxn modelId="{3BA92524-2B24-4D68-919F-39D125953DC8}" type="presOf" srcId="{EF1B51E7-1681-4293-88EC-5A686FFAFC02}" destId="{E6382CDD-0459-41AF-B09E-BA29E4BEAEA0}" srcOrd="0" destOrd="1" presId="urn:microsoft.com/office/officeart/2005/8/layout/hList1"/>
    <dgm:cxn modelId="{8DA5A56C-9C91-4B74-87A9-28F66BFB08BC}" type="presOf" srcId="{96EE4491-B11E-4DC3-A565-2B2AFB9546D7}" destId="{E6382CDD-0459-41AF-B09E-BA29E4BEAEA0}" srcOrd="0" destOrd="2" presId="urn:microsoft.com/office/officeart/2005/8/layout/hList1"/>
    <dgm:cxn modelId="{D6B9D20F-1755-457F-AE3F-4CB832181BDB}" type="presOf" srcId="{972C3328-1099-4048-8A20-15194399251E}" destId="{1200D756-3CD3-49B3-8B98-D05E68F8B890}" srcOrd="0" destOrd="0" presId="urn:microsoft.com/office/officeart/2005/8/layout/hList1"/>
    <dgm:cxn modelId="{27DC8CC2-55BB-45CC-A469-DA98E08F3B88}" type="presParOf" srcId="{1200D756-3CD3-49B3-8B98-D05E68F8B890}" destId="{92FC7BDB-3BD2-428D-BAD2-55E58E82340C}" srcOrd="0" destOrd="0" presId="urn:microsoft.com/office/officeart/2005/8/layout/hList1"/>
    <dgm:cxn modelId="{418EF594-76A0-4E2B-AACA-FEB3CC9E6C7E}" type="presParOf" srcId="{92FC7BDB-3BD2-428D-BAD2-55E58E82340C}" destId="{9F87DB9E-28DE-4EAF-AE91-38D493AC9504}" srcOrd="0" destOrd="0" presId="urn:microsoft.com/office/officeart/2005/8/layout/hList1"/>
    <dgm:cxn modelId="{636C9ECC-017D-4CD4-B1B1-3AFAECC937A2}" type="presParOf" srcId="{92FC7BDB-3BD2-428D-BAD2-55E58E82340C}" destId="{5A80206C-FD9B-43C1-9820-E92AE777E3E4}" srcOrd="1" destOrd="0" presId="urn:microsoft.com/office/officeart/2005/8/layout/hList1"/>
    <dgm:cxn modelId="{87C5C95B-B202-42FA-8B6F-AB6F89BD539A}" type="presParOf" srcId="{1200D756-3CD3-49B3-8B98-D05E68F8B890}" destId="{D48D378E-F8C0-4C61-BC96-FC95D2A67264}" srcOrd="1" destOrd="0" presId="urn:microsoft.com/office/officeart/2005/8/layout/hList1"/>
    <dgm:cxn modelId="{3752545E-0581-4296-BDA2-09BFF9C851E4}" type="presParOf" srcId="{1200D756-3CD3-49B3-8B98-D05E68F8B890}" destId="{BF37236E-E5D3-4707-90F5-72F7764E5AAE}" srcOrd="2" destOrd="0" presId="urn:microsoft.com/office/officeart/2005/8/layout/hList1"/>
    <dgm:cxn modelId="{FF671694-859E-42F7-ACF1-1A70614C6529}" type="presParOf" srcId="{BF37236E-E5D3-4707-90F5-72F7764E5AAE}" destId="{B5534CD6-3824-493A-BC9C-9D61C2A11B52}" srcOrd="0" destOrd="0" presId="urn:microsoft.com/office/officeart/2005/8/layout/hList1"/>
    <dgm:cxn modelId="{A7628294-5006-46C9-9BC5-956AA00ECBB1}" type="presParOf" srcId="{BF37236E-E5D3-4707-90F5-72F7764E5AAE}" destId="{E6382CDD-0459-41AF-B09E-BA29E4BEAE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2C3328-1099-4048-8A20-15194399251E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B7EC8-37C1-4EFA-B3F6-4FEAF28EEAC0}">
      <dgm:prSet phldrT="[Text]" custT="1"/>
      <dgm:spPr/>
      <dgm:t>
        <a:bodyPr/>
        <a:lstStyle/>
        <a:p>
          <a:r>
            <a:rPr lang="es-EC" sz="1600" b="1" dirty="0" smtClean="0"/>
            <a:t>GUÍA DE TRABAJO DE CAMPO</a:t>
          </a:r>
          <a:endParaRPr lang="en-US" sz="1600" dirty="0"/>
        </a:p>
      </dgm:t>
    </dgm:pt>
    <dgm:pt modelId="{E20421CC-3602-42E6-91E6-8225A7B3C4ED}" type="parTrans" cxnId="{C509A44A-E199-46D5-9B63-D983672ADFDD}">
      <dgm:prSet/>
      <dgm:spPr/>
      <dgm:t>
        <a:bodyPr/>
        <a:lstStyle/>
        <a:p>
          <a:endParaRPr lang="en-US" sz="1200"/>
        </a:p>
      </dgm:t>
    </dgm:pt>
    <dgm:pt modelId="{F741203C-4DFC-40CC-B5A2-32A0BCA46C86}" type="sibTrans" cxnId="{C509A44A-E199-46D5-9B63-D983672ADFDD}">
      <dgm:prSet/>
      <dgm:spPr/>
      <dgm:t>
        <a:bodyPr/>
        <a:lstStyle/>
        <a:p>
          <a:endParaRPr lang="en-US" sz="1200"/>
        </a:p>
      </dgm:t>
    </dgm:pt>
    <dgm:pt modelId="{5CF35319-F25D-4120-936E-3D8A5AC413DC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C">
              <a:noFill/>
            </a:rPr>
            <a:t> </a:t>
          </a:r>
        </a:p>
      </dgm:t>
    </dgm:pt>
    <dgm:pt modelId="{9C3DEB12-2C76-40BB-9DA6-62205AF92205}" type="parTrans" cxnId="{E4B971DF-E976-4348-B2E4-ED35989FF8C4}">
      <dgm:prSet/>
      <dgm:spPr/>
      <dgm:t>
        <a:bodyPr/>
        <a:lstStyle/>
        <a:p>
          <a:endParaRPr lang="en-US" sz="1200"/>
        </a:p>
      </dgm:t>
    </dgm:pt>
    <dgm:pt modelId="{A270B8F5-B4C8-4E57-AD33-69985F83844E}" type="sibTrans" cxnId="{E4B971DF-E976-4348-B2E4-ED35989FF8C4}">
      <dgm:prSet/>
      <dgm:spPr/>
      <dgm:t>
        <a:bodyPr/>
        <a:lstStyle/>
        <a:p>
          <a:endParaRPr lang="en-US" sz="1200"/>
        </a:p>
      </dgm:t>
    </dgm:pt>
    <dgm:pt modelId="{DFA2B97B-1933-4FDE-9F98-BE5F69067728}">
      <dgm:prSet phldrT="[Text]" custT="1"/>
      <dgm:spPr/>
      <dgm:t>
        <a:bodyPr/>
        <a:lstStyle/>
        <a:p>
          <a:r>
            <a:rPr lang="es-EC" sz="1600" b="1" dirty="0" smtClean="0"/>
            <a:t>GUÍA DE TRABAJO DE CAMPO</a:t>
          </a:r>
          <a:endParaRPr lang="en-US" sz="1600" dirty="0"/>
        </a:p>
      </dgm:t>
    </dgm:pt>
    <dgm:pt modelId="{3904A79F-0EB4-4720-91C6-93EC7DFB384F}" type="parTrans" cxnId="{7D0F5E40-DED8-49AF-96C3-DCDBB6E6F9A2}">
      <dgm:prSet/>
      <dgm:spPr/>
      <dgm:t>
        <a:bodyPr/>
        <a:lstStyle/>
        <a:p>
          <a:endParaRPr lang="en-US" sz="1200"/>
        </a:p>
      </dgm:t>
    </dgm:pt>
    <dgm:pt modelId="{07F50B8C-4C48-4D54-B0AB-11C709B83BF6}" type="sibTrans" cxnId="{7D0F5E40-DED8-49AF-96C3-DCDBB6E6F9A2}">
      <dgm:prSet/>
      <dgm:spPr/>
      <dgm:t>
        <a:bodyPr/>
        <a:lstStyle/>
        <a:p>
          <a:endParaRPr lang="en-US" sz="1200"/>
        </a:p>
      </dgm:t>
    </dgm:pt>
    <dgm:pt modelId="{1D36F397-40DB-4925-B1FC-746F765B7AAA}">
      <dgm:prSet phldrT="[Text]" custT="1"/>
      <dgm:spPr/>
      <dgm:t>
        <a:bodyPr/>
        <a:lstStyle/>
        <a:p>
          <a:pPr algn="just"/>
          <a:r>
            <a:rPr lang="es-EC" sz="1600" dirty="0" smtClean="0"/>
            <a:t>Encuesta</a:t>
          </a:r>
          <a:endParaRPr lang="en-US" sz="1600" dirty="0"/>
        </a:p>
      </dgm:t>
    </dgm:pt>
    <dgm:pt modelId="{FC35451F-FC2E-46B5-A327-96862166ED16}" type="parTrans" cxnId="{6E4608B4-A87A-4C91-B35A-78D84F328B74}">
      <dgm:prSet/>
      <dgm:spPr/>
      <dgm:t>
        <a:bodyPr/>
        <a:lstStyle/>
        <a:p>
          <a:endParaRPr lang="en-US" sz="1200"/>
        </a:p>
      </dgm:t>
    </dgm:pt>
    <dgm:pt modelId="{B3F865B9-5A5A-416E-8C0E-19AD0AA44060}" type="sibTrans" cxnId="{6E4608B4-A87A-4C91-B35A-78D84F328B74}">
      <dgm:prSet/>
      <dgm:spPr/>
      <dgm:t>
        <a:bodyPr/>
        <a:lstStyle/>
        <a:p>
          <a:endParaRPr lang="en-US" sz="1200"/>
        </a:p>
      </dgm:t>
    </dgm:pt>
    <dgm:pt modelId="{16A14C7B-A5FC-4941-9916-4744D6996C0E}">
      <dgm:prSet custT="1"/>
      <dgm:spPr/>
      <dgm:t>
        <a:bodyPr/>
        <a:lstStyle/>
        <a:p>
          <a:r>
            <a:rPr lang="es-EC">
              <a:noFill/>
            </a:rPr>
            <a:t> </a:t>
          </a:r>
        </a:p>
      </dgm:t>
    </dgm:pt>
    <dgm:pt modelId="{31D16611-59FD-464A-B0CD-9750FFD8B07D}" type="parTrans" cxnId="{1FBBF2DA-9706-4244-BF14-C7DA842911B9}">
      <dgm:prSet/>
      <dgm:spPr/>
      <dgm:t>
        <a:bodyPr/>
        <a:lstStyle/>
        <a:p>
          <a:endParaRPr lang="es-EC"/>
        </a:p>
      </dgm:t>
    </dgm:pt>
    <dgm:pt modelId="{67EB950D-5F78-4BC1-B80D-0D80B0E86124}" type="sibTrans" cxnId="{1FBBF2DA-9706-4244-BF14-C7DA842911B9}">
      <dgm:prSet/>
      <dgm:spPr/>
      <dgm:t>
        <a:bodyPr/>
        <a:lstStyle/>
        <a:p>
          <a:endParaRPr lang="es-EC"/>
        </a:p>
      </dgm:t>
    </dgm:pt>
    <dgm:pt modelId="{D02F4CDD-3621-4058-B22F-B5E35D7C0D80}">
      <dgm:prSet custT="1"/>
      <dgm:spPr/>
      <dgm:t>
        <a:bodyPr/>
        <a:lstStyle/>
        <a:p>
          <a:r>
            <a:rPr lang="es-EC">
              <a:noFill/>
            </a:rPr>
            <a:t> </a:t>
          </a:r>
        </a:p>
      </dgm:t>
    </dgm:pt>
    <dgm:pt modelId="{CA05729A-858A-41DA-A4BD-B359ED1F3541}" type="parTrans" cxnId="{B38FC3CC-CD5E-4008-AF93-DABE580E552A}">
      <dgm:prSet/>
      <dgm:spPr/>
      <dgm:t>
        <a:bodyPr/>
        <a:lstStyle/>
        <a:p>
          <a:endParaRPr lang="es-EC"/>
        </a:p>
      </dgm:t>
    </dgm:pt>
    <dgm:pt modelId="{4EFED60A-CA21-4E0B-A887-46E628A87D74}" type="sibTrans" cxnId="{B38FC3CC-CD5E-4008-AF93-DABE580E552A}">
      <dgm:prSet/>
      <dgm:spPr/>
      <dgm:t>
        <a:bodyPr/>
        <a:lstStyle/>
        <a:p>
          <a:endParaRPr lang="es-EC"/>
        </a:p>
      </dgm:t>
    </dgm:pt>
    <dgm:pt modelId="{4A0846E7-C32A-4B52-BD27-191C4ADE0D2A}">
      <dgm:prSet custT="1"/>
      <dgm:spPr/>
      <dgm:t>
        <a:bodyPr/>
        <a:lstStyle/>
        <a:p>
          <a:r>
            <a:rPr lang="es-EC">
              <a:noFill/>
            </a:rPr>
            <a:t> </a:t>
          </a:r>
        </a:p>
      </dgm:t>
    </dgm:pt>
    <dgm:pt modelId="{05DEEDBD-5FBD-4992-8BA0-01973BA00957}" type="parTrans" cxnId="{BE4852D6-29A1-44F4-8414-8F5FA066D8A1}">
      <dgm:prSet/>
      <dgm:spPr/>
      <dgm:t>
        <a:bodyPr/>
        <a:lstStyle/>
        <a:p>
          <a:endParaRPr lang="es-EC"/>
        </a:p>
      </dgm:t>
    </dgm:pt>
    <dgm:pt modelId="{7071FD00-5829-4E6A-A934-A2778155ABE3}" type="sibTrans" cxnId="{BE4852D6-29A1-44F4-8414-8F5FA066D8A1}">
      <dgm:prSet/>
      <dgm:spPr/>
      <dgm:t>
        <a:bodyPr/>
        <a:lstStyle/>
        <a:p>
          <a:endParaRPr lang="es-EC"/>
        </a:p>
      </dgm:t>
    </dgm:pt>
    <dgm:pt modelId="{AA4EC17C-3255-40F3-89F3-694AFD959391}">
      <dgm:prSet custT="1"/>
      <dgm:spPr/>
      <dgm:t>
        <a:bodyPr/>
        <a:lstStyle/>
        <a:p>
          <a:r>
            <a:rPr lang="es-EC">
              <a:noFill/>
            </a:rPr>
            <a:t> </a:t>
          </a:r>
        </a:p>
      </dgm:t>
    </dgm:pt>
    <dgm:pt modelId="{53A38F10-D5EA-4C3F-B15F-F0851B38FFB5}" type="parTrans" cxnId="{33D5B64F-59F5-494C-ADA5-34C7BA012014}">
      <dgm:prSet/>
      <dgm:spPr/>
      <dgm:t>
        <a:bodyPr/>
        <a:lstStyle/>
        <a:p>
          <a:endParaRPr lang="es-EC"/>
        </a:p>
      </dgm:t>
    </dgm:pt>
    <dgm:pt modelId="{CDFD8E89-900D-485F-9857-BD083AF6C0CF}" type="sibTrans" cxnId="{33D5B64F-59F5-494C-ADA5-34C7BA012014}">
      <dgm:prSet/>
      <dgm:spPr/>
      <dgm:t>
        <a:bodyPr/>
        <a:lstStyle/>
        <a:p>
          <a:endParaRPr lang="es-EC"/>
        </a:p>
      </dgm:t>
    </dgm:pt>
    <dgm:pt modelId="{C519CB83-EE18-451E-92C5-E58E9E799CD6}">
      <dgm:prSet custT="1"/>
      <dgm:spPr/>
      <dgm:t>
        <a:bodyPr/>
        <a:lstStyle/>
        <a:p>
          <a:r>
            <a:rPr lang="es-EC">
              <a:noFill/>
            </a:rPr>
            <a:t> </a:t>
          </a:r>
        </a:p>
      </dgm:t>
    </dgm:pt>
    <dgm:pt modelId="{692BB92A-9288-41BA-B5C5-E32321153FEB}" type="parTrans" cxnId="{A216B831-6734-41EA-9EA2-D498403608DF}">
      <dgm:prSet/>
      <dgm:spPr/>
      <dgm:t>
        <a:bodyPr/>
        <a:lstStyle/>
        <a:p>
          <a:endParaRPr lang="es-EC"/>
        </a:p>
      </dgm:t>
    </dgm:pt>
    <dgm:pt modelId="{952F3508-9F96-4CDE-A905-0CAF9269EC90}" type="sibTrans" cxnId="{A216B831-6734-41EA-9EA2-D498403608DF}">
      <dgm:prSet/>
      <dgm:spPr/>
      <dgm:t>
        <a:bodyPr/>
        <a:lstStyle/>
        <a:p>
          <a:endParaRPr lang="es-EC"/>
        </a:p>
      </dgm:t>
    </dgm:pt>
    <dgm:pt modelId="{75E4ABF9-B2D0-4B5A-87D3-4C2CEDE4AEA4}">
      <dgm:prSet custT="1"/>
      <dgm:spPr/>
      <dgm:t>
        <a:bodyPr/>
        <a:lstStyle/>
        <a:p>
          <a:r>
            <a:rPr lang="es-EC">
              <a:noFill/>
            </a:rPr>
            <a:t> </a:t>
          </a:r>
        </a:p>
      </dgm:t>
    </dgm:pt>
    <dgm:pt modelId="{52930630-0692-4ABC-8833-1CA51E4051F0}" type="parTrans" cxnId="{EECF89D0-BE5F-42D9-9039-E7E81BC8E483}">
      <dgm:prSet/>
      <dgm:spPr/>
      <dgm:t>
        <a:bodyPr/>
        <a:lstStyle/>
        <a:p>
          <a:endParaRPr lang="es-EC"/>
        </a:p>
      </dgm:t>
    </dgm:pt>
    <dgm:pt modelId="{96AAB7BC-B162-4653-ACEF-C11BAE5E7EA1}" type="sibTrans" cxnId="{EECF89D0-BE5F-42D9-9039-E7E81BC8E483}">
      <dgm:prSet/>
      <dgm:spPr/>
      <dgm:t>
        <a:bodyPr/>
        <a:lstStyle/>
        <a:p>
          <a:endParaRPr lang="es-EC"/>
        </a:p>
      </dgm:t>
    </dgm:pt>
    <dgm:pt modelId="{EF1B51E7-1681-4293-88EC-5A686FFAFC02}">
      <dgm:prSet phldrT="[Text]" custT="1"/>
      <dgm:spPr/>
      <dgm:t>
        <a:bodyPr/>
        <a:lstStyle/>
        <a:p>
          <a:pPr algn="just"/>
          <a:r>
            <a:rPr lang="en-US" sz="1600" dirty="0" err="1" smtClean="0"/>
            <a:t>Prueba</a:t>
          </a:r>
          <a:r>
            <a:rPr lang="en-US" sz="1600" dirty="0" smtClean="0"/>
            <a:t> </a:t>
          </a:r>
          <a:r>
            <a:rPr lang="en-US" sz="1600" dirty="0" err="1" smtClean="0"/>
            <a:t>piloto</a:t>
          </a:r>
          <a:r>
            <a:rPr lang="en-US" sz="1600" dirty="0" smtClean="0"/>
            <a:t> a 17</a:t>
          </a:r>
          <a:endParaRPr lang="en-US" sz="1600" dirty="0"/>
        </a:p>
      </dgm:t>
    </dgm:pt>
    <dgm:pt modelId="{F25AF707-5528-4EF7-8049-DC01675AA1B4}" type="parTrans" cxnId="{DB253736-804E-4CA9-B07D-74D43B204AA1}">
      <dgm:prSet/>
      <dgm:spPr/>
      <dgm:t>
        <a:bodyPr/>
        <a:lstStyle/>
        <a:p>
          <a:endParaRPr lang="es-EC"/>
        </a:p>
      </dgm:t>
    </dgm:pt>
    <dgm:pt modelId="{7301C750-68B9-4EC2-B1FB-EB88A6933DA4}" type="sibTrans" cxnId="{DB253736-804E-4CA9-B07D-74D43B204AA1}">
      <dgm:prSet/>
      <dgm:spPr/>
      <dgm:t>
        <a:bodyPr/>
        <a:lstStyle/>
        <a:p>
          <a:endParaRPr lang="es-EC"/>
        </a:p>
      </dgm:t>
    </dgm:pt>
    <dgm:pt modelId="{96EE4491-B11E-4DC3-A565-2B2AFB9546D7}">
      <dgm:prSet phldrT="[Text]" custT="1"/>
      <dgm:spPr/>
      <dgm:t>
        <a:bodyPr/>
        <a:lstStyle/>
        <a:p>
          <a:pPr algn="just"/>
          <a:r>
            <a:rPr lang="en-US" sz="1600" dirty="0" err="1" smtClean="0"/>
            <a:t>Cuestionario</a:t>
          </a:r>
          <a:r>
            <a:rPr lang="en-US" sz="1600" dirty="0" smtClean="0"/>
            <a:t> a 169</a:t>
          </a:r>
          <a:endParaRPr lang="en-US" sz="1600" dirty="0"/>
        </a:p>
      </dgm:t>
    </dgm:pt>
    <dgm:pt modelId="{10882522-E342-4F04-A037-96BD8BDD141A}" type="parTrans" cxnId="{BFCCE460-07E4-422F-90E2-9210C3510BCC}">
      <dgm:prSet/>
      <dgm:spPr/>
      <dgm:t>
        <a:bodyPr/>
        <a:lstStyle/>
        <a:p>
          <a:endParaRPr lang="es-EC"/>
        </a:p>
      </dgm:t>
    </dgm:pt>
    <dgm:pt modelId="{7033F31C-2EBD-4E4F-AA38-AE0B835983CC}" type="sibTrans" cxnId="{BFCCE460-07E4-422F-90E2-9210C3510BCC}">
      <dgm:prSet/>
      <dgm:spPr/>
      <dgm:t>
        <a:bodyPr/>
        <a:lstStyle/>
        <a:p>
          <a:endParaRPr lang="es-EC"/>
        </a:p>
      </dgm:t>
    </dgm:pt>
    <dgm:pt modelId="{51C6A04B-A5D3-40C3-A1DA-AE2CA5F5BB77}">
      <dgm:prSet phldrT="[Text]" custT="1"/>
      <dgm:spPr/>
      <dgm:t>
        <a:bodyPr/>
        <a:lstStyle/>
        <a:p>
          <a:pPr algn="just"/>
          <a:r>
            <a:rPr lang="en-US" sz="1600" dirty="0" smtClean="0"/>
            <a:t>12 </a:t>
          </a:r>
          <a:r>
            <a:rPr lang="en-US" sz="1600" dirty="0" err="1" smtClean="0"/>
            <a:t>preguntas</a:t>
          </a:r>
          <a:endParaRPr lang="en-US" sz="1600" dirty="0"/>
        </a:p>
      </dgm:t>
    </dgm:pt>
    <dgm:pt modelId="{4BC1BF35-97B4-4809-9AE5-2E7E50402E39}" type="parTrans" cxnId="{5921645C-7EDB-47C7-923E-97E24D498B22}">
      <dgm:prSet/>
      <dgm:spPr/>
      <dgm:t>
        <a:bodyPr/>
        <a:lstStyle/>
        <a:p>
          <a:endParaRPr lang="es-EC"/>
        </a:p>
      </dgm:t>
    </dgm:pt>
    <dgm:pt modelId="{7754652E-5ABE-411C-89DF-9B0486AC700E}" type="sibTrans" cxnId="{5921645C-7EDB-47C7-923E-97E24D498B22}">
      <dgm:prSet/>
      <dgm:spPr/>
      <dgm:t>
        <a:bodyPr/>
        <a:lstStyle/>
        <a:p>
          <a:endParaRPr lang="es-EC"/>
        </a:p>
      </dgm:t>
    </dgm:pt>
    <dgm:pt modelId="{1200D756-3CD3-49B3-8B98-D05E68F8B890}" type="pres">
      <dgm:prSet presAssocID="{972C3328-1099-4048-8A20-151943992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FC7BDB-3BD2-428D-BAD2-55E58E82340C}" type="pres">
      <dgm:prSet presAssocID="{A16B7EC8-37C1-4EFA-B3F6-4FEAF28EEAC0}" presName="composite" presStyleCnt="0"/>
      <dgm:spPr/>
      <dgm:t>
        <a:bodyPr/>
        <a:lstStyle/>
        <a:p>
          <a:endParaRPr lang="es-EC"/>
        </a:p>
      </dgm:t>
    </dgm:pt>
    <dgm:pt modelId="{9F87DB9E-28DE-4EAF-AE91-38D493AC9504}" type="pres">
      <dgm:prSet presAssocID="{A16B7EC8-37C1-4EFA-B3F6-4FEAF28EEAC0}" presName="parTx" presStyleLbl="alignNode1" presStyleIdx="0" presStyleCnt="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A80206C-FD9B-43C1-9820-E92AE777E3E4}" type="pres">
      <dgm:prSet presAssocID="{A16B7EC8-37C1-4EFA-B3F6-4FEAF28EEAC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8D378E-F8C0-4C61-BC96-FC95D2A67264}" type="pres">
      <dgm:prSet presAssocID="{F741203C-4DFC-40CC-B5A2-32A0BCA46C86}" presName="space" presStyleCnt="0"/>
      <dgm:spPr/>
      <dgm:t>
        <a:bodyPr/>
        <a:lstStyle/>
        <a:p>
          <a:endParaRPr lang="es-EC"/>
        </a:p>
      </dgm:t>
    </dgm:pt>
    <dgm:pt modelId="{BF37236E-E5D3-4707-90F5-72F7764E5AAE}" type="pres">
      <dgm:prSet presAssocID="{DFA2B97B-1933-4FDE-9F98-BE5F69067728}" presName="composite" presStyleCnt="0"/>
      <dgm:spPr/>
      <dgm:t>
        <a:bodyPr/>
        <a:lstStyle/>
        <a:p>
          <a:endParaRPr lang="es-EC"/>
        </a:p>
      </dgm:t>
    </dgm:pt>
    <dgm:pt modelId="{B5534CD6-3824-493A-BC9C-9D61C2A11B52}" type="pres">
      <dgm:prSet presAssocID="{DFA2B97B-1933-4FDE-9F98-BE5F69067728}" presName="parTx" presStyleLbl="alignNode1" presStyleIdx="1" presStyleCnt="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E6382CDD-0459-41AF-B09E-BA29E4BEAEA0}" type="pres">
      <dgm:prSet presAssocID="{DFA2B97B-1933-4FDE-9F98-BE5F6906772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3D5B64F-59F5-494C-ADA5-34C7BA012014}" srcId="{A16B7EC8-37C1-4EFA-B3F6-4FEAF28EEAC0}" destId="{AA4EC17C-3255-40F3-89F3-694AFD959391}" srcOrd="3" destOrd="0" parTransId="{53A38F10-D5EA-4C3F-B15F-F0851B38FFB5}" sibTransId="{CDFD8E89-900D-485F-9857-BD083AF6C0CF}"/>
    <dgm:cxn modelId="{06ADCCA0-AB40-4675-A307-93B805F8968C}" type="presOf" srcId="{C519CB83-EE18-451E-92C5-E58E9E799CD6}" destId="{5A80206C-FD9B-43C1-9820-E92AE777E3E4}" srcOrd="0" destOrd="4" presId="urn:microsoft.com/office/officeart/2005/8/layout/hList1"/>
    <dgm:cxn modelId="{D6B9D20F-1755-457F-AE3F-4CB832181BDB}" type="presOf" srcId="{972C3328-1099-4048-8A20-15194399251E}" destId="{1200D756-3CD3-49B3-8B98-D05E68F8B890}" srcOrd="0" destOrd="0" presId="urn:microsoft.com/office/officeart/2005/8/layout/hList1"/>
    <dgm:cxn modelId="{EECF89D0-BE5F-42D9-9039-E7E81BC8E483}" srcId="{A16B7EC8-37C1-4EFA-B3F6-4FEAF28EEAC0}" destId="{75E4ABF9-B2D0-4B5A-87D3-4C2CEDE4AEA4}" srcOrd="5" destOrd="0" parTransId="{52930630-0692-4ABC-8833-1CA51E4051F0}" sibTransId="{96AAB7BC-B162-4653-ACEF-C11BAE5E7EA1}"/>
    <dgm:cxn modelId="{BFCCE460-07E4-422F-90E2-9210C3510BCC}" srcId="{DFA2B97B-1933-4FDE-9F98-BE5F69067728}" destId="{96EE4491-B11E-4DC3-A565-2B2AFB9546D7}" srcOrd="2" destOrd="0" parTransId="{10882522-E342-4F04-A037-96BD8BDD141A}" sibTransId="{7033F31C-2EBD-4E4F-AA38-AE0B835983CC}"/>
    <dgm:cxn modelId="{6E4608B4-A87A-4C91-B35A-78D84F328B74}" srcId="{DFA2B97B-1933-4FDE-9F98-BE5F69067728}" destId="{1D36F397-40DB-4925-B1FC-746F765B7AAA}" srcOrd="0" destOrd="0" parTransId="{FC35451F-FC2E-46B5-A327-96862166ED16}" sibTransId="{B3F865B9-5A5A-416E-8C0E-19AD0AA44060}"/>
    <dgm:cxn modelId="{FEBFADCD-A39C-445A-8C31-FAB07203FBF4}" type="presOf" srcId="{D02F4CDD-3621-4058-B22F-B5E35D7C0D80}" destId="{5A80206C-FD9B-43C1-9820-E92AE777E3E4}" srcOrd="0" destOrd="6" presId="urn:microsoft.com/office/officeart/2005/8/layout/hList1"/>
    <dgm:cxn modelId="{B38FC3CC-CD5E-4008-AF93-DABE580E552A}" srcId="{A16B7EC8-37C1-4EFA-B3F6-4FEAF28EEAC0}" destId="{D02F4CDD-3621-4058-B22F-B5E35D7C0D80}" srcOrd="6" destOrd="0" parTransId="{CA05729A-858A-41DA-A4BD-B359ED1F3541}" sibTransId="{4EFED60A-CA21-4E0B-A887-46E628A87D74}"/>
    <dgm:cxn modelId="{FFFEA206-C8A5-4D0B-BAD0-1AC7D598BF61}" type="presOf" srcId="{4A0846E7-C32A-4B52-BD27-191C4ADE0D2A}" destId="{5A80206C-FD9B-43C1-9820-E92AE777E3E4}" srcOrd="0" destOrd="2" presId="urn:microsoft.com/office/officeart/2005/8/layout/hList1"/>
    <dgm:cxn modelId="{3BA92524-2B24-4D68-919F-39D125953DC8}" type="presOf" srcId="{EF1B51E7-1681-4293-88EC-5A686FFAFC02}" destId="{E6382CDD-0459-41AF-B09E-BA29E4BEAEA0}" srcOrd="0" destOrd="1" presId="urn:microsoft.com/office/officeart/2005/8/layout/hList1"/>
    <dgm:cxn modelId="{33BEAEE3-AE3F-46D2-AA31-FF7356792384}" type="presOf" srcId="{A16B7EC8-37C1-4EFA-B3F6-4FEAF28EEAC0}" destId="{9F87DB9E-28DE-4EAF-AE91-38D493AC9504}" srcOrd="0" destOrd="0" presId="urn:microsoft.com/office/officeart/2005/8/layout/hList1"/>
    <dgm:cxn modelId="{2AEED660-DBA0-48C9-8D20-B5456A33AC2C}" type="presOf" srcId="{51C6A04B-A5D3-40C3-A1DA-AE2CA5F5BB77}" destId="{E6382CDD-0459-41AF-B09E-BA29E4BEAEA0}" srcOrd="0" destOrd="3" presId="urn:microsoft.com/office/officeart/2005/8/layout/hList1"/>
    <dgm:cxn modelId="{43CF492F-8713-4F3C-80CA-A498FBB42750}" type="presOf" srcId="{DFA2B97B-1933-4FDE-9F98-BE5F69067728}" destId="{B5534CD6-3824-493A-BC9C-9D61C2A11B52}" srcOrd="0" destOrd="0" presId="urn:microsoft.com/office/officeart/2005/8/layout/hList1"/>
    <dgm:cxn modelId="{4B6AD8C7-97A1-4214-ACF5-ECB48F8098C3}" type="presOf" srcId="{75E4ABF9-B2D0-4B5A-87D3-4C2CEDE4AEA4}" destId="{5A80206C-FD9B-43C1-9820-E92AE777E3E4}" srcOrd="0" destOrd="5" presId="urn:microsoft.com/office/officeart/2005/8/layout/hList1"/>
    <dgm:cxn modelId="{A216B831-6734-41EA-9EA2-D498403608DF}" srcId="{A16B7EC8-37C1-4EFA-B3F6-4FEAF28EEAC0}" destId="{C519CB83-EE18-451E-92C5-E58E9E799CD6}" srcOrd="4" destOrd="0" parTransId="{692BB92A-9288-41BA-B5C5-E32321153FEB}" sibTransId="{952F3508-9F96-4CDE-A905-0CAF9269EC90}"/>
    <dgm:cxn modelId="{18620D39-8BAE-4247-926D-EE82CE26670D}" type="presOf" srcId="{16A14C7B-A5FC-4941-9916-4744D6996C0E}" destId="{5A80206C-FD9B-43C1-9820-E92AE777E3E4}" srcOrd="0" destOrd="1" presId="urn:microsoft.com/office/officeart/2005/8/layout/hList1"/>
    <dgm:cxn modelId="{DB253736-804E-4CA9-B07D-74D43B204AA1}" srcId="{DFA2B97B-1933-4FDE-9F98-BE5F69067728}" destId="{EF1B51E7-1681-4293-88EC-5A686FFAFC02}" srcOrd="1" destOrd="0" parTransId="{F25AF707-5528-4EF7-8049-DC01675AA1B4}" sibTransId="{7301C750-68B9-4EC2-B1FB-EB88A6933DA4}"/>
    <dgm:cxn modelId="{7D0F5E40-DED8-49AF-96C3-DCDBB6E6F9A2}" srcId="{972C3328-1099-4048-8A20-15194399251E}" destId="{DFA2B97B-1933-4FDE-9F98-BE5F69067728}" srcOrd="1" destOrd="0" parTransId="{3904A79F-0EB4-4720-91C6-93EC7DFB384F}" sibTransId="{07F50B8C-4C48-4D54-B0AB-11C709B83BF6}"/>
    <dgm:cxn modelId="{8DA5A56C-9C91-4B74-87A9-28F66BFB08BC}" type="presOf" srcId="{96EE4491-B11E-4DC3-A565-2B2AFB9546D7}" destId="{E6382CDD-0459-41AF-B09E-BA29E4BEAEA0}" srcOrd="0" destOrd="2" presId="urn:microsoft.com/office/officeart/2005/8/layout/hList1"/>
    <dgm:cxn modelId="{E4B971DF-E976-4348-B2E4-ED35989FF8C4}" srcId="{A16B7EC8-37C1-4EFA-B3F6-4FEAF28EEAC0}" destId="{5CF35319-F25D-4120-936E-3D8A5AC413DC}" srcOrd="0" destOrd="0" parTransId="{9C3DEB12-2C76-40BB-9DA6-62205AF92205}" sibTransId="{A270B8F5-B4C8-4E57-AD33-69985F83844E}"/>
    <dgm:cxn modelId="{A92F7F32-A542-4A6C-9567-BA6B5085C585}" type="presOf" srcId="{AA4EC17C-3255-40F3-89F3-694AFD959391}" destId="{5A80206C-FD9B-43C1-9820-E92AE777E3E4}" srcOrd="0" destOrd="3" presId="urn:microsoft.com/office/officeart/2005/8/layout/hList1"/>
    <dgm:cxn modelId="{C509A44A-E199-46D5-9B63-D983672ADFDD}" srcId="{972C3328-1099-4048-8A20-15194399251E}" destId="{A16B7EC8-37C1-4EFA-B3F6-4FEAF28EEAC0}" srcOrd="0" destOrd="0" parTransId="{E20421CC-3602-42E6-91E6-8225A7B3C4ED}" sibTransId="{F741203C-4DFC-40CC-B5A2-32A0BCA46C86}"/>
    <dgm:cxn modelId="{4647CFE3-FF38-4A59-8459-A1EE25FC999A}" type="presOf" srcId="{5CF35319-F25D-4120-936E-3D8A5AC413DC}" destId="{5A80206C-FD9B-43C1-9820-E92AE777E3E4}" srcOrd="0" destOrd="0" presId="urn:microsoft.com/office/officeart/2005/8/layout/hList1"/>
    <dgm:cxn modelId="{1FBBF2DA-9706-4244-BF14-C7DA842911B9}" srcId="{A16B7EC8-37C1-4EFA-B3F6-4FEAF28EEAC0}" destId="{16A14C7B-A5FC-4941-9916-4744D6996C0E}" srcOrd="1" destOrd="0" parTransId="{31D16611-59FD-464A-B0CD-9750FFD8B07D}" sibTransId="{67EB950D-5F78-4BC1-B80D-0D80B0E86124}"/>
    <dgm:cxn modelId="{BE4852D6-29A1-44F4-8414-8F5FA066D8A1}" srcId="{A16B7EC8-37C1-4EFA-B3F6-4FEAF28EEAC0}" destId="{4A0846E7-C32A-4B52-BD27-191C4ADE0D2A}" srcOrd="2" destOrd="0" parTransId="{05DEEDBD-5FBD-4992-8BA0-01973BA00957}" sibTransId="{7071FD00-5829-4E6A-A934-A2778155ABE3}"/>
    <dgm:cxn modelId="{0CA7CC26-59A2-44F0-959B-02C90546E732}" type="presOf" srcId="{1D36F397-40DB-4925-B1FC-746F765B7AAA}" destId="{E6382CDD-0459-41AF-B09E-BA29E4BEAEA0}" srcOrd="0" destOrd="0" presId="urn:microsoft.com/office/officeart/2005/8/layout/hList1"/>
    <dgm:cxn modelId="{5921645C-7EDB-47C7-923E-97E24D498B22}" srcId="{DFA2B97B-1933-4FDE-9F98-BE5F69067728}" destId="{51C6A04B-A5D3-40C3-A1DA-AE2CA5F5BB77}" srcOrd="3" destOrd="0" parTransId="{4BC1BF35-97B4-4809-9AE5-2E7E50402E39}" sibTransId="{7754652E-5ABE-411C-89DF-9B0486AC700E}"/>
    <dgm:cxn modelId="{27DC8CC2-55BB-45CC-A469-DA98E08F3B88}" type="presParOf" srcId="{1200D756-3CD3-49B3-8B98-D05E68F8B890}" destId="{92FC7BDB-3BD2-428D-BAD2-55E58E82340C}" srcOrd="0" destOrd="0" presId="urn:microsoft.com/office/officeart/2005/8/layout/hList1"/>
    <dgm:cxn modelId="{418EF594-76A0-4E2B-AACA-FEB3CC9E6C7E}" type="presParOf" srcId="{92FC7BDB-3BD2-428D-BAD2-55E58E82340C}" destId="{9F87DB9E-28DE-4EAF-AE91-38D493AC9504}" srcOrd="0" destOrd="0" presId="urn:microsoft.com/office/officeart/2005/8/layout/hList1"/>
    <dgm:cxn modelId="{636C9ECC-017D-4CD4-B1B1-3AFAECC937A2}" type="presParOf" srcId="{92FC7BDB-3BD2-428D-BAD2-55E58E82340C}" destId="{5A80206C-FD9B-43C1-9820-E92AE777E3E4}" srcOrd="1" destOrd="0" presId="urn:microsoft.com/office/officeart/2005/8/layout/hList1"/>
    <dgm:cxn modelId="{87C5C95B-B202-42FA-8B6F-AB6F89BD539A}" type="presParOf" srcId="{1200D756-3CD3-49B3-8B98-D05E68F8B890}" destId="{D48D378E-F8C0-4C61-BC96-FC95D2A67264}" srcOrd="1" destOrd="0" presId="urn:microsoft.com/office/officeart/2005/8/layout/hList1"/>
    <dgm:cxn modelId="{3752545E-0581-4296-BDA2-09BFF9C851E4}" type="presParOf" srcId="{1200D756-3CD3-49B3-8B98-D05E68F8B890}" destId="{BF37236E-E5D3-4707-90F5-72F7764E5AAE}" srcOrd="2" destOrd="0" presId="urn:microsoft.com/office/officeart/2005/8/layout/hList1"/>
    <dgm:cxn modelId="{FF671694-859E-42F7-ACF1-1A70614C6529}" type="presParOf" srcId="{BF37236E-E5D3-4707-90F5-72F7764E5AAE}" destId="{B5534CD6-3824-493A-BC9C-9D61C2A11B52}" srcOrd="0" destOrd="0" presId="urn:microsoft.com/office/officeart/2005/8/layout/hList1"/>
    <dgm:cxn modelId="{A7628294-5006-46C9-9BC5-956AA00ECBB1}" type="presParOf" srcId="{BF37236E-E5D3-4707-90F5-72F7764E5AAE}" destId="{E6382CDD-0459-41AF-B09E-BA29E4BEAE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72C3328-1099-4048-8A20-15194399251E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B7EC8-37C1-4EFA-B3F6-4FEAF28EEAC0}">
      <dgm:prSet phldrT="[Text]" custT="1"/>
      <dgm:spPr/>
      <dgm:t>
        <a:bodyPr/>
        <a:lstStyle/>
        <a:p>
          <a:r>
            <a:rPr lang="es-EC" sz="1600" b="1" dirty="0" smtClean="0"/>
            <a:t>EXISTENCIA DE ÁREAS CON MAYOR PROBABILIDAD DE INCENDIO</a:t>
          </a:r>
          <a:endParaRPr lang="en-US" sz="1600" b="1" dirty="0"/>
        </a:p>
      </dgm:t>
    </dgm:pt>
    <dgm:pt modelId="{E20421CC-3602-42E6-91E6-8225A7B3C4ED}" type="parTrans" cxnId="{C509A44A-E199-46D5-9B63-D983672ADFDD}">
      <dgm:prSet/>
      <dgm:spPr/>
      <dgm:t>
        <a:bodyPr/>
        <a:lstStyle/>
        <a:p>
          <a:endParaRPr lang="en-US" sz="1200"/>
        </a:p>
      </dgm:t>
    </dgm:pt>
    <dgm:pt modelId="{F741203C-4DFC-40CC-B5A2-32A0BCA46C86}" type="sibTrans" cxnId="{C509A44A-E199-46D5-9B63-D983672ADFDD}">
      <dgm:prSet/>
      <dgm:spPr/>
      <dgm:t>
        <a:bodyPr/>
        <a:lstStyle/>
        <a:p>
          <a:endParaRPr lang="en-US" sz="1200"/>
        </a:p>
      </dgm:t>
    </dgm:pt>
    <dgm:pt modelId="{5CF35319-F25D-4120-936E-3D8A5AC413DC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just"/>
          <a:endParaRPr lang="en-US" sz="1600" dirty="0"/>
        </a:p>
      </dgm:t>
    </dgm:pt>
    <dgm:pt modelId="{9C3DEB12-2C76-40BB-9DA6-62205AF92205}" type="parTrans" cxnId="{E4B971DF-E976-4348-B2E4-ED35989FF8C4}">
      <dgm:prSet/>
      <dgm:spPr/>
      <dgm:t>
        <a:bodyPr/>
        <a:lstStyle/>
        <a:p>
          <a:endParaRPr lang="en-US" sz="1200"/>
        </a:p>
      </dgm:t>
    </dgm:pt>
    <dgm:pt modelId="{A270B8F5-B4C8-4E57-AD33-69985F83844E}" type="sibTrans" cxnId="{E4B971DF-E976-4348-B2E4-ED35989FF8C4}">
      <dgm:prSet/>
      <dgm:spPr/>
      <dgm:t>
        <a:bodyPr/>
        <a:lstStyle/>
        <a:p>
          <a:endParaRPr lang="en-US" sz="1200"/>
        </a:p>
      </dgm:t>
    </dgm:pt>
    <dgm:pt modelId="{DFA2B97B-1933-4FDE-9F98-BE5F69067728}">
      <dgm:prSet phldrT="[Text]" custT="1"/>
      <dgm:spPr/>
      <dgm:t>
        <a:bodyPr/>
        <a:lstStyle/>
        <a:p>
          <a:r>
            <a:rPr lang="es-EC" sz="1600" b="1" dirty="0" smtClean="0"/>
            <a:t>EXISTENCIA DE UN PLAN DE EMERGENCIA</a:t>
          </a:r>
          <a:endParaRPr lang="en-US" sz="1600" b="1" dirty="0"/>
        </a:p>
      </dgm:t>
    </dgm:pt>
    <dgm:pt modelId="{3904A79F-0EB4-4720-91C6-93EC7DFB384F}" type="parTrans" cxnId="{7D0F5E40-DED8-49AF-96C3-DCDBB6E6F9A2}">
      <dgm:prSet/>
      <dgm:spPr/>
      <dgm:t>
        <a:bodyPr/>
        <a:lstStyle/>
        <a:p>
          <a:endParaRPr lang="en-US" sz="1200"/>
        </a:p>
      </dgm:t>
    </dgm:pt>
    <dgm:pt modelId="{07F50B8C-4C48-4D54-B0AB-11C709B83BF6}" type="sibTrans" cxnId="{7D0F5E40-DED8-49AF-96C3-DCDBB6E6F9A2}">
      <dgm:prSet/>
      <dgm:spPr/>
      <dgm:t>
        <a:bodyPr/>
        <a:lstStyle/>
        <a:p>
          <a:endParaRPr lang="en-US" sz="1200"/>
        </a:p>
      </dgm:t>
    </dgm:pt>
    <dgm:pt modelId="{1D36F397-40DB-4925-B1FC-746F765B7AAA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algn="just"/>
          <a:endParaRPr lang="en-US" sz="1600" dirty="0"/>
        </a:p>
      </dgm:t>
    </dgm:pt>
    <dgm:pt modelId="{FC35451F-FC2E-46B5-A327-96862166ED16}" type="parTrans" cxnId="{6E4608B4-A87A-4C91-B35A-78D84F328B74}">
      <dgm:prSet/>
      <dgm:spPr/>
      <dgm:t>
        <a:bodyPr/>
        <a:lstStyle/>
        <a:p>
          <a:endParaRPr lang="en-US" sz="1200"/>
        </a:p>
      </dgm:t>
    </dgm:pt>
    <dgm:pt modelId="{B3F865B9-5A5A-416E-8C0E-19AD0AA44060}" type="sibTrans" cxnId="{6E4608B4-A87A-4C91-B35A-78D84F328B74}">
      <dgm:prSet/>
      <dgm:spPr/>
      <dgm:t>
        <a:bodyPr/>
        <a:lstStyle/>
        <a:p>
          <a:endParaRPr lang="en-US" sz="1200"/>
        </a:p>
      </dgm:t>
    </dgm:pt>
    <dgm:pt modelId="{1200D756-3CD3-49B3-8B98-D05E68F8B890}" type="pres">
      <dgm:prSet presAssocID="{972C3328-1099-4048-8A20-151943992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FC7BDB-3BD2-428D-BAD2-55E58E82340C}" type="pres">
      <dgm:prSet presAssocID="{A16B7EC8-37C1-4EFA-B3F6-4FEAF28EEAC0}" presName="composite" presStyleCnt="0"/>
      <dgm:spPr/>
      <dgm:t>
        <a:bodyPr/>
        <a:lstStyle/>
        <a:p>
          <a:endParaRPr lang="es-EC"/>
        </a:p>
      </dgm:t>
    </dgm:pt>
    <dgm:pt modelId="{9F87DB9E-28DE-4EAF-AE91-38D493AC9504}" type="pres">
      <dgm:prSet presAssocID="{A16B7EC8-37C1-4EFA-B3F6-4FEAF28EEAC0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A80206C-FD9B-43C1-9820-E92AE777E3E4}" type="pres">
      <dgm:prSet presAssocID="{A16B7EC8-37C1-4EFA-B3F6-4FEAF28EEAC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8D378E-F8C0-4C61-BC96-FC95D2A67264}" type="pres">
      <dgm:prSet presAssocID="{F741203C-4DFC-40CC-B5A2-32A0BCA46C86}" presName="space" presStyleCnt="0"/>
      <dgm:spPr/>
      <dgm:t>
        <a:bodyPr/>
        <a:lstStyle/>
        <a:p>
          <a:endParaRPr lang="es-EC"/>
        </a:p>
      </dgm:t>
    </dgm:pt>
    <dgm:pt modelId="{BF37236E-E5D3-4707-90F5-72F7764E5AAE}" type="pres">
      <dgm:prSet presAssocID="{DFA2B97B-1933-4FDE-9F98-BE5F69067728}" presName="composite" presStyleCnt="0"/>
      <dgm:spPr/>
      <dgm:t>
        <a:bodyPr/>
        <a:lstStyle/>
        <a:p>
          <a:endParaRPr lang="es-EC"/>
        </a:p>
      </dgm:t>
    </dgm:pt>
    <dgm:pt modelId="{B5534CD6-3824-493A-BC9C-9D61C2A11B52}" type="pres">
      <dgm:prSet presAssocID="{DFA2B97B-1933-4FDE-9F98-BE5F69067728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E6382CDD-0459-41AF-B09E-BA29E4BEAEA0}" type="pres">
      <dgm:prSet presAssocID="{DFA2B97B-1933-4FDE-9F98-BE5F6906772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E4608B4-A87A-4C91-B35A-78D84F328B74}" srcId="{DFA2B97B-1933-4FDE-9F98-BE5F69067728}" destId="{1D36F397-40DB-4925-B1FC-746F765B7AAA}" srcOrd="0" destOrd="0" parTransId="{FC35451F-FC2E-46B5-A327-96862166ED16}" sibTransId="{B3F865B9-5A5A-416E-8C0E-19AD0AA44060}"/>
    <dgm:cxn modelId="{BC5978D6-E85F-4A9E-BBE3-749BF34883DC}" type="presOf" srcId="{1D36F397-40DB-4925-B1FC-746F765B7AAA}" destId="{E6382CDD-0459-41AF-B09E-BA29E4BEAEA0}" srcOrd="0" destOrd="0" presId="urn:microsoft.com/office/officeart/2005/8/layout/hList1"/>
    <dgm:cxn modelId="{7D0F5E40-DED8-49AF-96C3-DCDBB6E6F9A2}" srcId="{972C3328-1099-4048-8A20-15194399251E}" destId="{DFA2B97B-1933-4FDE-9F98-BE5F69067728}" srcOrd="1" destOrd="0" parTransId="{3904A79F-0EB4-4720-91C6-93EC7DFB384F}" sibTransId="{07F50B8C-4C48-4D54-B0AB-11C709B83BF6}"/>
    <dgm:cxn modelId="{169E3DC4-2FD5-4C5A-A023-F7DF58F84D79}" type="presOf" srcId="{A16B7EC8-37C1-4EFA-B3F6-4FEAF28EEAC0}" destId="{9F87DB9E-28DE-4EAF-AE91-38D493AC9504}" srcOrd="0" destOrd="0" presId="urn:microsoft.com/office/officeart/2005/8/layout/hList1"/>
    <dgm:cxn modelId="{9DFC0EA2-410E-46FB-92AE-3D6DFFDCB885}" type="presOf" srcId="{DFA2B97B-1933-4FDE-9F98-BE5F69067728}" destId="{B5534CD6-3824-493A-BC9C-9D61C2A11B52}" srcOrd="0" destOrd="0" presId="urn:microsoft.com/office/officeart/2005/8/layout/hList1"/>
    <dgm:cxn modelId="{361F8207-08C5-4150-8D5A-1D7469F018EE}" type="presOf" srcId="{972C3328-1099-4048-8A20-15194399251E}" destId="{1200D756-3CD3-49B3-8B98-D05E68F8B890}" srcOrd="0" destOrd="0" presId="urn:microsoft.com/office/officeart/2005/8/layout/hList1"/>
    <dgm:cxn modelId="{C509A44A-E199-46D5-9B63-D983672ADFDD}" srcId="{972C3328-1099-4048-8A20-15194399251E}" destId="{A16B7EC8-37C1-4EFA-B3F6-4FEAF28EEAC0}" srcOrd="0" destOrd="0" parTransId="{E20421CC-3602-42E6-91E6-8225A7B3C4ED}" sibTransId="{F741203C-4DFC-40CC-B5A2-32A0BCA46C86}"/>
    <dgm:cxn modelId="{76818EFF-AC60-4FB8-B207-1EDB33E34860}" type="presOf" srcId="{5CF35319-F25D-4120-936E-3D8A5AC413DC}" destId="{5A80206C-FD9B-43C1-9820-E92AE777E3E4}" srcOrd="0" destOrd="0" presId="urn:microsoft.com/office/officeart/2005/8/layout/hList1"/>
    <dgm:cxn modelId="{E4B971DF-E976-4348-B2E4-ED35989FF8C4}" srcId="{A16B7EC8-37C1-4EFA-B3F6-4FEAF28EEAC0}" destId="{5CF35319-F25D-4120-936E-3D8A5AC413DC}" srcOrd="0" destOrd="0" parTransId="{9C3DEB12-2C76-40BB-9DA6-62205AF92205}" sibTransId="{A270B8F5-B4C8-4E57-AD33-69985F83844E}"/>
    <dgm:cxn modelId="{27B2AE6E-E8AB-425E-B3DA-70B78474099F}" type="presParOf" srcId="{1200D756-3CD3-49B3-8B98-D05E68F8B890}" destId="{92FC7BDB-3BD2-428D-BAD2-55E58E82340C}" srcOrd="0" destOrd="0" presId="urn:microsoft.com/office/officeart/2005/8/layout/hList1"/>
    <dgm:cxn modelId="{0447B9B3-382A-447C-91AF-134332AD4772}" type="presParOf" srcId="{92FC7BDB-3BD2-428D-BAD2-55E58E82340C}" destId="{9F87DB9E-28DE-4EAF-AE91-38D493AC9504}" srcOrd="0" destOrd="0" presId="urn:microsoft.com/office/officeart/2005/8/layout/hList1"/>
    <dgm:cxn modelId="{3FDC11D3-47AF-4067-9E1A-1335EFE210D5}" type="presParOf" srcId="{92FC7BDB-3BD2-428D-BAD2-55E58E82340C}" destId="{5A80206C-FD9B-43C1-9820-E92AE777E3E4}" srcOrd="1" destOrd="0" presId="urn:microsoft.com/office/officeart/2005/8/layout/hList1"/>
    <dgm:cxn modelId="{F46FD5BA-AF4C-4397-87FF-BCAC4F15B6AC}" type="presParOf" srcId="{1200D756-3CD3-49B3-8B98-D05E68F8B890}" destId="{D48D378E-F8C0-4C61-BC96-FC95D2A67264}" srcOrd="1" destOrd="0" presId="urn:microsoft.com/office/officeart/2005/8/layout/hList1"/>
    <dgm:cxn modelId="{5CF45984-4E63-40B7-8EB5-6A148D337B9E}" type="presParOf" srcId="{1200D756-3CD3-49B3-8B98-D05E68F8B890}" destId="{BF37236E-E5D3-4707-90F5-72F7764E5AAE}" srcOrd="2" destOrd="0" presId="urn:microsoft.com/office/officeart/2005/8/layout/hList1"/>
    <dgm:cxn modelId="{131500D5-52D4-490C-BA43-08BE9690B384}" type="presParOf" srcId="{BF37236E-E5D3-4707-90F5-72F7764E5AAE}" destId="{B5534CD6-3824-493A-BC9C-9D61C2A11B52}" srcOrd="0" destOrd="0" presId="urn:microsoft.com/office/officeart/2005/8/layout/hList1"/>
    <dgm:cxn modelId="{20992FAB-9E68-41BB-9894-926C585FA3AA}" type="presParOf" srcId="{BF37236E-E5D3-4707-90F5-72F7764E5AAE}" destId="{E6382CDD-0459-41AF-B09E-BA29E4BEAE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FEF09E-160A-4D89-8A41-723190ED6832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F70B496-850D-468C-999A-A3D7BD86A531}">
      <dgm:prSet phldrT="[Texto]"/>
      <dgm:spPr/>
      <dgm:t>
        <a:bodyPr/>
        <a:lstStyle/>
        <a:p>
          <a:r>
            <a:rPr lang="es-EC" dirty="0" smtClean="0"/>
            <a:t>ALA 11</a:t>
          </a:r>
          <a:endParaRPr lang="es-EC" dirty="0"/>
        </a:p>
      </dgm:t>
    </dgm:pt>
    <dgm:pt modelId="{325A2438-4257-4B97-A5A1-1724FE6E8AE9}" type="parTrans" cxnId="{FC8324E7-A938-48A5-8681-5AE8B9D8A1A4}">
      <dgm:prSet/>
      <dgm:spPr/>
      <dgm:t>
        <a:bodyPr/>
        <a:lstStyle/>
        <a:p>
          <a:endParaRPr lang="es-EC"/>
        </a:p>
      </dgm:t>
    </dgm:pt>
    <dgm:pt modelId="{8799631C-C765-46DC-8616-6518492F7FF6}" type="sibTrans" cxnId="{FC8324E7-A938-48A5-8681-5AE8B9D8A1A4}">
      <dgm:prSet/>
      <dgm:spPr/>
      <dgm:t>
        <a:bodyPr/>
        <a:lstStyle/>
        <a:p>
          <a:endParaRPr lang="es-EC"/>
        </a:p>
      </dgm:t>
    </dgm:pt>
    <dgm:pt modelId="{3C074CD3-F518-4B46-8CE0-DE7E72F2810C}">
      <dgm:prSet phldrT="[Texto]"/>
      <dgm:spPr/>
      <dgm:t>
        <a:bodyPr/>
        <a:lstStyle/>
        <a:p>
          <a:r>
            <a:rPr lang="es-EC" dirty="0" smtClean="0"/>
            <a:t>10 DE MAYO DE 1929</a:t>
          </a:r>
          <a:endParaRPr lang="es-EC" dirty="0">
            <a:solidFill>
              <a:schemeClr val="tx1"/>
            </a:solidFill>
          </a:endParaRPr>
        </a:p>
      </dgm:t>
    </dgm:pt>
    <dgm:pt modelId="{4D3B9443-636F-4507-9464-1FDD93C94F38}" type="parTrans" cxnId="{35279F08-3305-4E16-9B01-A27A6632603D}">
      <dgm:prSet/>
      <dgm:spPr/>
      <dgm:t>
        <a:bodyPr/>
        <a:lstStyle/>
        <a:p>
          <a:endParaRPr lang="es-EC"/>
        </a:p>
      </dgm:t>
    </dgm:pt>
    <dgm:pt modelId="{2055D8E3-AE4B-48A0-A24F-F6181F4ADEB8}" type="sibTrans" cxnId="{35279F08-3305-4E16-9B01-A27A6632603D}">
      <dgm:prSet/>
      <dgm:spPr/>
      <dgm:t>
        <a:bodyPr/>
        <a:lstStyle/>
        <a:p>
          <a:endParaRPr lang="es-EC"/>
        </a:p>
      </dgm:t>
    </dgm:pt>
    <dgm:pt modelId="{4523B9DD-68AB-46A2-8DB2-100B1A0C2921}">
      <dgm:prSet phldrT="[Texto]"/>
      <dgm:spPr/>
      <dgm:t>
        <a:bodyPr/>
        <a:lstStyle/>
        <a:p>
          <a:r>
            <a:rPr lang="es-EC" dirty="0" smtClean="0"/>
            <a:t>UBICACIÓN GEOGRAFICA</a:t>
          </a:r>
          <a:endParaRPr lang="es-EC" dirty="0">
            <a:solidFill>
              <a:schemeClr val="tx1"/>
            </a:solidFill>
          </a:endParaRPr>
        </a:p>
      </dgm:t>
    </dgm:pt>
    <dgm:pt modelId="{E183DAEA-C047-479A-9489-92B52DFAEE20}" type="parTrans" cxnId="{D87C5CBB-987A-4E47-A8F8-4C0066FEDE35}">
      <dgm:prSet/>
      <dgm:spPr/>
      <dgm:t>
        <a:bodyPr/>
        <a:lstStyle/>
        <a:p>
          <a:endParaRPr lang="es-EC"/>
        </a:p>
      </dgm:t>
    </dgm:pt>
    <dgm:pt modelId="{BE7F698E-9613-4A8E-8EA0-A522CFC974FB}" type="sibTrans" cxnId="{D87C5CBB-987A-4E47-A8F8-4C0066FEDE35}">
      <dgm:prSet/>
      <dgm:spPr/>
      <dgm:t>
        <a:bodyPr/>
        <a:lstStyle/>
        <a:p>
          <a:endParaRPr lang="es-EC"/>
        </a:p>
      </dgm:t>
    </dgm:pt>
    <dgm:pt modelId="{4CCA51EE-DDBA-46F4-8C1B-6FAF17247EBF}">
      <dgm:prSet phldrT="[Texto]"/>
      <dgm:spPr/>
      <dgm:t>
        <a:bodyPr/>
        <a:lstStyle/>
        <a:p>
          <a:r>
            <a:rPr lang="es-EC" dirty="0" smtClean="0"/>
            <a:t>RIESGOS POTENCIALES</a:t>
          </a:r>
          <a:endParaRPr lang="es-EC" dirty="0">
            <a:solidFill>
              <a:schemeClr val="tx1"/>
            </a:solidFill>
          </a:endParaRPr>
        </a:p>
      </dgm:t>
    </dgm:pt>
    <dgm:pt modelId="{D5DF0D4F-43FB-416E-BECB-E26A8F35E328}" type="parTrans" cxnId="{024BB984-35DD-4793-9A3E-EEE4B9AD5CDE}">
      <dgm:prSet/>
      <dgm:spPr/>
      <dgm:t>
        <a:bodyPr/>
        <a:lstStyle/>
        <a:p>
          <a:endParaRPr lang="es-EC"/>
        </a:p>
      </dgm:t>
    </dgm:pt>
    <dgm:pt modelId="{809666E8-0174-4A69-AFFF-DB51A75DCC0C}" type="sibTrans" cxnId="{024BB984-35DD-4793-9A3E-EEE4B9AD5CDE}">
      <dgm:prSet/>
      <dgm:spPr/>
      <dgm:t>
        <a:bodyPr/>
        <a:lstStyle/>
        <a:p>
          <a:endParaRPr lang="es-EC"/>
        </a:p>
      </dgm:t>
    </dgm:pt>
    <dgm:pt modelId="{9FC07046-0D98-4AEE-8C01-EC3916BFD619}">
      <dgm:prSet phldrT="[Texto]"/>
      <dgm:spPr/>
      <dgm:t>
        <a:bodyPr/>
        <a:lstStyle/>
        <a:p>
          <a:r>
            <a:rPr lang="es-EC" dirty="0" smtClean="0"/>
            <a:t>JUSTIFICACION</a:t>
          </a:r>
          <a:endParaRPr lang="es-EC" dirty="0">
            <a:solidFill>
              <a:schemeClr val="tx1"/>
            </a:solidFill>
          </a:endParaRPr>
        </a:p>
      </dgm:t>
    </dgm:pt>
    <dgm:pt modelId="{5570FD84-84F0-4552-A726-D6C8F068AA02}" type="parTrans" cxnId="{7C12C6C8-30ED-47EF-821B-BFEAEA597E69}">
      <dgm:prSet/>
      <dgm:spPr/>
      <dgm:t>
        <a:bodyPr/>
        <a:lstStyle/>
        <a:p>
          <a:endParaRPr lang="es-EC"/>
        </a:p>
      </dgm:t>
    </dgm:pt>
    <dgm:pt modelId="{7EC1CEAF-F724-4952-9ABB-0D864C4ECA29}" type="sibTrans" cxnId="{7C12C6C8-30ED-47EF-821B-BFEAEA597E69}">
      <dgm:prSet/>
      <dgm:spPr/>
      <dgm:t>
        <a:bodyPr/>
        <a:lstStyle/>
        <a:p>
          <a:endParaRPr lang="es-EC"/>
        </a:p>
      </dgm:t>
    </dgm:pt>
    <dgm:pt modelId="{9119CA9B-7A3D-441A-B639-5604B56F081E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 dirty="0">
            <a:solidFill>
              <a:schemeClr val="tx1"/>
            </a:solidFill>
          </a:endParaRPr>
        </a:p>
      </dgm:t>
    </dgm:pt>
    <dgm:pt modelId="{4E213052-F1EC-4D7C-B8F3-FE1186B68712}" type="parTrans" cxnId="{70624A64-AE9A-4E97-88EC-DDCACD4AEF82}">
      <dgm:prSet/>
      <dgm:spPr/>
      <dgm:t>
        <a:bodyPr/>
        <a:lstStyle/>
        <a:p>
          <a:endParaRPr lang="es-EC"/>
        </a:p>
      </dgm:t>
    </dgm:pt>
    <dgm:pt modelId="{EF0AE1A7-4BC2-499E-A189-2B127599C206}" type="sibTrans" cxnId="{70624A64-AE9A-4E97-88EC-DDCACD4AEF82}">
      <dgm:prSet/>
      <dgm:spPr/>
      <dgm:t>
        <a:bodyPr/>
        <a:lstStyle/>
        <a:p>
          <a:endParaRPr lang="es-EC"/>
        </a:p>
      </dgm:t>
    </dgm:pt>
    <dgm:pt modelId="{DB63F893-3705-4B51-B506-75F6922620C4}" type="pres">
      <dgm:prSet presAssocID="{3EFEF09E-160A-4D89-8A41-723190ED68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A078340-C438-4F8C-A828-098CD2D8C298}" type="pres">
      <dgm:prSet presAssocID="{AF70B496-850D-468C-999A-A3D7BD86A531}" presName="centerShape" presStyleLbl="node0" presStyleIdx="0" presStyleCnt="1"/>
      <dgm:spPr/>
      <dgm:t>
        <a:bodyPr/>
        <a:lstStyle/>
        <a:p>
          <a:endParaRPr lang="es-EC"/>
        </a:p>
      </dgm:t>
    </dgm:pt>
    <dgm:pt modelId="{5550A8B3-FE25-43BE-BEB8-89C6EFC2B06C}" type="pres">
      <dgm:prSet presAssocID="{3C074CD3-F518-4B46-8CE0-DE7E72F281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CDCF51-A7DE-4171-965B-D76C91FE6161}" type="pres">
      <dgm:prSet presAssocID="{3C074CD3-F518-4B46-8CE0-DE7E72F2810C}" presName="dummy" presStyleCnt="0"/>
      <dgm:spPr/>
    </dgm:pt>
    <dgm:pt modelId="{EFFF2DC2-FB58-4FB1-8101-A3FEBD72819B}" type="pres">
      <dgm:prSet presAssocID="{2055D8E3-AE4B-48A0-A24F-F6181F4ADEB8}" presName="sibTrans" presStyleLbl="sibTrans2D1" presStyleIdx="0" presStyleCnt="5"/>
      <dgm:spPr/>
      <dgm:t>
        <a:bodyPr/>
        <a:lstStyle/>
        <a:p>
          <a:endParaRPr lang="es-EC"/>
        </a:p>
      </dgm:t>
    </dgm:pt>
    <dgm:pt modelId="{53D69391-8E45-46D6-A84A-AA39DEF088F0}" type="pres">
      <dgm:prSet presAssocID="{4523B9DD-68AB-46A2-8DB2-100B1A0C29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35B15F-323B-4711-9C84-6668920F0DB0}" type="pres">
      <dgm:prSet presAssocID="{4523B9DD-68AB-46A2-8DB2-100B1A0C2921}" presName="dummy" presStyleCnt="0"/>
      <dgm:spPr/>
    </dgm:pt>
    <dgm:pt modelId="{9BEAA365-69FD-43F1-B662-35F65E971C04}" type="pres">
      <dgm:prSet presAssocID="{BE7F698E-9613-4A8E-8EA0-A522CFC974FB}" presName="sibTrans" presStyleLbl="sibTrans2D1" presStyleIdx="1" presStyleCnt="5"/>
      <dgm:spPr/>
      <dgm:t>
        <a:bodyPr/>
        <a:lstStyle/>
        <a:p>
          <a:endParaRPr lang="es-EC"/>
        </a:p>
      </dgm:t>
    </dgm:pt>
    <dgm:pt modelId="{3DBDD776-7603-4349-BE66-8EAB890A78EE}" type="pres">
      <dgm:prSet presAssocID="{4CCA51EE-DDBA-46F4-8C1B-6FAF17247E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EDECE9-9501-4F29-8BC5-FDFCC888D1D2}" type="pres">
      <dgm:prSet presAssocID="{4CCA51EE-DDBA-46F4-8C1B-6FAF17247EBF}" presName="dummy" presStyleCnt="0"/>
      <dgm:spPr/>
    </dgm:pt>
    <dgm:pt modelId="{5D8C4BA7-22DE-4BDF-BDCE-D410A99E11D3}" type="pres">
      <dgm:prSet presAssocID="{809666E8-0174-4A69-AFFF-DB51A75DCC0C}" presName="sibTrans" presStyleLbl="sibTrans2D1" presStyleIdx="2" presStyleCnt="5"/>
      <dgm:spPr/>
      <dgm:t>
        <a:bodyPr/>
        <a:lstStyle/>
        <a:p>
          <a:endParaRPr lang="es-EC"/>
        </a:p>
      </dgm:t>
    </dgm:pt>
    <dgm:pt modelId="{B104928B-32D6-45A8-B531-1511D1433E7F}" type="pres">
      <dgm:prSet presAssocID="{9FC07046-0D98-4AEE-8C01-EC3916BFD61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C4D995-B652-473C-82F4-CF6138474077}" type="pres">
      <dgm:prSet presAssocID="{9FC07046-0D98-4AEE-8C01-EC3916BFD619}" presName="dummy" presStyleCnt="0"/>
      <dgm:spPr/>
    </dgm:pt>
    <dgm:pt modelId="{8D5AEE74-2AAA-47C1-94F3-70B79132541C}" type="pres">
      <dgm:prSet presAssocID="{7EC1CEAF-F724-4952-9ABB-0D864C4ECA29}" presName="sibTrans" presStyleLbl="sibTrans2D1" presStyleIdx="3" presStyleCnt="5"/>
      <dgm:spPr/>
      <dgm:t>
        <a:bodyPr/>
        <a:lstStyle/>
        <a:p>
          <a:endParaRPr lang="es-EC"/>
        </a:p>
      </dgm:t>
    </dgm:pt>
    <dgm:pt modelId="{B27853B0-548F-4F2D-BC1E-C44D7B52C060}" type="pres">
      <dgm:prSet presAssocID="{9119CA9B-7A3D-441A-B639-5604B56F08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D3B875-CC4B-482B-BAE3-9A9E6DC6F4CE}" type="pres">
      <dgm:prSet presAssocID="{9119CA9B-7A3D-441A-B639-5604B56F081E}" presName="dummy" presStyleCnt="0"/>
      <dgm:spPr/>
    </dgm:pt>
    <dgm:pt modelId="{B036258E-2EE5-4201-9337-E4CD8EB87CD4}" type="pres">
      <dgm:prSet presAssocID="{EF0AE1A7-4BC2-499E-A189-2B127599C206}" presName="sibTrans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FC8324E7-A938-48A5-8681-5AE8B9D8A1A4}" srcId="{3EFEF09E-160A-4D89-8A41-723190ED6832}" destId="{AF70B496-850D-468C-999A-A3D7BD86A531}" srcOrd="0" destOrd="0" parTransId="{325A2438-4257-4B97-A5A1-1724FE6E8AE9}" sibTransId="{8799631C-C765-46DC-8616-6518492F7FF6}"/>
    <dgm:cxn modelId="{635783C0-E988-4E7A-A689-320A08D540DD}" type="presOf" srcId="{EF0AE1A7-4BC2-499E-A189-2B127599C206}" destId="{B036258E-2EE5-4201-9337-E4CD8EB87CD4}" srcOrd="0" destOrd="0" presId="urn:microsoft.com/office/officeart/2005/8/layout/radial6"/>
    <dgm:cxn modelId="{7C12C6C8-30ED-47EF-821B-BFEAEA597E69}" srcId="{AF70B496-850D-468C-999A-A3D7BD86A531}" destId="{9FC07046-0D98-4AEE-8C01-EC3916BFD619}" srcOrd="3" destOrd="0" parTransId="{5570FD84-84F0-4552-A726-D6C8F068AA02}" sibTransId="{7EC1CEAF-F724-4952-9ABB-0D864C4ECA29}"/>
    <dgm:cxn modelId="{024BB984-35DD-4793-9A3E-EEE4B9AD5CDE}" srcId="{AF70B496-850D-468C-999A-A3D7BD86A531}" destId="{4CCA51EE-DDBA-46F4-8C1B-6FAF17247EBF}" srcOrd="2" destOrd="0" parTransId="{D5DF0D4F-43FB-416E-BECB-E26A8F35E328}" sibTransId="{809666E8-0174-4A69-AFFF-DB51A75DCC0C}"/>
    <dgm:cxn modelId="{88174719-F29D-4FE7-BC95-174F776ED619}" type="presOf" srcId="{AF70B496-850D-468C-999A-A3D7BD86A531}" destId="{3A078340-C438-4F8C-A828-098CD2D8C298}" srcOrd="0" destOrd="0" presId="urn:microsoft.com/office/officeart/2005/8/layout/radial6"/>
    <dgm:cxn modelId="{F977642C-D1DC-45AF-9CBC-30C30323CC07}" type="presOf" srcId="{9FC07046-0D98-4AEE-8C01-EC3916BFD619}" destId="{B104928B-32D6-45A8-B531-1511D1433E7F}" srcOrd="0" destOrd="0" presId="urn:microsoft.com/office/officeart/2005/8/layout/radial6"/>
    <dgm:cxn modelId="{70624A64-AE9A-4E97-88EC-DDCACD4AEF82}" srcId="{AF70B496-850D-468C-999A-A3D7BD86A531}" destId="{9119CA9B-7A3D-441A-B639-5604B56F081E}" srcOrd="4" destOrd="0" parTransId="{4E213052-F1EC-4D7C-B8F3-FE1186B68712}" sibTransId="{EF0AE1A7-4BC2-499E-A189-2B127599C206}"/>
    <dgm:cxn modelId="{6AA4BE95-2BDD-4178-AE6B-3F4DBCA058A6}" type="presOf" srcId="{4523B9DD-68AB-46A2-8DB2-100B1A0C2921}" destId="{53D69391-8E45-46D6-A84A-AA39DEF088F0}" srcOrd="0" destOrd="0" presId="urn:microsoft.com/office/officeart/2005/8/layout/radial6"/>
    <dgm:cxn modelId="{C7B28EE5-0153-4105-B53F-082E1B587521}" type="presOf" srcId="{4CCA51EE-DDBA-46F4-8C1B-6FAF17247EBF}" destId="{3DBDD776-7603-4349-BE66-8EAB890A78EE}" srcOrd="0" destOrd="0" presId="urn:microsoft.com/office/officeart/2005/8/layout/radial6"/>
    <dgm:cxn modelId="{D87C5CBB-987A-4E47-A8F8-4C0066FEDE35}" srcId="{AF70B496-850D-468C-999A-A3D7BD86A531}" destId="{4523B9DD-68AB-46A2-8DB2-100B1A0C2921}" srcOrd="1" destOrd="0" parTransId="{E183DAEA-C047-479A-9489-92B52DFAEE20}" sibTransId="{BE7F698E-9613-4A8E-8EA0-A522CFC974FB}"/>
    <dgm:cxn modelId="{A6715C2E-EC01-4E3F-83C8-9DBA30C0105B}" type="presOf" srcId="{809666E8-0174-4A69-AFFF-DB51A75DCC0C}" destId="{5D8C4BA7-22DE-4BDF-BDCE-D410A99E11D3}" srcOrd="0" destOrd="0" presId="urn:microsoft.com/office/officeart/2005/8/layout/radial6"/>
    <dgm:cxn modelId="{6F83EACF-7F65-4402-912D-3575AB1FD16F}" type="presOf" srcId="{BE7F698E-9613-4A8E-8EA0-A522CFC974FB}" destId="{9BEAA365-69FD-43F1-B662-35F65E971C04}" srcOrd="0" destOrd="0" presId="urn:microsoft.com/office/officeart/2005/8/layout/radial6"/>
    <dgm:cxn modelId="{ED330E6B-7331-462E-8EE5-3F5A31D3B56E}" type="presOf" srcId="{3C074CD3-F518-4B46-8CE0-DE7E72F2810C}" destId="{5550A8B3-FE25-43BE-BEB8-89C6EFC2B06C}" srcOrd="0" destOrd="0" presId="urn:microsoft.com/office/officeart/2005/8/layout/radial6"/>
    <dgm:cxn modelId="{35279F08-3305-4E16-9B01-A27A6632603D}" srcId="{AF70B496-850D-468C-999A-A3D7BD86A531}" destId="{3C074CD3-F518-4B46-8CE0-DE7E72F2810C}" srcOrd="0" destOrd="0" parTransId="{4D3B9443-636F-4507-9464-1FDD93C94F38}" sibTransId="{2055D8E3-AE4B-48A0-A24F-F6181F4ADEB8}"/>
    <dgm:cxn modelId="{DCF2FD7A-5572-43C3-85F7-2E854D13DFB3}" type="presOf" srcId="{9119CA9B-7A3D-441A-B639-5604B56F081E}" destId="{B27853B0-548F-4F2D-BC1E-C44D7B52C060}" srcOrd="0" destOrd="0" presId="urn:microsoft.com/office/officeart/2005/8/layout/radial6"/>
    <dgm:cxn modelId="{9922F7EC-0AE3-4F78-8BAF-977EFBC0BA91}" type="presOf" srcId="{7EC1CEAF-F724-4952-9ABB-0D864C4ECA29}" destId="{8D5AEE74-2AAA-47C1-94F3-70B79132541C}" srcOrd="0" destOrd="0" presId="urn:microsoft.com/office/officeart/2005/8/layout/radial6"/>
    <dgm:cxn modelId="{E383B8EC-9381-4767-83AB-1D3B33843002}" type="presOf" srcId="{3EFEF09E-160A-4D89-8A41-723190ED6832}" destId="{DB63F893-3705-4B51-B506-75F6922620C4}" srcOrd="0" destOrd="0" presId="urn:microsoft.com/office/officeart/2005/8/layout/radial6"/>
    <dgm:cxn modelId="{DF17D68A-ECA8-485F-B5DE-07BBEA1F04FC}" type="presOf" srcId="{2055D8E3-AE4B-48A0-A24F-F6181F4ADEB8}" destId="{EFFF2DC2-FB58-4FB1-8101-A3FEBD72819B}" srcOrd="0" destOrd="0" presId="urn:microsoft.com/office/officeart/2005/8/layout/radial6"/>
    <dgm:cxn modelId="{5BBC2E0C-B5D0-4060-91AE-3121D2F369F8}" type="presParOf" srcId="{DB63F893-3705-4B51-B506-75F6922620C4}" destId="{3A078340-C438-4F8C-A828-098CD2D8C298}" srcOrd="0" destOrd="0" presId="urn:microsoft.com/office/officeart/2005/8/layout/radial6"/>
    <dgm:cxn modelId="{CCACEF46-1211-48E1-A2E8-20530043F9B9}" type="presParOf" srcId="{DB63F893-3705-4B51-B506-75F6922620C4}" destId="{5550A8B3-FE25-43BE-BEB8-89C6EFC2B06C}" srcOrd="1" destOrd="0" presId="urn:microsoft.com/office/officeart/2005/8/layout/radial6"/>
    <dgm:cxn modelId="{66C6FCE7-23E4-40B1-B391-18A6E3B99D7F}" type="presParOf" srcId="{DB63F893-3705-4B51-B506-75F6922620C4}" destId="{F1CDCF51-A7DE-4171-965B-D76C91FE6161}" srcOrd="2" destOrd="0" presId="urn:microsoft.com/office/officeart/2005/8/layout/radial6"/>
    <dgm:cxn modelId="{D24A0CAF-4F31-4725-BB88-92B13F2D84B7}" type="presParOf" srcId="{DB63F893-3705-4B51-B506-75F6922620C4}" destId="{EFFF2DC2-FB58-4FB1-8101-A3FEBD72819B}" srcOrd="3" destOrd="0" presId="urn:microsoft.com/office/officeart/2005/8/layout/radial6"/>
    <dgm:cxn modelId="{59887DE7-5FEE-478B-A35B-4593650ECAA8}" type="presParOf" srcId="{DB63F893-3705-4B51-B506-75F6922620C4}" destId="{53D69391-8E45-46D6-A84A-AA39DEF088F0}" srcOrd="4" destOrd="0" presId="urn:microsoft.com/office/officeart/2005/8/layout/radial6"/>
    <dgm:cxn modelId="{E0E94669-A515-46F8-8B19-204725F93142}" type="presParOf" srcId="{DB63F893-3705-4B51-B506-75F6922620C4}" destId="{1635B15F-323B-4711-9C84-6668920F0DB0}" srcOrd="5" destOrd="0" presId="urn:microsoft.com/office/officeart/2005/8/layout/radial6"/>
    <dgm:cxn modelId="{8E2AFB5D-DDF2-4EDF-A500-6F67D765C418}" type="presParOf" srcId="{DB63F893-3705-4B51-B506-75F6922620C4}" destId="{9BEAA365-69FD-43F1-B662-35F65E971C04}" srcOrd="6" destOrd="0" presId="urn:microsoft.com/office/officeart/2005/8/layout/radial6"/>
    <dgm:cxn modelId="{5AE7D1C7-EC72-4B4D-82EA-B026AB1A8AA2}" type="presParOf" srcId="{DB63F893-3705-4B51-B506-75F6922620C4}" destId="{3DBDD776-7603-4349-BE66-8EAB890A78EE}" srcOrd="7" destOrd="0" presId="urn:microsoft.com/office/officeart/2005/8/layout/radial6"/>
    <dgm:cxn modelId="{7C2BF722-4580-40F8-8D0B-B3C2977B41D6}" type="presParOf" srcId="{DB63F893-3705-4B51-B506-75F6922620C4}" destId="{D3EDECE9-9501-4F29-8BC5-FDFCC888D1D2}" srcOrd="8" destOrd="0" presId="urn:microsoft.com/office/officeart/2005/8/layout/radial6"/>
    <dgm:cxn modelId="{1D0FC55F-71E9-4201-B834-9A93DC106112}" type="presParOf" srcId="{DB63F893-3705-4B51-B506-75F6922620C4}" destId="{5D8C4BA7-22DE-4BDF-BDCE-D410A99E11D3}" srcOrd="9" destOrd="0" presId="urn:microsoft.com/office/officeart/2005/8/layout/radial6"/>
    <dgm:cxn modelId="{8464F9AE-5B20-45DF-AFB6-A6F664BCFFDE}" type="presParOf" srcId="{DB63F893-3705-4B51-B506-75F6922620C4}" destId="{B104928B-32D6-45A8-B531-1511D1433E7F}" srcOrd="10" destOrd="0" presId="urn:microsoft.com/office/officeart/2005/8/layout/radial6"/>
    <dgm:cxn modelId="{2ED39B7B-B039-4EF6-A1CB-20FDABB7A440}" type="presParOf" srcId="{DB63F893-3705-4B51-B506-75F6922620C4}" destId="{98C4D995-B652-473C-82F4-CF6138474077}" srcOrd="11" destOrd="0" presId="urn:microsoft.com/office/officeart/2005/8/layout/radial6"/>
    <dgm:cxn modelId="{A63F3110-3646-4CEF-87CB-D9C38EA0FCF0}" type="presParOf" srcId="{DB63F893-3705-4B51-B506-75F6922620C4}" destId="{8D5AEE74-2AAA-47C1-94F3-70B79132541C}" srcOrd="12" destOrd="0" presId="urn:microsoft.com/office/officeart/2005/8/layout/radial6"/>
    <dgm:cxn modelId="{587358EB-05C2-4347-BCBE-7EAB1519369C}" type="presParOf" srcId="{DB63F893-3705-4B51-B506-75F6922620C4}" destId="{B27853B0-548F-4F2D-BC1E-C44D7B52C060}" srcOrd="13" destOrd="0" presId="urn:microsoft.com/office/officeart/2005/8/layout/radial6"/>
    <dgm:cxn modelId="{597DCC08-6CE7-4FE4-AE02-F43A9CF89142}" type="presParOf" srcId="{DB63F893-3705-4B51-B506-75F6922620C4}" destId="{A5D3B875-CC4B-482B-BAE3-9A9E6DC6F4CE}" srcOrd="14" destOrd="0" presId="urn:microsoft.com/office/officeart/2005/8/layout/radial6"/>
    <dgm:cxn modelId="{6BE6A435-4AE6-48A4-B891-98C98DB4F143}" type="presParOf" srcId="{DB63F893-3705-4B51-B506-75F6922620C4}" destId="{B036258E-2EE5-4201-9337-E4CD8EB87CD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8141027-C566-4F0F-B115-B8FCBF4D84A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8B507DD-0297-46E6-A17A-118E044F3EBA}">
      <dgm:prSet phldrT="[Texto]"/>
      <dgm:spPr/>
      <dgm:t>
        <a:bodyPr/>
        <a:lstStyle/>
        <a:p>
          <a:r>
            <a:rPr lang="es-EC" b="1" dirty="0" smtClean="0"/>
            <a:t>INSTITUCIÓN</a:t>
          </a:r>
          <a:endParaRPr lang="es-EC" dirty="0"/>
        </a:p>
      </dgm:t>
    </dgm:pt>
    <dgm:pt modelId="{B2D3CDC4-0948-41C5-860C-F19D3E01D041}" type="parTrans" cxnId="{75613143-2F05-4025-8F1A-36B523EC719F}">
      <dgm:prSet/>
      <dgm:spPr/>
      <dgm:t>
        <a:bodyPr/>
        <a:lstStyle/>
        <a:p>
          <a:endParaRPr lang="es-EC"/>
        </a:p>
      </dgm:t>
    </dgm:pt>
    <dgm:pt modelId="{F22C9278-A295-4396-A83C-2D909385A506}" type="sibTrans" cxnId="{75613143-2F05-4025-8F1A-36B523EC719F}">
      <dgm:prSet/>
      <dgm:spPr/>
      <dgm:t>
        <a:bodyPr/>
        <a:lstStyle/>
        <a:p>
          <a:endParaRPr lang="es-EC"/>
        </a:p>
      </dgm:t>
    </dgm:pt>
    <dgm:pt modelId="{9943DDC8-A2F7-4613-A657-47D544853A58}">
      <dgm:prSet phldrT="[Texto]"/>
      <dgm:spPr/>
      <dgm:t>
        <a:bodyPr/>
        <a:lstStyle/>
        <a:p>
          <a:r>
            <a:rPr lang="es-EC" b="1" dirty="0" smtClean="0"/>
            <a:t>RAZÓN SOCIAL</a:t>
          </a:r>
          <a:endParaRPr lang="es-EC" dirty="0"/>
        </a:p>
      </dgm:t>
    </dgm:pt>
    <dgm:pt modelId="{A454354F-1E57-4037-AE04-88F66D049F68}" type="parTrans" cxnId="{777AC9CB-D48B-430E-9402-E23897C43F65}">
      <dgm:prSet/>
      <dgm:spPr/>
      <dgm:t>
        <a:bodyPr/>
        <a:lstStyle/>
        <a:p>
          <a:endParaRPr lang="es-EC"/>
        </a:p>
      </dgm:t>
    </dgm:pt>
    <dgm:pt modelId="{4651A80F-E0BD-4222-BBBA-D4F46C16F961}" type="sibTrans" cxnId="{777AC9CB-D48B-430E-9402-E23897C43F65}">
      <dgm:prSet/>
      <dgm:spPr/>
      <dgm:t>
        <a:bodyPr/>
        <a:lstStyle/>
        <a:p>
          <a:endParaRPr lang="es-EC"/>
        </a:p>
      </dgm:t>
    </dgm:pt>
    <dgm:pt modelId="{32D4C6AA-CA0A-4D6B-8865-403A2CAA01C1}">
      <dgm:prSet phldrT="[Texto]"/>
      <dgm:spPr/>
      <dgm:t>
        <a:bodyPr/>
        <a:lstStyle/>
        <a:p>
          <a:r>
            <a:rPr lang="es-EC" b="1" dirty="0" smtClean="0"/>
            <a:t>DIRECCIÓN</a:t>
          </a:r>
          <a:endParaRPr lang="es-EC" dirty="0"/>
        </a:p>
      </dgm:t>
    </dgm:pt>
    <dgm:pt modelId="{26D92F14-1D74-4EDC-B8F0-B6341044C386}" type="parTrans" cxnId="{B4EC8180-5F00-4D2D-AEC1-4BA0E8923D43}">
      <dgm:prSet/>
      <dgm:spPr/>
      <dgm:t>
        <a:bodyPr/>
        <a:lstStyle/>
        <a:p>
          <a:endParaRPr lang="es-EC"/>
        </a:p>
      </dgm:t>
    </dgm:pt>
    <dgm:pt modelId="{D9B4DBE0-2C9E-42B6-999B-82573A33471C}" type="sibTrans" cxnId="{B4EC8180-5F00-4D2D-AEC1-4BA0E8923D43}">
      <dgm:prSet/>
      <dgm:spPr/>
      <dgm:t>
        <a:bodyPr/>
        <a:lstStyle/>
        <a:p>
          <a:endParaRPr lang="es-EC"/>
        </a:p>
      </dgm:t>
    </dgm:pt>
    <dgm:pt modelId="{7F4D289F-0D24-4584-A2F4-5E8D806EF4BB}">
      <dgm:prSet phldrT="[Texto]"/>
      <dgm:spPr/>
      <dgm:t>
        <a:bodyPr/>
        <a:lstStyle/>
        <a:p>
          <a:r>
            <a:rPr lang="es-EC" b="1" dirty="0" smtClean="0"/>
            <a:t>ÁREA DE LA EDIFICACIÓN</a:t>
          </a:r>
          <a:endParaRPr lang="es-EC" dirty="0"/>
        </a:p>
      </dgm:t>
    </dgm:pt>
    <dgm:pt modelId="{7CCDE404-5F88-4D56-8216-AD523CEC0C0D}" type="parTrans" cxnId="{BA7B4433-4B41-4AC2-9F59-6ED6FA65E575}">
      <dgm:prSet/>
      <dgm:spPr/>
      <dgm:t>
        <a:bodyPr/>
        <a:lstStyle/>
        <a:p>
          <a:endParaRPr lang="es-EC"/>
        </a:p>
      </dgm:t>
    </dgm:pt>
    <dgm:pt modelId="{47CEAAEC-D178-488C-A539-BA18D20F7739}" type="sibTrans" cxnId="{BA7B4433-4B41-4AC2-9F59-6ED6FA65E575}">
      <dgm:prSet/>
      <dgm:spPr/>
      <dgm:t>
        <a:bodyPr/>
        <a:lstStyle/>
        <a:p>
          <a:endParaRPr lang="es-EC"/>
        </a:p>
      </dgm:t>
    </dgm:pt>
    <dgm:pt modelId="{52398B6A-6211-44F6-87B6-7060717DFBEE}">
      <dgm:prSet phldrT="[Texto]"/>
      <dgm:spPr/>
      <dgm:t>
        <a:bodyPr/>
        <a:lstStyle/>
        <a:p>
          <a:r>
            <a:rPr lang="es-EC" b="1" dirty="0" smtClean="0"/>
            <a:t>RESPONSABLES DEL DESARROLLO E IMPLEMENTACIÓN DEL PLAN</a:t>
          </a:r>
          <a:endParaRPr lang="es-EC" dirty="0"/>
        </a:p>
      </dgm:t>
    </dgm:pt>
    <dgm:pt modelId="{72CF2A6F-14F4-4AFE-9F09-94A3D0F38794}" type="parTrans" cxnId="{4BD8EEEE-FD2E-4486-86B9-4A7695A3A73F}">
      <dgm:prSet/>
      <dgm:spPr/>
      <dgm:t>
        <a:bodyPr/>
        <a:lstStyle/>
        <a:p>
          <a:endParaRPr lang="es-EC"/>
        </a:p>
      </dgm:t>
    </dgm:pt>
    <dgm:pt modelId="{222EFD43-661B-4313-A6C7-4001F04C9964}" type="sibTrans" cxnId="{4BD8EEEE-FD2E-4486-86B9-4A7695A3A73F}">
      <dgm:prSet/>
      <dgm:spPr/>
      <dgm:t>
        <a:bodyPr/>
        <a:lstStyle/>
        <a:p>
          <a:endParaRPr lang="es-EC"/>
        </a:p>
      </dgm:t>
    </dgm:pt>
    <dgm:pt modelId="{7B985073-0E3D-4F41-953A-AD7CAA7BE5B9}">
      <dgm:prSet/>
      <dgm:spPr/>
      <dgm:t>
        <a:bodyPr/>
        <a:lstStyle/>
        <a:p>
          <a:r>
            <a:rPr lang="es-EC" dirty="0" smtClean="0"/>
            <a:t>Unidad FAE y polos técnicos de la industria aeronáutica ecuatoriana</a:t>
          </a:r>
          <a:endParaRPr lang="es-EC" dirty="0"/>
        </a:p>
      </dgm:t>
    </dgm:pt>
    <dgm:pt modelId="{80FE35D3-02C1-4ECF-B11D-05EFF92AAC92}" type="parTrans" cxnId="{EAC26CB8-C529-4893-8DC2-47F605C64FBB}">
      <dgm:prSet/>
      <dgm:spPr/>
      <dgm:t>
        <a:bodyPr/>
        <a:lstStyle/>
        <a:p>
          <a:endParaRPr lang="es-EC"/>
        </a:p>
      </dgm:t>
    </dgm:pt>
    <dgm:pt modelId="{3EC9DBE1-E8CB-434B-ADCC-97B423FE93F0}" type="sibTrans" cxnId="{EAC26CB8-C529-4893-8DC2-47F605C64FBB}">
      <dgm:prSet/>
      <dgm:spPr/>
      <dgm:t>
        <a:bodyPr/>
        <a:lstStyle/>
        <a:p>
          <a:endParaRPr lang="es-EC"/>
        </a:p>
      </dgm:t>
    </dgm:pt>
    <dgm:pt modelId="{C63776AE-7210-4424-9CF1-3884979D3FA6}" type="pres">
      <dgm:prSet presAssocID="{F8141027-C566-4F0F-B115-B8FCBF4D84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CB67D7C-1154-48E5-BFA9-A36EF213778D}" type="pres">
      <dgm:prSet presAssocID="{78B507DD-0297-46E6-A17A-118E044F3EB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AC0BDC4-EBD8-47D6-A098-B9AF712EEC61}" type="pres">
      <dgm:prSet presAssocID="{F22C9278-A295-4396-A83C-2D909385A506}" presName="sibTrans" presStyleLbl="sibTrans2D1" presStyleIdx="0" presStyleCnt="5"/>
      <dgm:spPr/>
      <dgm:t>
        <a:bodyPr/>
        <a:lstStyle/>
        <a:p>
          <a:endParaRPr lang="es-EC"/>
        </a:p>
      </dgm:t>
    </dgm:pt>
    <dgm:pt modelId="{8DFBC526-B3C6-402D-90F2-46CD485C4546}" type="pres">
      <dgm:prSet presAssocID="{F22C9278-A295-4396-A83C-2D909385A506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661F6F8E-F8C7-4018-929A-31A86648BEC5}" type="pres">
      <dgm:prSet presAssocID="{9943DDC8-A2F7-4613-A657-47D544853A5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5342C0-6D00-4832-A99B-D010E4531035}" type="pres">
      <dgm:prSet presAssocID="{4651A80F-E0BD-4222-BBBA-D4F46C16F961}" presName="sibTrans" presStyleLbl="sibTrans2D1" presStyleIdx="1" presStyleCnt="5"/>
      <dgm:spPr/>
      <dgm:t>
        <a:bodyPr/>
        <a:lstStyle/>
        <a:p>
          <a:endParaRPr lang="es-EC"/>
        </a:p>
      </dgm:t>
    </dgm:pt>
    <dgm:pt modelId="{C902D09A-8525-45BB-9273-D3FA390E93F0}" type="pres">
      <dgm:prSet presAssocID="{4651A80F-E0BD-4222-BBBA-D4F46C16F961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18339EC6-1D3B-44D7-92D0-971052087029}" type="pres">
      <dgm:prSet presAssocID="{7B985073-0E3D-4F41-953A-AD7CAA7BE5B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885370-B5C1-4710-BECB-C34E2812B1A3}" type="pres">
      <dgm:prSet presAssocID="{3EC9DBE1-E8CB-434B-ADCC-97B423FE93F0}" presName="sibTrans" presStyleLbl="sibTrans2D1" presStyleIdx="2" presStyleCnt="5"/>
      <dgm:spPr/>
      <dgm:t>
        <a:bodyPr/>
        <a:lstStyle/>
        <a:p>
          <a:endParaRPr lang="es-EC"/>
        </a:p>
      </dgm:t>
    </dgm:pt>
    <dgm:pt modelId="{47CB99C6-F256-44F3-8B49-412419F9974C}" type="pres">
      <dgm:prSet presAssocID="{3EC9DBE1-E8CB-434B-ADCC-97B423FE93F0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F7900EFA-A61F-481E-B146-AF41F33A06CD}" type="pres">
      <dgm:prSet presAssocID="{32D4C6AA-CA0A-4D6B-8865-403A2CAA01C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FF0EE8-4F32-48EB-9481-922DDDA72F2F}" type="pres">
      <dgm:prSet presAssocID="{D9B4DBE0-2C9E-42B6-999B-82573A33471C}" presName="sibTrans" presStyleLbl="sibTrans2D1" presStyleIdx="3" presStyleCnt="5"/>
      <dgm:spPr/>
      <dgm:t>
        <a:bodyPr/>
        <a:lstStyle/>
        <a:p>
          <a:endParaRPr lang="es-EC"/>
        </a:p>
      </dgm:t>
    </dgm:pt>
    <dgm:pt modelId="{2CD44F60-80DC-4D28-B224-FD0F4913F0B3}" type="pres">
      <dgm:prSet presAssocID="{D9B4DBE0-2C9E-42B6-999B-82573A33471C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1145DAD3-B791-4F38-9480-2D9E5BDEB18A}" type="pres">
      <dgm:prSet presAssocID="{7F4D289F-0D24-4584-A2F4-5E8D806EF4B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716A7F-A07A-4597-B5D7-ABB8D9CBFCFA}" type="pres">
      <dgm:prSet presAssocID="{47CEAAEC-D178-488C-A539-BA18D20F7739}" presName="sibTrans" presStyleLbl="sibTrans2D1" presStyleIdx="4" presStyleCnt="5"/>
      <dgm:spPr/>
      <dgm:t>
        <a:bodyPr/>
        <a:lstStyle/>
        <a:p>
          <a:endParaRPr lang="es-EC"/>
        </a:p>
      </dgm:t>
    </dgm:pt>
    <dgm:pt modelId="{90BE8E86-4EE6-4EBF-B787-9140FF95E355}" type="pres">
      <dgm:prSet presAssocID="{47CEAAEC-D178-488C-A539-BA18D20F7739}" presName="connectorText" presStyleLbl="sibTrans2D1" presStyleIdx="4" presStyleCnt="5"/>
      <dgm:spPr/>
      <dgm:t>
        <a:bodyPr/>
        <a:lstStyle/>
        <a:p>
          <a:endParaRPr lang="es-EC"/>
        </a:p>
      </dgm:t>
    </dgm:pt>
    <dgm:pt modelId="{FEF759E4-F8D2-47C1-BDC7-4FFD45C880A6}" type="pres">
      <dgm:prSet presAssocID="{52398B6A-6211-44F6-87B6-7060717DFBE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BD8EEEE-FD2E-4486-86B9-4A7695A3A73F}" srcId="{F8141027-C566-4F0F-B115-B8FCBF4D84AE}" destId="{52398B6A-6211-44F6-87B6-7060717DFBEE}" srcOrd="5" destOrd="0" parTransId="{72CF2A6F-14F4-4AFE-9F09-94A3D0F38794}" sibTransId="{222EFD43-661B-4313-A6C7-4001F04C9964}"/>
    <dgm:cxn modelId="{EAAA3145-A6AF-4E79-B194-4B16B86FD0A8}" type="presOf" srcId="{4651A80F-E0BD-4222-BBBA-D4F46C16F961}" destId="{125342C0-6D00-4832-A99B-D010E4531035}" srcOrd="0" destOrd="0" presId="urn:microsoft.com/office/officeart/2005/8/layout/process5"/>
    <dgm:cxn modelId="{80D29566-CC54-476A-9B39-8E030EC93A48}" type="presOf" srcId="{3EC9DBE1-E8CB-434B-ADCC-97B423FE93F0}" destId="{47CB99C6-F256-44F3-8B49-412419F9974C}" srcOrd="1" destOrd="0" presId="urn:microsoft.com/office/officeart/2005/8/layout/process5"/>
    <dgm:cxn modelId="{BA7B4433-4B41-4AC2-9F59-6ED6FA65E575}" srcId="{F8141027-C566-4F0F-B115-B8FCBF4D84AE}" destId="{7F4D289F-0D24-4584-A2F4-5E8D806EF4BB}" srcOrd="4" destOrd="0" parTransId="{7CCDE404-5F88-4D56-8216-AD523CEC0C0D}" sibTransId="{47CEAAEC-D178-488C-A539-BA18D20F7739}"/>
    <dgm:cxn modelId="{962CAC63-EC57-454E-9000-93A96D9889F4}" type="presOf" srcId="{4651A80F-E0BD-4222-BBBA-D4F46C16F961}" destId="{C902D09A-8525-45BB-9273-D3FA390E93F0}" srcOrd="1" destOrd="0" presId="urn:microsoft.com/office/officeart/2005/8/layout/process5"/>
    <dgm:cxn modelId="{E24ED0D9-DE69-4081-8C53-2B52279AC8E3}" type="presOf" srcId="{32D4C6AA-CA0A-4D6B-8865-403A2CAA01C1}" destId="{F7900EFA-A61F-481E-B146-AF41F33A06CD}" srcOrd="0" destOrd="0" presId="urn:microsoft.com/office/officeart/2005/8/layout/process5"/>
    <dgm:cxn modelId="{75613143-2F05-4025-8F1A-36B523EC719F}" srcId="{F8141027-C566-4F0F-B115-B8FCBF4D84AE}" destId="{78B507DD-0297-46E6-A17A-118E044F3EBA}" srcOrd="0" destOrd="0" parTransId="{B2D3CDC4-0948-41C5-860C-F19D3E01D041}" sibTransId="{F22C9278-A295-4396-A83C-2D909385A506}"/>
    <dgm:cxn modelId="{B4EC8180-5F00-4D2D-AEC1-4BA0E8923D43}" srcId="{F8141027-C566-4F0F-B115-B8FCBF4D84AE}" destId="{32D4C6AA-CA0A-4D6B-8865-403A2CAA01C1}" srcOrd="3" destOrd="0" parTransId="{26D92F14-1D74-4EDC-B8F0-B6341044C386}" sibTransId="{D9B4DBE0-2C9E-42B6-999B-82573A33471C}"/>
    <dgm:cxn modelId="{E43FF949-68C3-4326-A1D3-9830EBDE0CE6}" type="presOf" srcId="{9943DDC8-A2F7-4613-A657-47D544853A58}" destId="{661F6F8E-F8C7-4018-929A-31A86648BEC5}" srcOrd="0" destOrd="0" presId="urn:microsoft.com/office/officeart/2005/8/layout/process5"/>
    <dgm:cxn modelId="{41B93C51-5612-40D7-A8A6-B2EBB0DEE3B4}" type="presOf" srcId="{F8141027-C566-4F0F-B115-B8FCBF4D84AE}" destId="{C63776AE-7210-4424-9CF1-3884979D3FA6}" srcOrd="0" destOrd="0" presId="urn:microsoft.com/office/officeart/2005/8/layout/process5"/>
    <dgm:cxn modelId="{777AC9CB-D48B-430E-9402-E23897C43F65}" srcId="{F8141027-C566-4F0F-B115-B8FCBF4D84AE}" destId="{9943DDC8-A2F7-4613-A657-47D544853A58}" srcOrd="1" destOrd="0" parTransId="{A454354F-1E57-4037-AE04-88F66D049F68}" sibTransId="{4651A80F-E0BD-4222-BBBA-D4F46C16F961}"/>
    <dgm:cxn modelId="{EAC26CB8-C529-4893-8DC2-47F605C64FBB}" srcId="{F8141027-C566-4F0F-B115-B8FCBF4D84AE}" destId="{7B985073-0E3D-4F41-953A-AD7CAA7BE5B9}" srcOrd="2" destOrd="0" parTransId="{80FE35D3-02C1-4ECF-B11D-05EFF92AAC92}" sibTransId="{3EC9DBE1-E8CB-434B-ADCC-97B423FE93F0}"/>
    <dgm:cxn modelId="{9D87CDEC-AD44-440D-9573-0C9E5443750C}" type="presOf" srcId="{78B507DD-0297-46E6-A17A-118E044F3EBA}" destId="{BCB67D7C-1154-48E5-BFA9-A36EF213778D}" srcOrd="0" destOrd="0" presId="urn:microsoft.com/office/officeart/2005/8/layout/process5"/>
    <dgm:cxn modelId="{A34F0EEE-EA60-4817-8C10-7D98A852E2C1}" type="presOf" srcId="{7F4D289F-0D24-4584-A2F4-5E8D806EF4BB}" destId="{1145DAD3-B791-4F38-9480-2D9E5BDEB18A}" srcOrd="0" destOrd="0" presId="urn:microsoft.com/office/officeart/2005/8/layout/process5"/>
    <dgm:cxn modelId="{C8690B2C-FD4C-421C-86B3-AB666AC87764}" type="presOf" srcId="{3EC9DBE1-E8CB-434B-ADCC-97B423FE93F0}" destId="{43885370-B5C1-4710-BECB-C34E2812B1A3}" srcOrd="0" destOrd="0" presId="urn:microsoft.com/office/officeart/2005/8/layout/process5"/>
    <dgm:cxn modelId="{DDC1CA12-3929-437C-A2DA-5EF14767D32C}" type="presOf" srcId="{52398B6A-6211-44F6-87B6-7060717DFBEE}" destId="{FEF759E4-F8D2-47C1-BDC7-4FFD45C880A6}" srcOrd="0" destOrd="0" presId="urn:microsoft.com/office/officeart/2005/8/layout/process5"/>
    <dgm:cxn modelId="{A2B3BBC0-E986-4D6A-A151-AF2604198C21}" type="presOf" srcId="{F22C9278-A295-4396-A83C-2D909385A506}" destId="{8DFBC526-B3C6-402D-90F2-46CD485C4546}" srcOrd="1" destOrd="0" presId="urn:microsoft.com/office/officeart/2005/8/layout/process5"/>
    <dgm:cxn modelId="{34DC98A2-870C-4B23-886D-9D25A3BC755D}" type="presOf" srcId="{7B985073-0E3D-4F41-953A-AD7CAA7BE5B9}" destId="{18339EC6-1D3B-44D7-92D0-971052087029}" srcOrd="0" destOrd="0" presId="urn:microsoft.com/office/officeart/2005/8/layout/process5"/>
    <dgm:cxn modelId="{9E7AE78A-2F21-4D50-AB94-437A7D10E2A9}" type="presOf" srcId="{D9B4DBE0-2C9E-42B6-999B-82573A33471C}" destId="{4CFF0EE8-4F32-48EB-9481-922DDDA72F2F}" srcOrd="0" destOrd="0" presId="urn:microsoft.com/office/officeart/2005/8/layout/process5"/>
    <dgm:cxn modelId="{F6430B30-1324-436B-BD9C-690C44176EA2}" type="presOf" srcId="{47CEAAEC-D178-488C-A539-BA18D20F7739}" destId="{46716A7F-A07A-4597-B5D7-ABB8D9CBFCFA}" srcOrd="0" destOrd="0" presId="urn:microsoft.com/office/officeart/2005/8/layout/process5"/>
    <dgm:cxn modelId="{499EDFFB-3753-47F8-B766-E106E142E6DE}" type="presOf" srcId="{47CEAAEC-D178-488C-A539-BA18D20F7739}" destId="{90BE8E86-4EE6-4EBF-B787-9140FF95E355}" srcOrd="1" destOrd="0" presId="urn:microsoft.com/office/officeart/2005/8/layout/process5"/>
    <dgm:cxn modelId="{696D820C-5D78-42F6-9690-E77FB32E017D}" type="presOf" srcId="{D9B4DBE0-2C9E-42B6-999B-82573A33471C}" destId="{2CD44F60-80DC-4D28-B224-FD0F4913F0B3}" srcOrd="1" destOrd="0" presId="urn:microsoft.com/office/officeart/2005/8/layout/process5"/>
    <dgm:cxn modelId="{F243C3DE-D789-4B9C-B3EA-4D73B5DD5E3D}" type="presOf" srcId="{F22C9278-A295-4396-A83C-2D909385A506}" destId="{7AC0BDC4-EBD8-47D6-A098-B9AF712EEC61}" srcOrd="0" destOrd="0" presId="urn:microsoft.com/office/officeart/2005/8/layout/process5"/>
    <dgm:cxn modelId="{B412AC49-7F6B-4988-A425-733FB7007840}" type="presParOf" srcId="{C63776AE-7210-4424-9CF1-3884979D3FA6}" destId="{BCB67D7C-1154-48E5-BFA9-A36EF213778D}" srcOrd="0" destOrd="0" presId="urn:microsoft.com/office/officeart/2005/8/layout/process5"/>
    <dgm:cxn modelId="{72826C73-7CAC-4C2B-AE71-A5136DA43414}" type="presParOf" srcId="{C63776AE-7210-4424-9CF1-3884979D3FA6}" destId="{7AC0BDC4-EBD8-47D6-A098-B9AF712EEC61}" srcOrd="1" destOrd="0" presId="urn:microsoft.com/office/officeart/2005/8/layout/process5"/>
    <dgm:cxn modelId="{4D42E01C-C8A7-4F56-8D8E-6CFDD36E6798}" type="presParOf" srcId="{7AC0BDC4-EBD8-47D6-A098-B9AF712EEC61}" destId="{8DFBC526-B3C6-402D-90F2-46CD485C4546}" srcOrd="0" destOrd="0" presId="urn:microsoft.com/office/officeart/2005/8/layout/process5"/>
    <dgm:cxn modelId="{7EE6C418-536E-4435-B05D-606210D88437}" type="presParOf" srcId="{C63776AE-7210-4424-9CF1-3884979D3FA6}" destId="{661F6F8E-F8C7-4018-929A-31A86648BEC5}" srcOrd="2" destOrd="0" presId="urn:microsoft.com/office/officeart/2005/8/layout/process5"/>
    <dgm:cxn modelId="{341F786C-D645-4B0C-B0E5-5D57A546B512}" type="presParOf" srcId="{C63776AE-7210-4424-9CF1-3884979D3FA6}" destId="{125342C0-6D00-4832-A99B-D010E4531035}" srcOrd="3" destOrd="0" presId="urn:microsoft.com/office/officeart/2005/8/layout/process5"/>
    <dgm:cxn modelId="{1B3DB010-CB15-4ADC-A025-95B7E1974A8F}" type="presParOf" srcId="{125342C0-6D00-4832-A99B-D010E4531035}" destId="{C902D09A-8525-45BB-9273-D3FA390E93F0}" srcOrd="0" destOrd="0" presId="urn:microsoft.com/office/officeart/2005/8/layout/process5"/>
    <dgm:cxn modelId="{31B2F2ED-45E4-4123-B798-DD391329A918}" type="presParOf" srcId="{C63776AE-7210-4424-9CF1-3884979D3FA6}" destId="{18339EC6-1D3B-44D7-92D0-971052087029}" srcOrd="4" destOrd="0" presId="urn:microsoft.com/office/officeart/2005/8/layout/process5"/>
    <dgm:cxn modelId="{891A0163-0AF0-4774-B13B-07CDFBDDF03E}" type="presParOf" srcId="{C63776AE-7210-4424-9CF1-3884979D3FA6}" destId="{43885370-B5C1-4710-BECB-C34E2812B1A3}" srcOrd="5" destOrd="0" presId="urn:microsoft.com/office/officeart/2005/8/layout/process5"/>
    <dgm:cxn modelId="{0A0EFB54-B9C6-485F-B017-4D2329864799}" type="presParOf" srcId="{43885370-B5C1-4710-BECB-C34E2812B1A3}" destId="{47CB99C6-F256-44F3-8B49-412419F9974C}" srcOrd="0" destOrd="0" presId="urn:microsoft.com/office/officeart/2005/8/layout/process5"/>
    <dgm:cxn modelId="{DEECA729-CE7B-4D06-933A-0BE165637D59}" type="presParOf" srcId="{C63776AE-7210-4424-9CF1-3884979D3FA6}" destId="{F7900EFA-A61F-481E-B146-AF41F33A06CD}" srcOrd="6" destOrd="0" presId="urn:microsoft.com/office/officeart/2005/8/layout/process5"/>
    <dgm:cxn modelId="{D512640A-DF29-4F07-89FD-EF7C07DAA93B}" type="presParOf" srcId="{C63776AE-7210-4424-9CF1-3884979D3FA6}" destId="{4CFF0EE8-4F32-48EB-9481-922DDDA72F2F}" srcOrd="7" destOrd="0" presId="urn:microsoft.com/office/officeart/2005/8/layout/process5"/>
    <dgm:cxn modelId="{A0F634CF-71D3-4BC0-9DAD-F18C3BECCD76}" type="presParOf" srcId="{4CFF0EE8-4F32-48EB-9481-922DDDA72F2F}" destId="{2CD44F60-80DC-4D28-B224-FD0F4913F0B3}" srcOrd="0" destOrd="0" presId="urn:microsoft.com/office/officeart/2005/8/layout/process5"/>
    <dgm:cxn modelId="{89F52F95-0559-40C6-993A-F87A4407AFF5}" type="presParOf" srcId="{C63776AE-7210-4424-9CF1-3884979D3FA6}" destId="{1145DAD3-B791-4F38-9480-2D9E5BDEB18A}" srcOrd="8" destOrd="0" presId="urn:microsoft.com/office/officeart/2005/8/layout/process5"/>
    <dgm:cxn modelId="{E4156CE1-F90B-441E-B6ED-2EBEDCF289DC}" type="presParOf" srcId="{C63776AE-7210-4424-9CF1-3884979D3FA6}" destId="{46716A7F-A07A-4597-B5D7-ABB8D9CBFCFA}" srcOrd="9" destOrd="0" presId="urn:microsoft.com/office/officeart/2005/8/layout/process5"/>
    <dgm:cxn modelId="{9AA3B761-2086-4504-9B49-1E2D2FDEEBDC}" type="presParOf" srcId="{46716A7F-A07A-4597-B5D7-ABB8D9CBFCFA}" destId="{90BE8E86-4EE6-4EBF-B787-9140FF95E355}" srcOrd="0" destOrd="0" presId="urn:microsoft.com/office/officeart/2005/8/layout/process5"/>
    <dgm:cxn modelId="{3887B5E8-F24B-41EB-8E11-5ADDCD5B0C34}" type="presParOf" srcId="{C63776AE-7210-4424-9CF1-3884979D3FA6}" destId="{FEF759E4-F8D2-47C1-BDC7-4FFD45C880A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401ED95-EDE8-4C84-967D-8E9289FD0E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F7960E8-41C7-47F1-9FA2-122C266ACEFC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C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OBJETIVO GENERAL</a:t>
          </a:r>
        </a:p>
      </dgm:t>
    </dgm:pt>
    <dgm:pt modelId="{F3C25534-6C11-40EB-8CDB-F01F8043C3DB}" type="parTrans" cxnId="{48023620-C54A-421C-81CE-C1559B2CA39F}">
      <dgm:prSet/>
      <dgm:spPr/>
      <dgm:t>
        <a:bodyPr/>
        <a:lstStyle/>
        <a:p>
          <a:endParaRPr lang="es-EC"/>
        </a:p>
      </dgm:t>
    </dgm:pt>
    <dgm:pt modelId="{13D34876-8DE2-4214-8F7F-651E4C931B1A}" type="sibTrans" cxnId="{48023620-C54A-421C-81CE-C1559B2CA39F}">
      <dgm:prSet/>
      <dgm:spPr/>
      <dgm:t>
        <a:bodyPr/>
        <a:lstStyle/>
        <a:p>
          <a:endParaRPr lang="es-EC"/>
        </a:p>
      </dgm:t>
    </dgm:pt>
    <dgm:pt modelId="{1F0F319B-7854-45E4-9247-9C105BEA9C8E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C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OBJETIVOS ESPECÍFICOS</a:t>
          </a:r>
        </a:p>
      </dgm:t>
    </dgm:pt>
    <dgm:pt modelId="{8D443264-3664-47D2-AEEC-AE7DBB71EC41}" type="parTrans" cxnId="{1E457401-A582-43B3-9089-8FBB2E054170}">
      <dgm:prSet/>
      <dgm:spPr/>
      <dgm:t>
        <a:bodyPr/>
        <a:lstStyle/>
        <a:p>
          <a:endParaRPr lang="es-EC"/>
        </a:p>
      </dgm:t>
    </dgm:pt>
    <dgm:pt modelId="{2EA2F3F9-55E9-4C24-A0FB-E3FD369C49CA}" type="sibTrans" cxnId="{1E457401-A582-43B3-9089-8FBB2E054170}">
      <dgm:prSet/>
      <dgm:spPr/>
      <dgm:t>
        <a:bodyPr/>
        <a:lstStyle/>
        <a:p>
          <a:endParaRPr lang="es-EC"/>
        </a:p>
      </dgm:t>
    </dgm:pt>
    <dgm:pt modelId="{2942FB23-9E83-450E-8D11-129E615B2900}">
      <dgm:prSet phldrT="[Texto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lnSpc>
              <a:spcPct val="150000"/>
            </a:lnSpc>
            <a:spcAft>
              <a:spcPts val="0"/>
            </a:spcAft>
          </a:pPr>
          <a:r>
            <a:rPr lang="es-EC" sz="1200"/>
            <a:t> </a:t>
          </a:r>
          <a:r>
            <a:rPr lang="es-EC" sz="14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Establecer los lineamientos para la implementación de un sistema de detección y extinción contra incendios que permita actuar de forma rápida.</a:t>
          </a:r>
        </a:p>
      </dgm:t>
    </dgm:pt>
    <dgm:pt modelId="{6A10F4F1-EE9F-4A4D-90F3-E25D318546BE}" type="parTrans" cxnId="{C6C8599F-478D-4096-B999-49040A4A7645}">
      <dgm:prSet/>
      <dgm:spPr/>
      <dgm:t>
        <a:bodyPr/>
        <a:lstStyle/>
        <a:p>
          <a:endParaRPr lang="es-EC"/>
        </a:p>
      </dgm:t>
    </dgm:pt>
    <dgm:pt modelId="{63CDC52F-6F4A-4EE9-91A5-B2BB249E30A3}" type="sibTrans" cxnId="{C6C8599F-478D-4096-B999-49040A4A7645}">
      <dgm:prSet/>
      <dgm:spPr/>
      <dgm:t>
        <a:bodyPr/>
        <a:lstStyle/>
        <a:p>
          <a:endParaRPr lang="es-EC"/>
        </a:p>
      </dgm:t>
    </dgm:pt>
    <dgm:pt modelId="{7177199A-E2A6-4F45-97E5-F4A8A7913B1B}">
      <dgm:prSet phldrT="[Texto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lnSpc>
              <a:spcPct val="150000"/>
            </a:lnSpc>
          </a:pPr>
          <a:r>
            <a:rPr lang="es-EC" sz="1600">
              <a:latin typeface="Arial" panose="020B0604020202020204" pitchFamily="34" charset="0"/>
              <a:cs typeface="Arial" panose="020B0604020202020204" pitchFamily="34" charset="0"/>
            </a:rPr>
            <a:t>Diseñar un plan contra incendios para reducir las consecuencias a partir de procedimientos de actuación general, situaciones excepcionales, canales de comunicación y procedimientos de intervención.</a:t>
          </a:r>
        </a:p>
      </dgm:t>
    </dgm:pt>
    <dgm:pt modelId="{2314C31A-0F86-4C9E-8381-7EEEA17708D5}" type="parTrans" cxnId="{FB9DDA8F-5928-4EF3-B00B-EBFEF3C60A50}">
      <dgm:prSet/>
      <dgm:spPr/>
      <dgm:t>
        <a:bodyPr/>
        <a:lstStyle/>
        <a:p>
          <a:endParaRPr lang="es-EC"/>
        </a:p>
      </dgm:t>
    </dgm:pt>
    <dgm:pt modelId="{A19E7EC0-24A0-499E-89C9-A75E81215FBA}" type="sibTrans" cxnId="{FB9DDA8F-5928-4EF3-B00B-EBFEF3C60A50}">
      <dgm:prSet/>
      <dgm:spPr/>
      <dgm:t>
        <a:bodyPr/>
        <a:lstStyle/>
        <a:p>
          <a:endParaRPr lang="es-EC"/>
        </a:p>
      </dgm:t>
    </dgm:pt>
    <dgm:pt modelId="{A957E770-A1EE-4FDB-B524-029B8A2427EF}">
      <dgm:prSet phldrT="[Texto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lnSpc>
              <a:spcPct val="150000"/>
            </a:lnSpc>
            <a:spcAft>
              <a:spcPts val="0"/>
            </a:spcAft>
          </a:pPr>
          <a:r>
            <a:rPr lang="es-EC" sz="14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Delimitar los lineamientos para la evacuación de los recursos, para responder en caso de emergencia.</a:t>
          </a:r>
        </a:p>
      </dgm:t>
    </dgm:pt>
    <dgm:pt modelId="{E8E51981-5DF4-40E1-A773-759A49B7544C}" type="parTrans" cxnId="{15959F02-DE57-4E4A-AC3A-3C5B61D5218E}">
      <dgm:prSet/>
      <dgm:spPr/>
      <dgm:t>
        <a:bodyPr/>
        <a:lstStyle/>
        <a:p>
          <a:endParaRPr lang="es-EC"/>
        </a:p>
      </dgm:t>
    </dgm:pt>
    <dgm:pt modelId="{FCB58B0B-E324-4E76-803A-FCB77F79FFB3}" type="sibTrans" cxnId="{15959F02-DE57-4E4A-AC3A-3C5B61D5218E}">
      <dgm:prSet/>
      <dgm:spPr/>
      <dgm:t>
        <a:bodyPr/>
        <a:lstStyle/>
        <a:p>
          <a:endParaRPr lang="es-EC"/>
        </a:p>
      </dgm:t>
    </dgm:pt>
    <dgm:pt modelId="{6DE24EB9-75EB-42A5-9130-F72448461DCA}">
      <dgm:prSet phldrT="[Texto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lnSpc>
              <a:spcPct val="150000"/>
            </a:lnSpc>
            <a:spcAft>
              <a:spcPts val="0"/>
            </a:spcAft>
          </a:pPr>
          <a:r>
            <a:rPr lang="es-EC" sz="14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Elaborar un programa de formación para socializar cada uno de los aspectos contenidos en el plan entre los trabajadores de todas las áreas de la instalación. </a:t>
          </a:r>
        </a:p>
      </dgm:t>
    </dgm:pt>
    <dgm:pt modelId="{80C05058-D1C0-48D3-AAE2-54FC9433CEBF}" type="parTrans" cxnId="{3496DF59-F4A4-4906-A83F-C05D9A7D7634}">
      <dgm:prSet/>
      <dgm:spPr/>
      <dgm:t>
        <a:bodyPr/>
        <a:lstStyle/>
        <a:p>
          <a:endParaRPr lang="es-EC"/>
        </a:p>
      </dgm:t>
    </dgm:pt>
    <dgm:pt modelId="{0E6B2201-6E21-4B0F-97F5-ECD8AD4F4BC1}" type="sibTrans" cxnId="{3496DF59-F4A4-4906-A83F-C05D9A7D7634}">
      <dgm:prSet/>
      <dgm:spPr/>
      <dgm:t>
        <a:bodyPr/>
        <a:lstStyle/>
        <a:p>
          <a:endParaRPr lang="es-EC"/>
        </a:p>
      </dgm:t>
    </dgm:pt>
    <dgm:pt modelId="{8BDDADF7-EE6E-4BD6-ACAD-2FF8BB9392FF}" type="pres">
      <dgm:prSet presAssocID="{3401ED95-EDE8-4C84-967D-8E9289FD0E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D7002CAB-9D20-4170-B460-A545592EBF47}" type="pres">
      <dgm:prSet presAssocID="{6F7960E8-41C7-47F1-9FA2-122C266ACEFC}" presName="linNode" presStyleCnt="0"/>
      <dgm:spPr/>
    </dgm:pt>
    <dgm:pt modelId="{142912F9-C1BC-4A7E-A6B1-DD538A714DF6}" type="pres">
      <dgm:prSet presAssocID="{6F7960E8-41C7-47F1-9FA2-122C266ACEFC}" presName="parentShp" presStyleLbl="node1" presStyleIdx="0" presStyleCnt="2" custScaleX="65305" custScaleY="6856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60E84EF-8EA7-449F-B6D1-1011C1856FAF}" type="pres">
      <dgm:prSet presAssocID="{6F7960E8-41C7-47F1-9FA2-122C266ACEFC}" presName="childShp" presStyleLbl="bgAccFollowNode1" presStyleIdx="0" presStyleCnt="2" custScaleX="164165" custScaleY="7804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A4044E-AAAA-4510-946D-7BB33F4D8555}" type="pres">
      <dgm:prSet presAssocID="{13D34876-8DE2-4214-8F7F-651E4C931B1A}" presName="spacing" presStyleCnt="0"/>
      <dgm:spPr/>
    </dgm:pt>
    <dgm:pt modelId="{F93122EA-0A34-4B33-AA1F-62C68015DA26}" type="pres">
      <dgm:prSet presAssocID="{1F0F319B-7854-45E4-9247-9C105BEA9C8E}" presName="linNode" presStyleCnt="0"/>
      <dgm:spPr/>
    </dgm:pt>
    <dgm:pt modelId="{3CF96175-0752-480C-8349-21DC17A2D5E7}" type="pres">
      <dgm:prSet presAssocID="{1F0F319B-7854-45E4-9247-9C105BEA9C8E}" presName="parentShp" presStyleLbl="node1" presStyleIdx="1" presStyleCnt="2" custScaleX="65305" custScaleY="6856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013472-87C8-4D9A-95CA-24EC8176B798}" type="pres">
      <dgm:prSet presAssocID="{1F0F319B-7854-45E4-9247-9C105BEA9C8E}" presName="childShp" presStyleLbl="bgAccFollowNode1" presStyleIdx="1" presStyleCnt="2" custScaleX="164165" custScaleY="14137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8023620-C54A-421C-81CE-C1559B2CA39F}" srcId="{3401ED95-EDE8-4C84-967D-8E9289FD0EDD}" destId="{6F7960E8-41C7-47F1-9FA2-122C266ACEFC}" srcOrd="0" destOrd="0" parTransId="{F3C25534-6C11-40EB-8CDB-F01F8043C3DB}" sibTransId="{13D34876-8DE2-4214-8F7F-651E4C931B1A}"/>
    <dgm:cxn modelId="{B5CDD94B-0AC2-469B-8E50-DFAD0201BCF2}" type="presOf" srcId="{3401ED95-EDE8-4C84-967D-8E9289FD0EDD}" destId="{8BDDADF7-EE6E-4BD6-ACAD-2FF8BB9392FF}" srcOrd="0" destOrd="0" presId="urn:microsoft.com/office/officeart/2005/8/layout/vList6"/>
    <dgm:cxn modelId="{FB9DDA8F-5928-4EF3-B00B-EBFEF3C60A50}" srcId="{6F7960E8-41C7-47F1-9FA2-122C266ACEFC}" destId="{7177199A-E2A6-4F45-97E5-F4A8A7913B1B}" srcOrd="0" destOrd="0" parTransId="{2314C31A-0F86-4C9E-8381-7EEEA17708D5}" sibTransId="{A19E7EC0-24A0-499E-89C9-A75E81215FBA}"/>
    <dgm:cxn modelId="{30E009CB-7DED-4CBA-AED4-3361E339B592}" type="presOf" srcId="{7177199A-E2A6-4F45-97E5-F4A8A7913B1B}" destId="{F60E84EF-8EA7-449F-B6D1-1011C1856FAF}" srcOrd="0" destOrd="0" presId="urn:microsoft.com/office/officeart/2005/8/layout/vList6"/>
    <dgm:cxn modelId="{6C22C941-C7BB-45AF-BA21-9936A8D7FB1E}" type="presOf" srcId="{2942FB23-9E83-450E-8D11-129E615B2900}" destId="{8E013472-87C8-4D9A-95CA-24EC8176B798}" srcOrd="0" destOrd="0" presId="urn:microsoft.com/office/officeart/2005/8/layout/vList6"/>
    <dgm:cxn modelId="{2BD0F003-5B08-4549-B88F-C18E7E9D4F2D}" type="presOf" srcId="{6F7960E8-41C7-47F1-9FA2-122C266ACEFC}" destId="{142912F9-C1BC-4A7E-A6B1-DD538A714DF6}" srcOrd="0" destOrd="0" presId="urn:microsoft.com/office/officeart/2005/8/layout/vList6"/>
    <dgm:cxn modelId="{C6C8599F-478D-4096-B999-49040A4A7645}" srcId="{1F0F319B-7854-45E4-9247-9C105BEA9C8E}" destId="{2942FB23-9E83-450E-8D11-129E615B2900}" srcOrd="0" destOrd="0" parTransId="{6A10F4F1-EE9F-4A4D-90F3-E25D318546BE}" sibTransId="{63CDC52F-6F4A-4EE9-91A5-B2BB249E30A3}"/>
    <dgm:cxn modelId="{1E457401-A582-43B3-9089-8FBB2E054170}" srcId="{3401ED95-EDE8-4C84-967D-8E9289FD0EDD}" destId="{1F0F319B-7854-45E4-9247-9C105BEA9C8E}" srcOrd="1" destOrd="0" parTransId="{8D443264-3664-47D2-AEEC-AE7DBB71EC41}" sibTransId="{2EA2F3F9-55E9-4C24-A0FB-E3FD369C49CA}"/>
    <dgm:cxn modelId="{F5FAAB24-AC4B-421A-AAEA-5534FFE9E6F5}" type="presOf" srcId="{1F0F319B-7854-45E4-9247-9C105BEA9C8E}" destId="{3CF96175-0752-480C-8349-21DC17A2D5E7}" srcOrd="0" destOrd="0" presId="urn:microsoft.com/office/officeart/2005/8/layout/vList6"/>
    <dgm:cxn modelId="{15959F02-DE57-4E4A-AC3A-3C5B61D5218E}" srcId="{1F0F319B-7854-45E4-9247-9C105BEA9C8E}" destId="{A957E770-A1EE-4FDB-B524-029B8A2427EF}" srcOrd="1" destOrd="0" parTransId="{E8E51981-5DF4-40E1-A773-759A49B7544C}" sibTransId="{FCB58B0B-E324-4E76-803A-FCB77F79FFB3}"/>
    <dgm:cxn modelId="{52ECA2EF-A6EC-418F-B5C8-B9441A348564}" type="presOf" srcId="{6DE24EB9-75EB-42A5-9130-F72448461DCA}" destId="{8E013472-87C8-4D9A-95CA-24EC8176B798}" srcOrd="0" destOrd="2" presId="urn:microsoft.com/office/officeart/2005/8/layout/vList6"/>
    <dgm:cxn modelId="{259FE823-7570-491D-A4E8-86ADB8D10B06}" type="presOf" srcId="{A957E770-A1EE-4FDB-B524-029B8A2427EF}" destId="{8E013472-87C8-4D9A-95CA-24EC8176B798}" srcOrd="0" destOrd="1" presId="urn:microsoft.com/office/officeart/2005/8/layout/vList6"/>
    <dgm:cxn modelId="{3496DF59-F4A4-4906-A83F-C05D9A7D7634}" srcId="{1F0F319B-7854-45E4-9247-9C105BEA9C8E}" destId="{6DE24EB9-75EB-42A5-9130-F72448461DCA}" srcOrd="2" destOrd="0" parTransId="{80C05058-D1C0-48D3-AAE2-54FC9433CEBF}" sibTransId="{0E6B2201-6E21-4B0F-97F5-ECD8AD4F4BC1}"/>
    <dgm:cxn modelId="{818CF6BF-1768-47A7-86BB-23A52CA6AAD3}" type="presParOf" srcId="{8BDDADF7-EE6E-4BD6-ACAD-2FF8BB9392FF}" destId="{D7002CAB-9D20-4170-B460-A545592EBF47}" srcOrd="0" destOrd="0" presId="urn:microsoft.com/office/officeart/2005/8/layout/vList6"/>
    <dgm:cxn modelId="{2EECAF78-7754-4540-9C17-51BA34CABD62}" type="presParOf" srcId="{D7002CAB-9D20-4170-B460-A545592EBF47}" destId="{142912F9-C1BC-4A7E-A6B1-DD538A714DF6}" srcOrd="0" destOrd="0" presId="urn:microsoft.com/office/officeart/2005/8/layout/vList6"/>
    <dgm:cxn modelId="{7B1E1804-5DC5-41B3-B441-8C80B3DCCBB5}" type="presParOf" srcId="{D7002CAB-9D20-4170-B460-A545592EBF47}" destId="{F60E84EF-8EA7-449F-B6D1-1011C1856FAF}" srcOrd="1" destOrd="0" presId="urn:microsoft.com/office/officeart/2005/8/layout/vList6"/>
    <dgm:cxn modelId="{4E4BAAE8-E010-4E5B-8498-032A104B3320}" type="presParOf" srcId="{8BDDADF7-EE6E-4BD6-ACAD-2FF8BB9392FF}" destId="{62A4044E-AAAA-4510-946D-7BB33F4D8555}" srcOrd="1" destOrd="0" presId="urn:microsoft.com/office/officeart/2005/8/layout/vList6"/>
    <dgm:cxn modelId="{CC9107A0-2B76-483E-9CCE-FBE38525127D}" type="presParOf" srcId="{8BDDADF7-EE6E-4BD6-ACAD-2FF8BB9392FF}" destId="{F93122EA-0A34-4B33-AA1F-62C68015DA26}" srcOrd="2" destOrd="0" presId="urn:microsoft.com/office/officeart/2005/8/layout/vList6"/>
    <dgm:cxn modelId="{F40A334C-30CF-4FA8-8982-3F0C12F5CF04}" type="presParOf" srcId="{F93122EA-0A34-4B33-AA1F-62C68015DA26}" destId="{3CF96175-0752-480C-8349-21DC17A2D5E7}" srcOrd="0" destOrd="0" presId="urn:microsoft.com/office/officeart/2005/8/layout/vList6"/>
    <dgm:cxn modelId="{09CEF79C-0198-43D2-A2E7-15CE4F4D6898}" type="presParOf" srcId="{F93122EA-0A34-4B33-AA1F-62C68015DA26}" destId="{8E013472-87C8-4D9A-95CA-24EC8176B7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B382265-C397-4169-81C7-A2B4C6EC2F8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52EA10B-A90A-45A3-82EB-DC711E6C36DE}">
      <dgm:prSet phldrT="[Texto]"/>
      <dgm:spPr/>
      <dgm:t>
        <a:bodyPr/>
        <a:lstStyle/>
        <a:p>
          <a:r>
            <a:rPr lang="es-EC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IMPLEMENTACIÓN DE MEDIOS DE PROTECCIÓN O LUCHA CONTRA INCENDIOS</a:t>
          </a:r>
          <a:endParaRPr lang="es-EC" dirty="0"/>
        </a:p>
      </dgm:t>
    </dgm:pt>
    <dgm:pt modelId="{3B44F1DE-9484-4975-A982-284A013AB271}" type="parTrans" cxnId="{1FC85DFC-CF25-4C0D-9CBF-1872456CE257}">
      <dgm:prSet/>
      <dgm:spPr/>
      <dgm:t>
        <a:bodyPr/>
        <a:lstStyle/>
        <a:p>
          <a:endParaRPr lang="es-EC"/>
        </a:p>
      </dgm:t>
    </dgm:pt>
    <dgm:pt modelId="{504F43EB-25CD-4964-9B8B-E93978EB8C95}" type="sibTrans" cxnId="{1FC85DFC-CF25-4C0D-9CBF-1872456CE257}">
      <dgm:prSet/>
      <dgm:spPr/>
      <dgm:t>
        <a:bodyPr/>
        <a:lstStyle/>
        <a:p>
          <a:endParaRPr lang="es-EC"/>
        </a:p>
      </dgm:t>
    </dgm:pt>
    <dgm:pt modelId="{BF679E49-2E99-43C7-9D7D-DABBBD2856FF}">
      <dgm:prSet phldrT="[Texto]"/>
      <dgm:spPr/>
      <dgm:t>
        <a:bodyPr/>
        <a:lstStyle/>
        <a:p>
          <a:r>
            <a:rPr lang="es-EC" dirty="0" smtClean="0">
              <a:effectLst/>
            </a:rPr>
            <a:t>Extintores</a:t>
          </a:r>
          <a:endParaRPr lang="es-EC" dirty="0"/>
        </a:p>
      </dgm:t>
    </dgm:pt>
    <dgm:pt modelId="{5C98E052-08E5-4A06-BF02-897A6767CB1B}" type="parTrans" cxnId="{15D9DC99-6A19-408F-9A58-DEA5FA99AD75}">
      <dgm:prSet/>
      <dgm:spPr/>
      <dgm:t>
        <a:bodyPr/>
        <a:lstStyle/>
        <a:p>
          <a:endParaRPr lang="es-EC"/>
        </a:p>
      </dgm:t>
    </dgm:pt>
    <dgm:pt modelId="{F1E2E46D-CDCC-457C-9E37-601DF85E102F}" type="sibTrans" cxnId="{15D9DC99-6A19-408F-9A58-DEA5FA99AD75}">
      <dgm:prSet/>
      <dgm:spPr/>
      <dgm:t>
        <a:bodyPr/>
        <a:lstStyle/>
        <a:p>
          <a:endParaRPr lang="es-EC"/>
        </a:p>
      </dgm:t>
    </dgm:pt>
    <dgm:pt modelId="{E8939B86-7E23-4958-A731-070EBB2A9DAC}">
      <dgm:prSet phldrT="[Texto]"/>
      <dgm:spPr/>
      <dgm:t>
        <a:bodyPr/>
        <a:lstStyle/>
        <a:p>
          <a:r>
            <a:rPr lang="es-EC" dirty="0" smtClean="0">
              <a:effectLst/>
            </a:rPr>
            <a:t>Sistema automático de detección</a:t>
          </a:r>
          <a:endParaRPr lang="es-EC" dirty="0"/>
        </a:p>
      </dgm:t>
    </dgm:pt>
    <dgm:pt modelId="{9264DB6E-5290-4C92-AE8B-9D5972297010}" type="parTrans" cxnId="{5165CA61-7912-4DB0-9B79-3A2F0D3E1792}">
      <dgm:prSet/>
      <dgm:spPr/>
      <dgm:t>
        <a:bodyPr/>
        <a:lstStyle/>
        <a:p>
          <a:endParaRPr lang="es-EC"/>
        </a:p>
      </dgm:t>
    </dgm:pt>
    <dgm:pt modelId="{98AA0B44-1806-40AD-AB7E-AE592E6B8D55}" type="sibTrans" cxnId="{5165CA61-7912-4DB0-9B79-3A2F0D3E1792}">
      <dgm:prSet/>
      <dgm:spPr/>
      <dgm:t>
        <a:bodyPr/>
        <a:lstStyle/>
        <a:p>
          <a:endParaRPr lang="es-EC"/>
        </a:p>
      </dgm:t>
    </dgm:pt>
    <dgm:pt modelId="{6371AE08-E69E-4B6F-8C1B-7FD303481508}">
      <dgm:prSet phldrT="[Texto]"/>
      <dgm:spPr/>
      <dgm:t>
        <a:bodyPr/>
        <a:lstStyle/>
        <a:p>
          <a:r>
            <a:rPr lang="es-EC" dirty="0" smtClean="0">
              <a:effectLst/>
            </a:rPr>
            <a:t>Sistema de agua contra incendios</a:t>
          </a:r>
          <a:endParaRPr lang="es-EC" dirty="0"/>
        </a:p>
      </dgm:t>
    </dgm:pt>
    <dgm:pt modelId="{AD3E972B-51D3-45D6-B875-0F6388C77AD1}" type="parTrans" cxnId="{03873B4B-4D70-499A-A90E-22F9CA5A25BE}">
      <dgm:prSet/>
      <dgm:spPr/>
      <dgm:t>
        <a:bodyPr/>
        <a:lstStyle/>
        <a:p>
          <a:endParaRPr lang="es-EC"/>
        </a:p>
      </dgm:t>
    </dgm:pt>
    <dgm:pt modelId="{4111EEF9-C9ED-4D5F-9C4E-962D8AD574A5}" type="sibTrans" cxnId="{03873B4B-4D70-499A-A90E-22F9CA5A25BE}">
      <dgm:prSet/>
      <dgm:spPr/>
      <dgm:t>
        <a:bodyPr/>
        <a:lstStyle/>
        <a:p>
          <a:endParaRPr lang="es-EC"/>
        </a:p>
      </dgm:t>
    </dgm:pt>
    <dgm:pt modelId="{EA25CCA7-7766-4A99-9349-BE1A7467F0E5}">
      <dgm:prSet/>
      <dgm:spPr/>
      <dgm:t>
        <a:bodyPr/>
        <a:lstStyle/>
        <a:p>
          <a:r>
            <a:rPr lang="es-EC" dirty="0" smtClean="0"/>
            <a:t>Señalización para evacuación</a:t>
          </a:r>
          <a:endParaRPr lang="es-EC" dirty="0"/>
        </a:p>
      </dgm:t>
    </dgm:pt>
    <dgm:pt modelId="{99B89EED-0170-4E61-94B7-FDD064F7DA2D}" type="parTrans" cxnId="{FD2F916E-80D6-4D0B-A164-A18DD745A47B}">
      <dgm:prSet/>
      <dgm:spPr/>
      <dgm:t>
        <a:bodyPr/>
        <a:lstStyle/>
        <a:p>
          <a:endParaRPr lang="es-EC"/>
        </a:p>
      </dgm:t>
    </dgm:pt>
    <dgm:pt modelId="{393274EB-0894-424D-A9F2-C41F4610EDBE}" type="sibTrans" cxnId="{FD2F916E-80D6-4D0B-A164-A18DD745A47B}">
      <dgm:prSet/>
      <dgm:spPr/>
      <dgm:t>
        <a:bodyPr/>
        <a:lstStyle/>
        <a:p>
          <a:endParaRPr lang="es-EC"/>
        </a:p>
      </dgm:t>
    </dgm:pt>
    <dgm:pt modelId="{9741204B-588F-4D92-974D-0DC9C6D99464}" type="pres">
      <dgm:prSet presAssocID="{5B382265-C397-4169-81C7-A2B4C6EC2F8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7EE56C23-E89D-425D-AADB-71AB1035DF0F}" type="pres">
      <dgm:prSet presAssocID="{C52EA10B-A90A-45A3-82EB-DC711E6C36DE}" presName="singleCycle" presStyleCnt="0"/>
      <dgm:spPr/>
    </dgm:pt>
    <dgm:pt modelId="{167287C7-5DA6-45B0-AE0B-CA95F02E1F09}" type="pres">
      <dgm:prSet presAssocID="{C52EA10B-A90A-45A3-82EB-DC711E6C36DE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es-EC"/>
        </a:p>
      </dgm:t>
    </dgm:pt>
    <dgm:pt modelId="{B3CB707B-2EBA-4BF5-899A-2D3DDD6F5375}" type="pres">
      <dgm:prSet presAssocID="{5C98E052-08E5-4A06-BF02-897A6767CB1B}" presName="Name56" presStyleLbl="parChTrans1D2" presStyleIdx="0" presStyleCnt="4"/>
      <dgm:spPr/>
      <dgm:t>
        <a:bodyPr/>
        <a:lstStyle/>
        <a:p>
          <a:endParaRPr lang="es-EC"/>
        </a:p>
      </dgm:t>
    </dgm:pt>
    <dgm:pt modelId="{B64DA2A9-9129-4A5A-9BCE-29C58396A201}" type="pres">
      <dgm:prSet presAssocID="{BF679E49-2E99-43C7-9D7D-DABBBD2856FF}" presName="text0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070E14-3C70-48AF-9FFF-FAEA673DF1DA}" type="pres">
      <dgm:prSet presAssocID="{9264DB6E-5290-4C92-AE8B-9D5972297010}" presName="Name56" presStyleLbl="parChTrans1D2" presStyleIdx="1" presStyleCnt="4"/>
      <dgm:spPr/>
      <dgm:t>
        <a:bodyPr/>
        <a:lstStyle/>
        <a:p>
          <a:endParaRPr lang="es-EC"/>
        </a:p>
      </dgm:t>
    </dgm:pt>
    <dgm:pt modelId="{52F29E77-E610-48D7-BF27-7768E1E698C8}" type="pres">
      <dgm:prSet presAssocID="{E8939B86-7E23-4958-A731-070EBB2A9DAC}" presName="text0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107012-5854-4889-AAA7-8B8E12A34982}" type="pres">
      <dgm:prSet presAssocID="{AD3E972B-51D3-45D6-B875-0F6388C77AD1}" presName="Name56" presStyleLbl="parChTrans1D2" presStyleIdx="2" presStyleCnt="4"/>
      <dgm:spPr/>
      <dgm:t>
        <a:bodyPr/>
        <a:lstStyle/>
        <a:p>
          <a:endParaRPr lang="es-EC"/>
        </a:p>
      </dgm:t>
    </dgm:pt>
    <dgm:pt modelId="{DB694801-5905-4F31-AD73-AB6E9E900D45}" type="pres">
      <dgm:prSet presAssocID="{6371AE08-E69E-4B6F-8C1B-7FD303481508}" presName="text0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3C3F20-E151-4525-AA5B-DD456A3FED1E}" type="pres">
      <dgm:prSet presAssocID="{99B89EED-0170-4E61-94B7-FDD064F7DA2D}" presName="Name56" presStyleLbl="parChTrans1D2" presStyleIdx="3" presStyleCnt="4"/>
      <dgm:spPr/>
      <dgm:t>
        <a:bodyPr/>
        <a:lstStyle/>
        <a:p>
          <a:endParaRPr lang="es-EC"/>
        </a:p>
      </dgm:t>
    </dgm:pt>
    <dgm:pt modelId="{C02B4B2D-EA25-4C37-B399-4A1B904E1E48}" type="pres">
      <dgm:prSet presAssocID="{EA25CCA7-7766-4A99-9349-BE1A7467F0E5}" presName="text0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3873B4B-4D70-499A-A90E-22F9CA5A25BE}" srcId="{C52EA10B-A90A-45A3-82EB-DC711E6C36DE}" destId="{6371AE08-E69E-4B6F-8C1B-7FD303481508}" srcOrd="2" destOrd="0" parTransId="{AD3E972B-51D3-45D6-B875-0F6388C77AD1}" sibTransId="{4111EEF9-C9ED-4D5F-9C4E-962D8AD574A5}"/>
    <dgm:cxn modelId="{FD2F916E-80D6-4D0B-A164-A18DD745A47B}" srcId="{C52EA10B-A90A-45A3-82EB-DC711E6C36DE}" destId="{EA25CCA7-7766-4A99-9349-BE1A7467F0E5}" srcOrd="3" destOrd="0" parTransId="{99B89EED-0170-4E61-94B7-FDD064F7DA2D}" sibTransId="{393274EB-0894-424D-A9F2-C41F4610EDBE}"/>
    <dgm:cxn modelId="{5165CA61-7912-4DB0-9B79-3A2F0D3E1792}" srcId="{C52EA10B-A90A-45A3-82EB-DC711E6C36DE}" destId="{E8939B86-7E23-4958-A731-070EBB2A9DAC}" srcOrd="1" destOrd="0" parTransId="{9264DB6E-5290-4C92-AE8B-9D5972297010}" sibTransId="{98AA0B44-1806-40AD-AB7E-AE592E6B8D55}"/>
    <dgm:cxn modelId="{F1779E38-3677-4C4A-AA09-B8E471D480F2}" type="presOf" srcId="{99B89EED-0170-4E61-94B7-FDD064F7DA2D}" destId="{3B3C3F20-E151-4525-AA5B-DD456A3FED1E}" srcOrd="0" destOrd="0" presId="urn:microsoft.com/office/officeart/2008/layout/RadialCluster"/>
    <dgm:cxn modelId="{14243AE3-08F2-4653-B136-DEE6A06C3443}" type="presOf" srcId="{E8939B86-7E23-4958-A731-070EBB2A9DAC}" destId="{52F29E77-E610-48D7-BF27-7768E1E698C8}" srcOrd="0" destOrd="0" presId="urn:microsoft.com/office/officeart/2008/layout/RadialCluster"/>
    <dgm:cxn modelId="{7372A4C8-0F8C-459E-BC97-DF09E502BA48}" type="presOf" srcId="{C52EA10B-A90A-45A3-82EB-DC711E6C36DE}" destId="{167287C7-5DA6-45B0-AE0B-CA95F02E1F09}" srcOrd="0" destOrd="0" presId="urn:microsoft.com/office/officeart/2008/layout/RadialCluster"/>
    <dgm:cxn modelId="{0E662503-33D7-463A-AE76-8C46ABD0C76E}" type="presOf" srcId="{6371AE08-E69E-4B6F-8C1B-7FD303481508}" destId="{DB694801-5905-4F31-AD73-AB6E9E900D45}" srcOrd="0" destOrd="0" presId="urn:microsoft.com/office/officeart/2008/layout/RadialCluster"/>
    <dgm:cxn modelId="{1FC85DFC-CF25-4C0D-9CBF-1872456CE257}" srcId="{5B382265-C397-4169-81C7-A2B4C6EC2F88}" destId="{C52EA10B-A90A-45A3-82EB-DC711E6C36DE}" srcOrd="0" destOrd="0" parTransId="{3B44F1DE-9484-4975-A982-284A013AB271}" sibTransId="{504F43EB-25CD-4964-9B8B-E93978EB8C95}"/>
    <dgm:cxn modelId="{DD22B178-B7B6-46CF-90B4-A4175905D523}" type="presOf" srcId="{EA25CCA7-7766-4A99-9349-BE1A7467F0E5}" destId="{C02B4B2D-EA25-4C37-B399-4A1B904E1E48}" srcOrd="0" destOrd="0" presId="urn:microsoft.com/office/officeart/2008/layout/RadialCluster"/>
    <dgm:cxn modelId="{15D9DC99-6A19-408F-9A58-DEA5FA99AD75}" srcId="{C52EA10B-A90A-45A3-82EB-DC711E6C36DE}" destId="{BF679E49-2E99-43C7-9D7D-DABBBD2856FF}" srcOrd="0" destOrd="0" parTransId="{5C98E052-08E5-4A06-BF02-897A6767CB1B}" sibTransId="{F1E2E46D-CDCC-457C-9E37-601DF85E102F}"/>
    <dgm:cxn modelId="{804977E3-AFAE-4607-9B17-DF9CE498C47F}" type="presOf" srcId="{5C98E052-08E5-4A06-BF02-897A6767CB1B}" destId="{B3CB707B-2EBA-4BF5-899A-2D3DDD6F5375}" srcOrd="0" destOrd="0" presId="urn:microsoft.com/office/officeart/2008/layout/RadialCluster"/>
    <dgm:cxn modelId="{5F637DAD-1FD5-451B-9145-DBA8146E78FF}" type="presOf" srcId="{AD3E972B-51D3-45D6-B875-0F6388C77AD1}" destId="{68107012-5854-4889-AAA7-8B8E12A34982}" srcOrd="0" destOrd="0" presId="urn:microsoft.com/office/officeart/2008/layout/RadialCluster"/>
    <dgm:cxn modelId="{BAC590A5-94C1-4B8A-9438-A72AA37B474C}" type="presOf" srcId="{BF679E49-2E99-43C7-9D7D-DABBBD2856FF}" destId="{B64DA2A9-9129-4A5A-9BCE-29C58396A201}" srcOrd="0" destOrd="0" presId="urn:microsoft.com/office/officeart/2008/layout/RadialCluster"/>
    <dgm:cxn modelId="{20E241D0-BA2B-4F13-867B-80A13E4BB29E}" type="presOf" srcId="{5B382265-C397-4169-81C7-A2B4C6EC2F88}" destId="{9741204B-588F-4D92-974D-0DC9C6D99464}" srcOrd="0" destOrd="0" presId="urn:microsoft.com/office/officeart/2008/layout/RadialCluster"/>
    <dgm:cxn modelId="{91FBB95D-0B7E-4A36-B0AC-6C92E3CCBA9E}" type="presOf" srcId="{9264DB6E-5290-4C92-AE8B-9D5972297010}" destId="{73070E14-3C70-48AF-9FFF-FAEA673DF1DA}" srcOrd="0" destOrd="0" presId="urn:microsoft.com/office/officeart/2008/layout/RadialCluster"/>
    <dgm:cxn modelId="{3F8FB5E4-1ED0-439C-BBC2-06D64FDB8FB7}" type="presParOf" srcId="{9741204B-588F-4D92-974D-0DC9C6D99464}" destId="{7EE56C23-E89D-425D-AADB-71AB1035DF0F}" srcOrd="0" destOrd="0" presId="urn:microsoft.com/office/officeart/2008/layout/RadialCluster"/>
    <dgm:cxn modelId="{F2B857C0-1692-4A99-80A0-A46BD918E950}" type="presParOf" srcId="{7EE56C23-E89D-425D-AADB-71AB1035DF0F}" destId="{167287C7-5DA6-45B0-AE0B-CA95F02E1F09}" srcOrd="0" destOrd="0" presId="urn:microsoft.com/office/officeart/2008/layout/RadialCluster"/>
    <dgm:cxn modelId="{09A1F3AA-0CB9-4254-9A81-AD927957B77C}" type="presParOf" srcId="{7EE56C23-E89D-425D-AADB-71AB1035DF0F}" destId="{B3CB707B-2EBA-4BF5-899A-2D3DDD6F5375}" srcOrd="1" destOrd="0" presId="urn:microsoft.com/office/officeart/2008/layout/RadialCluster"/>
    <dgm:cxn modelId="{AE07B627-C14B-44A4-813E-FBC116ADC4E3}" type="presParOf" srcId="{7EE56C23-E89D-425D-AADB-71AB1035DF0F}" destId="{B64DA2A9-9129-4A5A-9BCE-29C58396A201}" srcOrd="2" destOrd="0" presId="urn:microsoft.com/office/officeart/2008/layout/RadialCluster"/>
    <dgm:cxn modelId="{3F7E630C-0D23-47DA-A138-B3591BF5C6FD}" type="presParOf" srcId="{7EE56C23-E89D-425D-AADB-71AB1035DF0F}" destId="{73070E14-3C70-48AF-9FFF-FAEA673DF1DA}" srcOrd="3" destOrd="0" presId="urn:microsoft.com/office/officeart/2008/layout/RadialCluster"/>
    <dgm:cxn modelId="{19826397-4503-4132-B081-00818716EB1E}" type="presParOf" srcId="{7EE56C23-E89D-425D-AADB-71AB1035DF0F}" destId="{52F29E77-E610-48D7-BF27-7768E1E698C8}" srcOrd="4" destOrd="0" presId="urn:microsoft.com/office/officeart/2008/layout/RadialCluster"/>
    <dgm:cxn modelId="{CC24CA71-82E6-4480-8D8F-4FDB023AAA96}" type="presParOf" srcId="{7EE56C23-E89D-425D-AADB-71AB1035DF0F}" destId="{68107012-5854-4889-AAA7-8B8E12A34982}" srcOrd="5" destOrd="0" presId="urn:microsoft.com/office/officeart/2008/layout/RadialCluster"/>
    <dgm:cxn modelId="{7289DB0F-690F-4801-A470-E26081F57703}" type="presParOf" srcId="{7EE56C23-E89D-425D-AADB-71AB1035DF0F}" destId="{DB694801-5905-4F31-AD73-AB6E9E900D45}" srcOrd="6" destOrd="0" presId="urn:microsoft.com/office/officeart/2008/layout/RadialCluster"/>
    <dgm:cxn modelId="{5FF04413-C4BC-4DC7-B021-6CBFDB21F0F8}" type="presParOf" srcId="{7EE56C23-E89D-425D-AADB-71AB1035DF0F}" destId="{3B3C3F20-E151-4525-AA5B-DD456A3FED1E}" srcOrd="7" destOrd="0" presId="urn:microsoft.com/office/officeart/2008/layout/RadialCluster"/>
    <dgm:cxn modelId="{8C61DF35-03B1-42F2-AD60-9EF9CDE2F19A}" type="presParOf" srcId="{7EE56C23-E89D-425D-AADB-71AB1035DF0F}" destId="{C02B4B2D-EA25-4C37-B399-4A1B904E1E4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EFEF09E-160A-4D89-8A41-723190ED6832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F70B496-850D-468C-999A-A3D7BD86A531}">
      <dgm:prSet phldrT="[Texto]"/>
      <dgm:spPr/>
      <dgm:t>
        <a:bodyPr/>
        <a:lstStyle/>
        <a:p>
          <a:r>
            <a:rPr lang="es-EC" dirty="0" smtClean="0"/>
            <a:t>BRIGADAS</a:t>
          </a:r>
          <a:endParaRPr lang="es-EC" dirty="0"/>
        </a:p>
      </dgm:t>
    </dgm:pt>
    <dgm:pt modelId="{325A2438-4257-4B97-A5A1-1724FE6E8AE9}" type="parTrans" cxnId="{FC8324E7-A938-48A5-8681-5AE8B9D8A1A4}">
      <dgm:prSet/>
      <dgm:spPr/>
      <dgm:t>
        <a:bodyPr/>
        <a:lstStyle/>
        <a:p>
          <a:endParaRPr lang="es-EC"/>
        </a:p>
      </dgm:t>
    </dgm:pt>
    <dgm:pt modelId="{8799631C-C765-46DC-8616-6518492F7FF6}" type="sibTrans" cxnId="{FC8324E7-A938-48A5-8681-5AE8B9D8A1A4}">
      <dgm:prSet/>
      <dgm:spPr/>
      <dgm:t>
        <a:bodyPr/>
        <a:lstStyle/>
        <a:p>
          <a:endParaRPr lang="es-EC"/>
        </a:p>
      </dgm:t>
    </dgm:pt>
    <dgm:pt modelId="{3C074CD3-F518-4B46-8CE0-DE7E72F2810C}">
      <dgm:prSet phldrT="[Texto]"/>
      <dgm:spPr/>
      <dgm:t>
        <a:bodyPr/>
        <a:lstStyle/>
        <a:p>
          <a:r>
            <a:rPr lang="es-EC" dirty="0" smtClean="0"/>
            <a:t>JEFE DE EMERGENCIA</a:t>
          </a:r>
          <a:endParaRPr lang="es-EC" dirty="0">
            <a:solidFill>
              <a:schemeClr val="tx1"/>
            </a:solidFill>
          </a:endParaRPr>
        </a:p>
      </dgm:t>
    </dgm:pt>
    <dgm:pt modelId="{4D3B9443-636F-4507-9464-1FDD93C94F38}" type="parTrans" cxnId="{35279F08-3305-4E16-9B01-A27A6632603D}">
      <dgm:prSet/>
      <dgm:spPr/>
      <dgm:t>
        <a:bodyPr/>
        <a:lstStyle/>
        <a:p>
          <a:endParaRPr lang="es-EC"/>
        </a:p>
      </dgm:t>
    </dgm:pt>
    <dgm:pt modelId="{2055D8E3-AE4B-48A0-A24F-F6181F4ADEB8}" type="sibTrans" cxnId="{35279F08-3305-4E16-9B01-A27A6632603D}">
      <dgm:prSet/>
      <dgm:spPr/>
      <dgm:t>
        <a:bodyPr/>
        <a:lstStyle/>
        <a:p>
          <a:endParaRPr lang="es-EC"/>
        </a:p>
      </dgm:t>
    </dgm:pt>
    <dgm:pt modelId="{4523B9DD-68AB-46A2-8DB2-100B1A0C2921}">
      <dgm:prSet phldrT="[Texto]"/>
      <dgm:spPr/>
      <dgm:t>
        <a:bodyPr/>
        <a:lstStyle/>
        <a:p>
          <a:r>
            <a:rPr lang="es-EC" dirty="0" smtClean="0"/>
            <a:t>CONTRA INCENDIOS</a:t>
          </a:r>
          <a:endParaRPr lang="es-EC" dirty="0">
            <a:solidFill>
              <a:schemeClr val="tx1"/>
            </a:solidFill>
          </a:endParaRPr>
        </a:p>
      </dgm:t>
    </dgm:pt>
    <dgm:pt modelId="{E183DAEA-C047-479A-9489-92B52DFAEE20}" type="parTrans" cxnId="{D87C5CBB-987A-4E47-A8F8-4C0066FEDE35}">
      <dgm:prSet/>
      <dgm:spPr/>
      <dgm:t>
        <a:bodyPr/>
        <a:lstStyle/>
        <a:p>
          <a:endParaRPr lang="es-EC"/>
        </a:p>
      </dgm:t>
    </dgm:pt>
    <dgm:pt modelId="{BE7F698E-9613-4A8E-8EA0-A522CFC974FB}" type="sibTrans" cxnId="{D87C5CBB-987A-4E47-A8F8-4C0066FEDE35}">
      <dgm:prSet/>
      <dgm:spPr/>
      <dgm:t>
        <a:bodyPr/>
        <a:lstStyle/>
        <a:p>
          <a:endParaRPr lang="es-EC"/>
        </a:p>
      </dgm:t>
    </dgm:pt>
    <dgm:pt modelId="{4CCA51EE-DDBA-46F4-8C1B-6FAF17247EBF}">
      <dgm:prSet phldrT="[Texto]"/>
      <dgm:spPr/>
      <dgm:t>
        <a:bodyPr/>
        <a:lstStyle/>
        <a:p>
          <a:r>
            <a:rPr lang="es-EC" dirty="0" smtClean="0"/>
            <a:t>EVACUACIÓN</a:t>
          </a:r>
          <a:endParaRPr lang="es-EC" dirty="0">
            <a:solidFill>
              <a:schemeClr val="tx1"/>
            </a:solidFill>
          </a:endParaRPr>
        </a:p>
      </dgm:t>
    </dgm:pt>
    <dgm:pt modelId="{D5DF0D4F-43FB-416E-BECB-E26A8F35E328}" type="parTrans" cxnId="{024BB984-35DD-4793-9A3E-EEE4B9AD5CDE}">
      <dgm:prSet/>
      <dgm:spPr/>
      <dgm:t>
        <a:bodyPr/>
        <a:lstStyle/>
        <a:p>
          <a:endParaRPr lang="es-EC"/>
        </a:p>
      </dgm:t>
    </dgm:pt>
    <dgm:pt modelId="{809666E8-0174-4A69-AFFF-DB51A75DCC0C}" type="sibTrans" cxnId="{024BB984-35DD-4793-9A3E-EEE4B9AD5CDE}">
      <dgm:prSet/>
      <dgm:spPr/>
      <dgm:t>
        <a:bodyPr/>
        <a:lstStyle/>
        <a:p>
          <a:endParaRPr lang="es-EC"/>
        </a:p>
      </dgm:t>
    </dgm:pt>
    <dgm:pt modelId="{9FC07046-0D98-4AEE-8C01-EC3916BFD619}">
      <dgm:prSet phldrT="[Texto]"/>
      <dgm:spPr/>
      <dgm:t>
        <a:bodyPr/>
        <a:lstStyle/>
        <a:p>
          <a:r>
            <a:rPr lang="es-EC" dirty="0" smtClean="0"/>
            <a:t>PRIMEROS AUXILIOS</a:t>
          </a:r>
          <a:endParaRPr lang="es-EC" dirty="0">
            <a:solidFill>
              <a:schemeClr val="tx1"/>
            </a:solidFill>
          </a:endParaRPr>
        </a:p>
      </dgm:t>
    </dgm:pt>
    <dgm:pt modelId="{5570FD84-84F0-4552-A726-D6C8F068AA02}" type="parTrans" cxnId="{7C12C6C8-30ED-47EF-821B-BFEAEA597E69}">
      <dgm:prSet/>
      <dgm:spPr/>
      <dgm:t>
        <a:bodyPr/>
        <a:lstStyle/>
        <a:p>
          <a:endParaRPr lang="es-EC"/>
        </a:p>
      </dgm:t>
    </dgm:pt>
    <dgm:pt modelId="{7EC1CEAF-F724-4952-9ABB-0D864C4ECA29}" type="sibTrans" cxnId="{7C12C6C8-30ED-47EF-821B-BFEAEA597E69}">
      <dgm:prSet/>
      <dgm:spPr/>
      <dgm:t>
        <a:bodyPr/>
        <a:lstStyle/>
        <a:p>
          <a:endParaRPr lang="es-EC"/>
        </a:p>
      </dgm:t>
    </dgm:pt>
    <dgm:pt modelId="{9119CA9B-7A3D-441A-B639-5604B56F081E}">
      <dgm:prSet/>
      <dgm:spPr/>
      <dgm:t>
        <a:bodyPr/>
        <a:lstStyle/>
        <a:p>
          <a:r>
            <a:rPr lang="es-EC" dirty="0" smtClean="0"/>
            <a:t>SEGURIDAD</a:t>
          </a:r>
          <a:endParaRPr lang="es-EC" dirty="0">
            <a:solidFill>
              <a:schemeClr val="tx1"/>
            </a:solidFill>
          </a:endParaRPr>
        </a:p>
      </dgm:t>
    </dgm:pt>
    <dgm:pt modelId="{4E213052-F1EC-4D7C-B8F3-FE1186B68712}" type="parTrans" cxnId="{70624A64-AE9A-4E97-88EC-DDCACD4AEF82}">
      <dgm:prSet/>
      <dgm:spPr/>
      <dgm:t>
        <a:bodyPr/>
        <a:lstStyle/>
        <a:p>
          <a:endParaRPr lang="es-EC"/>
        </a:p>
      </dgm:t>
    </dgm:pt>
    <dgm:pt modelId="{EF0AE1A7-4BC2-499E-A189-2B127599C206}" type="sibTrans" cxnId="{70624A64-AE9A-4E97-88EC-DDCACD4AEF82}">
      <dgm:prSet/>
      <dgm:spPr/>
      <dgm:t>
        <a:bodyPr/>
        <a:lstStyle/>
        <a:p>
          <a:endParaRPr lang="es-EC"/>
        </a:p>
      </dgm:t>
    </dgm:pt>
    <dgm:pt modelId="{DB63F893-3705-4B51-B506-75F6922620C4}" type="pres">
      <dgm:prSet presAssocID="{3EFEF09E-160A-4D89-8A41-723190ED68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A078340-C438-4F8C-A828-098CD2D8C298}" type="pres">
      <dgm:prSet presAssocID="{AF70B496-850D-468C-999A-A3D7BD86A531}" presName="centerShape" presStyleLbl="node0" presStyleIdx="0" presStyleCnt="1"/>
      <dgm:spPr/>
      <dgm:t>
        <a:bodyPr/>
        <a:lstStyle/>
        <a:p>
          <a:endParaRPr lang="es-EC"/>
        </a:p>
      </dgm:t>
    </dgm:pt>
    <dgm:pt modelId="{5550A8B3-FE25-43BE-BEB8-89C6EFC2B06C}" type="pres">
      <dgm:prSet presAssocID="{3C074CD3-F518-4B46-8CE0-DE7E72F281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CDCF51-A7DE-4171-965B-D76C91FE6161}" type="pres">
      <dgm:prSet presAssocID="{3C074CD3-F518-4B46-8CE0-DE7E72F2810C}" presName="dummy" presStyleCnt="0"/>
      <dgm:spPr/>
    </dgm:pt>
    <dgm:pt modelId="{EFFF2DC2-FB58-4FB1-8101-A3FEBD72819B}" type="pres">
      <dgm:prSet presAssocID="{2055D8E3-AE4B-48A0-A24F-F6181F4ADEB8}" presName="sibTrans" presStyleLbl="sibTrans2D1" presStyleIdx="0" presStyleCnt="5"/>
      <dgm:spPr/>
      <dgm:t>
        <a:bodyPr/>
        <a:lstStyle/>
        <a:p>
          <a:endParaRPr lang="es-EC"/>
        </a:p>
      </dgm:t>
    </dgm:pt>
    <dgm:pt modelId="{53D69391-8E45-46D6-A84A-AA39DEF088F0}" type="pres">
      <dgm:prSet presAssocID="{4523B9DD-68AB-46A2-8DB2-100B1A0C29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35B15F-323B-4711-9C84-6668920F0DB0}" type="pres">
      <dgm:prSet presAssocID="{4523B9DD-68AB-46A2-8DB2-100B1A0C2921}" presName="dummy" presStyleCnt="0"/>
      <dgm:spPr/>
    </dgm:pt>
    <dgm:pt modelId="{9BEAA365-69FD-43F1-B662-35F65E971C04}" type="pres">
      <dgm:prSet presAssocID="{BE7F698E-9613-4A8E-8EA0-A522CFC974FB}" presName="sibTrans" presStyleLbl="sibTrans2D1" presStyleIdx="1" presStyleCnt="5"/>
      <dgm:spPr/>
      <dgm:t>
        <a:bodyPr/>
        <a:lstStyle/>
        <a:p>
          <a:endParaRPr lang="es-EC"/>
        </a:p>
      </dgm:t>
    </dgm:pt>
    <dgm:pt modelId="{3DBDD776-7603-4349-BE66-8EAB890A78EE}" type="pres">
      <dgm:prSet presAssocID="{4CCA51EE-DDBA-46F4-8C1B-6FAF17247E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EDECE9-9501-4F29-8BC5-FDFCC888D1D2}" type="pres">
      <dgm:prSet presAssocID="{4CCA51EE-DDBA-46F4-8C1B-6FAF17247EBF}" presName="dummy" presStyleCnt="0"/>
      <dgm:spPr/>
    </dgm:pt>
    <dgm:pt modelId="{5D8C4BA7-22DE-4BDF-BDCE-D410A99E11D3}" type="pres">
      <dgm:prSet presAssocID="{809666E8-0174-4A69-AFFF-DB51A75DCC0C}" presName="sibTrans" presStyleLbl="sibTrans2D1" presStyleIdx="2" presStyleCnt="5"/>
      <dgm:spPr/>
      <dgm:t>
        <a:bodyPr/>
        <a:lstStyle/>
        <a:p>
          <a:endParaRPr lang="es-EC"/>
        </a:p>
      </dgm:t>
    </dgm:pt>
    <dgm:pt modelId="{B104928B-32D6-45A8-B531-1511D1433E7F}" type="pres">
      <dgm:prSet presAssocID="{9FC07046-0D98-4AEE-8C01-EC3916BFD61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C4D995-B652-473C-82F4-CF6138474077}" type="pres">
      <dgm:prSet presAssocID="{9FC07046-0D98-4AEE-8C01-EC3916BFD619}" presName="dummy" presStyleCnt="0"/>
      <dgm:spPr/>
    </dgm:pt>
    <dgm:pt modelId="{8D5AEE74-2AAA-47C1-94F3-70B79132541C}" type="pres">
      <dgm:prSet presAssocID="{7EC1CEAF-F724-4952-9ABB-0D864C4ECA29}" presName="sibTrans" presStyleLbl="sibTrans2D1" presStyleIdx="3" presStyleCnt="5"/>
      <dgm:spPr/>
      <dgm:t>
        <a:bodyPr/>
        <a:lstStyle/>
        <a:p>
          <a:endParaRPr lang="es-EC"/>
        </a:p>
      </dgm:t>
    </dgm:pt>
    <dgm:pt modelId="{B27853B0-548F-4F2D-BC1E-C44D7B52C060}" type="pres">
      <dgm:prSet presAssocID="{9119CA9B-7A3D-441A-B639-5604B56F08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D3B875-CC4B-482B-BAE3-9A9E6DC6F4CE}" type="pres">
      <dgm:prSet presAssocID="{9119CA9B-7A3D-441A-B639-5604B56F081E}" presName="dummy" presStyleCnt="0"/>
      <dgm:spPr/>
    </dgm:pt>
    <dgm:pt modelId="{B036258E-2EE5-4201-9337-E4CD8EB87CD4}" type="pres">
      <dgm:prSet presAssocID="{EF0AE1A7-4BC2-499E-A189-2B127599C206}" presName="sibTrans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FC8324E7-A938-48A5-8681-5AE8B9D8A1A4}" srcId="{3EFEF09E-160A-4D89-8A41-723190ED6832}" destId="{AF70B496-850D-468C-999A-A3D7BD86A531}" srcOrd="0" destOrd="0" parTransId="{325A2438-4257-4B97-A5A1-1724FE6E8AE9}" sibTransId="{8799631C-C765-46DC-8616-6518492F7FF6}"/>
    <dgm:cxn modelId="{7C12C6C8-30ED-47EF-821B-BFEAEA597E69}" srcId="{AF70B496-850D-468C-999A-A3D7BD86A531}" destId="{9FC07046-0D98-4AEE-8C01-EC3916BFD619}" srcOrd="3" destOrd="0" parTransId="{5570FD84-84F0-4552-A726-D6C8F068AA02}" sibTransId="{7EC1CEAF-F724-4952-9ABB-0D864C4ECA29}"/>
    <dgm:cxn modelId="{238A59A7-1283-4FDF-A950-8E0E1017A5BB}" type="presOf" srcId="{7EC1CEAF-F724-4952-9ABB-0D864C4ECA29}" destId="{8D5AEE74-2AAA-47C1-94F3-70B79132541C}" srcOrd="0" destOrd="0" presId="urn:microsoft.com/office/officeart/2005/8/layout/radial6"/>
    <dgm:cxn modelId="{024BB984-35DD-4793-9A3E-EEE4B9AD5CDE}" srcId="{AF70B496-850D-468C-999A-A3D7BD86A531}" destId="{4CCA51EE-DDBA-46F4-8C1B-6FAF17247EBF}" srcOrd="2" destOrd="0" parTransId="{D5DF0D4F-43FB-416E-BECB-E26A8F35E328}" sibTransId="{809666E8-0174-4A69-AFFF-DB51A75DCC0C}"/>
    <dgm:cxn modelId="{3839BDD6-0332-455A-B535-F79E188D14C0}" type="presOf" srcId="{4523B9DD-68AB-46A2-8DB2-100B1A0C2921}" destId="{53D69391-8E45-46D6-A84A-AA39DEF088F0}" srcOrd="0" destOrd="0" presId="urn:microsoft.com/office/officeart/2005/8/layout/radial6"/>
    <dgm:cxn modelId="{205F491D-8FD8-4B99-BC5C-A01EDE96205C}" type="presOf" srcId="{809666E8-0174-4A69-AFFF-DB51A75DCC0C}" destId="{5D8C4BA7-22DE-4BDF-BDCE-D410A99E11D3}" srcOrd="0" destOrd="0" presId="urn:microsoft.com/office/officeart/2005/8/layout/radial6"/>
    <dgm:cxn modelId="{70624A64-AE9A-4E97-88EC-DDCACD4AEF82}" srcId="{AF70B496-850D-468C-999A-A3D7BD86A531}" destId="{9119CA9B-7A3D-441A-B639-5604B56F081E}" srcOrd="4" destOrd="0" parTransId="{4E213052-F1EC-4D7C-B8F3-FE1186B68712}" sibTransId="{EF0AE1A7-4BC2-499E-A189-2B127599C206}"/>
    <dgm:cxn modelId="{37580CCE-078A-4837-B48B-33495057F6BD}" type="presOf" srcId="{9FC07046-0D98-4AEE-8C01-EC3916BFD619}" destId="{B104928B-32D6-45A8-B531-1511D1433E7F}" srcOrd="0" destOrd="0" presId="urn:microsoft.com/office/officeart/2005/8/layout/radial6"/>
    <dgm:cxn modelId="{08A182A5-4137-4C81-83E4-304C0B4CC3E9}" type="presOf" srcId="{EF0AE1A7-4BC2-499E-A189-2B127599C206}" destId="{B036258E-2EE5-4201-9337-E4CD8EB87CD4}" srcOrd="0" destOrd="0" presId="urn:microsoft.com/office/officeart/2005/8/layout/radial6"/>
    <dgm:cxn modelId="{D87C5CBB-987A-4E47-A8F8-4C0066FEDE35}" srcId="{AF70B496-850D-468C-999A-A3D7BD86A531}" destId="{4523B9DD-68AB-46A2-8DB2-100B1A0C2921}" srcOrd="1" destOrd="0" parTransId="{E183DAEA-C047-479A-9489-92B52DFAEE20}" sibTransId="{BE7F698E-9613-4A8E-8EA0-A522CFC974FB}"/>
    <dgm:cxn modelId="{59752BDD-79DF-48C2-9BAB-7645130FB745}" type="presOf" srcId="{AF70B496-850D-468C-999A-A3D7BD86A531}" destId="{3A078340-C438-4F8C-A828-098CD2D8C298}" srcOrd="0" destOrd="0" presId="urn:microsoft.com/office/officeart/2005/8/layout/radial6"/>
    <dgm:cxn modelId="{35279F08-3305-4E16-9B01-A27A6632603D}" srcId="{AF70B496-850D-468C-999A-A3D7BD86A531}" destId="{3C074CD3-F518-4B46-8CE0-DE7E72F2810C}" srcOrd="0" destOrd="0" parTransId="{4D3B9443-636F-4507-9464-1FDD93C94F38}" sibTransId="{2055D8E3-AE4B-48A0-A24F-F6181F4ADEB8}"/>
    <dgm:cxn modelId="{2B0BFADE-5A7B-464B-B982-CBD0971FB5B8}" type="presOf" srcId="{3EFEF09E-160A-4D89-8A41-723190ED6832}" destId="{DB63F893-3705-4B51-B506-75F6922620C4}" srcOrd="0" destOrd="0" presId="urn:microsoft.com/office/officeart/2005/8/layout/radial6"/>
    <dgm:cxn modelId="{EEB3ABB5-0A49-4943-B664-FC1F73047246}" type="presOf" srcId="{4CCA51EE-DDBA-46F4-8C1B-6FAF17247EBF}" destId="{3DBDD776-7603-4349-BE66-8EAB890A78EE}" srcOrd="0" destOrd="0" presId="urn:microsoft.com/office/officeart/2005/8/layout/radial6"/>
    <dgm:cxn modelId="{B12B464E-37A5-4799-9760-64828DB92AF4}" type="presOf" srcId="{BE7F698E-9613-4A8E-8EA0-A522CFC974FB}" destId="{9BEAA365-69FD-43F1-B662-35F65E971C04}" srcOrd="0" destOrd="0" presId="urn:microsoft.com/office/officeart/2005/8/layout/radial6"/>
    <dgm:cxn modelId="{5239444F-3391-4DFE-8BDB-662681133CC9}" type="presOf" srcId="{3C074CD3-F518-4B46-8CE0-DE7E72F2810C}" destId="{5550A8B3-FE25-43BE-BEB8-89C6EFC2B06C}" srcOrd="0" destOrd="0" presId="urn:microsoft.com/office/officeart/2005/8/layout/radial6"/>
    <dgm:cxn modelId="{06418AB7-ACC9-44A0-846F-FCA62A7342B9}" type="presOf" srcId="{2055D8E3-AE4B-48A0-A24F-F6181F4ADEB8}" destId="{EFFF2DC2-FB58-4FB1-8101-A3FEBD72819B}" srcOrd="0" destOrd="0" presId="urn:microsoft.com/office/officeart/2005/8/layout/radial6"/>
    <dgm:cxn modelId="{9CB759B0-E099-4861-9A8D-2CCAB0C1A3B3}" type="presOf" srcId="{9119CA9B-7A3D-441A-B639-5604B56F081E}" destId="{B27853B0-548F-4F2D-BC1E-C44D7B52C060}" srcOrd="0" destOrd="0" presId="urn:microsoft.com/office/officeart/2005/8/layout/radial6"/>
    <dgm:cxn modelId="{9C3392DA-CA14-4739-AE14-08488ADFAB5C}" type="presParOf" srcId="{DB63F893-3705-4B51-B506-75F6922620C4}" destId="{3A078340-C438-4F8C-A828-098CD2D8C298}" srcOrd="0" destOrd="0" presId="urn:microsoft.com/office/officeart/2005/8/layout/radial6"/>
    <dgm:cxn modelId="{CE6767E8-BFED-463F-842B-7C41A23110F9}" type="presParOf" srcId="{DB63F893-3705-4B51-B506-75F6922620C4}" destId="{5550A8B3-FE25-43BE-BEB8-89C6EFC2B06C}" srcOrd="1" destOrd="0" presId="urn:microsoft.com/office/officeart/2005/8/layout/radial6"/>
    <dgm:cxn modelId="{E81EDA0B-EFAF-4870-9DBF-643A8CB520A3}" type="presParOf" srcId="{DB63F893-3705-4B51-B506-75F6922620C4}" destId="{F1CDCF51-A7DE-4171-965B-D76C91FE6161}" srcOrd="2" destOrd="0" presId="urn:microsoft.com/office/officeart/2005/8/layout/radial6"/>
    <dgm:cxn modelId="{606566DE-6744-4179-8B42-18686B08CC65}" type="presParOf" srcId="{DB63F893-3705-4B51-B506-75F6922620C4}" destId="{EFFF2DC2-FB58-4FB1-8101-A3FEBD72819B}" srcOrd="3" destOrd="0" presId="urn:microsoft.com/office/officeart/2005/8/layout/radial6"/>
    <dgm:cxn modelId="{BCAE6957-DD84-4FE8-BA91-A7905B4B757A}" type="presParOf" srcId="{DB63F893-3705-4B51-B506-75F6922620C4}" destId="{53D69391-8E45-46D6-A84A-AA39DEF088F0}" srcOrd="4" destOrd="0" presId="urn:microsoft.com/office/officeart/2005/8/layout/radial6"/>
    <dgm:cxn modelId="{76942E2D-4DFF-4154-9B8C-63D3BEE23848}" type="presParOf" srcId="{DB63F893-3705-4B51-B506-75F6922620C4}" destId="{1635B15F-323B-4711-9C84-6668920F0DB0}" srcOrd="5" destOrd="0" presId="urn:microsoft.com/office/officeart/2005/8/layout/radial6"/>
    <dgm:cxn modelId="{0E3F2EDB-1C84-400C-BFCB-264C94223A87}" type="presParOf" srcId="{DB63F893-3705-4B51-B506-75F6922620C4}" destId="{9BEAA365-69FD-43F1-B662-35F65E971C04}" srcOrd="6" destOrd="0" presId="urn:microsoft.com/office/officeart/2005/8/layout/radial6"/>
    <dgm:cxn modelId="{E5B84EDA-A288-4490-AD7F-4251ED28D10C}" type="presParOf" srcId="{DB63F893-3705-4B51-B506-75F6922620C4}" destId="{3DBDD776-7603-4349-BE66-8EAB890A78EE}" srcOrd="7" destOrd="0" presId="urn:microsoft.com/office/officeart/2005/8/layout/radial6"/>
    <dgm:cxn modelId="{B20897F4-E790-4E86-8EEA-9AB6A14697DB}" type="presParOf" srcId="{DB63F893-3705-4B51-B506-75F6922620C4}" destId="{D3EDECE9-9501-4F29-8BC5-FDFCC888D1D2}" srcOrd="8" destOrd="0" presId="urn:microsoft.com/office/officeart/2005/8/layout/radial6"/>
    <dgm:cxn modelId="{EB67FF8D-ACC1-489C-B305-E72E61D540CD}" type="presParOf" srcId="{DB63F893-3705-4B51-B506-75F6922620C4}" destId="{5D8C4BA7-22DE-4BDF-BDCE-D410A99E11D3}" srcOrd="9" destOrd="0" presId="urn:microsoft.com/office/officeart/2005/8/layout/radial6"/>
    <dgm:cxn modelId="{EDD6687A-DC37-4AF3-B870-45F19DC97EBF}" type="presParOf" srcId="{DB63F893-3705-4B51-B506-75F6922620C4}" destId="{B104928B-32D6-45A8-B531-1511D1433E7F}" srcOrd="10" destOrd="0" presId="urn:microsoft.com/office/officeart/2005/8/layout/radial6"/>
    <dgm:cxn modelId="{12AC7FF0-FD28-40B3-8F74-084A5BAEEAD6}" type="presParOf" srcId="{DB63F893-3705-4B51-B506-75F6922620C4}" destId="{98C4D995-B652-473C-82F4-CF6138474077}" srcOrd="11" destOrd="0" presId="urn:microsoft.com/office/officeart/2005/8/layout/radial6"/>
    <dgm:cxn modelId="{5FF8490B-E916-46DE-BEAA-8E1CB7109182}" type="presParOf" srcId="{DB63F893-3705-4B51-B506-75F6922620C4}" destId="{8D5AEE74-2AAA-47C1-94F3-70B79132541C}" srcOrd="12" destOrd="0" presId="urn:microsoft.com/office/officeart/2005/8/layout/radial6"/>
    <dgm:cxn modelId="{9B85BDE9-2812-455B-BF32-34A28FA798EB}" type="presParOf" srcId="{DB63F893-3705-4B51-B506-75F6922620C4}" destId="{B27853B0-548F-4F2D-BC1E-C44D7B52C060}" srcOrd="13" destOrd="0" presId="urn:microsoft.com/office/officeart/2005/8/layout/radial6"/>
    <dgm:cxn modelId="{9E641E62-F53D-4F4E-94D2-03A62720F64B}" type="presParOf" srcId="{DB63F893-3705-4B51-B506-75F6922620C4}" destId="{A5D3B875-CC4B-482B-BAE3-9A9E6DC6F4CE}" srcOrd="14" destOrd="0" presId="urn:microsoft.com/office/officeart/2005/8/layout/radial6"/>
    <dgm:cxn modelId="{07AC9A87-7DB6-4E3A-8A6F-52C2A7CF1CA5}" type="presParOf" srcId="{DB63F893-3705-4B51-B506-75F6922620C4}" destId="{B036258E-2EE5-4201-9337-E4CD8EB87CD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E6C70C2-32FD-4C3F-BEBD-9E9ED76C05C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9A72BA-4A09-40ED-859D-F498C2FE7FA4}">
      <dgm:prSet phldrT="[Text]"/>
      <dgm:spPr/>
      <dgm:t>
        <a:bodyPr vert="vert270"/>
        <a:lstStyle/>
        <a:p>
          <a:r>
            <a:rPr lang="es-EC" dirty="0" smtClean="0"/>
            <a:t>PROCEDIMIENTO PARA LA EVACUACIÓN </a:t>
          </a:r>
          <a:endParaRPr lang="en-US" b="1" dirty="0"/>
        </a:p>
      </dgm:t>
    </dgm:pt>
    <dgm:pt modelId="{DC629920-67A4-46D7-930C-C62077B57849}" type="parTrans" cxnId="{4A4BC07D-B8D0-45ED-88F1-17DE5A063F86}">
      <dgm:prSet/>
      <dgm:spPr/>
      <dgm:t>
        <a:bodyPr/>
        <a:lstStyle/>
        <a:p>
          <a:endParaRPr lang="en-US"/>
        </a:p>
      </dgm:t>
    </dgm:pt>
    <dgm:pt modelId="{015BE838-C0D4-4C33-99D6-D58FF7699B50}" type="sibTrans" cxnId="{4A4BC07D-B8D0-45ED-88F1-17DE5A063F86}">
      <dgm:prSet/>
      <dgm:spPr/>
      <dgm:t>
        <a:bodyPr/>
        <a:lstStyle/>
        <a:p>
          <a:endParaRPr lang="en-US"/>
        </a:p>
      </dgm:t>
    </dgm:pt>
    <dgm:pt modelId="{96E4F07E-7F81-43DD-99A7-F88366896E35}">
      <dgm:prSet phldrT="[Text]" custT="1"/>
      <dgm:spPr/>
      <dgm:t>
        <a:bodyPr/>
        <a:lstStyle/>
        <a:p>
          <a:pPr algn="just"/>
          <a:r>
            <a:rPr lang="es-EC" sz="2400" dirty="0" smtClean="0"/>
            <a:t>Mantener el orden a nivel individual y grupal.</a:t>
          </a:r>
          <a:endParaRPr lang="en-US" sz="2400" dirty="0"/>
        </a:p>
      </dgm:t>
    </dgm:pt>
    <dgm:pt modelId="{02425D7E-06C9-4A01-9E1E-C1BCFEF683E5}" type="parTrans" cxnId="{E832B3A5-DD29-4EB4-85EA-3C79F91C432A}">
      <dgm:prSet/>
      <dgm:spPr/>
      <dgm:t>
        <a:bodyPr/>
        <a:lstStyle/>
        <a:p>
          <a:endParaRPr lang="en-US"/>
        </a:p>
      </dgm:t>
    </dgm:pt>
    <dgm:pt modelId="{79C1BB61-5B59-40FE-9682-102F141493D0}" type="sibTrans" cxnId="{E832B3A5-DD29-4EB4-85EA-3C79F91C432A}">
      <dgm:prSet/>
      <dgm:spPr/>
      <dgm:t>
        <a:bodyPr/>
        <a:lstStyle/>
        <a:p>
          <a:endParaRPr lang="en-US"/>
        </a:p>
      </dgm:t>
    </dgm:pt>
    <dgm:pt modelId="{6067B78F-7DBB-4D51-83F9-90C7C2E4E6DF}">
      <dgm:prSet custT="1"/>
      <dgm:spPr/>
      <dgm:t>
        <a:bodyPr/>
        <a:lstStyle/>
        <a:p>
          <a:pPr algn="just"/>
          <a:r>
            <a:rPr lang="es-EC" sz="2400" smtClean="0"/>
            <a:t>Actuación rápida. </a:t>
          </a:r>
          <a:endParaRPr lang="es-EC" sz="2400"/>
        </a:p>
      </dgm:t>
    </dgm:pt>
    <dgm:pt modelId="{BEE763E3-3CCC-4FC7-825E-0A0062DCC2CE}" type="parTrans" cxnId="{C9DD9C6F-216C-4820-96D0-0FDEFB0C5353}">
      <dgm:prSet/>
      <dgm:spPr/>
      <dgm:t>
        <a:bodyPr/>
        <a:lstStyle/>
        <a:p>
          <a:endParaRPr lang="es-EC"/>
        </a:p>
      </dgm:t>
    </dgm:pt>
    <dgm:pt modelId="{4A5CF978-0F4C-4C2A-AEA0-B36932F83D4B}" type="sibTrans" cxnId="{C9DD9C6F-216C-4820-96D0-0FDEFB0C5353}">
      <dgm:prSet/>
      <dgm:spPr/>
      <dgm:t>
        <a:bodyPr/>
        <a:lstStyle/>
        <a:p>
          <a:endParaRPr lang="es-EC"/>
        </a:p>
      </dgm:t>
    </dgm:pt>
    <dgm:pt modelId="{EA549F2F-5DF8-4EBF-9411-C64E8643F815}">
      <dgm:prSet custT="1"/>
      <dgm:spPr/>
      <dgm:t>
        <a:bodyPr/>
        <a:lstStyle/>
        <a:p>
          <a:pPr algn="just"/>
          <a:r>
            <a:rPr lang="es-EC" sz="2400" smtClean="0"/>
            <a:t>Cumplir con las orientaciones del sistema de señalización. </a:t>
          </a:r>
          <a:endParaRPr lang="es-EC" sz="2400"/>
        </a:p>
      </dgm:t>
    </dgm:pt>
    <dgm:pt modelId="{0827250D-EFE5-46E9-8E58-A3969A71F6B5}" type="parTrans" cxnId="{AA921F4F-8B4C-4A0F-A58B-5014CD520093}">
      <dgm:prSet/>
      <dgm:spPr/>
      <dgm:t>
        <a:bodyPr/>
        <a:lstStyle/>
        <a:p>
          <a:endParaRPr lang="es-EC"/>
        </a:p>
      </dgm:t>
    </dgm:pt>
    <dgm:pt modelId="{2818CDE9-6C00-4D6B-AE78-DA637C7C9D9A}" type="sibTrans" cxnId="{AA921F4F-8B4C-4A0F-A58B-5014CD520093}">
      <dgm:prSet/>
      <dgm:spPr/>
      <dgm:t>
        <a:bodyPr/>
        <a:lstStyle/>
        <a:p>
          <a:endParaRPr lang="es-EC"/>
        </a:p>
      </dgm:t>
    </dgm:pt>
    <dgm:pt modelId="{F50F8540-68DD-41CE-B3F4-DF0B7D2AE73F}">
      <dgm:prSet custT="1"/>
      <dgm:spPr/>
      <dgm:t>
        <a:bodyPr/>
        <a:lstStyle/>
        <a:p>
          <a:pPr algn="just"/>
          <a:r>
            <a:rPr lang="es-EC" sz="2400" smtClean="0"/>
            <a:t>Aviso inmediato a brigadas externas de auxilio. </a:t>
          </a:r>
          <a:endParaRPr lang="es-EC" sz="2400"/>
        </a:p>
      </dgm:t>
    </dgm:pt>
    <dgm:pt modelId="{B07F4E76-17EB-40AA-A9F7-6425E1EB52E2}" type="parTrans" cxnId="{F786D396-CA2A-4BE9-88E6-F85E53BEB53E}">
      <dgm:prSet/>
      <dgm:spPr/>
      <dgm:t>
        <a:bodyPr/>
        <a:lstStyle/>
        <a:p>
          <a:endParaRPr lang="es-EC"/>
        </a:p>
      </dgm:t>
    </dgm:pt>
    <dgm:pt modelId="{50168376-DFD1-43AA-86F0-B4A7EF5FC544}" type="sibTrans" cxnId="{F786D396-CA2A-4BE9-88E6-F85E53BEB53E}">
      <dgm:prSet/>
      <dgm:spPr/>
      <dgm:t>
        <a:bodyPr/>
        <a:lstStyle/>
        <a:p>
          <a:endParaRPr lang="es-EC"/>
        </a:p>
      </dgm:t>
    </dgm:pt>
    <dgm:pt modelId="{E62BCAE9-7CFE-40F8-8945-59173621827F}">
      <dgm:prSet custT="1"/>
      <dgm:spPr/>
      <dgm:t>
        <a:bodyPr/>
        <a:lstStyle/>
        <a:p>
          <a:pPr algn="just"/>
          <a:r>
            <a:rPr lang="es-EC" sz="2400" dirty="0" smtClean="0"/>
            <a:t>Corte del fluido eléctrico.</a:t>
          </a:r>
          <a:endParaRPr lang="es-EC" sz="2400" dirty="0"/>
        </a:p>
      </dgm:t>
    </dgm:pt>
    <dgm:pt modelId="{DBCE40AD-5372-40C4-BA1B-58A21DEC83C8}" type="parTrans" cxnId="{387EA33B-FD15-4CDA-B2FF-B66707B876D8}">
      <dgm:prSet/>
      <dgm:spPr/>
      <dgm:t>
        <a:bodyPr/>
        <a:lstStyle/>
        <a:p>
          <a:endParaRPr lang="es-EC"/>
        </a:p>
      </dgm:t>
    </dgm:pt>
    <dgm:pt modelId="{B5B439C6-64F6-4FE2-9603-5D1DB39E7E91}" type="sibTrans" cxnId="{387EA33B-FD15-4CDA-B2FF-B66707B876D8}">
      <dgm:prSet/>
      <dgm:spPr/>
      <dgm:t>
        <a:bodyPr/>
        <a:lstStyle/>
        <a:p>
          <a:endParaRPr lang="es-EC"/>
        </a:p>
      </dgm:t>
    </dgm:pt>
    <dgm:pt modelId="{7EBA0086-DDD3-40F6-8696-4B364997542B}">
      <dgm:prSet custT="1"/>
      <dgm:spPr/>
      <dgm:t>
        <a:bodyPr/>
        <a:lstStyle/>
        <a:p>
          <a:pPr algn="just"/>
          <a:r>
            <a:rPr lang="es-EC" sz="2400" smtClean="0"/>
            <a:t>Empleo de los medios de protección. </a:t>
          </a:r>
          <a:endParaRPr lang="es-EC" sz="2400"/>
        </a:p>
      </dgm:t>
    </dgm:pt>
    <dgm:pt modelId="{F56C96AC-E343-4138-A85E-162288E6769E}" type="parTrans" cxnId="{7C5FA0DD-3E20-411C-9A22-161F1BE796DF}">
      <dgm:prSet/>
      <dgm:spPr/>
      <dgm:t>
        <a:bodyPr/>
        <a:lstStyle/>
        <a:p>
          <a:endParaRPr lang="es-EC"/>
        </a:p>
      </dgm:t>
    </dgm:pt>
    <dgm:pt modelId="{95B3026E-5A41-4A16-8F0E-523191542620}" type="sibTrans" cxnId="{7C5FA0DD-3E20-411C-9A22-161F1BE796DF}">
      <dgm:prSet/>
      <dgm:spPr/>
      <dgm:t>
        <a:bodyPr/>
        <a:lstStyle/>
        <a:p>
          <a:endParaRPr lang="es-EC"/>
        </a:p>
      </dgm:t>
    </dgm:pt>
    <dgm:pt modelId="{208B8E24-B0C2-4B62-BD5A-2136242CFD88}">
      <dgm:prSet custT="1"/>
      <dgm:spPr/>
      <dgm:t>
        <a:bodyPr/>
        <a:lstStyle/>
        <a:p>
          <a:pPr algn="just"/>
          <a:r>
            <a:rPr lang="es-EC" sz="2400" dirty="0" smtClean="0"/>
            <a:t>No </a:t>
          </a:r>
          <a:r>
            <a:rPr lang="es-EC" sz="2400" dirty="0" smtClean="0"/>
            <a:t>regresar a </a:t>
          </a:r>
          <a:r>
            <a:rPr lang="es-EC" sz="2400" dirty="0" smtClean="0"/>
            <a:t>las áreas desalojadas hasta que no se dé la orden.</a:t>
          </a:r>
          <a:endParaRPr lang="es-EC" sz="2400" dirty="0"/>
        </a:p>
      </dgm:t>
    </dgm:pt>
    <dgm:pt modelId="{33D542B7-D45A-45FF-8B09-7370AA52076B}" type="parTrans" cxnId="{16809093-7FE2-48CF-8731-E8837F95F60A}">
      <dgm:prSet/>
      <dgm:spPr/>
      <dgm:t>
        <a:bodyPr/>
        <a:lstStyle/>
        <a:p>
          <a:endParaRPr lang="es-EC"/>
        </a:p>
      </dgm:t>
    </dgm:pt>
    <dgm:pt modelId="{B2F0CBFC-6A05-463F-946A-58C5179CBB71}" type="sibTrans" cxnId="{16809093-7FE2-48CF-8731-E8837F95F60A}">
      <dgm:prSet/>
      <dgm:spPr/>
      <dgm:t>
        <a:bodyPr/>
        <a:lstStyle/>
        <a:p>
          <a:endParaRPr lang="es-EC"/>
        </a:p>
      </dgm:t>
    </dgm:pt>
    <dgm:pt modelId="{EE508198-E2DD-458A-9E99-F3B9F599081F}" type="pres">
      <dgm:prSet presAssocID="{1E6C70C2-32FD-4C3F-BEBD-9E9ED76C05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3520725-AE57-460F-8A5D-1CE78BCED272}" type="pres">
      <dgm:prSet presAssocID="{A59A72BA-4A09-40ED-859D-F498C2FE7FA4}" presName="linNode" presStyleCnt="0"/>
      <dgm:spPr/>
      <dgm:t>
        <a:bodyPr/>
        <a:lstStyle/>
        <a:p>
          <a:endParaRPr lang="es-EC"/>
        </a:p>
      </dgm:t>
    </dgm:pt>
    <dgm:pt modelId="{1BE6203B-4369-4421-9685-CE6F372A4FCB}" type="pres">
      <dgm:prSet presAssocID="{A59A72BA-4A09-40ED-859D-F498C2FE7FA4}" presName="parentText" presStyleLbl="node1" presStyleIdx="0" presStyleCnt="1" custScaleX="63388" custScaleY="8901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C4E519-AF9C-439A-B2C4-2AF63A47A9F4}" type="pres">
      <dgm:prSet presAssocID="{A59A72BA-4A09-40ED-859D-F498C2FE7FA4}" presName="descendantText" presStyleLbl="alignAccFollowNode1" presStyleIdx="0" presStyleCnt="1" custScaleX="141851" custScaleY="10168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832B3A5-DD29-4EB4-85EA-3C79F91C432A}" srcId="{A59A72BA-4A09-40ED-859D-F498C2FE7FA4}" destId="{96E4F07E-7F81-43DD-99A7-F88366896E35}" srcOrd="0" destOrd="0" parTransId="{02425D7E-06C9-4A01-9E1E-C1BCFEF683E5}" sibTransId="{79C1BB61-5B59-40FE-9682-102F141493D0}"/>
    <dgm:cxn modelId="{387EA33B-FD15-4CDA-B2FF-B66707B876D8}" srcId="{A59A72BA-4A09-40ED-859D-F498C2FE7FA4}" destId="{E62BCAE9-7CFE-40F8-8945-59173621827F}" srcOrd="4" destOrd="0" parTransId="{DBCE40AD-5372-40C4-BA1B-58A21DEC83C8}" sibTransId="{B5B439C6-64F6-4FE2-9603-5D1DB39E7E91}"/>
    <dgm:cxn modelId="{F786D396-CA2A-4BE9-88E6-F85E53BEB53E}" srcId="{A59A72BA-4A09-40ED-859D-F498C2FE7FA4}" destId="{F50F8540-68DD-41CE-B3F4-DF0B7D2AE73F}" srcOrd="3" destOrd="0" parTransId="{B07F4E76-17EB-40AA-A9F7-6425E1EB52E2}" sibTransId="{50168376-DFD1-43AA-86F0-B4A7EF5FC544}"/>
    <dgm:cxn modelId="{4A4BC07D-B8D0-45ED-88F1-17DE5A063F86}" srcId="{1E6C70C2-32FD-4C3F-BEBD-9E9ED76C05C0}" destId="{A59A72BA-4A09-40ED-859D-F498C2FE7FA4}" srcOrd="0" destOrd="0" parTransId="{DC629920-67A4-46D7-930C-C62077B57849}" sibTransId="{015BE838-C0D4-4C33-99D6-D58FF7699B50}"/>
    <dgm:cxn modelId="{E5695051-3C2C-4876-AF8D-93750D46B35E}" type="presOf" srcId="{6067B78F-7DBB-4D51-83F9-90C7C2E4E6DF}" destId="{EDC4E519-AF9C-439A-B2C4-2AF63A47A9F4}" srcOrd="0" destOrd="1" presId="urn:microsoft.com/office/officeart/2005/8/layout/vList5"/>
    <dgm:cxn modelId="{AA921F4F-8B4C-4A0F-A58B-5014CD520093}" srcId="{A59A72BA-4A09-40ED-859D-F498C2FE7FA4}" destId="{EA549F2F-5DF8-4EBF-9411-C64E8643F815}" srcOrd="2" destOrd="0" parTransId="{0827250D-EFE5-46E9-8E58-A3969A71F6B5}" sibTransId="{2818CDE9-6C00-4D6B-AE78-DA637C7C9D9A}"/>
    <dgm:cxn modelId="{7C5FA0DD-3E20-411C-9A22-161F1BE796DF}" srcId="{A59A72BA-4A09-40ED-859D-F498C2FE7FA4}" destId="{7EBA0086-DDD3-40F6-8696-4B364997542B}" srcOrd="5" destOrd="0" parTransId="{F56C96AC-E343-4138-A85E-162288E6769E}" sibTransId="{95B3026E-5A41-4A16-8F0E-523191542620}"/>
    <dgm:cxn modelId="{C9DD9C6F-216C-4820-96D0-0FDEFB0C5353}" srcId="{A59A72BA-4A09-40ED-859D-F498C2FE7FA4}" destId="{6067B78F-7DBB-4D51-83F9-90C7C2E4E6DF}" srcOrd="1" destOrd="0" parTransId="{BEE763E3-3CCC-4FC7-825E-0A0062DCC2CE}" sibTransId="{4A5CF978-0F4C-4C2A-AEA0-B36932F83D4B}"/>
    <dgm:cxn modelId="{6250F9D1-68B6-4378-8638-D02A1E486044}" type="presOf" srcId="{7EBA0086-DDD3-40F6-8696-4B364997542B}" destId="{EDC4E519-AF9C-439A-B2C4-2AF63A47A9F4}" srcOrd="0" destOrd="5" presId="urn:microsoft.com/office/officeart/2005/8/layout/vList5"/>
    <dgm:cxn modelId="{54613977-13A8-4221-83CB-448DF543A155}" type="presOf" srcId="{EA549F2F-5DF8-4EBF-9411-C64E8643F815}" destId="{EDC4E519-AF9C-439A-B2C4-2AF63A47A9F4}" srcOrd="0" destOrd="2" presId="urn:microsoft.com/office/officeart/2005/8/layout/vList5"/>
    <dgm:cxn modelId="{16809093-7FE2-48CF-8731-E8837F95F60A}" srcId="{A59A72BA-4A09-40ED-859D-F498C2FE7FA4}" destId="{208B8E24-B0C2-4B62-BD5A-2136242CFD88}" srcOrd="6" destOrd="0" parTransId="{33D542B7-D45A-45FF-8B09-7370AA52076B}" sibTransId="{B2F0CBFC-6A05-463F-946A-58C5179CBB71}"/>
    <dgm:cxn modelId="{1F6078D6-1AA5-4463-9F36-62F0635810E5}" type="presOf" srcId="{A59A72BA-4A09-40ED-859D-F498C2FE7FA4}" destId="{1BE6203B-4369-4421-9685-CE6F372A4FCB}" srcOrd="0" destOrd="0" presId="urn:microsoft.com/office/officeart/2005/8/layout/vList5"/>
    <dgm:cxn modelId="{88E0EE8D-B3CA-4AA7-B147-BC603AD82DD7}" type="presOf" srcId="{96E4F07E-7F81-43DD-99A7-F88366896E35}" destId="{EDC4E519-AF9C-439A-B2C4-2AF63A47A9F4}" srcOrd="0" destOrd="0" presId="urn:microsoft.com/office/officeart/2005/8/layout/vList5"/>
    <dgm:cxn modelId="{46C0FC9D-1AE2-42E7-B49F-B22CBCB699AC}" type="presOf" srcId="{E62BCAE9-7CFE-40F8-8945-59173621827F}" destId="{EDC4E519-AF9C-439A-B2C4-2AF63A47A9F4}" srcOrd="0" destOrd="4" presId="urn:microsoft.com/office/officeart/2005/8/layout/vList5"/>
    <dgm:cxn modelId="{8DF83818-7DBD-4F13-B8A4-BE78C27B3587}" type="presOf" srcId="{1E6C70C2-32FD-4C3F-BEBD-9E9ED76C05C0}" destId="{EE508198-E2DD-458A-9E99-F3B9F599081F}" srcOrd="0" destOrd="0" presId="urn:microsoft.com/office/officeart/2005/8/layout/vList5"/>
    <dgm:cxn modelId="{19B6918F-BC15-4E34-97C2-8ECC812D79AE}" type="presOf" srcId="{F50F8540-68DD-41CE-B3F4-DF0B7D2AE73F}" destId="{EDC4E519-AF9C-439A-B2C4-2AF63A47A9F4}" srcOrd="0" destOrd="3" presId="urn:microsoft.com/office/officeart/2005/8/layout/vList5"/>
    <dgm:cxn modelId="{743547D1-6717-43C1-8CC3-F2AAE1E3CA5E}" type="presOf" srcId="{208B8E24-B0C2-4B62-BD5A-2136242CFD88}" destId="{EDC4E519-AF9C-439A-B2C4-2AF63A47A9F4}" srcOrd="0" destOrd="6" presId="urn:microsoft.com/office/officeart/2005/8/layout/vList5"/>
    <dgm:cxn modelId="{87C9C826-620E-423F-8EDA-B32D51FF7A36}" type="presParOf" srcId="{EE508198-E2DD-458A-9E99-F3B9F599081F}" destId="{C3520725-AE57-460F-8A5D-1CE78BCED272}" srcOrd="0" destOrd="0" presId="urn:microsoft.com/office/officeart/2005/8/layout/vList5"/>
    <dgm:cxn modelId="{CF95F832-58E1-426F-9C99-4D3DB5495A11}" type="presParOf" srcId="{C3520725-AE57-460F-8A5D-1CE78BCED272}" destId="{1BE6203B-4369-4421-9685-CE6F372A4FCB}" srcOrd="0" destOrd="0" presId="urn:microsoft.com/office/officeart/2005/8/layout/vList5"/>
    <dgm:cxn modelId="{66169BBD-B1B5-4C12-A95C-4DFC926F0C8E}" type="presParOf" srcId="{C3520725-AE57-460F-8A5D-1CE78BCED272}" destId="{EDC4E519-AF9C-439A-B2C4-2AF63A47A9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EFEF09E-160A-4D89-8A41-723190ED6832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F70B496-850D-468C-999A-A3D7BD86A531}">
      <dgm:prSet phldrT="[Texto]" custT="1"/>
      <dgm:spPr/>
      <dgm:t>
        <a:bodyPr/>
        <a:lstStyle/>
        <a:p>
          <a:r>
            <a:rPr lang="es-EC" sz="1600" b="1" dirty="0" smtClean="0"/>
            <a:t>IMPLEMENTACION</a:t>
          </a:r>
          <a:endParaRPr lang="es-EC" sz="1600" b="1" dirty="0"/>
        </a:p>
      </dgm:t>
    </dgm:pt>
    <dgm:pt modelId="{325A2438-4257-4B97-A5A1-1724FE6E8AE9}" type="parTrans" cxnId="{FC8324E7-A938-48A5-8681-5AE8B9D8A1A4}">
      <dgm:prSet/>
      <dgm:spPr/>
      <dgm:t>
        <a:bodyPr/>
        <a:lstStyle/>
        <a:p>
          <a:endParaRPr lang="es-EC"/>
        </a:p>
      </dgm:t>
    </dgm:pt>
    <dgm:pt modelId="{8799631C-C765-46DC-8616-6518492F7FF6}" type="sibTrans" cxnId="{FC8324E7-A938-48A5-8681-5AE8B9D8A1A4}">
      <dgm:prSet/>
      <dgm:spPr/>
      <dgm:t>
        <a:bodyPr/>
        <a:lstStyle/>
        <a:p>
          <a:endParaRPr lang="es-EC"/>
        </a:p>
      </dgm:t>
    </dgm:pt>
    <dgm:pt modelId="{3C074CD3-F518-4B46-8CE0-DE7E72F2810C}">
      <dgm:prSet phldrT="[Texto]" custT="1"/>
      <dgm:spPr/>
      <dgm:t>
        <a:bodyPr/>
        <a:lstStyle/>
        <a:p>
          <a:r>
            <a:rPr lang="es-EC" sz="1600" dirty="0" smtClean="0"/>
            <a:t>SISTEMA CONTRA INCENDIOS</a:t>
          </a:r>
          <a:endParaRPr lang="es-EC" sz="1600" dirty="0">
            <a:solidFill>
              <a:schemeClr val="tx1"/>
            </a:solidFill>
          </a:endParaRPr>
        </a:p>
      </dgm:t>
    </dgm:pt>
    <dgm:pt modelId="{4D3B9443-636F-4507-9464-1FDD93C94F38}" type="parTrans" cxnId="{35279F08-3305-4E16-9B01-A27A6632603D}">
      <dgm:prSet/>
      <dgm:spPr/>
      <dgm:t>
        <a:bodyPr/>
        <a:lstStyle/>
        <a:p>
          <a:endParaRPr lang="es-EC"/>
        </a:p>
      </dgm:t>
    </dgm:pt>
    <dgm:pt modelId="{2055D8E3-AE4B-48A0-A24F-F6181F4ADEB8}" type="sibTrans" cxnId="{35279F08-3305-4E16-9B01-A27A6632603D}">
      <dgm:prSet/>
      <dgm:spPr/>
      <dgm:t>
        <a:bodyPr/>
        <a:lstStyle/>
        <a:p>
          <a:endParaRPr lang="es-EC"/>
        </a:p>
      </dgm:t>
    </dgm:pt>
    <dgm:pt modelId="{4523B9DD-68AB-46A2-8DB2-100B1A0C2921}">
      <dgm:prSet phldrT="[Texto]" custT="1"/>
      <dgm:spPr/>
      <dgm:t>
        <a:bodyPr/>
        <a:lstStyle/>
        <a:p>
          <a:r>
            <a:rPr lang="es-EC" sz="1600" dirty="0" smtClean="0"/>
            <a:t>PROGRAMA DE FORMACIÓN</a:t>
          </a:r>
          <a:endParaRPr lang="es-EC" sz="1600" dirty="0">
            <a:solidFill>
              <a:schemeClr val="tx1"/>
            </a:solidFill>
          </a:endParaRPr>
        </a:p>
      </dgm:t>
    </dgm:pt>
    <dgm:pt modelId="{E183DAEA-C047-479A-9489-92B52DFAEE20}" type="parTrans" cxnId="{D87C5CBB-987A-4E47-A8F8-4C0066FEDE35}">
      <dgm:prSet/>
      <dgm:spPr/>
      <dgm:t>
        <a:bodyPr/>
        <a:lstStyle/>
        <a:p>
          <a:endParaRPr lang="es-EC"/>
        </a:p>
      </dgm:t>
    </dgm:pt>
    <dgm:pt modelId="{BE7F698E-9613-4A8E-8EA0-A522CFC974FB}" type="sibTrans" cxnId="{D87C5CBB-987A-4E47-A8F8-4C0066FEDE35}">
      <dgm:prSet/>
      <dgm:spPr/>
      <dgm:t>
        <a:bodyPr/>
        <a:lstStyle/>
        <a:p>
          <a:endParaRPr lang="es-EC"/>
        </a:p>
      </dgm:t>
    </dgm:pt>
    <dgm:pt modelId="{4CCA51EE-DDBA-46F4-8C1B-6FAF17247EBF}">
      <dgm:prSet phldrT="[Texto]" custT="1"/>
      <dgm:spPr/>
      <dgm:t>
        <a:bodyPr/>
        <a:lstStyle/>
        <a:p>
          <a:r>
            <a:rPr lang="es-EC" sz="1600" dirty="0" smtClean="0"/>
            <a:t>EVACUACIÓN </a:t>
          </a:r>
          <a:endParaRPr lang="es-EC" sz="1600" dirty="0">
            <a:solidFill>
              <a:schemeClr val="tx1"/>
            </a:solidFill>
          </a:endParaRPr>
        </a:p>
      </dgm:t>
    </dgm:pt>
    <dgm:pt modelId="{D5DF0D4F-43FB-416E-BECB-E26A8F35E328}" type="parTrans" cxnId="{024BB984-35DD-4793-9A3E-EEE4B9AD5CDE}">
      <dgm:prSet/>
      <dgm:spPr/>
      <dgm:t>
        <a:bodyPr/>
        <a:lstStyle/>
        <a:p>
          <a:endParaRPr lang="es-EC"/>
        </a:p>
      </dgm:t>
    </dgm:pt>
    <dgm:pt modelId="{809666E8-0174-4A69-AFFF-DB51A75DCC0C}" type="sibTrans" cxnId="{024BB984-35DD-4793-9A3E-EEE4B9AD5CDE}">
      <dgm:prSet/>
      <dgm:spPr/>
      <dgm:t>
        <a:bodyPr/>
        <a:lstStyle/>
        <a:p>
          <a:endParaRPr lang="es-EC"/>
        </a:p>
      </dgm:t>
    </dgm:pt>
    <dgm:pt modelId="{9FC07046-0D98-4AEE-8C01-EC3916BFD619}">
      <dgm:prSet phldrT="[Texto]" custT="1"/>
      <dgm:spPr/>
      <dgm:t>
        <a:bodyPr/>
        <a:lstStyle/>
        <a:p>
          <a:r>
            <a:rPr lang="es-EC" sz="1600" dirty="0" smtClean="0"/>
            <a:t>ESTRATEGIAS DE COMUNICACIÓN</a:t>
          </a:r>
          <a:endParaRPr lang="es-EC" sz="1600" dirty="0">
            <a:solidFill>
              <a:schemeClr val="tx1"/>
            </a:solidFill>
          </a:endParaRPr>
        </a:p>
      </dgm:t>
    </dgm:pt>
    <dgm:pt modelId="{5570FD84-84F0-4552-A726-D6C8F068AA02}" type="parTrans" cxnId="{7C12C6C8-30ED-47EF-821B-BFEAEA597E69}">
      <dgm:prSet/>
      <dgm:spPr/>
      <dgm:t>
        <a:bodyPr/>
        <a:lstStyle/>
        <a:p>
          <a:endParaRPr lang="es-EC"/>
        </a:p>
      </dgm:t>
    </dgm:pt>
    <dgm:pt modelId="{7EC1CEAF-F724-4952-9ABB-0D864C4ECA29}" type="sibTrans" cxnId="{7C12C6C8-30ED-47EF-821B-BFEAEA597E69}">
      <dgm:prSet/>
      <dgm:spPr/>
      <dgm:t>
        <a:bodyPr/>
        <a:lstStyle/>
        <a:p>
          <a:endParaRPr lang="es-EC"/>
        </a:p>
      </dgm:t>
    </dgm:pt>
    <dgm:pt modelId="{9119CA9B-7A3D-441A-B639-5604B56F081E}">
      <dgm:prSet custT="1"/>
      <dgm:spPr/>
      <dgm:t>
        <a:bodyPr/>
        <a:lstStyle/>
        <a:p>
          <a:r>
            <a:rPr lang="es-EC" sz="1600" dirty="0" smtClean="0"/>
            <a:t>ENTRENAMIENTOS Y SIMULACROS</a:t>
          </a:r>
          <a:endParaRPr lang="es-EC" sz="1600" dirty="0">
            <a:solidFill>
              <a:schemeClr val="tx1"/>
            </a:solidFill>
          </a:endParaRPr>
        </a:p>
      </dgm:t>
    </dgm:pt>
    <dgm:pt modelId="{4E213052-F1EC-4D7C-B8F3-FE1186B68712}" type="parTrans" cxnId="{70624A64-AE9A-4E97-88EC-DDCACD4AEF82}">
      <dgm:prSet/>
      <dgm:spPr/>
      <dgm:t>
        <a:bodyPr/>
        <a:lstStyle/>
        <a:p>
          <a:endParaRPr lang="es-EC"/>
        </a:p>
      </dgm:t>
    </dgm:pt>
    <dgm:pt modelId="{EF0AE1A7-4BC2-499E-A189-2B127599C206}" type="sibTrans" cxnId="{70624A64-AE9A-4E97-88EC-DDCACD4AEF82}">
      <dgm:prSet/>
      <dgm:spPr/>
      <dgm:t>
        <a:bodyPr/>
        <a:lstStyle/>
        <a:p>
          <a:endParaRPr lang="es-EC"/>
        </a:p>
      </dgm:t>
    </dgm:pt>
    <dgm:pt modelId="{DB63F893-3705-4B51-B506-75F6922620C4}" type="pres">
      <dgm:prSet presAssocID="{3EFEF09E-160A-4D89-8A41-723190ED68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A078340-C438-4F8C-A828-098CD2D8C298}" type="pres">
      <dgm:prSet presAssocID="{AF70B496-850D-468C-999A-A3D7BD86A531}" presName="centerShape" presStyleLbl="node0" presStyleIdx="0" presStyleCnt="1"/>
      <dgm:spPr/>
      <dgm:t>
        <a:bodyPr/>
        <a:lstStyle/>
        <a:p>
          <a:endParaRPr lang="es-EC"/>
        </a:p>
      </dgm:t>
    </dgm:pt>
    <dgm:pt modelId="{5550A8B3-FE25-43BE-BEB8-89C6EFC2B06C}" type="pres">
      <dgm:prSet presAssocID="{3C074CD3-F518-4B46-8CE0-DE7E72F281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CDCF51-A7DE-4171-965B-D76C91FE6161}" type="pres">
      <dgm:prSet presAssocID="{3C074CD3-F518-4B46-8CE0-DE7E72F2810C}" presName="dummy" presStyleCnt="0"/>
      <dgm:spPr/>
    </dgm:pt>
    <dgm:pt modelId="{EFFF2DC2-FB58-4FB1-8101-A3FEBD72819B}" type="pres">
      <dgm:prSet presAssocID="{2055D8E3-AE4B-48A0-A24F-F6181F4ADEB8}" presName="sibTrans" presStyleLbl="sibTrans2D1" presStyleIdx="0" presStyleCnt="5"/>
      <dgm:spPr/>
      <dgm:t>
        <a:bodyPr/>
        <a:lstStyle/>
        <a:p>
          <a:endParaRPr lang="es-EC"/>
        </a:p>
      </dgm:t>
    </dgm:pt>
    <dgm:pt modelId="{53D69391-8E45-46D6-A84A-AA39DEF088F0}" type="pres">
      <dgm:prSet presAssocID="{4523B9DD-68AB-46A2-8DB2-100B1A0C29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35B15F-323B-4711-9C84-6668920F0DB0}" type="pres">
      <dgm:prSet presAssocID="{4523B9DD-68AB-46A2-8DB2-100B1A0C2921}" presName="dummy" presStyleCnt="0"/>
      <dgm:spPr/>
    </dgm:pt>
    <dgm:pt modelId="{9BEAA365-69FD-43F1-B662-35F65E971C04}" type="pres">
      <dgm:prSet presAssocID="{BE7F698E-9613-4A8E-8EA0-A522CFC974FB}" presName="sibTrans" presStyleLbl="sibTrans2D1" presStyleIdx="1" presStyleCnt="5"/>
      <dgm:spPr/>
      <dgm:t>
        <a:bodyPr/>
        <a:lstStyle/>
        <a:p>
          <a:endParaRPr lang="es-EC"/>
        </a:p>
      </dgm:t>
    </dgm:pt>
    <dgm:pt modelId="{3DBDD776-7603-4349-BE66-8EAB890A78EE}" type="pres">
      <dgm:prSet presAssocID="{4CCA51EE-DDBA-46F4-8C1B-6FAF17247E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EDECE9-9501-4F29-8BC5-FDFCC888D1D2}" type="pres">
      <dgm:prSet presAssocID="{4CCA51EE-DDBA-46F4-8C1B-6FAF17247EBF}" presName="dummy" presStyleCnt="0"/>
      <dgm:spPr/>
    </dgm:pt>
    <dgm:pt modelId="{5D8C4BA7-22DE-4BDF-BDCE-D410A99E11D3}" type="pres">
      <dgm:prSet presAssocID="{809666E8-0174-4A69-AFFF-DB51A75DCC0C}" presName="sibTrans" presStyleLbl="sibTrans2D1" presStyleIdx="2" presStyleCnt="5"/>
      <dgm:spPr/>
      <dgm:t>
        <a:bodyPr/>
        <a:lstStyle/>
        <a:p>
          <a:endParaRPr lang="es-EC"/>
        </a:p>
      </dgm:t>
    </dgm:pt>
    <dgm:pt modelId="{B104928B-32D6-45A8-B531-1511D1433E7F}" type="pres">
      <dgm:prSet presAssocID="{9FC07046-0D98-4AEE-8C01-EC3916BFD619}" presName="node" presStyleLbl="node1" presStyleIdx="3" presStyleCnt="5" custScaleX="12238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C4D995-B652-473C-82F4-CF6138474077}" type="pres">
      <dgm:prSet presAssocID="{9FC07046-0D98-4AEE-8C01-EC3916BFD619}" presName="dummy" presStyleCnt="0"/>
      <dgm:spPr/>
    </dgm:pt>
    <dgm:pt modelId="{8D5AEE74-2AAA-47C1-94F3-70B79132541C}" type="pres">
      <dgm:prSet presAssocID="{7EC1CEAF-F724-4952-9ABB-0D864C4ECA29}" presName="sibTrans" presStyleLbl="sibTrans2D1" presStyleIdx="3" presStyleCnt="5"/>
      <dgm:spPr/>
      <dgm:t>
        <a:bodyPr/>
        <a:lstStyle/>
        <a:p>
          <a:endParaRPr lang="es-EC"/>
        </a:p>
      </dgm:t>
    </dgm:pt>
    <dgm:pt modelId="{B27853B0-548F-4F2D-BC1E-C44D7B52C060}" type="pres">
      <dgm:prSet presAssocID="{9119CA9B-7A3D-441A-B639-5604B56F08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D3B875-CC4B-482B-BAE3-9A9E6DC6F4CE}" type="pres">
      <dgm:prSet presAssocID="{9119CA9B-7A3D-441A-B639-5604B56F081E}" presName="dummy" presStyleCnt="0"/>
      <dgm:spPr/>
    </dgm:pt>
    <dgm:pt modelId="{B036258E-2EE5-4201-9337-E4CD8EB87CD4}" type="pres">
      <dgm:prSet presAssocID="{EF0AE1A7-4BC2-499E-A189-2B127599C206}" presName="sibTrans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FC8324E7-A938-48A5-8681-5AE8B9D8A1A4}" srcId="{3EFEF09E-160A-4D89-8A41-723190ED6832}" destId="{AF70B496-850D-468C-999A-A3D7BD86A531}" srcOrd="0" destOrd="0" parTransId="{325A2438-4257-4B97-A5A1-1724FE6E8AE9}" sibTransId="{8799631C-C765-46DC-8616-6518492F7FF6}"/>
    <dgm:cxn modelId="{7C12C6C8-30ED-47EF-821B-BFEAEA597E69}" srcId="{AF70B496-850D-468C-999A-A3D7BD86A531}" destId="{9FC07046-0D98-4AEE-8C01-EC3916BFD619}" srcOrd="3" destOrd="0" parTransId="{5570FD84-84F0-4552-A726-D6C8F068AA02}" sibTransId="{7EC1CEAF-F724-4952-9ABB-0D864C4ECA29}"/>
    <dgm:cxn modelId="{7877158E-A3B3-488C-BAEA-1A6A1F89D31B}" type="presOf" srcId="{AF70B496-850D-468C-999A-A3D7BD86A531}" destId="{3A078340-C438-4F8C-A828-098CD2D8C298}" srcOrd="0" destOrd="0" presId="urn:microsoft.com/office/officeart/2005/8/layout/radial6"/>
    <dgm:cxn modelId="{024BB984-35DD-4793-9A3E-EEE4B9AD5CDE}" srcId="{AF70B496-850D-468C-999A-A3D7BD86A531}" destId="{4CCA51EE-DDBA-46F4-8C1B-6FAF17247EBF}" srcOrd="2" destOrd="0" parTransId="{D5DF0D4F-43FB-416E-BECB-E26A8F35E328}" sibTransId="{809666E8-0174-4A69-AFFF-DB51A75DCC0C}"/>
    <dgm:cxn modelId="{70624A64-AE9A-4E97-88EC-DDCACD4AEF82}" srcId="{AF70B496-850D-468C-999A-A3D7BD86A531}" destId="{9119CA9B-7A3D-441A-B639-5604B56F081E}" srcOrd="4" destOrd="0" parTransId="{4E213052-F1EC-4D7C-B8F3-FE1186B68712}" sibTransId="{EF0AE1A7-4BC2-499E-A189-2B127599C206}"/>
    <dgm:cxn modelId="{12D1F469-8FAD-4576-B9EC-2E386C276056}" type="presOf" srcId="{9FC07046-0D98-4AEE-8C01-EC3916BFD619}" destId="{B104928B-32D6-45A8-B531-1511D1433E7F}" srcOrd="0" destOrd="0" presId="urn:microsoft.com/office/officeart/2005/8/layout/radial6"/>
    <dgm:cxn modelId="{37D81366-723F-4F0A-972A-F4472DA64AFD}" type="presOf" srcId="{9119CA9B-7A3D-441A-B639-5604B56F081E}" destId="{B27853B0-548F-4F2D-BC1E-C44D7B52C060}" srcOrd="0" destOrd="0" presId="urn:microsoft.com/office/officeart/2005/8/layout/radial6"/>
    <dgm:cxn modelId="{CEA4905C-9EFE-4670-ACB7-C747ABE44017}" type="presOf" srcId="{BE7F698E-9613-4A8E-8EA0-A522CFC974FB}" destId="{9BEAA365-69FD-43F1-B662-35F65E971C04}" srcOrd="0" destOrd="0" presId="urn:microsoft.com/office/officeart/2005/8/layout/radial6"/>
    <dgm:cxn modelId="{74DD543A-9A21-460C-BF6C-A13FB7AF26C9}" type="presOf" srcId="{809666E8-0174-4A69-AFFF-DB51A75DCC0C}" destId="{5D8C4BA7-22DE-4BDF-BDCE-D410A99E11D3}" srcOrd="0" destOrd="0" presId="urn:microsoft.com/office/officeart/2005/8/layout/radial6"/>
    <dgm:cxn modelId="{D87C5CBB-987A-4E47-A8F8-4C0066FEDE35}" srcId="{AF70B496-850D-468C-999A-A3D7BD86A531}" destId="{4523B9DD-68AB-46A2-8DB2-100B1A0C2921}" srcOrd="1" destOrd="0" parTransId="{E183DAEA-C047-479A-9489-92B52DFAEE20}" sibTransId="{BE7F698E-9613-4A8E-8EA0-A522CFC974FB}"/>
    <dgm:cxn modelId="{47240772-7099-4F22-A9F1-DDAC54A0401E}" type="presOf" srcId="{4CCA51EE-DDBA-46F4-8C1B-6FAF17247EBF}" destId="{3DBDD776-7603-4349-BE66-8EAB890A78EE}" srcOrd="0" destOrd="0" presId="urn:microsoft.com/office/officeart/2005/8/layout/radial6"/>
    <dgm:cxn modelId="{76D4B837-BED4-4A17-BA43-EF30AB037900}" type="presOf" srcId="{4523B9DD-68AB-46A2-8DB2-100B1A0C2921}" destId="{53D69391-8E45-46D6-A84A-AA39DEF088F0}" srcOrd="0" destOrd="0" presId="urn:microsoft.com/office/officeart/2005/8/layout/radial6"/>
    <dgm:cxn modelId="{1040806C-5378-4746-ACB5-878B0E6B7897}" type="presOf" srcId="{3C074CD3-F518-4B46-8CE0-DE7E72F2810C}" destId="{5550A8B3-FE25-43BE-BEB8-89C6EFC2B06C}" srcOrd="0" destOrd="0" presId="urn:microsoft.com/office/officeart/2005/8/layout/radial6"/>
    <dgm:cxn modelId="{35279F08-3305-4E16-9B01-A27A6632603D}" srcId="{AF70B496-850D-468C-999A-A3D7BD86A531}" destId="{3C074CD3-F518-4B46-8CE0-DE7E72F2810C}" srcOrd="0" destOrd="0" parTransId="{4D3B9443-636F-4507-9464-1FDD93C94F38}" sibTransId="{2055D8E3-AE4B-48A0-A24F-F6181F4ADEB8}"/>
    <dgm:cxn modelId="{A5FA0434-4BB3-4E96-A08C-29E0842C6497}" type="presOf" srcId="{EF0AE1A7-4BC2-499E-A189-2B127599C206}" destId="{B036258E-2EE5-4201-9337-E4CD8EB87CD4}" srcOrd="0" destOrd="0" presId="urn:microsoft.com/office/officeart/2005/8/layout/radial6"/>
    <dgm:cxn modelId="{51804989-7128-4DF8-BEC6-CF6E04EE43ED}" type="presOf" srcId="{2055D8E3-AE4B-48A0-A24F-F6181F4ADEB8}" destId="{EFFF2DC2-FB58-4FB1-8101-A3FEBD72819B}" srcOrd="0" destOrd="0" presId="urn:microsoft.com/office/officeart/2005/8/layout/radial6"/>
    <dgm:cxn modelId="{0D890D86-BB7E-4272-A7BE-DB1A4C4C24C1}" type="presOf" srcId="{7EC1CEAF-F724-4952-9ABB-0D864C4ECA29}" destId="{8D5AEE74-2AAA-47C1-94F3-70B79132541C}" srcOrd="0" destOrd="0" presId="urn:microsoft.com/office/officeart/2005/8/layout/radial6"/>
    <dgm:cxn modelId="{CB2B2E79-541E-45CD-B033-60A64B277AD5}" type="presOf" srcId="{3EFEF09E-160A-4D89-8A41-723190ED6832}" destId="{DB63F893-3705-4B51-B506-75F6922620C4}" srcOrd="0" destOrd="0" presId="urn:microsoft.com/office/officeart/2005/8/layout/radial6"/>
    <dgm:cxn modelId="{84E5902E-7764-46C5-89B6-97178BF201E6}" type="presParOf" srcId="{DB63F893-3705-4B51-B506-75F6922620C4}" destId="{3A078340-C438-4F8C-A828-098CD2D8C298}" srcOrd="0" destOrd="0" presId="urn:microsoft.com/office/officeart/2005/8/layout/radial6"/>
    <dgm:cxn modelId="{70B72D79-1DAE-4762-9D2E-02E4C3246211}" type="presParOf" srcId="{DB63F893-3705-4B51-B506-75F6922620C4}" destId="{5550A8B3-FE25-43BE-BEB8-89C6EFC2B06C}" srcOrd="1" destOrd="0" presId="urn:microsoft.com/office/officeart/2005/8/layout/radial6"/>
    <dgm:cxn modelId="{895D1437-BB54-4C80-817E-9EE8AFCEBF81}" type="presParOf" srcId="{DB63F893-3705-4B51-B506-75F6922620C4}" destId="{F1CDCF51-A7DE-4171-965B-D76C91FE6161}" srcOrd="2" destOrd="0" presId="urn:microsoft.com/office/officeart/2005/8/layout/radial6"/>
    <dgm:cxn modelId="{8AEEB834-6BFE-4150-9537-DB773DA077F3}" type="presParOf" srcId="{DB63F893-3705-4B51-B506-75F6922620C4}" destId="{EFFF2DC2-FB58-4FB1-8101-A3FEBD72819B}" srcOrd="3" destOrd="0" presId="urn:microsoft.com/office/officeart/2005/8/layout/radial6"/>
    <dgm:cxn modelId="{3498F301-54B1-492A-B95A-D4DAE8B7A09A}" type="presParOf" srcId="{DB63F893-3705-4B51-B506-75F6922620C4}" destId="{53D69391-8E45-46D6-A84A-AA39DEF088F0}" srcOrd="4" destOrd="0" presId="urn:microsoft.com/office/officeart/2005/8/layout/radial6"/>
    <dgm:cxn modelId="{F6230C7A-7146-44FB-8062-B797C248AA17}" type="presParOf" srcId="{DB63F893-3705-4B51-B506-75F6922620C4}" destId="{1635B15F-323B-4711-9C84-6668920F0DB0}" srcOrd="5" destOrd="0" presId="urn:microsoft.com/office/officeart/2005/8/layout/radial6"/>
    <dgm:cxn modelId="{D456465F-6EC8-4FFA-9E63-2B321D201E9F}" type="presParOf" srcId="{DB63F893-3705-4B51-B506-75F6922620C4}" destId="{9BEAA365-69FD-43F1-B662-35F65E971C04}" srcOrd="6" destOrd="0" presId="urn:microsoft.com/office/officeart/2005/8/layout/radial6"/>
    <dgm:cxn modelId="{16C06B11-52CE-4173-8FA4-3BEBDC6E4AAE}" type="presParOf" srcId="{DB63F893-3705-4B51-B506-75F6922620C4}" destId="{3DBDD776-7603-4349-BE66-8EAB890A78EE}" srcOrd="7" destOrd="0" presId="urn:microsoft.com/office/officeart/2005/8/layout/radial6"/>
    <dgm:cxn modelId="{0EAD8B10-EA9C-4A83-960A-BABFA207437A}" type="presParOf" srcId="{DB63F893-3705-4B51-B506-75F6922620C4}" destId="{D3EDECE9-9501-4F29-8BC5-FDFCC888D1D2}" srcOrd="8" destOrd="0" presId="urn:microsoft.com/office/officeart/2005/8/layout/radial6"/>
    <dgm:cxn modelId="{6D613015-0831-40D7-9B51-F3DED8C992DB}" type="presParOf" srcId="{DB63F893-3705-4B51-B506-75F6922620C4}" destId="{5D8C4BA7-22DE-4BDF-BDCE-D410A99E11D3}" srcOrd="9" destOrd="0" presId="urn:microsoft.com/office/officeart/2005/8/layout/radial6"/>
    <dgm:cxn modelId="{E84C3C40-F99C-4598-9787-2A3529EBCCC7}" type="presParOf" srcId="{DB63F893-3705-4B51-B506-75F6922620C4}" destId="{B104928B-32D6-45A8-B531-1511D1433E7F}" srcOrd="10" destOrd="0" presId="urn:microsoft.com/office/officeart/2005/8/layout/radial6"/>
    <dgm:cxn modelId="{49FEED9D-5AB0-4972-99B6-946C09EE15DD}" type="presParOf" srcId="{DB63F893-3705-4B51-B506-75F6922620C4}" destId="{98C4D995-B652-473C-82F4-CF6138474077}" srcOrd="11" destOrd="0" presId="urn:microsoft.com/office/officeart/2005/8/layout/radial6"/>
    <dgm:cxn modelId="{C8EF23F9-D7CD-4BF9-9E2F-93A170B44AB2}" type="presParOf" srcId="{DB63F893-3705-4B51-B506-75F6922620C4}" destId="{8D5AEE74-2AAA-47C1-94F3-70B79132541C}" srcOrd="12" destOrd="0" presId="urn:microsoft.com/office/officeart/2005/8/layout/radial6"/>
    <dgm:cxn modelId="{CCDE15A7-7A11-488C-8DFA-CA658CF9D758}" type="presParOf" srcId="{DB63F893-3705-4B51-B506-75F6922620C4}" destId="{B27853B0-548F-4F2D-BC1E-C44D7B52C060}" srcOrd="13" destOrd="0" presId="urn:microsoft.com/office/officeart/2005/8/layout/radial6"/>
    <dgm:cxn modelId="{1E6B479E-1691-4BBE-8F5F-A11B28E57321}" type="presParOf" srcId="{DB63F893-3705-4B51-B506-75F6922620C4}" destId="{A5D3B875-CC4B-482B-BAE3-9A9E6DC6F4CE}" srcOrd="14" destOrd="0" presId="urn:microsoft.com/office/officeart/2005/8/layout/radial6"/>
    <dgm:cxn modelId="{0F609221-AD48-4569-A198-020923CF2896}" type="presParOf" srcId="{DB63F893-3705-4B51-B506-75F6922620C4}" destId="{B036258E-2EE5-4201-9337-E4CD8EB87CD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40BF8-A511-4CA1-BB47-1A86369C26E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DB2E68C-0B71-4491-B052-0CDA623878EF}">
      <dgm:prSet phldrT="[Texto]"/>
      <dgm:spPr/>
      <dgm:t>
        <a:bodyPr/>
        <a:lstStyle/>
        <a:p>
          <a:r>
            <a:rPr lang="es-EC" dirty="0" smtClean="0"/>
            <a:t>Los incendios como situación de emergencia</a:t>
          </a:r>
          <a:endParaRPr lang="es-EC" dirty="0"/>
        </a:p>
      </dgm:t>
    </dgm:pt>
    <dgm:pt modelId="{7FECA5DB-71B6-44E4-80CB-AC52B46DCE75}" type="parTrans" cxnId="{64086F1F-CBDB-4FB9-AA11-3FEA31402B08}">
      <dgm:prSet/>
      <dgm:spPr/>
      <dgm:t>
        <a:bodyPr/>
        <a:lstStyle/>
        <a:p>
          <a:endParaRPr lang="es-EC"/>
        </a:p>
      </dgm:t>
    </dgm:pt>
    <dgm:pt modelId="{7E67517C-2EE5-4D0C-A99C-1897557A941C}" type="sibTrans" cxnId="{64086F1F-CBDB-4FB9-AA11-3FEA31402B08}">
      <dgm:prSet/>
      <dgm:spPr/>
      <dgm:t>
        <a:bodyPr/>
        <a:lstStyle/>
        <a:p>
          <a:endParaRPr lang="es-EC"/>
        </a:p>
      </dgm:t>
    </dgm:pt>
    <dgm:pt modelId="{F0B19048-7047-45DA-8594-EB873BEBB705}">
      <dgm:prSet phldrT="[Texto]"/>
      <dgm:spPr/>
      <dgm:t>
        <a:bodyPr/>
        <a:lstStyle/>
        <a:p>
          <a:r>
            <a:rPr lang="es-EC" dirty="0" smtClean="0"/>
            <a:t>Originan importantes daños materiales y pérdidas humanas </a:t>
          </a:r>
          <a:endParaRPr lang="es-EC" dirty="0"/>
        </a:p>
      </dgm:t>
    </dgm:pt>
    <dgm:pt modelId="{574D2914-9FE2-44A1-9DB6-E6363A27F038}" type="parTrans" cxnId="{8C44A44A-B3F2-4C2D-801D-8FE5CAC4531C}">
      <dgm:prSet/>
      <dgm:spPr/>
      <dgm:t>
        <a:bodyPr/>
        <a:lstStyle/>
        <a:p>
          <a:endParaRPr lang="es-EC"/>
        </a:p>
      </dgm:t>
    </dgm:pt>
    <dgm:pt modelId="{7DE1FD0C-BC20-4C94-A669-11C47F2E05F7}" type="sibTrans" cxnId="{8C44A44A-B3F2-4C2D-801D-8FE5CAC4531C}">
      <dgm:prSet/>
      <dgm:spPr/>
      <dgm:t>
        <a:bodyPr/>
        <a:lstStyle/>
        <a:p>
          <a:endParaRPr lang="es-EC"/>
        </a:p>
      </dgm:t>
    </dgm:pt>
    <dgm:pt modelId="{0C49D7A2-1B0A-444B-9142-FF78D8F50D35}">
      <dgm:prSet phldrT="[Texto]"/>
      <dgm:spPr/>
      <dgm:t>
        <a:bodyPr/>
        <a:lstStyle/>
        <a:p>
          <a:r>
            <a:rPr lang="es-EC" dirty="0" smtClean="0"/>
            <a:t>Situaciones de emergencia graves</a:t>
          </a:r>
          <a:endParaRPr lang="es-EC" dirty="0"/>
        </a:p>
      </dgm:t>
    </dgm:pt>
    <dgm:pt modelId="{2F2152AC-55E5-4E97-AEFE-57F1FCBDA7F7}" type="parTrans" cxnId="{FD6840BE-1535-4F49-859F-9090A46C8E9B}">
      <dgm:prSet/>
      <dgm:spPr/>
      <dgm:t>
        <a:bodyPr/>
        <a:lstStyle/>
        <a:p>
          <a:endParaRPr lang="es-EC"/>
        </a:p>
      </dgm:t>
    </dgm:pt>
    <dgm:pt modelId="{AC5579A7-A0B6-40BC-803E-2BF2B79ADA6A}" type="sibTrans" cxnId="{FD6840BE-1535-4F49-859F-9090A46C8E9B}">
      <dgm:prSet/>
      <dgm:spPr/>
      <dgm:t>
        <a:bodyPr/>
        <a:lstStyle/>
        <a:p>
          <a:endParaRPr lang="es-EC"/>
        </a:p>
      </dgm:t>
    </dgm:pt>
    <dgm:pt modelId="{AE3A4246-B4A5-4140-BF06-6AD89A018AAB}">
      <dgm:prSet phldrT="[Texto]"/>
      <dgm:spPr/>
      <dgm:t>
        <a:bodyPr/>
        <a:lstStyle/>
        <a:p>
          <a:r>
            <a:rPr lang="es-EC" dirty="0" smtClean="0"/>
            <a:t>Afectan la seguridad de las instituciones</a:t>
          </a:r>
          <a:endParaRPr lang="es-EC" dirty="0"/>
        </a:p>
      </dgm:t>
    </dgm:pt>
    <dgm:pt modelId="{F1AC0D80-E8F7-4FC4-AC0F-C564619F804E}" type="parTrans" cxnId="{2DB9FE80-3A2E-49AD-8CBA-D55540D51E87}">
      <dgm:prSet/>
      <dgm:spPr/>
      <dgm:t>
        <a:bodyPr/>
        <a:lstStyle/>
        <a:p>
          <a:endParaRPr lang="es-EC"/>
        </a:p>
      </dgm:t>
    </dgm:pt>
    <dgm:pt modelId="{05E76245-01BB-4022-AF2F-938FFACB3ED8}" type="sibTrans" cxnId="{2DB9FE80-3A2E-49AD-8CBA-D55540D51E87}">
      <dgm:prSet/>
      <dgm:spPr/>
      <dgm:t>
        <a:bodyPr/>
        <a:lstStyle/>
        <a:p>
          <a:endParaRPr lang="es-EC"/>
        </a:p>
      </dgm:t>
    </dgm:pt>
    <dgm:pt modelId="{69DD4C53-ABB0-4D19-A940-E90A1A76F618}" type="pres">
      <dgm:prSet presAssocID="{89940BF8-A511-4CA1-BB47-1A86369C26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6A54683-E194-4699-9737-56A738CD7C6E}" type="pres">
      <dgm:prSet presAssocID="{7DB2E68C-0B71-4491-B052-0CDA623878EF}" presName="centerShape" presStyleLbl="node0" presStyleIdx="0" presStyleCnt="1"/>
      <dgm:spPr/>
      <dgm:t>
        <a:bodyPr/>
        <a:lstStyle/>
        <a:p>
          <a:endParaRPr lang="es-EC"/>
        </a:p>
      </dgm:t>
    </dgm:pt>
    <dgm:pt modelId="{A41F7D69-9674-4402-89C9-C4781F7505AF}" type="pres">
      <dgm:prSet presAssocID="{574D2914-9FE2-44A1-9DB6-E6363A27F038}" presName="parTrans" presStyleLbl="bgSibTrans2D1" presStyleIdx="0" presStyleCnt="3"/>
      <dgm:spPr/>
      <dgm:t>
        <a:bodyPr/>
        <a:lstStyle/>
        <a:p>
          <a:endParaRPr lang="es-EC"/>
        </a:p>
      </dgm:t>
    </dgm:pt>
    <dgm:pt modelId="{A4E66149-A95F-44DF-B04B-63564278495F}" type="pres">
      <dgm:prSet presAssocID="{F0B19048-7047-45DA-8594-EB873BEBB7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BC022F-2C62-40D7-91FD-AB61DB68E723}" type="pres">
      <dgm:prSet presAssocID="{2F2152AC-55E5-4E97-AEFE-57F1FCBDA7F7}" presName="parTrans" presStyleLbl="bgSibTrans2D1" presStyleIdx="1" presStyleCnt="3"/>
      <dgm:spPr/>
      <dgm:t>
        <a:bodyPr/>
        <a:lstStyle/>
        <a:p>
          <a:endParaRPr lang="es-EC"/>
        </a:p>
      </dgm:t>
    </dgm:pt>
    <dgm:pt modelId="{3F616042-E069-41EE-8384-3A4B01BE6925}" type="pres">
      <dgm:prSet presAssocID="{0C49D7A2-1B0A-444B-9142-FF78D8F50D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016A77-7625-4CE5-8164-5E7178D642EC}" type="pres">
      <dgm:prSet presAssocID="{F1AC0D80-E8F7-4FC4-AC0F-C564619F804E}" presName="parTrans" presStyleLbl="bgSibTrans2D1" presStyleIdx="2" presStyleCnt="3"/>
      <dgm:spPr/>
      <dgm:t>
        <a:bodyPr/>
        <a:lstStyle/>
        <a:p>
          <a:endParaRPr lang="es-EC"/>
        </a:p>
      </dgm:t>
    </dgm:pt>
    <dgm:pt modelId="{01B9F895-70AD-4BB7-82DD-9DEE0F34639D}" type="pres">
      <dgm:prSet presAssocID="{AE3A4246-B4A5-4140-BF06-6AD89A018A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DB9FE80-3A2E-49AD-8CBA-D55540D51E87}" srcId="{7DB2E68C-0B71-4491-B052-0CDA623878EF}" destId="{AE3A4246-B4A5-4140-BF06-6AD89A018AAB}" srcOrd="2" destOrd="0" parTransId="{F1AC0D80-E8F7-4FC4-AC0F-C564619F804E}" sibTransId="{05E76245-01BB-4022-AF2F-938FFACB3ED8}"/>
    <dgm:cxn modelId="{15238FBB-B16C-4CDD-8B47-C78CB1ECAC8B}" type="presOf" srcId="{F0B19048-7047-45DA-8594-EB873BEBB705}" destId="{A4E66149-A95F-44DF-B04B-63564278495F}" srcOrd="0" destOrd="0" presId="urn:microsoft.com/office/officeart/2005/8/layout/radial4"/>
    <dgm:cxn modelId="{FD6840BE-1535-4F49-859F-9090A46C8E9B}" srcId="{7DB2E68C-0B71-4491-B052-0CDA623878EF}" destId="{0C49D7A2-1B0A-444B-9142-FF78D8F50D35}" srcOrd="1" destOrd="0" parTransId="{2F2152AC-55E5-4E97-AEFE-57F1FCBDA7F7}" sibTransId="{AC5579A7-A0B6-40BC-803E-2BF2B79ADA6A}"/>
    <dgm:cxn modelId="{4119705E-A6BD-4029-9A3E-3F52EA513A86}" type="presOf" srcId="{89940BF8-A511-4CA1-BB47-1A86369C26EE}" destId="{69DD4C53-ABB0-4D19-A940-E90A1A76F618}" srcOrd="0" destOrd="0" presId="urn:microsoft.com/office/officeart/2005/8/layout/radial4"/>
    <dgm:cxn modelId="{AD07C90B-509D-4281-BED3-7D422D52EF00}" type="presOf" srcId="{2F2152AC-55E5-4E97-AEFE-57F1FCBDA7F7}" destId="{5EBC022F-2C62-40D7-91FD-AB61DB68E723}" srcOrd="0" destOrd="0" presId="urn:microsoft.com/office/officeart/2005/8/layout/radial4"/>
    <dgm:cxn modelId="{8C44A44A-B3F2-4C2D-801D-8FE5CAC4531C}" srcId="{7DB2E68C-0B71-4491-B052-0CDA623878EF}" destId="{F0B19048-7047-45DA-8594-EB873BEBB705}" srcOrd="0" destOrd="0" parTransId="{574D2914-9FE2-44A1-9DB6-E6363A27F038}" sibTransId="{7DE1FD0C-BC20-4C94-A669-11C47F2E05F7}"/>
    <dgm:cxn modelId="{B06405B2-C275-43A5-AA78-E83441503BC8}" type="presOf" srcId="{F1AC0D80-E8F7-4FC4-AC0F-C564619F804E}" destId="{A2016A77-7625-4CE5-8164-5E7178D642EC}" srcOrd="0" destOrd="0" presId="urn:microsoft.com/office/officeart/2005/8/layout/radial4"/>
    <dgm:cxn modelId="{01935887-C712-4CC7-B660-4E507B32F4D6}" type="presOf" srcId="{AE3A4246-B4A5-4140-BF06-6AD89A018AAB}" destId="{01B9F895-70AD-4BB7-82DD-9DEE0F34639D}" srcOrd="0" destOrd="0" presId="urn:microsoft.com/office/officeart/2005/8/layout/radial4"/>
    <dgm:cxn modelId="{B66D62AB-7D53-49A5-A6DD-B725D0E9F175}" type="presOf" srcId="{574D2914-9FE2-44A1-9DB6-E6363A27F038}" destId="{A41F7D69-9674-4402-89C9-C4781F7505AF}" srcOrd="0" destOrd="0" presId="urn:microsoft.com/office/officeart/2005/8/layout/radial4"/>
    <dgm:cxn modelId="{64086F1F-CBDB-4FB9-AA11-3FEA31402B08}" srcId="{89940BF8-A511-4CA1-BB47-1A86369C26EE}" destId="{7DB2E68C-0B71-4491-B052-0CDA623878EF}" srcOrd="0" destOrd="0" parTransId="{7FECA5DB-71B6-44E4-80CB-AC52B46DCE75}" sibTransId="{7E67517C-2EE5-4D0C-A99C-1897557A941C}"/>
    <dgm:cxn modelId="{0B1A37A9-924A-483F-AC9F-B7FD97468E2D}" type="presOf" srcId="{0C49D7A2-1B0A-444B-9142-FF78D8F50D35}" destId="{3F616042-E069-41EE-8384-3A4B01BE6925}" srcOrd="0" destOrd="0" presId="urn:microsoft.com/office/officeart/2005/8/layout/radial4"/>
    <dgm:cxn modelId="{82966ADD-FBC5-410D-8C1C-4F5EBED5836A}" type="presOf" srcId="{7DB2E68C-0B71-4491-B052-0CDA623878EF}" destId="{C6A54683-E194-4699-9737-56A738CD7C6E}" srcOrd="0" destOrd="0" presId="urn:microsoft.com/office/officeart/2005/8/layout/radial4"/>
    <dgm:cxn modelId="{4769D566-9F29-4D87-8EB9-1B0CC9F971DA}" type="presParOf" srcId="{69DD4C53-ABB0-4D19-A940-E90A1A76F618}" destId="{C6A54683-E194-4699-9737-56A738CD7C6E}" srcOrd="0" destOrd="0" presId="urn:microsoft.com/office/officeart/2005/8/layout/radial4"/>
    <dgm:cxn modelId="{9A8A502C-8381-45E9-94DF-6AA6E8C61801}" type="presParOf" srcId="{69DD4C53-ABB0-4D19-A940-E90A1A76F618}" destId="{A41F7D69-9674-4402-89C9-C4781F7505AF}" srcOrd="1" destOrd="0" presId="urn:microsoft.com/office/officeart/2005/8/layout/radial4"/>
    <dgm:cxn modelId="{FA454C18-9244-485E-9F1C-219434E5700A}" type="presParOf" srcId="{69DD4C53-ABB0-4D19-A940-E90A1A76F618}" destId="{A4E66149-A95F-44DF-B04B-63564278495F}" srcOrd="2" destOrd="0" presId="urn:microsoft.com/office/officeart/2005/8/layout/radial4"/>
    <dgm:cxn modelId="{8386F6F3-D636-4DAA-8669-5E96DC45E103}" type="presParOf" srcId="{69DD4C53-ABB0-4D19-A940-E90A1A76F618}" destId="{5EBC022F-2C62-40D7-91FD-AB61DB68E723}" srcOrd="3" destOrd="0" presId="urn:microsoft.com/office/officeart/2005/8/layout/radial4"/>
    <dgm:cxn modelId="{B1DB73DD-2937-4999-ADA4-88D890B84981}" type="presParOf" srcId="{69DD4C53-ABB0-4D19-A940-E90A1A76F618}" destId="{3F616042-E069-41EE-8384-3A4B01BE6925}" srcOrd="4" destOrd="0" presId="urn:microsoft.com/office/officeart/2005/8/layout/radial4"/>
    <dgm:cxn modelId="{9F32D4B5-DAC5-4B8F-9828-8C5C9F4A8E00}" type="presParOf" srcId="{69DD4C53-ABB0-4D19-A940-E90A1A76F618}" destId="{A2016A77-7625-4CE5-8164-5E7178D642EC}" srcOrd="5" destOrd="0" presId="urn:microsoft.com/office/officeart/2005/8/layout/radial4"/>
    <dgm:cxn modelId="{B31FC34F-5D85-4C04-8B41-00A751550A6C}" type="presParOf" srcId="{69DD4C53-ABB0-4D19-A940-E90A1A76F618}" destId="{01B9F895-70AD-4BB7-82DD-9DEE0F34639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E6C70C2-32FD-4C3F-BEBD-9E9ED76C05C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E82AF-3A13-4BBF-99CB-CD50265B79D7}">
      <dgm:prSet phldrT="[Text]" custT="1"/>
      <dgm:spPr/>
      <dgm:t>
        <a:bodyPr/>
        <a:lstStyle/>
        <a:p>
          <a:r>
            <a:rPr lang="es-EC" sz="1600" b="1" dirty="0" smtClean="0"/>
            <a:t>EVALUACIÓN DE LA PROPUESTA</a:t>
          </a:r>
          <a:endParaRPr lang="en-US" sz="1600" b="1" dirty="0"/>
        </a:p>
      </dgm:t>
    </dgm:pt>
    <dgm:pt modelId="{1D3A524B-5F6A-44B6-9D00-978682F9F87B}" type="parTrans" cxnId="{D0F70B41-FCA3-41B7-B4FF-4E446BFA1AAD}">
      <dgm:prSet/>
      <dgm:spPr/>
      <dgm:t>
        <a:bodyPr/>
        <a:lstStyle/>
        <a:p>
          <a:endParaRPr lang="en-US"/>
        </a:p>
      </dgm:t>
    </dgm:pt>
    <dgm:pt modelId="{F29C0E5C-998E-43FD-9465-2511EF55599E}" type="sibTrans" cxnId="{D0F70B41-FCA3-41B7-B4FF-4E446BFA1AAD}">
      <dgm:prSet/>
      <dgm:spPr/>
      <dgm:t>
        <a:bodyPr/>
        <a:lstStyle/>
        <a:p>
          <a:endParaRPr lang="en-US"/>
        </a:p>
      </dgm:t>
    </dgm:pt>
    <dgm:pt modelId="{194DBC11-F858-4EAE-B259-4AD4019466C6}">
      <dgm:prSet phldrT="[Text]" custT="1"/>
      <dgm:spPr/>
      <dgm:t>
        <a:bodyPr/>
        <a:lstStyle/>
        <a:p>
          <a:r>
            <a:rPr lang="es-EC" sz="2800" dirty="0" smtClean="0"/>
            <a:t>Luego de implementadas cada una de las actividades y ocurrida una emergencia</a:t>
          </a:r>
          <a:r>
            <a:rPr lang="es-ES" sz="2800" dirty="0" smtClean="0"/>
            <a:t>.</a:t>
          </a:r>
          <a:endParaRPr lang="en-US" sz="2800" dirty="0"/>
        </a:p>
      </dgm:t>
    </dgm:pt>
    <dgm:pt modelId="{3F23FAEF-D9BF-40E3-AA4F-78E708C76A4D}" type="parTrans" cxnId="{559FDED1-563A-429F-92EE-AE44B09433FD}">
      <dgm:prSet/>
      <dgm:spPr/>
      <dgm:t>
        <a:bodyPr/>
        <a:lstStyle/>
        <a:p>
          <a:endParaRPr lang="en-US"/>
        </a:p>
      </dgm:t>
    </dgm:pt>
    <dgm:pt modelId="{37929367-ECAB-4A7F-9B80-B7C85C2DA45D}" type="sibTrans" cxnId="{559FDED1-563A-429F-92EE-AE44B09433FD}">
      <dgm:prSet/>
      <dgm:spPr/>
      <dgm:t>
        <a:bodyPr/>
        <a:lstStyle/>
        <a:p>
          <a:endParaRPr lang="en-US"/>
        </a:p>
      </dgm:t>
    </dgm:pt>
    <dgm:pt modelId="{A59A72BA-4A09-40ED-859D-F498C2FE7FA4}">
      <dgm:prSet phldrT="[Text]" custT="1"/>
      <dgm:spPr/>
      <dgm:t>
        <a:bodyPr/>
        <a:lstStyle/>
        <a:p>
          <a:r>
            <a:rPr lang="es-EC" sz="1600" b="1" dirty="0" smtClean="0"/>
            <a:t>BENEFICIARIOS DE LA PROPUESTA</a:t>
          </a:r>
          <a:endParaRPr lang="en-US" sz="1600" b="1" dirty="0"/>
        </a:p>
      </dgm:t>
    </dgm:pt>
    <dgm:pt modelId="{DC629920-67A4-46D7-930C-C62077B57849}" type="parTrans" cxnId="{4A4BC07D-B8D0-45ED-88F1-17DE5A063F86}">
      <dgm:prSet/>
      <dgm:spPr/>
      <dgm:t>
        <a:bodyPr/>
        <a:lstStyle/>
        <a:p>
          <a:endParaRPr lang="en-US"/>
        </a:p>
      </dgm:t>
    </dgm:pt>
    <dgm:pt modelId="{015BE838-C0D4-4C33-99D6-D58FF7699B50}" type="sibTrans" cxnId="{4A4BC07D-B8D0-45ED-88F1-17DE5A063F86}">
      <dgm:prSet/>
      <dgm:spPr/>
      <dgm:t>
        <a:bodyPr/>
        <a:lstStyle/>
        <a:p>
          <a:endParaRPr lang="en-US"/>
        </a:p>
      </dgm:t>
    </dgm:pt>
    <dgm:pt modelId="{96E4F07E-7F81-43DD-99A7-F88366896E35}">
      <dgm:prSet phldrT="[Text]" custT="1"/>
      <dgm:spPr/>
      <dgm:t>
        <a:bodyPr/>
        <a:lstStyle/>
        <a:p>
          <a:r>
            <a:rPr lang="es-EC" sz="2800" dirty="0" smtClean="0"/>
            <a:t>Trabajadores</a:t>
          </a:r>
          <a:endParaRPr lang="en-US" sz="2800" dirty="0"/>
        </a:p>
      </dgm:t>
    </dgm:pt>
    <dgm:pt modelId="{02425D7E-06C9-4A01-9E1E-C1BCFEF683E5}" type="parTrans" cxnId="{E832B3A5-DD29-4EB4-85EA-3C79F91C432A}">
      <dgm:prSet/>
      <dgm:spPr/>
      <dgm:t>
        <a:bodyPr/>
        <a:lstStyle/>
        <a:p>
          <a:endParaRPr lang="en-US"/>
        </a:p>
      </dgm:t>
    </dgm:pt>
    <dgm:pt modelId="{79C1BB61-5B59-40FE-9682-102F141493D0}" type="sibTrans" cxnId="{E832B3A5-DD29-4EB4-85EA-3C79F91C432A}">
      <dgm:prSet/>
      <dgm:spPr/>
      <dgm:t>
        <a:bodyPr/>
        <a:lstStyle/>
        <a:p>
          <a:endParaRPr lang="en-US"/>
        </a:p>
      </dgm:t>
    </dgm:pt>
    <dgm:pt modelId="{A1F6FC2E-FFC7-4D15-963F-F6B3E9FD8D32}">
      <dgm:prSet phldrT="[Text]" custT="1"/>
      <dgm:spPr/>
      <dgm:t>
        <a:bodyPr/>
        <a:lstStyle/>
        <a:p>
          <a:r>
            <a:rPr lang="es-EC" sz="2800" dirty="0" smtClean="0"/>
            <a:t>Luego de una nueva evaluación para la actualización de los riesgos</a:t>
          </a:r>
          <a:endParaRPr lang="en-US" sz="2800" dirty="0"/>
        </a:p>
      </dgm:t>
    </dgm:pt>
    <dgm:pt modelId="{678F674C-CD4E-4AAD-8187-E61C1178391F}" type="parTrans" cxnId="{7FEDA7E1-586A-45DE-9397-5ECE97BD88F9}">
      <dgm:prSet/>
      <dgm:spPr/>
      <dgm:t>
        <a:bodyPr/>
        <a:lstStyle/>
        <a:p>
          <a:endParaRPr lang="es-EC"/>
        </a:p>
      </dgm:t>
    </dgm:pt>
    <dgm:pt modelId="{BE884DA5-AB0F-48AA-AE37-8A7DC350EAFC}" type="sibTrans" cxnId="{7FEDA7E1-586A-45DE-9397-5ECE97BD88F9}">
      <dgm:prSet/>
      <dgm:spPr/>
      <dgm:t>
        <a:bodyPr/>
        <a:lstStyle/>
        <a:p>
          <a:endParaRPr lang="es-EC"/>
        </a:p>
      </dgm:t>
    </dgm:pt>
    <dgm:pt modelId="{FCA2129A-1086-43EA-AFC8-A16F0FD60A45}">
      <dgm:prSet phldrT="[Text]" custT="1"/>
      <dgm:spPr/>
      <dgm:t>
        <a:bodyPr/>
        <a:lstStyle/>
        <a:p>
          <a:r>
            <a:rPr lang="en-US" sz="2800" dirty="0" err="1" smtClean="0"/>
            <a:t>Sociedad</a:t>
          </a:r>
          <a:endParaRPr lang="en-US" sz="2800" dirty="0"/>
        </a:p>
      </dgm:t>
    </dgm:pt>
    <dgm:pt modelId="{E2039387-B448-4172-BB44-B1B4A1856B23}" type="parTrans" cxnId="{E68D4E67-E332-43E4-B080-37845C69C5F5}">
      <dgm:prSet/>
      <dgm:spPr/>
      <dgm:t>
        <a:bodyPr/>
        <a:lstStyle/>
        <a:p>
          <a:endParaRPr lang="es-EC"/>
        </a:p>
      </dgm:t>
    </dgm:pt>
    <dgm:pt modelId="{935427C3-5EE9-4AFD-906F-79C07290D101}" type="sibTrans" cxnId="{E68D4E67-E332-43E4-B080-37845C69C5F5}">
      <dgm:prSet/>
      <dgm:spPr/>
      <dgm:t>
        <a:bodyPr/>
        <a:lstStyle/>
        <a:p>
          <a:endParaRPr lang="es-EC"/>
        </a:p>
      </dgm:t>
    </dgm:pt>
    <dgm:pt modelId="{7EB901A4-45C5-46C2-8DCE-7D00D024E5A0}">
      <dgm:prSet phldrT="[Text]" custT="1"/>
      <dgm:spPr/>
      <dgm:t>
        <a:bodyPr/>
        <a:lstStyle/>
        <a:p>
          <a:r>
            <a:rPr lang="en-US" sz="2800" dirty="0" smtClean="0"/>
            <a:t>Estado</a:t>
          </a:r>
          <a:endParaRPr lang="en-US" sz="2800" dirty="0"/>
        </a:p>
      </dgm:t>
    </dgm:pt>
    <dgm:pt modelId="{AB5864B7-43A0-4899-AE42-77B270E9BDB4}" type="parTrans" cxnId="{B619A957-E302-4D92-AA33-47394DBA26D2}">
      <dgm:prSet/>
      <dgm:spPr/>
      <dgm:t>
        <a:bodyPr/>
        <a:lstStyle/>
        <a:p>
          <a:endParaRPr lang="es-EC"/>
        </a:p>
      </dgm:t>
    </dgm:pt>
    <dgm:pt modelId="{8269A59B-AC3E-4F5D-A0B1-C04C96064169}" type="sibTrans" cxnId="{B619A957-E302-4D92-AA33-47394DBA26D2}">
      <dgm:prSet/>
      <dgm:spPr/>
      <dgm:t>
        <a:bodyPr/>
        <a:lstStyle/>
        <a:p>
          <a:endParaRPr lang="es-EC"/>
        </a:p>
      </dgm:t>
    </dgm:pt>
    <dgm:pt modelId="{EE508198-E2DD-458A-9E99-F3B9F599081F}" type="pres">
      <dgm:prSet presAssocID="{1E6C70C2-32FD-4C3F-BEBD-9E9ED76C05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11ABFC1-138A-46B6-B8F0-09A14F6F4815}" type="pres">
      <dgm:prSet presAssocID="{74AE82AF-3A13-4BBF-99CB-CD50265B79D7}" presName="linNode" presStyleCnt="0"/>
      <dgm:spPr/>
      <dgm:t>
        <a:bodyPr/>
        <a:lstStyle/>
        <a:p>
          <a:endParaRPr lang="es-EC"/>
        </a:p>
      </dgm:t>
    </dgm:pt>
    <dgm:pt modelId="{CB3638B4-DF6C-4C23-89CC-283A53328C60}" type="pres">
      <dgm:prSet presAssocID="{74AE82AF-3A13-4BBF-99CB-CD50265B79D7}" presName="parentText" presStyleLbl="node1" presStyleIdx="0" presStyleCnt="2" custScaleX="79021" custScaleY="3334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5770F7-8E0B-4BFD-B9A0-4C74648A63DB}" type="pres">
      <dgm:prSet presAssocID="{74AE82AF-3A13-4BBF-99CB-CD50265B79D7}" presName="descendantText" presStyleLbl="alignAccFollowNode1" presStyleIdx="0" presStyleCnt="2" custScaleX="184286" custScaleY="3869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FF99BB-543E-4268-82AD-0C86DF789922}" type="pres">
      <dgm:prSet presAssocID="{F29C0E5C-998E-43FD-9465-2511EF55599E}" presName="sp" presStyleCnt="0"/>
      <dgm:spPr/>
      <dgm:t>
        <a:bodyPr/>
        <a:lstStyle/>
        <a:p>
          <a:endParaRPr lang="es-EC"/>
        </a:p>
      </dgm:t>
    </dgm:pt>
    <dgm:pt modelId="{C3520725-AE57-460F-8A5D-1CE78BCED272}" type="pres">
      <dgm:prSet presAssocID="{A59A72BA-4A09-40ED-859D-F498C2FE7FA4}" presName="linNode" presStyleCnt="0"/>
      <dgm:spPr/>
      <dgm:t>
        <a:bodyPr/>
        <a:lstStyle/>
        <a:p>
          <a:endParaRPr lang="es-EC"/>
        </a:p>
      </dgm:t>
    </dgm:pt>
    <dgm:pt modelId="{1BE6203B-4369-4421-9685-CE6F372A4FCB}" type="pres">
      <dgm:prSet presAssocID="{A59A72BA-4A09-40ED-859D-F498C2FE7FA4}" presName="parentText" presStyleLbl="node1" presStyleIdx="1" presStyleCnt="2" custScaleX="63388" custScaleY="5681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C4E519-AF9C-439A-B2C4-2AF63A47A9F4}" type="pres">
      <dgm:prSet presAssocID="{A59A72BA-4A09-40ED-859D-F498C2FE7FA4}" presName="descendantText" presStyleLbl="alignAccFollowNode1" presStyleIdx="1" presStyleCnt="2" custScaleX="141851" custScaleY="6490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832B3A5-DD29-4EB4-85EA-3C79F91C432A}" srcId="{A59A72BA-4A09-40ED-859D-F498C2FE7FA4}" destId="{96E4F07E-7F81-43DD-99A7-F88366896E35}" srcOrd="0" destOrd="0" parTransId="{02425D7E-06C9-4A01-9E1E-C1BCFEF683E5}" sibTransId="{79C1BB61-5B59-40FE-9682-102F141493D0}"/>
    <dgm:cxn modelId="{E68D4E67-E332-43E4-B080-37845C69C5F5}" srcId="{A59A72BA-4A09-40ED-859D-F498C2FE7FA4}" destId="{FCA2129A-1086-43EA-AFC8-A16F0FD60A45}" srcOrd="1" destOrd="0" parTransId="{E2039387-B448-4172-BB44-B1B4A1856B23}" sibTransId="{935427C3-5EE9-4AFD-906F-79C07290D101}"/>
    <dgm:cxn modelId="{C8F5D540-1FB8-434B-9E48-6FD3D5DD2FAF}" type="presOf" srcId="{194DBC11-F858-4EAE-B259-4AD4019466C6}" destId="{125770F7-8E0B-4BFD-B9A0-4C74648A63DB}" srcOrd="0" destOrd="0" presId="urn:microsoft.com/office/officeart/2005/8/layout/vList5"/>
    <dgm:cxn modelId="{F092A5A9-DDD6-4EBE-B2DE-865737D99CEC}" type="presOf" srcId="{A59A72BA-4A09-40ED-859D-F498C2FE7FA4}" destId="{1BE6203B-4369-4421-9685-CE6F372A4FCB}" srcOrd="0" destOrd="0" presId="urn:microsoft.com/office/officeart/2005/8/layout/vList5"/>
    <dgm:cxn modelId="{4A4BC07D-B8D0-45ED-88F1-17DE5A063F86}" srcId="{1E6C70C2-32FD-4C3F-BEBD-9E9ED76C05C0}" destId="{A59A72BA-4A09-40ED-859D-F498C2FE7FA4}" srcOrd="1" destOrd="0" parTransId="{DC629920-67A4-46D7-930C-C62077B57849}" sibTransId="{015BE838-C0D4-4C33-99D6-D58FF7699B50}"/>
    <dgm:cxn modelId="{D0F70B41-FCA3-41B7-B4FF-4E446BFA1AAD}" srcId="{1E6C70C2-32FD-4C3F-BEBD-9E9ED76C05C0}" destId="{74AE82AF-3A13-4BBF-99CB-CD50265B79D7}" srcOrd="0" destOrd="0" parTransId="{1D3A524B-5F6A-44B6-9D00-978682F9F87B}" sibTransId="{F29C0E5C-998E-43FD-9465-2511EF55599E}"/>
    <dgm:cxn modelId="{9C23E6D0-3BC8-4FFE-AFC4-C09779831392}" type="presOf" srcId="{FCA2129A-1086-43EA-AFC8-A16F0FD60A45}" destId="{EDC4E519-AF9C-439A-B2C4-2AF63A47A9F4}" srcOrd="0" destOrd="1" presId="urn:microsoft.com/office/officeart/2005/8/layout/vList5"/>
    <dgm:cxn modelId="{EC8D6ADB-C3ED-4EDF-B8BA-8CFCC0746980}" type="presOf" srcId="{7EB901A4-45C5-46C2-8DCE-7D00D024E5A0}" destId="{EDC4E519-AF9C-439A-B2C4-2AF63A47A9F4}" srcOrd="0" destOrd="2" presId="urn:microsoft.com/office/officeart/2005/8/layout/vList5"/>
    <dgm:cxn modelId="{8119D834-2AC3-4637-9305-6B78150D90F0}" type="presOf" srcId="{74AE82AF-3A13-4BBF-99CB-CD50265B79D7}" destId="{CB3638B4-DF6C-4C23-89CC-283A53328C60}" srcOrd="0" destOrd="0" presId="urn:microsoft.com/office/officeart/2005/8/layout/vList5"/>
    <dgm:cxn modelId="{559FDED1-563A-429F-92EE-AE44B09433FD}" srcId="{74AE82AF-3A13-4BBF-99CB-CD50265B79D7}" destId="{194DBC11-F858-4EAE-B259-4AD4019466C6}" srcOrd="0" destOrd="0" parTransId="{3F23FAEF-D9BF-40E3-AA4F-78E708C76A4D}" sibTransId="{37929367-ECAB-4A7F-9B80-B7C85C2DA45D}"/>
    <dgm:cxn modelId="{10F5253E-2C4E-4F57-A28D-A09442630766}" type="presOf" srcId="{1E6C70C2-32FD-4C3F-BEBD-9E9ED76C05C0}" destId="{EE508198-E2DD-458A-9E99-F3B9F599081F}" srcOrd="0" destOrd="0" presId="urn:microsoft.com/office/officeart/2005/8/layout/vList5"/>
    <dgm:cxn modelId="{1995FFE1-A0A9-4E76-A97F-7C7AE042B213}" type="presOf" srcId="{96E4F07E-7F81-43DD-99A7-F88366896E35}" destId="{EDC4E519-AF9C-439A-B2C4-2AF63A47A9F4}" srcOrd="0" destOrd="0" presId="urn:microsoft.com/office/officeart/2005/8/layout/vList5"/>
    <dgm:cxn modelId="{FA51FFEA-27AC-4B6A-89D6-C4CFDB075B7A}" type="presOf" srcId="{A1F6FC2E-FFC7-4D15-963F-F6B3E9FD8D32}" destId="{125770F7-8E0B-4BFD-B9A0-4C74648A63DB}" srcOrd="0" destOrd="1" presId="urn:microsoft.com/office/officeart/2005/8/layout/vList5"/>
    <dgm:cxn modelId="{B619A957-E302-4D92-AA33-47394DBA26D2}" srcId="{A59A72BA-4A09-40ED-859D-F498C2FE7FA4}" destId="{7EB901A4-45C5-46C2-8DCE-7D00D024E5A0}" srcOrd="2" destOrd="0" parTransId="{AB5864B7-43A0-4899-AE42-77B270E9BDB4}" sibTransId="{8269A59B-AC3E-4F5D-A0B1-C04C96064169}"/>
    <dgm:cxn modelId="{7FEDA7E1-586A-45DE-9397-5ECE97BD88F9}" srcId="{74AE82AF-3A13-4BBF-99CB-CD50265B79D7}" destId="{A1F6FC2E-FFC7-4D15-963F-F6B3E9FD8D32}" srcOrd="1" destOrd="0" parTransId="{678F674C-CD4E-4AAD-8187-E61C1178391F}" sibTransId="{BE884DA5-AB0F-48AA-AE37-8A7DC350EAFC}"/>
    <dgm:cxn modelId="{A6B47786-BE65-4029-BD1D-DB890E545838}" type="presParOf" srcId="{EE508198-E2DD-458A-9E99-F3B9F599081F}" destId="{B11ABFC1-138A-46B6-B8F0-09A14F6F4815}" srcOrd="0" destOrd="0" presId="urn:microsoft.com/office/officeart/2005/8/layout/vList5"/>
    <dgm:cxn modelId="{8B9603F8-450A-4BF7-B751-BB8393309013}" type="presParOf" srcId="{B11ABFC1-138A-46B6-B8F0-09A14F6F4815}" destId="{CB3638B4-DF6C-4C23-89CC-283A53328C60}" srcOrd="0" destOrd="0" presId="urn:microsoft.com/office/officeart/2005/8/layout/vList5"/>
    <dgm:cxn modelId="{C928D325-6366-451C-A5A2-258A953A90C6}" type="presParOf" srcId="{B11ABFC1-138A-46B6-B8F0-09A14F6F4815}" destId="{125770F7-8E0B-4BFD-B9A0-4C74648A63DB}" srcOrd="1" destOrd="0" presId="urn:microsoft.com/office/officeart/2005/8/layout/vList5"/>
    <dgm:cxn modelId="{D863E3E0-B628-49EA-9DA0-A656D3C2E7DD}" type="presParOf" srcId="{EE508198-E2DD-458A-9E99-F3B9F599081F}" destId="{6BFF99BB-543E-4268-82AD-0C86DF789922}" srcOrd="1" destOrd="0" presId="urn:microsoft.com/office/officeart/2005/8/layout/vList5"/>
    <dgm:cxn modelId="{77BBFDEF-92C7-47C8-B5EA-34095EC853D4}" type="presParOf" srcId="{EE508198-E2DD-458A-9E99-F3B9F599081F}" destId="{C3520725-AE57-460F-8A5D-1CE78BCED272}" srcOrd="2" destOrd="0" presId="urn:microsoft.com/office/officeart/2005/8/layout/vList5"/>
    <dgm:cxn modelId="{88FF1D95-5CD1-4C24-89C0-4751B7CA01FC}" type="presParOf" srcId="{C3520725-AE57-460F-8A5D-1CE78BCED272}" destId="{1BE6203B-4369-4421-9685-CE6F372A4FCB}" srcOrd="0" destOrd="0" presId="urn:microsoft.com/office/officeart/2005/8/layout/vList5"/>
    <dgm:cxn modelId="{58C78BE3-7255-45B7-AE8C-9655BC40ACDB}" type="presParOf" srcId="{C3520725-AE57-460F-8A5D-1CE78BCED272}" destId="{EDC4E519-AF9C-439A-B2C4-2AF63A47A9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718892-19F7-47F2-B1D9-642AA852872F}" type="doc">
      <dgm:prSet loTypeId="urn:microsoft.com/office/officeart/2008/layout/Vertical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391521-B837-4632-883F-37A0D6045F42}">
      <dgm:prSet phldrT="[Text]" custT="1"/>
      <dgm:spPr/>
      <dgm:t>
        <a:bodyPr/>
        <a:lstStyle/>
        <a:p>
          <a:pPr algn="ctr"/>
          <a:r>
            <a:rPr lang="en-US" sz="2200" dirty="0" smtClean="0"/>
            <a:t>MEDIDAS</a:t>
          </a:r>
          <a:endParaRPr lang="en-US" sz="2200" dirty="0"/>
        </a:p>
      </dgm:t>
    </dgm:pt>
    <dgm:pt modelId="{2B5EA08A-71A5-4ED2-9E9D-B50FD2E36AEF}" type="parTrans" cxnId="{8540EDB6-298E-456F-A47F-E6C49CDCC27B}">
      <dgm:prSet/>
      <dgm:spPr/>
      <dgm:t>
        <a:bodyPr/>
        <a:lstStyle/>
        <a:p>
          <a:endParaRPr lang="en-US"/>
        </a:p>
      </dgm:t>
    </dgm:pt>
    <dgm:pt modelId="{0503F8F3-77E1-4A43-9802-49D82AF2D4AC}" type="sibTrans" cxnId="{8540EDB6-298E-456F-A47F-E6C49CDCC27B}">
      <dgm:prSet/>
      <dgm:spPr/>
      <dgm:t>
        <a:bodyPr/>
        <a:lstStyle/>
        <a:p>
          <a:endParaRPr lang="en-US"/>
        </a:p>
      </dgm:t>
    </dgm:pt>
    <dgm:pt modelId="{C5313630-082F-4866-9EC6-983F4ED38ECA}">
      <dgm:prSet phldrT="[Text]" custT="1"/>
      <dgm:spPr/>
      <dgm:t>
        <a:bodyPr/>
        <a:lstStyle/>
        <a:p>
          <a:pPr algn="ctr"/>
          <a:r>
            <a:rPr lang="es-EC" sz="2000" b="1" dirty="0" smtClean="0"/>
            <a:t>SISTEMAS DE PROTECCIÓN CONTRA INCENDIO</a:t>
          </a:r>
          <a:endParaRPr lang="en-US" sz="2000" b="1" dirty="0"/>
        </a:p>
      </dgm:t>
    </dgm:pt>
    <dgm:pt modelId="{6DA3429E-8611-42B3-883C-7C9E43A4DB27}" type="sibTrans" cxnId="{DA618DE2-5DCF-4457-8BD5-F525B0D9B393}">
      <dgm:prSet/>
      <dgm:spPr/>
      <dgm:t>
        <a:bodyPr/>
        <a:lstStyle/>
        <a:p>
          <a:endParaRPr lang="en-US"/>
        </a:p>
      </dgm:t>
    </dgm:pt>
    <dgm:pt modelId="{CACBE005-249B-4751-8C7F-6B51C8A227B3}" type="parTrans" cxnId="{DA618DE2-5DCF-4457-8BD5-F525B0D9B393}">
      <dgm:prSet/>
      <dgm:spPr/>
      <dgm:t>
        <a:bodyPr/>
        <a:lstStyle/>
        <a:p>
          <a:endParaRPr lang="en-US"/>
        </a:p>
      </dgm:t>
    </dgm:pt>
    <dgm:pt modelId="{F2494379-0769-4D28-BC36-88A7D2B035A8}" type="pres">
      <dgm:prSet presAssocID="{4D718892-19F7-47F2-B1D9-642AA852872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C"/>
        </a:p>
      </dgm:t>
    </dgm:pt>
    <dgm:pt modelId="{AF68ABD4-D701-4A57-AD0F-1D431ED71651}" type="pres">
      <dgm:prSet presAssocID="{C5313630-082F-4866-9EC6-983F4ED38ECA}" presName="parenttextcomposite" presStyleCnt="0"/>
      <dgm:spPr/>
      <dgm:t>
        <a:bodyPr/>
        <a:lstStyle/>
        <a:p>
          <a:endParaRPr lang="es-EC"/>
        </a:p>
      </dgm:t>
    </dgm:pt>
    <dgm:pt modelId="{5BE0CEF1-72E3-45B9-9B8D-08D2AB62AAB2}" type="pres">
      <dgm:prSet presAssocID="{C5313630-082F-4866-9EC6-983F4ED38ECA}" presName="parenttext" presStyleLbl="revTx" presStyleIdx="0" presStyleCnt="1" custScaleX="11024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8AD427-E2EB-4CE1-BD4F-87A6EB8FC33F}" type="pres">
      <dgm:prSet presAssocID="{C5313630-082F-4866-9EC6-983F4ED38ECA}" presName="composite" presStyleCnt="0"/>
      <dgm:spPr/>
      <dgm:t>
        <a:bodyPr/>
        <a:lstStyle/>
        <a:p>
          <a:endParaRPr lang="es-EC"/>
        </a:p>
      </dgm:t>
    </dgm:pt>
    <dgm:pt modelId="{0D504A3E-4803-4C60-8E3E-13D71E4EC17D}" type="pres">
      <dgm:prSet presAssocID="{C5313630-082F-4866-9EC6-983F4ED38ECA}" presName="chevron1" presStyleLbl="alignNode1" presStyleIdx="0" presStyleCnt="7"/>
      <dgm:spPr/>
      <dgm:t>
        <a:bodyPr/>
        <a:lstStyle/>
        <a:p>
          <a:endParaRPr lang="es-EC"/>
        </a:p>
      </dgm:t>
    </dgm:pt>
    <dgm:pt modelId="{F4FB4EF2-00BC-495C-B99F-168526F434D6}" type="pres">
      <dgm:prSet presAssocID="{C5313630-082F-4866-9EC6-983F4ED38ECA}" presName="chevron2" presStyleLbl="alignNode1" presStyleIdx="1" presStyleCnt="7"/>
      <dgm:spPr/>
      <dgm:t>
        <a:bodyPr/>
        <a:lstStyle/>
        <a:p>
          <a:endParaRPr lang="es-EC"/>
        </a:p>
      </dgm:t>
    </dgm:pt>
    <dgm:pt modelId="{BD4A3C88-88D2-49B2-AD5E-81191BB2E7D1}" type="pres">
      <dgm:prSet presAssocID="{C5313630-082F-4866-9EC6-983F4ED38ECA}" presName="chevron3" presStyleLbl="alignNode1" presStyleIdx="2" presStyleCnt="7"/>
      <dgm:spPr/>
      <dgm:t>
        <a:bodyPr/>
        <a:lstStyle/>
        <a:p>
          <a:endParaRPr lang="es-EC"/>
        </a:p>
      </dgm:t>
    </dgm:pt>
    <dgm:pt modelId="{8C2D5CEC-F3EB-46FB-B065-94111BEB4755}" type="pres">
      <dgm:prSet presAssocID="{C5313630-082F-4866-9EC6-983F4ED38ECA}" presName="chevron4" presStyleLbl="alignNode1" presStyleIdx="3" presStyleCnt="7"/>
      <dgm:spPr/>
      <dgm:t>
        <a:bodyPr/>
        <a:lstStyle/>
        <a:p>
          <a:endParaRPr lang="es-EC"/>
        </a:p>
      </dgm:t>
    </dgm:pt>
    <dgm:pt modelId="{B8207B1F-3ECE-4942-8CC7-F9A010BB996F}" type="pres">
      <dgm:prSet presAssocID="{C5313630-082F-4866-9EC6-983F4ED38ECA}" presName="chevron5" presStyleLbl="alignNode1" presStyleIdx="4" presStyleCnt="7"/>
      <dgm:spPr/>
      <dgm:t>
        <a:bodyPr/>
        <a:lstStyle/>
        <a:p>
          <a:endParaRPr lang="es-EC"/>
        </a:p>
      </dgm:t>
    </dgm:pt>
    <dgm:pt modelId="{C7CE95A4-FB5F-41C6-8C24-269BA0E9C924}" type="pres">
      <dgm:prSet presAssocID="{C5313630-082F-4866-9EC6-983F4ED38ECA}" presName="chevron6" presStyleLbl="alignNode1" presStyleIdx="5" presStyleCnt="7"/>
      <dgm:spPr/>
      <dgm:t>
        <a:bodyPr/>
        <a:lstStyle/>
        <a:p>
          <a:endParaRPr lang="es-EC"/>
        </a:p>
      </dgm:t>
    </dgm:pt>
    <dgm:pt modelId="{2957CB13-5452-4FDD-895F-C61FA0522752}" type="pres">
      <dgm:prSet presAssocID="{C5313630-082F-4866-9EC6-983F4ED38ECA}" presName="chevron7" presStyleLbl="alignNode1" presStyleIdx="6" presStyleCnt="7"/>
      <dgm:spPr/>
      <dgm:t>
        <a:bodyPr/>
        <a:lstStyle/>
        <a:p>
          <a:endParaRPr lang="es-EC"/>
        </a:p>
      </dgm:t>
    </dgm:pt>
    <dgm:pt modelId="{6F86FBCA-5E65-4AD2-BC95-7401AFB64C83}" type="pres">
      <dgm:prSet presAssocID="{C5313630-082F-4866-9EC6-983F4ED38ECA}" presName="childtext" presStyleLbl="solidFgAcc1" presStyleIdx="0" presStyleCnt="1" custLinFactNeighborX="1366" custLinFactNeighborY="160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4E1B506-71E3-4FAE-B741-3E48E6906586}" type="presOf" srcId="{C5313630-082F-4866-9EC6-983F4ED38ECA}" destId="{5BE0CEF1-72E3-45B9-9B8D-08D2AB62AAB2}" srcOrd="0" destOrd="0" presId="urn:microsoft.com/office/officeart/2008/layout/VerticalAccentList"/>
    <dgm:cxn modelId="{DA618DE2-5DCF-4457-8BD5-F525B0D9B393}" srcId="{4D718892-19F7-47F2-B1D9-642AA852872F}" destId="{C5313630-082F-4866-9EC6-983F4ED38ECA}" srcOrd="0" destOrd="0" parTransId="{CACBE005-249B-4751-8C7F-6B51C8A227B3}" sibTransId="{6DA3429E-8611-42B3-883C-7C9E43A4DB27}"/>
    <dgm:cxn modelId="{0BB323B9-4108-4AA9-ABD2-47D56DFC357F}" type="presOf" srcId="{4D718892-19F7-47F2-B1D9-642AA852872F}" destId="{F2494379-0769-4D28-BC36-88A7D2B035A8}" srcOrd="0" destOrd="0" presId="urn:microsoft.com/office/officeart/2008/layout/VerticalAccentList"/>
    <dgm:cxn modelId="{8540EDB6-298E-456F-A47F-E6C49CDCC27B}" srcId="{C5313630-082F-4866-9EC6-983F4ED38ECA}" destId="{5C391521-B837-4632-883F-37A0D6045F42}" srcOrd="0" destOrd="0" parTransId="{2B5EA08A-71A5-4ED2-9E9D-B50FD2E36AEF}" sibTransId="{0503F8F3-77E1-4A43-9802-49D82AF2D4AC}"/>
    <dgm:cxn modelId="{FC1AA6A3-506D-4544-B48A-B816BA5C6F28}" type="presOf" srcId="{5C391521-B837-4632-883F-37A0D6045F42}" destId="{6F86FBCA-5E65-4AD2-BC95-7401AFB64C83}" srcOrd="0" destOrd="0" presId="urn:microsoft.com/office/officeart/2008/layout/VerticalAccentList"/>
    <dgm:cxn modelId="{A3786C10-7A46-4C33-BB39-4974E9D55701}" type="presParOf" srcId="{F2494379-0769-4D28-BC36-88A7D2B035A8}" destId="{AF68ABD4-D701-4A57-AD0F-1D431ED71651}" srcOrd="0" destOrd="0" presId="urn:microsoft.com/office/officeart/2008/layout/VerticalAccentList"/>
    <dgm:cxn modelId="{812F21A7-D6C2-4E0A-97D8-7C8B9F27348A}" type="presParOf" srcId="{AF68ABD4-D701-4A57-AD0F-1D431ED71651}" destId="{5BE0CEF1-72E3-45B9-9B8D-08D2AB62AAB2}" srcOrd="0" destOrd="0" presId="urn:microsoft.com/office/officeart/2008/layout/VerticalAccentList"/>
    <dgm:cxn modelId="{195AE80F-6D06-49D2-8D7D-5B0EC92472CE}" type="presParOf" srcId="{F2494379-0769-4D28-BC36-88A7D2B035A8}" destId="{A78AD427-E2EB-4CE1-BD4F-87A6EB8FC33F}" srcOrd="1" destOrd="0" presId="urn:microsoft.com/office/officeart/2008/layout/VerticalAccentList"/>
    <dgm:cxn modelId="{B08A61E7-D556-4133-8C97-F714ADCCC8D5}" type="presParOf" srcId="{A78AD427-E2EB-4CE1-BD4F-87A6EB8FC33F}" destId="{0D504A3E-4803-4C60-8E3E-13D71E4EC17D}" srcOrd="0" destOrd="0" presId="urn:microsoft.com/office/officeart/2008/layout/VerticalAccentList"/>
    <dgm:cxn modelId="{E67960C9-AA70-43C6-B16B-C45FE040F04A}" type="presParOf" srcId="{A78AD427-E2EB-4CE1-BD4F-87A6EB8FC33F}" destId="{F4FB4EF2-00BC-495C-B99F-168526F434D6}" srcOrd="1" destOrd="0" presId="urn:microsoft.com/office/officeart/2008/layout/VerticalAccentList"/>
    <dgm:cxn modelId="{5B6A455B-6C21-4052-83CE-38807DF64B4F}" type="presParOf" srcId="{A78AD427-E2EB-4CE1-BD4F-87A6EB8FC33F}" destId="{BD4A3C88-88D2-49B2-AD5E-81191BB2E7D1}" srcOrd="2" destOrd="0" presId="urn:microsoft.com/office/officeart/2008/layout/VerticalAccentList"/>
    <dgm:cxn modelId="{416EF634-3C57-4D5D-9A05-4A13190B6EFD}" type="presParOf" srcId="{A78AD427-E2EB-4CE1-BD4F-87A6EB8FC33F}" destId="{8C2D5CEC-F3EB-46FB-B065-94111BEB4755}" srcOrd="3" destOrd="0" presId="urn:microsoft.com/office/officeart/2008/layout/VerticalAccentList"/>
    <dgm:cxn modelId="{A2500049-32C4-4E77-89CD-363852B95516}" type="presParOf" srcId="{A78AD427-E2EB-4CE1-BD4F-87A6EB8FC33F}" destId="{B8207B1F-3ECE-4942-8CC7-F9A010BB996F}" srcOrd="4" destOrd="0" presId="urn:microsoft.com/office/officeart/2008/layout/VerticalAccentList"/>
    <dgm:cxn modelId="{44B2F391-580C-4EB5-9125-00D318401BBE}" type="presParOf" srcId="{A78AD427-E2EB-4CE1-BD4F-87A6EB8FC33F}" destId="{C7CE95A4-FB5F-41C6-8C24-269BA0E9C924}" srcOrd="5" destOrd="0" presId="urn:microsoft.com/office/officeart/2008/layout/VerticalAccentList"/>
    <dgm:cxn modelId="{2153B117-6B3C-4B6A-BF48-D1064637EB4B}" type="presParOf" srcId="{A78AD427-E2EB-4CE1-BD4F-87A6EB8FC33F}" destId="{2957CB13-5452-4FDD-895F-C61FA0522752}" srcOrd="6" destOrd="0" presId="urn:microsoft.com/office/officeart/2008/layout/VerticalAccentList"/>
    <dgm:cxn modelId="{CBA82C34-FC6F-47C0-B03E-A45B0C3459B1}" type="presParOf" srcId="{A78AD427-E2EB-4CE1-BD4F-87A6EB8FC33F}" destId="{6F86FBCA-5E65-4AD2-BC95-7401AFB64C83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97A820-A795-4EBA-9812-7776D289CD91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E3F0BD9-67B2-40A4-9691-CC52973692B7}">
      <dgm:prSet phldrT="[Texto]"/>
      <dgm:spPr/>
      <dgm:t>
        <a:bodyPr/>
        <a:lstStyle/>
        <a:p>
          <a:r>
            <a:rPr lang="es-EC" b="1" dirty="0" smtClean="0"/>
            <a:t>CUALITATIVOS </a:t>
          </a:r>
          <a:endParaRPr lang="es-EC" b="1" dirty="0"/>
        </a:p>
      </dgm:t>
    </dgm:pt>
    <dgm:pt modelId="{421568D9-C5CA-4ABD-96BB-413BD7A9CE97}" type="parTrans" cxnId="{445BCA40-1007-4C29-957B-707E712584D5}">
      <dgm:prSet/>
      <dgm:spPr/>
      <dgm:t>
        <a:bodyPr/>
        <a:lstStyle/>
        <a:p>
          <a:endParaRPr lang="es-EC"/>
        </a:p>
      </dgm:t>
    </dgm:pt>
    <dgm:pt modelId="{5759CF12-91F5-4627-BBDE-5A712DC7D040}" type="sibTrans" cxnId="{445BCA40-1007-4C29-957B-707E712584D5}">
      <dgm:prSet/>
      <dgm:spPr/>
      <dgm:t>
        <a:bodyPr/>
        <a:lstStyle/>
        <a:p>
          <a:endParaRPr lang="es-EC"/>
        </a:p>
      </dgm:t>
    </dgm:pt>
    <dgm:pt modelId="{FCB5CD95-371C-4F98-A6A6-58BC23F58318}">
      <dgm:prSet phldrT="[Texto]"/>
      <dgm:spPr/>
      <dgm:t>
        <a:bodyPr/>
        <a:lstStyle/>
        <a:p>
          <a:pPr algn="just"/>
          <a:r>
            <a:rPr lang="es-EC" dirty="0" smtClean="0"/>
            <a:t>Evalúan a través de la observación o los criterios de los actores cuáles son las particularidades positivas y negativas que pueden ayudar a prevenir o controlar una emergencia</a:t>
          </a:r>
          <a:endParaRPr lang="es-EC" dirty="0"/>
        </a:p>
      </dgm:t>
    </dgm:pt>
    <dgm:pt modelId="{AE9217C9-DA57-42A9-A463-AAAE2B3A1F92}" type="parTrans" cxnId="{267A6935-1AC4-4315-A683-6D00135EF72E}">
      <dgm:prSet/>
      <dgm:spPr/>
      <dgm:t>
        <a:bodyPr/>
        <a:lstStyle/>
        <a:p>
          <a:endParaRPr lang="es-EC"/>
        </a:p>
      </dgm:t>
    </dgm:pt>
    <dgm:pt modelId="{EC116EA4-57EF-464A-A02B-170CED89D2A6}" type="sibTrans" cxnId="{267A6935-1AC4-4315-A683-6D00135EF72E}">
      <dgm:prSet/>
      <dgm:spPr/>
      <dgm:t>
        <a:bodyPr/>
        <a:lstStyle/>
        <a:p>
          <a:endParaRPr lang="es-EC"/>
        </a:p>
      </dgm:t>
    </dgm:pt>
    <dgm:pt modelId="{E72E8CA3-CBE3-40F8-87C9-B6ACBE26AF8E}">
      <dgm:prSet phldrT="[Texto]"/>
      <dgm:spPr/>
      <dgm:t>
        <a:bodyPr/>
        <a:lstStyle/>
        <a:p>
          <a:r>
            <a:rPr lang="es-EC" b="1" dirty="0" smtClean="0"/>
            <a:t>CUANTITATIVOS</a:t>
          </a:r>
          <a:endParaRPr lang="es-EC" b="1" dirty="0"/>
        </a:p>
      </dgm:t>
    </dgm:pt>
    <dgm:pt modelId="{F01BC461-C963-487A-AC83-B6FBB0D35495}" type="parTrans" cxnId="{5155469B-BF09-4BB9-B820-CF27548B42C2}">
      <dgm:prSet/>
      <dgm:spPr/>
      <dgm:t>
        <a:bodyPr/>
        <a:lstStyle/>
        <a:p>
          <a:endParaRPr lang="es-EC"/>
        </a:p>
      </dgm:t>
    </dgm:pt>
    <dgm:pt modelId="{374680CA-11F5-40E4-9C80-993AD00DB216}" type="sibTrans" cxnId="{5155469B-BF09-4BB9-B820-CF27548B42C2}">
      <dgm:prSet/>
      <dgm:spPr/>
      <dgm:t>
        <a:bodyPr/>
        <a:lstStyle/>
        <a:p>
          <a:endParaRPr lang="es-EC"/>
        </a:p>
      </dgm:t>
    </dgm:pt>
    <dgm:pt modelId="{9695F55D-7BF1-466B-BBEB-F14F06E90287}">
      <dgm:prSet phldrT="[Texto]"/>
      <dgm:spPr/>
      <dgm:t>
        <a:bodyPr/>
        <a:lstStyle/>
        <a:p>
          <a:pPr algn="just"/>
          <a:r>
            <a:rPr lang="es-EC" dirty="0" smtClean="0"/>
            <a:t>Se basan en la indagación sobre factores de riesgo prestablecidos, a los cuales se le otorga una puntuación en correspondencia con la probabilidad o gravedad de los eventos que puedan ocasionar</a:t>
          </a:r>
          <a:endParaRPr lang="es-EC" dirty="0"/>
        </a:p>
      </dgm:t>
    </dgm:pt>
    <dgm:pt modelId="{F9E2B381-F25A-4840-942E-6FB84BDC9204}" type="parTrans" cxnId="{0C8F9E11-0EAB-48B4-B651-5FC5C30F3C2C}">
      <dgm:prSet/>
      <dgm:spPr/>
      <dgm:t>
        <a:bodyPr/>
        <a:lstStyle/>
        <a:p>
          <a:endParaRPr lang="es-EC"/>
        </a:p>
      </dgm:t>
    </dgm:pt>
    <dgm:pt modelId="{35926E6F-133A-42EB-B68C-462A602402FB}" type="sibTrans" cxnId="{0C8F9E11-0EAB-48B4-B651-5FC5C30F3C2C}">
      <dgm:prSet/>
      <dgm:spPr/>
      <dgm:t>
        <a:bodyPr/>
        <a:lstStyle/>
        <a:p>
          <a:endParaRPr lang="es-EC"/>
        </a:p>
      </dgm:t>
    </dgm:pt>
    <dgm:pt modelId="{5DB1CB4D-1BFD-401F-85BA-70798FC99724}" type="pres">
      <dgm:prSet presAssocID="{8B97A820-A795-4EBA-9812-7776D289CD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75B4766-D6F3-45F1-9A99-2888846BC374}" type="pres">
      <dgm:prSet presAssocID="{CE3F0BD9-67B2-40A4-9691-CC52973692B7}" presName="linNode" presStyleCnt="0"/>
      <dgm:spPr/>
    </dgm:pt>
    <dgm:pt modelId="{C959C39C-04E5-4DEA-AE01-82DBA5739666}" type="pres">
      <dgm:prSet presAssocID="{CE3F0BD9-67B2-40A4-9691-CC52973692B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DE9170-FB66-4ACF-A02E-A7EF66165E32}" type="pres">
      <dgm:prSet presAssocID="{CE3F0BD9-67B2-40A4-9691-CC52973692B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E956E8-EF56-48D3-9B7E-9C1053B54167}" type="pres">
      <dgm:prSet presAssocID="{5759CF12-91F5-4627-BBDE-5A712DC7D040}" presName="sp" presStyleCnt="0"/>
      <dgm:spPr/>
    </dgm:pt>
    <dgm:pt modelId="{4BB7D15D-9FA9-4E1F-A342-20B9C20B2CA9}" type="pres">
      <dgm:prSet presAssocID="{E72E8CA3-CBE3-40F8-87C9-B6ACBE26AF8E}" presName="linNode" presStyleCnt="0"/>
      <dgm:spPr/>
    </dgm:pt>
    <dgm:pt modelId="{B4D99983-3B36-4C48-B0FA-141F65F538F3}" type="pres">
      <dgm:prSet presAssocID="{E72E8CA3-CBE3-40F8-87C9-B6ACBE26AF8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412A71-CE1C-4206-B494-2AC6DFB2BE99}" type="pres">
      <dgm:prSet presAssocID="{E72E8CA3-CBE3-40F8-87C9-B6ACBE26AF8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7E28691-F954-47B0-B089-471D4BE4A50C}" type="presOf" srcId="{FCB5CD95-371C-4F98-A6A6-58BC23F58318}" destId="{CADE9170-FB66-4ACF-A02E-A7EF66165E32}" srcOrd="0" destOrd="0" presId="urn:microsoft.com/office/officeart/2005/8/layout/vList5"/>
    <dgm:cxn modelId="{0C8F9E11-0EAB-48B4-B651-5FC5C30F3C2C}" srcId="{E72E8CA3-CBE3-40F8-87C9-B6ACBE26AF8E}" destId="{9695F55D-7BF1-466B-BBEB-F14F06E90287}" srcOrd="0" destOrd="0" parTransId="{F9E2B381-F25A-4840-942E-6FB84BDC9204}" sibTransId="{35926E6F-133A-42EB-B68C-462A602402FB}"/>
    <dgm:cxn modelId="{3AC55294-C447-4F6C-9643-A9CCE5F89F65}" type="presOf" srcId="{CE3F0BD9-67B2-40A4-9691-CC52973692B7}" destId="{C959C39C-04E5-4DEA-AE01-82DBA5739666}" srcOrd="0" destOrd="0" presId="urn:microsoft.com/office/officeart/2005/8/layout/vList5"/>
    <dgm:cxn modelId="{5155469B-BF09-4BB9-B820-CF27548B42C2}" srcId="{8B97A820-A795-4EBA-9812-7776D289CD91}" destId="{E72E8CA3-CBE3-40F8-87C9-B6ACBE26AF8E}" srcOrd="1" destOrd="0" parTransId="{F01BC461-C963-487A-AC83-B6FBB0D35495}" sibTransId="{374680CA-11F5-40E4-9C80-993AD00DB216}"/>
    <dgm:cxn modelId="{E7927F42-31B7-470B-85FC-E3EEFF7F21FA}" type="presOf" srcId="{9695F55D-7BF1-466B-BBEB-F14F06E90287}" destId="{5E412A71-CE1C-4206-B494-2AC6DFB2BE99}" srcOrd="0" destOrd="0" presId="urn:microsoft.com/office/officeart/2005/8/layout/vList5"/>
    <dgm:cxn modelId="{5F9E2256-E0E3-4681-95F4-824F71584809}" type="presOf" srcId="{E72E8CA3-CBE3-40F8-87C9-B6ACBE26AF8E}" destId="{B4D99983-3B36-4C48-B0FA-141F65F538F3}" srcOrd="0" destOrd="0" presId="urn:microsoft.com/office/officeart/2005/8/layout/vList5"/>
    <dgm:cxn modelId="{267A6935-1AC4-4315-A683-6D00135EF72E}" srcId="{CE3F0BD9-67B2-40A4-9691-CC52973692B7}" destId="{FCB5CD95-371C-4F98-A6A6-58BC23F58318}" srcOrd="0" destOrd="0" parTransId="{AE9217C9-DA57-42A9-A463-AAAE2B3A1F92}" sibTransId="{EC116EA4-57EF-464A-A02B-170CED89D2A6}"/>
    <dgm:cxn modelId="{28BF3A57-0F0B-45CF-B2AC-0655CBFF6D98}" type="presOf" srcId="{8B97A820-A795-4EBA-9812-7776D289CD91}" destId="{5DB1CB4D-1BFD-401F-85BA-70798FC99724}" srcOrd="0" destOrd="0" presId="urn:microsoft.com/office/officeart/2005/8/layout/vList5"/>
    <dgm:cxn modelId="{445BCA40-1007-4C29-957B-707E712584D5}" srcId="{8B97A820-A795-4EBA-9812-7776D289CD91}" destId="{CE3F0BD9-67B2-40A4-9691-CC52973692B7}" srcOrd="0" destOrd="0" parTransId="{421568D9-C5CA-4ABD-96BB-413BD7A9CE97}" sibTransId="{5759CF12-91F5-4627-BBDE-5A712DC7D040}"/>
    <dgm:cxn modelId="{28CD84C3-2EDC-4E8E-85D6-0A5BDA06293E}" type="presParOf" srcId="{5DB1CB4D-1BFD-401F-85BA-70798FC99724}" destId="{775B4766-D6F3-45F1-9A99-2888846BC374}" srcOrd="0" destOrd="0" presId="urn:microsoft.com/office/officeart/2005/8/layout/vList5"/>
    <dgm:cxn modelId="{77B87E04-36CC-4693-B463-B377FB87ED92}" type="presParOf" srcId="{775B4766-D6F3-45F1-9A99-2888846BC374}" destId="{C959C39C-04E5-4DEA-AE01-82DBA5739666}" srcOrd="0" destOrd="0" presId="urn:microsoft.com/office/officeart/2005/8/layout/vList5"/>
    <dgm:cxn modelId="{BE7D7621-6238-47BC-A84F-4A64753731BF}" type="presParOf" srcId="{775B4766-D6F3-45F1-9A99-2888846BC374}" destId="{CADE9170-FB66-4ACF-A02E-A7EF66165E32}" srcOrd="1" destOrd="0" presId="urn:microsoft.com/office/officeart/2005/8/layout/vList5"/>
    <dgm:cxn modelId="{D5A2C452-239B-41FB-83B9-55A6502AAF1C}" type="presParOf" srcId="{5DB1CB4D-1BFD-401F-85BA-70798FC99724}" destId="{45E956E8-EF56-48D3-9B7E-9C1053B54167}" srcOrd="1" destOrd="0" presId="urn:microsoft.com/office/officeart/2005/8/layout/vList5"/>
    <dgm:cxn modelId="{12BEB13F-9C36-4FDE-A68A-513F0D5AA11F}" type="presParOf" srcId="{5DB1CB4D-1BFD-401F-85BA-70798FC99724}" destId="{4BB7D15D-9FA9-4E1F-A342-20B9C20B2CA9}" srcOrd="2" destOrd="0" presId="urn:microsoft.com/office/officeart/2005/8/layout/vList5"/>
    <dgm:cxn modelId="{AC53D44D-BBA6-42DB-85C9-4A7940BBA097}" type="presParOf" srcId="{4BB7D15D-9FA9-4E1F-A342-20B9C20B2CA9}" destId="{B4D99983-3B36-4C48-B0FA-141F65F538F3}" srcOrd="0" destOrd="0" presId="urn:microsoft.com/office/officeart/2005/8/layout/vList5"/>
    <dgm:cxn modelId="{E46FC93C-1CF6-4A26-B1CC-A415315D1A3D}" type="presParOf" srcId="{4BB7D15D-9FA9-4E1F-A342-20B9C20B2CA9}" destId="{5E412A71-CE1C-4206-B494-2AC6DFB2BE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95BC89-A553-4F4E-ACC9-A4EF0A63C06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55124B0-C737-4162-8CE0-8DC8B62BC342}">
      <dgm:prSet phldrT="[Texto]" custT="1"/>
      <dgm:spPr/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CONSTRUCCIÓN </a:t>
          </a:r>
          <a:endParaRPr lang="es-EC" sz="1600" dirty="0"/>
        </a:p>
      </dgm:t>
    </dgm:pt>
    <dgm:pt modelId="{7C0FE9AF-3771-47A0-B454-472179E0DBA3}" type="parTrans" cxnId="{A445209E-841E-4447-91C3-A0CC554EADF9}">
      <dgm:prSet/>
      <dgm:spPr/>
      <dgm:t>
        <a:bodyPr/>
        <a:lstStyle/>
        <a:p>
          <a:endParaRPr lang="es-EC" sz="2800"/>
        </a:p>
      </dgm:t>
    </dgm:pt>
    <dgm:pt modelId="{78CDF4F2-8A93-4E1C-BC5A-D0C28E0D345D}" type="sibTrans" cxnId="{A445209E-841E-4447-91C3-A0CC554EADF9}">
      <dgm:prSet/>
      <dgm:spPr/>
      <dgm:t>
        <a:bodyPr/>
        <a:lstStyle/>
        <a:p>
          <a:endParaRPr lang="es-EC" sz="2800"/>
        </a:p>
      </dgm:t>
    </dgm:pt>
    <dgm:pt modelId="{287508FD-FB95-4DF1-A22C-67DBD9D3E52A}">
      <dgm:prSet phldrT="[Texto]" custT="1"/>
      <dgm:spPr/>
      <dgm:t>
        <a:bodyPr/>
        <a:lstStyle/>
        <a:p>
          <a:r>
            <a:rPr lang="es-EC" sz="1100" dirty="0" smtClean="0"/>
            <a:t>Número de plantas a altura del edificio</a:t>
          </a:r>
          <a:endParaRPr lang="es-EC" sz="1100" dirty="0"/>
        </a:p>
      </dgm:t>
    </dgm:pt>
    <dgm:pt modelId="{F13708CD-68E0-40BD-9541-70987BD38C44}" type="parTrans" cxnId="{FFD4D6BC-3431-49EC-92A3-D831DF649129}">
      <dgm:prSet/>
      <dgm:spPr/>
      <dgm:t>
        <a:bodyPr/>
        <a:lstStyle/>
        <a:p>
          <a:endParaRPr lang="es-EC" sz="2800"/>
        </a:p>
      </dgm:t>
    </dgm:pt>
    <dgm:pt modelId="{3E86A6EC-90E9-474C-9DF2-0FA014173189}" type="sibTrans" cxnId="{FFD4D6BC-3431-49EC-92A3-D831DF649129}">
      <dgm:prSet/>
      <dgm:spPr/>
      <dgm:t>
        <a:bodyPr/>
        <a:lstStyle/>
        <a:p>
          <a:endParaRPr lang="es-EC" sz="2800"/>
        </a:p>
      </dgm:t>
    </dgm:pt>
    <dgm:pt modelId="{3A8971C0-A8BF-4064-8AE6-E1BFC066144B}">
      <dgm:prSet phldrT="[Texto]" custT="1"/>
      <dgm:spPr/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SITUACIÓN </a:t>
          </a:r>
          <a:endParaRPr lang="es-EC" sz="1600" dirty="0"/>
        </a:p>
      </dgm:t>
    </dgm:pt>
    <dgm:pt modelId="{22331AE7-4BD3-4F49-8052-26BBB5B15A93}" type="parTrans" cxnId="{CDA25F71-2833-4CF6-AA62-DD26246C044C}">
      <dgm:prSet/>
      <dgm:spPr/>
      <dgm:t>
        <a:bodyPr/>
        <a:lstStyle/>
        <a:p>
          <a:endParaRPr lang="es-EC" sz="2800"/>
        </a:p>
      </dgm:t>
    </dgm:pt>
    <dgm:pt modelId="{8BF7702E-5804-4083-893E-FCDC02F7E1CD}" type="sibTrans" cxnId="{CDA25F71-2833-4CF6-AA62-DD26246C044C}">
      <dgm:prSet/>
      <dgm:spPr/>
      <dgm:t>
        <a:bodyPr/>
        <a:lstStyle/>
        <a:p>
          <a:endParaRPr lang="es-EC" sz="2800"/>
        </a:p>
      </dgm:t>
    </dgm:pt>
    <dgm:pt modelId="{99E0C92E-DE46-4981-9224-6CE2BD94C642}">
      <dgm:prSet phldrT="[Texto]" custT="1"/>
      <dgm:spPr/>
      <dgm:t>
        <a:bodyPr/>
        <a:lstStyle/>
        <a:p>
          <a:r>
            <a:rPr lang="es-EC" sz="1500" dirty="0" smtClean="0"/>
            <a:t>Distancia de los Bomberos</a:t>
          </a:r>
          <a:endParaRPr lang="es-EC" sz="1500" dirty="0"/>
        </a:p>
      </dgm:t>
    </dgm:pt>
    <dgm:pt modelId="{3534179F-62F6-41B3-86C9-BC352899F25E}" type="parTrans" cxnId="{F06F81CA-E92C-4DCF-B3A6-2250B2A19E98}">
      <dgm:prSet/>
      <dgm:spPr/>
      <dgm:t>
        <a:bodyPr/>
        <a:lstStyle/>
        <a:p>
          <a:endParaRPr lang="es-EC" sz="2800"/>
        </a:p>
      </dgm:t>
    </dgm:pt>
    <dgm:pt modelId="{5DD10447-FBE4-4502-A347-6D3053FDB0C0}" type="sibTrans" cxnId="{F06F81CA-E92C-4DCF-B3A6-2250B2A19E98}">
      <dgm:prSet/>
      <dgm:spPr/>
      <dgm:t>
        <a:bodyPr/>
        <a:lstStyle/>
        <a:p>
          <a:endParaRPr lang="es-EC" sz="2800"/>
        </a:p>
      </dgm:t>
    </dgm:pt>
    <dgm:pt modelId="{7E572473-CFCE-4EB4-B4DD-7489CE4D114F}">
      <dgm:prSet phldrT="[Texto]" custT="1"/>
      <dgm:spPr/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PROCESO</a:t>
          </a:r>
        </a:p>
        <a:p>
          <a:r>
            <a:rPr lang="es-EC" sz="1600" b="1" dirty="0" smtClean="0">
              <a:solidFill>
                <a:schemeClr val="tx1"/>
              </a:solidFill>
            </a:rPr>
            <a:t>OPERACIÓN </a:t>
          </a:r>
          <a:endParaRPr lang="es-EC" sz="1600" dirty="0"/>
        </a:p>
      </dgm:t>
    </dgm:pt>
    <dgm:pt modelId="{81A37E98-DCB7-45E6-8190-10ABDB8AC483}" type="parTrans" cxnId="{4854D380-81D2-419A-9F64-01E960107864}">
      <dgm:prSet/>
      <dgm:spPr/>
      <dgm:t>
        <a:bodyPr/>
        <a:lstStyle/>
        <a:p>
          <a:endParaRPr lang="es-EC" sz="2800"/>
        </a:p>
      </dgm:t>
    </dgm:pt>
    <dgm:pt modelId="{C9B366F8-005E-4C79-ADA1-0DA617A4BC22}" type="sibTrans" cxnId="{4854D380-81D2-419A-9F64-01E960107864}">
      <dgm:prSet/>
      <dgm:spPr/>
      <dgm:t>
        <a:bodyPr/>
        <a:lstStyle/>
        <a:p>
          <a:endParaRPr lang="es-EC" sz="2800"/>
        </a:p>
      </dgm:t>
    </dgm:pt>
    <dgm:pt modelId="{728BF70A-D505-4C91-8B4A-D1FA650B8389}">
      <dgm:prSet phldrT="[Texto]" custT="1"/>
      <dgm:spPr/>
      <dgm:t>
        <a:bodyPr/>
        <a:lstStyle/>
        <a:p>
          <a:r>
            <a:rPr lang="es-EC" sz="1200" dirty="0" smtClean="0"/>
            <a:t>Peligro de activación</a:t>
          </a:r>
          <a:endParaRPr lang="es-EC" sz="1200" dirty="0"/>
        </a:p>
      </dgm:t>
    </dgm:pt>
    <dgm:pt modelId="{2A0B193D-7075-4C5D-8BAF-138EAD7BEA95}" type="parTrans" cxnId="{8C0147E3-2D4F-4E45-A93F-826FA8029DFA}">
      <dgm:prSet/>
      <dgm:spPr/>
      <dgm:t>
        <a:bodyPr/>
        <a:lstStyle/>
        <a:p>
          <a:endParaRPr lang="es-EC" sz="2800"/>
        </a:p>
      </dgm:t>
    </dgm:pt>
    <dgm:pt modelId="{71D67F6C-7975-475F-9696-E223C12183A4}" type="sibTrans" cxnId="{8C0147E3-2D4F-4E45-A93F-826FA8029DFA}">
      <dgm:prSet/>
      <dgm:spPr/>
      <dgm:t>
        <a:bodyPr/>
        <a:lstStyle/>
        <a:p>
          <a:endParaRPr lang="es-EC" sz="2800"/>
        </a:p>
      </dgm:t>
    </dgm:pt>
    <dgm:pt modelId="{3C19A1CA-2CEF-42BF-BF80-7A9392B713E8}">
      <dgm:prSet custT="1"/>
      <dgm:spPr/>
      <dgm:t>
        <a:bodyPr/>
        <a:lstStyle/>
        <a:p>
          <a:r>
            <a:rPr lang="es-EC" sz="1100" smtClean="0"/>
            <a:t>Superficie del mayor sector de incendio</a:t>
          </a:r>
          <a:endParaRPr lang="es-EC" sz="1100" dirty="0"/>
        </a:p>
      </dgm:t>
    </dgm:pt>
    <dgm:pt modelId="{77A61CBA-FB5A-4162-8261-43DC7E1C2BEC}" type="parTrans" cxnId="{7FAAC0D5-C440-40F6-B297-6DB44E6AD656}">
      <dgm:prSet/>
      <dgm:spPr/>
      <dgm:t>
        <a:bodyPr/>
        <a:lstStyle/>
        <a:p>
          <a:endParaRPr lang="es-EC" sz="2800"/>
        </a:p>
      </dgm:t>
    </dgm:pt>
    <dgm:pt modelId="{158E35AF-D66D-4745-8764-10E869A06ABA}" type="sibTrans" cxnId="{7FAAC0D5-C440-40F6-B297-6DB44E6AD656}">
      <dgm:prSet/>
      <dgm:spPr/>
      <dgm:t>
        <a:bodyPr/>
        <a:lstStyle/>
        <a:p>
          <a:endParaRPr lang="es-EC" sz="2800"/>
        </a:p>
      </dgm:t>
    </dgm:pt>
    <dgm:pt modelId="{564F006D-2F7B-46CD-8206-8DE1330982E8}">
      <dgm:prSet custT="1"/>
      <dgm:spPr/>
      <dgm:t>
        <a:bodyPr/>
        <a:lstStyle/>
        <a:p>
          <a:r>
            <a:rPr lang="es-EC" sz="1100" dirty="0" smtClean="0"/>
            <a:t>Resistencia al fuego de los elementos constructivos</a:t>
          </a:r>
          <a:endParaRPr lang="es-EC" sz="1100" dirty="0"/>
        </a:p>
      </dgm:t>
    </dgm:pt>
    <dgm:pt modelId="{C20EFFE1-F84E-47CB-92E6-E1FDA3AB12A9}" type="parTrans" cxnId="{7C2999AE-2054-424B-8108-BDDD6F46E24E}">
      <dgm:prSet/>
      <dgm:spPr/>
      <dgm:t>
        <a:bodyPr/>
        <a:lstStyle/>
        <a:p>
          <a:endParaRPr lang="es-EC" sz="2800"/>
        </a:p>
      </dgm:t>
    </dgm:pt>
    <dgm:pt modelId="{3F667AE0-B96C-4DD6-90C5-99B828B98F47}" type="sibTrans" cxnId="{7C2999AE-2054-424B-8108-BDDD6F46E24E}">
      <dgm:prSet/>
      <dgm:spPr/>
      <dgm:t>
        <a:bodyPr/>
        <a:lstStyle/>
        <a:p>
          <a:endParaRPr lang="es-EC" sz="2800"/>
        </a:p>
      </dgm:t>
    </dgm:pt>
    <dgm:pt modelId="{792438A2-3FBE-4E2B-802F-59314083BB70}">
      <dgm:prSet custT="1"/>
      <dgm:spPr/>
      <dgm:t>
        <a:bodyPr/>
        <a:lstStyle/>
        <a:p>
          <a:r>
            <a:rPr lang="es-EC" sz="1100" dirty="0" smtClean="0"/>
            <a:t>Falsos techos y suelos</a:t>
          </a:r>
          <a:endParaRPr lang="es-EC" sz="1100" dirty="0"/>
        </a:p>
      </dgm:t>
    </dgm:pt>
    <dgm:pt modelId="{202C0D36-E856-4921-8170-C18943759DE4}" type="parTrans" cxnId="{72B37E6E-2504-41A9-A118-97551AE87C30}">
      <dgm:prSet/>
      <dgm:spPr/>
      <dgm:t>
        <a:bodyPr/>
        <a:lstStyle/>
        <a:p>
          <a:endParaRPr lang="es-EC" sz="2800"/>
        </a:p>
      </dgm:t>
    </dgm:pt>
    <dgm:pt modelId="{49192947-F511-4732-9F23-4B2829B3A4C5}" type="sibTrans" cxnId="{72B37E6E-2504-41A9-A118-97551AE87C30}">
      <dgm:prSet/>
      <dgm:spPr/>
      <dgm:t>
        <a:bodyPr/>
        <a:lstStyle/>
        <a:p>
          <a:endParaRPr lang="es-EC" sz="2800"/>
        </a:p>
      </dgm:t>
    </dgm:pt>
    <dgm:pt modelId="{AFD86C42-B716-4B82-AE6B-DAFB441335F7}">
      <dgm:prSet custT="1"/>
      <dgm:spPr/>
      <dgm:t>
        <a:bodyPr/>
        <a:lstStyle/>
        <a:p>
          <a:r>
            <a:rPr lang="es-EC" sz="1500" dirty="0" smtClean="0"/>
            <a:t>Accesibilidad a los edificios</a:t>
          </a:r>
          <a:endParaRPr lang="es-EC" sz="1500" dirty="0"/>
        </a:p>
      </dgm:t>
    </dgm:pt>
    <dgm:pt modelId="{DE8DF9D7-04E3-424C-B004-387755B42ED7}" type="parTrans" cxnId="{CA9698F7-7CA8-4EA7-9519-8B7AA9F6B27B}">
      <dgm:prSet/>
      <dgm:spPr/>
      <dgm:t>
        <a:bodyPr/>
        <a:lstStyle/>
        <a:p>
          <a:endParaRPr lang="es-EC" sz="2800"/>
        </a:p>
      </dgm:t>
    </dgm:pt>
    <dgm:pt modelId="{E80B1850-15CA-4152-B1DB-1A72A923E93F}" type="sibTrans" cxnId="{CA9698F7-7CA8-4EA7-9519-8B7AA9F6B27B}">
      <dgm:prSet/>
      <dgm:spPr/>
      <dgm:t>
        <a:bodyPr/>
        <a:lstStyle/>
        <a:p>
          <a:endParaRPr lang="es-EC" sz="2800"/>
        </a:p>
      </dgm:t>
    </dgm:pt>
    <dgm:pt modelId="{A186F58F-26AA-471B-BFB6-C78F84F404C3}">
      <dgm:prSet custT="1"/>
      <dgm:spPr/>
      <dgm:t>
        <a:bodyPr/>
        <a:lstStyle/>
        <a:p>
          <a:r>
            <a:rPr lang="es-EC" sz="1200" smtClean="0"/>
            <a:t>Carga térmica</a:t>
          </a:r>
          <a:endParaRPr lang="es-EC" sz="1200" dirty="0"/>
        </a:p>
      </dgm:t>
    </dgm:pt>
    <dgm:pt modelId="{05AC80BE-9D32-4D06-85F3-7765A03533D9}" type="parTrans" cxnId="{C9AA5A5D-D51B-4C09-9E72-95E4C0FDF85C}">
      <dgm:prSet/>
      <dgm:spPr/>
      <dgm:t>
        <a:bodyPr/>
        <a:lstStyle/>
        <a:p>
          <a:endParaRPr lang="es-EC" sz="2800"/>
        </a:p>
      </dgm:t>
    </dgm:pt>
    <dgm:pt modelId="{FB294DA2-631B-4079-BAB7-EAE32DC4134E}" type="sibTrans" cxnId="{C9AA5A5D-D51B-4C09-9E72-95E4C0FDF85C}">
      <dgm:prSet/>
      <dgm:spPr/>
      <dgm:t>
        <a:bodyPr/>
        <a:lstStyle/>
        <a:p>
          <a:endParaRPr lang="es-EC" sz="2800"/>
        </a:p>
      </dgm:t>
    </dgm:pt>
    <dgm:pt modelId="{7BD49852-AA9D-42D2-A472-0D6964E758B3}">
      <dgm:prSet custT="1"/>
      <dgm:spPr/>
      <dgm:t>
        <a:bodyPr/>
        <a:lstStyle/>
        <a:p>
          <a:r>
            <a:rPr lang="es-EC" sz="1200" dirty="0" smtClean="0"/>
            <a:t>Inflamabilidad de los combustibles</a:t>
          </a:r>
          <a:endParaRPr lang="es-EC" sz="1200" dirty="0"/>
        </a:p>
      </dgm:t>
    </dgm:pt>
    <dgm:pt modelId="{1D5AAA46-ED87-4F82-9D06-AC3926CAFA4B}" type="parTrans" cxnId="{E47FF5F8-4D6E-4C74-903F-D7172E12CDA5}">
      <dgm:prSet/>
      <dgm:spPr/>
      <dgm:t>
        <a:bodyPr/>
        <a:lstStyle/>
        <a:p>
          <a:endParaRPr lang="es-EC" sz="2800"/>
        </a:p>
      </dgm:t>
    </dgm:pt>
    <dgm:pt modelId="{C7096814-AFF5-4F5B-BBED-C50CB001C288}" type="sibTrans" cxnId="{E47FF5F8-4D6E-4C74-903F-D7172E12CDA5}">
      <dgm:prSet/>
      <dgm:spPr/>
      <dgm:t>
        <a:bodyPr/>
        <a:lstStyle/>
        <a:p>
          <a:endParaRPr lang="es-EC" sz="2800"/>
        </a:p>
      </dgm:t>
    </dgm:pt>
    <dgm:pt modelId="{ADF02F43-761E-4877-A34E-9B942B42B21A}">
      <dgm:prSet custT="1"/>
      <dgm:spPr/>
      <dgm:t>
        <a:bodyPr/>
        <a:lstStyle/>
        <a:p>
          <a:r>
            <a:rPr lang="es-EC" sz="1200" smtClean="0"/>
            <a:t>Orden, limpieza y mantenimiento</a:t>
          </a:r>
          <a:endParaRPr lang="es-EC" sz="1200" dirty="0"/>
        </a:p>
      </dgm:t>
    </dgm:pt>
    <dgm:pt modelId="{AC31EB5D-4D3D-405A-89F1-D4FB12BAEFA7}" type="parTrans" cxnId="{0EDE7F2D-232D-4569-9722-B43BD3703B9E}">
      <dgm:prSet/>
      <dgm:spPr/>
      <dgm:t>
        <a:bodyPr/>
        <a:lstStyle/>
        <a:p>
          <a:endParaRPr lang="es-EC" sz="2800"/>
        </a:p>
      </dgm:t>
    </dgm:pt>
    <dgm:pt modelId="{77BB8418-6FA6-45ED-876E-50A8951739BD}" type="sibTrans" cxnId="{0EDE7F2D-232D-4569-9722-B43BD3703B9E}">
      <dgm:prSet/>
      <dgm:spPr/>
      <dgm:t>
        <a:bodyPr/>
        <a:lstStyle/>
        <a:p>
          <a:endParaRPr lang="es-EC" sz="2800"/>
        </a:p>
      </dgm:t>
    </dgm:pt>
    <dgm:pt modelId="{789BA408-6958-4921-A472-96D7F01C833D}">
      <dgm:prSet custT="1"/>
      <dgm:spPr/>
      <dgm:t>
        <a:bodyPr/>
        <a:lstStyle/>
        <a:p>
          <a:r>
            <a:rPr lang="es-EC" sz="1200" dirty="0" smtClean="0"/>
            <a:t>Almacenamiento en altura</a:t>
          </a:r>
          <a:endParaRPr lang="es-EC" sz="1200" dirty="0"/>
        </a:p>
      </dgm:t>
    </dgm:pt>
    <dgm:pt modelId="{324F647B-8189-4975-A193-DB3C9B7B2C39}" type="parTrans" cxnId="{A05F08F0-91F0-4E9E-AA3D-001B23A5AD4F}">
      <dgm:prSet/>
      <dgm:spPr/>
      <dgm:t>
        <a:bodyPr/>
        <a:lstStyle/>
        <a:p>
          <a:endParaRPr lang="es-EC" sz="2800"/>
        </a:p>
      </dgm:t>
    </dgm:pt>
    <dgm:pt modelId="{FE6192D5-5CB0-467D-9AC4-436007B655AF}" type="sibTrans" cxnId="{A05F08F0-91F0-4E9E-AA3D-001B23A5AD4F}">
      <dgm:prSet/>
      <dgm:spPr/>
      <dgm:t>
        <a:bodyPr/>
        <a:lstStyle/>
        <a:p>
          <a:endParaRPr lang="es-EC" sz="2800"/>
        </a:p>
      </dgm:t>
    </dgm:pt>
    <dgm:pt modelId="{99AF1317-AB09-415F-BFAB-52CCB4F71EDA}" type="pres">
      <dgm:prSet presAssocID="{AA95BC89-A553-4F4E-ACC9-A4EF0A63C0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909E751-8F15-4AD4-9348-6257D2911301}" type="pres">
      <dgm:prSet presAssocID="{755124B0-C737-4162-8CE0-8DC8B62BC342}" presName="linNode" presStyleCnt="0"/>
      <dgm:spPr/>
    </dgm:pt>
    <dgm:pt modelId="{748E5AD0-6399-4A97-AE8A-8728FEC8FBD7}" type="pres">
      <dgm:prSet presAssocID="{755124B0-C737-4162-8CE0-8DC8B62BC34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BABDA43-67F2-443D-8805-027B8C99CD9C}" type="pres">
      <dgm:prSet presAssocID="{755124B0-C737-4162-8CE0-8DC8B62BC34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13A294-B606-41B3-B124-26F151D82096}" type="pres">
      <dgm:prSet presAssocID="{78CDF4F2-8A93-4E1C-BC5A-D0C28E0D345D}" presName="sp" presStyleCnt="0"/>
      <dgm:spPr/>
    </dgm:pt>
    <dgm:pt modelId="{5229F399-F6F4-4989-AA5C-0190A9EFB7DF}" type="pres">
      <dgm:prSet presAssocID="{3A8971C0-A8BF-4064-8AE6-E1BFC066144B}" presName="linNode" presStyleCnt="0"/>
      <dgm:spPr/>
    </dgm:pt>
    <dgm:pt modelId="{90FC7E17-6ACA-4273-A880-9B6595B1189F}" type="pres">
      <dgm:prSet presAssocID="{3A8971C0-A8BF-4064-8AE6-E1BFC06614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DF221C-FC9D-4F8B-8F94-6A93BD4B2843}" type="pres">
      <dgm:prSet presAssocID="{3A8971C0-A8BF-4064-8AE6-E1BFC066144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411B31-1E19-414A-BE3D-06D3F3930959}" type="pres">
      <dgm:prSet presAssocID="{8BF7702E-5804-4083-893E-FCDC02F7E1CD}" presName="sp" presStyleCnt="0"/>
      <dgm:spPr/>
    </dgm:pt>
    <dgm:pt modelId="{20ECAB41-EBEB-4C60-AFB9-A60DEBED3D24}" type="pres">
      <dgm:prSet presAssocID="{7E572473-CFCE-4EB4-B4DD-7489CE4D114F}" presName="linNode" presStyleCnt="0"/>
      <dgm:spPr/>
    </dgm:pt>
    <dgm:pt modelId="{E3549792-C450-497C-80D1-BCEBDD808084}" type="pres">
      <dgm:prSet presAssocID="{7E572473-CFCE-4EB4-B4DD-7489CE4D114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251FB3-C292-4D87-A66A-379187BC8A38}" type="pres">
      <dgm:prSet presAssocID="{7E572473-CFCE-4EB4-B4DD-7489CE4D114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545031C-0A05-4CC4-9CCB-66EEA9BB1B4D}" type="presOf" srcId="{3C19A1CA-2CEF-42BF-BF80-7A9392B713E8}" destId="{BBABDA43-67F2-443D-8805-027B8C99CD9C}" srcOrd="0" destOrd="1" presId="urn:microsoft.com/office/officeart/2005/8/layout/vList5"/>
    <dgm:cxn modelId="{8C0147E3-2D4F-4E45-A93F-826FA8029DFA}" srcId="{7E572473-CFCE-4EB4-B4DD-7489CE4D114F}" destId="{728BF70A-D505-4C91-8B4A-D1FA650B8389}" srcOrd="0" destOrd="0" parTransId="{2A0B193D-7075-4C5D-8BAF-138EAD7BEA95}" sibTransId="{71D67F6C-7975-475F-9696-E223C12183A4}"/>
    <dgm:cxn modelId="{CA9698F7-7CA8-4EA7-9519-8B7AA9F6B27B}" srcId="{3A8971C0-A8BF-4064-8AE6-E1BFC066144B}" destId="{AFD86C42-B716-4B82-AE6B-DAFB441335F7}" srcOrd="1" destOrd="0" parTransId="{DE8DF9D7-04E3-424C-B004-387755B42ED7}" sibTransId="{E80B1850-15CA-4152-B1DB-1A72A923E93F}"/>
    <dgm:cxn modelId="{A445209E-841E-4447-91C3-A0CC554EADF9}" srcId="{AA95BC89-A553-4F4E-ACC9-A4EF0A63C06E}" destId="{755124B0-C737-4162-8CE0-8DC8B62BC342}" srcOrd="0" destOrd="0" parTransId="{7C0FE9AF-3771-47A0-B454-472179E0DBA3}" sibTransId="{78CDF4F2-8A93-4E1C-BC5A-D0C28E0D345D}"/>
    <dgm:cxn modelId="{C0CFBAE1-1C06-4F75-BFC9-CC9F3FC52656}" type="presOf" srcId="{564F006D-2F7B-46CD-8206-8DE1330982E8}" destId="{BBABDA43-67F2-443D-8805-027B8C99CD9C}" srcOrd="0" destOrd="2" presId="urn:microsoft.com/office/officeart/2005/8/layout/vList5"/>
    <dgm:cxn modelId="{72B37E6E-2504-41A9-A118-97551AE87C30}" srcId="{755124B0-C737-4162-8CE0-8DC8B62BC342}" destId="{792438A2-3FBE-4E2B-802F-59314083BB70}" srcOrd="3" destOrd="0" parTransId="{202C0D36-E856-4921-8170-C18943759DE4}" sibTransId="{49192947-F511-4732-9F23-4B2829B3A4C5}"/>
    <dgm:cxn modelId="{CDA25F71-2833-4CF6-AA62-DD26246C044C}" srcId="{AA95BC89-A553-4F4E-ACC9-A4EF0A63C06E}" destId="{3A8971C0-A8BF-4064-8AE6-E1BFC066144B}" srcOrd="1" destOrd="0" parTransId="{22331AE7-4BD3-4F49-8052-26BBB5B15A93}" sibTransId="{8BF7702E-5804-4083-893E-FCDC02F7E1CD}"/>
    <dgm:cxn modelId="{6BBEF5CE-F75D-4FBF-A6F9-1F8ACD43D335}" type="presOf" srcId="{7BD49852-AA9D-42D2-A472-0D6964E758B3}" destId="{93251FB3-C292-4D87-A66A-379187BC8A38}" srcOrd="0" destOrd="2" presId="urn:microsoft.com/office/officeart/2005/8/layout/vList5"/>
    <dgm:cxn modelId="{0EDE7F2D-232D-4569-9722-B43BD3703B9E}" srcId="{7E572473-CFCE-4EB4-B4DD-7489CE4D114F}" destId="{ADF02F43-761E-4877-A34E-9B942B42B21A}" srcOrd="3" destOrd="0" parTransId="{AC31EB5D-4D3D-405A-89F1-D4FB12BAEFA7}" sibTransId="{77BB8418-6FA6-45ED-876E-50A8951739BD}"/>
    <dgm:cxn modelId="{7FAAC0D5-C440-40F6-B297-6DB44E6AD656}" srcId="{755124B0-C737-4162-8CE0-8DC8B62BC342}" destId="{3C19A1CA-2CEF-42BF-BF80-7A9392B713E8}" srcOrd="1" destOrd="0" parTransId="{77A61CBA-FB5A-4162-8261-43DC7E1C2BEC}" sibTransId="{158E35AF-D66D-4745-8764-10E869A06ABA}"/>
    <dgm:cxn modelId="{C980AAF2-B410-4AF9-92B0-6174336341C0}" type="presOf" srcId="{7E572473-CFCE-4EB4-B4DD-7489CE4D114F}" destId="{E3549792-C450-497C-80D1-BCEBDD808084}" srcOrd="0" destOrd="0" presId="urn:microsoft.com/office/officeart/2005/8/layout/vList5"/>
    <dgm:cxn modelId="{1C48A818-BFB7-41BD-94C8-0497A3E5F340}" type="presOf" srcId="{A186F58F-26AA-471B-BFB6-C78F84F404C3}" destId="{93251FB3-C292-4D87-A66A-379187BC8A38}" srcOrd="0" destOrd="1" presId="urn:microsoft.com/office/officeart/2005/8/layout/vList5"/>
    <dgm:cxn modelId="{F937449C-72AF-4778-8995-DF769E705BE5}" type="presOf" srcId="{3A8971C0-A8BF-4064-8AE6-E1BFC066144B}" destId="{90FC7E17-6ACA-4273-A880-9B6595B1189F}" srcOrd="0" destOrd="0" presId="urn:microsoft.com/office/officeart/2005/8/layout/vList5"/>
    <dgm:cxn modelId="{A05F08F0-91F0-4E9E-AA3D-001B23A5AD4F}" srcId="{7E572473-CFCE-4EB4-B4DD-7489CE4D114F}" destId="{789BA408-6958-4921-A472-96D7F01C833D}" srcOrd="4" destOrd="0" parTransId="{324F647B-8189-4975-A193-DB3C9B7B2C39}" sibTransId="{FE6192D5-5CB0-467D-9AC4-436007B655AF}"/>
    <dgm:cxn modelId="{D578BD18-14BC-4503-8152-C3D572FD5123}" type="presOf" srcId="{AA95BC89-A553-4F4E-ACC9-A4EF0A63C06E}" destId="{99AF1317-AB09-415F-BFAB-52CCB4F71EDA}" srcOrd="0" destOrd="0" presId="urn:microsoft.com/office/officeart/2005/8/layout/vList5"/>
    <dgm:cxn modelId="{F06F81CA-E92C-4DCF-B3A6-2250B2A19E98}" srcId="{3A8971C0-A8BF-4064-8AE6-E1BFC066144B}" destId="{99E0C92E-DE46-4981-9224-6CE2BD94C642}" srcOrd="0" destOrd="0" parTransId="{3534179F-62F6-41B3-86C9-BC352899F25E}" sibTransId="{5DD10447-FBE4-4502-A347-6D3053FDB0C0}"/>
    <dgm:cxn modelId="{A65CF9B9-8D5C-4C27-BCD9-56401B167490}" type="presOf" srcId="{789BA408-6958-4921-A472-96D7F01C833D}" destId="{93251FB3-C292-4D87-A66A-379187BC8A38}" srcOrd="0" destOrd="4" presId="urn:microsoft.com/office/officeart/2005/8/layout/vList5"/>
    <dgm:cxn modelId="{C9AA5A5D-D51B-4C09-9E72-95E4C0FDF85C}" srcId="{7E572473-CFCE-4EB4-B4DD-7489CE4D114F}" destId="{A186F58F-26AA-471B-BFB6-C78F84F404C3}" srcOrd="1" destOrd="0" parTransId="{05AC80BE-9D32-4D06-85F3-7765A03533D9}" sibTransId="{FB294DA2-631B-4079-BAB7-EAE32DC4134E}"/>
    <dgm:cxn modelId="{3E584F6A-A7E3-4FB2-BCE5-17FCAC78C9E3}" type="presOf" srcId="{287508FD-FB95-4DF1-A22C-67DBD9D3E52A}" destId="{BBABDA43-67F2-443D-8805-027B8C99CD9C}" srcOrd="0" destOrd="0" presId="urn:microsoft.com/office/officeart/2005/8/layout/vList5"/>
    <dgm:cxn modelId="{7DEEE790-9027-41E7-A87C-2086391A5865}" type="presOf" srcId="{792438A2-3FBE-4E2B-802F-59314083BB70}" destId="{BBABDA43-67F2-443D-8805-027B8C99CD9C}" srcOrd="0" destOrd="3" presId="urn:microsoft.com/office/officeart/2005/8/layout/vList5"/>
    <dgm:cxn modelId="{4854D380-81D2-419A-9F64-01E960107864}" srcId="{AA95BC89-A553-4F4E-ACC9-A4EF0A63C06E}" destId="{7E572473-CFCE-4EB4-B4DD-7489CE4D114F}" srcOrd="2" destOrd="0" parTransId="{81A37E98-DCB7-45E6-8190-10ABDB8AC483}" sibTransId="{C9B366F8-005E-4C79-ADA1-0DA617A4BC22}"/>
    <dgm:cxn modelId="{57350EEC-7665-421A-9599-5639EC160036}" type="presOf" srcId="{AFD86C42-B716-4B82-AE6B-DAFB441335F7}" destId="{69DF221C-FC9D-4F8B-8F94-6A93BD4B2843}" srcOrd="0" destOrd="1" presId="urn:microsoft.com/office/officeart/2005/8/layout/vList5"/>
    <dgm:cxn modelId="{7C2999AE-2054-424B-8108-BDDD6F46E24E}" srcId="{755124B0-C737-4162-8CE0-8DC8B62BC342}" destId="{564F006D-2F7B-46CD-8206-8DE1330982E8}" srcOrd="2" destOrd="0" parTransId="{C20EFFE1-F84E-47CB-92E6-E1FDA3AB12A9}" sibTransId="{3F667AE0-B96C-4DD6-90C5-99B828B98F47}"/>
    <dgm:cxn modelId="{A5248F74-BE87-4F78-8CCB-FC4F65B126A3}" type="presOf" srcId="{728BF70A-D505-4C91-8B4A-D1FA650B8389}" destId="{93251FB3-C292-4D87-A66A-379187BC8A38}" srcOrd="0" destOrd="0" presId="urn:microsoft.com/office/officeart/2005/8/layout/vList5"/>
    <dgm:cxn modelId="{FFD4D6BC-3431-49EC-92A3-D831DF649129}" srcId="{755124B0-C737-4162-8CE0-8DC8B62BC342}" destId="{287508FD-FB95-4DF1-A22C-67DBD9D3E52A}" srcOrd="0" destOrd="0" parTransId="{F13708CD-68E0-40BD-9541-70987BD38C44}" sibTransId="{3E86A6EC-90E9-474C-9DF2-0FA014173189}"/>
    <dgm:cxn modelId="{E47FF5F8-4D6E-4C74-903F-D7172E12CDA5}" srcId="{7E572473-CFCE-4EB4-B4DD-7489CE4D114F}" destId="{7BD49852-AA9D-42D2-A472-0D6964E758B3}" srcOrd="2" destOrd="0" parTransId="{1D5AAA46-ED87-4F82-9D06-AC3926CAFA4B}" sibTransId="{C7096814-AFF5-4F5B-BBED-C50CB001C288}"/>
    <dgm:cxn modelId="{D3896888-6E3E-42CA-81DA-E474AE30DB3A}" type="presOf" srcId="{ADF02F43-761E-4877-A34E-9B942B42B21A}" destId="{93251FB3-C292-4D87-A66A-379187BC8A38}" srcOrd="0" destOrd="3" presId="urn:microsoft.com/office/officeart/2005/8/layout/vList5"/>
    <dgm:cxn modelId="{AD49F9CF-8FC7-4E56-B102-17D5972D8678}" type="presOf" srcId="{755124B0-C737-4162-8CE0-8DC8B62BC342}" destId="{748E5AD0-6399-4A97-AE8A-8728FEC8FBD7}" srcOrd="0" destOrd="0" presId="urn:microsoft.com/office/officeart/2005/8/layout/vList5"/>
    <dgm:cxn modelId="{0D61A656-E4BD-4182-BC40-FF8104D9B308}" type="presOf" srcId="{99E0C92E-DE46-4981-9224-6CE2BD94C642}" destId="{69DF221C-FC9D-4F8B-8F94-6A93BD4B2843}" srcOrd="0" destOrd="0" presId="urn:microsoft.com/office/officeart/2005/8/layout/vList5"/>
    <dgm:cxn modelId="{A1B65632-DACB-47F8-B3BE-492EE0D53630}" type="presParOf" srcId="{99AF1317-AB09-415F-BFAB-52CCB4F71EDA}" destId="{1909E751-8F15-4AD4-9348-6257D2911301}" srcOrd="0" destOrd="0" presId="urn:microsoft.com/office/officeart/2005/8/layout/vList5"/>
    <dgm:cxn modelId="{267838E8-0EF3-458A-A850-E7ACA443CCD1}" type="presParOf" srcId="{1909E751-8F15-4AD4-9348-6257D2911301}" destId="{748E5AD0-6399-4A97-AE8A-8728FEC8FBD7}" srcOrd="0" destOrd="0" presId="urn:microsoft.com/office/officeart/2005/8/layout/vList5"/>
    <dgm:cxn modelId="{F285F7D7-0A56-4CF4-BFAA-EA06DA5B3EEE}" type="presParOf" srcId="{1909E751-8F15-4AD4-9348-6257D2911301}" destId="{BBABDA43-67F2-443D-8805-027B8C99CD9C}" srcOrd="1" destOrd="0" presId="urn:microsoft.com/office/officeart/2005/8/layout/vList5"/>
    <dgm:cxn modelId="{7D93D83F-4242-445C-A561-CB711124C5E6}" type="presParOf" srcId="{99AF1317-AB09-415F-BFAB-52CCB4F71EDA}" destId="{9613A294-B606-41B3-B124-26F151D82096}" srcOrd="1" destOrd="0" presId="urn:microsoft.com/office/officeart/2005/8/layout/vList5"/>
    <dgm:cxn modelId="{2F0F8047-E23B-456C-B7ED-55E9887A83A7}" type="presParOf" srcId="{99AF1317-AB09-415F-BFAB-52CCB4F71EDA}" destId="{5229F399-F6F4-4989-AA5C-0190A9EFB7DF}" srcOrd="2" destOrd="0" presId="urn:microsoft.com/office/officeart/2005/8/layout/vList5"/>
    <dgm:cxn modelId="{C8791B4F-FDD6-4B55-9E29-994F16B356DB}" type="presParOf" srcId="{5229F399-F6F4-4989-AA5C-0190A9EFB7DF}" destId="{90FC7E17-6ACA-4273-A880-9B6595B1189F}" srcOrd="0" destOrd="0" presId="urn:microsoft.com/office/officeart/2005/8/layout/vList5"/>
    <dgm:cxn modelId="{270084CE-F192-41A5-90B5-8EFAF4D5DB5B}" type="presParOf" srcId="{5229F399-F6F4-4989-AA5C-0190A9EFB7DF}" destId="{69DF221C-FC9D-4F8B-8F94-6A93BD4B2843}" srcOrd="1" destOrd="0" presId="urn:microsoft.com/office/officeart/2005/8/layout/vList5"/>
    <dgm:cxn modelId="{82609C51-EE2A-4873-8198-FBCE5B78183F}" type="presParOf" srcId="{99AF1317-AB09-415F-BFAB-52CCB4F71EDA}" destId="{0C411B31-1E19-414A-BE3D-06D3F3930959}" srcOrd="3" destOrd="0" presId="urn:microsoft.com/office/officeart/2005/8/layout/vList5"/>
    <dgm:cxn modelId="{F83B4062-A3AF-4032-91C9-30B569F1723E}" type="presParOf" srcId="{99AF1317-AB09-415F-BFAB-52CCB4F71EDA}" destId="{20ECAB41-EBEB-4C60-AFB9-A60DEBED3D24}" srcOrd="4" destOrd="0" presId="urn:microsoft.com/office/officeart/2005/8/layout/vList5"/>
    <dgm:cxn modelId="{A9148776-1857-43A1-AB15-442D229F91D3}" type="presParOf" srcId="{20ECAB41-EBEB-4C60-AFB9-A60DEBED3D24}" destId="{E3549792-C450-497C-80D1-BCEBDD808084}" srcOrd="0" destOrd="0" presId="urn:microsoft.com/office/officeart/2005/8/layout/vList5"/>
    <dgm:cxn modelId="{E7ECCB98-C161-4534-A5EB-ADADB5577B86}" type="presParOf" srcId="{20ECAB41-EBEB-4C60-AFB9-A60DEBED3D24}" destId="{93251FB3-C292-4D87-A66A-379187BC8A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95BC89-A553-4F4E-ACC9-A4EF0A63C06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55124B0-C737-4162-8CE0-8DC8B62BC342}">
      <dgm:prSet phldrT="[Texto]" custT="1"/>
      <dgm:spPr/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VALOR ECONÓMICO DE LOS BIENES</a:t>
          </a:r>
          <a:endParaRPr lang="es-EC" sz="1600" dirty="0"/>
        </a:p>
      </dgm:t>
    </dgm:pt>
    <dgm:pt modelId="{7C0FE9AF-3771-47A0-B454-472179E0DBA3}" type="parTrans" cxnId="{A445209E-841E-4447-91C3-A0CC554EADF9}">
      <dgm:prSet/>
      <dgm:spPr/>
      <dgm:t>
        <a:bodyPr/>
        <a:lstStyle/>
        <a:p>
          <a:endParaRPr lang="es-EC"/>
        </a:p>
      </dgm:t>
    </dgm:pt>
    <dgm:pt modelId="{78CDF4F2-8A93-4E1C-BC5A-D0C28E0D345D}" type="sibTrans" cxnId="{A445209E-841E-4447-91C3-A0CC554EADF9}">
      <dgm:prSet/>
      <dgm:spPr/>
      <dgm:t>
        <a:bodyPr/>
        <a:lstStyle/>
        <a:p>
          <a:endParaRPr lang="es-EC"/>
        </a:p>
      </dgm:t>
    </dgm:pt>
    <dgm:pt modelId="{287508FD-FB95-4DF1-A22C-67DBD9D3E52A}">
      <dgm:prSet phldrT="[Texto]"/>
      <dgm:spPr/>
      <dgm:t>
        <a:bodyPr/>
        <a:lstStyle/>
        <a:p>
          <a:r>
            <a:rPr lang="es-EC" dirty="0" smtClean="0"/>
            <a:t>Concentración de valores</a:t>
          </a:r>
          <a:endParaRPr lang="es-EC" dirty="0"/>
        </a:p>
      </dgm:t>
    </dgm:pt>
    <dgm:pt modelId="{F13708CD-68E0-40BD-9541-70987BD38C44}" type="parTrans" cxnId="{FFD4D6BC-3431-49EC-92A3-D831DF649129}">
      <dgm:prSet/>
      <dgm:spPr/>
      <dgm:t>
        <a:bodyPr/>
        <a:lstStyle/>
        <a:p>
          <a:endParaRPr lang="es-EC"/>
        </a:p>
      </dgm:t>
    </dgm:pt>
    <dgm:pt modelId="{3E86A6EC-90E9-474C-9DF2-0FA014173189}" type="sibTrans" cxnId="{FFD4D6BC-3431-49EC-92A3-D831DF649129}">
      <dgm:prSet/>
      <dgm:spPr/>
      <dgm:t>
        <a:bodyPr/>
        <a:lstStyle/>
        <a:p>
          <a:endParaRPr lang="es-EC"/>
        </a:p>
      </dgm:t>
    </dgm:pt>
    <dgm:pt modelId="{3A8971C0-A8BF-4064-8AE6-E1BFC066144B}">
      <dgm:prSet phldrT="[Texto]" custT="1"/>
      <dgm:spPr/>
      <dgm:t>
        <a:bodyPr/>
        <a:lstStyle/>
        <a:p>
          <a:r>
            <a:rPr lang="es-EC" sz="1500" b="1" dirty="0" smtClean="0">
              <a:solidFill>
                <a:schemeClr val="tx1"/>
              </a:solidFill>
            </a:rPr>
            <a:t>PROPAGABILIDAD </a:t>
          </a:r>
          <a:endParaRPr lang="es-EC" sz="1500" dirty="0"/>
        </a:p>
      </dgm:t>
    </dgm:pt>
    <dgm:pt modelId="{22331AE7-4BD3-4F49-8052-26BBB5B15A93}" type="parTrans" cxnId="{CDA25F71-2833-4CF6-AA62-DD26246C044C}">
      <dgm:prSet/>
      <dgm:spPr/>
      <dgm:t>
        <a:bodyPr/>
        <a:lstStyle/>
        <a:p>
          <a:endParaRPr lang="es-EC"/>
        </a:p>
      </dgm:t>
    </dgm:pt>
    <dgm:pt modelId="{8BF7702E-5804-4083-893E-FCDC02F7E1CD}" type="sibTrans" cxnId="{CDA25F71-2833-4CF6-AA62-DD26246C044C}">
      <dgm:prSet/>
      <dgm:spPr/>
      <dgm:t>
        <a:bodyPr/>
        <a:lstStyle/>
        <a:p>
          <a:endParaRPr lang="es-EC"/>
        </a:p>
      </dgm:t>
    </dgm:pt>
    <dgm:pt modelId="{99E0C92E-DE46-4981-9224-6CE2BD94C642}">
      <dgm:prSet phldrT="[Texto]"/>
      <dgm:spPr/>
      <dgm:t>
        <a:bodyPr/>
        <a:lstStyle/>
        <a:p>
          <a:r>
            <a:rPr lang="es-EC" dirty="0" smtClean="0"/>
            <a:t>Horizontal</a:t>
          </a:r>
          <a:endParaRPr lang="es-EC" dirty="0"/>
        </a:p>
      </dgm:t>
    </dgm:pt>
    <dgm:pt modelId="{3534179F-62F6-41B3-86C9-BC352899F25E}" type="parTrans" cxnId="{F06F81CA-E92C-4DCF-B3A6-2250B2A19E98}">
      <dgm:prSet/>
      <dgm:spPr/>
      <dgm:t>
        <a:bodyPr/>
        <a:lstStyle/>
        <a:p>
          <a:endParaRPr lang="es-EC"/>
        </a:p>
      </dgm:t>
    </dgm:pt>
    <dgm:pt modelId="{5DD10447-FBE4-4502-A347-6D3053FDB0C0}" type="sibTrans" cxnId="{F06F81CA-E92C-4DCF-B3A6-2250B2A19E98}">
      <dgm:prSet/>
      <dgm:spPr/>
      <dgm:t>
        <a:bodyPr/>
        <a:lstStyle/>
        <a:p>
          <a:endParaRPr lang="es-EC"/>
        </a:p>
      </dgm:t>
    </dgm:pt>
    <dgm:pt modelId="{A95EF04D-123E-4179-8E56-7B8E67B3B528}">
      <dgm:prSet/>
      <dgm:spPr/>
      <dgm:t>
        <a:bodyPr/>
        <a:lstStyle/>
        <a:p>
          <a:r>
            <a:rPr lang="es-EC" dirty="0" smtClean="0"/>
            <a:t>Factores de destructibilidad (por corrosión, calor, humo, agua)</a:t>
          </a:r>
          <a:endParaRPr lang="es-EC" dirty="0"/>
        </a:p>
      </dgm:t>
    </dgm:pt>
    <dgm:pt modelId="{FA712DC9-4A82-4613-A3DA-A2C8DD38FAB1}" type="parTrans" cxnId="{70C36572-DBC8-414E-98D3-50DF4C037E87}">
      <dgm:prSet/>
      <dgm:spPr/>
      <dgm:t>
        <a:bodyPr/>
        <a:lstStyle/>
        <a:p>
          <a:endParaRPr lang="es-EC"/>
        </a:p>
      </dgm:t>
    </dgm:pt>
    <dgm:pt modelId="{29E4A0AD-6613-40D7-BF52-100BCA47E14A}" type="sibTrans" cxnId="{70C36572-DBC8-414E-98D3-50DF4C037E87}">
      <dgm:prSet/>
      <dgm:spPr/>
      <dgm:t>
        <a:bodyPr/>
        <a:lstStyle/>
        <a:p>
          <a:endParaRPr lang="es-EC"/>
        </a:p>
      </dgm:t>
    </dgm:pt>
    <dgm:pt modelId="{A3C979A6-9F28-4AB2-AD87-5AC668BB729A}">
      <dgm:prSet/>
      <dgm:spPr/>
      <dgm:t>
        <a:bodyPr/>
        <a:lstStyle/>
        <a:p>
          <a:r>
            <a:rPr lang="es-EC" dirty="0" smtClean="0"/>
            <a:t>Vertical</a:t>
          </a:r>
          <a:endParaRPr lang="es-EC" dirty="0"/>
        </a:p>
      </dgm:t>
    </dgm:pt>
    <dgm:pt modelId="{9DF7CB73-8038-4A34-94B0-B218DD45D8FD}" type="parTrans" cxnId="{5507CB21-8C8A-4EB4-9BAF-EF35DBD5071B}">
      <dgm:prSet/>
      <dgm:spPr/>
      <dgm:t>
        <a:bodyPr/>
        <a:lstStyle/>
        <a:p>
          <a:endParaRPr lang="es-EC"/>
        </a:p>
      </dgm:t>
    </dgm:pt>
    <dgm:pt modelId="{4D807631-AC39-48A5-9FF8-B5752E67126C}" type="sibTrans" cxnId="{5507CB21-8C8A-4EB4-9BAF-EF35DBD5071B}">
      <dgm:prSet/>
      <dgm:spPr/>
      <dgm:t>
        <a:bodyPr/>
        <a:lstStyle/>
        <a:p>
          <a:endParaRPr lang="es-EC"/>
        </a:p>
      </dgm:t>
    </dgm:pt>
    <dgm:pt modelId="{99AF1317-AB09-415F-BFAB-52CCB4F71EDA}" type="pres">
      <dgm:prSet presAssocID="{AA95BC89-A553-4F4E-ACC9-A4EF0A63C0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909E751-8F15-4AD4-9348-6257D2911301}" type="pres">
      <dgm:prSet presAssocID="{755124B0-C737-4162-8CE0-8DC8B62BC342}" presName="linNode" presStyleCnt="0"/>
      <dgm:spPr/>
    </dgm:pt>
    <dgm:pt modelId="{748E5AD0-6399-4A97-AE8A-8728FEC8FBD7}" type="pres">
      <dgm:prSet presAssocID="{755124B0-C737-4162-8CE0-8DC8B62BC34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BABDA43-67F2-443D-8805-027B8C99CD9C}" type="pres">
      <dgm:prSet presAssocID="{755124B0-C737-4162-8CE0-8DC8B62BC34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13A294-B606-41B3-B124-26F151D82096}" type="pres">
      <dgm:prSet presAssocID="{78CDF4F2-8A93-4E1C-BC5A-D0C28E0D345D}" presName="sp" presStyleCnt="0"/>
      <dgm:spPr/>
    </dgm:pt>
    <dgm:pt modelId="{5229F399-F6F4-4989-AA5C-0190A9EFB7DF}" type="pres">
      <dgm:prSet presAssocID="{3A8971C0-A8BF-4064-8AE6-E1BFC066144B}" presName="linNode" presStyleCnt="0"/>
      <dgm:spPr/>
    </dgm:pt>
    <dgm:pt modelId="{90FC7E17-6ACA-4273-A880-9B6595B1189F}" type="pres">
      <dgm:prSet presAssocID="{3A8971C0-A8BF-4064-8AE6-E1BFC066144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DF221C-FC9D-4F8B-8F94-6A93BD4B2843}" type="pres">
      <dgm:prSet presAssocID="{3A8971C0-A8BF-4064-8AE6-E1BFC066144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ABB95B2-8736-4F01-8D91-E0FD8A3531CE}" type="presOf" srcId="{AA95BC89-A553-4F4E-ACC9-A4EF0A63C06E}" destId="{99AF1317-AB09-415F-BFAB-52CCB4F71EDA}" srcOrd="0" destOrd="0" presId="urn:microsoft.com/office/officeart/2005/8/layout/vList5"/>
    <dgm:cxn modelId="{1B4BA2C7-ECD1-42C0-B757-4AE886B5BBF9}" type="presOf" srcId="{3A8971C0-A8BF-4064-8AE6-E1BFC066144B}" destId="{90FC7E17-6ACA-4273-A880-9B6595B1189F}" srcOrd="0" destOrd="0" presId="urn:microsoft.com/office/officeart/2005/8/layout/vList5"/>
    <dgm:cxn modelId="{D78E2E82-488A-4666-9408-C018AD73EFDF}" type="presOf" srcId="{755124B0-C737-4162-8CE0-8DC8B62BC342}" destId="{748E5AD0-6399-4A97-AE8A-8728FEC8FBD7}" srcOrd="0" destOrd="0" presId="urn:microsoft.com/office/officeart/2005/8/layout/vList5"/>
    <dgm:cxn modelId="{A445209E-841E-4447-91C3-A0CC554EADF9}" srcId="{AA95BC89-A553-4F4E-ACC9-A4EF0A63C06E}" destId="{755124B0-C737-4162-8CE0-8DC8B62BC342}" srcOrd="0" destOrd="0" parTransId="{7C0FE9AF-3771-47A0-B454-472179E0DBA3}" sibTransId="{78CDF4F2-8A93-4E1C-BC5A-D0C28E0D345D}"/>
    <dgm:cxn modelId="{CDA25F71-2833-4CF6-AA62-DD26246C044C}" srcId="{AA95BC89-A553-4F4E-ACC9-A4EF0A63C06E}" destId="{3A8971C0-A8BF-4064-8AE6-E1BFC066144B}" srcOrd="1" destOrd="0" parTransId="{22331AE7-4BD3-4F49-8052-26BBB5B15A93}" sibTransId="{8BF7702E-5804-4083-893E-FCDC02F7E1CD}"/>
    <dgm:cxn modelId="{5507CB21-8C8A-4EB4-9BAF-EF35DBD5071B}" srcId="{3A8971C0-A8BF-4064-8AE6-E1BFC066144B}" destId="{A3C979A6-9F28-4AB2-AD87-5AC668BB729A}" srcOrd="1" destOrd="0" parTransId="{9DF7CB73-8038-4A34-94B0-B218DD45D8FD}" sibTransId="{4D807631-AC39-48A5-9FF8-B5752E67126C}"/>
    <dgm:cxn modelId="{6E453DDC-2490-44F5-8260-0B417D91E487}" type="presOf" srcId="{A3C979A6-9F28-4AB2-AD87-5AC668BB729A}" destId="{69DF221C-FC9D-4F8B-8F94-6A93BD4B2843}" srcOrd="0" destOrd="1" presId="urn:microsoft.com/office/officeart/2005/8/layout/vList5"/>
    <dgm:cxn modelId="{70C36572-DBC8-414E-98D3-50DF4C037E87}" srcId="{755124B0-C737-4162-8CE0-8DC8B62BC342}" destId="{A95EF04D-123E-4179-8E56-7B8E67B3B528}" srcOrd="1" destOrd="0" parTransId="{FA712DC9-4A82-4613-A3DA-A2C8DD38FAB1}" sibTransId="{29E4A0AD-6613-40D7-BF52-100BCA47E14A}"/>
    <dgm:cxn modelId="{21A620ED-4994-47B8-AEE7-18C1452AFD1E}" type="presOf" srcId="{99E0C92E-DE46-4981-9224-6CE2BD94C642}" destId="{69DF221C-FC9D-4F8B-8F94-6A93BD4B2843}" srcOrd="0" destOrd="0" presId="urn:microsoft.com/office/officeart/2005/8/layout/vList5"/>
    <dgm:cxn modelId="{F06F81CA-E92C-4DCF-B3A6-2250B2A19E98}" srcId="{3A8971C0-A8BF-4064-8AE6-E1BFC066144B}" destId="{99E0C92E-DE46-4981-9224-6CE2BD94C642}" srcOrd="0" destOrd="0" parTransId="{3534179F-62F6-41B3-86C9-BC352899F25E}" sibTransId="{5DD10447-FBE4-4502-A347-6D3053FDB0C0}"/>
    <dgm:cxn modelId="{FFD4D6BC-3431-49EC-92A3-D831DF649129}" srcId="{755124B0-C737-4162-8CE0-8DC8B62BC342}" destId="{287508FD-FB95-4DF1-A22C-67DBD9D3E52A}" srcOrd="0" destOrd="0" parTransId="{F13708CD-68E0-40BD-9541-70987BD38C44}" sibTransId="{3E86A6EC-90E9-474C-9DF2-0FA014173189}"/>
    <dgm:cxn modelId="{C5A70CED-D3C7-4076-AAA5-2D675D53B704}" type="presOf" srcId="{A95EF04D-123E-4179-8E56-7B8E67B3B528}" destId="{BBABDA43-67F2-443D-8805-027B8C99CD9C}" srcOrd="0" destOrd="1" presId="urn:microsoft.com/office/officeart/2005/8/layout/vList5"/>
    <dgm:cxn modelId="{E545AFE3-3AB3-4048-88A7-7BA117A382C3}" type="presOf" srcId="{287508FD-FB95-4DF1-A22C-67DBD9D3E52A}" destId="{BBABDA43-67F2-443D-8805-027B8C99CD9C}" srcOrd="0" destOrd="0" presId="urn:microsoft.com/office/officeart/2005/8/layout/vList5"/>
    <dgm:cxn modelId="{726515E0-4221-4CE6-88A6-3D0A80FC8923}" type="presParOf" srcId="{99AF1317-AB09-415F-BFAB-52CCB4F71EDA}" destId="{1909E751-8F15-4AD4-9348-6257D2911301}" srcOrd="0" destOrd="0" presId="urn:microsoft.com/office/officeart/2005/8/layout/vList5"/>
    <dgm:cxn modelId="{ABA1196D-1FF2-470D-AF7C-0EB86B057041}" type="presParOf" srcId="{1909E751-8F15-4AD4-9348-6257D2911301}" destId="{748E5AD0-6399-4A97-AE8A-8728FEC8FBD7}" srcOrd="0" destOrd="0" presId="urn:microsoft.com/office/officeart/2005/8/layout/vList5"/>
    <dgm:cxn modelId="{427965B9-6D7C-4173-8E16-709C8028910E}" type="presParOf" srcId="{1909E751-8F15-4AD4-9348-6257D2911301}" destId="{BBABDA43-67F2-443D-8805-027B8C99CD9C}" srcOrd="1" destOrd="0" presId="urn:microsoft.com/office/officeart/2005/8/layout/vList5"/>
    <dgm:cxn modelId="{ECAAFF56-102B-4CF8-8C36-7C8E2143BC99}" type="presParOf" srcId="{99AF1317-AB09-415F-BFAB-52CCB4F71EDA}" destId="{9613A294-B606-41B3-B124-26F151D82096}" srcOrd="1" destOrd="0" presId="urn:microsoft.com/office/officeart/2005/8/layout/vList5"/>
    <dgm:cxn modelId="{8F3C0DA4-EA7F-448A-ADF0-EB3D3975F7A0}" type="presParOf" srcId="{99AF1317-AB09-415F-BFAB-52CCB4F71EDA}" destId="{5229F399-F6F4-4989-AA5C-0190A9EFB7DF}" srcOrd="2" destOrd="0" presId="urn:microsoft.com/office/officeart/2005/8/layout/vList5"/>
    <dgm:cxn modelId="{876E23E1-2563-4E6E-8134-EEC4AF94C934}" type="presParOf" srcId="{5229F399-F6F4-4989-AA5C-0190A9EFB7DF}" destId="{90FC7E17-6ACA-4273-A880-9B6595B1189F}" srcOrd="0" destOrd="0" presId="urn:microsoft.com/office/officeart/2005/8/layout/vList5"/>
    <dgm:cxn modelId="{C8352B8E-635C-4197-ADF9-29AAABDD53A3}" type="presParOf" srcId="{5229F399-F6F4-4989-AA5C-0190A9EFB7DF}" destId="{69DF221C-FC9D-4F8B-8F94-6A93BD4B28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DF32FF-2CCF-4BBF-A0EB-E26938F426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596BF9D-80EA-4143-9097-006D13520979}">
      <dgm:prSet phldrT="[Texto]"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INSTALACIONES DE PROTECCIÓN CONTRA INCENDIOS </a:t>
          </a:r>
          <a:endParaRPr lang="es-EC" dirty="0">
            <a:solidFill>
              <a:schemeClr val="tx1"/>
            </a:solidFill>
          </a:endParaRPr>
        </a:p>
      </dgm:t>
    </dgm:pt>
    <dgm:pt modelId="{4FF69099-6C11-491E-8508-237279ECAE80}" type="parTrans" cxnId="{BADFE4AA-A7D9-47F7-A263-EB0AAA6BC97E}">
      <dgm:prSet/>
      <dgm:spPr/>
      <dgm:t>
        <a:bodyPr/>
        <a:lstStyle/>
        <a:p>
          <a:endParaRPr lang="es-EC"/>
        </a:p>
      </dgm:t>
    </dgm:pt>
    <dgm:pt modelId="{95925FA9-D6BB-4D5E-8AA0-B5102EE33E0C}" type="sibTrans" cxnId="{BADFE4AA-A7D9-47F7-A263-EB0AAA6BC97E}">
      <dgm:prSet/>
      <dgm:spPr/>
      <dgm:t>
        <a:bodyPr/>
        <a:lstStyle/>
        <a:p>
          <a:endParaRPr lang="es-EC"/>
        </a:p>
      </dgm:t>
    </dgm:pt>
    <dgm:pt modelId="{4A69961B-E70F-4051-AFBB-FA26A0202FFA}">
      <dgm:prSet phldrT="[Texto]"/>
      <dgm:spPr/>
      <dgm:t>
        <a:bodyPr/>
        <a:lstStyle/>
        <a:p>
          <a:r>
            <a:rPr lang="es-EC" dirty="0" smtClean="0"/>
            <a:t>Detección automática</a:t>
          </a:r>
          <a:endParaRPr lang="es-EC" dirty="0"/>
        </a:p>
      </dgm:t>
    </dgm:pt>
    <dgm:pt modelId="{0BA8A8AE-BE6A-4941-B3F2-335129E89FAB}" type="parTrans" cxnId="{3448BD75-2032-4499-87A4-B914C1FE3AF8}">
      <dgm:prSet/>
      <dgm:spPr/>
      <dgm:t>
        <a:bodyPr/>
        <a:lstStyle/>
        <a:p>
          <a:endParaRPr lang="es-EC"/>
        </a:p>
      </dgm:t>
    </dgm:pt>
    <dgm:pt modelId="{B978D84C-CFCD-4777-9EC4-CB4C08F75A24}" type="sibTrans" cxnId="{3448BD75-2032-4499-87A4-B914C1FE3AF8}">
      <dgm:prSet/>
      <dgm:spPr/>
      <dgm:t>
        <a:bodyPr/>
        <a:lstStyle/>
        <a:p>
          <a:endParaRPr lang="es-EC"/>
        </a:p>
      </dgm:t>
    </dgm:pt>
    <dgm:pt modelId="{3F50C601-ECFE-4DEE-82DB-A353AB0B1885}">
      <dgm:prSet phldrT="[Texto]"/>
      <dgm:spPr/>
      <dgm:t>
        <a:bodyPr/>
        <a:lstStyle/>
        <a:p>
          <a:r>
            <a:rPr lang="es-EC" dirty="0" smtClean="0"/>
            <a:t>Rociadores automáticos</a:t>
          </a:r>
          <a:endParaRPr lang="es-EC" dirty="0"/>
        </a:p>
      </dgm:t>
    </dgm:pt>
    <dgm:pt modelId="{C7D028F6-5294-4E64-AB36-7D86A58A633C}" type="parTrans" cxnId="{A6145373-3FD4-4545-ACEE-56B467CCD776}">
      <dgm:prSet/>
      <dgm:spPr/>
      <dgm:t>
        <a:bodyPr/>
        <a:lstStyle/>
        <a:p>
          <a:endParaRPr lang="es-EC"/>
        </a:p>
      </dgm:t>
    </dgm:pt>
    <dgm:pt modelId="{8C0C519E-F099-4381-95D9-B21BAB91A707}" type="sibTrans" cxnId="{A6145373-3FD4-4545-ACEE-56B467CCD776}">
      <dgm:prSet/>
      <dgm:spPr/>
      <dgm:t>
        <a:bodyPr/>
        <a:lstStyle/>
        <a:p>
          <a:endParaRPr lang="es-EC"/>
        </a:p>
      </dgm:t>
    </dgm:pt>
    <dgm:pt modelId="{95E309AC-85AF-4B17-B51E-B64DEF0AA6E5}">
      <dgm:prSet phldrT="[Texto]"/>
      <dgm:spPr/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ORGANIZACIÓN DE LA PROTECCIÓN CONTRA INCENDIOS</a:t>
          </a:r>
          <a:endParaRPr lang="es-EC" dirty="0">
            <a:solidFill>
              <a:schemeClr val="tx1"/>
            </a:solidFill>
          </a:endParaRPr>
        </a:p>
      </dgm:t>
    </dgm:pt>
    <dgm:pt modelId="{83CA47A6-ADC2-46A1-ACA1-4A6E19E652DE}" type="parTrans" cxnId="{85205652-CDF6-4927-BF88-1276E50E9931}">
      <dgm:prSet/>
      <dgm:spPr/>
      <dgm:t>
        <a:bodyPr/>
        <a:lstStyle/>
        <a:p>
          <a:endParaRPr lang="es-EC"/>
        </a:p>
      </dgm:t>
    </dgm:pt>
    <dgm:pt modelId="{1E0901E3-0714-4C9F-9B61-AA2C202344A4}" type="sibTrans" cxnId="{85205652-CDF6-4927-BF88-1276E50E9931}">
      <dgm:prSet/>
      <dgm:spPr/>
      <dgm:t>
        <a:bodyPr/>
        <a:lstStyle/>
        <a:p>
          <a:endParaRPr lang="es-EC"/>
        </a:p>
      </dgm:t>
    </dgm:pt>
    <dgm:pt modelId="{26B724FB-265A-4E44-89D2-02FE097E12E3}">
      <dgm:prSet phldrT="[Texto]"/>
      <dgm:spPr/>
      <dgm:t>
        <a:bodyPr/>
        <a:lstStyle/>
        <a:p>
          <a:r>
            <a:rPr lang="es-EC" dirty="0" smtClean="0"/>
            <a:t>Equipos de intervención en incendios</a:t>
          </a:r>
          <a:endParaRPr lang="es-EC" dirty="0"/>
        </a:p>
      </dgm:t>
    </dgm:pt>
    <dgm:pt modelId="{7ED00C3C-A84F-4743-84D9-EB88E81C3C1F}" type="parTrans" cxnId="{3C18E54B-1BEA-447A-9D5F-12F33BD004CF}">
      <dgm:prSet/>
      <dgm:spPr/>
      <dgm:t>
        <a:bodyPr/>
        <a:lstStyle/>
        <a:p>
          <a:endParaRPr lang="es-EC"/>
        </a:p>
      </dgm:t>
    </dgm:pt>
    <dgm:pt modelId="{F86927BC-3AB2-4D44-A916-A616633538E1}" type="sibTrans" cxnId="{3C18E54B-1BEA-447A-9D5F-12F33BD004CF}">
      <dgm:prSet/>
      <dgm:spPr/>
      <dgm:t>
        <a:bodyPr/>
        <a:lstStyle/>
        <a:p>
          <a:endParaRPr lang="es-EC"/>
        </a:p>
      </dgm:t>
    </dgm:pt>
    <dgm:pt modelId="{03A1A778-44D9-4534-8356-5EBFF8CE6AE1}">
      <dgm:prSet phldrT="[Texto]"/>
      <dgm:spPr/>
      <dgm:t>
        <a:bodyPr/>
        <a:lstStyle/>
        <a:p>
          <a:r>
            <a:rPr lang="es-EC" dirty="0" smtClean="0"/>
            <a:t>Planes de autoprotección y de emergencia interior</a:t>
          </a:r>
          <a:endParaRPr lang="es-EC" dirty="0"/>
        </a:p>
      </dgm:t>
    </dgm:pt>
    <dgm:pt modelId="{DA49ED7E-0CEE-4C85-918D-B8E3687774B1}" type="parTrans" cxnId="{0D4131DB-EF42-4D26-A9C0-D789ACC8E676}">
      <dgm:prSet/>
      <dgm:spPr/>
      <dgm:t>
        <a:bodyPr/>
        <a:lstStyle/>
        <a:p>
          <a:endParaRPr lang="es-EC"/>
        </a:p>
      </dgm:t>
    </dgm:pt>
    <dgm:pt modelId="{451FFC18-BDF2-445F-8CD9-53BF04D21E60}" type="sibTrans" cxnId="{0D4131DB-EF42-4D26-A9C0-D789ACC8E676}">
      <dgm:prSet/>
      <dgm:spPr/>
      <dgm:t>
        <a:bodyPr/>
        <a:lstStyle/>
        <a:p>
          <a:endParaRPr lang="es-EC"/>
        </a:p>
      </dgm:t>
    </dgm:pt>
    <dgm:pt modelId="{BB688CF8-C5AE-4DBE-A459-B49F09217EC2}">
      <dgm:prSet phldrT="[Texto]"/>
      <dgm:spPr/>
      <dgm:t>
        <a:bodyPr/>
        <a:lstStyle/>
        <a:p>
          <a:r>
            <a:rPr lang="es-EC" dirty="0" smtClean="0"/>
            <a:t>Extintores portátiles</a:t>
          </a:r>
          <a:endParaRPr lang="es-EC" dirty="0"/>
        </a:p>
      </dgm:t>
    </dgm:pt>
    <dgm:pt modelId="{AE25253B-5A5C-4D64-AFC9-CD9B0853F334}" type="parTrans" cxnId="{691155E6-AE0E-4E04-9B6C-674826BD8AFD}">
      <dgm:prSet/>
      <dgm:spPr/>
      <dgm:t>
        <a:bodyPr/>
        <a:lstStyle/>
        <a:p>
          <a:endParaRPr lang="es-EC"/>
        </a:p>
      </dgm:t>
    </dgm:pt>
    <dgm:pt modelId="{459A2A8C-391D-46BF-8654-2AE649325E4C}" type="sibTrans" cxnId="{691155E6-AE0E-4E04-9B6C-674826BD8AFD}">
      <dgm:prSet/>
      <dgm:spPr/>
      <dgm:t>
        <a:bodyPr/>
        <a:lstStyle/>
        <a:p>
          <a:endParaRPr lang="es-EC"/>
        </a:p>
      </dgm:t>
    </dgm:pt>
    <dgm:pt modelId="{DE1C9DCA-1C4F-4218-B0E1-953382500266}">
      <dgm:prSet phldrT="[Texto]"/>
      <dgm:spPr/>
      <dgm:t>
        <a:bodyPr/>
        <a:lstStyle/>
        <a:p>
          <a:r>
            <a:rPr lang="es-EC" dirty="0" smtClean="0"/>
            <a:t>Bocas de incendio equipadas</a:t>
          </a:r>
          <a:endParaRPr lang="es-EC" dirty="0"/>
        </a:p>
      </dgm:t>
    </dgm:pt>
    <dgm:pt modelId="{BEB2DBCE-F07E-484F-A8EC-A039B13256E4}" type="parTrans" cxnId="{690D51F7-8670-4C5D-A995-FA062C9FF849}">
      <dgm:prSet/>
      <dgm:spPr/>
      <dgm:t>
        <a:bodyPr/>
        <a:lstStyle/>
        <a:p>
          <a:endParaRPr lang="es-EC"/>
        </a:p>
      </dgm:t>
    </dgm:pt>
    <dgm:pt modelId="{9746FEB9-92FA-4175-8F25-C9A2EECDC908}" type="sibTrans" cxnId="{690D51F7-8670-4C5D-A995-FA062C9FF849}">
      <dgm:prSet/>
      <dgm:spPr/>
      <dgm:t>
        <a:bodyPr/>
        <a:lstStyle/>
        <a:p>
          <a:endParaRPr lang="es-EC"/>
        </a:p>
      </dgm:t>
    </dgm:pt>
    <dgm:pt modelId="{1E47B458-D2D3-4CDE-AF1D-958CAFA84793}" type="pres">
      <dgm:prSet presAssocID="{BCDF32FF-2CCF-4BBF-A0EB-E26938F426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AD0BF4B-DE36-48AB-9A0D-CE53B1299512}" type="pres">
      <dgm:prSet presAssocID="{3596BF9D-80EA-4143-9097-006D13520979}" presName="linNode" presStyleCnt="0"/>
      <dgm:spPr/>
    </dgm:pt>
    <dgm:pt modelId="{846CA90C-6286-4A03-AB2F-DDDD9CBDCC64}" type="pres">
      <dgm:prSet presAssocID="{3596BF9D-80EA-4143-9097-006D1352097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E641A55-9941-4A69-9D4D-2AA76E6C5D6B}" type="pres">
      <dgm:prSet presAssocID="{3596BF9D-80EA-4143-9097-006D1352097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760EE2F-9736-42AD-AFB7-1F8A9FDF5485}" type="pres">
      <dgm:prSet presAssocID="{95925FA9-D6BB-4D5E-8AA0-B5102EE33E0C}" presName="sp" presStyleCnt="0"/>
      <dgm:spPr/>
    </dgm:pt>
    <dgm:pt modelId="{1FCF2C1F-0CAD-4FC4-83CF-7B1B548199A0}" type="pres">
      <dgm:prSet presAssocID="{95E309AC-85AF-4B17-B51E-B64DEF0AA6E5}" presName="linNode" presStyleCnt="0"/>
      <dgm:spPr/>
    </dgm:pt>
    <dgm:pt modelId="{5F0AB7D5-3158-4FF2-BC38-B49C2544B382}" type="pres">
      <dgm:prSet presAssocID="{95E309AC-85AF-4B17-B51E-B64DEF0AA6E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EB2DCD-9BAF-4298-AC5A-529EE24BD46C}" type="pres">
      <dgm:prSet presAssocID="{95E309AC-85AF-4B17-B51E-B64DEF0AA6E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EA3B46D-96BE-4469-83C8-3D4585C41584}" type="presOf" srcId="{DE1C9DCA-1C4F-4218-B0E1-953382500266}" destId="{EE641A55-9941-4A69-9D4D-2AA76E6C5D6B}" srcOrd="0" destOrd="3" presId="urn:microsoft.com/office/officeart/2005/8/layout/vList5"/>
    <dgm:cxn modelId="{5961C448-D130-41C4-BCA7-F889F12AA47F}" type="presOf" srcId="{3F50C601-ECFE-4DEE-82DB-A353AB0B1885}" destId="{EE641A55-9941-4A69-9D4D-2AA76E6C5D6B}" srcOrd="0" destOrd="1" presId="urn:microsoft.com/office/officeart/2005/8/layout/vList5"/>
    <dgm:cxn modelId="{6AE5304A-74EB-4154-A3D6-FFE6FF139701}" type="presOf" srcId="{26B724FB-265A-4E44-89D2-02FE097E12E3}" destId="{A9EB2DCD-9BAF-4298-AC5A-529EE24BD46C}" srcOrd="0" destOrd="0" presId="urn:microsoft.com/office/officeart/2005/8/layout/vList5"/>
    <dgm:cxn modelId="{85205652-CDF6-4927-BF88-1276E50E9931}" srcId="{BCDF32FF-2CCF-4BBF-A0EB-E26938F42682}" destId="{95E309AC-85AF-4B17-B51E-B64DEF0AA6E5}" srcOrd="1" destOrd="0" parTransId="{83CA47A6-ADC2-46A1-ACA1-4A6E19E652DE}" sibTransId="{1E0901E3-0714-4C9F-9B61-AA2C202344A4}"/>
    <dgm:cxn modelId="{3C18E54B-1BEA-447A-9D5F-12F33BD004CF}" srcId="{95E309AC-85AF-4B17-B51E-B64DEF0AA6E5}" destId="{26B724FB-265A-4E44-89D2-02FE097E12E3}" srcOrd="0" destOrd="0" parTransId="{7ED00C3C-A84F-4743-84D9-EB88E81C3C1F}" sibTransId="{F86927BC-3AB2-4D44-A916-A616633538E1}"/>
    <dgm:cxn modelId="{91C3F4ED-27B4-4047-9846-BCFD080C369D}" type="presOf" srcId="{3596BF9D-80EA-4143-9097-006D13520979}" destId="{846CA90C-6286-4A03-AB2F-DDDD9CBDCC64}" srcOrd="0" destOrd="0" presId="urn:microsoft.com/office/officeart/2005/8/layout/vList5"/>
    <dgm:cxn modelId="{0D4131DB-EF42-4D26-A9C0-D789ACC8E676}" srcId="{95E309AC-85AF-4B17-B51E-B64DEF0AA6E5}" destId="{03A1A778-44D9-4534-8356-5EBFF8CE6AE1}" srcOrd="1" destOrd="0" parTransId="{DA49ED7E-0CEE-4C85-918D-B8E3687774B1}" sibTransId="{451FFC18-BDF2-445F-8CD9-53BF04D21E60}"/>
    <dgm:cxn modelId="{691155E6-AE0E-4E04-9B6C-674826BD8AFD}" srcId="{3596BF9D-80EA-4143-9097-006D13520979}" destId="{BB688CF8-C5AE-4DBE-A459-B49F09217EC2}" srcOrd="2" destOrd="0" parTransId="{AE25253B-5A5C-4D64-AFC9-CD9B0853F334}" sibTransId="{459A2A8C-391D-46BF-8654-2AE649325E4C}"/>
    <dgm:cxn modelId="{BADFE4AA-A7D9-47F7-A263-EB0AAA6BC97E}" srcId="{BCDF32FF-2CCF-4BBF-A0EB-E26938F42682}" destId="{3596BF9D-80EA-4143-9097-006D13520979}" srcOrd="0" destOrd="0" parTransId="{4FF69099-6C11-491E-8508-237279ECAE80}" sibTransId="{95925FA9-D6BB-4D5E-8AA0-B5102EE33E0C}"/>
    <dgm:cxn modelId="{690D51F7-8670-4C5D-A995-FA062C9FF849}" srcId="{3596BF9D-80EA-4143-9097-006D13520979}" destId="{DE1C9DCA-1C4F-4218-B0E1-953382500266}" srcOrd="3" destOrd="0" parTransId="{BEB2DBCE-F07E-484F-A8EC-A039B13256E4}" sibTransId="{9746FEB9-92FA-4175-8F25-C9A2EECDC908}"/>
    <dgm:cxn modelId="{4CD6CF6D-20DE-4551-A8F3-313F502712AD}" type="presOf" srcId="{03A1A778-44D9-4534-8356-5EBFF8CE6AE1}" destId="{A9EB2DCD-9BAF-4298-AC5A-529EE24BD46C}" srcOrd="0" destOrd="1" presId="urn:microsoft.com/office/officeart/2005/8/layout/vList5"/>
    <dgm:cxn modelId="{1B020DB5-3AB3-4897-A943-F3AE8C5FFB4C}" type="presOf" srcId="{BCDF32FF-2CCF-4BBF-A0EB-E26938F42682}" destId="{1E47B458-D2D3-4CDE-AF1D-958CAFA84793}" srcOrd="0" destOrd="0" presId="urn:microsoft.com/office/officeart/2005/8/layout/vList5"/>
    <dgm:cxn modelId="{2EB23102-46CC-45C2-B9E9-E99BF62B42AA}" type="presOf" srcId="{95E309AC-85AF-4B17-B51E-B64DEF0AA6E5}" destId="{5F0AB7D5-3158-4FF2-BC38-B49C2544B382}" srcOrd="0" destOrd="0" presId="urn:microsoft.com/office/officeart/2005/8/layout/vList5"/>
    <dgm:cxn modelId="{A6145373-3FD4-4545-ACEE-56B467CCD776}" srcId="{3596BF9D-80EA-4143-9097-006D13520979}" destId="{3F50C601-ECFE-4DEE-82DB-A353AB0B1885}" srcOrd="1" destOrd="0" parTransId="{C7D028F6-5294-4E64-AB36-7D86A58A633C}" sibTransId="{8C0C519E-F099-4381-95D9-B21BAB91A707}"/>
    <dgm:cxn modelId="{AB71555C-538F-44D3-BE0F-A168242F08D5}" type="presOf" srcId="{4A69961B-E70F-4051-AFBB-FA26A0202FFA}" destId="{EE641A55-9941-4A69-9D4D-2AA76E6C5D6B}" srcOrd="0" destOrd="0" presId="urn:microsoft.com/office/officeart/2005/8/layout/vList5"/>
    <dgm:cxn modelId="{0420EFCE-F86A-4564-A73C-C835A8B78DCD}" type="presOf" srcId="{BB688CF8-C5AE-4DBE-A459-B49F09217EC2}" destId="{EE641A55-9941-4A69-9D4D-2AA76E6C5D6B}" srcOrd="0" destOrd="2" presId="urn:microsoft.com/office/officeart/2005/8/layout/vList5"/>
    <dgm:cxn modelId="{3448BD75-2032-4499-87A4-B914C1FE3AF8}" srcId="{3596BF9D-80EA-4143-9097-006D13520979}" destId="{4A69961B-E70F-4051-AFBB-FA26A0202FFA}" srcOrd="0" destOrd="0" parTransId="{0BA8A8AE-BE6A-4941-B3F2-335129E89FAB}" sibTransId="{B978D84C-CFCD-4777-9EC4-CB4C08F75A24}"/>
    <dgm:cxn modelId="{B6D345A2-F148-48D7-B0E5-C48E0FE5E66E}" type="presParOf" srcId="{1E47B458-D2D3-4CDE-AF1D-958CAFA84793}" destId="{6AD0BF4B-DE36-48AB-9A0D-CE53B1299512}" srcOrd="0" destOrd="0" presId="urn:microsoft.com/office/officeart/2005/8/layout/vList5"/>
    <dgm:cxn modelId="{1CE37FC3-93E9-453E-940E-6937BCA4BD66}" type="presParOf" srcId="{6AD0BF4B-DE36-48AB-9A0D-CE53B1299512}" destId="{846CA90C-6286-4A03-AB2F-DDDD9CBDCC64}" srcOrd="0" destOrd="0" presId="urn:microsoft.com/office/officeart/2005/8/layout/vList5"/>
    <dgm:cxn modelId="{D3F04BF2-2AEF-454D-92C2-5EC95D91B2A1}" type="presParOf" srcId="{6AD0BF4B-DE36-48AB-9A0D-CE53B1299512}" destId="{EE641A55-9941-4A69-9D4D-2AA76E6C5D6B}" srcOrd="1" destOrd="0" presId="urn:microsoft.com/office/officeart/2005/8/layout/vList5"/>
    <dgm:cxn modelId="{E632BA11-1A54-4333-A44D-3BE936B81F52}" type="presParOf" srcId="{1E47B458-D2D3-4CDE-AF1D-958CAFA84793}" destId="{5760EE2F-9736-42AD-AFB7-1F8A9FDF5485}" srcOrd="1" destOrd="0" presId="urn:microsoft.com/office/officeart/2005/8/layout/vList5"/>
    <dgm:cxn modelId="{CE9EB171-7843-44C5-A9EA-CF295E9CB725}" type="presParOf" srcId="{1E47B458-D2D3-4CDE-AF1D-958CAFA84793}" destId="{1FCF2C1F-0CAD-4FC4-83CF-7B1B548199A0}" srcOrd="2" destOrd="0" presId="urn:microsoft.com/office/officeart/2005/8/layout/vList5"/>
    <dgm:cxn modelId="{77E005B8-1860-4D5E-A2B7-E27874C4E1E7}" type="presParOf" srcId="{1FCF2C1F-0CAD-4FC4-83CF-7B1B548199A0}" destId="{5F0AB7D5-3158-4FF2-BC38-B49C2544B382}" srcOrd="0" destOrd="0" presId="urn:microsoft.com/office/officeart/2005/8/layout/vList5"/>
    <dgm:cxn modelId="{CDF01933-EC84-4312-95DE-BA76D9BCA8D4}" type="presParOf" srcId="{1FCF2C1F-0CAD-4FC4-83CF-7B1B548199A0}" destId="{A9EB2DCD-9BAF-4298-AC5A-529EE24BD4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FEF09E-160A-4D89-8A41-723190ED6832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F70B496-850D-468C-999A-A3D7BD86A531}">
      <dgm:prSet phldrT="[Texto]"/>
      <dgm:spPr/>
      <dgm:t>
        <a:bodyPr/>
        <a:lstStyle/>
        <a:p>
          <a:r>
            <a:rPr lang="es-EC" dirty="0" smtClean="0"/>
            <a:t>MARCO LEGAL</a:t>
          </a:r>
          <a:endParaRPr lang="es-EC" dirty="0"/>
        </a:p>
      </dgm:t>
    </dgm:pt>
    <dgm:pt modelId="{325A2438-4257-4B97-A5A1-1724FE6E8AE9}" type="parTrans" cxnId="{FC8324E7-A938-48A5-8681-5AE8B9D8A1A4}">
      <dgm:prSet/>
      <dgm:spPr/>
      <dgm:t>
        <a:bodyPr/>
        <a:lstStyle/>
        <a:p>
          <a:endParaRPr lang="es-EC"/>
        </a:p>
      </dgm:t>
    </dgm:pt>
    <dgm:pt modelId="{8799631C-C765-46DC-8616-6518492F7FF6}" type="sibTrans" cxnId="{FC8324E7-A938-48A5-8681-5AE8B9D8A1A4}">
      <dgm:prSet/>
      <dgm:spPr/>
      <dgm:t>
        <a:bodyPr/>
        <a:lstStyle/>
        <a:p>
          <a:endParaRPr lang="es-EC"/>
        </a:p>
      </dgm:t>
    </dgm:pt>
    <dgm:pt modelId="{3C074CD3-F518-4B46-8CE0-DE7E72F2810C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la Constitución de la República (Asamblea Nacional, 2008) </a:t>
          </a:r>
          <a:endParaRPr lang="es-EC" dirty="0">
            <a:solidFill>
              <a:schemeClr val="tx1"/>
            </a:solidFill>
          </a:endParaRPr>
        </a:p>
      </dgm:t>
    </dgm:pt>
    <dgm:pt modelId="{4D3B9443-636F-4507-9464-1FDD93C94F38}" type="parTrans" cxnId="{35279F08-3305-4E16-9B01-A27A6632603D}">
      <dgm:prSet/>
      <dgm:spPr/>
      <dgm:t>
        <a:bodyPr/>
        <a:lstStyle/>
        <a:p>
          <a:endParaRPr lang="es-EC"/>
        </a:p>
      </dgm:t>
    </dgm:pt>
    <dgm:pt modelId="{2055D8E3-AE4B-48A0-A24F-F6181F4ADEB8}" type="sibTrans" cxnId="{35279F08-3305-4E16-9B01-A27A6632603D}">
      <dgm:prSet/>
      <dgm:spPr/>
      <dgm:t>
        <a:bodyPr/>
        <a:lstStyle/>
        <a:p>
          <a:endParaRPr lang="es-EC"/>
        </a:p>
      </dgm:t>
    </dgm:pt>
    <dgm:pt modelId="{4523B9DD-68AB-46A2-8DB2-100B1A0C2921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La Ley de Seguridad Pública </a:t>
          </a:r>
          <a:endParaRPr lang="es-EC" dirty="0">
            <a:solidFill>
              <a:schemeClr val="tx1"/>
            </a:solidFill>
          </a:endParaRPr>
        </a:p>
      </dgm:t>
    </dgm:pt>
    <dgm:pt modelId="{E183DAEA-C047-479A-9489-92B52DFAEE20}" type="parTrans" cxnId="{D87C5CBB-987A-4E47-A8F8-4C0066FEDE35}">
      <dgm:prSet/>
      <dgm:spPr/>
      <dgm:t>
        <a:bodyPr/>
        <a:lstStyle/>
        <a:p>
          <a:endParaRPr lang="es-EC"/>
        </a:p>
      </dgm:t>
    </dgm:pt>
    <dgm:pt modelId="{BE7F698E-9613-4A8E-8EA0-A522CFC974FB}" type="sibTrans" cxnId="{D87C5CBB-987A-4E47-A8F8-4C0066FEDE35}">
      <dgm:prSet/>
      <dgm:spPr/>
      <dgm:t>
        <a:bodyPr/>
        <a:lstStyle/>
        <a:p>
          <a:endParaRPr lang="es-EC"/>
        </a:p>
      </dgm:t>
    </dgm:pt>
    <dgm:pt modelId="{4CCA51EE-DDBA-46F4-8C1B-6FAF17247EBF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Plan Nacional de Seguridad Integral </a:t>
          </a:r>
          <a:endParaRPr lang="es-EC" dirty="0">
            <a:solidFill>
              <a:schemeClr val="tx1"/>
            </a:solidFill>
          </a:endParaRPr>
        </a:p>
      </dgm:t>
    </dgm:pt>
    <dgm:pt modelId="{D5DF0D4F-43FB-416E-BECB-E26A8F35E328}" type="parTrans" cxnId="{024BB984-35DD-4793-9A3E-EEE4B9AD5CDE}">
      <dgm:prSet/>
      <dgm:spPr/>
      <dgm:t>
        <a:bodyPr/>
        <a:lstStyle/>
        <a:p>
          <a:endParaRPr lang="es-EC"/>
        </a:p>
      </dgm:t>
    </dgm:pt>
    <dgm:pt modelId="{809666E8-0174-4A69-AFFF-DB51A75DCC0C}" type="sibTrans" cxnId="{024BB984-35DD-4793-9A3E-EEE4B9AD5CDE}">
      <dgm:prSet/>
      <dgm:spPr/>
      <dgm:t>
        <a:bodyPr/>
        <a:lstStyle/>
        <a:p>
          <a:endParaRPr lang="es-EC"/>
        </a:p>
      </dgm:t>
    </dgm:pt>
    <dgm:pt modelId="{9FC07046-0D98-4AEE-8C01-EC3916BFD619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Reglamento de Seguridad y Salud de los Trabajadores</a:t>
          </a:r>
          <a:endParaRPr lang="es-EC" dirty="0">
            <a:solidFill>
              <a:schemeClr val="tx1"/>
            </a:solidFill>
          </a:endParaRPr>
        </a:p>
      </dgm:t>
    </dgm:pt>
    <dgm:pt modelId="{5570FD84-84F0-4552-A726-D6C8F068AA02}" type="parTrans" cxnId="{7C12C6C8-30ED-47EF-821B-BFEAEA597E69}">
      <dgm:prSet/>
      <dgm:spPr/>
      <dgm:t>
        <a:bodyPr/>
        <a:lstStyle/>
        <a:p>
          <a:endParaRPr lang="es-EC"/>
        </a:p>
      </dgm:t>
    </dgm:pt>
    <dgm:pt modelId="{7EC1CEAF-F724-4952-9ABB-0D864C4ECA29}" type="sibTrans" cxnId="{7C12C6C8-30ED-47EF-821B-BFEAEA597E69}">
      <dgm:prSet/>
      <dgm:spPr/>
      <dgm:t>
        <a:bodyPr/>
        <a:lstStyle/>
        <a:p>
          <a:endParaRPr lang="es-EC"/>
        </a:p>
      </dgm:t>
    </dgm:pt>
    <dgm:pt modelId="{9119CA9B-7A3D-441A-B639-5604B56F081E}">
      <dgm:prSet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Reglamento de Prevención de Incendios (IESS, 1998)</a:t>
          </a:r>
          <a:endParaRPr lang="es-EC" dirty="0">
            <a:solidFill>
              <a:schemeClr val="tx1"/>
            </a:solidFill>
          </a:endParaRPr>
        </a:p>
      </dgm:t>
    </dgm:pt>
    <dgm:pt modelId="{4E213052-F1EC-4D7C-B8F3-FE1186B68712}" type="parTrans" cxnId="{70624A64-AE9A-4E97-88EC-DDCACD4AEF82}">
      <dgm:prSet/>
      <dgm:spPr/>
      <dgm:t>
        <a:bodyPr/>
        <a:lstStyle/>
        <a:p>
          <a:endParaRPr lang="es-EC"/>
        </a:p>
      </dgm:t>
    </dgm:pt>
    <dgm:pt modelId="{EF0AE1A7-4BC2-499E-A189-2B127599C206}" type="sibTrans" cxnId="{70624A64-AE9A-4E97-88EC-DDCACD4AEF82}">
      <dgm:prSet/>
      <dgm:spPr/>
      <dgm:t>
        <a:bodyPr/>
        <a:lstStyle/>
        <a:p>
          <a:endParaRPr lang="es-EC"/>
        </a:p>
      </dgm:t>
    </dgm:pt>
    <dgm:pt modelId="{DB63F893-3705-4B51-B506-75F6922620C4}" type="pres">
      <dgm:prSet presAssocID="{3EFEF09E-160A-4D89-8A41-723190ED68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A078340-C438-4F8C-A828-098CD2D8C298}" type="pres">
      <dgm:prSet presAssocID="{AF70B496-850D-468C-999A-A3D7BD86A531}" presName="centerShape" presStyleLbl="node0" presStyleIdx="0" presStyleCnt="1"/>
      <dgm:spPr/>
      <dgm:t>
        <a:bodyPr/>
        <a:lstStyle/>
        <a:p>
          <a:endParaRPr lang="es-EC"/>
        </a:p>
      </dgm:t>
    </dgm:pt>
    <dgm:pt modelId="{5550A8B3-FE25-43BE-BEB8-89C6EFC2B06C}" type="pres">
      <dgm:prSet presAssocID="{3C074CD3-F518-4B46-8CE0-DE7E72F281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CDCF51-A7DE-4171-965B-D76C91FE6161}" type="pres">
      <dgm:prSet presAssocID="{3C074CD3-F518-4B46-8CE0-DE7E72F2810C}" presName="dummy" presStyleCnt="0"/>
      <dgm:spPr/>
    </dgm:pt>
    <dgm:pt modelId="{EFFF2DC2-FB58-4FB1-8101-A3FEBD72819B}" type="pres">
      <dgm:prSet presAssocID="{2055D8E3-AE4B-48A0-A24F-F6181F4ADEB8}" presName="sibTrans" presStyleLbl="sibTrans2D1" presStyleIdx="0" presStyleCnt="5"/>
      <dgm:spPr/>
      <dgm:t>
        <a:bodyPr/>
        <a:lstStyle/>
        <a:p>
          <a:endParaRPr lang="es-EC"/>
        </a:p>
      </dgm:t>
    </dgm:pt>
    <dgm:pt modelId="{53D69391-8E45-46D6-A84A-AA39DEF088F0}" type="pres">
      <dgm:prSet presAssocID="{4523B9DD-68AB-46A2-8DB2-100B1A0C29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35B15F-323B-4711-9C84-6668920F0DB0}" type="pres">
      <dgm:prSet presAssocID="{4523B9DD-68AB-46A2-8DB2-100B1A0C2921}" presName="dummy" presStyleCnt="0"/>
      <dgm:spPr/>
    </dgm:pt>
    <dgm:pt modelId="{9BEAA365-69FD-43F1-B662-35F65E971C04}" type="pres">
      <dgm:prSet presAssocID="{BE7F698E-9613-4A8E-8EA0-A522CFC974FB}" presName="sibTrans" presStyleLbl="sibTrans2D1" presStyleIdx="1" presStyleCnt="5"/>
      <dgm:spPr/>
      <dgm:t>
        <a:bodyPr/>
        <a:lstStyle/>
        <a:p>
          <a:endParaRPr lang="es-EC"/>
        </a:p>
      </dgm:t>
    </dgm:pt>
    <dgm:pt modelId="{3DBDD776-7603-4349-BE66-8EAB890A78EE}" type="pres">
      <dgm:prSet presAssocID="{4CCA51EE-DDBA-46F4-8C1B-6FAF17247E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EDECE9-9501-4F29-8BC5-FDFCC888D1D2}" type="pres">
      <dgm:prSet presAssocID="{4CCA51EE-DDBA-46F4-8C1B-6FAF17247EBF}" presName="dummy" presStyleCnt="0"/>
      <dgm:spPr/>
    </dgm:pt>
    <dgm:pt modelId="{5D8C4BA7-22DE-4BDF-BDCE-D410A99E11D3}" type="pres">
      <dgm:prSet presAssocID="{809666E8-0174-4A69-AFFF-DB51A75DCC0C}" presName="sibTrans" presStyleLbl="sibTrans2D1" presStyleIdx="2" presStyleCnt="5"/>
      <dgm:spPr/>
      <dgm:t>
        <a:bodyPr/>
        <a:lstStyle/>
        <a:p>
          <a:endParaRPr lang="es-EC"/>
        </a:p>
      </dgm:t>
    </dgm:pt>
    <dgm:pt modelId="{B104928B-32D6-45A8-B531-1511D1433E7F}" type="pres">
      <dgm:prSet presAssocID="{9FC07046-0D98-4AEE-8C01-EC3916BFD61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C4D995-B652-473C-82F4-CF6138474077}" type="pres">
      <dgm:prSet presAssocID="{9FC07046-0D98-4AEE-8C01-EC3916BFD619}" presName="dummy" presStyleCnt="0"/>
      <dgm:spPr/>
    </dgm:pt>
    <dgm:pt modelId="{8D5AEE74-2AAA-47C1-94F3-70B79132541C}" type="pres">
      <dgm:prSet presAssocID="{7EC1CEAF-F724-4952-9ABB-0D864C4ECA29}" presName="sibTrans" presStyleLbl="sibTrans2D1" presStyleIdx="3" presStyleCnt="5"/>
      <dgm:spPr/>
      <dgm:t>
        <a:bodyPr/>
        <a:lstStyle/>
        <a:p>
          <a:endParaRPr lang="es-EC"/>
        </a:p>
      </dgm:t>
    </dgm:pt>
    <dgm:pt modelId="{B27853B0-548F-4F2D-BC1E-C44D7B52C060}" type="pres">
      <dgm:prSet presAssocID="{9119CA9B-7A3D-441A-B639-5604B56F08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D3B875-CC4B-482B-BAE3-9A9E6DC6F4CE}" type="pres">
      <dgm:prSet presAssocID="{9119CA9B-7A3D-441A-B639-5604B56F081E}" presName="dummy" presStyleCnt="0"/>
      <dgm:spPr/>
    </dgm:pt>
    <dgm:pt modelId="{B036258E-2EE5-4201-9337-E4CD8EB87CD4}" type="pres">
      <dgm:prSet presAssocID="{EF0AE1A7-4BC2-499E-A189-2B127599C206}" presName="sibTrans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FC8324E7-A938-48A5-8681-5AE8B9D8A1A4}" srcId="{3EFEF09E-160A-4D89-8A41-723190ED6832}" destId="{AF70B496-850D-468C-999A-A3D7BD86A531}" srcOrd="0" destOrd="0" parTransId="{325A2438-4257-4B97-A5A1-1724FE6E8AE9}" sibTransId="{8799631C-C765-46DC-8616-6518492F7FF6}"/>
    <dgm:cxn modelId="{7C12C6C8-30ED-47EF-821B-BFEAEA597E69}" srcId="{AF70B496-850D-468C-999A-A3D7BD86A531}" destId="{9FC07046-0D98-4AEE-8C01-EC3916BFD619}" srcOrd="3" destOrd="0" parTransId="{5570FD84-84F0-4552-A726-D6C8F068AA02}" sibTransId="{7EC1CEAF-F724-4952-9ABB-0D864C4ECA29}"/>
    <dgm:cxn modelId="{024BB984-35DD-4793-9A3E-EEE4B9AD5CDE}" srcId="{AF70B496-850D-468C-999A-A3D7BD86A531}" destId="{4CCA51EE-DDBA-46F4-8C1B-6FAF17247EBF}" srcOrd="2" destOrd="0" parTransId="{D5DF0D4F-43FB-416E-BECB-E26A8F35E328}" sibTransId="{809666E8-0174-4A69-AFFF-DB51A75DCC0C}"/>
    <dgm:cxn modelId="{2FD97458-6131-45CC-ABB2-D317CF2736F2}" type="presOf" srcId="{9119CA9B-7A3D-441A-B639-5604B56F081E}" destId="{B27853B0-548F-4F2D-BC1E-C44D7B52C060}" srcOrd="0" destOrd="0" presId="urn:microsoft.com/office/officeart/2005/8/layout/radial6"/>
    <dgm:cxn modelId="{2384E500-A06A-4A90-A516-969EF626B57E}" type="presOf" srcId="{EF0AE1A7-4BC2-499E-A189-2B127599C206}" destId="{B036258E-2EE5-4201-9337-E4CD8EB87CD4}" srcOrd="0" destOrd="0" presId="urn:microsoft.com/office/officeart/2005/8/layout/radial6"/>
    <dgm:cxn modelId="{1A737778-C6CC-46FE-B170-8DE22B16F27F}" type="presOf" srcId="{3EFEF09E-160A-4D89-8A41-723190ED6832}" destId="{DB63F893-3705-4B51-B506-75F6922620C4}" srcOrd="0" destOrd="0" presId="urn:microsoft.com/office/officeart/2005/8/layout/radial6"/>
    <dgm:cxn modelId="{70624A64-AE9A-4E97-88EC-DDCACD4AEF82}" srcId="{AF70B496-850D-468C-999A-A3D7BD86A531}" destId="{9119CA9B-7A3D-441A-B639-5604B56F081E}" srcOrd="4" destOrd="0" parTransId="{4E213052-F1EC-4D7C-B8F3-FE1186B68712}" sibTransId="{EF0AE1A7-4BC2-499E-A189-2B127599C206}"/>
    <dgm:cxn modelId="{41158FAF-1C20-4947-966A-789277255B40}" type="presOf" srcId="{AF70B496-850D-468C-999A-A3D7BD86A531}" destId="{3A078340-C438-4F8C-A828-098CD2D8C298}" srcOrd="0" destOrd="0" presId="urn:microsoft.com/office/officeart/2005/8/layout/radial6"/>
    <dgm:cxn modelId="{D87FC34B-E006-4A2E-B1C7-FA5937BA458E}" type="presOf" srcId="{4523B9DD-68AB-46A2-8DB2-100B1A0C2921}" destId="{53D69391-8E45-46D6-A84A-AA39DEF088F0}" srcOrd="0" destOrd="0" presId="urn:microsoft.com/office/officeart/2005/8/layout/radial6"/>
    <dgm:cxn modelId="{D87C5CBB-987A-4E47-A8F8-4C0066FEDE35}" srcId="{AF70B496-850D-468C-999A-A3D7BD86A531}" destId="{4523B9DD-68AB-46A2-8DB2-100B1A0C2921}" srcOrd="1" destOrd="0" parTransId="{E183DAEA-C047-479A-9489-92B52DFAEE20}" sibTransId="{BE7F698E-9613-4A8E-8EA0-A522CFC974FB}"/>
    <dgm:cxn modelId="{EBB18047-5DD9-4022-A904-35B8EF62F579}" type="presOf" srcId="{2055D8E3-AE4B-48A0-A24F-F6181F4ADEB8}" destId="{EFFF2DC2-FB58-4FB1-8101-A3FEBD72819B}" srcOrd="0" destOrd="0" presId="urn:microsoft.com/office/officeart/2005/8/layout/radial6"/>
    <dgm:cxn modelId="{8068431F-855E-4AA5-B0EF-A31CFAB6151F}" type="presOf" srcId="{809666E8-0174-4A69-AFFF-DB51A75DCC0C}" destId="{5D8C4BA7-22DE-4BDF-BDCE-D410A99E11D3}" srcOrd="0" destOrd="0" presId="urn:microsoft.com/office/officeart/2005/8/layout/radial6"/>
    <dgm:cxn modelId="{275989FB-0644-4C00-A71D-52E71D4A90B0}" type="presOf" srcId="{7EC1CEAF-F724-4952-9ABB-0D864C4ECA29}" destId="{8D5AEE74-2AAA-47C1-94F3-70B79132541C}" srcOrd="0" destOrd="0" presId="urn:microsoft.com/office/officeart/2005/8/layout/radial6"/>
    <dgm:cxn modelId="{35279F08-3305-4E16-9B01-A27A6632603D}" srcId="{AF70B496-850D-468C-999A-A3D7BD86A531}" destId="{3C074CD3-F518-4B46-8CE0-DE7E72F2810C}" srcOrd="0" destOrd="0" parTransId="{4D3B9443-636F-4507-9464-1FDD93C94F38}" sibTransId="{2055D8E3-AE4B-48A0-A24F-F6181F4ADEB8}"/>
    <dgm:cxn modelId="{9E9F6223-4E3B-4DB6-AD0B-4BC3F25C1687}" type="presOf" srcId="{BE7F698E-9613-4A8E-8EA0-A522CFC974FB}" destId="{9BEAA365-69FD-43F1-B662-35F65E971C04}" srcOrd="0" destOrd="0" presId="urn:microsoft.com/office/officeart/2005/8/layout/radial6"/>
    <dgm:cxn modelId="{847FB01A-687F-413B-9C6D-BEC1ADC3BC31}" type="presOf" srcId="{4CCA51EE-DDBA-46F4-8C1B-6FAF17247EBF}" destId="{3DBDD776-7603-4349-BE66-8EAB890A78EE}" srcOrd="0" destOrd="0" presId="urn:microsoft.com/office/officeart/2005/8/layout/radial6"/>
    <dgm:cxn modelId="{CF47D56E-D9F6-466B-B484-E473A3F4C643}" type="presOf" srcId="{3C074CD3-F518-4B46-8CE0-DE7E72F2810C}" destId="{5550A8B3-FE25-43BE-BEB8-89C6EFC2B06C}" srcOrd="0" destOrd="0" presId="urn:microsoft.com/office/officeart/2005/8/layout/radial6"/>
    <dgm:cxn modelId="{D2B51B65-19DB-406B-A556-144C2CCD32DA}" type="presOf" srcId="{9FC07046-0D98-4AEE-8C01-EC3916BFD619}" destId="{B104928B-32D6-45A8-B531-1511D1433E7F}" srcOrd="0" destOrd="0" presId="urn:microsoft.com/office/officeart/2005/8/layout/radial6"/>
    <dgm:cxn modelId="{EB913B35-1311-4FCC-8078-3064525F8FE9}" type="presParOf" srcId="{DB63F893-3705-4B51-B506-75F6922620C4}" destId="{3A078340-C438-4F8C-A828-098CD2D8C298}" srcOrd="0" destOrd="0" presId="urn:microsoft.com/office/officeart/2005/8/layout/radial6"/>
    <dgm:cxn modelId="{D95324E3-937A-4317-AD69-18005414276E}" type="presParOf" srcId="{DB63F893-3705-4B51-B506-75F6922620C4}" destId="{5550A8B3-FE25-43BE-BEB8-89C6EFC2B06C}" srcOrd="1" destOrd="0" presId="urn:microsoft.com/office/officeart/2005/8/layout/radial6"/>
    <dgm:cxn modelId="{86211771-45C3-4C83-8E2F-A1B4CD63CF9D}" type="presParOf" srcId="{DB63F893-3705-4B51-B506-75F6922620C4}" destId="{F1CDCF51-A7DE-4171-965B-D76C91FE6161}" srcOrd="2" destOrd="0" presId="urn:microsoft.com/office/officeart/2005/8/layout/radial6"/>
    <dgm:cxn modelId="{DAA9F8DB-BEC7-4013-9F8A-F42C1228E470}" type="presParOf" srcId="{DB63F893-3705-4B51-B506-75F6922620C4}" destId="{EFFF2DC2-FB58-4FB1-8101-A3FEBD72819B}" srcOrd="3" destOrd="0" presId="urn:microsoft.com/office/officeart/2005/8/layout/radial6"/>
    <dgm:cxn modelId="{62E80FF4-2797-4EC3-AFAE-950E5E6C354B}" type="presParOf" srcId="{DB63F893-3705-4B51-B506-75F6922620C4}" destId="{53D69391-8E45-46D6-A84A-AA39DEF088F0}" srcOrd="4" destOrd="0" presId="urn:microsoft.com/office/officeart/2005/8/layout/radial6"/>
    <dgm:cxn modelId="{03B5CF36-9F08-4351-8168-6702911B3E4D}" type="presParOf" srcId="{DB63F893-3705-4B51-B506-75F6922620C4}" destId="{1635B15F-323B-4711-9C84-6668920F0DB0}" srcOrd="5" destOrd="0" presId="urn:microsoft.com/office/officeart/2005/8/layout/radial6"/>
    <dgm:cxn modelId="{76C9B861-3FE5-41BD-BFE3-63196B18DCF8}" type="presParOf" srcId="{DB63F893-3705-4B51-B506-75F6922620C4}" destId="{9BEAA365-69FD-43F1-B662-35F65E971C04}" srcOrd="6" destOrd="0" presId="urn:microsoft.com/office/officeart/2005/8/layout/radial6"/>
    <dgm:cxn modelId="{32C329EE-C30B-472B-980E-554EF3AEF450}" type="presParOf" srcId="{DB63F893-3705-4B51-B506-75F6922620C4}" destId="{3DBDD776-7603-4349-BE66-8EAB890A78EE}" srcOrd="7" destOrd="0" presId="urn:microsoft.com/office/officeart/2005/8/layout/radial6"/>
    <dgm:cxn modelId="{D608C613-49B2-487A-A233-3CD2A778944C}" type="presParOf" srcId="{DB63F893-3705-4B51-B506-75F6922620C4}" destId="{D3EDECE9-9501-4F29-8BC5-FDFCC888D1D2}" srcOrd="8" destOrd="0" presId="urn:microsoft.com/office/officeart/2005/8/layout/radial6"/>
    <dgm:cxn modelId="{164AC06D-CB08-4ABD-8382-8E914B6C2EC4}" type="presParOf" srcId="{DB63F893-3705-4B51-B506-75F6922620C4}" destId="{5D8C4BA7-22DE-4BDF-BDCE-D410A99E11D3}" srcOrd="9" destOrd="0" presId="urn:microsoft.com/office/officeart/2005/8/layout/radial6"/>
    <dgm:cxn modelId="{D4FB2B27-0133-4010-80D3-8784521C4787}" type="presParOf" srcId="{DB63F893-3705-4B51-B506-75F6922620C4}" destId="{B104928B-32D6-45A8-B531-1511D1433E7F}" srcOrd="10" destOrd="0" presId="urn:microsoft.com/office/officeart/2005/8/layout/radial6"/>
    <dgm:cxn modelId="{43498FE3-10EA-4106-B194-579F51D5048C}" type="presParOf" srcId="{DB63F893-3705-4B51-B506-75F6922620C4}" destId="{98C4D995-B652-473C-82F4-CF6138474077}" srcOrd="11" destOrd="0" presId="urn:microsoft.com/office/officeart/2005/8/layout/radial6"/>
    <dgm:cxn modelId="{3B675488-14EE-40C6-893D-3C6A1BFBD74A}" type="presParOf" srcId="{DB63F893-3705-4B51-B506-75F6922620C4}" destId="{8D5AEE74-2AAA-47C1-94F3-70B79132541C}" srcOrd="12" destOrd="0" presId="urn:microsoft.com/office/officeart/2005/8/layout/radial6"/>
    <dgm:cxn modelId="{E3C7E720-C6DC-4716-98CD-BC4EAA7E1AAB}" type="presParOf" srcId="{DB63F893-3705-4B51-B506-75F6922620C4}" destId="{B27853B0-548F-4F2D-BC1E-C44D7B52C060}" srcOrd="13" destOrd="0" presId="urn:microsoft.com/office/officeart/2005/8/layout/radial6"/>
    <dgm:cxn modelId="{3EB9A17D-1FF9-47A0-B286-BC8925817E60}" type="presParOf" srcId="{DB63F893-3705-4B51-B506-75F6922620C4}" destId="{A5D3B875-CC4B-482B-BAE3-9A9E6DC6F4CE}" srcOrd="14" destOrd="0" presId="urn:microsoft.com/office/officeart/2005/8/layout/radial6"/>
    <dgm:cxn modelId="{95A2B8B7-D056-4952-AD15-1A8A25DDBA53}" type="presParOf" srcId="{DB63F893-3705-4B51-B506-75F6922620C4}" destId="{B036258E-2EE5-4201-9337-E4CD8EB87CD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2C3328-1099-4048-8A20-15194399251E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B7EC8-37C1-4EFA-B3F6-4FEAF28EEAC0}">
      <dgm:prSet phldrT="[Text]" custT="1"/>
      <dgm:spPr/>
      <dgm:t>
        <a:bodyPr/>
        <a:lstStyle/>
        <a:p>
          <a:r>
            <a:rPr lang="es-EC" sz="1600" b="1" dirty="0" smtClean="0"/>
            <a:t>PARADIGMA</a:t>
          </a:r>
          <a:endParaRPr lang="en-US" sz="1600" b="1" dirty="0"/>
        </a:p>
      </dgm:t>
    </dgm:pt>
    <dgm:pt modelId="{E20421CC-3602-42E6-91E6-8225A7B3C4ED}" type="parTrans" cxnId="{C509A44A-E199-46D5-9B63-D983672ADFDD}">
      <dgm:prSet/>
      <dgm:spPr/>
      <dgm:t>
        <a:bodyPr/>
        <a:lstStyle/>
        <a:p>
          <a:endParaRPr lang="en-US" sz="1200"/>
        </a:p>
      </dgm:t>
    </dgm:pt>
    <dgm:pt modelId="{F741203C-4DFC-40CC-B5A2-32A0BCA46C86}" type="sibTrans" cxnId="{C509A44A-E199-46D5-9B63-D983672ADFDD}">
      <dgm:prSet/>
      <dgm:spPr/>
      <dgm:t>
        <a:bodyPr/>
        <a:lstStyle/>
        <a:p>
          <a:endParaRPr lang="en-US" sz="1200"/>
        </a:p>
      </dgm:t>
    </dgm:pt>
    <dgm:pt modelId="{5CF35319-F25D-4120-936E-3D8A5AC413DC}">
      <dgm:prSet phldrT="[Text]" custT="1"/>
      <dgm:spPr/>
      <dgm:t>
        <a:bodyPr/>
        <a:lstStyle/>
        <a:p>
          <a:pPr algn="just"/>
          <a:r>
            <a:rPr lang="es-EC" sz="1600" dirty="0" smtClean="0"/>
            <a:t>Cualitativo</a:t>
          </a:r>
          <a:endParaRPr lang="en-US" sz="1600" dirty="0"/>
        </a:p>
      </dgm:t>
    </dgm:pt>
    <dgm:pt modelId="{9C3DEB12-2C76-40BB-9DA6-62205AF92205}" type="parTrans" cxnId="{E4B971DF-E976-4348-B2E4-ED35989FF8C4}">
      <dgm:prSet/>
      <dgm:spPr/>
      <dgm:t>
        <a:bodyPr/>
        <a:lstStyle/>
        <a:p>
          <a:endParaRPr lang="en-US" sz="1200"/>
        </a:p>
      </dgm:t>
    </dgm:pt>
    <dgm:pt modelId="{A270B8F5-B4C8-4E57-AD33-69985F83844E}" type="sibTrans" cxnId="{E4B971DF-E976-4348-B2E4-ED35989FF8C4}">
      <dgm:prSet/>
      <dgm:spPr/>
      <dgm:t>
        <a:bodyPr/>
        <a:lstStyle/>
        <a:p>
          <a:endParaRPr lang="en-US" sz="1200"/>
        </a:p>
      </dgm:t>
    </dgm:pt>
    <dgm:pt modelId="{DFA2B97B-1933-4FDE-9F98-BE5F69067728}">
      <dgm:prSet phldrT="[Text]" custT="1"/>
      <dgm:spPr/>
      <dgm:t>
        <a:bodyPr/>
        <a:lstStyle/>
        <a:p>
          <a:r>
            <a:rPr lang="es-EC" sz="1600" b="1" dirty="0" smtClean="0"/>
            <a:t>TIPO DE LA INVESTIGACIÓN</a:t>
          </a:r>
          <a:endParaRPr lang="en-US" sz="1600" b="1" dirty="0"/>
        </a:p>
      </dgm:t>
    </dgm:pt>
    <dgm:pt modelId="{3904A79F-0EB4-4720-91C6-93EC7DFB384F}" type="parTrans" cxnId="{7D0F5E40-DED8-49AF-96C3-DCDBB6E6F9A2}">
      <dgm:prSet/>
      <dgm:spPr/>
      <dgm:t>
        <a:bodyPr/>
        <a:lstStyle/>
        <a:p>
          <a:endParaRPr lang="en-US" sz="1200"/>
        </a:p>
      </dgm:t>
    </dgm:pt>
    <dgm:pt modelId="{07F50B8C-4C48-4D54-B0AB-11C709B83BF6}" type="sibTrans" cxnId="{7D0F5E40-DED8-49AF-96C3-DCDBB6E6F9A2}">
      <dgm:prSet/>
      <dgm:spPr/>
      <dgm:t>
        <a:bodyPr/>
        <a:lstStyle/>
        <a:p>
          <a:endParaRPr lang="en-US" sz="1200"/>
        </a:p>
      </dgm:t>
    </dgm:pt>
    <dgm:pt modelId="{1D36F397-40DB-4925-B1FC-746F765B7AAA}">
      <dgm:prSet phldrT="[Text]" custT="1"/>
      <dgm:spPr/>
      <dgm:t>
        <a:bodyPr/>
        <a:lstStyle/>
        <a:p>
          <a:pPr algn="just"/>
          <a:r>
            <a:rPr lang="es-EC" sz="1600" dirty="0" smtClean="0"/>
            <a:t>Exploratorio </a:t>
          </a:r>
          <a:endParaRPr lang="en-US" sz="1600" dirty="0"/>
        </a:p>
      </dgm:t>
    </dgm:pt>
    <dgm:pt modelId="{FC35451F-FC2E-46B5-A327-96862166ED16}" type="parTrans" cxnId="{6E4608B4-A87A-4C91-B35A-78D84F328B74}">
      <dgm:prSet/>
      <dgm:spPr/>
      <dgm:t>
        <a:bodyPr/>
        <a:lstStyle/>
        <a:p>
          <a:endParaRPr lang="en-US" sz="1200"/>
        </a:p>
      </dgm:t>
    </dgm:pt>
    <dgm:pt modelId="{B3F865B9-5A5A-416E-8C0E-19AD0AA44060}" type="sibTrans" cxnId="{6E4608B4-A87A-4C91-B35A-78D84F328B74}">
      <dgm:prSet/>
      <dgm:spPr/>
      <dgm:t>
        <a:bodyPr/>
        <a:lstStyle/>
        <a:p>
          <a:endParaRPr lang="en-US" sz="1200"/>
        </a:p>
      </dgm:t>
    </dgm:pt>
    <dgm:pt modelId="{399F44C7-B836-4990-AC2B-A074B43FF67C}">
      <dgm:prSet phldrT="[Text]" custT="1"/>
      <dgm:spPr/>
      <dgm:t>
        <a:bodyPr/>
        <a:lstStyle/>
        <a:p>
          <a:r>
            <a:rPr lang="es-EC" sz="1600" b="1" dirty="0" smtClean="0"/>
            <a:t>POBLACIÓN Y MUESTRA</a:t>
          </a:r>
          <a:endParaRPr lang="en-US" sz="1600" b="1" dirty="0"/>
        </a:p>
      </dgm:t>
    </dgm:pt>
    <dgm:pt modelId="{FCE403D5-9271-4222-83B7-6AC9C9C9D2C7}" type="parTrans" cxnId="{4D880BD3-DFE1-4C90-B767-166F1AD03F0C}">
      <dgm:prSet/>
      <dgm:spPr/>
      <dgm:t>
        <a:bodyPr/>
        <a:lstStyle/>
        <a:p>
          <a:endParaRPr lang="en-US" sz="1200"/>
        </a:p>
      </dgm:t>
    </dgm:pt>
    <dgm:pt modelId="{FC9F9B1D-859A-49D3-BC42-62A59BB2EF46}" type="sibTrans" cxnId="{4D880BD3-DFE1-4C90-B767-166F1AD03F0C}">
      <dgm:prSet/>
      <dgm:spPr/>
      <dgm:t>
        <a:bodyPr/>
        <a:lstStyle/>
        <a:p>
          <a:endParaRPr lang="en-US" sz="1200"/>
        </a:p>
      </dgm:t>
    </dgm:pt>
    <dgm:pt modelId="{7DD3AF32-3063-4B17-9FE7-82C594FDC297}">
      <dgm:prSet phldrT="[Text]" custT="1"/>
      <dgm:spPr/>
      <dgm:t>
        <a:bodyPr/>
        <a:lstStyle/>
        <a:p>
          <a:pPr algn="just"/>
          <a:r>
            <a:rPr lang="es-ES" sz="1800" dirty="0" smtClean="0"/>
            <a:t>Población: 300</a:t>
          </a:r>
          <a:endParaRPr lang="en-US" sz="1600" dirty="0"/>
        </a:p>
      </dgm:t>
    </dgm:pt>
    <dgm:pt modelId="{3C5EA1B6-830A-4495-A9A9-611912B16A81}" type="parTrans" cxnId="{D0147E84-40E3-44E4-9D9A-F3D6F68CC33C}">
      <dgm:prSet/>
      <dgm:spPr/>
      <dgm:t>
        <a:bodyPr/>
        <a:lstStyle/>
        <a:p>
          <a:endParaRPr lang="en-US" sz="1200"/>
        </a:p>
      </dgm:t>
    </dgm:pt>
    <dgm:pt modelId="{1DA658FB-8185-4979-BC56-DF8693773897}" type="sibTrans" cxnId="{D0147E84-40E3-44E4-9D9A-F3D6F68CC33C}">
      <dgm:prSet/>
      <dgm:spPr/>
      <dgm:t>
        <a:bodyPr/>
        <a:lstStyle/>
        <a:p>
          <a:endParaRPr lang="en-US" sz="1200"/>
        </a:p>
      </dgm:t>
    </dgm:pt>
    <dgm:pt modelId="{A28AFF0D-D9B3-4BD1-9984-E63ED15945C7}">
      <dgm:prSet phldrT="[Text]" custT="1"/>
      <dgm:spPr/>
      <dgm:t>
        <a:bodyPr/>
        <a:lstStyle/>
        <a:p>
          <a:pPr algn="just"/>
          <a:r>
            <a:rPr lang="es-EC" sz="1600" dirty="0" smtClean="0"/>
            <a:t>Bibliográfico-Documental</a:t>
          </a:r>
          <a:endParaRPr lang="en-US" sz="1600" dirty="0"/>
        </a:p>
      </dgm:t>
    </dgm:pt>
    <dgm:pt modelId="{093D7D0B-350C-4AB4-B9FC-3A90022F08F1}" type="parTrans" cxnId="{6FBDB05C-4369-49F1-AA12-3A2FDB55DA2A}">
      <dgm:prSet/>
      <dgm:spPr/>
      <dgm:t>
        <a:bodyPr/>
        <a:lstStyle/>
        <a:p>
          <a:endParaRPr lang="es-EC"/>
        </a:p>
      </dgm:t>
    </dgm:pt>
    <dgm:pt modelId="{3EF87F10-C56E-445D-8ECE-AE3075467726}" type="sibTrans" cxnId="{6FBDB05C-4369-49F1-AA12-3A2FDB55DA2A}">
      <dgm:prSet/>
      <dgm:spPr/>
      <dgm:t>
        <a:bodyPr/>
        <a:lstStyle/>
        <a:p>
          <a:endParaRPr lang="es-EC"/>
        </a:p>
      </dgm:t>
    </dgm:pt>
    <dgm:pt modelId="{6B65E976-86B2-471C-8C4B-C587923F6613}">
      <dgm:prSet phldrT="[Text]" custT="1"/>
      <dgm:spPr/>
      <dgm:t>
        <a:bodyPr/>
        <a:lstStyle/>
        <a:p>
          <a:pPr algn="just"/>
          <a:r>
            <a:rPr lang="es-EC" sz="1600" dirty="0" smtClean="0"/>
            <a:t>Cuantitativo</a:t>
          </a:r>
          <a:endParaRPr lang="en-US" sz="1600" dirty="0"/>
        </a:p>
      </dgm:t>
    </dgm:pt>
    <dgm:pt modelId="{71125D51-731F-4C5A-B83C-8240F05B030B}" type="parTrans" cxnId="{F1235FB7-60A1-4DF2-8E00-A7D75D5A55BE}">
      <dgm:prSet/>
      <dgm:spPr/>
      <dgm:t>
        <a:bodyPr/>
        <a:lstStyle/>
        <a:p>
          <a:endParaRPr lang="es-EC"/>
        </a:p>
      </dgm:t>
    </dgm:pt>
    <dgm:pt modelId="{D7713E54-9177-4603-B52C-2F1149CE63D4}" type="sibTrans" cxnId="{F1235FB7-60A1-4DF2-8E00-A7D75D5A55BE}">
      <dgm:prSet/>
      <dgm:spPr/>
      <dgm:t>
        <a:bodyPr/>
        <a:lstStyle/>
        <a:p>
          <a:endParaRPr lang="es-EC"/>
        </a:p>
      </dgm:t>
    </dgm:pt>
    <dgm:pt modelId="{E4E689DF-8CFE-479E-BDB5-21CA9328E67E}">
      <dgm:prSet phldrT="[Text]" custT="1"/>
      <dgm:spPr/>
      <dgm:t>
        <a:bodyPr/>
        <a:lstStyle/>
        <a:p>
          <a:pPr algn="just"/>
          <a:r>
            <a:rPr lang="es-ES" sz="1800" dirty="0" smtClean="0"/>
            <a:t>Muestra: 169</a:t>
          </a:r>
          <a:endParaRPr lang="en-US" sz="1600" dirty="0"/>
        </a:p>
      </dgm:t>
    </dgm:pt>
    <dgm:pt modelId="{94141347-C3A8-4033-8527-2233D2758F04}" type="parTrans" cxnId="{0D44D207-2610-4DA4-B633-134EB13D7961}">
      <dgm:prSet/>
      <dgm:spPr/>
      <dgm:t>
        <a:bodyPr/>
        <a:lstStyle/>
        <a:p>
          <a:endParaRPr lang="es-EC"/>
        </a:p>
      </dgm:t>
    </dgm:pt>
    <dgm:pt modelId="{94F63DBD-75B9-4986-BF86-16B423B42610}" type="sibTrans" cxnId="{0D44D207-2610-4DA4-B633-134EB13D7961}">
      <dgm:prSet/>
      <dgm:spPr/>
      <dgm:t>
        <a:bodyPr/>
        <a:lstStyle/>
        <a:p>
          <a:endParaRPr lang="es-EC"/>
        </a:p>
      </dgm:t>
    </dgm:pt>
    <dgm:pt modelId="{848ADCF0-F64A-4F12-99A1-980F549A79A5}">
      <dgm:prSet phldrT="[Text]" custT="1"/>
      <dgm:spPr/>
      <dgm:t>
        <a:bodyPr/>
        <a:lstStyle/>
        <a:p>
          <a:pPr algn="just"/>
          <a:r>
            <a:rPr lang="en-US" sz="1600" dirty="0" err="1" smtClean="0"/>
            <a:t>Determinístico</a:t>
          </a:r>
          <a:endParaRPr lang="en-US" sz="1600" dirty="0"/>
        </a:p>
      </dgm:t>
    </dgm:pt>
    <dgm:pt modelId="{C1AA4357-4B67-49C1-9D9D-217F770CED8F}" type="parTrans" cxnId="{F65934B6-75BD-482C-A8D7-FF408D2143E4}">
      <dgm:prSet/>
      <dgm:spPr/>
      <dgm:t>
        <a:bodyPr/>
        <a:lstStyle/>
        <a:p>
          <a:endParaRPr lang="es-EC"/>
        </a:p>
      </dgm:t>
    </dgm:pt>
    <dgm:pt modelId="{9B858CF4-997F-4296-96FF-F6FD022B920D}" type="sibTrans" cxnId="{F65934B6-75BD-482C-A8D7-FF408D2143E4}">
      <dgm:prSet/>
      <dgm:spPr/>
      <dgm:t>
        <a:bodyPr/>
        <a:lstStyle/>
        <a:p>
          <a:endParaRPr lang="es-EC"/>
        </a:p>
      </dgm:t>
    </dgm:pt>
    <dgm:pt modelId="{1200D756-3CD3-49B3-8B98-D05E68F8B890}" type="pres">
      <dgm:prSet presAssocID="{972C3328-1099-4048-8A20-151943992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FC7BDB-3BD2-428D-BAD2-55E58E82340C}" type="pres">
      <dgm:prSet presAssocID="{A16B7EC8-37C1-4EFA-B3F6-4FEAF28EEAC0}" presName="composite" presStyleCnt="0"/>
      <dgm:spPr/>
      <dgm:t>
        <a:bodyPr/>
        <a:lstStyle/>
        <a:p>
          <a:endParaRPr lang="es-EC"/>
        </a:p>
      </dgm:t>
    </dgm:pt>
    <dgm:pt modelId="{9F87DB9E-28DE-4EAF-AE91-38D493AC9504}" type="pres">
      <dgm:prSet presAssocID="{A16B7EC8-37C1-4EFA-B3F6-4FEAF28EEAC0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A80206C-FD9B-43C1-9820-E92AE777E3E4}" type="pres">
      <dgm:prSet presAssocID="{A16B7EC8-37C1-4EFA-B3F6-4FEAF28EEAC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8D378E-F8C0-4C61-BC96-FC95D2A67264}" type="pres">
      <dgm:prSet presAssocID="{F741203C-4DFC-40CC-B5A2-32A0BCA46C86}" presName="space" presStyleCnt="0"/>
      <dgm:spPr/>
      <dgm:t>
        <a:bodyPr/>
        <a:lstStyle/>
        <a:p>
          <a:endParaRPr lang="es-EC"/>
        </a:p>
      </dgm:t>
    </dgm:pt>
    <dgm:pt modelId="{BF37236E-E5D3-4707-90F5-72F7764E5AAE}" type="pres">
      <dgm:prSet presAssocID="{DFA2B97B-1933-4FDE-9F98-BE5F69067728}" presName="composite" presStyleCnt="0"/>
      <dgm:spPr/>
      <dgm:t>
        <a:bodyPr/>
        <a:lstStyle/>
        <a:p>
          <a:endParaRPr lang="es-EC"/>
        </a:p>
      </dgm:t>
    </dgm:pt>
    <dgm:pt modelId="{B5534CD6-3824-493A-BC9C-9D61C2A11B52}" type="pres">
      <dgm:prSet presAssocID="{DFA2B97B-1933-4FDE-9F98-BE5F69067728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E6382CDD-0459-41AF-B09E-BA29E4BEAEA0}" type="pres">
      <dgm:prSet presAssocID="{DFA2B97B-1933-4FDE-9F98-BE5F6906772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39FCC7-B047-4F82-9C3D-F4627611E596}" type="pres">
      <dgm:prSet presAssocID="{07F50B8C-4C48-4D54-B0AB-11C709B83BF6}" presName="space" presStyleCnt="0"/>
      <dgm:spPr/>
      <dgm:t>
        <a:bodyPr/>
        <a:lstStyle/>
        <a:p>
          <a:endParaRPr lang="es-EC"/>
        </a:p>
      </dgm:t>
    </dgm:pt>
    <dgm:pt modelId="{6062D6B7-94E7-416C-A58F-1A78DE9ABCB7}" type="pres">
      <dgm:prSet presAssocID="{399F44C7-B836-4990-AC2B-A074B43FF67C}" presName="composite" presStyleCnt="0"/>
      <dgm:spPr/>
      <dgm:t>
        <a:bodyPr/>
        <a:lstStyle/>
        <a:p>
          <a:endParaRPr lang="es-EC"/>
        </a:p>
      </dgm:t>
    </dgm:pt>
    <dgm:pt modelId="{648D0353-2B3B-42FA-8614-D1C1113DFD06}" type="pres">
      <dgm:prSet presAssocID="{399F44C7-B836-4990-AC2B-A074B43FF67C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ACC81F56-ED9F-49EE-9C5E-690F61FE1457}" type="pres">
      <dgm:prSet presAssocID="{399F44C7-B836-4990-AC2B-A074B43FF67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8DDD6F3-EBB9-4943-9898-4E565A89E620}" type="presOf" srcId="{5CF35319-F25D-4120-936E-3D8A5AC413DC}" destId="{5A80206C-FD9B-43C1-9820-E92AE777E3E4}" srcOrd="0" destOrd="0" presId="urn:microsoft.com/office/officeart/2005/8/layout/hList1"/>
    <dgm:cxn modelId="{15740ECE-8F8E-411D-8F46-580CBA1446B1}" type="presOf" srcId="{399F44C7-B836-4990-AC2B-A074B43FF67C}" destId="{648D0353-2B3B-42FA-8614-D1C1113DFD06}" srcOrd="0" destOrd="0" presId="urn:microsoft.com/office/officeart/2005/8/layout/hList1"/>
    <dgm:cxn modelId="{93882D50-8C27-41FE-BF63-403288AC9F38}" type="presOf" srcId="{DFA2B97B-1933-4FDE-9F98-BE5F69067728}" destId="{B5534CD6-3824-493A-BC9C-9D61C2A11B52}" srcOrd="0" destOrd="0" presId="urn:microsoft.com/office/officeart/2005/8/layout/hList1"/>
    <dgm:cxn modelId="{E32780A0-C8F4-4AE4-A115-23AD63941837}" type="presOf" srcId="{6B65E976-86B2-471C-8C4B-C587923F6613}" destId="{5A80206C-FD9B-43C1-9820-E92AE777E3E4}" srcOrd="0" destOrd="1" presId="urn:microsoft.com/office/officeart/2005/8/layout/hList1"/>
    <dgm:cxn modelId="{7D0F5E40-DED8-49AF-96C3-DCDBB6E6F9A2}" srcId="{972C3328-1099-4048-8A20-15194399251E}" destId="{DFA2B97B-1933-4FDE-9F98-BE5F69067728}" srcOrd="1" destOrd="0" parTransId="{3904A79F-0EB4-4720-91C6-93EC7DFB384F}" sibTransId="{07F50B8C-4C48-4D54-B0AB-11C709B83BF6}"/>
    <dgm:cxn modelId="{AFEE4959-3A38-4C70-8820-E8F5A18A3FD5}" type="presOf" srcId="{7DD3AF32-3063-4B17-9FE7-82C594FDC297}" destId="{ACC81F56-ED9F-49EE-9C5E-690F61FE1457}" srcOrd="0" destOrd="0" presId="urn:microsoft.com/office/officeart/2005/8/layout/hList1"/>
    <dgm:cxn modelId="{F1235FB7-60A1-4DF2-8E00-A7D75D5A55BE}" srcId="{A16B7EC8-37C1-4EFA-B3F6-4FEAF28EEAC0}" destId="{6B65E976-86B2-471C-8C4B-C587923F6613}" srcOrd="1" destOrd="0" parTransId="{71125D51-731F-4C5A-B83C-8240F05B030B}" sibTransId="{D7713E54-9177-4603-B52C-2F1149CE63D4}"/>
    <dgm:cxn modelId="{C509A44A-E199-46D5-9B63-D983672ADFDD}" srcId="{972C3328-1099-4048-8A20-15194399251E}" destId="{A16B7EC8-37C1-4EFA-B3F6-4FEAF28EEAC0}" srcOrd="0" destOrd="0" parTransId="{E20421CC-3602-42E6-91E6-8225A7B3C4ED}" sibTransId="{F741203C-4DFC-40CC-B5A2-32A0BCA46C86}"/>
    <dgm:cxn modelId="{0D44D207-2610-4DA4-B633-134EB13D7961}" srcId="{399F44C7-B836-4990-AC2B-A074B43FF67C}" destId="{E4E689DF-8CFE-479E-BDB5-21CA9328E67E}" srcOrd="1" destOrd="0" parTransId="{94141347-C3A8-4033-8527-2233D2758F04}" sibTransId="{94F63DBD-75B9-4986-BF86-16B423B42610}"/>
    <dgm:cxn modelId="{F65934B6-75BD-482C-A8D7-FF408D2143E4}" srcId="{DFA2B97B-1933-4FDE-9F98-BE5F69067728}" destId="{848ADCF0-F64A-4F12-99A1-980F549A79A5}" srcOrd="2" destOrd="0" parTransId="{C1AA4357-4B67-49C1-9D9D-217F770CED8F}" sibTransId="{9B858CF4-997F-4296-96FF-F6FD022B920D}"/>
    <dgm:cxn modelId="{D0147E84-40E3-44E4-9D9A-F3D6F68CC33C}" srcId="{399F44C7-B836-4990-AC2B-A074B43FF67C}" destId="{7DD3AF32-3063-4B17-9FE7-82C594FDC297}" srcOrd="0" destOrd="0" parTransId="{3C5EA1B6-830A-4495-A9A9-611912B16A81}" sibTransId="{1DA658FB-8185-4979-BC56-DF8693773897}"/>
    <dgm:cxn modelId="{A38020BD-2AA3-4234-BBE2-99F2E7C6BEFB}" type="presOf" srcId="{A16B7EC8-37C1-4EFA-B3F6-4FEAF28EEAC0}" destId="{9F87DB9E-28DE-4EAF-AE91-38D493AC9504}" srcOrd="0" destOrd="0" presId="urn:microsoft.com/office/officeart/2005/8/layout/hList1"/>
    <dgm:cxn modelId="{EDB88D83-C1D1-4FFD-AA7E-27D54F672362}" type="presOf" srcId="{A28AFF0D-D9B3-4BD1-9984-E63ED15945C7}" destId="{E6382CDD-0459-41AF-B09E-BA29E4BEAEA0}" srcOrd="0" destOrd="1" presId="urn:microsoft.com/office/officeart/2005/8/layout/hList1"/>
    <dgm:cxn modelId="{2374B74D-0A92-41FD-A692-A6DC414780C9}" type="presOf" srcId="{E4E689DF-8CFE-479E-BDB5-21CA9328E67E}" destId="{ACC81F56-ED9F-49EE-9C5E-690F61FE1457}" srcOrd="0" destOrd="1" presId="urn:microsoft.com/office/officeart/2005/8/layout/hList1"/>
    <dgm:cxn modelId="{B6AF8972-47F0-4553-8A28-1C9AC119C76E}" type="presOf" srcId="{972C3328-1099-4048-8A20-15194399251E}" destId="{1200D756-3CD3-49B3-8B98-D05E68F8B890}" srcOrd="0" destOrd="0" presId="urn:microsoft.com/office/officeart/2005/8/layout/hList1"/>
    <dgm:cxn modelId="{4D880BD3-DFE1-4C90-B767-166F1AD03F0C}" srcId="{972C3328-1099-4048-8A20-15194399251E}" destId="{399F44C7-B836-4990-AC2B-A074B43FF67C}" srcOrd="2" destOrd="0" parTransId="{FCE403D5-9271-4222-83B7-6AC9C9C9D2C7}" sibTransId="{FC9F9B1D-859A-49D3-BC42-62A59BB2EF46}"/>
    <dgm:cxn modelId="{E4B971DF-E976-4348-B2E4-ED35989FF8C4}" srcId="{A16B7EC8-37C1-4EFA-B3F6-4FEAF28EEAC0}" destId="{5CF35319-F25D-4120-936E-3D8A5AC413DC}" srcOrd="0" destOrd="0" parTransId="{9C3DEB12-2C76-40BB-9DA6-62205AF92205}" sibTransId="{A270B8F5-B4C8-4E57-AD33-69985F83844E}"/>
    <dgm:cxn modelId="{6E4608B4-A87A-4C91-B35A-78D84F328B74}" srcId="{DFA2B97B-1933-4FDE-9F98-BE5F69067728}" destId="{1D36F397-40DB-4925-B1FC-746F765B7AAA}" srcOrd="0" destOrd="0" parTransId="{FC35451F-FC2E-46B5-A327-96862166ED16}" sibTransId="{B3F865B9-5A5A-416E-8C0E-19AD0AA44060}"/>
    <dgm:cxn modelId="{6FBDB05C-4369-49F1-AA12-3A2FDB55DA2A}" srcId="{DFA2B97B-1933-4FDE-9F98-BE5F69067728}" destId="{A28AFF0D-D9B3-4BD1-9984-E63ED15945C7}" srcOrd="1" destOrd="0" parTransId="{093D7D0B-350C-4AB4-B9FC-3A90022F08F1}" sibTransId="{3EF87F10-C56E-445D-8ECE-AE3075467726}"/>
    <dgm:cxn modelId="{409054BC-1D40-42E7-B42E-745A66EE0A59}" type="presOf" srcId="{1D36F397-40DB-4925-B1FC-746F765B7AAA}" destId="{E6382CDD-0459-41AF-B09E-BA29E4BEAEA0}" srcOrd="0" destOrd="0" presId="urn:microsoft.com/office/officeart/2005/8/layout/hList1"/>
    <dgm:cxn modelId="{903AA7B2-7B7D-4305-BC23-AB975BBA838F}" type="presOf" srcId="{848ADCF0-F64A-4F12-99A1-980F549A79A5}" destId="{E6382CDD-0459-41AF-B09E-BA29E4BEAEA0}" srcOrd="0" destOrd="2" presId="urn:microsoft.com/office/officeart/2005/8/layout/hList1"/>
    <dgm:cxn modelId="{F6881B4F-1A5A-4C72-AEFC-8C7838CE67C9}" type="presParOf" srcId="{1200D756-3CD3-49B3-8B98-D05E68F8B890}" destId="{92FC7BDB-3BD2-428D-BAD2-55E58E82340C}" srcOrd="0" destOrd="0" presId="urn:microsoft.com/office/officeart/2005/8/layout/hList1"/>
    <dgm:cxn modelId="{5826853B-64E2-4480-87DF-FF472A7286A8}" type="presParOf" srcId="{92FC7BDB-3BD2-428D-BAD2-55E58E82340C}" destId="{9F87DB9E-28DE-4EAF-AE91-38D493AC9504}" srcOrd="0" destOrd="0" presId="urn:microsoft.com/office/officeart/2005/8/layout/hList1"/>
    <dgm:cxn modelId="{922A7D65-7CBA-43AD-BCB0-A7C8B74DE154}" type="presParOf" srcId="{92FC7BDB-3BD2-428D-BAD2-55E58E82340C}" destId="{5A80206C-FD9B-43C1-9820-E92AE777E3E4}" srcOrd="1" destOrd="0" presId="urn:microsoft.com/office/officeart/2005/8/layout/hList1"/>
    <dgm:cxn modelId="{2F720BDA-CCC8-407C-850E-8FACFE1C1A35}" type="presParOf" srcId="{1200D756-3CD3-49B3-8B98-D05E68F8B890}" destId="{D48D378E-F8C0-4C61-BC96-FC95D2A67264}" srcOrd="1" destOrd="0" presId="urn:microsoft.com/office/officeart/2005/8/layout/hList1"/>
    <dgm:cxn modelId="{87AA56DB-A958-43C2-9D16-8FD535A776A9}" type="presParOf" srcId="{1200D756-3CD3-49B3-8B98-D05E68F8B890}" destId="{BF37236E-E5D3-4707-90F5-72F7764E5AAE}" srcOrd="2" destOrd="0" presId="urn:microsoft.com/office/officeart/2005/8/layout/hList1"/>
    <dgm:cxn modelId="{D81AF529-14D5-4FFA-A67E-8767F1FF8190}" type="presParOf" srcId="{BF37236E-E5D3-4707-90F5-72F7764E5AAE}" destId="{B5534CD6-3824-493A-BC9C-9D61C2A11B52}" srcOrd="0" destOrd="0" presId="urn:microsoft.com/office/officeart/2005/8/layout/hList1"/>
    <dgm:cxn modelId="{6FEF271F-C56C-41E8-B7C0-1FBF07134D4C}" type="presParOf" srcId="{BF37236E-E5D3-4707-90F5-72F7764E5AAE}" destId="{E6382CDD-0459-41AF-B09E-BA29E4BEAEA0}" srcOrd="1" destOrd="0" presId="urn:microsoft.com/office/officeart/2005/8/layout/hList1"/>
    <dgm:cxn modelId="{7428E4C6-68A0-458A-9CAD-04BC76A8FD5F}" type="presParOf" srcId="{1200D756-3CD3-49B3-8B98-D05E68F8B890}" destId="{2F39FCC7-B047-4F82-9C3D-F4627611E596}" srcOrd="3" destOrd="0" presId="urn:microsoft.com/office/officeart/2005/8/layout/hList1"/>
    <dgm:cxn modelId="{56BC5B92-07C1-4A3E-93B4-D9D25229A301}" type="presParOf" srcId="{1200D756-3CD3-49B3-8B98-D05E68F8B890}" destId="{6062D6B7-94E7-416C-A58F-1A78DE9ABCB7}" srcOrd="4" destOrd="0" presId="urn:microsoft.com/office/officeart/2005/8/layout/hList1"/>
    <dgm:cxn modelId="{483A349B-5A4C-4A2B-9DF3-5457309A2598}" type="presParOf" srcId="{6062D6B7-94E7-416C-A58F-1A78DE9ABCB7}" destId="{648D0353-2B3B-42FA-8614-D1C1113DFD06}" srcOrd="0" destOrd="0" presId="urn:microsoft.com/office/officeart/2005/8/layout/hList1"/>
    <dgm:cxn modelId="{626ADD5C-D11E-4135-9C95-08327ACD2129}" type="presParOf" srcId="{6062D6B7-94E7-416C-A58F-1A78DE9ABCB7}" destId="{ACC81F56-ED9F-49EE-9C5E-690F61FE14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7DB9E-28DE-4EAF-AE91-38D493AC9504}">
      <dsp:nvSpPr>
        <dsp:cNvPr id="0" name=""/>
        <dsp:cNvSpPr/>
      </dsp:nvSpPr>
      <dsp:spPr>
        <a:xfrm>
          <a:off x="35" y="2595"/>
          <a:ext cx="3432123" cy="77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GUÍA DE TRABAJO DE CAMPO</a:t>
          </a:r>
          <a:endParaRPr lang="en-US" sz="1600" kern="1200" dirty="0"/>
        </a:p>
      </dsp:txBody>
      <dsp:txXfrm>
        <a:off x="37994" y="40554"/>
        <a:ext cx="3356205" cy="701682"/>
      </dsp:txXfrm>
    </dsp:sp>
    <dsp:sp modelId="{5A80206C-FD9B-43C1-9820-E92AE777E3E4}">
      <dsp:nvSpPr>
        <dsp:cNvPr id="0" name=""/>
        <dsp:cNvSpPr/>
      </dsp:nvSpPr>
      <dsp:spPr>
        <a:xfrm>
          <a:off x="35" y="780195"/>
          <a:ext cx="3432123" cy="1593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Método </a:t>
          </a:r>
          <a:r>
            <a:rPr lang="es-ES" sz="1200" kern="1200" dirty="0" err="1" smtClean="0"/>
            <a:t>Meseri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14:m xmlns:a14="http://schemas.microsoft.com/office/drawing/2010/main">
            <m:oMath xmlns:m="http://schemas.openxmlformats.org/officeDocument/2006/math">
              <m:r>
                <a:rPr lang="es-EC" sz="1200" b="1" i="1" kern="1200" smtClean="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m:t>𝑅</m:t>
              </m:r>
              <m:r>
                <a:rPr lang="es-EC" sz="1200" b="1" i="1" kern="1200" smtClean="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m:t> =</m:t>
              </m:r>
              <m:f>
                <m:fPr>
                  <m:ctrlPr>
                    <a:rPr lang="es-EC" sz="1200" b="1" i="1" kern="1200">
                      <a:solidFill>
                        <a:schemeClr val="dk1"/>
                      </a:solidFill>
                      <a:effectLst/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es-EC" sz="1200" b="1" i="1" kern="1200">
                      <a:solidFill>
                        <a:schemeClr val="dk1"/>
                      </a:solidFill>
                      <a:effectLst/>
                      <a:latin typeface="Cambria Math" panose="02040503050406030204" pitchFamily="18" charset="0"/>
                      <a:ea typeface="+mn-ea"/>
                      <a:cs typeface="+mn-cs"/>
                    </a:rPr>
                    <m:t>5</m:t>
                  </m:r>
                </m:num>
                <m:den>
                  <m:r>
                    <a:rPr lang="es-EC" sz="1200" b="1" i="1" kern="1200">
                      <a:solidFill>
                        <a:schemeClr val="dk1"/>
                      </a:solidFill>
                      <a:effectLst/>
                      <a:latin typeface="Cambria Math" panose="02040503050406030204" pitchFamily="18" charset="0"/>
                      <a:ea typeface="+mn-ea"/>
                      <a:cs typeface="+mn-cs"/>
                    </a:rPr>
                    <m:t>129</m:t>
                  </m:r>
                </m:den>
              </m:f>
              <m:r>
                <a:rPr lang="es-EC" sz="1200" b="1" i="1" kern="120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m:t>𝑋</m:t>
              </m:r>
              <m:r>
                <a:rPr lang="es-EC" sz="1200" b="1" i="1" kern="120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m:t>+</m:t>
              </m:r>
              <m:f>
                <m:fPr>
                  <m:ctrlPr>
                    <a:rPr lang="es-EC" sz="1200" b="1" i="1" kern="1200">
                      <a:solidFill>
                        <a:schemeClr val="dk1"/>
                      </a:solidFill>
                      <a:effectLst/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es-EC" sz="1200" b="1" i="1" kern="1200">
                      <a:solidFill>
                        <a:schemeClr val="dk1"/>
                      </a:solidFill>
                      <a:effectLst/>
                      <a:latin typeface="Cambria Math" panose="02040503050406030204" pitchFamily="18" charset="0"/>
                      <a:ea typeface="+mn-ea"/>
                      <a:cs typeface="+mn-cs"/>
                    </a:rPr>
                    <m:t>5</m:t>
                  </m:r>
                </m:num>
                <m:den>
                  <m:r>
                    <a:rPr lang="es-EC" sz="1200" b="1" i="1" kern="1200">
                      <a:solidFill>
                        <a:schemeClr val="dk1"/>
                      </a:solidFill>
                      <a:effectLst/>
                      <a:latin typeface="Cambria Math" panose="02040503050406030204" pitchFamily="18" charset="0"/>
                      <a:ea typeface="+mn-ea"/>
                      <a:cs typeface="+mn-cs"/>
                    </a:rPr>
                    <m:t>30</m:t>
                  </m:r>
                </m:den>
              </m:f>
              <m:r>
                <a:rPr lang="es-EC" sz="1200" b="1" i="1" kern="1200">
                  <a:solidFill>
                    <a:schemeClr val="dk1"/>
                  </a:solidFill>
                  <a:effectLst/>
                  <a:latin typeface="Cambria Math" panose="02040503050406030204" pitchFamily="18" charset="0"/>
                  <a:ea typeface="+mn-ea"/>
                  <a:cs typeface="+mn-cs"/>
                </a:rPr>
                <m:t>𝑌</m:t>
              </m:r>
            </m:oMath>
          </a14:m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X = 78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Y = 16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R = 5,84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200" kern="1200" dirty="0"/>
        </a:p>
      </dsp:txBody>
      <dsp:txXfrm>
        <a:off x="35" y="780195"/>
        <a:ext cx="3432123" cy="1593472"/>
      </dsp:txXfrm>
    </dsp:sp>
    <dsp:sp modelId="{B5534CD6-3824-493A-BC9C-9D61C2A11B52}">
      <dsp:nvSpPr>
        <dsp:cNvPr id="0" name=""/>
        <dsp:cNvSpPr/>
      </dsp:nvSpPr>
      <dsp:spPr>
        <a:xfrm>
          <a:off x="3912656" y="2595"/>
          <a:ext cx="3432123" cy="77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GUÍA DE TRABAJO DE CAMPO</a:t>
          </a:r>
          <a:endParaRPr lang="en-US" sz="1600" kern="1200" dirty="0"/>
        </a:p>
      </dsp:txBody>
      <dsp:txXfrm>
        <a:off x="3950615" y="40554"/>
        <a:ext cx="3356205" cy="701682"/>
      </dsp:txXfrm>
    </dsp:sp>
    <dsp:sp modelId="{E6382CDD-0459-41AF-B09E-BA29E4BEAEA0}">
      <dsp:nvSpPr>
        <dsp:cNvPr id="0" name=""/>
        <dsp:cNvSpPr/>
      </dsp:nvSpPr>
      <dsp:spPr>
        <a:xfrm>
          <a:off x="3912656" y="780195"/>
          <a:ext cx="3432123" cy="1593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Encuesta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Prueba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piloto</a:t>
          </a:r>
          <a:r>
            <a:rPr lang="en-US" sz="1600" kern="1200" dirty="0" smtClean="0"/>
            <a:t> a 17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Cuestionario</a:t>
          </a:r>
          <a:r>
            <a:rPr lang="en-US" sz="1600" kern="1200" dirty="0" smtClean="0"/>
            <a:t> a 169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12 </a:t>
          </a:r>
          <a:r>
            <a:rPr lang="en-US" sz="1600" kern="1200" dirty="0" err="1" smtClean="0"/>
            <a:t>preguntas</a:t>
          </a:r>
          <a:endParaRPr lang="en-US" sz="1600" kern="1200" dirty="0"/>
        </a:p>
      </dsp:txBody>
      <dsp:txXfrm>
        <a:off x="3912656" y="780195"/>
        <a:ext cx="3432123" cy="15934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6258E-2EE5-4201-9337-E4CD8EB87CD4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5AEE74-2AAA-47C1-94F3-70B79132541C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8C4BA7-22DE-4BDF-BDCE-D410A99E11D3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EAA365-69FD-43F1-B662-35F65E971C04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FF2DC2-FB58-4FB1-8101-A3FEBD72819B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078340-C438-4F8C-A828-098CD2D8C298}">
      <dsp:nvSpPr>
        <dsp:cNvPr id="0" name=""/>
        <dsp:cNvSpPr/>
      </dsp:nvSpPr>
      <dsp:spPr>
        <a:xfrm>
          <a:off x="3228387" y="2189105"/>
          <a:ext cx="2400208" cy="2400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5500" kern="1200" dirty="0" smtClean="0"/>
            <a:t>ALA 11</a:t>
          </a:r>
          <a:endParaRPr lang="es-EC" sz="5500" kern="1200" dirty="0"/>
        </a:p>
      </dsp:txBody>
      <dsp:txXfrm>
        <a:off x="3579889" y="2540607"/>
        <a:ext cx="1697204" cy="1697204"/>
      </dsp:txXfrm>
    </dsp:sp>
    <dsp:sp modelId="{5550A8B3-FE25-43BE-BEB8-89C6EFC2B06C}">
      <dsp:nvSpPr>
        <dsp:cNvPr id="0" name=""/>
        <dsp:cNvSpPr/>
      </dsp:nvSpPr>
      <dsp:spPr>
        <a:xfrm>
          <a:off x="3588419" y="3664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10 DE MAYO DE 1929</a:t>
          </a:r>
          <a:endParaRPr lang="es-EC" sz="1400" kern="1200" dirty="0">
            <a:solidFill>
              <a:schemeClr val="tx1"/>
            </a:solidFill>
          </a:endParaRPr>
        </a:p>
      </dsp:txBody>
      <dsp:txXfrm>
        <a:off x="3834471" y="249716"/>
        <a:ext cx="1188041" cy="1188041"/>
      </dsp:txXfrm>
    </dsp:sp>
    <dsp:sp modelId="{53D69391-8E45-46D6-A84A-AA39DEF088F0}">
      <dsp:nvSpPr>
        <dsp:cNvPr id="0" name=""/>
        <dsp:cNvSpPr/>
      </dsp:nvSpPr>
      <dsp:spPr>
        <a:xfrm>
          <a:off x="6009307" y="1762542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UBICACIÓN GEOGRAFICA</a:t>
          </a:r>
          <a:endParaRPr lang="es-EC" sz="1400" kern="1200" dirty="0">
            <a:solidFill>
              <a:schemeClr val="tx1"/>
            </a:solidFill>
          </a:endParaRPr>
        </a:p>
      </dsp:txBody>
      <dsp:txXfrm>
        <a:off x="6255359" y="2008594"/>
        <a:ext cx="1188041" cy="1188041"/>
      </dsp:txXfrm>
    </dsp:sp>
    <dsp:sp modelId="{3DBDD776-7603-4349-BE66-8EAB890A78EE}">
      <dsp:nvSpPr>
        <dsp:cNvPr id="0" name=""/>
        <dsp:cNvSpPr/>
      </dsp:nvSpPr>
      <dsp:spPr>
        <a:xfrm>
          <a:off x="5084610" y="4608467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RIESGOS POTENCIALES</a:t>
          </a:r>
          <a:endParaRPr lang="es-EC" sz="1400" kern="1200" dirty="0">
            <a:solidFill>
              <a:schemeClr val="tx1"/>
            </a:solidFill>
          </a:endParaRPr>
        </a:p>
      </dsp:txBody>
      <dsp:txXfrm>
        <a:off x="5330662" y="4854519"/>
        <a:ext cx="1188041" cy="1188041"/>
      </dsp:txXfrm>
    </dsp:sp>
    <dsp:sp modelId="{B104928B-32D6-45A8-B531-1511D1433E7F}">
      <dsp:nvSpPr>
        <dsp:cNvPr id="0" name=""/>
        <dsp:cNvSpPr/>
      </dsp:nvSpPr>
      <dsp:spPr>
        <a:xfrm>
          <a:off x="2092227" y="4608467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JUSTIFICACION</a:t>
          </a:r>
          <a:endParaRPr lang="es-EC" sz="1400" kern="1200" dirty="0">
            <a:solidFill>
              <a:schemeClr val="tx1"/>
            </a:solidFill>
          </a:endParaRPr>
        </a:p>
      </dsp:txBody>
      <dsp:txXfrm>
        <a:off x="2338279" y="4854519"/>
        <a:ext cx="1188041" cy="1188041"/>
      </dsp:txXfrm>
    </dsp:sp>
    <dsp:sp modelId="{B27853B0-548F-4F2D-BC1E-C44D7B52C060}">
      <dsp:nvSpPr>
        <dsp:cNvPr id="0" name=""/>
        <dsp:cNvSpPr/>
      </dsp:nvSpPr>
      <dsp:spPr>
        <a:xfrm>
          <a:off x="1167530" y="1762542"/>
          <a:ext cx="1680145" cy="1680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>
            <a:solidFill>
              <a:schemeClr val="tx1"/>
            </a:solidFill>
          </a:endParaRPr>
        </a:p>
      </dsp:txBody>
      <dsp:txXfrm>
        <a:off x="1413582" y="2008594"/>
        <a:ext cx="1188041" cy="11880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67D7C-1154-48E5-BFA9-A36EF213778D}">
      <dsp:nvSpPr>
        <dsp:cNvPr id="0" name=""/>
        <dsp:cNvSpPr/>
      </dsp:nvSpPr>
      <dsp:spPr>
        <a:xfrm>
          <a:off x="7350" y="842582"/>
          <a:ext cx="2196992" cy="13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INSTITUCIÓN</a:t>
          </a:r>
          <a:endParaRPr lang="es-EC" sz="1800" kern="1200" dirty="0"/>
        </a:p>
      </dsp:txBody>
      <dsp:txXfrm>
        <a:off x="45959" y="881191"/>
        <a:ext cx="2119774" cy="1240977"/>
      </dsp:txXfrm>
    </dsp:sp>
    <dsp:sp modelId="{7AC0BDC4-EBD8-47D6-A098-B9AF712EEC61}">
      <dsp:nvSpPr>
        <dsp:cNvPr id="0" name=""/>
        <dsp:cNvSpPr/>
      </dsp:nvSpPr>
      <dsp:spPr>
        <a:xfrm>
          <a:off x="2397678" y="1229252"/>
          <a:ext cx="465762" cy="544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2397678" y="1338223"/>
        <a:ext cx="326033" cy="326912"/>
      </dsp:txXfrm>
    </dsp:sp>
    <dsp:sp modelId="{661F6F8E-F8C7-4018-929A-31A86648BEC5}">
      <dsp:nvSpPr>
        <dsp:cNvPr id="0" name=""/>
        <dsp:cNvSpPr/>
      </dsp:nvSpPr>
      <dsp:spPr>
        <a:xfrm>
          <a:off x="3083139" y="842582"/>
          <a:ext cx="2196992" cy="13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RAZÓN SOCIAL</a:t>
          </a:r>
          <a:endParaRPr lang="es-EC" sz="1800" kern="1200" dirty="0"/>
        </a:p>
      </dsp:txBody>
      <dsp:txXfrm>
        <a:off x="3121748" y="881191"/>
        <a:ext cx="2119774" cy="1240977"/>
      </dsp:txXfrm>
    </dsp:sp>
    <dsp:sp modelId="{125342C0-6D00-4832-A99B-D010E4531035}">
      <dsp:nvSpPr>
        <dsp:cNvPr id="0" name=""/>
        <dsp:cNvSpPr/>
      </dsp:nvSpPr>
      <dsp:spPr>
        <a:xfrm>
          <a:off x="5473467" y="1229252"/>
          <a:ext cx="465762" cy="544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5473467" y="1338223"/>
        <a:ext cx="326033" cy="326912"/>
      </dsp:txXfrm>
    </dsp:sp>
    <dsp:sp modelId="{18339EC6-1D3B-44D7-92D0-971052087029}">
      <dsp:nvSpPr>
        <dsp:cNvPr id="0" name=""/>
        <dsp:cNvSpPr/>
      </dsp:nvSpPr>
      <dsp:spPr>
        <a:xfrm>
          <a:off x="6158929" y="842582"/>
          <a:ext cx="2196992" cy="13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Unidad FAE y polos técnicos de la industria aeronáutica ecuatoriana</a:t>
          </a:r>
          <a:endParaRPr lang="es-EC" sz="1800" kern="1200" dirty="0"/>
        </a:p>
      </dsp:txBody>
      <dsp:txXfrm>
        <a:off x="6197538" y="881191"/>
        <a:ext cx="2119774" cy="1240977"/>
      </dsp:txXfrm>
    </dsp:sp>
    <dsp:sp modelId="{43885370-B5C1-4710-BECB-C34E2812B1A3}">
      <dsp:nvSpPr>
        <dsp:cNvPr id="0" name=""/>
        <dsp:cNvSpPr/>
      </dsp:nvSpPr>
      <dsp:spPr>
        <a:xfrm rot="5400000">
          <a:off x="7024544" y="2314566"/>
          <a:ext cx="465762" cy="544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 rot="-5400000">
        <a:off x="7093970" y="2354112"/>
        <a:ext cx="326912" cy="326033"/>
      </dsp:txXfrm>
    </dsp:sp>
    <dsp:sp modelId="{F7900EFA-A61F-481E-B146-AF41F33A06CD}">
      <dsp:nvSpPr>
        <dsp:cNvPr id="0" name=""/>
        <dsp:cNvSpPr/>
      </dsp:nvSpPr>
      <dsp:spPr>
        <a:xfrm>
          <a:off x="6158929" y="3039574"/>
          <a:ext cx="2196992" cy="13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DIRECCIÓN</a:t>
          </a:r>
          <a:endParaRPr lang="es-EC" sz="1800" kern="1200" dirty="0"/>
        </a:p>
      </dsp:txBody>
      <dsp:txXfrm>
        <a:off x="6197538" y="3078183"/>
        <a:ext cx="2119774" cy="1240977"/>
      </dsp:txXfrm>
    </dsp:sp>
    <dsp:sp modelId="{4CFF0EE8-4F32-48EB-9481-922DDDA72F2F}">
      <dsp:nvSpPr>
        <dsp:cNvPr id="0" name=""/>
        <dsp:cNvSpPr/>
      </dsp:nvSpPr>
      <dsp:spPr>
        <a:xfrm rot="10800000">
          <a:off x="5499831" y="3426245"/>
          <a:ext cx="465762" cy="544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 rot="10800000">
        <a:off x="5639560" y="3535216"/>
        <a:ext cx="326033" cy="326912"/>
      </dsp:txXfrm>
    </dsp:sp>
    <dsp:sp modelId="{1145DAD3-B791-4F38-9480-2D9E5BDEB18A}">
      <dsp:nvSpPr>
        <dsp:cNvPr id="0" name=""/>
        <dsp:cNvSpPr/>
      </dsp:nvSpPr>
      <dsp:spPr>
        <a:xfrm>
          <a:off x="3083139" y="3039574"/>
          <a:ext cx="2196992" cy="13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ÁREA DE LA EDIFICACIÓN</a:t>
          </a:r>
          <a:endParaRPr lang="es-EC" sz="1800" kern="1200" dirty="0"/>
        </a:p>
      </dsp:txBody>
      <dsp:txXfrm>
        <a:off x="3121748" y="3078183"/>
        <a:ext cx="2119774" cy="1240977"/>
      </dsp:txXfrm>
    </dsp:sp>
    <dsp:sp modelId="{46716A7F-A07A-4597-B5D7-ABB8D9CBFCFA}">
      <dsp:nvSpPr>
        <dsp:cNvPr id="0" name=""/>
        <dsp:cNvSpPr/>
      </dsp:nvSpPr>
      <dsp:spPr>
        <a:xfrm rot="10800000">
          <a:off x="2424042" y="3426245"/>
          <a:ext cx="465762" cy="544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 rot="10800000">
        <a:off x="2563771" y="3535216"/>
        <a:ext cx="326033" cy="326912"/>
      </dsp:txXfrm>
    </dsp:sp>
    <dsp:sp modelId="{FEF759E4-F8D2-47C1-BDC7-4FFD45C880A6}">
      <dsp:nvSpPr>
        <dsp:cNvPr id="0" name=""/>
        <dsp:cNvSpPr/>
      </dsp:nvSpPr>
      <dsp:spPr>
        <a:xfrm>
          <a:off x="7350" y="3039574"/>
          <a:ext cx="2196992" cy="13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RESPONSABLES DEL DESARROLLO E IMPLEMENTACIÓN DEL PLAN</a:t>
          </a:r>
          <a:endParaRPr lang="es-EC" sz="1800" kern="1200" dirty="0"/>
        </a:p>
      </dsp:txBody>
      <dsp:txXfrm>
        <a:off x="45959" y="3078183"/>
        <a:ext cx="2119774" cy="124097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E84EF-8EA7-449F-B6D1-1011C1856FAF}">
      <dsp:nvSpPr>
        <dsp:cNvPr id="0" name=""/>
        <dsp:cNvSpPr/>
      </dsp:nvSpPr>
      <dsp:spPr>
        <a:xfrm>
          <a:off x="1783133" y="2379"/>
          <a:ext cx="6710235" cy="21051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>
              <a:latin typeface="Arial" panose="020B0604020202020204" pitchFamily="34" charset="0"/>
              <a:cs typeface="Arial" panose="020B0604020202020204" pitchFamily="34" charset="0"/>
            </a:rPr>
            <a:t>Diseñar un plan contra incendios para reducir las consecuencias a partir de procedimientos de actuación general, situaciones excepcionales, canales de comunicación y procedimientos de intervención.</a:t>
          </a:r>
        </a:p>
      </dsp:txBody>
      <dsp:txXfrm>
        <a:off x="1783133" y="265518"/>
        <a:ext cx="5920817" cy="1578837"/>
      </dsp:txXfrm>
    </dsp:sp>
    <dsp:sp modelId="{142912F9-C1BC-4A7E-A6B1-DD538A714DF6}">
      <dsp:nvSpPr>
        <dsp:cNvPr id="0" name=""/>
        <dsp:cNvSpPr/>
      </dsp:nvSpPr>
      <dsp:spPr>
        <a:xfrm>
          <a:off x="3574" y="130321"/>
          <a:ext cx="1779558" cy="184923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OBJETIVO GENERAL</a:t>
          </a:r>
        </a:p>
      </dsp:txBody>
      <dsp:txXfrm>
        <a:off x="90445" y="217192"/>
        <a:ext cx="1605816" cy="1675489"/>
      </dsp:txXfrm>
    </dsp:sp>
    <dsp:sp modelId="{8E013472-87C8-4D9A-95CA-24EC8176B798}">
      <dsp:nvSpPr>
        <dsp:cNvPr id="0" name=""/>
        <dsp:cNvSpPr/>
      </dsp:nvSpPr>
      <dsp:spPr>
        <a:xfrm>
          <a:off x="1783133" y="2377214"/>
          <a:ext cx="6710235" cy="38130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s-EC" sz="1200" kern="1200"/>
            <a:t> </a:t>
          </a:r>
          <a:r>
            <a:rPr lang="es-EC" sz="1400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Establecer los lineamientos para la implementación de un sistema de detección y extinción contra incendios que permita actuar de forma rápida.</a:t>
          </a:r>
        </a:p>
        <a:p>
          <a:pPr marL="114300" lvl="1" indent="-114300" algn="just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s-EC" sz="1400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Delimitar los lineamientos para la evacuación de los recursos, para responder en caso de emergencia.</a:t>
          </a:r>
        </a:p>
        <a:p>
          <a:pPr marL="114300" lvl="1" indent="-114300" algn="just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s-EC" sz="1400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Elaborar un programa de formación para socializar cada uno de los aspectos contenidos en el plan entre los trabajadores de todas las áreas de la instalación. </a:t>
          </a:r>
        </a:p>
      </dsp:txBody>
      <dsp:txXfrm>
        <a:off x="1783133" y="2853851"/>
        <a:ext cx="5280325" cy="2859819"/>
      </dsp:txXfrm>
    </dsp:sp>
    <dsp:sp modelId="{3CF96175-0752-480C-8349-21DC17A2D5E7}">
      <dsp:nvSpPr>
        <dsp:cNvPr id="0" name=""/>
        <dsp:cNvSpPr/>
      </dsp:nvSpPr>
      <dsp:spPr>
        <a:xfrm>
          <a:off x="3574" y="3359146"/>
          <a:ext cx="1779558" cy="184923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OBJETIVOS ESPECÍFICOS</a:t>
          </a:r>
        </a:p>
      </dsp:txBody>
      <dsp:txXfrm>
        <a:off x="90445" y="3446017"/>
        <a:ext cx="1605816" cy="16754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287C7-5DA6-45B0-AE0B-CA95F02E1F09}">
      <dsp:nvSpPr>
        <dsp:cNvPr id="0" name=""/>
        <dsp:cNvSpPr/>
      </dsp:nvSpPr>
      <dsp:spPr>
        <a:xfrm>
          <a:off x="3543300" y="2400300"/>
          <a:ext cx="2057400" cy="205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IMPLEMENTACIÓN DE MEDIOS DE PROTECCIÓN O LUCHA CONTRA INCENDIOS</a:t>
          </a:r>
          <a:endParaRPr lang="es-EC" sz="1500" kern="1200" dirty="0"/>
        </a:p>
      </dsp:txBody>
      <dsp:txXfrm>
        <a:off x="3643734" y="2500734"/>
        <a:ext cx="1856532" cy="1856532"/>
      </dsp:txXfrm>
    </dsp:sp>
    <dsp:sp modelId="{B3CB707B-2EBA-4BF5-899A-2D3DDD6F5375}">
      <dsp:nvSpPr>
        <dsp:cNvPr id="0" name=""/>
        <dsp:cNvSpPr/>
      </dsp:nvSpPr>
      <dsp:spPr>
        <a:xfrm rot="16200000">
          <a:off x="4061373" y="1889673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A2A9-9129-4A5A-9BCE-29C58396A201}">
      <dsp:nvSpPr>
        <dsp:cNvPr id="0" name=""/>
        <dsp:cNvSpPr/>
      </dsp:nvSpPr>
      <dsp:spPr>
        <a:xfrm>
          <a:off x="3882770" y="589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>
              <a:effectLst/>
            </a:rPr>
            <a:t>Extintores</a:t>
          </a:r>
          <a:endParaRPr lang="es-EC" sz="2100" kern="1200" dirty="0"/>
        </a:p>
      </dsp:txBody>
      <dsp:txXfrm>
        <a:off x="3950061" y="67880"/>
        <a:ext cx="1243876" cy="1243876"/>
      </dsp:txXfrm>
    </dsp:sp>
    <dsp:sp modelId="{73070E14-3C70-48AF-9FFF-FAEA673DF1DA}">
      <dsp:nvSpPr>
        <dsp:cNvPr id="0" name=""/>
        <dsp:cNvSpPr/>
      </dsp:nvSpPr>
      <dsp:spPr>
        <a:xfrm>
          <a:off x="5600699" y="3428999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29E77-E610-48D7-BF27-7768E1E698C8}">
      <dsp:nvSpPr>
        <dsp:cNvPr id="0" name=""/>
        <dsp:cNvSpPr/>
      </dsp:nvSpPr>
      <dsp:spPr>
        <a:xfrm>
          <a:off x="6621952" y="2739770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>
              <a:effectLst/>
            </a:rPr>
            <a:t>Sistema automático de detección</a:t>
          </a:r>
          <a:endParaRPr lang="es-EC" sz="1900" kern="1200" dirty="0"/>
        </a:p>
      </dsp:txBody>
      <dsp:txXfrm>
        <a:off x="6689243" y="2807061"/>
        <a:ext cx="1243876" cy="1243876"/>
      </dsp:txXfrm>
    </dsp:sp>
    <dsp:sp modelId="{68107012-5854-4889-AAA7-8B8E12A34982}">
      <dsp:nvSpPr>
        <dsp:cNvPr id="0" name=""/>
        <dsp:cNvSpPr/>
      </dsp:nvSpPr>
      <dsp:spPr>
        <a:xfrm rot="5400000">
          <a:off x="4061373" y="4968326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4801-5905-4F31-AD73-AB6E9E900D45}">
      <dsp:nvSpPr>
        <dsp:cNvPr id="0" name=""/>
        <dsp:cNvSpPr/>
      </dsp:nvSpPr>
      <dsp:spPr>
        <a:xfrm>
          <a:off x="3882771" y="5478952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effectLst/>
            </a:rPr>
            <a:t>Sistema de agua contra incendios</a:t>
          </a:r>
          <a:endParaRPr lang="es-EC" sz="2000" kern="1200" dirty="0"/>
        </a:p>
      </dsp:txBody>
      <dsp:txXfrm>
        <a:off x="3950062" y="5546243"/>
        <a:ext cx="1243876" cy="1243876"/>
      </dsp:txXfrm>
    </dsp:sp>
    <dsp:sp modelId="{3B3C3F20-E151-4525-AA5B-DD456A3FED1E}">
      <dsp:nvSpPr>
        <dsp:cNvPr id="0" name=""/>
        <dsp:cNvSpPr/>
      </dsp:nvSpPr>
      <dsp:spPr>
        <a:xfrm rot="10800000">
          <a:off x="2522047" y="3429000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B4B2D-EA25-4C37-B399-4A1B904E1E48}">
      <dsp:nvSpPr>
        <dsp:cNvPr id="0" name=""/>
        <dsp:cNvSpPr/>
      </dsp:nvSpPr>
      <dsp:spPr>
        <a:xfrm>
          <a:off x="1143589" y="2739771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Señalización para evacuación</a:t>
          </a:r>
          <a:endParaRPr lang="es-EC" sz="1800" kern="1200" dirty="0"/>
        </a:p>
      </dsp:txBody>
      <dsp:txXfrm>
        <a:off x="1210880" y="2807062"/>
        <a:ext cx="1243876" cy="12438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6258E-2EE5-4201-9337-E4CD8EB87CD4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5AEE74-2AAA-47C1-94F3-70B79132541C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8C4BA7-22DE-4BDF-BDCE-D410A99E11D3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EAA365-69FD-43F1-B662-35F65E971C04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FF2DC2-FB58-4FB1-8101-A3FEBD72819B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078340-C438-4F8C-A828-098CD2D8C298}">
      <dsp:nvSpPr>
        <dsp:cNvPr id="0" name=""/>
        <dsp:cNvSpPr/>
      </dsp:nvSpPr>
      <dsp:spPr>
        <a:xfrm>
          <a:off x="3228387" y="2189105"/>
          <a:ext cx="2400208" cy="2400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/>
            <a:t>BRIGADAS</a:t>
          </a:r>
          <a:endParaRPr lang="es-EC" sz="3000" kern="1200" dirty="0"/>
        </a:p>
      </dsp:txBody>
      <dsp:txXfrm>
        <a:off x="3579889" y="2540607"/>
        <a:ext cx="1697204" cy="1697204"/>
      </dsp:txXfrm>
    </dsp:sp>
    <dsp:sp modelId="{5550A8B3-FE25-43BE-BEB8-89C6EFC2B06C}">
      <dsp:nvSpPr>
        <dsp:cNvPr id="0" name=""/>
        <dsp:cNvSpPr/>
      </dsp:nvSpPr>
      <dsp:spPr>
        <a:xfrm>
          <a:off x="3588419" y="3664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JEFE DE EMERGENCIA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834471" y="249716"/>
        <a:ext cx="1188041" cy="1188041"/>
      </dsp:txXfrm>
    </dsp:sp>
    <dsp:sp modelId="{53D69391-8E45-46D6-A84A-AA39DEF088F0}">
      <dsp:nvSpPr>
        <dsp:cNvPr id="0" name=""/>
        <dsp:cNvSpPr/>
      </dsp:nvSpPr>
      <dsp:spPr>
        <a:xfrm>
          <a:off x="6009307" y="1762542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CONTRA INCENDIOS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6255359" y="2008594"/>
        <a:ext cx="1188041" cy="1188041"/>
      </dsp:txXfrm>
    </dsp:sp>
    <dsp:sp modelId="{3DBDD776-7603-4349-BE66-8EAB890A78EE}">
      <dsp:nvSpPr>
        <dsp:cNvPr id="0" name=""/>
        <dsp:cNvSpPr/>
      </dsp:nvSpPr>
      <dsp:spPr>
        <a:xfrm>
          <a:off x="5084610" y="4608467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EVACUACIÓN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5330662" y="4854519"/>
        <a:ext cx="1188041" cy="1188041"/>
      </dsp:txXfrm>
    </dsp:sp>
    <dsp:sp modelId="{B104928B-32D6-45A8-B531-1511D1433E7F}">
      <dsp:nvSpPr>
        <dsp:cNvPr id="0" name=""/>
        <dsp:cNvSpPr/>
      </dsp:nvSpPr>
      <dsp:spPr>
        <a:xfrm>
          <a:off x="2092227" y="4608467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PRIMEROS AUXILIOS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2338279" y="4854519"/>
        <a:ext cx="1188041" cy="1188041"/>
      </dsp:txXfrm>
    </dsp:sp>
    <dsp:sp modelId="{B27853B0-548F-4F2D-BC1E-C44D7B52C060}">
      <dsp:nvSpPr>
        <dsp:cNvPr id="0" name=""/>
        <dsp:cNvSpPr/>
      </dsp:nvSpPr>
      <dsp:spPr>
        <a:xfrm>
          <a:off x="1167530" y="1762542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SEGURIDAD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1413582" y="2008594"/>
        <a:ext cx="1188041" cy="118804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4E519-AF9C-439A-B2C4-2AF63A47A9F4}">
      <dsp:nvSpPr>
        <dsp:cNvPr id="0" name=""/>
        <dsp:cNvSpPr/>
      </dsp:nvSpPr>
      <dsp:spPr>
        <a:xfrm rot="5400000">
          <a:off x="2609262" y="-232348"/>
          <a:ext cx="5330355" cy="70174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Mantener el orden a nivel individual y grupal.</a:t>
          </a:r>
          <a:endParaRPr lang="en-US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smtClean="0"/>
            <a:t>Actuación rápida. </a:t>
          </a:r>
          <a:endParaRPr lang="es-EC" sz="2400" kern="120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smtClean="0"/>
            <a:t>Cumplir con las orientaciones del sistema de señalización. </a:t>
          </a:r>
          <a:endParaRPr lang="es-EC" sz="2400" kern="120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smtClean="0"/>
            <a:t>Aviso inmediato a brigadas externas de auxilio. </a:t>
          </a:r>
          <a:endParaRPr lang="es-EC" sz="2400" kern="120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Corte del fluido eléctrico.</a:t>
          </a:r>
          <a:endParaRPr lang="es-EC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smtClean="0"/>
            <a:t>Empleo de los medios de protección. </a:t>
          </a:r>
          <a:endParaRPr lang="es-EC" sz="2400" kern="120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No </a:t>
          </a:r>
          <a:r>
            <a:rPr lang="es-EC" sz="2400" kern="1200" dirty="0" smtClean="0"/>
            <a:t>regresar a </a:t>
          </a:r>
          <a:r>
            <a:rPr lang="es-EC" sz="2400" kern="1200" dirty="0" smtClean="0"/>
            <a:t>las áreas desalojadas hasta que no se dé la orden.</a:t>
          </a:r>
          <a:endParaRPr lang="es-EC" sz="2400" kern="1200" dirty="0"/>
        </a:p>
      </dsp:txBody>
      <dsp:txXfrm rot="-5400000">
        <a:off x="1765727" y="871393"/>
        <a:ext cx="6757219" cy="4809943"/>
      </dsp:txXfrm>
    </dsp:sp>
    <dsp:sp modelId="{1BE6203B-4369-4421-9685-CE6F372A4FCB}">
      <dsp:nvSpPr>
        <dsp:cNvPr id="0" name=""/>
        <dsp:cNvSpPr/>
      </dsp:nvSpPr>
      <dsp:spPr>
        <a:xfrm>
          <a:off x="1823" y="360039"/>
          <a:ext cx="1763904" cy="58326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dirty="0" smtClean="0"/>
            <a:t>PROCEDIMIENTO PARA LA EVACUACIÓN </a:t>
          </a:r>
          <a:endParaRPr lang="en-US" sz="4400" b="1" kern="1200" dirty="0"/>
        </a:p>
      </dsp:txBody>
      <dsp:txXfrm>
        <a:off x="87930" y="446146"/>
        <a:ext cx="1591690" cy="566043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6258E-2EE5-4201-9337-E4CD8EB87CD4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5AEE74-2AAA-47C1-94F3-70B79132541C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8C4BA7-22DE-4BDF-BDCE-D410A99E11D3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EAA365-69FD-43F1-B662-35F65E971C04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FF2DC2-FB58-4FB1-8101-A3FEBD72819B}">
      <dsp:nvSpPr>
        <dsp:cNvPr id="0" name=""/>
        <dsp:cNvSpPr/>
      </dsp:nvSpPr>
      <dsp:spPr>
        <a:xfrm>
          <a:off x="1822534" y="783252"/>
          <a:ext cx="5211915" cy="5211915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078340-C438-4F8C-A828-098CD2D8C298}">
      <dsp:nvSpPr>
        <dsp:cNvPr id="0" name=""/>
        <dsp:cNvSpPr/>
      </dsp:nvSpPr>
      <dsp:spPr>
        <a:xfrm>
          <a:off x="3228387" y="2189105"/>
          <a:ext cx="2400208" cy="2400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IMPLEMENTACION</a:t>
          </a:r>
          <a:endParaRPr lang="es-EC" sz="1600" b="1" kern="1200" dirty="0"/>
        </a:p>
      </dsp:txBody>
      <dsp:txXfrm>
        <a:off x="3579889" y="2540607"/>
        <a:ext cx="1697204" cy="1697204"/>
      </dsp:txXfrm>
    </dsp:sp>
    <dsp:sp modelId="{5550A8B3-FE25-43BE-BEB8-89C6EFC2B06C}">
      <dsp:nvSpPr>
        <dsp:cNvPr id="0" name=""/>
        <dsp:cNvSpPr/>
      </dsp:nvSpPr>
      <dsp:spPr>
        <a:xfrm>
          <a:off x="3588419" y="3664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SISTEMA CONTRA INCENDIOS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834471" y="249716"/>
        <a:ext cx="1188041" cy="1188041"/>
      </dsp:txXfrm>
    </dsp:sp>
    <dsp:sp modelId="{53D69391-8E45-46D6-A84A-AA39DEF088F0}">
      <dsp:nvSpPr>
        <dsp:cNvPr id="0" name=""/>
        <dsp:cNvSpPr/>
      </dsp:nvSpPr>
      <dsp:spPr>
        <a:xfrm>
          <a:off x="6009307" y="1762542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PROGRAMA DE FORMACIÓN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6255359" y="2008594"/>
        <a:ext cx="1188041" cy="1188041"/>
      </dsp:txXfrm>
    </dsp:sp>
    <dsp:sp modelId="{3DBDD776-7603-4349-BE66-8EAB890A78EE}">
      <dsp:nvSpPr>
        <dsp:cNvPr id="0" name=""/>
        <dsp:cNvSpPr/>
      </dsp:nvSpPr>
      <dsp:spPr>
        <a:xfrm>
          <a:off x="5084610" y="4608467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EVACUACIÓN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5330662" y="4854519"/>
        <a:ext cx="1188041" cy="1188041"/>
      </dsp:txXfrm>
    </dsp:sp>
    <dsp:sp modelId="{B104928B-32D6-45A8-B531-1511D1433E7F}">
      <dsp:nvSpPr>
        <dsp:cNvPr id="0" name=""/>
        <dsp:cNvSpPr/>
      </dsp:nvSpPr>
      <dsp:spPr>
        <a:xfrm>
          <a:off x="1904160" y="4608467"/>
          <a:ext cx="2056279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ESTRATEGIAS DE COMUNICACIÓN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2205295" y="4854519"/>
        <a:ext cx="1454009" cy="1188041"/>
      </dsp:txXfrm>
    </dsp:sp>
    <dsp:sp modelId="{B27853B0-548F-4F2D-BC1E-C44D7B52C060}">
      <dsp:nvSpPr>
        <dsp:cNvPr id="0" name=""/>
        <dsp:cNvSpPr/>
      </dsp:nvSpPr>
      <dsp:spPr>
        <a:xfrm>
          <a:off x="1167530" y="1762542"/>
          <a:ext cx="1680145" cy="1680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ENTRENAMIENTOS Y SIMULACROS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1413582" y="2008594"/>
        <a:ext cx="1188041" cy="118804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770F7-8E0B-4BFD-B9A0-4C74648A63DB}">
      <dsp:nvSpPr>
        <dsp:cNvPr id="0" name=""/>
        <dsp:cNvSpPr/>
      </dsp:nvSpPr>
      <dsp:spPr>
        <a:xfrm rot="5400000">
          <a:off x="4096037" y="-2213164"/>
          <a:ext cx="1952345" cy="68408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/>
            <a:t>Luego de implementadas cada una de las actividades y ocurrida una emergencia</a:t>
          </a:r>
          <a:r>
            <a:rPr lang="es-ES" sz="2800" kern="1200" dirty="0" smtClean="0"/>
            <a:t>.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/>
            <a:t>Luego de una nueva evaluación para la actualización de los riesgos</a:t>
          </a:r>
          <a:endParaRPr lang="en-US" sz="2800" kern="1200" dirty="0"/>
        </a:p>
      </dsp:txBody>
      <dsp:txXfrm rot="-5400000">
        <a:off x="1651767" y="326412"/>
        <a:ext cx="6745579" cy="1761733"/>
      </dsp:txXfrm>
    </dsp:sp>
    <dsp:sp modelId="{CB3638B4-DF6C-4C23-89CC-283A53328C60}">
      <dsp:nvSpPr>
        <dsp:cNvPr id="0" name=""/>
        <dsp:cNvSpPr/>
      </dsp:nvSpPr>
      <dsp:spPr>
        <a:xfrm>
          <a:off x="1763" y="155692"/>
          <a:ext cx="1650004" cy="21031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EVALUACIÓN DE LA PROPUESTA</a:t>
          </a:r>
          <a:endParaRPr lang="en-US" sz="1600" b="1" kern="1200" dirty="0"/>
        </a:p>
      </dsp:txBody>
      <dsp:txXfrm>
        <a:off x="82310" y="236239"/>
        <a:ext cx="1488910" cy="1942076"/>
      </dsp:txXfrm>
    </dsp:sp>
    <dsp:sp modelId="{EDC4E519-AF9C-439A-B2C4-2AF63A47A9F4}">
      <dsp:nvSpPr>
        <dsp:cNvPr id="0" name=""/>
        <dsp:cNvSpPr/>
      </dsp:nvSpPr>
      <dsp:spPr>
        <a:xfrm rot="5400000">
          <a:off x="3463956" y="972428"/>
          <a:ext cx="3275102" cy="678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/>
            <a:t>Trabajadores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Sociedad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Estado</a:t>
          </a:r>
          <a:endParaRPr lang="en-US" sz="2800" kern="1200" dirty="0"/>
        </a:p>
      </dsp:txBody>
      <dsp:txXfrm rot="-5400000">
        <a:off x="1707835" y="2888427"/>
        <a:ext cx="6627468" cy="2955348"/>
      </dsp:txXfrm>
    </dsp:sp>
    <dsp:sp modelId="{1BE6203B-4369-4421-9685-CE6F372A4FCB}">
      <dsp:nvSpPr>
        <dsp:cNvPr id="0" name=""/>
        <dsp:cNvSpPr/>
      </dsp:nvSpPr>
      <dsp:spPr>
        <a:xfrm>
          <a:off x="1763" y="2574237"/>
          <a:ext cx="1706071" cy="35837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BENEFICIARIOS DE LA PROPUESTA</a:t>
          </a:r>
          <a:endParaRPr lang="en-US" sz="1600" b="1" kern="1200" dirty="0"/>
        </a:p>
      </dsp:txBody>
      <dsp:txXfrm>
        <a:off x="85047" y="2657521"/>
        <a:ext cx="1539503" cy="3417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C15CC-6E6F-46D8-8E78-C8FEE52CF4D6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85AE-4140-4D95-86BD-83206C1908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305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85AE-4140-4D95-86BD-83206C1908EA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89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122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41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012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650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258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7502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56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92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229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82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C146-8A77-4BC7-88A5-042E350AB3F0}" type="datetimeFigureOut">
              <a:rPr lang="es-EC" smtClean="0"/>
              <a:t>14/01/2019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418F-7077-41B9-BCB7-2D91600BB1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440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istrator\Desktop\A1 Archivos manejables\Ala de fondo Sol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0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3D947-94A0-431D-8C94-21524799B100}" type="slidenum">
              <a:rPr lang="es-EC" smtClean="0"/>
              <a:pPr>
                <a:defRPr/>
              </a:pPr>
              <a:t>1</a:t>
            </a:fld>
            <a:endParaRPr lang="es-EC" dirty="0"/>
          </a:p>
        </p:txBody>
      </p:sp>
      <p:sp>
        <p:nvSpPr>
          <p:cNvPr id="15" name="13 Rectángulo"/>
          <p:cNvSpPr/>
          <p:nvPr/>
        </p:nvSpPr>
        <p:spPr>
          <a:xfrm>
            <a:off x="3147031" y="3382090"/>
            <a:ext cx="5719334" cy="79800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56210" tIns="156210" rIns="156210" bIns="156210" spcCol="127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8224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TEMA: </a:t>
            </a:r>
            <a:r>
              <a:rPr lang="es-EC" sz="1600" b="1" dirty="0"/>
              <a:t>EL PLAN DE EMERGENCIAS CONTRA INCENDIOS PARA LA BASE AÉREA “COTOPAXI”, UBICADA EN LA CUIDAD DE LATACUNGA. “PROPUESTA”.</a:t>
            </a:r>
            <a:endParaRPr lang="es-ES" sz="16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13 Rectángulo"/>
          <p:cNvSpPr/>
          <p:nvPr/>
        </p:nvSpPr>
        <p:spPr>
          <a:xfrm>
            <a:off x="3789382" y="2328057"/>
            <a:ext cx="4392488" cy="49738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56210" tIns="156210" rIns="156210" bIns="156210" spcCol="127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8224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EXPOSICIÓN TRABAJO DE INVESTIGACIÓN</a:t>
            </a:r>
            <a:endParaRPr lang="es-ES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3199182" y="4480715"/>
            <a:ext cx="5677190" cy="373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Trabajo de titulación, previo a la obtención del título de Ingeniero en Seguridad</a:t>
            </a:r>
          </a:p>
          <a:p>
            <a:pPr marL="0" indent="0" algn="just">
              <a:buNone/>
            </a:pPr>
            <a:endParaRPr lang="es-EC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ítulo 6"/>
          <p:cNvSpPr txBox="1">
            <a:spLocks/>
          </p:cNvSpPr>
          <p:nvPr/>
        </p:nvSpPr>
        <p:spPr>
          <a:xfrm>
            <a:off x="3309101" y="5135921"/>
            <a:ext cx="3911913" cy="435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Autor: </a:t>
            </a:r>
            <a:r>
              <a:rPr lang="es-ES" sz="1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Capt</a:t>
            </a: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Reyes Terán Ángel Pacifico</a:t>
            </a:r>
            <a:endParaRPr lang="es-ES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ítulo 6"/>
          <p:cNvSpPr txBox="1">
            <a:spLocks/>
          </p:cNvSpPr>
          <p:nvPr/>
        </p:nvSpPr>
        <p:spPr>
          <a:xfrm>
            <a:off x="3342638" y="5613351"/>
            <a:ext cx="4613738" cy="435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Director: </a:t>
            </a:r>
            <a:r>
              <a:rPr lang="es-EC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CRNL. S.P. RENE VASQUEZ BRIONES </a:t>
            </a:r>
            <a:r>
              <a:rPr lang="es-EC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MSC.</a:t>
            </a:r>
            <a:endParaRPr lang="es-ES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ítulo 6"/>
          <p:cNvSpPr txBox="1">
            <a:spLocks/>
          </p:cNvSpPr>
          <p:nvPr/>
        </p:nvSpPr>
        <p:spPr>
          <a:xfrm>
            <a:off x="6084168" y="6132476"/>
            <a:ext cx="2970318" cy="435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Sangolquí, </a:t>
            </a: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de Enero de 2019</a:t>
            </a:r>
            <a:endParaRPr lang="es-ES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101" y="388893"/>
            <a:ext cx="5353050" cy="138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123728" y="116632"/>
            <a:ext cx="4536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000" b="1" dirty="0" smtClean="0"/>
              <a:t>FACTORES REDUCTORES Y </a:t>
            </a:r>
          </a:p>
          <a:p>
            <a:r>
              <a:rPr lang="es-EC" sz="2000" b="1" dirty="0" smtClean="0"/>
              <a:t>PROTECTORES</a:t>
            </a:r>
            <a:endParaRPr lang="es-EC" sz="20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49875456"/>
              </p:ext>
            </p:extLst>
          </p:nvPr>
        </p:nvGraphicFramePr>
        <p:xfrm>
          <a:off x="936104" y="1700808"/>
          <a:ext cx="702027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9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74286163"/>
              </p:ext>
            </p:extLst>
          </p:nvPr>
        </p:nvGraphicFramePr>
        <p:xfrm>
          <a:off x="179512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5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114C9EF-C525-4EC8-B49A-EA215F4421E8}"/>
              </a:ext>
            </a:extLst>
          </p:cNvPr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D821144F-21CB-4CE5-BB77-DAB625ED3F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0550828"/>
              </p:ext>
            </p:extLst>
          </p:nvPr>
        </p:nvGraphicFramePr>
        <p:xfrm>
          <a:off x="801103" y="980728"/>
          <a:ext cx="734481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3 Rectángulo"/>
          <p:cNvSpPr/>
          <p:nvPr/>
        </p:nvSpPr>
        <p:spPr>
          <a:xfrm>
            <a:off x="2528901" y="80628"/>
            <a:ext cx="4086198" cy="64052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56210" tIns="156210" rIns="156210" bIns="156210" spcCol="127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8224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METODOLOGIA</a:t>
            </a:r>
            <a:endParaRPr lang="es-ES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Diagram 4">
                <a:extLst>
                  <a:ext uri="{FF2B5EF4-FFF2-40B4-BE49-F238E27FC236}">
                    <a16:creationId xmlns:a16="http://schemas.microsoft.com/office/drawing/2014/main" xmlns="" id="{D821144F-21CB-4CE5-BB77-DAB625ED3F2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64251035"/>
                  </p:ext>
                </p:extLst>
              </p:nvPr>
            </p:nvGraphicFramePr>
            <p:xfrm>
              <a:off x="802235" y="3616570"/>
              <a:ext cx="7344816" cy="237626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 xmlns="">
          <p:graphicFrame>
            <p:nvGraphicFramePr>
              <p:cNvPr id="10" name="Diagram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821144F-21CB-4CE5-BB77-DAB625ED3F2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64251035"/>
                  </p:ext>
                </p:extLst>
              </p:nvPr>
            </p:nvGraphicFramePr>
            <p:xfrm>
              <a:off x="802235" y="3616570"/>
              <a:ext cx="7344816" cy="237626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99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ENCUESTA</a:t>
            </a:r>
            <a:endParaRPr lang="es-EC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xmlns="" id="{D821144F-21CB-4CE5-BB77-DAB625ED3F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365207"/>
              </p:ext>
            </p:extLst>
          </p:nvPr>
        </p:nvGraphicFramePr>
        <p:xfrm>
          <a:off x="457200" y="1124744"/>
          <a:ext cx="83632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07504" y="822722"/>
            <a:ext cx="8856984" cy="59186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100" dirty="0"/>
              <a:t>El diagnóstico de los procedimientos estipulados en la Base para actuar ante incendios permitió conocer que no están organizados los equipos de intervención y las señalizaciones son insuficientes de acuerdo con las áreas y </a:t>
            </a:r>
            <a:r>
              <a:rPr lang="es-EC" sz="2100" dirty="0" smtClean="0"/>
              <a:t>materiales </a:t>
            </a:r>
            <a:r>
              <a:rPr lang="es-EC" sz="2100" dirty="0"/>
              <a:t>inflamables </a:t>
            </a:r>
            <a:r>
              <a:rPr lang="es-EC" sz="2100" dirty="0" smtClean="0"/>
              <a:t>existentes. </a:t>
            </a:r>
            <a:endParaRPr lang="es-EC" sz="2100" dirty="0"/>
          </a:p>
          <a:p>
            <a:pPr marL="0" indent="0" algn="just">
              <a:buNone/>
            </a:pPr>
            <a:r>
              <a:rPr lang="es-EC" sz="2100" dirty="0"/>
              <a:t>Los peligros de incendio que existen en la instalación están relacionados con factores de riesgo como: </a:t>
            </a:r>
          </a:p>
          <a:p>
            <a:pPr lvl="0" algn="just"/>
            <a:r>
              <a:rPr lang="es-EC" sz="2100" dirty="0"/>
              <a:t>Ausencia de una evaluación periódica de los riesgos en una Base donde existen materiales y recursos vulnerables para este tipo de emergencias. </a:t>
            </a:r>
          </a:p>
          <a:p>
            <a:pPr lvl="0" algn="just"/>
            <a:r>
              <a:rPr lang="es-EC" sz="2100" dirty="0"/>
              <a:t>Existencia de químicos mal almacenados </a:t>
            </a:r>
          </a:p>
          <a:p>
            <a:pPr lvl="0" algn="just"/>
            <a:r>
              <a:rPr lang="es-EC" sz="2100" dirty="0"/>
              <a:t>Incorrecta ventilación en las bodegas </a:t>
            </a:r>
          </a:p>
          <a:p>
            <a:pPr algn="just"/>
            <a:r>
              <a:rPr lang="es-EC" sz="2100" dirty="0"/>
              <a:t>Falta de señales en zonas de alto </a:t>
            </a:r>
            <a:r>
              <a:rPr lang="es-EC" sz="2100" dirty="0" smtClean="0"/>
              <a:t>riesgo</a:t>
            </a:r>
          </a:p>
          <a:p>
            <a:pPr marL="0" indent="0" algn="just">
              <a:buNone/>
            </a:pPr>
            <a:r>
              <a:rPr lang="es-EC" sz="2100" dirty="0"/>
              <a:t>La evaluación de los riesgos a través del método </a:t>
            </a:r>
            <a:r>
              <a:rPr lang="es-EC" sz="2100" dirty="0" err="1"/>
              <a:t>Meseri</a:t>
            </a:r>
            <a:r>
              <a:rPr lang="es-EC" sz="2100" dirty="0"/>
              <a:t> obtuvo una puntuación mayor a cinco, lo cual evidencia que los riesgos no son acentuados y que la instalación no se encuentra en una gran situación de vulnerabilidad en relación a los factores generadores y agravantes y factores reductores o protectores. Sin embargo, algunos indicadores sí representan un alto riesgo, por ejemplo</a:t>
            </a:r>
            <a:r>
              <a:rPr lang="es-EC" sz="2100" dirty="0" smtClean="0"/>
              <a:t>:</a:t>
            </a:r>
            <a:endParaRPr lang="es-EC" sz="2100" dirty="0"/>
          </a:p>
        </p:txBody>
      </p:sp>
    </p:spTree>
    <p:extLst>
      <p:ext uri="{BB962C8B-B14F-4D97-AF65-F5344CB8AC3E}">
        <p14:creationId xmlns:p14="http://schemas.microsoft.com/office/powerpoint/2010/main" val="15184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EC" dirty="0" smtClean="0"/>
              <a:t>La </a:t>
            </a:r>
            <a:r>
              <a:rPr lang="es-EC" dirty="0"/>
              <a:t>resistencia de los elementos constructivos</a:t>
            </a:r>
          </a:p>
          <a:p>
            <a:pPr lvl="0" algn="just"/>
            <a:r>
              <a:rPr lang="es-EC" dirty="0"/>
              <a:t>Destructibilidad por calor, por humo y por corrosión</a:t>
            </a:r>
          </a:p>
          <a:p>
            <a:pPr lvl="0" algn="just"/>
            <a:r>
              <a:rPr lang="es-EC" dirty="0" err="1"/>
              <a:t>Propagabilidad</a:t>
            </a:r>
            <a:r>
              <a:rPr lang="es-EC" dirty="0"/>
              <a:t> horizontal</a:t>
            </a:r>
          </a:p>
          <a:p>
            <a:pPr lvl="0" algn="just"/>
            <a:r>
              <a:rPr lang="es-EC" dirty="0" smtClean="0"/>
              <a:t>Los </a:t>
            </a:r>
            <a:r>
              <a:rPr lang="es-EC" dirty="0"/>
              <a:t>falsos techos y suelos</a:t>
            </a:r>
          </a:p>
          <a:p>
            <a:pPr lvl="0" algn="just"/>
            <a:r>
              <a:rPr lang="es-EC" dirty="0" smtClean="0"/>
              <a:t>La </a:t>
            </a:r>
            <a:r>
              <a:rPr lang="es-EC" dirty="0"/>
              <a:t>accesibilidad al edificio</a:t>
            </a:r>
          </a:p>
          <a:p>
            <a:pPr lvl="0" algn="just"/>
            <a:r>
              <a:rPr lang="es-EC" dirty="0" smtClean="0"/>
              <a:t>El </a:t>
            </a:r>
            <a:r>
              <a:rPr lang="es-EC" dirty="0"/>
              <a:t>orden, limpieza y mantenimiento</a:t>
            </a:r>
          </a:p>
          <a:p>
            <a:pPr lvl="0" algn="just"/>
            <a:r>
              <a:rPr lang="es-EC" dirty="0" smtClean="0"/>
              <a:t>Almacenamiento </a:t>
            </a:r>
            <a:r>
              <a:rPr lang="es-EC" dirty="0"/>
              <a:t>en </a:t>
            </a:r>
            <a:r>
              <a:rPr lang="es-EC" dirty="0" smtClean="0"/>
              <a:t>altura</a:t>
            </a:r>
          </a:p>
          <a:p>
            <a:pPr lvl="0" algn="just"/>
            <a:endParaRPr lang="es-EC" dirty="0"/>
          </a:p>
          <a:p>
            <a:pPr marL="0" indent="0" algn="just">
              <a:buNone/>
            </a:pPr>
            <a:r>
              <a:rPr lang="es-EC" dirty="0"/>
              <a:t>Luego de la identificación de las vulnerabilidades se propone un plan contra incendios que permita reducir las consecuencias a partir de procedimientos para la actualización del sistema contra incendios, para la evacuación y la capacitación del personal de la Base Aérea, lo cual permitirá que exista un marco de acción permanente para fortalecer la </a:t>
            </a:r>
            <a:r>
              <a:rPr lang="es-EC" dirty="0" smtClean="0"/>
              <a:t>seguridad.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750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EC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C" dirty="0"/>
              <a:t>Establecer una estrategia de comunicación donde se delimiten acciones para dar a conocer sobre la estrategia de evacuación, el Plan de Emergencia, los equipos humanos de intervención, las áreas de mayor riesgo y su señalización.  </a:t>
            </a:r>
          </a:p>
          <a:p>
            <a:pPr algn="just"/>
            <a:r>
              <a:rPr lang="es-EC" dirty="0"/>
              <a:t>Actualizar todos los planes de actuación ante un incendio, así como la señalética, a partir de la planificación y coordinación de inspecciones a todas las áreas de la instalación. </a:t>
            </a:r>
          </a:p>
          <a:p>
            <a:pPr algn="just"/>
            <a:r>
              <a:rPr lang="es-EC" dirty="0"/>
              <a:t>Incrementar los sistemas de alertas como la instalación de equipos de detección automática, actualmente la Base no posee esta tecnología de gran importancia para la protección contra incendios. </a:t>
            </a:r>
          </a:p>
        </p:txBody>
      </p:sp>
    </p:spTree>
    <p:extLst>
      <p:ext uri="{BB962C8B-B14F-4D97-AF65-F5344CB8AC3E}">
        <p14:creationId xmlns:p14="http://schemas.microsoft.com/office/powerpoint/2010/main" val="14760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958"/>
          </a:xfrm>
        </p:spPr>
        <p:txBody>
          <a:bodyPr/>
          <a:lstStyle/>
          <a:p>
            <a:r>
              <a:rPr lang="es-EC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es-EC" sz="2700" dirty="0"/>
              <a:t>Definir una estrategia de capacitación que se vincule con ejercicios prácticos, para incrementar o consolidar conocimientos sobre los principios y fundamentos necesarios para identificar un fuego y los procedimientos de actuación. </a:t>
            </a:r>
          </a:p>
          <a:p>
            <a:pPr algn="just"/>
            <a:r>
              <a:rPr lang="es-EC" sz="2700" dirty="0"/>
              <a:t>Realizar los simulacros en forma permanente del plan contra incendios a fin de que todo el personal pueda reaccionar adecuadamente, conociendo su sector de responsabilidad, el manejo de medios y herramientas contra incendios.</a:t>
            </a:r>
          </a:p>
          <a:p>
            <a:pPr algn="just"/>
            <a:r>
              <a:rPr lang="es-ES" sz="2700" dirty="0"/>
              <a:t>Implementar y cumplir con las orientaciones presentes en el </a:t>
            </a:r>
            <a:r>
              <a:rPr lang="es-EC" sz="2700" dirty="0"/>
              <a:t>Plan de Emergencia contra incendios para la Base Aérea “Cotopaxi”, con la finalidad de que se establezca un marco de acción coordinado y </a:t>
            </a:r>
            <a:r>
              <a:rPr lang="es-EC" sz="2700" dirty="0" smtClean="0"/>
              <a:t>permanente.</a:t>
            </a:r>
            <a:endParaRPr lang="es-EC" sz="2700" dirty="0"/>
          </a:p>
        </p:txBody>
      </p:sp>
    </p:spTree>
    <p:extLst>
      <p:ext uri="{BB962C8B-B14F-4D97-AF65-F5344CB8AC3E}">
        <p14:creationId xmlns:p14="http://schemas.microsoft.com/office/powerpoint/2010/main" val="3642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BASE AEREA COTOPAXI</a:t>
            </a:r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31267599"/>
              </p:ext>
            </p:extLst>
          </p:nvPr>
        </p:nvGraphicFramePr>
        <p:xfrm>
          <a:off x="179512" y="47667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5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/>
              <a:t>RIESGOS INCIDENTES</a:t>
            </a:r>
            <a:endParaRPr lang="es-EC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393902"/>
              </p:ext>
            </p:extLst>
          </p:nvPr>
        </p:nvGraphicFramePr>
        <p:xfrm>
          <a:off x="251520" y="1417640"/>
          <a:ext cx="8640959" cy="5179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5904655"/>
              </a:tblGrid>
              <a:tr h="516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INDICADORES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PROBABILIDAD DE RIESGO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56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ACCESOS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Accesibilidad al edificio y a las áreas de riesgo no es la </a:t>
                      </a:r>
                      <a:r>
                        <a:rPr lang="es-EC" sz="1800" dirty="0" smtClean="0">
                          <a:effectLst/>
                        </a:rPr>
                        <a:t>adecuada</a:t>
                      </a:r>
                      <a:r>
                        <a:rPr lang="es-EC" sz="1800" dirty="0">
                          <a:effectLst/>
                        </a:rPr>
                        <a:t> </a:t>
                      </a:r>
                      <a:endParaRPr lang="es-EC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530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CARACTERÍSTICAS CONSTRUCTIVAS INTERNAS Y EXTERNAS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La resistencia al fuego de los elementos constructivos no es alta</a:t>
                      </a:r>
                      <a:endParaRPr lang="es-EC" sz="2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 err="1">
                          <a:effectLst/>
                        </a:rPr>
                        <a:t>Propagabilidad</a:t>
                      </a:r>
                      <a:r>
                        <a:rPr lang="es-EC" sz="1800" dirty="0">
                          <a:effectLst/>
                        </a:rPr>
                        <a:t> horizontal</a:t>
                      </a:r>
                      <a:endParaRPr lang="es-EC" sz="2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Destructibilidad por calor, por humo y por corrosión</a:t>
                      </a:r>
                      <a:endParaRPr lang="es-EC" sz="2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Falsos techos y suelos</a:t>
                      </a:r>
                      <a:endParaRPr lang="es-EC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530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ORGANIZACIÓN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Equipos de intervención de incendios no se encuentra bien delimitados</a:t>
                      </a:r>
                      <a:endParaRPr lang="es-EC" sz="2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Orden, limpieza y mantenimiento no es el adecuado</a:t>
                      </a:r>
                      <a:endParaRPr lang="es-EC" sz="2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Almacenamiento en altura y la falta de </a:t>
                      </a:r>
                      <a:r>
                        <a:rPr lang="es-EC" sz="1800" dirty="0" smtClean="0">
                          <a:effectLst/>
                        </a:rPr>
                        <a:t>ventilación</a:t>
                      </a:r>
                      <a:r>
                        <a:rPr lang="es-EC" sz="1800" dirty="0">
                          <a:effectLst/>
                        </a:rPr>
                        <a:t> </a:t>
                      </a:r>
                      <a:endParaRPr lang="es-EC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1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7B54D13-ED8F-4F8A-801A-D62D1E5E3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380939"/>
              </p:ext>
            </p:extLst>
          </p:nvPr>
        </p:nvGraphicFramePr>
        <p:xfrm>
          <a:off x="395536" y="980728"/>
          <a:ext cx="8280920" cy="552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33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C" sz="3200" dirty="0" smtClean="0"/>
              <a:t>PLAN DE EMERGENCIA CONTRA INCENDIOS PARA LA BASE AÉREA “COTOPAXI”</a:t>
            </a:r>
            <a:endParaRPr lang="es-EC" sz="3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19455329"/>
              </p:ext>
            </p:extLst>
          </p:nvPr>
        </p:nvGraphicFramePr>
        <p:xfrm>
          <a:off x="457200" y="1397000"/>
          <a:ext cx="83632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5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05829896"/>
              </p:ext>
            </p:extLst>
          </p:nvPr>
        </p:nvGraphicFramePr>
        <p:xfrm>
          <a:off x="395536" y="332656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19325"/>
              </p:ext>
            </p:extLst>
          </p:nvPr>
        </p:nvGraphicFramePr>
        <p:xfrm>
          <a:off x="251520" y="88922"/>
          <a:ext cx="8640959" cy="6661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317"/>
                <a:gridCol w="6764642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LINEAMIENTOS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effectLst/>
                        </a:rPr>
                        <a:t>ACCIONES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</a:tr>
              <a:tr h="915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GENERALES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Mantenimiento oportuno de los actuales equipos contra incendios (extintores portátiles con vigilancia humana).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Construcción de un sistema contra incendios a base de </a:t>
                      </a:r>
                      <a:r>
                        <a:rPr lang="es-EC" sz="1500" dirty="0" smtClean="0">
                          <a:effectLst/>
                        </a:rPr>
                        <a:t>agua y </a:t>
                      </a:r>
                      <a:r>
                        <a:rPr lang="es-EC" sz="1500" dirty="0">
                          <a:effectLst/>
                        </a:rPr>
                        <a:t>espuma.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</a:tr>
              <a:tr h="2880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MATERIALES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Instalación de sistemas pasivos: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Construcción de compuertas para el control de humos en las diferentes áreas, principalmente en aquellas de mayor riesgo.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</a:t>
                      </a:r>
                      <a:r>
                        <a:rPr lang="es-EC" sz="1500" dirty="0" err="1">
                          <a:effectLst/>
                        </a:rPr>
                        <a:t>Sellaje</a:t>
                      </a:r>
                      <a:r>
                        <a:rPr lang="es-EC" sz="1500" dirty="0">
                          <a:effectLst/>
                        </a:rPr>
                        <a:t> de orificios que permiten la propagación del incendio.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Empleo de pinturas intumescentes.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Actualización de la señalización.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Ventilar las zonas de almacenamiento.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 </a:t>
                      </a:r>
                      <a:r>
                        <a:rPr lang="es-EC" sz="1500" dirty="0" smtClean="0">
                          <a:effectLst/>
                        </a:rPr>
                        <a:t>Instalación </a:t>
                      </a:r>
                      <a:r>
                        <a:rPr lang="es-EC" sz="1500" dirty="0">
                          <a:effectLst/>
                        </a:rPr>
                        <a:t>de sistemas activos: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Sistema de detección automática de incendio.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Instalación de rociadores automáticos.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- Instalar bombas para el sistema de agua</a:t>
                      </a:r>
                      <a:r>
                        <a:rPr lang="es-EC" sz="1500" dirty="0" smtClean="0">
                          <a:effectLst/>
                        </a:rPr>
                        <a:t>.</a:t>
                      </a:r>
                      <a:endParaRPr lang="es-EC" sz="1500" dirty="0">
                        <a:effectLst/>
                      </a:endParaRPr>
                    </a:p>
                  </a:txBody>
                  <a:tcPr marL="42675" marR="42675" marT="0" marB="0" anchor="ctr"/>
                </a:tc>
              </a:tr>
              <a:tr h="2618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HUMANOS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Creación y distribución de los equipos de intervención. 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</a:tr>
              <a:tr h="9415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PROCESOS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Implementación de las acciones contenidas en este plan.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Coordinación y realización de simulacros de forma trimestral.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Reubicación de los combustibles y sustancias, para que no sigan en altura. 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2675" marR="42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1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727052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3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41524646"/>
              </p:ext>
            </p:extLst>
          </p:nvPr>
        </p:nvGraphicFramePr>
        <p:xfrm>
          <a:off x="179512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7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7B54D13-ED8F-4F8A-801A-D62D1E5E3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3368221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4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54373659"/>
              </p:ext>
            </p:extLst>
          </p:nvPr>
        </p:nvGraphicFramePr>
        <p:xfrm>
          <a:off x="179512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7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7B54D13-ED8F-4F8A-801A-D62D1E5E3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21046"/>
              </p:ext>
            </p:extLst>
          </p:nvPr>
        </p:nvGraphicFramePr>
        <p:xfrm>
          <a:off x="395536" y="188640"/>
          <a:ext cx="8496944" cy="631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8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rot="19533608">
            <a:off x="502674" y="2823165"/>
            <a:ext cx="83297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GRACIAS POR SU ATENCION  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Resultado de imagen para PLAN CONTRA INCEND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base aerea cotopax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1161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9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68601921"/>
              </p:ext>
            </p:extLst>
          </p:nvPr>
        </p:nvGraphicFramePr>
        <p:xfrm>
          <a:off x="539552" y="692696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53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99802"/>
            <a:ext cx="8229600" cy="1228998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  <a:tabLst>
                <a:tab pos="1714500" algn="l"/>
              </a:tabLst>
            </a:pPr>
            <a:r>
              <a:rPr lang="es-EC" altLang="es-EC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EC" altLang="es-EC" sz="2400" b="1" dirty="0" bmk="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abla </a:t>
            </a:r>
            <a:r>
              <a:rPr lang="es-EC" altLang="es-EC" sz="2400" b="1" dirty="0" bmk="_Toc507253148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s-EC" altLang="es-EC" sz="1400" dirty="0"/>
              <a:t/>
            </a:r>
            <a:br>
              <a:rPr lang="es-EC" altLang="es-EC" sz="1400" dirty="0"/>
            </a:br>
            <a:r>
              <a:rPr lang="es-EC" altLang="es-EC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Agentes extintores respecto a algunas clases de fuego</a:t>
            </a:r>
            <a:r>
              <a:rPr lang="es-EC" altLang="es-EC" sz="1400" dirty="0"/>
              <a:t/>
            </a:r>
            <a:br>
              <a:rPr lang="es-EC" altLang="es-EC" sz="1400" dirty="0"/>
            </a:br>
            <a:r>
              <a:rPr lang="es-EC" altLang="es-EC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s-EC" altLang="es-EC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Muy adecuado  2: Adecuado       </a:t>
            </a:r>
            <a:r>
              <a:rPr lang="es-EC" altLang="es-EC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</a:t>
            </a:r>
            <a:r>
              <a:rPr lang="es-EC" altLang="es-EC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Aceptable</a:t>
            </a:r>
            <a:r>
              <a:rPr lang="es-EC" altLang="es-EC" sz="1400" dirty="0"/>
              <a:t/>
            </a:r>
            <a:br>
              <a:rPr lang="es-EC" altLang="es-EC" sz="1400" dirty="0"/>
            </a:br>
            <a:endParaRPr lang="es-EC" sz="24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572583"/>
              </p:ext>
            </p:extLst>
          </p:nvPr>
        </p:nvGraphicFramePr>
        <p:xfrm>
          <a:off x="539551" y="1628800"/>
          <a:ext cx="7920880" cy="4104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936"/>
                <a:gridCol w="928214"/>
                <a:gridCol w="1389929"/>
                <a:gridCol w="1171020"/>
                <a:gridCol w="741806"/>
                <a:gridCol w="874681"/>
                <a:gridCol w="1116533"/>
                <a:gridCol w="742761"/>
              </a:tblGrid>
              <a:tr h="937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Agua a chorro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Agua pulverizada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Espuma física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Polvo seco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Polvo Poli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Nieve carbónica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Halon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29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CLASE A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29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CLASE B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29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CLASE C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37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CLASE D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-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Polvos específicos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08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CLASE E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-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-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67544" y="6030416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  <a:tabLst>
                <a:tab pos="1714500" algn="l"/>
              </a:tabLst>
            </a:pPr>
            <a:r>
              <a:rPr lang="es-EC" altLang="es-EC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</a:t>
            </a:r>
            <a:r>
              <a:rPr lang="es-EC" altLang="es-EC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(Villanueva, 2000)	</a:t>
            </a:r>
            <a:r>
              <a:rPr lang="es-EC" altLang="es-EC" sz="1100" dirty="0"/>
              <a:t/>
            </a:r>
            <a:br>
              <a:rPr lang="es-EC" altLang="es-EC" sz="1100" dirty="0"/>
            </a:br>
            <a:r>
              <a:rPr lang="es-EC" altLang="es-EC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Elaborado por: El </a:t>
            </a:r>
            <a:r>
              <a:rPr lang="es-EC" altLang="es-EC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investigador</a:t>
            </a:r>
            <a:r>
              <a:rPr lang="es-EC" altLang="es-EC" sz="2800" dirty="0" smtClean="0">
                <a:latin typeface="Arial" panose="020B0604020202020204" pitchFamily="34" charset="0"/>
              </a:rPr>
              <a:t/>
            </a:r>
            <a:br>
              <a:rPr lang="es-EC" altLang="es-EC" sz="2800" dirty="0" smtClean="0">
                <a:latin typeface="Arial" panose="020B0604020202020204" pitchFamily="34" charset="0"/>
              </a:rPr>
            </a:b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12751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0474AF0-70BD-4CC8-81B0-51D1818E73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667528"/>
              </p:ext>
            </p:extLst>
          </p:nvPr>
        </p:nvGraphicFramePr>
        <p:xfrm>
          <a:off x="1524000" y="1124744"/>
          <a:ext cx="60960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xmlns="" id="{1CA4AA3B-875E-4179-881E-F47E04760D45}"/>
              </a:ext>
            </a:extLst>
          </p:cNvPr>
          <p:cNvSpPr/>
          <p:nvPr/>
        </p:nvSpPr>
        <p:spPr>
          <a:xfrm>
            <a:off x="4788024" y="3356992"/>
            <a:ext cx="4032448" cy="3168352"/>
          </a:xfrm>
          <a:prstGeom prst="wedgeRoundRectCallout">
            <a:avLst>
              <a:gd name="adj1" fmla="val -33179"/>
              <a:gd name="adj2" fmla="val -63764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2400" dirty="0"/>
              <a:t>A</a:t>
            </a:r>
            <a:r>
              <a:rPr lang="es-EC" sz="2400" dirty="0" smtClean="0"/>
              <a:t>ctivas</a:t>
            </a:r>
            <a:r>
              <a:rPr lang="es-EC" sz="2400" dirty="0"/>
              <a:t>: se trata de aquellos equipos que detectan la ocurrencia del evento, emiten alarmas e incluso accionan para evitar su propagación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xmlns="" id="{4B12B52C-8731-40B4-9D95-0F602128487A}"/>
              </a:ext>
            </a:extLst>
          </p:cNvPr>
          <p:cNvSpPr/>
          <p:nvPr/>
        </p:nvSpPr>
        <p:spPr>
          <a:xfrm>
            <a:off x="971600" y="3356992"/>
            <a:ext cx="3240360" cy="3168352"/>
          </a:xfrm>
          <a:prstGeom prst="wedgeRoundRectCallout">
            <a:avLst>
              <a:gd name="adj1" fmla="val 33400"/>
              <a:gd name="adj2" fmla="val -64215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2400" dirty="0"/>
              <a:t>P</a:t>
            </a:r>
            <a:r>
              <a:rPr lang="es-EC" sz="2400" dirty="0" smtClean="0"/>
              <a:t>asivas</a:t>
            </a:r>
            <a:r>
              <a:rPr lang="es-EC" sz="2400" dirty="0"/>
              <a:t>: se trata de aquellas soluciones que se implementan en los inmuebles en forma de barreas para impedir el avance del fuego y reducir las consecuencias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6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b="1" dirty="0" smtClean="0"/>
              <a:t>PLAN DE EMERGENCIA CONTRA INCENDIOS</a:t>
            </a:r>
            <a:endParaRPr lang="es-EC" sz="3200" b="1" dirty="0"/>
          </a:p>
        </p:txBody>
      </p:sp>
      <p:pic>
        <p:nvPicPr>
          <p:cNvPr id="4" name="Imagen 3"/>
          <p:cNvPicPr/>
          <p:nvPr/>
        </p:nvPicPr>
        <p:blipFill rotWithShape="1">
          <a:blip r:embed="rId2"/>
          <a:srcRect l="31291" t="33825" r="13541" b="43240"/>
          <a:stretch/>
        </p:blipFill>
        <p:spPr bwMode="auto">
          <a:xfrm>
            <a:off x="395536" y="2276872"/>
            <a:ext cx="8424935" cy="33123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45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MÉTODOS DE EVALUACIÓN DE RIESGO</a:t>
            </a:r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84702222"/>
              </p:ext>
            </p:extLst>
          </p:nvPr>
        </p:nvGraphicFramePr>
        <p:xfrm>
          <a:off x="1043608" y="1397000"/>
          <a:ext cx="712879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1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51CF857C-2D27-4F06-8FC0-A79825084D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7271973"/>
                  </p:ext>
                </p:extLst>
              </p:nvPr>
            </p:nvGraphicFramePr>
            <p:xfrm>
              <a:off x="683568" y="1278405"/>
              <a:ext cx="8064896" cy="5074920"/>
            </p:xfrm>
            <a:graphic>
              <a:graphicData uri="http://schemas.openxmlformats.org/drawingml/2006/table">
                <a:tbl>
                  <a:tblPr firstRow="1" firstCol="1" bandRow="1">
                    <a:tableStyleId>{B301B821-A1FF-4177-AEE7-76D212191A09}</a:tableStyleId>
                  </a:tblPr>
                  <a:tblGrid>
                    <a:gridCol w="3988135">
                      <a:extLst>
                        <a:ext uri="{9D8B030D-6E8A-4147-A177-3AD203B41FA5}">
                          <a16:colId xmlns:a16="http://schemas.microsoft.com/office/drawing/2014/main" xmlns="" val="2917074726"/>
                        </a:ext>
                      </a:extLst>
                    </a:gridCol>
                    <a:gridCol w="4076761">
                      <a:extLst>
                        <a:ext uri="{9D8B030D-6E8A-4147-A177-3AD203B41FA5}">
                          <a16:colId xmlns:a16="http://schemas.microsoft.com/office/drawing/2014/main" xmlns="" val="485163353"/>
                        </a:ext>
                      </a:extLst>
                    </a:gridCol>
                  </a:tblGrid>
                  <a:tr h="524470">
                    <a:tc>
                      <a:txBody>
                        <a:bodyPr/>
                        <a:lstStyle/>
                        <a:p>
                          <a:pPr algn="just" fontAlgn="auto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s-EC" sz="2400" kern="15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Fórmula</a:t>
                          </a:r>
                          <a:endParaRPr lang="en-US" sz="2400" kern="15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just" fontAlgn="auto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s-EC" sz="2400" kern="15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Resultados</a:t>
                          </a:r>
                          <a:endParaRPr lang="en-US" sz="2400" kern="15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2343884469"/>
                      </a:ext>
                    </a:extLst>
                  </a:tr>
                  <a:tr h="3671287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𝑅</m:t>
                                </m:r>
                                <m:r>
                                  <a:rPr lang="es-EC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=</m:t>
                                </m:r>
                                <m:f>
                                  <m:fPr>
                                    <m:ctrlPr>
                                      <a:rPr lang="es-EC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C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EC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129</m:t>
                                    </m:r>
                                  </m:den>
                                </m:f>
                                <m:r>
                                  <a:rPr lang="es-EC" sz="18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𝑋</m:t>
                                </m:r>
                                <m:r>
                                  <a:rPr lang="es-EC" sz="18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EC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C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EC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s-EC" sz="18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s-EC" sz="1800" b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just"/>
                          <a:endParaRPr lang="es-EC" sz="1800" b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just"/>
                          <a:r>
                            <a:rPr lang="es-EC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X: valor global de la puntuación de los factores generadores o agravantes</a:t>
                          </a:r>
                        </a:p>
                        <a:p>
                          <a:pPr algn="just"/>
                          <a:r>
                            <a:rPr lang="es-EC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Y: valor global de los factores reductores y protectores</a:t>
                          </a:r>
                        </a:p>
                        <a:p>
                          <a:pPr algn="just"/>
                          <a:r>
                            <a:rPr lang="es-EC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R: valor resultante del riesgo de incendio</a:t>
                          </a:r>
                          <a:endParaRPr lang="es-EC" sz="1800" b="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57150" cap="flat" cmpd="sng" algn="ctr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just" fontAlgn="auto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s-EC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Instalaciones con un puntaje entre 3 y 5 presentan una situación no tan riesgosa, pero se debe descifrar dónde se encuentran los mayores problemas. Las amenazas o vulnerabilidades más consolidadas radican en aquellos parámetros con una puntuación igual o cercana a 0. Si las puntuaciones son cercanas o mayores que 5 es un error considerar que no se requiere de planes de emergencia</a:t>
                          </a:r>
                          <a:endParaRPr lang="en-US" sz="1800" b="1" kern="15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 anchor="ctr">
                        <a:lnL w="57150" cap="flat" cmpd="sng" algn="ctr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31994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CF857C-2D27-4F06-8FC0-A79825084D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7271973"/>
                  </p:ext>
                </p:extLst>
              </p:nvPr>
            </p:nvGraphicFramePr>
            <p:xfrm>
              <a:off x="683568" y="1278405"/>
              <a:ext cx="8064896" cy="5074920"/>
            </p:xfrm>
            <a:graphic>
              <a:graphicData uri="http://schemas.openxmlformats.org/drawingml/2006/table">
                <a:tbl>
                  <a:tblPr firstRow="1" firstCol="1" bandRow="1">
                    <a:tableStyleId>{B301B821-A1FF-4177-AEE7-76D212191A09}</a:tableStyleId>
                  </a:tblPr>
                  <a:tblGrid>
                    <a:gridCol w="3988135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917074726"/>
                        </a:ext>
                      </a:extLst>
                    </a:gridCol>
                    <a:gridCol w="407676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48516335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just" fontAlgn="auto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s-EC" sz="2400" kern="15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Fórmula</a:t>
                          </a:r>
                          <a:endParaRPr lang="en-US" sz="2400" kern="15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just" fontAlgn="auto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s-EC" sz="2400" kern="15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Resultados</a:t>
                          </a:r>
                          <a:endParaRPr lang="en-US" sz="2400" kern="15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343884469"/>
                      </a:ext>
                    </a:extLst>
                  </a:tr>
                  <a:tr h="4526280"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68580" marR="68580" marT="0" marB="0" anchor="ctr">
                        <a:lnR w="57150" cap="flat" cmpd="sng" algn="ctr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l="-153" t="-12231" r="-10244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 fontAlgn="auto">
                            <a:lnSpc>
                              <a:spcPct val="15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s-EC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Instalaciones con un puntaje entre 3 y 5 presentan una situación no tan riesgosa, pero se debe descifrar dónde se encuentran los mayores problemas. Las amenazas o vulnerabilidades más consolidadas radican en aquellos parámetros con una puntuación igual o cercana a 0. Si las puntuaciones son cercanas o mayores que 5 es un error considerar que no se requiere de planes de emergencia</a:t>
                          </a:r>
                          <a:endParaRPr lang="en-US" sz="1800" b="1" kern="15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 anchor="ctr">
                        <a:lnL w="57150" cap="flat" cmpd="sng" algn="ctr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19942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13 Rectángulo"/>
          <p:cNvSpPr/>
          <p:nvPr/>
        </p:nvSpPr>
        <p:spPr>
          <a:xfrm>
            <a:off x="2105982" y="188640"/>
            <a:ext cx="5004044" cy="82902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56210" tIns="156210" rIns="156210" bIns="156210" spcCol="127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8224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C" sz="3200" dirty="0" smtClean="0"/>
              <a:t>MÉTODO MESERI</a:t>
            </a:r>
            <a:endParaRPr lang="es-ES" sz="3200" b="1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4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44624"/>
            <a:ext cx="4536504" cy="1143000"/>
          </a:xfrm>
        </p:spPr>
        <p:txBody>
          <a:bodyPr>
            <a:normAutofit/>
          </a:bodyPr>
          <a:lstStyle/>
          <a:p>
            <a:r>
              <a:rPr lang="es-EC" sz="2000" b="1" dirty="0" smtClean="0"/>
              <a:t>FACTORES GENERADORES Y AGRAVANTES </a:t>
            </a:r>
            <a:endParaRPr lang="es-EC" sz="20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003120022"/>
              </p:ext>
            </p:extLst>
          </p:nvPr>
        </p:nvGraphicFramePr>
        <p:xfrm>
          <a:off x="950377" y="980728"/>
          <a:ext cx="7366039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96127507"/>
              </p:ext>
            </p:extLst>
          </p:nvPr>
        </p:nvGraphicFramePr>
        <p:xfrm>
          <a:off x="950377" y="4445796"/>
          <a:ext cx="7366039" cy="229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259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5813</TotalTime>
  <Words>1661</Words>
  <Application>Microsoft Office PowerPoint</Application>
  <PresentationFormat>Presentación en pantalla (4:3)</PresentationFormat>
  <Paragraphs>265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Tabla 1 Agentes extintores respecto a algunas clases de fuego 3: Muy adecuado  2: Adecuado       1: Aceptable </vt:lpstr>
      <vt:lpstr>Presentación de PowerPoint</vt:lpstr>
      <vt:lpstr>PLAN DE EMERGENCIA CONTRA INCENDIOS</vt:lpstr>
      <vt:lpstr>MÉTODOS DE EVALUACIÓN DE RIESGO</vt:lpstr>
      <vt:lpstr>Presentación de PowerPoint</vt:lpstr>
      <vt:lpstr>FACTORES GENERADORES Y AGRAVANTES </vt:lpstr>
      <vt:lpstr>Presentación de PowerPoint</vt:lpstr>
      <vt:lpstr>Presentación de PowerPoint</vt:lpstr>
      <vt:lpstr>Presentación de PowerPoint</vt:lpstr>
      <vt:lpstr>ENCUESTA</vt:lpstr>
      <vt:lpstr>CONCLUSIONES</vt:lpstr>
      <vt:lpstr>CONCLUSIONES</vt:lpstr>
      <vt:lpstr>RECOMENDACIONES</vt:lpstr>
      <vt:lpstr>RECOMENDACIONES</vt:lpstr>
      <vt:lpstr>BASE AEREA COTOPAXI</vt:lpstr>
      <vt:lpstr>RIESGOS INCIDENTES</vt:lpstr>
      <vt:lpstr>PLAN DE EMERGENCIA CONTRA INCENDIOS PARA LA BASE AÉREA “COTOPAXI”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PLAN DE EMERGENCIAS CONTRA INCENDIOS PARA LA BASE AÉREA “COTOPAXI”, UBICADA EN LA CUIDAD DE LATACUNGA. “PROPUESTA”</dc:title>
  <dc:subject>DEFENSA ANGEL REYES</dc:subject>
  <dc:creator>Angel Reyes Teran</dc:creator>
  <cp:lastModifiedBy>WIN 8.1</cp:lastModifiedBy>
  <cp:revision>337</cp:revision>
  <dcterms:created xsi:type="dcterms:W3CDTF">2013-07-09T02:12:29Z</dcterms:created>
  <dcterms:modified xsi:type="dcterms:W3CDTF">2019-01-14T13:25:45Z</dcterms:modified>
</cp:coreProperties>
</file>