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318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316" r:id="rId20"/>
    <p:sldId id="279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7" r:id="rId29"/>
    <p:sldId id="290" r:id="rId30"/>
    <p:sldId id="291" r:id="rId31"/>
    <p:sldId id="293" r:id="rId32"/>
    <p:sldId id="294" r:id="rId33"/>
    <p:sldId id="296" r:id="rId34"/>
    <p:sldId id="297" r:id="rId35"/>
    <p:sldId id="298" r:id="rId36"/>
    <p:sldId id="299" r:id="rId37"/>
    <p:sldId id="300" r:id="rId38"/>
    <p:sldId id="303" r:id="rId39"/>
    <p:sldId id="308" r:id="rId40"/>
    <p:sldId id="309" r:id="rId41"/>
    <p:sldId id="310" r:id="rId42"/>
    <p:sldId id="311" r:id="rId43"/>
    <p:sldId id="319" r:id="rId44"/>
    <p:sldId id="320" r:id="rId45"/>
    <p:sldId id="314" r:id="rId46"/>
    <p:sldId id="322" r:id="rId47"/>
    <p:sldId id="317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2F880-FB29-4D23-AAC4-419563C1C10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7ED25ED-194A-4CBA-84C4-AECE106843D9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Origen del vino (neolítico-uva silvestre)(edad de oro-uva doméstica)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28B569-35FB-429A-8DBB-3161D3762425}" type="parTrans" cxnId="{2FFD4A0D-DD65-4A31-8B05-16328297DE3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197288-3DE5-4B54-8EEE-F7634752A7BA}" type="sibTrans" cxnId="{2FFD4A0D-DD65-4A31-8B05-16328297DE34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47266-47EA-482C-AE69-0FDE86B7CF95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Origen Irán, Turquía y Sumeria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BE412-8BF2-44FD-9FF6-3CE7DAE809FA}" type="parTrans" cxnId="{652185CA-D07C-4EF6-96E8-8E0BFDF033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188C5-AB6A-4DC3-9E49-04F18182D8C9}" type="sibTrans" cxnId="{652185CA-D07C-4EF6-96E8-8E0BFDF03387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FD3538-4FC3-4807-8BE0-D2A8825B8320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En el antiguo Egipto (</a:t>
          </a:r>
          <a:r>
            <a:rPr lang="es-E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vitis</a:t>
          </a:r>
          <a:r>
            <a:rPr lang="es-ES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vinifera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), elaboraban vino de manera tecnificada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320E5-FE5B-492F-A8DF-AD2258C9F702}" type="parTrans" cxnId="{18CEF651-9C51-48B8-81AA-AF177A54B44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393484-1484-4697-A1C2-04F2321C4CC8}" type="sibTrans" cxnId="{18CEF651-9C51-48B8-81AA-AF177A54B441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185BD-AA2B-4AE7-BCCC-256E4ACC6160}">
      <dgm:prSet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La cultura se expandió a Roma, Grecia y el Mediterráneo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4BFA45-E327-45FA-AD9D-ABDDB6F9827B}" type="parTrans" cxnId="{069F0F39-B1A0-40F1-ABE0-29848CDDACD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49066-61C0-488F-A457-EE8FE926C9EF}" type="sibTrans" cxnId="{069F0F39-B1A0-40F1-ABE0-29848CDDACDF}">
      <dgm:prSet/>
      <dgm:spPr/>
      <dgm:t>
        <a:bodyPr/>
        <a:lstStyle/>
        <a:p>
          <a:endParaRPr lang="es-E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04BC26-0FAA-4B0F-A65F-AF41D95A6DC2}" type="pres">
      <dgm:prSet presAssocID="{0122F880-FB29-4D23-AAC4-419563C1C1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64AF4B7-5DF2-4195-BFC9-A107106ECC12}" type="pres">
      <dgm:prSet presAssocID="{07ED25ED-194A-4CBA-84C4-AECE106843D9}" presName="composite" presStyleCnt="0"/>
      <dgm:spPr/>
    </dgm:pt>
    <dgm:pt modelId="{CCA3B630-7B1B-4EBA-A4A4-DA4B086AB01F}" type="pres">
      <dgm:prSet presAssocID="{07ED25ED-194A-4CBA-84C4-AECE106843D9}" presName="LShape" presStyleLbl="alignNode1" presStyleIdx="0" presStyleCnt="7"/>
      <dgm:spPr/>
    </dgm:pt>
    <dgm:pt modelId="{39EF1867-970E-47B5-8FCC-2DA057048801}" type="pres">
      <dgm:prSet presAssocID="{07ED25ED-194A-4CBA-84C4-AECE106843D9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09094-459A-4A1A-AA5C-1494A91E3001}" type="pres">
      <dgm:prSet presAssocID="{07ED25ED-194A-4CBA-84C4-AECE106843D9}" presName="Triangle" presStyleLbl="alignNode1" presStyleIdx="1" presStyleCnt="7"/>
      <dgm:spPr/>
    </dgm:pt>
    <dgm:pt modelId="{405AB9AA-9442-4BC0-8707-F98E81D3C68C}" type="pres">
      <dgm:prSet presAssocID="{7C197288-3DE5-4B54-8EEE-F7634752A7BA}" presName="sibTrans" presStyleCnt="0"/>
      <dgm:spPr/>
    </dgm:pt>
    <dgm:pt modelId="{F4989535-27CC-47DB-A31F-36C30297FE35}" type="pres">
      <dgm:prSet presAssocID="{7C197288-3DE5-4B54-8EEE-F7634752A7BA}" presName="space" presStyleCnt="0"/>
      <dgm:spPr/>
    </dgm:pt>
    <dgm:pt modelId="{8D434A3C-FC01-45AE-B6D7-16BD389ED512}" type="pres">
      <dgm:prSet presAssocID="{71247266-47EA-482C-AE69-0FDE86B7CF95}" presName="composite" presStyleCnt="0"/>
      <dgm:spPr/>
    </dgm:pt>
    <dgm:pt modelId="{AA776446-8A61-429F-AD53-D546D5B8DC44}" type="pres">
      <dgm:prSet presAssocID="{71247266-47EA-482C-AE69-0FDE86B7CF95}" presName="LShape" presStyleLbl="alignNode1" presStyleIdx="2" presStyleCnt="7"/>
      <dgm:spPr/>
    </dgm:pt>
    <dgm:pt modelId="{C6BFF600-E813-4DB6-B748-B8D7B674EDB2}" type="pres">
      <dgm:prSet presAssocID="{71247266-47EA-482C-AE69-0FDE86B7CF9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ADA4B1-3F22-448D-998B-69DF635E101E}" type="pres">
      <dgm:prSet presAssocID="{71247266-47EA-482C-AE69-0FDE86B7CF95}" presName="Triangle" presStyleLbl="alignNode1" presStyleIdx="3" presStyleCnt="7"/>
      <dgm:spPr/>
    </dgm:pt>
    <dgm:pt modelId="{A1395506-E644-4AA0-BA96-031D6F50772D}" type="pres">
      <dgm:prSet presAssocID="{88B188C5-AB6A-4DC3-9E49-04F18182D8C9}" presName="sibTrans" presStyleCnt="0"/>
      <dgm:spPr/>
    </dgm:pt>
    <dgm:pt modelId="{9456A944-2209-48D7-9C09-EA07F7888DB9}" type="pres">
      <dgm:prSet presAssocID="{88B188C5-AB6A-4DC3-9E49-04F18182D8C9}" presName="space" presStyleCnt="0"/>
      <dgm:spPr/>
    </dgm:pt>
    <dgm:pt modelId="{FAF55FDA-0AA7-492E-AEB7-B09A64ECA61C}" type="pres">
      <dgm:prSet presAssocID="{CBFD3538-4FC3-4807-8BE0-D2A8825B8320}" presName="composite" presStyleCnt="0"/>
      <dgm:spPr/>
    </dgm:pt>
    <dgm:pt modelId="{E3CFE415-24BC-4784-B51E-D0A7FD86C9BF}" type="pres">
      <dgm:prSet presAssocID="{CBFD3538-4FC3-4807-8BE0-D2A8825B8320}" presName="LShape" presStyleLbl="alignNode1" presStyleIdx="4" presStyleCnt="7"/>
      <dgm:spPr/>
    </dgm:pt>
    <dgm:pt modelId="{C8FFEA32-EE10-4F62-8452-B09B0023FF03}" type="pres">
      <dgm:prSet presAssocID="{CBFD3538-4FC3-4807-8BE0-D2A8825B8320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18B050-48D8-4FB4-A988-737DFAAA5A19}" type="pres">
      <dgm:prSet presAssocID="{CBFD3538-4FC3-4807-8BE0-D2A8825B8320}" presName="Triangle" presStyleLbl="alignNode1" presStyleIdx="5" presStyleCnt="7"/>
      <dgm:spPr/>
    </dgm:pt>
    <dgm:pt modelId="{ECF040D4-856A-4EF3-B73E-165046A07295}" type="pres">
      <dgm:prSet presAssocID="{76393484-1484-4697-A1C2-04F2321C4CC8}" presName="sibTrans" presStyleCnt="0"/>
      <dgm:spPr/>
    </dgm:pt>
    <dgm:pt modelId="{413964F0-7EBB-48F4-8BD9-7BD73C0452D4}" type="pres">
      <dgm:prSet presAssocID="{76393484-1484-4697-A1C2-04F2321C4CC8}" presName="space" presStyleCnt="0"/>
      <dgm:spPr/>
    </dgm:pt>
    <dgm:pt modelId="{42A86359-F00D-4D84-B9D6-941C57913A5A}" type="pres">
      <dgm:prSet presAssocID="{A79185BD-AA2B-4AE7-BCCC-256E4ACC6160}" presName="composite" presStyleCnt="0"/>
      <dgm:spPr/>
    </dgm:pt>
    <dgm:pt modelId="{9092F3F0-757B-4CD1-9522-8DABBADDA80E}" type="pres">
      <dgm:prSet presAssocID="{A79185BD-AA2B-4AE7-BCCC-256E4ACC6160}" presName="LShape" presStyleLbl="alignNode1" presStyleIdx="6" presStyleCnt="7"/>
      <dgm:spPr/>
    </dgm:pt>
    <dgm:pt modelId="{9CB9AC24-3284-4353-9310-5A0C898C5D12}" type="pres">
      <dgm:prSet presAssocID="{A79185BD-AA2B-4AE7-BCCC-256E4ACC616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684F003-E8AA-435E-B847-9EEE84087C4C}" type="presOf" srcId="{07ED25ED-194A-4CBA-84C4-AECE106843D9}" destId="{39EF1867-970E-47B5-8FCC-2DA057048801}" srcOrd="0" destOrd="0" presId="urn:microsoft.com/office/officeart/2009/3/layout/StepUpProcess"/>
    <dgm:cxn modelId="{18CEF651-9C51-48B8-81AA-AF177A54B441}" srcId="{0122F880-FB29-4D23-AAC4-419563C1C10D}" destId="{CBFD3538-4FC3-4807-8BE0-D2A8825B8320}" srcOrd="2" destOrd="0" parTransId="{170320E5-FE5B-492F-A8DF-AD2258C9F702}" sibTransId="{76393484-1484-4697-A1C2-04F2321C4CC8}"/>
    <dgm:cxn modelId="{5BE05CC7-2A6C-4F09-9F6C-BC8FA542D3EE}" type="presOf" srcId="{0122F880-FB29-4D23-AAC4-419563C1C10D}" destId="{1B04BC26-0FAA-4B0F-A65F-AF41D95A6DC2}" srcOrd="0" destOrd="0" presId="urn:microsoft.com/office/officeart/2009/3/layout/StepUpProcess"/>
    <dgm:cxn modelId="{6915B812-A020-4688-9D51-B7D5B6058D88}" type="presOf" srcId="{71247266-47EA-482C-AE69-0FDE86B7CF95}" destId="{C6BFF600-E813-4DB6-B748-B8D7B674EDB2}" srcOrd="0" destOrd="0" presId="urn:microsoft.com/office/officeart/2009/3/layout/StepUpProcess"/>
    <dgm:cxn modelId="{069F0F39-B1A0-40F1-ABE0-29848CDDACDF}" srcId="{0122F880-FB29-4D23-AAC4-419563C1C10D}" destId="{A79185BD-AA2B-4AE7-BCCC-256E4ACC6160}" srcOrd="3" destOrd="0" parTransId="{A24BFA45-E327-45FA-AD9D-ABDDB6F9827B}" sibTransId="{68549066-61C0-488F-A457-EE8FE926C9EF}"/>
    <dgm:cxn modelId="{F8563B3A-C360-45E2-BF99-6FCEAF8A66D2}" type="presOf" srcId="{A79185BD-AA2B-4AE7-BCCC-256E4ACC6160}" destId="{9CB9AC24-3284-4353-9310-5A0C898C5D12}" srcOrd="0" destOrd="0" presId="urn:microsoft.com/office/officeart/2009/3/layout/StepUpProcess"/>
    <dgm:cxn modelId="{0F7E8A81-DABB-48BC-AA13-DCAA0F794699}" type="presOf" srcId="{CBFD3538-4FC3-4807-8BE0-D2A8825B8320}" destId="{C8FFEA32-EE10-4F62-8452-B09B0023FF03}" srcOrd="0" destOrd="0" presId="urn:microsoft.com/office/officeart/2009/3/layout/StepUpProcess"/>
    <dgm:cxn modelId="{2FFD4A0D-DD65-4A31-8B05-16328297DE34}" srcId="{0122F880-FB29-4D23-AAC4-419563C1C10D}" destId="{07ED25ED-194A-4CBA-84C4-AECE106843D9}" srcOrd="0" destOrd="0" parTransId="{9728B569-35FB-429A-8DBB-3161D3762425}" sibTransId="{7C197288-3DE5-4B54-8EEE-F7634752A7BA}"/>
    <dgm:cxn modelId="{652185CA-D07C-4EF6-96E8-8E0BFDF03387}" srcId="{0122F880-FB29-4D23-AAC4-419563C1C10D}" destId="{71247266-47EA-482C-AE69-0FDE86B7CF95}" srcOrd="1" destOrd="0" parTransId="{91BBE412-8BF2-44FD-9FF6-3CE7DAE809FA}" sibTransId="{88B188C5-AB6A-4DC3-9E49-04F18182D8C9}"/>
    <dgm:cxn modelId="{CF9E76C0-547D-422C-A2F8-CB96C7FA9902}" type="presParOf" srcId="{1B04BC26-0FAA-4B0F-A65F-AF41D95A6DC2}" destId="{A64AF4B7-5DF2-4195-BFC9-A107106ECC12}" srcOrd="0" destOrd="0" presId="urn:microsoft.com/office/officeart/2009/3/layout/StepUpProcess"/>
    <dgm:cxn modelId="{856DF20E-5648-409E-9352-734F2EFA1FA1}" type="presParOf" srcId="{A64AF4B7-5DF2-4195-BFC9-A107106ECC12}" destId="{CCA3B630-7B1B-4EBA-A4A4-DA4B086AB01F}" srcOrd="0" destOrd="0" presId="urn:microsoft.com/office/officeart/2009/3/layout/StepUpProcess"/>
    <dgm:cxn modelId="{F0FE3EE8-39EC-431E-9CD3-1DD0C1A78603}" type="presParOf" srcId="{A64AF4B7-5DF2-4195-BFC9-A107106ECC12}" destId="{39EF1867-970E-47B5-8FCC-2DA057048801}" srcOrd="1" destOrd="0" presId="urn:microsoft.com/office/officeart/2009/3/layout/StepUpProcess"/>
    <dgm:cxn modelId="{F7AC5896-2622-40B5-8753-B37506E6C6C8}" type="presParOf" srcId="{A64AF4B7-5DF2-4195-BFC9-A107106ECC12}" destId="{60509094-459A-4A1A-AA5C-1494A91E3001}" srcOrd="2" destOrd="0" presId="urn:microsoft.com/office/officeart/2009/3/layout/StepUpProcess"/>
    <dgm:cxn modelId="{049A6960-0F3D-40DA-8064-B924A71752B4}" type="presParOf" srcId="{1B04BC26-0FAA-4B0F-A65F-AF41D95A6DC2}" destId="{405AB9AA-9442-4BC0-8707-F98E81D3C68C}" srcOrd="1" destOrd="0" presId="urn:microsoft.com/office/officeart/2009/3/layout/StepUpProcess"/>
    <dgm:cxn modelId="{22A355B9-8D91-4196-99F1-F96FAB913E4C}" type="presParOf" srcId="{405AB9AA-9442-4BC0-8707-F98E81D3C68C}" destId="{F4989535-27CC-47DB-A31F-36C30297FE35}" srcOrd="0" destOrd="0" presId="urn:microsoft.com/office/officeart/2009/3/layout/StepUpProcess"/>
    <dgm:cxn modelId="{0F8B684E-FA23-48C3-AC0B-A799FA13D586}" type="presParOf" srcId="{1B04BC26-0FAA-4B0F-A65F-AF41D95A6DC2}" destId="{8D434A3C-FC01-45AE-B6D7-16BD389ED512}" srcOrd="2" destOrd="0" presId="urn:microsoft.com/office/officeart/2009/3/layout/StepUpProcess"/>
    <dgm:cxn modelId="{25C46296-1812-43F4-9D56-FFE030A10C68}" type="presParOf" srcId="{8D434A3C-FC01-45AE-B6D7-16BD389ED512}" destId="{AA776446-8A61-429F-AD53-D546D5B8DC44}" srcOrd="0" destOrd="0" presId="urn:microsoft.com/office/officeart/2009/3/layout/StepUpProcess"/>
    <dgm:cxn modelId="{B9CCD481-1336-4797-8D98-DBEC6E6AA264}" type="presParOf" srcId="{8D434A3C-FC01-45AE-B6D7-16BD389ED512}" destId="{C6BFF600-E813-4DB6-B748-B8D7B674EDB2}" srcOrd="1" destOrd="0" presId="urn:microsoft.com/office/officeart/2009/3/layout/StepUpProcess"/>
    <dgm:cxn modelId="{C799171B-30A0-4227-8229-2CB34811F844}" type="presParOf" srcId="{8D434A3C-FC01-45AE-B6D7-16BD389ED512}" destId="{BBADA4B1-3F22-448D-998B-69DF635E101E}" srcOrd="2" destOrd="0" presId="urn:microsoft.com/office/officeart/2009/3/layout/StepUpProcess"/>
    <dgm:cxn modelId="{08CF3886-4C16-4A91-872A-9B42CEA3FCF2}" type="presParOf" srcId="{1B04BC26-0FAA-4B0F-A65F-AF41D95A6DC2}" destId="{A1395506-E644-4AA0-BA96-031D6F50772D}" srcOrd="3" destOrd="0" presId="urn:microsoft.com/office/officeart/2009/3/layout/StepUpProcess"/>
    <dgm:cxn modelId="{EB3078D9-763F-4F1A-A6A9-EB70BD27E00C}" type="presParOf" srcId="{A1395506-E644-4AA0-BA96-031D6F50772D}" destId="{9456A944-2209-48D7-9C09-EA07F7888DB9}" srcOrd="0" destOrd="0" presId="urn:microsoft.com/office/officeart/2009/3/layout/StepUpProcess"/>
    <dgm:cxn modelId="{4861C178-C591-4818-B07C-BB2D755DAE5C}" type="presParOf" srcId="{1B04BC26-0FAA-4B0F-A65F-AF41D95A6DC2}" destId="{FAF55FDA-0AA7-492E-AEB7-B09A64ECA61C}" srcOrd="4" destOrd="0" presId="urn:microsoft.com/office/officeart/2009/3/layout/StepUpProcess"/>
    <dgm:cxn modelId="{B7F246BF-BC15-4B88-8624-49C2DDB6CA57}" type="presParOf" srcId="{FAF55FDA-0AA7-492E-AEB7-B09A64ECA61C}" destId="{E3CFE415-24BC-4784-B51E-D0A7FD86C9BF}" srcOrd="0" destOrd="0" presId="urn:microsoft.com/office/officeart/2009/3/layout/StepUpProcess"/>
    <dgm:cxn modelId="{66AE928B-41D7-4CF0-AB93-093655E09311}" type="presParOf" srcId="{FAF55FDA-0AA7-492E-AEB7-B09A64ECA61C}" destId="{C8FFEA32-EE10-4F62-8452-B09B0023FF03}" srcOrd="1" destOrd="0" presId="urn:microsoft.com/office/officeart/2009/3/layout/StepUpProcess"/>
    <dgm:cxn modelId="{25EF768F-FB55-4DA7-B023-33D30C6BED55}" type="presParOf" srcId="{FAF55FDA-0AA7-492E-AEB7-B09A64ECA61C}" destId="{7618B050-48D8-4FB4-A988-737DFAAA5A19}" srcOrd="2" destOrd="0" presId="urn:microsoft.com/office/officeart/2009/3/layout/StepUpProcess"/>
    <dgm:cxn modelId="{F9E49484-7EF2-42BA-8955-AB15043D559C}" type="presParOf" srcId="{1B04BC26-0FAA-4B0F-A65F-AF41D95A6DC2}" destId="{ECF040D4-856A-4EF3-B73E-165046A07295}" srcOrd="5" destOrd="0" presId="urn:microsoft.com/office/officeart/2009/3/layout/StepUpProcess"/>
    <dgm:cxn modelId="{5F7436B0-0876-4D70-8EDD-17ED6FE09347}" type="presParOf" srcId="{ECF040D4-856A-4EF3-B73E-165046A07295}" destId="{413964F0-7EBB-48F4-8BD9-7BD73C0452D4}" srcOrd="0" destOrd="0" presId="urn:microsoft.com/office/officeart/2009/3/layout/StepUpProcess"/>
    <dgm:cxn modelId="{D86026B7-D027-4D6D-B8F4-4BC5690EDDB2}" type="presParOf" srcId="{1B04BC26-0FAA-4B0F-A65F-AF41D95A6DC2}" destId="{42A86359-F00D-4D84-B9D6-941C57913A5A}" srcOrd="6" destOrd="0" presId="urn:microsoft.com/office/officeart/2009/3/layout/StepUpProcess"/>
    <dgm:cxn modelId="{7093C99A-8D78-4225-B9BB-1CEF3E2ACFE4}" type="presParOf" srcId="{42A86359-F00D-4D84-B9D6-941C57913A5A}" destId="{9092F3F0-757B-4CD1-9522-8DABBADDA80E}" srcOrd="0" destOrd="0" presId="urn:microsoft.com/office/officeart/2009/3/layout/StepUpProcess"/>
    <dgm:cxn modelId="{341AC3B5-980D-43C8-B2AA-79121233F878}" type="presParOf" srcId="{42A86359-F00D-4D84-B9D6-941C57913A5A}" destId="{9CB9AC24-3284-4353-9310-5A0C898C5D1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1AF1F5-E860-4FFF-AF5B-676EE9518BA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F460808-B5F7-4FB8-AE3D-A98A5C4C4E19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LEVAPAN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E00B0-B568-4402-B936-7EB3BA1C538D}" type="par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E7E7A-ADC1-4906-B161-0A6D358D3268}" type="sib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86439-D67D-4BCF-B110-FD043B8EA72B}">
      <dgm:prSet phldrT="[Texto]" custT="1"/>
      <dgm:spPr/>
      <dgm:t>
        <a:bodyPr/>
        <a:lstStyle/>
        <a:p>
          <a:r>
            <a:rPr lang="es-E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SafAle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 S-04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0D3C9-A337-4B2A-8BBA-5A89C2C7C9CF}" type="par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57414-D496-4ADC-ADAB-53E546CDCA4C}" type="sib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1ED4-A03E-40AD-9589-C1FC1FB88BFE}">
      <dgm:prSet custT="1"/>
      <dgm:spPr/>
      <dgm:t>
        <a:bodyPr/>
        <a:lstStyle/>
        <a:p>
          <a:r>
            <a:rPr lang="es-ES" sz="2000" i="0" dirty="0" err="1" smtClean="0">
              <a:latin typeface="Arial" panose="020B0604020202020204" pitchFamily="34" charset="0"/>
              <a:cs typeface="Arial" panose="020B0604020202020204" pitchFamily="34" charset="0"/>
            </a:rPr>
            <a:t>SafAle</a:t>
          </a:r>
          <a:r>
            <a:rPr lang="es-ES" sz="2000" i="0" dirty="0" smtClean="0">
              <a:latin typeface="Arial" panose="020B0604020202020204" pitchFamily="34" charset="0"/>
              <a:cs typeface="Arial" panose="020B0604020202020204" pitchFamily="34" charset="0"/>
            </a:rPr>
            <a:t> T-58</a:t>
          </a:r>
          <a:endParaRPr lang="es-ES" sz="20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A580-F08E-4D3F-A1B0-9D2DDBCAE91E}" type="par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27929-13A9-44FE-87A4-58865C38108C}" type="sib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4237A-A432-46D9-8C81-32B9809B3E92}" type="pres">
      <dgm:prSet presAssocID="{AF1AF1F5-E860-4FFF-AF5B-676EE9518B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129861-8AB7-4181-88C9-6CC8D7A85322}" type="pres">
      <dgm:prSet presAssocID="{1F460808-B5F7-4FB8-AE3D-A98A5C4C4E19}" presName="node" presStyleLbl="node1" presStyleIdx="0" presStyleCnt="3" custLinFactNeighborX="-79228" custLinFactNeighborY="-11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C5198-D497-4282-A628-E03B9DB23579}" type="pres">
      <dgm:prSet presAssocID="{488E7E7A-ADC1-4906-B161-0A6D358D3268}" presName="sibTrans" presStyleCnt="0"/>
      <dgm:spPr/>
      <dgm:t>
        <a:bodyPr/>
        <a:lstStyle/>
        <a:p>
          <a:endParaRPr lang="es-ES"/>
        </a:p>
      </dgm:t>
    </dgm:pt>
    <dgm:pt modelId="{EB645B50-3571-4531-B727-213E56D3D5E6}" type="pres">
      <dgm:prSet presAssocID="{7C686439-D67D-4BCF-B110-FD043B8EA72B}" presName="node" presStyleLbl="node1" presStyleIdx="1" presStyleCnt="3" custLinFactX="22174" custLinFactNeighborX="100000" custLinFactNeighborY="-1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2A01D-D3EB-426A-85A9-046B08F6BD7F}" type="pres">
      <dgm:prSet presAssocID="{8EB57414-D496-4ADC-ADAB-53E546CDCA4C}" presName="sibTrans" presStyleCnt="0"/>
      <dgm:spPr/>
      <dgm:t>
        <a:bodyPr/>
        <a:lstStyle/>
        <a:p>
          <a:endParaRPr lang="es-ES"/>
        </a:p>
      </dgm:t>
    </dgm:pt>
    <dgm:pt modelId="{D71770BD-6049-4763-9C62-2BE91C4FA82C}" type="pres">
      <dgm:prSet presAssocID="{1B5A1ED4-A03E-40AD-9589-C1FC1FB88BFE}" presName="node" presStyleLbl="node1" presStyleIdx="2" presStyleCnt="3" custLinFactX="-43481" custLinFactNeighborX="-100000" custLinFactNeighborY="-18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EE9F87-0BF2-4E08-B15A-215CDD5D326A}" srcId="{AF1AF1F5-E860-4FFF-AF5B-676EE9518BAE}" destId="{1B5A1ED4-A03E-40AD-9589-C1FC1FB88BFE}" srcOrd="2" destOrd="0" parTransId="{8FDCA580-F08E-4D3F-A1B0-9D2DDBCAE91E}" sibTransId="{9B127929-13A9-44FE-87A4-58865C38108C}"/>
    <dgm:cxn modelId="{D5B3AF28-5562-4CC1-AF95-53C7AC5439DF}" type="presOf" srcId="{AF1AF1F5-E860-4FFF-AF5B-676EE9518BAE}" destId="{98D4237A-A432-46D9-8C81-32B9809B3E92}" srcOrd="0" destOrd="0" presId="urn:microsoft.com/office/officeart/2005/8/layout/default"/>
    <dgm:cxn modelId="{8673B682-AB8E-4503-AB36-807B57AD8AA4}" srcId="{AF1AF1F5-E860-4FFF-AF5B-676EE9518BAE}" destId="{1F460808-B5F7-4FB8-AE3D-A98A5C4C4E19}" srcOrd="0" destOrd="0" parTransId="{FEDE00B0-B568-4402-B936-7EB3BA1C538D}" sibTransId="{488E7E7A-ADC1-4906-B161-0A6D358D3268}"/>
    <dgm:cxn modelId="{D806B67F-EB97-47BD-A9C7-92A39886298E}" type="presOf" srcId="{1B5A1ED4-A03E-40AD-9589-C1FC1FB88BFE}" destId="{D71770BD-6049-4763-9C62-2BE91C4FA82C}" srcOrd="0" destOrd="0" presId="urn:microsoft.com/office/officeart/2005/8/layout/default"/>
    <dgm:cxn modelId="{5D5EC053-057A-41A3-B1BA-8F590195945C}" type="presOf" srcId="{1F460808-B5F7-4FB8-AE3D-A98A5C4C4E19}" destId="{B7129861-8AB7-4181-88C9-6CC8D7A85322}" srcOrd="0" destOrd="0" presId="urn:microsoft.com/office/officeart/2005/8/layout/default"/>
    <dgm:cxn modelId="{7EA21CBA-64A9-49E5-91BA-63CA25F3DC6D}" type="presOf" srcId="{7C686439-D67D-4BCF-B110-FD043B8EA72B}" destId="{EB645B50-3571-4531-B727-213E56D3D5E6}" srcOrd="0" destOrd="0" presId="urn:microsoft.com/office/officeart/2005/8/layout/default"/>
    <dgm:cxn modelId="{E513D507-5B5F-4644-9F06-71BB61F7ECB3}" srcId="{AF1AF1F5-E860-4FFF-AF5B-676EE9518BAE}" destId="{7C686439-D67D-4BCF-B110-FD043B8EA72B}" srcOrd="1" destOrd="0" parTransId="{46F0D3C9-A337-4B2A-8BBA-5A89C2C7C9CF}" sibTransId="{8EB57414-D496-4ADC-ADAB-53E546CDCA4C}"/>
    <dgm:cxn modelId="{DC2244A1-6F9A-42CF-97E5-8CCDD3290933}" type="presParOf" srcId="{98D4237A-A432-46D9-8C81-32B9809B3E92}" destId="{B7129861-8AB7-4181-88C9-6CC8D7A85322}" srcOrd="0" destOrd="0" presId="urn:microsoft.com/office/officeart/2005/8/layout/default"/>
    <dgm:cxn modelId="{CFECD34A-CF01-411D-8B69-1584C4F914DB}" type="presParOf" srcId="{98D4237A-A432-46D9-8C81-32B9809B3E92}" destId="{4FAC5198-D497-4282-A628-E03B9DB23579}" srcOrd="1" destOrd="0" presId="urn:microsoft.com/office/officeart/2005/8/layout/default"/>
    <dgm:cxn modelId="{826ECF39-9A0C-4DF9-A0B9-20BE75468BE9}" type="presParOf" srcId="{98D4237A-A432-46D9-8C81-32B9809B3E92}" destId="{EB645B50-3571-4531-B727-213E56D3D5E6}" srcOrd="2" destOrd="0" presId="urn:microsoft.com/office/officeart/2005/8/layout/default"/>
    <dgm:cxn modelId="{93529F7D-423A-4AAD-918E-B7B05B2E2BF0}" type="presParOf" srcId="{98D4237A-A432-46D9-8C81-32B9809B3E92}" destId="{D7A2A01D-D3EB-426A-85A9-046B08F6BD7F}" srcOrd="3" destOrd="0" presId="urn:microsoft.com/office/officeart/2005/8/layout/default"/>
    <dgm:cxn modelId="{CDBB8816-E03B-46ED-A432-BA1546C5781F}" type="presParOf" srcId="{98D4237A-A432-46D9-8C81-32B9809B3E92}" destId="{D71770BD-6049-4763-9C62-2BE91C4FA8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6686CD-8474-4DBD-BEEA-5565DB302EF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F83B546-9123-41E4-8DD5-55FD76CB3F5F}">
      <dgm:prSet phldrT="[Texto]" custT="1"/>
      <dgm:spPr/>
      <dgm:t>
        <a:bodyPr/>
        <a:lstStyle/>
        <a:p>
          <a:r>
            <a:rPr lang="es-E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 que equivalen al porcentaje de hidratos de carbono fermentables que existe en el mosto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7AEFD-E46B-485E-9BD9-D7AB881FF3B0}" type="parTrans" cxnId="{4382DBD3-F6E1-4B30-8512-0A9DC7808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513D5-BDF4-4927-85E3-0FB57340F568}" type="sibTrans" cxnId="{4382DBD3-F6E1-4B30-8512-0A9DC7808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5F48-8FA9-428C-B436-F52CD3EF629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Es uno de los principales indicadores de la obtención de alcohol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59DFC-A1C4-4E1B-8845-271BB40E36B1}" type="parTrans" cxnId="{C6CC330A-0FFF-487B-8DBD-4B7831A9340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665B2-9F97-440F-A3AA-63FA3C02C78A}" type="sibTrans" cxnId="{C6CC330A-0FFF-487B-8DBD-4B7831A9340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BB8EA-1C5E-4F45-8C41-5519BBF9C94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Medición con refractómetro digital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D4F22-214B-4F11-9B74-7711CDF84DDB}" type="parTrans" cxnId="{3A8FA6EB-F2CB-401F-8ED3-D5AC513A535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942CC-A80E-43C6-9356-418AAC92978B}" type="sibTrans" cxnId="{3A8FA6EB-F2CB-401F-8ED3-D5AC513A535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F9374-DBBF-410D-B94D-77A47A75426F}" type="pres">
      <dgm:prSet presAssocID="{806686CD-8474-4DBD-BEEA-5565DB302E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30D7CA-8B4D-4121-811B-CE7CEBC55C35}" type="pres">
      <dgm:prSet presAssocID="{3F83B546-9123-41E4-8DD5-55FD76CB3F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A2BDB2-3881-4E90-8977-2524DA52BE88}" type="pres">
      <dgm:prSet presAssocID="{EAF513D5-BDF4-4927-85E3-0FB57340F568}" presName="sibTrans" presStyleCnt="0"/>
      <dgm:spPr/>
    </dgm:pt>
    <dgm:pt modelId="{19C2B2D4-4C3B-4314-A2FF-4A82246B9188}" type="pres">
      <dgm:prSet presAssocID="{54B15F48-8FA9-428C-B436-F52CD3EF62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8B74D-1CEB-464C-B84D-8B054948BDFA}" type="pres">
      <dgm:prSet presAssocID="{B63665B2-9F97-440F-A3AA-63FA3C02C78A}" presName="sibTrans" presStyleCnt="0"/>
      <dgm:spPr/>
    </dgm:pt>
    <dgm:pt modelId="{63EDF096-A772-42BB-B2BC-4E6436D85BC5}" type="pres">
      <dgm:prSet presAssocID="{5A3BB8EA-1C5E-4F45-8C41-5519BBF9C9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82DBD3-F6E1-4B30-8512-0A9DC7808B86}" srcId="{806686CD-8474-4DBD-BEEA-5565DB302EF7}" destId="{3F83B546-9123-41E4-8DD5-55FD76CB3F5F}" srcOrd="0" destOrd="0" parTransId="{56B7AEFD-E46B-485E-9BD9-D7AB881FF3B0}" sibTransId="{EAF513D5-BDF4-4927-85E3-0FB57340F568}"/>
    <dgm:cxn modelId="{C6CC330A-0FFF-487B-8DBD-4B7831A93401}" srcId="{806686CD-8474-4DBD-BEEA-5565DB302EF7}" destId="{54B15F48-8FA9-428C-B436-F52CD3EF6294}" srcOrd="1" destOrd="0" parTransId="{80859DFC-A1C4-4E1B-8845-271BB40E36B1}" sibTransId="{B63665B2-9F97-440F-A3AA-63FA3C02C78A}"/>
    <dgm:cxn modelId="{CF949BD2-FD3C-4B91-BE4C-05B99832CEE7}" type="presOf" srcId="{806686CD-8474-4DBD-BEEA-5565DB302EF7}" destId="{779F9374-DBBF-410D-B94D-77A47A75426F}" srcOrd="0" destOrd="0" presId="urn:microsoft.com/office/officeart/2005/8/layout/default"/>
    <dgm:cxn modelId="{1630C165-3EE4-45FC-B083-8BCF94AA21C6}" type="presOf" srcId="{5A3BB8EA-1C5E-4F45-8C41-5519BBF9C940}" destId="{63EDF096-A772-42BB-B2BC-4E6436D85BC5}" srcOrd="0" destOrd="0" presId="urn:microsoft.com/office/officeart/2005/8/layout/default"/>
    <dgm:cxn modelId="{01A05ECB-4F83-467B-B5C9-0A03AE189BF3}" type="presOf" srcId="{54B15F48-8FA9-428C-B436-F52CD3EF6294}" destId="{19C2B2D4-4C3B-4314-A2FF-4A82246B9188}" srcOrd="0" destOrd="0" presId="urn:microsoft.com/office/officeart/2005/8/layout/default"/>
    <dgm:cxn modelId="{3A8FA6EB-F2CB-401F-8ED3-D5AC513A535A}" srcId="{806686CD-8474-4DBD-BEEA-5565DB302EF7}" destId="{5A3BB8EA-1C5E-4F45-8C41-5519BBF9C940}" srcOrd="2" destOrd="0" parTransId="{209D4F22-214B-4F11-9B74-7711CDF84DDB}" sibTransId="{11E942CC-A80E-43C6-9356-418AAC92978B}"/>
    <dgm:cxn modelId="{047B3282-D5C8-4620-8F77-1DFCA30F4012}" type="presOf" srcId="{3F83B546-9123-41E4-8DD5-55FD76CB3F5F}" destId="{8D30D7CA-8B4D-4121-811B-CE7CEBC55C35}" srcOrd="0" destOrd="0" presId="urn:microsoft.com/office/officeart/2005/8/layout/default"/>
    <dgm:cxn modelId="{1E6AB787-6754-4122-9335-92B893390C93}" type="presParOf" srcId="{779F9374-DBBF-410D-B94D-77A47A75426F}" destId="{8D30D7CA-8B4D-4121-811B-CE7CEBC55C35}" srcOrd="0" destOrd="0" presId="urn:microsoft.com/office/officeart/2005/8/layout/default"/>
    <dgm:cxn modelId="{5FAA7E40-EFE6-4FB2-9615-AB5A5776AA13}" type="presParOf" srcId="{779F9374-DBBF-410D-B94D-77A47A75426F}" destId="{B4A2BDB2-3881-4E90-8977-2524DA52BE88}" srcOrd="1" destOrd="0" presId="urn:microsoft.com/office/officeart/2005/8/layout/default"/>
    <dgm:cxn modelId="{DA512C82-FB83-423A-8335-1E28C125D459}" type="presParOf" srcId="{779F9374-DBBF-410D-B94D-77A47A75426F}" destId="{19C2B2D4-4C3B-4314-A2FF-4A82246B9188}" srcOrd="2" destOrd="0" presId="urn:microsoft.com/office/officeart/2005/8/layout/default"/>
    <dgm:cxn modelId="{07DCD9A7-52F5-4B9A-844F-0FA7CB441646}" type="presParOf" srcId="{779F9374-DBBF-410D-B94D-77A47A75426F}" destId="{E4B8B74D-1CEB-464C-B84D-8B054948BDFA}" srcOrd="3" destOrd="0" presId="urn:microsoft.com/office/officeart/2005/8/layout/default"/>
    <dgm:cxn modelId="{C0CE3BDE-27C5-49FA-BEB9-0FD820FA0E2C}" type="presParOf" srcId="{779F9374-DBBF-410D-B94D-77A47A75426F}" destId="{63EDF096-A772-42BB-B2BC-4E6436D85BC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6686CD-8474-4DBD-BEEA-5565DB302EF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F83B546-9123-41E4-8DD5-55FD76CB3F5F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Es un medida para determinar si un líquido es ácido, neutro o básico (0-14)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7AEFD-E46B-485E-9BD9-D7AB881FF3B0}" type="parTrans" cxnId="{4382DBD3-F6E1-4B30-8512-0A9DC7808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513D5-BDF4-4927-85E3-0FB57340F568}" type="sibTrans" cxnId="{4382DBD3-F6E1-4B30-8512-0A9DC7808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5F48-8FA9-428C-B436-F52CD3EF629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En vinos debe estar entre 2.9 y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4.2,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y no tiene relación directa con la acidez titulable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59DFC-A1C4-4E1B-8845-271BB40E36B1}" type="parTrans" cxnId="{C6CC330A-0FFF-487B-8DBD-4B7831A9340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665B2-9F97-440F-A3AA-63FA3C02C78A}" type="sibTrans" cxnId="{C6CC330A-0FFF-487B-8DBD-4B7831A9340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BB8EA-1C5E-4F45-8C41-5519BBF9C94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Medición a través de un potenciómetro de mano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D4F22-214B-4F11-9B74-7711CDF84DDB}" type="parTrans" cxnId="{3A8FA6EB-F2CB-401F-8ED3-D5AC513A535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942CC-A80E-43C6-9356-418AAC92978B}" type="sibTrans" cxnId="{3A8FA6EB-F2CB-401F-8ED3-D5AC513A535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F9374-DBBF-410D-B94D-77A47A75426F}" type="pres">
      <dgm:prSet presAssocID="{806686CD-8474-4DBD-BEEA-5565DB302E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30D7CA-8B4D-4121-811B-CE7CEBC55C35}" type="pres">
      <dgm:prSet presAssocID="{3F83B546-9123-41E4-8DD5-55FD76CB3F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A2BDB2-3881-4E90-8977-2524DA52BE88}" type="pres">
      <dgm:prSet presAssocID="{EAF513D5-BDF4-4927-85E3-0FB57340F568}" presName="sibTrans" presStyleCnt="0"/>
      <dgm:spPr/>
    </dgm:pt>
    <dgm:pt modelId="{19C2B2D4-4C3B-4314-A2FF-4A82246B9188}" type="pres">
      <dgm:prSet presAssocID="{54B15F48-8FA9-428C-B436-F52CD3EF62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8B74D-1CEB-464C-B84D-8B054948BDFA}" type="pres">
      <dgm:prSet presAssocID="{B63665B2-9F97-440F-A3AA-63FA3C02C78A}" presName="sibTrans" presStyleCnt="0"/>
      <dgm:spPr/>
    </dgm:pt>
    <dgm:pt modelId="{63EDF096-A772-42BB-B2BC-4E6436D85BC5}" type="pres">
      <dgm:prSet presAssocID="{5A3BB8EA-1C5E-4F45-8C41-5519BBF9C9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82DBD3-F6E1-4B30-8512-0A9DC7808B86}" srcId="{806686CD-8474-4DBD-BEEA-5565DB302EF7}" destId="{3F83B546-9123-41E4-8DD5-55FD76CB3F5F}" srcOrd="0" destOrd="0" parTransId="{56B7AEFD-E46B-485E-9BD9-D7AB881FF3B0}" sibTransId="{EAF513D5-BDF4-4927-85E3-0FB57340F568}"/>
    <dgm:cxn modelId="{C6CC330A-0FFF-487B-8DBD-4B7831A93401}" srcId="{806686CD-8474-4DBD-BEEA-5565DB302EF7}" destId="{54B15F48-8FA9-428C-B436-F52CD3EF6294}" srcOrd="1" destOrd="0" parTransId="{80859DFC-A1C4-4E1B-8845-271BB40E36B1}" sibTransId="{B63665B2-9F97-440F-A3AA-63FA3C02C78A}"/>
    <dgm:cxn modelId="{CF949BD2-FD3C-4B91-BE4C-05B99832CEE7}" type="presOf" srcId="{806686CD-8474-4DBD-BEEA-5565DB302EF7}" destId="{779F9374-DBBF-410D-B94D-77A47A75426F}" srcOrd="0" destOrd="0" presId="urn:microsoft.com/office/officeart/2005/8/layout/default"/>
    <dgm:cxn modelId="{1630C165-3EE4-45FC-B083-8BCF94AA21C6}" type="presOf" srcId="{5A3BB8EA-1C5E-4F45-8C41-5519BBF9C940}" destId="{63EDF096-A772-42BB-B2BC-4E6436D85BC5}" srcOrd="0" destOrd="0" presId="urn:microsoft.com/office/officeart/2005/8/layout/default"/>
    <dgm:cxn modelId="{01A05ECB-4F83-467B-B5C9-0A03AE189BF3}" type="presOf" srcId="{54B15F48-8FA9-428C-B436-F52CD3EF6294}" destId="{19C2B2D4-4C3B-4314-A2FF-4A82246B9188}" srcOrd="0" destOrd="0" presId="urn:microsoft.com/office/officeart/2005/8/layout/default"/>
    <dgm:cxn modelId="{3A8FA6EB-F2CB-401F-8ED3-D5AC513A535A}" srcId="{806686CD-8474-4DBD-BEEA-5565DB302EF7}" destId="{5A3BB8EA-1C5E-4F45-8C41-5519BBF9C940}" srcOrd="2" destOrd="0" parTransId="{209D4F22-214B-4F11-9B74-7711CDF84DDB}" sibTransId="{11E942CC-A80E-43C6-9356-418AAC92978B}"/>
    <dgm:cxn modelId="{047B3282-D5C8-4620-8F77-1DFCA30F4012}" type="presOf" srcId="{3F83B546-9123-41E4-8DD5-55FD76CB3F5F}" destId="{8D30D7CA-8B4D-4121-811B-CE7CEBC55C35}" srcOrd="0" destOrd="0" presId="urn:microsoft.com/office/officeart/2005/8/layout/default"/>
    <dgm:cxn modelId="{1E6AB787-6754-4122-9335-92B893390C93}" type="presParOf" srcId="{779F9374-DBBF-410D-B94D-77A47A75426F}" destId="{8D30D7CA-8B4D-4121-811B-CE7CEBC55C35}" srcOrd="0" destOrd="0" presId="urn:microsoft.com/office/officeart/2005/8/layout/default"/>
    <dgm:cxn modelId="{5FAA7E40-EFE6-4FB2-9615-AB5A5776AA13}" type="presParOf" srcId="{779F9374-DBBF-410D-B94D-77A47A75426F}" destId="{B4A2BDB2-3881-4E90-8977-2524DA52BE88}" srcOrd="1" destOrd="0" presId="urn:microsoft.com/office/officeart/2005/8/layout/default"/>
    <dgm:cxn modelId="{DA512C82-FB83-423A-8335-1E28C125D459}" type="presParOf" srcId="{779F9374-DBBF-410D-B94D-77A47A75426F}" destId="{19C2B2D4-4C3B-4314-A2FF-4A82246B9188}" srcOrd="2" destOrd="0" presId="urn:microsoft.com/office/officeart/2005/8/layout/default"/>
    <dgm:cxn modelId="{07DCD9A7-52F5-4B9A-844F-0FA7CB441646}" type="presParOf" srcId="{779F9374-DBBF-410D-B94D-77A47A75426F}" destId="{E4B8B74D-1CEB-464C-B84D-8B054948BDFA}" srcOrd="3" destOrd="0" presId="urn:microsoft.com/office/officeart/2005/8/layout/default"/>
    <dgm:cxn modelId="{C0CE3BDE-27C5-49FA-BEB9-0FD820FA0E2C}" type="presParOf" srcId="{779F9374-DBBF-410D-B94D-77A47A75426F}" destId="{63EDF096-A772-42BB-B2BC-4E6436D85BC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06686CD-8474-4DBD-BEEA-5565DB302EF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3F83B546-9123-41E4-8DD5-55FD76CB3F5F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La acidez engloba cualidades como la aspereza y frescura (sabor)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7AEFD-E46B-485E-9BD9-D7AB881FF3B0}" type="parTrans" cxnId="{4382DBD3-F6E1-4B30-8512-0A9DC7808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F513D5-BDF4-4927-85E3-0FB57340F568}" type="sibTrans" cxnId="{4382DBD3-F6E1-4B30-8512-0A9DC7808B8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B15F48-8FA9-428C-B436-F52CD3EF629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Se evalúan en función de la capacidad para equilibrar los azúcares y componentes amargos del vino (taninos)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859DFC-A1C4-4E1B-8845-271BB40E36B1}" type="parTrans" cxnId="{C6CC330A-0FFF-487B-8DBD-4B7831A9340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3665B2-9F97-440F-A3AA-63FA3C02C78A}" type="sibTrans" cxnId="{C6CC330A-0FFF-487B-8DBD-4B7831A93401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3BB8EA-1C5E-4F45-8C41-5519BBF9C94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Medición a través de titulación ácido-base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9D4F22-214B-4F11-9B74-7711CDF84DDB}" type="parTrans" cxnId="{3A8FA6EB-F2CB-401F-8ED3-D5AC513A535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942CC-A80E-43C6-9356-418AAC92978B}" type="sibTrans" cxnId="{3A8FA6EB-F2CB-401F-8ED3-D5AC513A535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F9374-DBBF-410D-B94D-77A47A75426F}" type="pres">
      <dgm:prSet presAssocID="{806686CD-8474-4DBD-BEEA-5565DB302E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30D7CA-8B4D-4121-811B-CE7CEBC55C35}" type="pres">
      <dgm:prSet presAssocID="{3F83B546-9123-41E4-8DD5-55FD76CB3F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A2BDB2-3881-4E90-8977-2524DA52BE88}" type="pres">
      <dgm:prSet presAssocID="{EAF513D5-BDF4-4927-85E3-0FB57340F568}" presName="sibTrans" presStyleCnt="0"/>
      <dgm:spPr/>
    </dgm:pt>
    <dgm:pt modelId="{19C2B2D4-4C3B-4314-A2FF-4A82246B9188}" type="pres">
      <dgm:prSet presAssocID="{54B15F48-8FA9-428C-B436-F52CD3EF629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8B74D-1CEB-464C-B84D-8B054948BDFA}" type="pres">
      <dgm:prSet presAssocID="{B63665B2-9F97-440F-A3AA-63FA3C02C78A}" presName="sibTrans" presStyleCnt="0"/>
      <dgm:spPr/>
    </dgm:pt>
    <dgm:pt modelId="{63EDF096-A772-42BB-B2BC-4E6436D85BC5}" type="pres">
      <dgm:prSet presAssocID="{5A3BB8EA-1C5E-4F45-8C41-5519BBF9C9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82DBD3-F6E1-4B30-8512-0A9DC7808B86}" srcId="{806686CD-8474-4DBD-BEEA-5565DB302EF7}" destId="{3F83B546-9123-41E4-8DD5-55FD76CB3F5F}" srcOrd="0" destOrd="0" parTransId="{56B7AEFD-E46B-485E-9BD9-D7AB881FF3B0}" sibTransId="{EAF513D5-BDF4-4927-85E3-0FB57340F568}"/>
    <dgm:cxn modelId="{C6CC330A-0FFF-487B-8DBD-4B7831A93401}" srcId="{806686CD-8474-4DBD-BEEA-5565DB302EF7}" destId="{54B15F48-8FA9-428C-B436-F52CD3EF6294}" srcOrd="1" destOrd="0" parTransId="{80859DFC-A1C4-4E1B-8845-271BB40E36B1}" sibTransId="{B63665B2-9F97-440F-A3AA-63FA3C02C78A}"/>
    <dgm:cxn modelId="{CF949BD2-FD3C-4B91-BE4C-05B99832CEE7}" type="presOf" srcId="{806686CD-8474-4DBD-BEEA-5565DB302EF7}" destId="{779F9374-DBBF-410D-B94D-77A47A75426F}" srcOrd="0" destOrd="0" presId="urn:microsoft.com/office/officeart/2005/8/layout/default"/>
    <dgm:cxn modelId="{1630C165-3EE4-45FC-B083-8BCF94AA21C6}" type="presOf" srcId="{5A3BB8EA-1C5E-4F45-8C41-5519BBF9C940}" destId="{63EDF096-A772-42BB-B2BC-4E6436D85BC5}" srcOrd="0" destOrd="0" presId="urn:microsoft.com/office/officeart/2005/8/layout/default"/>
    <dgm:cxn modelId="{01A05ECB-4F83-467B-B5C9-0A03AE189BF3}" type="presOf" srcId="{54B15F48-8FA9-428C-B436-F52CD3EF6294}" destId="{19C2B2D4-4C3B-4314-A2FF-4A82246B9188}" srcOrd="0" destOrd="0" presId="urn:microsoft.com/office/officeart/2005/8/layout/default"/>
    <dgm:cxn modelId="{3A8FA6EB-F2CB-401F-8ED3-D5AC513A535A}" srcId="{806686CD-8474-4DBD-BEEA-5565DB302EF7}" destId="{5A3BB8EA-1C5E-4F45-8C41-5519BBF9C940}" srcOrd="2" destOrd="0" parTransId="{209D4F22-214B-4F11-9B74-7711CDF84DDB}" sibTransId="{11E942CC-A80E-43C6-9356-418AAC92978B}"/>
    <dgm:cxn modelId="{047B3282-D5C8-4620-8F77-1DFCA30F4012}" type="presOf" srcId="{3F83B546-9123-41E4-8DD5-55FD76CB3F5F}" destId="{8D30D7CA-8B4D-4121-811B-CE7CEBC55C35}" srcOrd="0" destOrd="0" presId="urn:microsoft.com/office/officeart/2005/8/layout/default"/>
    <dgm:cxn modelId="{1E6AB787-6754-4122-9335-92B893390C93}" type="presParOf" srcId="{779F9374-DBBF-410D-B94D-77A47A75426F}" destId="{8D30D7CA-8B4D-4121-811B-CE7CEBC55C35}" srcOrd="0" destOrd="0" presId="urn:microsoft.com/office/officeart/2005/8/layout/default"/>
    <dgm:cxn modelId="{5FAA7E40-EFE6-4FB2-9615-AB5A5776AA13}" type="presParOf" srcId="{779F9374-DBBF-410D-B94D-77A47A75426F}" destId="{B4A2BDB2-3881-4E90-8977-2524DA52BE88}" srcOrd="1" destOrd="0" presId="urn:microsoft.com/office/officeart/2005/8/layout/default"/>
    <dgm:cxn modelId="{DA512C82-FB83-423A-8335-1E28C125D459}" type="presParOf" srcId="{779F9374-DBBF-410D-B94D-77A47A75426F}" destId="{19C2B2D4-4C3B-4314-A2FF-4A82246B9188}" srcOrd="2" destOrd="0" presId="urn:microsoft.com/office/officeart/2005/8/layout/default"/>
    <dgm:cxn modelId="{07DCD9A7-52F5-4B9A-844F-0FA7CB441646}" type="presParOf" srcId="{779F9374-DBBF-410D-B94D-77A47A75426F}" destId="{E4B8B74D-1CEB-464C-B84D-8B054948BDFA}" srcOrd="3" destOrd="0" presId="urn:microsoft.com/office/officeart/2005/8/layout/default"/>
    <dgm:cxn modelId="{C0CE3BDE-27C5-49FA-BEB9-0FD820FA0E2C}" type="presParOf" srcId="{779F9374-DBBF-410D-B94D-77A47A75426F}" destId="{63EDF096-A772-42BB-B2BC-4E6436D85BC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7EE19B-6EFB-400A-A621-44E8C65359DA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4A29955-28CE-4B23-B821-1E38D789CB20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Destilación simple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945D7-B46A-4BE1-8124-56A816C9961E}" type="parTrans" cxnId="{C8E4DA2E-32D5-4C62-A4D5-74F1480900A9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9BF5F-16B8-44EF-8F19-A5AF6DA64752}" type="sibTrans" cxnId="{C8E4DA2E-32D5-4C62-A4D5-74F1480900A9}">
      <dgm:prSet custT="1"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D388DD-036E-42BB-8F85-D1ACE0DDF882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Solución etanol agua (100 ml aforado)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5F7F4-D315-478B-8782-6C1D6A18CFD5}" type="parTrans" cxnId="{E5D6D711-D83A-490F-B90B-1397590A79E0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F39CF-4453-46DC-AB28-E2651A273819}" type="sibTrans" cxnId="{E5D6D711-D83A-490F-B90B-1397590A79E0}">
      <dgm:prSet custT="1"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69859-2A9D-447F-A97F-EAC01A98BE47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Se midió el contenido alcohólico con alcoholímetro (</a:t>
          </a:r>
          <a:r>
            <a:rPr lang="es-E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°GL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F45F9-1E77-498A-B64D-F1E69D91678F}" type="parTrans" cxnId="{18E60F1B-DFD7-4C81-93CF-7E370AFFFEF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55054-652B-4463-8238-13FCA14A42F8}" type="sibTrans" cxnId="{18E60F1B-DFD7-4C81-93CF-7E370AFFFEF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022A49-7739-4005-8CA6-9687CF308DFB}" type="pres">
      <dgm:prSet presAssocID="{4F7EE19B-6EFB-400A-A621-44E8C65359DA}" presName="Name0" presStyleCnt="0">
        <dgm:presLayoutVars>
          <dgm:dir/>
          <dgm:resizeHandles val="exact"/>
        </dgm:presLayoutVars>
      </dgm:prSet>
      <dgm:spPr/>
    </dgm:pt>
    <dgm:pt modelId="{A2C1C6B1-BE6D-4D2B-B3FA-2C701CDC11B8}" type="pres">
      <dgm:prSet presAssocID="{84A29955-28CE-4B23-B821-1E38D789CB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086DC7-B3F8-45F5-B8E3-DFAF93DD172E}" type="pres">
      <dgm:prSet presAssocID="{AA89BF5F-16B8-44EF-8F19-A5AF6DA6475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DC94268-B33D-4BBF-BEA7-86B8EB596978}" type="pres">
      <dgm:prSet presAssocID="{AA89BF5F-16B8-44EF-8F19-A5AF6DA6475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4373E882-ED21-4072-9860-5126DF7B155E}" type="pres">
      <dgm:prSet presAssocID="{BAD388DD-036E-42BB-8F85-D1ACE0DDF88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F20741-73EA-4C42-88BB-B136A902E7F7}" type="pres">
      <dgm:prSet presAssocID="{0E6F39CF-4453-46DC-AB28-E2651A273819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6E56CB1-8757-4C46-A7FD-954214F5AB32}" type="pres">
      <dgm:prSet presAssocID="{0E6F39CF-4453-46DC-AB28-E2651A273819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77639CF-EB68-43C7-B6AC-D624C83A34DB}" type="pres">
      <dgm:prSet presAssocID="{67C69859-2A9D-447F-A97F-EAC01A98BE4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4784B6-9EDB-4BA0-B261-5910F30C8FF9}" type="presOf" srcId="{AA89BF5F-16B8-44EF-8F19-A5AF6DA64752}" destId="{FDC94268-B33D-4BBF-BEA7-86B8EB596978}" srcOrd="1" destOrd="0" presId="urn:microsoft.com/office/officeart/2005/8/layout/process1"/>
    <dgm:cxn modelId="{E5B1E5A5-1DC1-49CB-B26B-2BD17B8FC5AC}" type="presOf" srcId="{AA89BF5F-16B8-44EF-8F19-A5AF6DA64752}" destId="{C6086DC7-B3F8-45F5-B8E3-DFAF93DD172E}" srcOrd="0" destOrd="0" presId="urn:microsoft.com/office/officeart/2005/8/layout/process1"/>
    <dgm:cxn modelId="{79DAF219-A0CE-4421-9034-14CFB4C3BE0E}" type="presOf" srcId="{BAD388DD-036E-42BB-8F85-D1ACE0DDF882}" destId="{4373E882-ED21-4072-9860-5126DF7B155E}" srcOrd="0" destOrd="0" presId="urn:microsoft.com/office/officeart/2005/8/layout/process1"/>
    <dgm:cxn modelId="{746EBEFD-A9C9-4F13-9602-C9C63F7BA1FE}" type="presOf" srcId="{0E6F39CF-4453-46DC-AB28-E2651A273819}" destId="{26E56CB1-8757-4C46-A7FD-954214F5AB32}" srcOrd="1" destOrd="0" presId="urn:microsoft.com/office/officeart/2005/8/layout/process1"/>
    <dgm:cxn modelId="{E5D6D711-D83A-490F-B90B-1397590A79E0}" srcId="{4F7EE19B-6EFB-400A-A621-44E8C65359DA}" destId="{BAD388DD-036E-42BB-8F85-D1ACE0DDF882}" srcOrd="1" destOrd="0" parTransId="{5FE5F7F4-D315-478B-8782-6C1D6A18CFD5}" sibTransId="{0E6F39CF-4453-46DC-AB28-E2651A273819}"/>
    <dgm:cxn modelId="{26F99F2E-1E20-434F-9483-DBB5BEC2CD52}" type="presOf" srcId="{84A29955-28CE-4B23-B821-1E38D789CB20}" destId="{A2C1C6B1-BE6D-4D2B-B3FA-2C701CDC11B8}" srcOrd="0" destOrd="0" presId="urn:microsoft.com/office/officeart/2005/8/layout/process1"/>
    <dgm:cxn modelId="{4C0BED27-4BEB-4138-B527-9DA84390E3E6}" type="presOf" srcId="{4F7EE19B-6EFB-400A-A621-44E8C65359DA}" destId="{24022A49-7739-4005-8CA6-9687CF308DFB}" srcOrd="0" destOrd="0" presId="urn:microsoft.com/office/officeart/2005/8/layout/process1"/>
    <dgm:cxn modelId="{FFB40E31-E272-4291-915F-0AA3FBFC66D3}" type="presOf" srcId="{0E6F39CF-4453-46DC-AB28-E2651A273819}" destId="{1FF20741-73EA-4C42-88BB-B136A902E7F7}" srcOrd="0" destOrd="0" presId="urn:microsoft.com/office/officeart/2005/8/layout/process1"/>
    <dgm:cxn modelId="{98556A06-5D4C-4789-ACF4-47C87B912A9B}" type="presOf" srcId="{67C69859-2A9D-447F-A97F-EAC01A98BE47}" destId="{B77639CF-EB68-43C7-B6AC-D624C83A34DB}" srcOrd="0" destOrd="0" presId="urn:microsoft.com/office/officeart/2005/8/layout/process1"/>
    <dgm:cxn modelId="{18E60F1B-DFD7-4C81-93CF-7E370AFFFEF6}" srcId="{4F7EE19B-6EFB-400A-A621-44E8C65359DA}" destId="{67C69859-2A9D-447F-A97F-EAC01A98BE47}" srcOrd="2" destOrd="0" parTransId="{442F45F9-1E77-498A-B64D-F1E69D91678F}" sibTransId="{9B955054-652B-4463-8238-13FCA14A42F8}"/>
    <dgm:cxn modelId="{C8E4DA2E-32D5-4C62-A4D5-74F1480900A9}" srcId="{4F7EE19B-6EFB-400A-A621-44E8C65359DA}" destId="{84A29955-28CE-4B23-B821-1E38D789CB20}" srcOrd="0" destOrd="0" parTransId="{D46945D7-B46A-4BE1-8124-56A816C9961E}" sibTransId="{AA89BF5F-16B8-44EF-8F19-A5AF6DA64752}"/>
    <dgm:cxn modelId="{04CB1F0F-E222-43A4-A65E-0B2FF4D81FE9}" type="presParOf" srcId="{24022A49-7739-4005-8CA6-9687CF308DFB}" destId="{A2C1C6B1-BE6D-4D2B-B3FA-2C701CDC11B8}" srcOrd="0" destOrd="0" presId="urn:microsoft.com/office/officeart/2005/8/layout/process1"/>
    <dgm:cxn modelId="{0A765C56-65FB-4E55-A6AC-998C1D92B238}" type="presParOf" srcId="{24022A49-7739-4005-8CA6-9687CF308DFB}" destId="{C6086DC7-B3F8-45F5-B8E3-DFAF93DD172E}" srcOrd="1" destOrd="0" presId="urn:microsoft.com/office/officeart/2005/8/layout/process1"/>
    <dgm:cxn modelId="{4152F6EF-C1A0-41E7-8A29-AF4223DFF7CD}" type="presParOf" srcId="{C6086DC7-B3F8-45F5-B8E3-DFAF93DD172E}" destId="{FDC94268-B33D-4BBF-BEA7-86B8EB596978}" srcOrd="0" destOrd="0" presId="urn:microsoft.com/office/officeart/2005/8/layout/process1"/>
    <dgm:cxn modelId="{EBDD087E-EEC4-4023-8F1C-D80125C43AFA}" type="presParOf" srcId="{24022A49-7739-4005-8CA6-9687CF308DFB}" destId="{4373E882-ED21-4072-9860-5126DF7B155E}" srcOrd="2" destOrd="0" presId="urn:microsoft.com/office/officeart/2005/8/layout/process1"/>
    <dgm:cxn modelId="{CF230B21-3605-49FA-B5CA-B3DF387F9FA7}" type="presParOf" srcId="{24022A49-7739-4005-8CA6-9687CF308DFB}" destId="{1FF20741-73EA-4C42-88BB-B136A902E7F7}" srcOrd="3" destOrd="0" presId="urn:microsoft.com/office/officeart/2005/8/layout/process1"/>
    <dgm:cxn modelId="{0834345F-B2E4-4CDA-994D-ADC2B8E3D2D1}" type="presParOf" srcId="{1FF20741-73EA-4C42-88BB-B136A902E7F7}" destId="{26E56CB1-8757-4C46-A7FD-954214F5AB32}" srcOrd="0" destOrd="0" presId="urn:microsoft.com/office/officeart/2005/8/layout/process1"/>
    <dgm:cxn modelId="{8182818D-CCD0-4F17-BBD3-212506703711}" type="presParOf" srcId="{24022A49-7739-4005-8CA6-9687CF308DFB}" destId="{B77639CF-EB68-43C7-B6AC-D624C83A34D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F7EE19B-6EFB-400A-A621-44E8C65359D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AD388DD-036E-42BB-8F85-D1ACE0DDF882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Su origen se relaciona con los </a:t>
          </a:r>
          <a:r>
            <a:rPr lang="es-E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polifenoles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5F7F4-D315-478B-8782-6C1D6A18CFD5}" type="parTrans" cxnId="{E5D6D711-D83A-490F-B90B-1397590A79E0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6F39CF-4453-46DC-AB28-E2651A273819}" type="sibTrans" cxnId="{E5D6D711-D83A-490F-B90B-1397590A79E0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69859-2A9D-447F-A97F-EAC01A98BE47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antocianos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 son los responsables de dar color rojo a las bayas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2F45F9-1E77-498A-B64D-F1E69D91678F}" type="parTrans" cxnId="{18E60F1B-DFD7-4C81-93CF-7E370AFFFEF6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955054-652B-4463-8238-13FCA14A42F8}" type="sibTrans" cxnId="{18E60F1B-DFD7-4C81-93CF-7E370AFFFEF6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F7C32-1A95-4639-B2EF-6E4BEA41C567}">
      <dgm:prSet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Al iniciar la fermentación los </a:t>
          </a:r>
          <a:r>
            <a:rPr lang="es-E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antocianos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 se extraen por ruptura de células y vacuolas(Bajo grado de alcohol).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F07AB-F5AF-45D9-95BB-DB8046B5154B}" type="parTrans" cxnId="{64BE90CB-04BF-4FA1-8CAF-A703ABD43BD9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BBFB4-90B2-47DF-8574-85EE4443C8F3}" type="sibTrans" cxnId="{64BE90CB-04BF-4FA1-8CAF-A703ABD43BD9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535A4-1D70-401A-A689-ED65758488BF}" type="pres">
      <dgm:prSet presAssocID="{4F7EE19B-6EFB-400A-A621-44E8C65359D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A9112EA-56D5-4F85-9234-290D9EBA8024}" type="pres">
      <dgm:prSet presAssocID="{BAD388DD-036E-42BB-8F85-D1ACE0DDF882}" presName="composite" presStyleCnt="0"/>
      <dgm:spPr/>
    </dgm:pt>
    <dgm:pt modelId="{88721968-9E7D-42E7-97E6-EA1325FC2F04}" type="pres">
      <dgm:prSet presAssocID="{BAD388DD-036E-42BB-8F85-D1ACE0DDF882}" presName="LShape" presStyleLbl="alignNode1" presStyleIdx="0" presStyleCnt="5"/>
      <dgm:spPr/>
    </dgm:pt>
    <dgm:pt modelId="{5B484F24-CB31-4679-AAD7-D17122216F5A}" type="pres">
      <dgm:prSet presAssocID="{BAD388DD-036E-42BB-8F85-D1ACE0DDF88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BF037C-BA3D-4014-801C-64085CBBC92E}" type="pres">
      <dgm:prSet presAssocID="{BAD388DD-036E-42BB-8F85-D1ACE0DDF882}" presName="Triangle" presStyleLbl="alignNode1" presStyleIdx="1" presStyleCnt="5"/>
      <dgm:spPr/>
    </dgm:pt>
    <dgm:pt modelId="{43968B7F-8614-4597-92A4-68537EB948B7}" type="pres">
      <dgm:prSet presAssocID="{0E6F39CF-4453-46DC-AB28-E2651A273819}" presName="sibTrans" presStyleCnt="0"/>
      <dgm:spPr/>
    </dgm:pt>
    <dgm:pt modelId="{17B9B5E8-DF1A-476C-8672-A78CC04D4615}" type="pres">
      <dgm:prSet presAssocID="{0E6F39CF-4453-46DC-AB28-E2651A273819}" presName="space" presStyleCnt="0"/>
      <dgm:spPr/>
    </dgm:pt>
    <dgm:pt modelId="{55B28404-7A25-4120-88A3-F14DC4EAFEFC}" type="pres">
      <dgm:prSet presAssocID="{67C69859-2A9D-447F-A97F-EAC01A98BE47}" presName="composite" presStyleCnt="0"/>
      <dgm:spPr/>
    </dgm:pt>
    <dgm:pt modelId="{499C0C6F-9AD3-48C3-A222-83705A2CE3F8}" type="pres">
      <dgm:prSet presAssocID="{67C69859-2A9D-447F-A97F-EAC01A98BE47}" presName="LShape" presStyleLbl="alignNode1" presStyleIdx="2" presStyleCnt="5"/>
      <dgm:spPr/>
    </dgm:pt>
    <dgm:pt modelId="{3ED22DCC-F4AD-4313-9ADB-FC28AA29224D}" type="pres">
      <dgm:prSet presAssocID="{67C69859-2A9D-447F-A97F-EAC01A98BE4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B9BB59-EA0A-4D4A-A2AF-C6B447C86906}" type="pres">
      <dgm:prSet presAssocID="{67C69859-2A9D-447F-A97F-EAC01A98BE47}" presName="Triangle" presStyleLbl="alignNode1" presStyleIdx="3" presStyleCnt="5"/>
      <dgm:spPr/>
    </dgm:pt>
    <dgm:pt modelId="{7A8CA710-7B31-4B52-B85C-6E27234B200B}" type="pres">
      <dgm:prSet presAssocID="{9B955054-652B-4463-8238-13FCA14A42F8}" presName="sibTrans" presStyleCnt="0"/>
      <dgm:spPr/>
    </dgm:pt>
    <dgm:pt modelId="{409DE852-C01D-4309-A674-BF26A6BB6663}" type="pres">
      <dgm:prSet presAssocID="{9B955054-652B-4463-8238-13FCA14A42F8}" presName="space" presStyleCnt="0"/>
      <dgm:spPr/>
    </dgm:pt>
    <dgm:pt modelId="{82735693-DDEA-46D5-900F-7B901BABDFE6}" type="pres">
      <dgm:prSet presAssocID="{894F7C32-1A95-4639-B2EF-6E4BEA41C567}" presName="composite" presStyleCnt="0"/>
      <dgm:spPr/>
    </dgm:pt>
    <dgm:pt modelId="{D6DA200C-4651-48E8-ACA7-8AC69895360F}" type="pres">
      <dgm:prSet presAssocID="{894F7C32-1A95-4639-B2EF-6E4BEA41C567}" presName="LShape" presStyleLbl="alignNode1" presStyleIdx="4" presStyleCnt="5"/>
      <dgm:spPr/>
    </dgm:pt>
    <dgm:pt modelId="{38081764-D016-4F32-8578-4E3FDBEC2B2D}" type="pres">
      <dgm:prSet presAssocID="{894F7C32-1A95-4639-B2EF-6E4BEA41C56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D6D711-D83A-490F-B90B-1397590A79E0}" srcId="{4F7EE19B-6EFB-400A-A621-44E8C65359DA}" destId="{BAD388DD-036E-42BB-8F85-D1ACE0DDF882}" srcOrd="0" destOrd="0" parTransId="{5FE5F7F4-D315-478B-8782-6C1D6A18CFD5}" sibTransId="{0E6F39CF-4453-46DC-AB28-E2651A273819}"/>
    <dgm:cxn modelId="{51E06785-98AB-44A2-9F93-EE72794F24EF}" type="presOf" srcId="{894F7C32-1A95-4639-B2EF-6E4BEA41C567}" destId="{38081764-D016-4F32-8578-4E3FDBEC2B2D}" srcOrd="0" destOrd="0" presId="urn:microsoft.com/office/officeart/2009/3/layout/StepUpProcess"/>
    <dgm:cxn modelId="{64BE90CB-04BF-4FA1-8CAF-A703ABD43BD9}" srcId="{4F7EE19B-6EFB-400A-A621-44E8C65359DA}" destId="{894F7C32-1A95-4639-B2EF-6E4BEA41C567}" srcOrd="2" destOrd="0" parTransId="{810F07AB-F5AF-45D9-95BB-DB8046B5154B}" sibTransId="{C56BBFB4-90B2-47DF-8574-85EE4443C8F3}"/>
    <dgm:cxn modelId="{18E60F1B-DFD7-4C81-93CF-7E370AFFFEF6}" srcId="{4F7EE19B-6EFB-400A-A621-44E8C65359DA}" destId="{67C69859-2A9D-447F-A97F-EAC01A98BE47}" srcOrd="1" destOrd="0" parTransId="{442F45F9-1E77-498A-B64D-F1E69D91678F}" sibTransId="{9B955054-652B-4463-8238-13FCA14A42F8}"/>
    <dgm:cxn modelId="{E229F072-FCA2-4203-8778-966E914EBBA9}" type="presOf" srcId="{BAD388DD-036E-42BB-8F85-D1ACE0DDF882}" destId="{5B484F24-CB31-4679-AAD7-D17122216F5A}" srcOrd="0" destOrd="0" presId="urn:microsoft.com/office/officeart/2009/3/layout/StepUpProcess"/>
    <dgm:cxn modelId="{BFFF1D79-70A7-4773-8EDC-E35017FDD63E}" type="presOf" srcId="{4F7EE19B-6EFB-400A-A621-44E8C65359DA}" destId="{110535A4-1D70-401A-A689-ED65758488BF}" srcOrd="0" destOrd="0" presId="urn:microsoft.com/office/officeart/2009/3/layout/StepUpProcess"/>
    <dgm:cxn modelId="{1C83CFA1-B899-4AC8-B627-54B32CED23FA}" type="presOf" srcId="{67C69859-2A9D-447F-A97F-EAC01A98BE47}" destId="{3ED22DCC-F4AD-4313-9ADB-FC28AA29224D}" srcOrd="0" destOrd="0" presId="urn:microsoft.com/office/officeart/2009/3/layout/StepUpProcess"/>
    <dgm:cxn modelId="{20C34547-F08B-4798-AA12-854D7D115DDC}" type="presParOf" srcId="{110535A4-1D70-401A-A689-ED65758488BF}" destId="{BA9112EA-56D5-4F85-9234-290D9EBA8024}" srcOrd="0" destOrd="0" presId="urn:microsoft.com/office/officeart/2009/3/layout/StepUpProcess"/>
    <dgm:cxn modelId="{50DE9557-A175-46C8-8EC2-0C81EF7A842B}" type="presParOf" srcId="{BA9112EA-56D5-4F85-9234-290D9EBA8024}" destId="{88721968-9E7D-42E7-97E6-EA1325FC2F04}" srcOrd="0" destOrd="0" presId="urn:microsoft.com/office/officeart/2009/3/layout/StepUpProcess"/>
    <dgm:cxn modelId="{6F114947-4D2B-4303-8703-82C2F9CF35CC}" type="presParOf" srcId="{BA9112EA-56D5-4F85-9234-290D9EBA8024}" destId="{5B484F24-CB31-4679-AAD7-D17122216F5A}" srcOrd="1" destOrd="0" presId="urn:microsoft.com/office/officeart/2009/3/layout/StepUpProcess"/>
    <dgm:cxn modelId="{938DE0FA-D20A-4A20-8CFB-06F8C8DFBD2F}" type="presParOf" srcId="{BA9112EA-56D5-4F85-9234-290D9EBA8024}" destId="{74BF037C-BA3D-4014-801C-64085CBBC92E}" srcOrd="2" destOrd="0" presId="urn:microsoft.com/office/officeart/2009/3/layout/StepUpProcess"/>
    <dgm:cxn modelId="{E8B59A6A-9D84-4925-B329-0FEDF7304D7E}" type="presParOf" srcId="{110535A4-1D70-401A-A689-ED65758488BF}" destId="{43968B7F-8614-4597-92A4-68537EB948B7}" srcOrd="1" destOrd="0" presId="urn:microsoft.com/office/officeart/2009/3/layout/StepUpProcess"/>
    <dgm:cxn modelId="{2ECD2573-9EBE-47A2-9DED-FD7A9C832DF1}" type="presParOf" srcId="{43968B7F-8614-4597-92A4-68537EB948B7}" destId="{17B9B5E8-DF1A-476C-8672-A78CC04D4615}" srcOrd="0" destOrd="0" presId="urn:microsoft.com/office/officeart/2009/3/layout/StepUpProcess"/>
    <dgm:cxn modelId="{0D5703A6-A1A8-4E99-90F1-06C6FED18687}" type="presParOf" srcId="{110535A4-1D70-401A-A689-ED65758488BF}" destId="{55B28404-7A25-4120-88A3-F14DC4EAFEFC}" srcOrd="2" destOrd="0" presId="urn:microsoft.com/office/officeart/2009/3/layout/StepUpProcess"/>
    <dgm:cxn modelId="{B396230C-899D-44D5-B078-8ACA89AF9037}" type="presParOf" srcId="{55B28404-7A25-4120-88A3-F14DC4EAFEFC}" destId="{499C0C6F-9AD3-48C3-A222-83705A2CE3F8}" srcOrd="0" destOrd="0" presId="urn:microsoft.com/office/officeart/2009/3/layout/StepUpProcess"/>
    <dgm:cxn modelId="{94B307D6-8DF1-4389-8590-EE65291F95AB}" type="presParOf" srcId="{55B28404-7A25-4120-88A3-F14DC4EAFEFC}" destId="{3ED22DCC-F4AD-4313-9ADB-FC28AA29224D}" srcOrd="1" destOrd="0" presId="urn:microsoft.com/office/officeart/2009/3/layout/StepUpProcess"/>
    <dgm:cxn modelId="{3B426EF7-ABDE-445D-8375-703EA92FF2CB}" type="presParOf" srcId="{55B28404-7A25-4120-88A3-F14DC4EAFEFC}" destId="{19B9BB59-EA0A-4D4A-A2AF-C6B447C86906}" srcOrd="2" destOrd="0" presId="urn:microsoft.com/office/officeart/2009/3/layout/StepUpProcess"/>
    <dgm:cxn modelId="{44087ECD-45FC-4FB9-8B64-95F4759E4976}" type="presParOf" srcId="{110535A4-1D70-401A-A689-ED65758488BF}" destId="{7A8CA710-7B31-4B52-B85C-6E27234B200B}" srcOrd="3" destOrd="0" presId="urn:microsoft.com/office/officeart/2009/3/layout/StepUpProcess"/>
    <dgm:cxn modelId="{98302982-F9B7-4874-B474-3E797CE24526}" type="presParOf" srcId="{7A8CA710-7B31-4B52-B85C-6E27234B200B}" destId="{409DE852-C01D-4309-A674-BF26A6BB6663}" srcOrd="0" destOrd="0" presId="urn:microsoft.com/office/officeart/2009/3/layout/StepUpProcess"/>
    <dgm:cxn modelId="{090E00FE-6756-46C8-BC8B-7E3FD0B8EA74}" type="presParOf" srcId="{110535A4-1D70-401A-A689-ED65758488BF}" destId="{82735693-DDEA-46D5-900F-7B901BABDFE6}" srcOrd="4" destOrd="0" presId="urn:microsoft.com/office/officeart/2009/3/layout/StepUpProcess"/>
    <dgm:cxn modelId="{322168A7-626F-419F-84B2-DD4EEB152D3F}" type="presParOf" srcId="{82735693-DDEA-46D5-900F-7B901BABDFE6}" destId="{D6DA200C-4651-48E8-ACA7-8AC69895360F}" srcOrd="0" destOrd="0" presId="urn:microsoft.com/office/officeart/2009/3/layout/StepUpProcess"/>
    <dgm:cxn modelId="{495A8AF5-786C-485F-A205-F99DD40730F2}" type="presParOf" srcId="{82735693-DDEA-46D5-900F-7B901BABDFE6}" destId="{38081764-D016-4F32-8578-4E3FDBEC2B2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05476E0-5CB4-410D-9E2E-1FDC3782BE1A}" type="doc">
      <dgm:prSet loTypeId="urn:microsoft.com/office/officeart/2005/8/layout/hProcess10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B5CDF2D-66CB-470A-B80D-1EFD7B6A6D02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CIE-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Lab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BEEB1-D683-4A58-84EE-EF8F3D0F5ED4}" type="parTrans" cxnId="{37833DD2-8A09-43EB-B5B7-F5EB7BB07635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80BB8-FAB8-4D35-9585-F701590073BE}" type="sibTrans" cxnId="{37833DD2-8A09-43EB-B5B7-F5EB7BB07635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CAEFDA-1EC4-4BD7-9B19-2C542BC2F04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Medir absorbancias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B7A5B-A6D8-481C-A521-B4C9BECFE022}" type="parTrans" cxnId="{D6E57C40-EBED-461E-86B3-96DBE656E3F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3C66EB-1287-4811-B800-826B2A0E400B}" type="sibTrans" cxnId="{D6E57C40-EBED-461E-86B3-96DBE656E3F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176F69-9296-4C74-AE7A-B14573DB86E7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450,520,570,630 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nm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E5DE3A-C5C0-4855-95F9-81243B16191F}" type="parTrans" cxnId="{5E02F756-BBAA-439E-84F6-5FBFC2E8A2B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E3F33A-A499-4C42-B8F7-159B518A7E84}" type="sibTrans" cxnId="{5E02F756-BBAA-439E-84F6-5FBFC2E8A2B7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2DB9E-7948-400A-BCFB-455853113919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MSCV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A34E4-2375-4857-BCFB-1B820EE00D0E}" type="parTrans" cxnId="{7DFD4CCE-0A89-4DD7-A954-217601966751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E8EFDD-74D3-49A3-882A-9590069AA2A5}" type="sibTrans" cxnId="{7DFD4CCE-0A89-4DD7-A954-217601966751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39E1C-F564-4EF6-9A8D-B4C39EB8A48B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Método simplificado para el color de vinos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D02F9-AACC-4CCB-B465-FA460BE021C3}" type="parTrans" cxnId="{023C7DFB-5EEB-4A49-96C2-E61D71DDB26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05B7A-6BA2-46DE-ABBE-42C2797F758F}" type="sibTrans" cxnId="{023C7DFB-5EEB-4A49-96C2-E61D71DDB26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6EE9C6-807F-4BD5-9F82-CA30E4F3656E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Ingresar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absorbancias, se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obtuvo coordenadas L*a*b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A6D2B7-6954-418B-8810-3F482EDB9C57}" type="parTrans" cxnId="{20644880-56C6-4CFE-90B6-FA5C54B53A1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897B1-4239-494E-A3F5-40CA6027CBA4}" type="sibTrans" cxnId="{20644880-56C6-4CFE-90B6-FA5C54B53A1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14B2F0-1BA3-42ED-95C3-B22536187319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COLORLAB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36EF05-DFD1-4501-BC53-4608E942AD60}" type="parTrans" cxnId="{6BD90EF4-77CB-45EC-9FA1-C51937D15512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CC08A3-6033-4F78-90C2-7456CC481C50}" type="sibTrans" cxnId="{6BD90EF4-77CB-45EC-9FA1-C51937D15512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292872-E7FE-410A-A2D1-34A9CC77D0F3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Aplicación para Android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F93BEA-0CBA-4914-B2D0-751F8F81D622}" type="parTrans" cxnId="{E0B97EA2-A010-49C4-AA35-6267E5ED866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DE11C-4EC6-4167-99A7-CAC8B9ECDE57}" type="sibTrans" cxnId="{E0B97EA2-A010-49C4-AA35-6267E5ED866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C5739-F7CE-4E11-9A1E-4739DE71A73B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Ingresar coordenadas L*a*b  se obtiene el color y se obtuvo el nombre en (Vinetur,2007)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E8242-0751-415A-B66D-1D8D26DCF04E}" type="parTrans" cxnId="{AB020509-A2F5-4B54-9356-C087489C1F0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5DF63-FB0F-4D23-BEBB-F7984FCD707D}" type="sibTrans" cxnId="{AB020509-A2F5-4B54-9356-C087489C1F09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277F1A-90FC-4267-AE0A-DF60CDEE1300}" type="pres">
      <dgm:prSet presAssocID="{305476E0-5CB4-410D-9E2E-1FDC3782BE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F6EBC8-77C0-48F1-8F98-DFEEAA6A7AFC}" type="pres">
      <dgm:prSet presAssocID="{2B5CDF2D-66CB-470A-B80D-1EFD7B6A6D02}" presName="composite" presStyleCnt="0"/>
      <dgm:spPr/>
    </dgm:pt>
    <dgm:pt modelId="{BD8D60E1-38FB-4989-9414-3EF9247B9D13}" type="pres">
      <dgm:prSet presAssocID="{2B5CDF2D-66CB-470A-B80D-1EFD7B6A6D02}" presName="imagSh" presStyleLbl="b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8849CB2-86E6-42C4-973D-7DF120AF4E6B}" type="pres">
      <dgm:prSet presAssocID="{2B5CDF2D-66CB-470A-B80D-1EFD7B6A6D02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214821-B758-4047-8594-7B573569ECEC}" type="pres">
      <dgm:prSet presAssocID="{F2A80BB8-FAB8-4D35-9585-F701590073BE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5D943B0-2E8B-4C26-B6A5-A857F2EE1A6B}" type="pres">
      <dgm:prSet presAssocID="{F2A80BB8-FAB8-4D35-9585-F701590073BE}" presName="connTx" presStyleLbl="sibTrans2D1" presStyleIdx="0" presStyleCnt="2"/>
      <dgm:spPr/>
      <dgm:t>
        <a:bodyPr/>
        <a:lstStyle/>
        <a:p>
          <a:endParaRPr lang="es-ES"/>
        </a:p>
      </dgm:t>
    </dgm:pt>
    <dgm:pt modelId="{BA4D2E3E-EDD3-485B-A27F-6DBABDD20A19}" type="pres">
      <dgm:prSet presAssocID="{1B72DB9E-7948-400A-BCFB-455853113919}" presName="composite" presStyleCnt="0"/>
      <dgm:spPr/>
    </dgm:pt>
    <dgm:pt modelId="{F1327CE4-BA08-4A93-ABAD-75B8FFB23AD5}" type="pres">
      <dgm:prSet presAssocID="{1B72DB9E-7948-400A-BCFB-455853113919}" presName="imagSh" presStyleLbl="b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CD15E3-07D0-4BAD-85E3-7DF9BCEFAE00}" type="pres">
      <dgm:prSet presAssocID="{1B72DB9E-7948-400A-BCFB-455853113919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0E5043-E7F8-4A4F-ABCA-CEDEFE1D66E1}" type="pres">
      <dgm:prSet presAssocID="{A6E8EFDD-74D3-49A3-882A-9590069AA2A5}" presName="sibTrans" presStyleLbl="sibTrans2D1" presStyleIdx="1" presStyleCnt="2"/>
      <dgm:spPr/>
      <dgm:t>
        <a:bodyPr/>
        <a:lstStyle/>
        <a:p>
          <a:endParaRPr lang="es-ES"/>
        </a:p>
      </dgm:t>
    </dgm:pt>
    <dgm:pt modelId="{63F2DAB6-5F63-4A49-8D57-DA457BEAA05D}" type="pres">
      <dgm:prSet presAssocID="{A6E8EFDD-74D3-49A3-882A-9590069AA2A5}" presName="connTx" presStyleLbl="sibTrans2D1" presStyleIdx="1" presStyleCnt="2"/>
      <dgm:spPr/>
      <dgm:t>
        <a:bodyPr/>
        <a:lstStyle/>
        <a:p>
          <a:endParaRPr lang="es-ES"/>
        </a:p>
      </dgm:t>
    </dgm:pt>
    <dgm:pt modelId="{6E8591D4-B06F-4A06-93A4-FFD1003A84C9}" type="pres">
      <dgm:prSet presAssocID="{4E14B2F0-1BA3-42ED-95C3-B22536187319}" presName="composite" presStyleCnt="0"/>
      <dgm:spPr/>
    </dgm:pt>
    <dgm:pt modelId="{FE2922F6-D59F-40CA-9E3C-EB2F628523D7}" type="pres">
      <dgm:prSet presAssocID="{4E14B2F0-1BA3-42ED-95C3-B22536187319}" presName="imagSh" presStyleLbl="b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CBA2E17-438F-4139-8AA1-64E6B3823834}" type="pres">
      <dgm:prSet presAssocID="{4E14B2F0-1BA3-42ED-95C3-B22536187319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833DD2-8A09-43EB-B5B7-F5EB7BB07635}" srcId="{305476E0-5CB4-410D-9E2E-1FDC3782BE1A}" destId="{2B5CDF2D-66CB-470A-B80D-1EFD7B6A6D02}" srcOrd="0" destOrd="0" parTransId="{FD1BEEB1-D683-4A58-84EE-EF8F3D0F5ED4}" sibTransId="{F2A80BB8-FAB8-4D35-9585-F701590073BE}"/>
    <dgm:cxn modelId="{82C82943-D645-4698-A8C4-000B3B52EDC9}" type="presOf" srcId="{A6E8EFDD-74D3-49A3-882A-9590069AA2A5}" destId="{A90E5043-E7F8-4A4F-ABCA-CEDEFE1D66E1}" srcOrd="0" destOrd="0" presId="urn:microsoft.com/office/officeart/2005/8/layout/hProcess10"/>
    <dgm:cxn modelId="{8139661A-16C1-41BB-9DD5-D793B773E7CD}" type="presOf" srcId="{4E14B2F0-1BA3-42ED-95C3-B22536187319}" destId="{7CBA2E17-438F-4139-8AA1-64E6B3823834}" srcOrd="0" destOrd="0" presId="urn:microsoft.com/office/officeart/2005/8/layout/hProcess10"/>
    <dgm:cxn modelId="{0DA7F91D-8AEB-4F7C-BA69-F2E1660A96FC}" type="presOf" srcId="{55AC5739-F7CE-4E11-9A1E-4739DE71A73B}" destId="{7CBA2E17-438F-4139-8AA1-64E6B3823834}" srcOrd="0" destOrd="2" presId="urn:microsoft.com/office/officeart/2005/8/layout/hProcess10"/>
    <dgm:cxn modelId="{5E02F756-BBAA-439E-84F6-5FBFC2E8A2B7}" srcId="{2B5CDF2D-66CB-470A-B80D-1EFD7B6A6D02}" destId="{B4176F69-9296-4C74-AE7A-B14573DB86E7}" srcOrd="1" destOrd="0" parTransId="{20E5DE3A-C5C0-4855-95F9-81243B16191F}" sibTransId="{2EE3F33A-A499-4C42-B8F7-159B518A7E84}"/>
    <dgm:cxn modelId="{D6E57C40-EBED-461E-86B3-96DBE656E3F3}" srcId="{2B5CDF2D-66CB-470A-B80D-1EFD7B6A6D02}" destId="{51CAEFDA-1EC4-4BD7-9B19-2C542BC2F04E}" srcOrd="0" destOrd="0" parTransId="{135B7A5B-A6D8-481C-A521-B4C9BECFE022}" sibTransId="{493C66EB-1287-4811-B800-826B2A0E400B}"/>
    <dgm:cxn modelId="{023C7DFB-5EEB-4A49-96C2-E61D71DDB260}" srcId="{1B72DB9E-7948-400A-BCFB-455853113919}" destId="{98C39E1C-F564-4EF6-9A8D-B4C39EB8A48B}" srcOrd="0" destOrd="0" parTransId="{040D02F9-AACC-4CCB-B465-FA460BE021C3}" sibTransId="{16805B7A-6BA2-46DE-ABBE-42C2797F758F}"/>
    <dgm:cxn modelId="{6BD90EF4-77CB-45EC-9FA1-C51937D15512}" srcId="{305476E0-5CB4-410D-9E2E-1FDC3782BE1A}" destId="{4E14B2F0-1BA3-42ED-95C3-B22536187319}" srcOrd="2" destOrd="0" parTransId="{9036EF05-DFD1-4501-BC53-4608E942AD60}" sibTransId="{36CC08A3-6033-4F78-90C2-7456CC481C50}"/>
    <dgm:cxn modelId="{FA146F31-5DEA-43D2-8DDF-C3DB805A3CF2}" type="presOf" srcId="{2B5CDF2D-66CB-470A-B80D-1EFD7B6A6D02}" destId="{38849CB2-86E6-42C4-973D-7DF120AF4E6B}" srcOrd="0" destOrd="0" presId="urn:microsoft.com/office/officeart/2005/8/layout/hProcess10"/>
    <dgm:cxn modelId="{AB020509-A2F5-4B54-9356-C087489C1F09}" srcId="{4E14B2F0-1BA3-42ED-95C3-B22536187319}" destId="{55AC5739-F7CE-4E11-9A1E-4739DE71A73B}" srcOrd="1" destOrd="0" parTransId="{E61E8242-0751-415A-B66D-1D8D26DCF04E}" sibTransId="{10A5DF63-FB0F-4D23-BEBB-F7984FCD707D}"/>
    <dgm:cxn modelId="{23909032-DB5A-4B9C-AC14-9FD1514EBF26}" type="presOf" srcId="{305476E0-5CB4-410D-9E2E-1FDC3782BE1A}" destId="{94277F1A-90FC-4267-AE0A-DF60CDEE1300}" srcOrd="0" destOrd="0" presId="urn:microsoft.com/office/officeart/2005/8/layout/hProcess10"/>
    <dgm:cxn modelId="{C7282B73-F97B-4CB8-B9C8-92913AB28B96}" type="presOf" srcId="{586EE9C6-807F-4BD5-9F82-CA30E4F3656E}" destId="{ACCD15E3-07D0-4BAD-85E3-7DF9BCEFAE00}" srcOrd="0" destOrd="2" presId="urn:microsoft.com/office/officeart/2005/8/layout/hProcess10"/>
    <dgm:cxn modelId="{0C7C718F-7463-4852-984B-50C8B0559C21}" type="presOf" srcId="{68292872-E7FE-410A-A2D1-34A9CC77D0F3}" destId="{7CBA2E17-438F-4139-8AA1-64E6B3823834}" srcOrd="0" destOrd="1" presId="urn:microsoft.com/office/officeart/2005/8/layout/hProcess10"/>
    <dgm:cxn modelId="{ECB106DC-3ECA-4582-8594-E100847DBB2A}" type="presOf" srcId="{A6E8EFDD-74D3-49A3-882A-9590069AA2A5}" destId="{63F2DAB6-5F63-4A49-8D57-DA457BEAA05D}" srcOrd="1" destOrd="0" presId="urn:microsoft.com/office/officeart/2005/8/layout/hProcess10"/>
    <dgm:cxn modelId="{2CBADBEC-267A-436B-A567-90618C86AF96}" type="presOf" srcId="{51CAEFDA-1EC4-4BD7-9B19-2C542BC2F04E}" destId="{38849CB2-86E6-42C4-973D-7DF120AF4E6B}" srcOrd="0" destOrd="1" presId="urn:microsoft.com/office/officeart/2005/8/layout/hProcess10"/>
    <dgm:cxn modelId="{E0B97EA2-A010-49C4-AA35-6267E5ED8663}" srcId="{4E14B2F0-1BA3-42ED-95C3-B22536187319}" destId="{68292872-E7FE-410A-A2D1-34A9CC77D0F3}" srcOrd="0" destOrd="0" parTransId="{C5F93BEA-0CBA-4914-B2D0-751F8F81D622}" sibTransId="{BF9DE11C-4EC6-4167-99A7-CAC8B9ECDE57}"/>
    <dgm:cxn modelId="{4FD013F7-FD00-4EE1-8D63-7FF7DBFF9C35}" type="presOf" srcId="{F2A80BB8-FAB8-4D35-9585-F701590073BE}" destId="{45D943B0-2E8B-4C26-B6A5-A857F2EE1A6B}" srcOrd="1" destOrd="0" presId="urn:microsoft.com/office/officeart/2005/8/layout/hProcess10"/>
    <dgm:cxn modelId="{B2185132-3BBE-4AFC-B892-9F5CD1B7CC7C}" type="presOf" srcId="{98C39E1C-F564-4EF6-9A8D-B4C39EB8A48B}" destId="{ACCD15E3-07D0-4BAD-85E3-7DF9BCEFAE00}" srcOrd="0" destOrd="1" presId="urn:microsoft.com/office/officeart/2005/8/layout/hProcess10"/>
    <dgm:cxn modelId="{7DFD4CCE-0A89-4DD7-A954-217601966751}" srcId="{305476E0-5CB4-410D-9E2E-1FDC3782BE1A}" destId="{1B72DB9E-7948-400A-BCFB-455853113919}" srcOrd="1" destOrd="0" parTransId="{3DBA34E4-2375-4857-BCFB-1B820EE00D0E}" sibTransId="{A6E8EFDD-74D3-49A3-882A-9590069AA2A5}"/>
    <dgm:cxn modelId="{E215F455-D073-45F6-A40C-78807A1F06F1}" type="presOf" srcId="{F2A80BB8-FAB8-4D35-9585-F701590073BE}" destId="{63214821-B758-4047-8594-7B573569ECEC}" srcOrd="0" destOrd="0" presId="urn:microsoft.com/office/officeart/2005/8/layout/hProcess10"/>
    <dgm:cxn modelId="{4CDB2286-E5CA-43EC-8FCC-8348BCDFEA4C}" type="presOf" srcId="{1B72DB9E-7948-400A-BCFB-455853113919}" destId="{ACCD15E3-07D0-4BAD-85E3-7DF9BCEFAE00}" srcOrd="0" destOrd="0" presId="urn:microsoft.com/office/officeart/2005/8/layout/hProcess10"/>
    <dgm:cxn modelId="{74C00CB2-7810-4563-B17E-465ED8C029C0}" type="presOf" srcId="{B4176F69-9296-4C74-AE7A-B14573DB86E7}" destId="{38849CB2-86E6-42C4-973D-7DF120AF4E6B}" srcOrd="0" destOrd="2" presId="urn:microsoft.com/office/officeart/2005/8/layout/hProcess10"/>
    <dgm:cxn modelId="{20644880-56C6-4CFE-90B6-FA5C54B53A10}" srcId="{1B72DB9E-7948-400A-BCFB-455853113919}" destId="{586EE9C6-807F-4BD5-9F82-CA30E4F3656E}" srcOrd="1" destOrd="0" parTransId="{1FA6D2B7-6954-418B-8810-3F482EDB9C57}" sibTransId="{7F2897B1-4239-494E-A3F5-40CA6027CBA4}"/>
    <dgm:cxn modelId="{FC9D6DA6-EECE-4B9B-9CC8-D0A2610F7F6D}" type="presParOf" srcId="{94277F1A-90FC-4267-AE0A-DF60CDEE1300}" destId="{1BF6EBC8-77C0-48F1-8F98-DFEEAA6A7AFC}" srcOrd="0" destOrd="0" presId="urn:microsoft.com/office/officeart/2005/8/layout/hProcess10"/>
    <dgm:cxn modelId="{FB018757-3CA0-42FB-9CFF-B2B3AD155D01}" type="presParOf" srcId="{1BF6EBC8-77C0-48F1-8F98-DFEEAA6A7AFC}" destId="{BD8D60E1-38FB-4989-9414-3EF9247B9D13}" srcOrd="0" destOrd="0" presId="urn:microsoft.com/office/officeart/2005/8/layout/hProcess10"/>
    <dgm:cxn modelId="{A2BA84D8-0660-4D95-9825-EAF18A3D0E51}" type="presParOf" srcId="{1BF6EBC8-77C0-48F1-8F98-DFEEAA6A7AFC}" destId="{38849CB2-86E6-42C4-973D-7DF120AF4E6B}" srcOrd="1" destOrd="0" presId="urn:microsoft.com/office/officeart/2005/8/layout/hProcess10"/>
    <dgm:cxn modelId="{B895B160-93C8-4F1D-BAD6-2BFA880FAF3C}" type="presParOf" srcId="{94277F1A-90FC-4267-AE0A-DF60CDEE1300}" destId="{63214821-B758-4047-8594-7B573569ECEC}" srcOrd="1" destOrd="0" presId="urn:microsoft.com/office/officeart/2005/8/layout/hProcess10"/>
    <dgm:cxn modelId="{91197A07-8DC0-495F-8B5E-097F5E8155CB}" type="presParOf" srcId="{63214821-B758-4047-8594-7B573569ECEC}" destId="{45D943B0-2E8B-4C26-B6A5-A857F2EE1A6B}" srcOrd="0" destOrd="0" presId="urn:microsoft.com/office/officeart/2005/8/layout/hProcess10"/>
    <dgm:cxn modelId="{37D78CF2-654E-407A-B54E-D711C922C1B5}" type="presParOf" srcId="{94277F1A-90FC-4267-AE0A-DF60CDEE1300}" destId="{BA4D2E3E-EDD3-485B-A27F-6DBABDD20A19}" srcOrd="2" destOrd="0" presId="urn:microsoft.com/office/officeart/2005/8/layout/hProcess10"/>
    <dgm:cxn modelId="{8724A9D9-6F81-4AC3-A334-41A5A56B4705}" type="presParOf" srcId="{BA4D2E3E-EDD3-485B-A27F-6DBABDD20A19}" destId="{F1327CE4-BA08-4A93-ABAD-75B8FFB23AD5}" srcOrd="0" destOrd="0" presId="urn:microsoft.com/office/officeart/2005/8/layout/hProcess10"/>
    <dgm:cxn modelId="{06D40028-3583-463B-B9A2-53F666113DF4}" type="presParOf" srcId="{BA4D2E3E-EDD3-485B-A27F-6DBABDD20A19}" destId="{ACCD15E3-07D0-4BAD-85E3-7DF9BCEFAE00}" srcOrd="1" destOrd="0" presId="urn:microsoft.com/office/officeart/2005/8/layout/hProcess10"/>
    <dgm:cxn modelId="{C266555B-4326-4550-8F93-7A068CFF7891}" type="presParOf" srcId="{94277F1A-90FC-4267-AE0A-DF60CDEE1300}" destId="{A90E5043-E7F8-4A4F-ABCA-CEDEFE1D66E1}" srcOrd="3" destOrd="0" presId="urn:microsoft.com/office/officeart/2005/8/layout/hProcess10"/>
    <dgm:cxn modelId="{95E8A914-55C9-4E3C-B69A-A9D580874D2D}" type="presParOf" srcId="{A90E5043-E7F8-4A4F-ABCA-CEDEFE1D66E1}" destId="{63F2DAB6-5F63-4A49-8D57-DA457BEAA05D}" srcOrd="0" destOrd="0" presId="urn:microsoft.com/office/officeart/2005/8/layout/hProcess10"/>
    <dgm:cxn modelId="{5DE245FD-C941-4C09-8F59-5ECD244444D0}" type="presParOf" srcId="{94277F1A-90FC-4267-AE0A-DF60CDEE1300}" destId="{6E8591D4-B06F-4A06-93A4-FFD1003A84C9}" srcOrd="4" destOrd="0" presId="urn:microsoft.com/office/officeart/2005/8/layout/hProcess10"/>
    <dgm:cxn modelId="{88EF5D02-07DB-4CBC-BD2F-03A0FF023BE0}" type="presParOf" srcId="{6E8591D4-B06F-4A06-93A4-FFD1003A84C9}" destId="{FE2922F6-D59F-40CA-9E3C-EB2F628523D7}" srcOrd="0" destOrd="0" presId="urn:microsoft.com/office/officeart/2005/8/layout/hProcess10"/>
    <dgm:cxn modelId="{67FA81C9-0ACE-4CD4-A3F8-4FD08BAF4FDB}" type="presParOf" srcId="{6E8591D4-B06F-4A06-93A4-FFD1003A84C9}" destId="{7CBA2E17-438F-4139-8AA1-64E6B382383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2D6C15-1C01-4AA5-9E6A-C0CEC181D882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D7EDDA-82F8-4593-B6A0-6C1AD5F2003B}">
      <dgm:prSet phldrT="[Texto]" custT="1"/>
      <dgm:spPr/>
      <dgm:t>
        <a:bodyPr/>
        <a:lstStyle/>
        <a:p>
          <a:r>
            <a:rPr lang="es-EC" sz="1800" dirty="0" smtClean="0"/>
            <a:t>Variables físico químicas: DCA con parcela dividida</a:t>
          </a:r>
        </a:p>
        <a:p>
          <a:r>
            <a:rPr lang="es-EC" sz="1800" dirty="0" smtClean="0"/>
            <a:t>Análisis sensorial: DBCA </a:t>
          </a:r>
          <a:endParaRPr lang="es-ES" sz="1800" dirty="0"/>
        </a:p>
      </dgm:t>
    </dgm:pt>
    <dgm:pt modelId="{14F2FDE7-D956-4641-B6FE-CDCBD85EC8E3}" type="parTrans" cxnId="{3F89921D-41DE-4F9A-A52B-3883F2DBCD1D}">
      <dgm:prSet/>
      <dgm:spPr/>
      <dgm:t>
        <a:bodyPr/>
        <a:lstStyle/>
        <a:p>
          <a:endParaRPr lang="es-ES"/>
        </a:p>
      </dgm:t>
    </dgm:pt>
    <dgm:pt modelId="{9B351C54-0D76-46AA-94A4-0AABF4170679}" type="sibTrans" cxnId="{3F89921D-41DE-4F9A-A52B-3883F2DBCD1D}">
      <dgm:prSet/>
      <dgm:spPr/>
      <dgm:t>
        <a:bodyPr/>
        <a:lstStyle/>
        <a:p>
          <a:endParaRPr lang="es-ES"/>
        </a:p>
      </dgm:t>
    </dgm:pt>
    <dgm:pt modelId="{066401A5-0C65-44BF-8C2D-90939E48E529}">
      <dgm:prSet phldrT="[Texto]" custT="1"/>
      <dgm:spPr/>
      <dgm:t>
        <a:bodyPr/>
        <a:lstStyle/>
        <a:p>
          <a:r>
            <a:rPr lang="es-EC" sz="2000" dirty="0" smtClean="0"/>
            <a:t>18 muestras (U.E)</a:t>
          </a:r>
        </a:p>
        <a:p>
          <a:r>
            <a:rPr lang="es-EC" sz="2000" dirty="0" smtClean="0"/>
            <a:t>180 muestras (U.E)</a:t>
          </a:r>
          <a:endParaRPr lang="es-ES" sz="2000" dirty="0"/>
        </a:p>
      </dgm:t>
    </dgm:pt>
    <dgm:pt modelId="{1AC2A499-F4A9-478E-AE1A-30D73E0A2EDB}" type="parTrans" cxnId="{6A86DD58-9997-4853-915D-066823BEE75F}">
      <dgm:prSet/>
      <dgm:spPr/>
      <dgm:t>
        <a:bodyPr/>
        <a:lstStyle/>
        <a:p>
          <a:endParaRPr lang="es-ES"/>
        </a:p>
      </dgm:t>
    </dgm:pt>
    <dgm:pt modelId="{A03455AB-DC0D-4940-ABCD-15EA00A02743}" type="sibTrans" cxnId="{6A86DD58-9997-4853-915D-066823BEE75F}">
      <dgm:prSet/>
      <dgm:spPr/>
      <dgm:t>
        <a:bodyPr/>
        <a:lstStyle/>
        <a:p>
          <a:endParaRPr lang="es-ES"/>
        </a:p>
      </dgm:t>
    </dgm:pt>
    <dgm:pt modelId="{A885C1A8-9730-436D-9C73-CF21BC157990}">
      <dgm:prSet phldrT="[Texto]" custT="1"/>
      <dgm:spPr/>
      <dgm:t>
        <a:bodyPr/>
        <a:lstStyle/>
        <a:p>
          <a:r>
            <a:rPr lang="es-EC" sz="1800" dirty="0" smtClean="0"/>
            <a:t>Análisis sensorial (</a:t>
          </a:r>
          <a:r>
            <a:rPr lang="es-EC" sz="1800" dirty="0" err="1" smtClean="0"/>
            <a:t>Hotelling</a:t>
          </a:r>
          <a:r>
            <a:rPr lang="es-EC" sz="1800" dirty="0" smtClean="0"/>
            <a:t> 95% y gráficos de pastel)</a:t>
          </a:r>
          <a:endParaRPr lang="es-ES" sz="1800" dirty="0"/>
        </a:p>
      </dgm:t>
    </dgm:pt>
    <dgm:pt modelId="{9F9E4A55-F955-42E6-9B21-4FE3192C1F94}" type="parTrans" cxnId="{D28DE066-212A-4FFA-8ADE-73DF2BA03368}">
      <dgm:prSet/>
      <dgm:spPr/>
      <dgm:t>
        <a:bodyPr/>
        <a:lstStyle/>
        <a:p>
          <a:endParaRPr lang="es-ES"/>
        </a:p>
      </dgm:t>
    </dgm:pt>
    <dgm:pt modelId="{DE02DC89-02D1-4AC3-AA55-64BD0E18D32D}" type="sibTrans" cxnId="{D28DE066-212A-4FFA-8ADE-73DF2BA03368}">
      <dgm:prSet/>
      <dgm:spPr/>
      <dgm:t>
        <a:bodyPr/>
        <a:lstStyle/>
        <a:p>
          <a:endParaRPr lang="es-ES"/>
        </a:p>
      </dgm:t>
    </dgm:pt>
    <dgm:pt modelId="{067F84BF-49AE-48C2-9752-7DC58C25A931}">
      <dgm:prSet phldrT="[Texto]" custT="1"/>
      <dgm:spPr/>
      <dgm:t>
        <a:bodyPr/>
        <a:lstStyle/>
        <a:p>
          <a:r>
            <a:rPr lang="es-EC" sz="1800" dirty="0" smtClean="0"/>
            <a:t>Sólidos solubles totales, pH, Acidez titulable, contenido de alcohol (DGC)</a:t>
          </a:r>
          <a:endParaRPr lang="es-EC" sz="1800" dirty="0"/>
        </a:p>
        <a:p>
          <a:r>
            <a:rPr lang="es-EC" sz="1800" dirty="0" smtClean="0"/>
            <a:t>Color (DGC y </a:t>
          </a:r>
          <a:r>
            <a:rPr lang="es-EC" sz="1800" dirty="0" err="1" smtClean="0"/>
            <a:t>Tukey</a:t>
          </a:r>
          <a:r>
            <a:rPr lang="es-EC" sz="1800" dirty="0" smtClean="0"/>
            <a:t> 95%)</a:t>
          </a:r>
          <a:endParaRPr lang="es-ES" sz="1800" dirty="0"/>
        </a:p>
      </dgm:t>
    </dgm:pt>
    <dgm:pt modelId="{1296655A-25D5-44FF-B90D-88B979D7FDCF}" type="parTrans" cxnId="{25600BA4-522F-450E-A438-0B36C5534838}">
      <dgm:prSet/>
      <dgm:spPr/>
      <dgm:t>
        <a:bodyPr/>
        <a:lstStyle/>
        <a:p>
          <a:endParaRPr lang="es-ES"/>
        </a:p>
      </dgm:t>
    </dgm:pt>
    <dgm:pt modelId="{C4805183-74D7-4839-92DD-88B6BEB62E58}" type="sibTrans" cxnId="{25600BA4-522F-450E-A438-0B36C5534838}">
      <dgm:prSet/>
      <dgm:spPr/>
      <dgm:t>
        <a:bodyPr/>
        <a:lstStyle/>
        <a:p>
          <a:endParaRPr lang="es-ES"/>
        </a:p>
      </dgm:t>
    </dgm:pt>
    <dgm:pt modelId="{551EB0A2-C739-4C51-80F7-244F4E68FF92}" type="pres">
      <dgm:prSet presAssocID="{032D6C15-1C01-4AA5-9E6A-C0CEC181D8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D1B4DB-41ED-41AD-AAE3-CF56B3C4B585}" type="pres">
      <dgm:prSet presAssocID="{9ED7EDDA-82F8-4593-B6A0-6C1AD5F200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237E85-B7EF-4994-AD33-6E38A5B04A5E}" type="pres">
      <dgm:prSet presAssocID="{9B351C54-0D76-46AA-94A4-0AABF4170679}" presName="sibTrans" presStyleLbl="sibTrans1D1" presStyleIdx="0" presStyleCnt="3"/>
      <dgm:spPr/>
      <dgm:t>
        <a:bodyPr/>
        <a:lstStyle/>
        <a:p>
          <a:endParaRPr lang="es-EC"/>
        </a:p>
      </dgm:t>
    </dgm:pt>
    <dgm:pt modelId="{9FD807B9-03B6-4F26-8777-1520E5215096}" type="pres">
      <dgm:prSet presAssocID="{9B351C54-0D76-46AA-94A4-0AABF4170679}" presName="connectorText" presStyleLbl="sibTrans1D1" presStyleIdx="0" presStyleCnt="3"/>
      <dgm:spPr/>
      <dgm:t>
        <a:bodyPr/>
        <a:lstStyle/>
        <a:p>
          <a:endParaRPr lang="es-EC"/>
        </a:p>
      </dgm:t>
    </dgm:pt>
    <dgm:pt modelId="{CAEF4F65-FC1C-42F5-9CBA-52B6CD2BD6C1}" type="pres">
      <dgm:prSet presAssocID="{066401A5-0C65-44BF-8C2D-90939E48E5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A64C1B-EE68-48DC-A721-0608B2B7A0F7}" type="pres">
      <dgm:prSet presAssocID="{A03455AB-DC0D-4940-ABCD-15EA00A02743}" presName="sibTrans" presStyleLbl="sibTrans1D1" presStyleIdx="1" presStyleCnt="3"/>
      <dgm:spPr/>
      <dgm:t>
        <a:bodyPr/>
        <a:lstStyle/>
        <a:p>
          <a:endParaRPr lang="es-EC"/>
        </a:p>
      </dgm:t>
    </dgm:pt>
    <dgm:pt modelId="{46BAE75B-5B88-4702-81C1-32A10A4986B9}" type="pres">
      <dgm:prSet presAssocID="{A03455AB-DC0D-4940-ABCD-15EA00A02743}" presName="connectorText" presStyleLbl="sibTrans1D1" presStyleIdx="1" presStyleCnt="3"/>
      <dgm:spPr/>
      <dgm:t>
        <a:bodyPr/>
        <a:lstStyle/>
        <a:p>
          <a:endParaRPr lang="es-EC"/>
        </a:p>
      </dgm:t>
    </dgm:pt>
    <dgm:pt modelId="{1EDA4D42-CF38-444A-A056-A007748C29EF}" type="pres">
      <dgm:prSet presAssocID="{A885C1A8-9730-436D-9C73-CF21BC157990}" presName="node" presStyleLbl="node1" presStyleIdx="2" presStyleCnt="4" custScaleX="1214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5FDA25-0524-42D3-87DC-141455154CFD}" type="pres">
      <dgm:prSet presAssocID="{DE02DC89-02D1-4AC3-AA55-64BD0E18D32D}" presName="sibTrans" presStyleLbl="sibTrans1D1" presStyleIdx="2" presStyleCnt="3"/>
      <dgm:spPr/>
      <dgm:t>
        <a:bodyPr/>
        <a:lstStyle/>
        <a:p>
          <a:endParaRPr lang="es-EC"/>
        </a:p>
      </dgm:t>
    </dgm:pt>
    <dgm:pt modelId="{A714E0FA-7CB6-4341-A6A8-6AE7B0D8869C}" type="pres">
      <dgm:prSet presAssocID="{DE02DC89-02D1-4AC3-AA55-64BD0E18D32D}" presName="connectorText" presStyleLbl="sibTrans1D1" presStyleIdx="2" presStyleCnt="3"/>
      <dgm:spPr/>
      <dgm:t>
        <a:bodyPr/>
        <a:lstStyle/>
        <a:p>
          <a:endParaRPr lang="es-EC"/>
        </a:p>
      </dgm:t>
    </dgm:pt>
    <dgm:pt modelId="{BF32F363-F703-4A58-A347-5BCAB743E83D}" type="pres">
      <dgm:prSet presAssocID="{067F84BF-49AE-48C2-9752-7DC58C25A931}" presName="node" presStyleLbl="node1" presStyleIdx="3" presStyleCnt="4" custScaleY="1357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28DE066-212A-4FFA-8ADE-73DF2BA03368}" srcId="{032D6C15-1C01-4AA5-9E6A-C0CEC181D882}" destId="{A885C1A8-9730-436D-9C73-CF21BC157990}" srcOrd="2" destOrd="0" parTransId="{9F9E4A55-F955-42E6-9B21-4FE3192C1F94}" sibTransId="{DE02DC89-02D1-4AC3-AA55-64BD0E18D32D}"/>
    <dgm:cxn modelId="{C07513A4-4E19-463A-A17F-41038C72E857}" type="presOf" srcId="{A03455AB-DC0D-4940-ABCD-15EA00A02743}" destId="{BEA64C1B-EE68-48DC-A721-0608B2B7A0F7}" srcOrd="0" destOrd="0" presId="urn:microsoft.com/office/officeart/2005/8/layout/bProcess3"/>
    <dgm:cxn modelId="{14D7AC23-6A80-4EA7-8795-4B4B036415CC}" type="presOf" srcId="{067F84BF-49AE-48C2-9752-7DC58C25A931}" destId="{BF32F363-F703-4A58-A347-5BCAB743E83D}" srcOrd="0" destOrd="0" presId="urn:microsoft.com/office/officeart/2005/8/layout/bProcess3"/>
    <dgm:cxn modelId="{196854AE-D02E-49B1-A3F8-48FBF2B0FD5B}" type="presOf" srcId="{A03455AB-DC0D-4940-ABCD-15EA00A02743}" destId="{46BAE75B-5B88-4702-81C1-32A10A4986B9}" srcOrd="1" destOrd="0" presId="urn:microsoft.com/office/officeart/2005/8/layout/bProcess3"/>
    <dgm:cxn modelId="{7C6C0AF4-60D3-4113-8EBD-91B9892B0860}" type="presOf" srcId="{DE02DC89-02D1-4AC3-AA55-64BD0E18D32D}" destId="{A714E0FA-7CB6-4341-A6A8-6AE7B0D8869C}" srcOrd="1" destOrd="0" presId="urn:microsoft.com/office/officeart/2005/8/layout/bProcess3"/>
    <dgm:cxn modelId="{63458E51-BD5C-4685-AE63-F5CAA2574F3E}" type="presOf" srcId="{032D6C15-1C01-4AA5-9E6A-C0CEC181D882}" destId="{551EB0A2-C739-4C51-80F7-244F4E68FF92}" srcOrd="0" destOrd="0" presId="urn:microsoft.com/office/officeart/2005/8/layout/bProcess3"/>
    <dgm:cxn modelId="{8A1C2584-7970-4624-9D12-E658C78C22B8}" type="presOf" srcId="{9ED7EDDA-82F8-4593-B6A0-6C1AD5F2003B}" destId="{04D1B4DB-41ED-41AD-AAE3-CF56B3C4B585}" srcOrd="0" destOrd="0" presId="urn:microsoft.com/office/officeart/2005/8/layout/bProcess3"/>
    <dgm:cxn modelId="{25600BA4-522F-450E-A438-0B36C5534838}" srcId="{032D6C15-1C01-4AA5-9E6A-C0CEC181D882}" destId="{067F84BF-49AE-48C2-9752-7DC58C25A931}" srcOrd="3" destOrd="0" parTransId="{1296655A-25D5-44FF-B90D-88B979D7FDCF}" sibTransId="{C4805183-74D7-4839-92DD-88B6BEB62E58}"/>
    <dgm:cxn modelId="{6A86DD58-9997-4853-915D-066823BEE75F}" srcId="{032D6C15-1C01-4AA5-9E6A-C0CEC181D882}" destId="{066401A5-0C65-44BF-8C2D-90939E48E529}" srcOrd="1" destOrd="0" parTransId="{1AC2A499-F4A9-478E-AE1A-30D73E0A2EDB}" sibTransId="{A03455AB-DC0D-4940-ABCD-15EA00A02743}"/>
    <dgm:cxn modelId="{D980C45D-D852-49D2-8C55-F23E857526E2}" type="presOf" srcId="{DE02DC89-02D1-4AC3-AA55-64BD0E18D32D}" destId="{1E5FDA25-0524-42D3-87DC-141455154CFD}" srcOrd="0" destOrd="0" presId="urn:microsoft.com/office/officeart/2005/8/layout/bProcess3"/>
    <dgm:cxn modelId="{C4660D61-5C1E-4B9D-AA90-BB7A901B791A}" type="presOf" srcId="{9B351C54-0D76-46AA-94A4-0AABF4170679}" destId="{B6237E85-B7EF-4994-AD33-6E38A5B04A5E}" srcOrd="0" destOrd="0" presId="urn:microsoft.com/office/officeart/2005/8/layout/bProcess3"/>
    <dgm:cxn modelId="{86D63510-D763-4876-AA6A-A44FA798FBA3}" type="presOf" srcId="{9B351C54-0D76-46AA-94A4-0AABF4170679}" destId="{9FD807B9-03B6-4F26-8777-1520E5215096}" srcOrd="1" destOrd="0" presId="urn:microsoft.com/office/officeart/2005/8/layout/bProcess3"/>
    <dgm:cxn modelId="{DE759AC1-FD03-4A4C-B5B7-8CBDB7C739FF}" type="presOf" srcId="{A885C1A8-9730-436D-9C73-CF21BC157990}" destId="{1EDA4D42-CF38-444A-A056-A007748C29EF}" srcOrd="0" destOrd="0" presId="urn:microsoft.com/office/officeart/2005/8/layout/bProcess3"/>
    <dgm:cxn modelId="{3F89921D-41DE-4F9A-A52B-3883F2DBCD1D}" srcId="{032D6C15-1C01-4AA5-9E6A-C0CEC181D882}" destId="{9ED7EDDA-82F8-4593-B6A0-6C1AD5F2003B}" srcOrd="0" destOrd="0" parTransId="{14F2FDE7-D956-4641-B6FE-CDCBD85EC8E3}" sibTransId="{9B351C54-0D76-46AA-94A4-0AABF4170679}"/>
    <dgm:cxn modelId="{9E950D2F-82CB-4CB6-9977-5FA16DEBA1F5}" type="presOf" srcId="{066401A5-0C65-44BF-8C2D-90939E48E529}" destId="{CAEF4F65-FC1C-42F5-9CBA-52B6CD2BD6C1}" srcOrd="0" destOrd="0" presId="urn:microsoft.com/office/officeart/2005/8/layout/bProcess3"/>
    <dgm:cxn modelId="{6E518C86-3C65-4EC5-AEE6-BB5B1CD5751C}" type="presParOf" srcId="{551EB0A2-C739-4C51-80F7-244F4E68FF92}" destId="{04D1B4DB-41ED-41AD-AAE3-CF56B3C4B585}" srcOrd="0" destOrd="0" presId="urn:microsoft.com/office/officeart/2005/8/layout/bProcess3"/>
    <dgm:cxn modelId="{FFC9092E-4897-441A-90CE-08BE542C93A5}" type="presParOf" srcId="{551EB0A2-C739-4C51-80F7-244F4E68FF92}" destId="{B6237E85-B7EF-4994-AD33-6E38A5B04A5E}" srcOrd="1" destOrd="0" presId="urn:microsoft.com/office/officeart/2005/8/layout/bProcess3"/>
    <dgm:cxn modelId="{FE6D069C-7CDD-40C9-84AD-8EC652714856}" type="presParOf" srcId="{B6237E85-B7EF-4994-AD33-6E38A5B04A5E}" destId="{9FD807B9-03B6-4F26-8777-1520E5215096}" srcOrd="0" destOrd="0" presId="urn:microsoft.com/office/officeart/2005/8/layout/bProcess3"/>
    <dgm:cxn modelId="{043F3505-3155-4C96-9BFB-6C25D42600B2}" type="presParOf" srcId="{551EB0A2-C739-4C51-80F7-244F4E68FF92}" destId="{CAEF4F65-FC1C-42F5-9CBA-52B6CD2BD6C1}" srcOrd="2" destOrd="0" presId="urn:microsoft.com/office/officeart/2005/8/layout/bProcess3"/>
    <dgm:cxn modelId="{71735C0F-DC9C-4B4F-BE00-DE739E3B52DF}" type="presParOf" srcId="{551EB0A2-C739-4C51-80F7-244F4E68FF92}" destId="{BEA64C1B-EE68-48DC-A721-0608B2B7A0F7}" srcOrd="3" destOrd="0" presId="urn:microsoft.com/office/officeart/2005/8/layout/bProcess3"/>
    <dgm:cxn modelId="{B0A0CFF0-891A-4E6B-BE86-84927906E4A0}" type="presParOf" srcId="{BEA64C1B-EE68-48DC-A721-0608B2B7A0F7}" destId="{46BAE75B-5B88-4702-81C1-32A10A4986B9}" srcOrd="0" destOrd="0" presId="urn:microsoft.com/office/officeart/2005/8/layout/bProcess3"/>
    <dgm:cxn modelId="{BF2B2BD6-361F-41EF-967B-246E04896EEB}" type="presParOf" srcId="{551EB0A2-C739-4C51-80F7-244F4E68FF92}" destId="{1EDA4D42-CF38-444A-A056-A007748C29EF}" srcOrd="4" destOrd="0" presId="urn:microsoft.com/office/officeart/2005/8/layout/bProcess3"/>
    <dgm:cxn modelId="{D5E5541E-847F-4B69-956F-5FC1DEBB52B4}" type="presParOf" srcId="{551EB0A2-C739-4C51-80F7-244F4E68FF92}" destId="{1E5FDA25-0524-42D3-87DC-141455154CFD}" srcOrd="5" destOrd="0" presId="urn:microsoft.com/office/officeart/2005/8/layout/bProcess3"/>
    <dgm:cxn modelId="{8A8011DB-2285-438A-97A4-20AA30861CA1}" type="presParOf" srcId="{1E5FDA25-0524-42D3-87DC-141455154CFD}" destId="{A714E0FA-7CB6-4341-A6A8-6AE7B0D8869C}" srcOrd="0" destOrd="0" presId="urn:microsoft.com/office/officeart/2005/8/layout/bProcess3"/>
    <dgm:cxn modelId="{C4096081-F081-4D4E-9967-EE8919B55467}" type="presParOf" srcId="{551EB0A2-C739-4C51-80F7-244F4E68FF92}" destId="{BF32F363-F703-4A58-A347-5BCAB743E83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11DBBF4-3B98-4B4B-AE55-84E59B95437B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B4A6A5B7-CB36-4C9B-B5DC-AE98AC0F168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Levadura S-04 presentó menor contenido de </a:t>
          </a:r>
          <a:r>
            <a:rPr lang="es-E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0-56 días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B62E7-13A4-4019-839B-640EDF260962}" type="parTrans" cxnId="{6898283C-B517-4C6C-9B5A-1CA620446F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FC821-7F22-499F-85D5-467EDBD57CBB}" type="sibTrans" cxnId="{6898283C-B517-4C6C-9B5A-1CA620446F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E1F86-F7CB-4DE1-9F79-ED1DF272D17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Mosto sin hollejo presentó menor contenido de </a:t>
          </a:r>
          <a:r>
            <a:rPr lang="es-E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0-56 días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F4CB6-F391-4708-853F-99C7F39C8C34}" type="parTrans" cxnId="{9987DD67-B615-4D16-93D4-A4DD9A3703A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91F66-0D4D-4DAF-A251-1180514837E5}" type="sibTrans" cxnId="{9987DD67-B615-4D16-93D4-A4DD9A3703A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80A84-EDD8-41CE-8D80-34B057BFD995}" type="pres">
      <dgm:prSet presAssocID="{111DBBF4-3B98-4B4B-AE55-84E59B95437B}" presName="linearFlow" presStyleCnt="0">
        <dgm:presLayoutVars>
          <dgm:resizeHandles val="exact"/>
        </dgm:presLayoutVars>
      </dgm:prSet>
      <dgm:spPr/>
    </dgm:pt>
    <dgm:pt modelId="{978729F1-94B7-4FE8-94E2-80DDE4A87875}" type="pres">
      <dgm:prSet presAssocID="{B4A6A5B7-CB36-4C9B-B5DC-AE98AC0F168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ADAF9-939D-43B4-A165-F57D5A7DB4B4}" type="pres">
      <dgm:prSet presAssocID="{0DAFC821-7F22-499F-85D5-467EDBD57CBB}" presName="sibTrans" presStyleLbl="sibTrans2D1" presStyleIdx="0" presStyleCnt="1"/>
      <dgm:spPr/>
      <dgm:t>
        <a:bodyPr/>
        <a:lstStyle/>
        <a:p>
          <a:endParaRPr lang="es-ES"/>
        </a:p>
      </dgm:t>
    </dgm:pt>
    <dgm:pt modelId="{CF2040D6-3B8B-42B4-ABB2-8E61D57615E6}" type="pres">
      <dgm:prSet presAssocID="{0DAFC821-7F22-499F-85D5-467EDBD57CBB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77221C3F-0444-4EF1-AE67-021D326C8C36}" type="pres">
      <dgm:prSet presAssocID="{20FE1F86-F7CB-4DE1-9F79-ED1DF272D17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A8B81F-3D47-48EF-A427-65DEB2B811A3}" type="presOf" srcId="{0DAFC821-7F22-499F-85D5-467EDBD57CBB}" destId="{88EADAF9-939D-43B4-A165-F57D5A7DB4B4}" srcOrd="0" destOrd="0" presId="urn:microsoft.com/office/officeart/2005/8/layout/process2"/>
    <dgm:cxn modelId="{53F14347-455E-4FB6-A75F-593670E60A46}" type="presOf" srcId="{20FE1F86-F7CB-4DE1-9F79-ED1DF272D17A}" destId="{77221C3F-0444-4EF1-AE67-021D326C8C36}" srcOrd="0" destOrd="0" presId="urn:microsoft.com/office/officeart/2005/8/layout/process2"/>
    <dgm:cxn modelId="{E30E884D-5C74-4724-ACA5-6F1A411A34D1}" type="presOf" srcId="{0DAFC821-7F22-499F-85D5-467EDBD57CBB}" destId="{CF2040D6-3B8B-42B4-ABB2-8E61D57615E6}" srcOrd="1" destOrd="0" presId="urn:microsoft.com/office/officeart/2005/8/layout/process2"/>
    <dgm:cxn modelId="{9987DD67-B615-4D16-93D4-A4DD9A3703A8}" srcId="{111DBBF4-3B98-4B4B-AE55-84E59B95437B}" destId="{20FE1F86-F7CB-4DE1-9F79-ED1DF272D17A}" srcOrd="1" destOrd="0" parTransId="{FD0F4CB6-F391-4708-853F-99C7F39C8C34}" sibTransId="{9D391F66-0D4D-4DAF-A251-1180514837E5}"/>
    <dgm:cxn modelId="{906A0751-BBA4-4D87-8AA4-24CF6786CC65}" type="presOf" srcId="{111DBBF4-3B98-4B4B-AE55-84E59B95437B}" destId="{75F80A84-EDD8-41CE-8D80-34B057BFD995}" srcOrd="0" destOrd="0" presId="urn:microsoft.com/office/officeart/2005/8/layout/process2"/>
    <dgm:cxn modelId="{BB6D0DFE-2668-4883-B67E-1BD25F3EC3BE}" type="presOf" srcId="{B4A6A5B7-CB36-4C9B-B5DC-AE98AC0F168E}" destId="{978729F1-94B7-4FE8-94E2-80DDE4A87875}" srcOrd="0" destOrd="0" presId="urn:microsoft.com/office/officeart/2005/8/layout/process2"/>
    <dgm:cxn modelId="{6898283C-B517-4C6C-9B5A-1CA620446F1B}" srcId="{111DBBF4-3B98-4B4B-AE55-84E59B95437B}" destId="{B4A6A5B7-CB36-4C9B-B5DC-AE98AC0F168E}" srcOrd="0" destOrd="0" parTransId="{E88B62E7-13A4-4019-839B-640EDF260962}" sibTransId="{0DAFC821-7F22-499F-85D5-467EDBD57CBB}"/>
    <dgm:cxn modelId="{47EEAD8B-1D73-48D4-9AE2-F899FA3990E2}" type="presParOf" srcId="{75F80A84-EDD8-41CE-8D80-34B057BFD995}" destId="{978729F1-94B7-4FE8-94E2-80DDE4A87875}" srcOrd="0" destOrd="0" presId="urn:microsoft.com/office/officeart/2005/8/layout/process2"/>
    <dgm:cxn modelId="{C8B2CDBA-0D1C-4C6C-BBB3-53440DB9DA94}" type="presParOf" srcId="{75F80A84-EDD8-41CE-8D80-34B057BFD995}" destId="{88EADAF9-939D-43B4-A165-F57D5A7DB4B4}" srcOrd="1" destOrd="0" presId="urn:microsoft.com/office/officeart/2005/8/layout/process2"/>
    <dgm:cxn modelId="{B6CC525E-35C5-4181-B888-871F2807548F}" type="presParOf" srcId="{88EADAF9-939D-43B4-A165-F57D5A7DB4B4}" destId="{CF2040D6-3B8B-42B4-ABB2-8E61D57615E6}" srcOrd="0" destOrd="0" presId="urn:microsoft.com/office/officeart/2005/8/layout/process2"/>
    <dgm:cxn modelId="{B22529CB-681D-4EF0-9B5B-70EE51BA4112}" type="presParOf" srcId="{75F80A84-EDD8-41CE-8D80-34B057BFD995}" destId="{77221C3F-0444-4EF1-AE67-021D326C8C3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7B7742-E170-462E-B702-94315E50B9E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4C2AAA4E-A842-45D9-ACC1-B2076DA25A49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Viteri (2018), levadura S-04 presentó mayor valor de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(11,8) respecto al resto de levaduras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DCB49-8C1D-4DE7-B3B3-1775D67AB416}" type="parTrans" cxnId="{C6D93AAD-7CC6-4808-A099-B522DA71DB5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9DBB2-3A94-4563-A961-E1F75C068376}" type="sibTrans" cxnId="{C6D93AAD-7CC6-4808-A099-B522DA71DB5B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2FB27-4B71-4346-80C9-0526E2B0EE42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Tiempo de fermentación duró 23 días, lo que es menos de la mitad del tiempo empleado en este estudio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FEADF-DE0A-4E86-8BD2-1E906DC50577}" type="parTrans" cxnId="{6B1DD4BD-8F81-41EE-8012-D44AB3624E5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4C77-0248-48FE-A631-D6E5DCDAE2C0}" type="sibTrans" cxnId="{6B1DD4BD-8F81-41EE-8012-D44AB3624E52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8D759-892D-429C-9D35-D29DDFC3289E}">
      <dgm:prSet phldrT="[Texto]" custT="1"/>
      <dgm:spPr/>
      <dgm:t>
        <a:bodyPr/>
        <a:lstStyle/>
        <a:p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Bisson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(2002),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el tiempo de fermentación depende de factores (temperatura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, levaduras, procesos)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30F489-CE40-4F2B-9492-8EE91512144D}" type="parTrans" cxnId="{0FBE3691-3E91-45CA-B570-99BB4B2551B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A9E8C-2C5E-42DE-B031-25DAB4B27B61}" type="sibTrans" cxnId="{0FBE3691-3E91-45CA-B570-99BB4B2551B5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510A62-E2A3-4E0E-B30E-9282BF892C98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Tiempos de fermentación lentos causan oxidación, y tiempos rápidos no se aprovecha las característica de la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fruta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00517-D4E0-4A73-984B-B1668F79D766}" type="parTrans" cxnId="{F8024015-55C0-4DC4-A42B-245AA777EBC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E12AB-2D7D-4821-90EC-12393E6CB98B}" type="sibTrans" cxnId="{F8024015-55C0-4DC4-A42B-245AA777EBC0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6635F-59FA-4DBA-A3AB-AAB75DFD1099}" type="pres">
      <dgm:prSet presAssocID="{1E7B7742-E170-462E-B702-94315E50B9E6}" presName="Name0" presStyleCnt="0">
        <dgm:presLayoutVars>
          <dgm:dir/>
          <dgm:resizeHandles val="exact"/>
        </dgm:presLayoutVars>
      </dgm:prSet>
      <dgm:spPr/>
    </dgm:pt>
    <dgm:pt modelId="{6785BB84-1710-4D1F-96E4-E462F7FDE9D8}" type="pres">
      <dgm:prSet presAssocID="{4C2AAA4E-A842-45D9-ACC1-B2076DA25A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7C938-AB55-47EC-A055-D1C656750A6C}" type="pres">
      <dgm:prSet presAssocID="{5F09DBB2-3A94-4563-A961-E1F75C06837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6040D0F6-5558-49B2-9235-467DB7655B8C}" type="pres">
      <dgm:prSet presAssocID="{5F09DBB2-3A94-4563-A961-E1F75C06837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16EAD01-1680-4F4B-A3C6-679402CF456D}" type="pres">
      <dgm:prSet presAssocID="{C932FB27-4B71-4346-80C9-0526E2B0EE4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7334F-34A2-45B9-B9C1-6FBD901E934F}" type="pres">
      <dgm:prSet presAssocID="{07DD4C77-0248-48FE-A631-D6E5DCDAE2C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C81A1A97-3C47-4D88-950B-DBC4D2967A40}" type="pres">
      <dgm:prSet presAssocID="{07DD4C77-0248-48FE-A631-D6E5DCDAE2C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2BD2B350-FA94-47D2-B1BF-9DECF5C0016F}" type="pres">
      <dgm:prSet presAssocID="{76C8D759-892D-429C-9D35-D29DDFC328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8C8689-D492-4172-936A-DDCCC8209A88}" type="pres">
      <dgm:prSet presAssocID="{09FA9E8C-2C5E-42DE-B031-25DAB4B27B61}" presName="sibTrans" presStyleLbl="sibTrans2D1" presStyleIdx="2" presStyleCnt="3"/>
      <dgm:spPr/>
      <dgm:t>
        <a:bodyPr/>
        <a:lstStyle/>
        <a:p>
          <a:endParaRPr lang="es-ES"/>
        </a:p>
      </dgm:t>
    </dgm:pt>
    <dgm:pt modelId="{EF32D741-60CA-47CD-8D20-0C3176414568}" type="pres">
      <dgm:prSet presAssocID="{09FA9E8C-2C5E-42DE-B031-25DAB4B27B61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481BD3C0-7E65-4F0F-B8E7-71225E56AAF1}" type="pres">
      <dgm:prSet presAssocID="{28510A62-E2A3-4E0E-B30E-9282BF892C9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3F28A9-B30B-4FC5-9F38-3E58B3BD747C}" type="presOf" srcId="{1E7B7742-E170-462E-B702-94315E50B9E6}" destId="{C3D6635F-59FA-4DBA-A3AB-AAB75DFD1099}" srcOrd="0" destOrd="0" presId="urn:microsoft.com/office/officeart/2005/8/layout/process1"/>
    <dgm:cxn modelId="{E5B05538-6909-4AEC-B299-B2A1E43EF274}" type="presOf" srcId="{C932FB27-4B71-4346-80C9-0526E2B0EE42}" destId="{216EAD01-1680-4F4B-A3C6-679402CF456D}" srcOrd="0" destOrd="0" presId="urn:microsoft.com/office/officeart/2005/8/layout/process1"/>
    <dgm:cxn modelId="{55FE0747-2470-44C4-812C-1EEE0D34CAE6}" type="presOf" srcId="{09FA9E8C-2C5E-42DE-B031-25DAB4B27B61}" destId="{EF32D741-60CA-47CD-8D20-0C3176414568}" srcOrd="1" destOrd="0" presId="urn:microsoft.com/office/officeart/2005/8/layout/process1"/>
    <dgm:cxn modelId="{B4923BA4-3488-4690-A0C0-EBFEA944DD5E}" type="presOf" srcId="{76C8D759-892D-429C-9D35-D29DDFC3289E}" destId="{2BD2B350-FA94-47D2-B1BF-9DECF5C0016F}" srcOrd="0" destOrd="0" presId="urn:microsoft.com/office/officeart/2005/8/layout/process1"/>
    <dgm:cxn modelId="{9B70385F-E004-4884-9D16-91B6DD6E7C8C}" type="presOf" srcId="{07DD4C77-0248-48FE-A631-D6E5DCDAE2C0}" destId="{D347334F-34A2-45B9-B9C1-6FBD901E934F}" srcOrd="0" destOrd="0" presId="urn:microsoft.com/office/officeart/2005/8/layout/process1"/>
    <dgm:cxn modelId="{6B1DD4BD-8F81-41EE-8012-D44AB3624E52}" srcId="{1E7B7742-E170-462E-B702-94315E50B9E6}" destId="{C932FB27-4B71-4346-80C9-0526E2B0EE42}" srcOrd="1" destOrd="0" parTransId="{E9CFEADF-DE0A-4E86-8BD2-1E906DC50577}" sibTransId="{07DD4C77-0248-48FE-A631-D6E5DCDAE2C0}"/>
    <dgm:cxn modelId="{F8024015-55C0-4DC4-A42B-245AA777EBC0}" srcId="{1E7B7742-E170-462E-B702-94315E50B9E6}" destId="{28510A62-E2A3-4E0E-B30E-9282BF892C98}" srcOrd="3" destOrd="0" parTransId="{A5400517-D4E0-4A73-984B-B1668F79D766}" sibTransId="{1FBE12AB-2D7D-4821-90EC-12393E6CB98B}"/>
    <dgm:cxn modelId="{FCA3FA28-3323-40F4-9AD3-C591BAA6A151}" type="presOf" srcId="{07DD4C77-0248-48FE-A631-D6E5DCDAE2C0}" destId="{C81A1A97-3C47-4D88-950B-DBC4D2967A40}" srcOrd="1" destOrd="0" presId="urn:microsoft.com/office/officeart/2005/8/layout/process1"/>
    <dgm:cxn modelId="{00ECD341-3E3A-414F-B509-46ADC4046983}" type="presOf" srcId="{4C2AAA4E-A842-45D9-ACC1-B2076DA25A49}" destId="{6785BB84-1710-4D1F-96E4-E462F7FDE9D8}" srcOrd="0" destOrd="0" presId="urn:microsoft.com/office/officeart/2005/8/layout/process1"/>
    <dgm:cxn modelId="{C6D93AAD-7CC6-4808-A099-B522DA71DB5B}" srcId="{1E7B7742-E170-462E-B702-94315E50B9E6}" destId="{4C2AAA4E-A842-45D9-ACC1-B2076DA25A49}" srcOrd="0" destOrd="0" parTransId="{440DCB49-8C1D-4DE7-B3B3-1775D67AB416}" sibTransId="{5F09DBB2-3A94-4563-A961-E1F75C068376}"/>
    <dgm:cxn modelId="{0AC039BC-C257-4651-8491-FB8D520B7879}" type="presOf" srcId="{09FA9E8C-2C5E-42DE-B031-25DAB4B27B61}" destId="{6C8C8689-D492-4172-936A-DDCCC8209A88}" srcOrd="0" destOrd="0" presId="urn:microsoft.com/office/officeart/2005/8/layout/process1"/>
    <dgm:cxn modelId="{0FBE3691-3E91-45CA-B570-99BB4B2551B5}" srcId="{1E7B7742-E170-462E-B702-94315E50B9E6}" destId="{76C8D759-892D-429C-9D35-D29DDFC3289E}" srcOrd="2" destOrd="0" parTransId="{5D30F489-CE40-4F2B-9492-8EE91512144D}" sibTransId="{09FA9E8C-2C5E-42DE-B031-25DAB4B27B61}"/>
    <dgm:cxn modelId="{1F35D4EB-CA0D-451C-98FD-4BF994C96168}" type="presOf" srcId="{5F09DBB2-3A94-4563-A961-E1F75C068376}" destId="{6040D0F6-5558-49B2-9235-467DB7655B8C}" srcOrd="1" destOrd="0" presId="urn:microsoft.com/office/officeart/2005/8/layout/process1"/>
    <dgm:cxn modelId="{F6CD0BAC-0CAE-4D25-9B18-0939003D4F80}" type="presOf" srcId="{5F09DBB2-3A94-4563-A961-E1F75C068376}" destId="{5BD7C938-AB55-47EC-A055-D1C656750A6C}" srcOrd="0" destOrd="0" presId="urn:microsoft.com/office/officeart/2005/8/layout/process1"/>
    <dgm:cxn modelId="{6AC1959D-3541-451B-A4B7-03F11B5E2702}" type="presOf" srcId="{28510A62-E2A3-4E0E-B30E-9282BF892C98}" destId="{481BD3C0-7E65-4F0F-B8E7-71225E56AAF1}" srcOrd="0" destOrd="0" presId="urn:microsoft.com/office/officeart/2005/8/layout/process1"/>
    <dgm:cxn modelId="{EE2E8BD9-6D77-4F18-85BA-8CF6FB03D872}" type="presParOf" srcId="{C3D6635F-59FA-4DBA-A3AB-AAB75DFD1099}" destId="{6785BB84-1710-4D1F-96E4-E462F7FDE9D8}" srcOrd="0" destOrd="0" presId="urn:microsoft.com/office/officeart/2005/8/layout/process1"/>
    <dgm:cxn modelId="{EACCF18A-D5A1-421B-A89E-97DD255AECEA}" type="presParOf" srcId="{C3D6635F-59FA-4DBA-A3AB-AAB75DFD1099}" destId="{5BD7C938-AB55-47EC-A055-D1C656750A6C}" srcOrd="1" destOrd="0" presId="urn:microsoft.com/office/officeart/2005/8/layout/process1"/>
    <dgm:cxn modelId="{5666B0C4-4D07-419E-9787-035A37DA974B}" type="presParOf" srcId="{5BD7C938-AB55-47EC-A055-D1C656750A6C}" destId="{6040D0F6-5558-49B2-9235-467DB7655B8C}" srcOrd="0" destOrd="0" presId="urn:microsoft.com/office/officeart/2005/8/layout/process1"/>
    <dgm:cxn modelId="{32FA4D29-28E6-4B47-A68A-0AEE62F420EA}" type="presParOf" srcId="{C3D6635F-59FA-4DBA-A3AB-AAB75DFD1099}" destId="{216EAD01-1680-4F4B-A3C6-679402CF456D}" srcOrd="2" destOrd="0" presId="urn:microsoft.com/office/officeart/2005/8/layout/process1"/>
    <dgm:cxn modelId="{D34F0644-3C20-4D6C-B18B-6014EE8B92BD}" type="presParOf" srcId="{C3D6635F-59FA-4DBA-A3AB-AAB75DFD1099}" destId="{D347334F-34A2-45B9-B9C1-6FBD901E934F}" srcOrd="3" destOrd="0" presId="urn:microsoft.com/office/officeart/2005/8/layout/process1"/>
    <dgm:cxn modelId="{B48CAE9B-49C7-44E5-AF93-B7597D584F19}" type="presParOf" srcId="{D347334F-34A2-45B9-B9C1-6FBD901E934F}" destId="{C81A1A97-3C47-4D88-950B-DBC4D2967A40}" srcOrd="0" destOrd="0" presId="urn:microsoft.com/office/officeart/2005/8/layout/process1"/>
    <dgm:cxn modelId="{12BF6BA5-E865-4C7B-AFE5-4C3356C8167A}" type="presParOf" srcId="{C3D6635F-59FA-4DBA-A3AB-AAB75DFD1099}" destId="{2BD2B350-FA94-47D2-B1BF-9DECF5C0016F}" srcOrd="4" destOrd="0" presId="urn:microsoft.com/office/officeart/2005/8/layout/process1"/>
    <dgm:cxn modelId="{8616FF5A-96DE-49BA-BF3A-A79E4E56FBF8}" type="presParOf" srcId="{C3D6635F-59FA-4DBA-A3AB-AAB75DFD1099}" destId="{6C8C8689-D492-4172-936A-DDCCC8209A88}" srcOrd="5" destOrd="0" presId="urn:microsoft.com/office/officeart/2005/8/layout/process1"/>
    <dgm:cxn modelId="{108E8107-B793-4A97-A3D3-E98E4FA0F31A}" type="presParOf" srcId="{6C8C8689-D492-4172-936A-DDCCC8209A88}" destId="{EF32D741-60CA-47CD-8D20-0C3176414568}" srcOrd="0" destOrd="0" presId="urn:microsoft.com/office/officeart/2005/8/layout/process1"/>
    <dgm:cxn modelId="{A97F569B-479A-4C4E-847E-8D399A5F08C4}" type="presParOf" srcId="{C3D6635F-59FA-4DBA-A3AB-AAB75DFD1099}" destId="{481BD3C0-7E65-4F0F-B8E7-71225E56AAF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2FC54-93A4-446E-A3B0-8E0224B135B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9869256-89DC-4B1F-B320-CF06D3DE574A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Llegada de la vid a América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D8F5B9-4858-4674-AF3E-D03397050FD1}" type="parTrans" cxnId="{70FD7404-B55E-404A-A2BA-149C3A4F4358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09710C-6797-4AE8-9C12-3325DD9A5CCE}" type="sibTrans" cxnId="{70FD7404-B55E-404A-A2BA-149C3A4F4358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CEDAA-B6DB-4B56-9ECC-AC46C383B5B5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La vid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vitis</a:t>
          </a:r>
          <a:r>
            <a:rPr lang="es-ES" sz="18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800" i="1" dirty="0" err="1" smtClean="0">
              <a:latin typeface="Arial" panose="020B0604020202020204" pitchFamily="34" charset="0"/>
              <a:cs typeface="Arial" panose="020B0604020202020204" pitchFamily="34" charset="0"/>
            </a:rPr>
            <a:t>vinifera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llegó al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continente americano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con la conquista de los Españoles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81D94-A46B-45C5-8648-DD0A447430FC}" type="parTrans" cxnId="{68F4157A-D480-4290-80E6-8AC4B18EE6D6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C6E10F-9160-4FAC-A0EA-1072563B54F3}" type="sibTrans" cxnId="{68F4157A-D480-4290-80E6-8AC4B18EE6D6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D1419-25AC-4FB3-8332-C4F038002057}">
      <dgm:prSet phldrT="[Texto]" custT="1"/>
      <dgm:spPr/>
      <dgm:t>
        <a:bodyPr/>
        <a:lstStyle/>
        <a:p>
          <a:pPr algn="l"/>
          <a:r>
            <a:rPr lang="es-E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Cultura del vino</a:t>
          </a:r>
          <a:endParaRPr lang="es-E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E6160-37F2-4C16-B0EA-3176CC69640C}" type="parTrans" cxnId="{2832A51A-7BBF-4361-96A8-42E816E3E49A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DECC5-E5B6-426E-9284-FEDB700C14DE}" type="sibTrans" cxnId="{2832A51A-7BBF-4361-96A8-42E816E3E49A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5FC7A6-A743-46AF-B62F-9945761FDBCE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Principales productores Italia, Francia, España Estados Unidos, Chile Argentina, Australia y China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38731-498D-4FC1-9056-0ADE509EE96D}" type="parTrans" cxnId="{5C90ABAF-F0CE-497C-AB0F-3FCF37A48D7D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671E6-F1EC-464C-84E4-1DE53ED15BB3}" type="sibTrans" cxnId="{5C90ABAF-F0CE-497C-AB0F-3FCF37A48D7D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A25D9E-719A-404D-AA47-D0B15D9EA7F2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Como una alternativa a la elaboración de vino de uva, tenemos los vinos de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frutas.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EAF5AF-9F42-40EF-8A30-D91229E61F4B}" type="parTrans" cxnId="{6AA78986-BFEF-4260-A160-6A709C392229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B9247-3220-45F6-B83E-99C53F76B8B4}" type="sibTrans" cxnId="{6AA78986-BFEF-4260-A160-6A709C392229}">
      <dgm:prSet/>
      <dgm:spPr/>
      <dgm:t>
        <a:bodyPr/>
        <a:lstStyle/>
        <a:p>
          <a:endParaRPr lang="es-ES" sz="1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57A21-91B5-4A37-9B0D-DEB3BB463984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Principal consumidor Estados Unidos, en Europa el consumo ha disminuido.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C05D7-9F69-4C65-9279-F52FF9178F81}" type="parTrans" cxnId="{745EA9C8-86C5-4205-A423-37F628D71446}">
      <dgm:prSet/>
      <dgm:spPr/>
      <dgm:t>
        <a:bodyPr/>
        <a:lstStyle/>
        <a:p>
          <a:endParaRPr lang="es-ES" sz="1500"/>
        </a:p>
      </dgm:t>
    </dgm:pt>
    <dgm:pt modelId="{02C42D4C-F1AC-4677-8541-9CC80A7F1798}" type="sibTrans" cxnId="{745EA9C8-86C5-4205-A423-37F628D71446}">
      <dgm:prSet/>
      <dgm:spPr/>
      <dgm:t>
        <a:bodyPr/>
        <a:lstStyle/>
        <a:p>
          <a:endParaRPr lang="es-ES" sz="1500"/>
        </a:p>
      </dgm:t>
    </dgm:pt>
    <dgm:pt modelId="{DB8DE309-2A67-4F46-8E75-FFF39265DC08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En Ecuador el consumo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aumentó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un 178% (90% importado-10% nacional).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3C033-EB5B-4CAB-BC4B-6EFD96332F0F}" type="parTrans" cxnId="{5E2262B7-2956-4B12-90C1-1DA5BE24864A}">
      <dgm:prSet/>
      <dgm:spPr/>
      <dgm:t>
        <a:bodyPr/>
        <a:lstStyle/>
        <a:p>
          <a:endParaRPr lang="es-ES"/>
        </a:p>
      </dgm:t>
    </dgm:pt>
    <dgm:pt modelId="{1FC98D96-5B9D-4A97-BFB8-C32AEC2D5C7A}" type="sibTrans" cxnId="{5E2262B7-2956-4B12-90C1-1DA5BE24864A}">
      <dgm:prSet/>
      <dgm:spPr/>
      <dgm:t>
        <a:bodyPr/>
        <a:lstStyle/>
        <a:p>
          <a:endParaRPr lang="es-ES"/>
        </a:p>
      </dgm:t>
    </dgm:pt>
    <dgm:pt modelId="{69AD42C3-D1A8-4028-99C2-546C067D39DF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 El cultivo se asentó principalmente en México, Chile y Argentina.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F44D2-DBB6-4C37-BC52-E2EBD84A6695}" type="parTrans" cxnId="{7CB0E8AD-C67C-4F8A-B91D-D268BBBC0984}">
      <dgm:prSet/>
      <dgm:spPr/>
      <dgm:t>
        <a:bodyPr/>
        <a:lstStyle/>
        <a:p>
          <a:endParaRPr lang="es-ES"/>
        </a:p>
      </dgm:t>
    </dgm:pt>
    <dgm:pt modelId="{98DC3D0C-724C-44B8-B7E2-B97D716D9143}" type="sibTrans" cxnId="{7CB0E8AD-C67C-4F8A-B91D-D268BBBC0984}">
      <dgm:prSet/>
      <dgm:spPr/>
      <dgm:t>
        <a:bodyPr/>
        <a:lstStyle/>
        <a:p>
          <a:endParaRPr lang="es-ES"/>
        </a:p>
      </dgm:t>
    </dgm:pt>
    <dgm:pt modelId="{58F161C1-C988-4875-BACA-022993BCC7FB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A Ecuador llegó gracias a Alonso de Bastidas.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3E32F-C857-4795-82B2-F6FC682D28F3}" type="parTrans" cxnId="{963C503D-B7F3-4543-84CB-75E28437E8CC}">
      <dgm:prSet/>
      <dgm:spPr/>
      <dgm:t>
        <a:bodyPr/>
        <a:lstStyle/>
        <a:p>
          <a:endParaRPr lang="es-ES"/>
        </a:p>
      </dgm:t>
    </dgm:pt>
    <dgm:pt modelId="{9FD2B644-5BAD-4F15-B263-ED3E223C8D98}" type="sibTrans" cxnId="{963C503D-B7F3-4543-84CB-75E28437E8CC}">
      <dgm:prSet/>
      <dgm:spPr/>
      <dgm:t>
        <a:bodyPr/>
        <a:lstStyle/>
        <a:p>
          <a:endParaRPr lang="es-ES"/>
        </a:p>
      </dgm:t>
    </dgm:pt>
    <dgm:pt modelId="{A7D206C8-AD21-4B5E-9377-C2E2649641C7}">
      <dgm:prSet phldrT="[Texto]" custT="1"/>
      <dgm:spPr/>
      <dgm:t>
        <a:bodyPr/>
        <a:lstStyle/>
        <a:p>
          <a:pPr algn="just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elaboración es similar,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pero puede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variar en la </a:t>
          </a:r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post-fermentación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19D56B-C01E-44B1-A669-44454287ACC7}" type="parTrans" cxnId="{FE2890E6-9192-4407-B90D-52CDD52A3149}">
      <dgm:prSet/>
      <dgm:spPr/>
      <dgm:t>
        <a:bodyPr/>
        <a:lstStyle/>
        <a:p>
          <a:endParaRPr lang="es-ES"/>
        </a:p>
      </dgm:t>
    </dgm:pt>
    <dgm:pt modelId="{A4F621FF-AFB6-4FDA-8721-FD9F36C75771}" type="sibTrans" cxnId="{FE2890E6-9192-4407-B90D-52CDD52A3149}">
      <dgm:prSet/>
      <dgm:spPr/>
      <dgm:t>
        <a:bodyPr/>
        <a:lstStyle/>
        <a:p>
          <a:endParaRPr lang="es-ES"/>
        </a:p>
      </dgm:t>
    </dgm:pt>
    <dgm:pt modelId="{C5D9FA0D-7002-435D-8F9C-A8588719B496}" type="pres">
      <dgm:prSet presAssocID="{FF92FC54-93A4-446E-A3B0-8E0224B135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FA54EB-79FC-4FF4-B950-94D924A8054E}" type="pres">
      <dgm:prSet presAssocID="{19869256-89DC-4B1F-B320-CF06D3DE574A}" presName="comp" presStyleCnt="0"/>
      <dgm:spPr/>
    </dgm:pt>
    <dgm:pt modelId="{424B6E7F-A932-4F81-8E87-120A00B8C2BF}" type="pres">
      <dgm:prSet presAssocID="{19869256-89DC-4B1F-B320-CF06D3DE574A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BC72A3-AD7E-4046-87A4-D395455549E3}" type="pres">
      <dgm:prSet presAssocID="{19869256-89DC-4B1F-B320-CF06D3DE574A}" presName="rect1" presStyleLbl="lnNode1" presStyleIdx="0" presStyleCnt="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CD2F468E-91A4-4F7B-B190-9F5CFAF239F9}" type="pres">
      <dgm:prSet presAssocID="{3209710C-6797-4AE8-9C12-3325DD9A5CCE}" presName="sibTrans" presStyleCnt="0"/>
      <dgm:spPr/>
    </dgm:pt>
    <dgm:pt modelId="{6D248D09-E9F4-4178-B3C5-C94D7FA30E3B}" type="pres">
      <dgm:prSet presAssocID="{E1FD1419-25AC-4FB3-8332-C4F038002057}" presName="comp" presStyleCnt="0"/>
      <dgm:spPr/>
    </dgm:pt>
    <dgm:pt modelId="{10FB1978-DCD3-47DF-90DF-00C61CAF7EF0}" type="pres">
      <dgm:prSet presAssocID="{E1FD1419-25AC-4FB3-8332-C4F038002057}" presName="rect2" presStyleLbl="node1" presStyleIdx="1" presStyleCnt="2" custScaleY="1232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D820AF-80E5-4224-A839-926A15EA6969}" type="pres">
      <dgm:prSet presAssocID="{E1FD1419-25AC-4FB3-8332-C4F038002057}" presName="rect1" presStyleLbl="lnNode1" presStyleIdx="1" presStyleCnt="2" custScaleX="98745" custScaleY="121182" custLinFactNeighborX="-2674" custLinFactNeighborY="-1058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963C503D-B7F3-4543-84CB-75E28437E8CC}" srcId="{19869256-89DC-4B1F-B320-CF06D3DE574A}" destId="{58F161C1-C988-4875-BACA-022993BCC7FB}" srcOrd="2" destOrd="0" parTransId="{C853E32F-C857-4795-82B2-F6FC682D28F3}" sibTransId="{9FD2B644-5BAD-4F15-B263-ED3E223C8D98}"/>
    <dgm:cxn modelId="{47D43B90-8E9A-4222-9424-5546D9B0F355}" type="presOf" srcId="{2DA25D9E-719A-404D-AA47-D0B15D9EA7F2}" destId="{10FB1978-DCD3-47DF-90DF-00C61CAF7EF0}" srcOrd="0" destOrd="4" presId="urn:microsoft.com/office/officeart/2008/layout/AlternatingPictureBlocks"/>
    <dgm:cxn modelId="{50D0C503-988F-435F-A9F4-272FFC346DBB}" type="presOf" srcId="{5F6CEDAA-B6DB-4B56-9ECC-AC46C383B5B5}" destId="{424B6E7F-A932-4F81-8E87-120A00B8C2BF}" srcOrd="0" destOrd="1" presId="urn:microsoft.com/office/officeart/2008/layout/AlternatingPictureBlocks"/>
    <dgm:cxn modelId="{68F4157A-D480-4290-80E6-8AC4B18EE6D6}" srcId="{19869256-89DC-4B1F-B320-CF06D3DE574A}" destId="{5F6CEDAA-B6DB-4B56-9ECC-AC46C383B5B5}" srcOrd="0" destOrd="0" parTransId="{EE181D94-A46B-45C5-8648-DD0A447430FC}" sibTransId="{2CC6E10F-9160-4FAC-A0EA-1072563B54F3}"/>
    <dgm:cxn modelId="{A1C96807-6184-4113-8DF3-DF654347E153}" type="presOf" srcId="{FF92FC54-93A4-446E-A3B0-8E0224B135B0}" destId="{C5D9FA0D-7002-435D-8F9C-A8588719B496}" srcOrd="0" destOrd="0" presId="urn:microsoft.com/office/officeart/2008/layout/AlternatingPictureBlocks"/>
    <dgm:cxn modelId="{745EA9C8-86C5-4205-A423-37F628D71446}" srcId="{E1FD1419-25AC-4FB3-8332-C4F038002057}" destId="{CB357A21-91B5-4A37-9B0D-DEB3BB463984}" srcOrd="1" destOrd="0" parTransId="{0CFC05D7-9F69-4C65-9279-F52FF9178F81}" sibTransId="{02C42D4C-F1AC-4677-8541-9CC80A7F1798}"/>
    <dgm:cxn modelId="{7CB0E8AD-C67C-4F8A-B91D-D268BBBC0984}" srcId="{19869256-89DC-4B1F-B320-CF06D3DE574A}" destId="{69AD42C3-D1A8-4028-99C2-546C067D39DF}" srcOrd="1" destOrd="0" parTransId="{A62F44D2-DBB6-4C37-BC52-E2EBD84A6695}" sibTransId="{98DC3D0C-724C-44B8-B7E2-B97D716D9143}"/>
    <dgm:cxn modelId="{0031B821-8AE4-4B5C-ACFE-BFF77EE6E638}" type="presOf" srcId="{CB357A21-91B5-4A37-9B0D-DEB3BB463984}" destId="{10FB1978-DCD3-47DF-90DF-00C61CAF7EF0}" srcOrd="0" destOrd="2" presId="urn:microsoft.com/office/officeart/2008/layout/AlternatingPictureBlocks"/>
    <dgm:cxn modelId="{FE2890E6-9192-4407-B90D-52CDD52A3149}" srcId="{E1FD1419-25AC-4FB3-8332-C4F038002057}" destId="{A7D206C8-AD21-4B5E-9377-C2E2649641C7}" srcOrd="4" destOrd="0" parTransId="{9219D56B-C01E-44B1-A669-44454287ACC7}" sibTransId="{A4F621FF-AFB6-4FDA-8721-FD9F36C75771}"/>
    <dgm:cxn modelId="{0EB42540-E731-47E7-BB44-3FD9D164A82B}" type="presOf" srcId="{19869256-89DC-4B1F-B320-CF06D3DE574A}" destId="{424B6E7F-A932-4F81-8E87-120A00B8C2BF}" srcOrd="0" destOrd="0" presId="urn:microsoft.com/office/officeart/2008/layout/AlternatingPictureBlocks"/>
    <dgm:cxn modelId="{6AA78986-BFEF-4260-A160-6A709C392229}" srcId="{E1FD1419-25AC-4FB3-8332-C4F038002057}" destId="{2DA25D9E-719A-404D-AA47-D0B15D9EA7F2}" srcOrd="3" destOrd="0" parTransId="{C5EAF5AF-9F42-40EF-8A30-D91229E61F4B}" sibTransId="{39BB9247-3220-45F6-B83E-99C53F76B8B4}"/>
    <dgm:cxn modelId="{70FD7404-B55E-404A-A2BA-149C3A4F4358}" srcId="{FF92FC54-93A4-446E-A3B0-8E0224B135B0}" destId="{19869256-89DC-4B1F-B320-CF06D3DE574A}" srcOrd="0" destOrd="0" parTransId="{A6D8F5B9-4858-4674-AF3E-D03397050FD1}" sibTransId="{3209710C-6797-4AE8-9C12-3325DD9A5CCE}"/>
    <dgm:cxn modelId="{CDF98549-E319-4031-B1E5-EF5DFF87B5A6}" type="presOf" srcId="{69AD42C3-D1A8-4028-99C2-546C067D39DF}" destId="{424B6E7F-A932-4F81-8E87-120A00B8C2BF}" srcOrd="0" destOrd="2" presId="urn:microsoft.com/office/officeart/2008/layout/AlternatingPictureBlocks"/>
    <dgm:cxn modelId="{2832A51A-7BBF-4361-96A8-42E816E3E49A}" srcId="{FF92FC54-93A4-446E-A3B0-8E0224B135B0}" destId="{E1FD1419-25AC-4FB3-8332-C4F038002057}" srcOrd="1" destOrd="0" parTransId="{87CE6160-37F2-4C16-B0EA-3176CC69640C}" sibTransId="{159DECC5-E5B6-426E-9284-FEDB700C14DE}"/>
    <dgm:cxn modelId="{8B665A01-A3C9-4FBB-A708-7A96BDB8F834}" type="presOf" srcId="{DB8DE309-2A67-4F46-8E75-FFF39265DC08}" destId="{10FB1978-DCD3-47DF-90DF-00C61CAF7EF0}" srcOrd="0" destOrd="3" presId="urn:microsoft.com/office/officeart/2008/layout/AlternatingPictureBlocks"/>
    <dgm:cxn modelId="{84C0ECD4-A09F-4268-AD37-24859C4CA057}" type="presOf" srcId="{E1FD1419-25AC-4FB3-8332-C4F038002057}" destId="{10FB1978-DCD3-47DF-90DF-00C61CAF7EF0}" srcOrd="0" destOrd="0" presId="urn:microsoft.com/office/officeart/2008/layout/AlternatingPictureBlocks"/>
    <dgm:cxn modelId="{5E2262B7-2956-4B12-90C1-1DA5BE24864A}" srcId="{E1FD1419-25AC-4FB3-8332-C4F038002057}" destId="{DB8DE309-2A67-4F46-8E75-FFF39265DC08}" srcOrd="2" destOrd="0" parTransId="{5D03C033-EB5B-4CAB-BC4B-6EFD96332F0F}" sibTransId="{1FC98D96-5B9D-4A97-BFB8-C32AEC2D5C7A}"/>
    <dgm:cxn modelId="{92090E58-E2ED-4037-AED5-48EC0ECD4680}" type="presOf" srcId="{3D5FC7A6-A743-46AF-B62F-9945761FDBCE}" destId="{10FB1978-DCD3-47DF-90DF-00C61CAF7EF0}" srcOrd="0" destOrd="1" presId="urn:microsoft.com/office/officeart/2008/layout/AlternatingPictureBlocks"/>
    <dgm:cxn modelId="{5C90ABAF-F0CE-497C-AB0F-3FCF37A48D7D}" srcId="{E1FD1419-25AC-4FB3-8332-C4F038002057}" destId="{3D5FC7A6-A743-46AF-B62F-9945761FDBCE}" srcOrd="0" destOrd="0" parTransId="{47538731-498D-4FC1-9056-0ADE509EE96D}" sibTransId="{4FD671E6-F1EC-464C-84E4-1DE53ED15BB3}"/>
    <dgm:cxn modelId="{D779244A-E4DA-4DB4-AD4B-AFDA55E8B9DC}" type="presOf" srcId="{58F161C1-C988-4875-BACA-022993BCC7FB}" destId="{424B6E7F-A932-4F81-8E87-120A00B8C2BF}" srcOrd="0" destOrd="3" presId="urn:microsoft.com/office/officeart/2008/layout/AlternatingPictureBlocks"/>
    <dgm:cxn modelId="{53574902-FA77-4F27-BB8D-CD8A79A9F4A6}" type="presOf" srcId="{A7D206C8-AD21-4B5E-9377-C2E2649641C7}" destId="{10FB1978-DCD3-47DF-90DF-00C61CAF7EF0}" srcOrd="0" destOrd="5" presId="urn:microsoft.com/office/officeart/2008/layout/AlternatingPictureBlocks"/>
    <dgm:cxn modelId="{9BC18E7B-19AC-4906-9DDF-C76AFCABDA0E}" type="presParOf" srcId="{C5D9FA0D-7002-435D-8F9C-A8588719B496}" destId="{56FA54EB-79FC-4FF4-B950-94D924A8054E}" srcOrd="0" destOrd="0" presId="urn:microsoft.com/office/officeart/2008/layout/AlternatingPictureBlocks"/>
    <dgm:cxn modelId="{A4E8EBE2-457B-45C0-B026-062AFA25FCA4}" type="presParOf" srcId="{56FA54EB-79FC-4FF4-B950-94D924A8054E}" destId="{424B6E7F-A932-4F81-8E87-120A00B8C2BF}" srcOrd="0" destOrd="0" presId="urn:microsoft.com/office/officeart/2008/layout/AlternatingPictureBlocks"/>
    <dgm:cxn modelId="{C9D237DB-C2C0-405F-A3DC-544F5D420A43}" type="presParOf" srcId="{56FA54EB-79FC-4FF4-B950-94D924A8054E}" destId="{FABC72A3-AD7E-4046-87A4-D395455549E3}" srcOrd="1" destOrd="0" presId="urn:microsoft.com/office/officeart/2008/layout/AlternatingPictureBlocks"/>
    <dgm:cxn modelId="{9731C977-594F-43A5-B08B-5C10D86873DA}" type="presParOf" srcId="{C5D9FA0D-7002-435D-8F9C-A8588719B496}" destId="{CD2F468E-91A4-4F7B-B190-9F5CFAF239F9}" srcOrd="1" destOrd="0" presId="urn:microsoft.com/office/officeart/2008/layout/AlternatingPictureBlocks"/>
    <dgm:cxn modelId="{B05627FC-2408-4406-9949-2ADCF0AC7BC0}" type="presParOf" srcId="{C5D9FA0D-7002-435D-8F9C-A8588719B496}" destId="{6D248D09-E9F4-4178-B3C5-C94D7FA30E3B}" srcOrd="2" destOrd="0" presId="urn:microsoft.com/office/officeart/2008/layout/AlternatingPictureBlocks"/>
    <dgm:cxn modelId="{9142F4E7-7CF5-4026-A88D-6ADE46A2757D}" type="presParOf" srcId="{6D248D09-E9F4-4178-B3C5-C94D7FA30E3B}" destId="{10FB1978-DCD3-47DF-90DF-00C61CAF7EF0}" srcOrd="0" destOrd="0" presId="urn:microsoft.com/office/officeart/2008/layout/AlternatingPictureBlocks"/>
    <dgm:cxn modelId="{7A168F7E-75F4-4766-82DA-BCB325B11D76}" type="presParOf" srcId="{6D248D09-E9F4-4178-B3C5-C94D7FA30E3B}" destId="{B2D820AF-80E5-4224-A839-926A15EA696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11DBBF4-3B98-4B4B-AE55-84E59B95437B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B4A6A5B7-CB36-4C9B-B5DC-AE98AC0F168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Levadura S-04 presentó mayor pH de 0-56 días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B62E7-13A4-4019-839B-640EDF260962}" type="parTrans" cxnId="{6898283C-B517-4C6C-9B5A-1CA620446F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FC821-7F22-499F-85D5-467EDBD57CBB}" type="sibTrans" cxnId="{6898283C-B517-4C6C-9B5A-1CA620446F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E1F86-F7CB-4DE1-9F79-ED1DF272D17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Mosto sin hollejo presentó mayor pH de 0-56 días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F4CB6-F391-4708-853F-99C7F39C8C34}" type="parTrans" cxnId="{9987DD67-B615-4D16-93D4-A4DD9A3703A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91F66-0D4D-4DAF-A251-1180514837E5}" type="sibTrans" cxnId="{9987DD67-B615-4D16-93D4-A4DD9A3703A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80A84-EDD8-41CE-8D80-34B057BFD995}" type="pres">
      <dgm:prSet presAssocID="{111DBBF4-3B98-4B4B-AE55-84E59B95437B}" presName="linearFlow" presStyleCnt="0">
        <dgm:presLayoutVars>
          <dgm:resizeHandles val="exact"/>
        </dgm:presLayoutVars>
      </dgm:prSet>
      <dgm:spPr/>
    </dgm:pt>
    <dgm:pt modelId="{978729F1-94B7-4FE8-94E2-80DDE4A87875}" type="pres">
      <dgm:prSet presAssocID="{B4A6A5B7-CB36-4C9B-B5DC-AE98AC0F168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ADAF9-939D-43B4-A165-F57D5A7DB4B4}" type="pres">
      <dgm:prSet presAssocID="{0DAFC821-7F22-499F-85D5-467EDBD57CBB}" presName="sibTrans" presStyleLbl="sibTrans2D1" presStyleIdx="0" presStyleCnt="1"/>
      <dgm:spPr/>
      <dgm:t>
        <a:bodyPr/>
        <a:lstStyle/>
        <a:p>
          <a:endParaRPr lang="es-ES"/>
        </a:p>
      </dgm:t>
    </dgm:pt>
    <dgm:pt modelId="{CF2040D6-3B8B-42B4-ABB2-8E61D57615E6}" type="pres">
      <dgm:prSet presAssocID="{0DAFC821-7F22-499F-85D5-467EDBD57CBB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77221C3F-0444-4EF1-AE67-021D326C8C36}" type="pres">
      <dgm:prSet presAssocID="{20FE1F86-F7CB-4DE1-9F79-ED1DF272D17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A8B81F-3D47-48EF-A427-65DEB2B811A3}" type="presOf" srcId="{0DAFC821-7F22-499F-85D5-467EDBD57CBB}" destId="{88EADAF9-939D-43B4-A165-F57D5A7DB4B4}" srcOrd="0" destOrd="0" presId="urn:microsoft.com/office/officeart/2005/8/layout/process2"/>
    <dgm:cxn modelId="{53F14347-455E-4FB6-A75F-593670E60A46}" type="presOf" srcId="{20FE1F86-F7CB-4DE1-9F79-ED1DF272D17A}" destId="{77221C3F-0444-4EF1-AE67-021D326C8C36}" srcOrd="0" destOrd="0" presId="urn:microsoft.com/office/officeart/2005/8/layout/process2"/>
    <dgm:cxn modelId="{E30E884D-5C74-4724-ACA5-6F1A411A34D1}" type="presOf" srcId="{0DAFC821-7F22-499F-85D5-467EDBD57CBB}" destId="{CF2040D6-3B8B-42B4-ABB2-8E61D57615E6}" srcOrd="1" destOrd="0" presId="urn:microsoft.com/office/officeart/2005/8/layout/process2"/>
    <dgm:cxn modelId="{9987DD67-B615-4D16-93D4-A4DD9A3703A8}" srcId="{111DBBF4-3B98-4B4B-AE55-84E59B95437B}" destId="{20FE1F86-F7CB-4DE1-9F79-ED1DF272D17A}" srcOrd="1" destOrd="0" parTransId="{FD0F4CB6-F391-4708-853F-99C7F39C8C34}" sibTransId="{9D391F66-0D4D-4DAF-A251-1180514837E5}"/>
    <dgm:cxn modelId="{906A0751-BBA4-4D87-8AA4-24CF6786CC65}" type="presOf" srcId="{111DBBF4-3B98-4B4B-AE55-84E59B95437B}" destId="{75F80A84-EDD8-41CE-8D80-34B057BFD995}" srcOrd="0" destOrd="0" presId="urn:microsoft.com/office/officeart/2005/8/layout/process2"/>
    <dgm:cxn modelId="{BB6D0DFE-2668-4883-B67E-1BD25F3EC3BE}" type="presOf" srcId="{B4A6A5B7-CB36-4C9B-B5DC-AE98AC0F168E}" destId="{978729F1-94B7-4FE8-94E2-80DDE4A87875}" srcOrd="0" destOrd="0" presId="urn:microsoft.com/office/officeart/2005/8/layout/process2"/>
    <dgm:cxn modelId="{6898283C-B517-4C6C-9B5A-1CA620446F1B}" srcId="{111DBBF4-3B98-4B4B-AE55-84E59B95437B}" destId="{B4A6A5B7-CB36-4C9B-B5DC-AE98AC0F168E}" srcOrd="0" destOrd="0" parTransId="{E88B62E7-13A4-4019-839B-640EDF260962}" sibTransId="{0DAFC821-7F22-499F-85D5-467EDBD57CBB}"/>
    <dgm:cxn modelId="{47EEAD8B-1D73-48D4-9AE2-F899FA3990E2}" type="presParOf" srcId="{75F80A84-EDD8-41CE-8D80-34B057BFD995}" destId="{978729F1-94B7-4FE8-94E2-80DDE4A87875}" srcOrd="0" destOrd="0" presId="urn:microsoft.com/office/officeart/2005/8/layout/process2"/>
    <dgm:cxn modelId="{C8B2CDBA-0D1C-4C6C-BBB3-53440DB9DA94}" type="presParOf" srcId="{75F80A84-EDD8-41CE-8D80-34B057BFD995}" destId="{88EADAF9-939D-43B4-A165-F57D5A7DB4B4}" srcOrd="1" destOrd="0" presId="urn:microsoft.com/office/officeart/2005/8/layout/process2"/>
    <dgm:cxn modelId="{B6CC525E-35C5-4181-B888-871F2807548F}" type="presParOf" srcId="{88EADAF9-939D-43B4-A165-F57D5A7DB4B4}" destId="{CF2040D6-3B8B-42B4-ABB2-8E61D57615E6}" srcOrd="0" destOrd="0" presId="urn:microsoft.com/office/officeart/2005/8/layout/process2"/>
    <dgm:cxn modelId="{B22529CB-681D-4EF0-9B5B-70EE51BA4112}" type="presParOf" srcId="{75F80A84-EDD8-41CE-8D80-34B057BFD995}" destId="{77221C3F-0444-4EF1-AE67-021D326C8C3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E7B7742-E170-462E-B702-94315E50B9E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4C2AAA4E-A842-45D9-ACC1-B2076DA25A49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Paladino (2008), valores altos de pH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representan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mayor riesgo de oxidación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DCB49-8C1D-4DE7-B3B3-1775D67AB416}" type="parTrans" cxnId="{C6D93AAD-7CC6-4808-A099-B522DA71DB5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9DBB2-3A94-4563-A961-E1F75C068376}" type="sibTrans" cxnId="{C6D93AAD-7CC6-4808-A099-B522DA71DB5B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2FB27-4B71-4346-80C9-0526E2B0EE42}">
      <dgm:prSet phldrT="[Texto]" custT="1"/>
      <dgm:spPr/>
      <dgm:t>
        <a:bodyPr/>
        <a:lstStyle/>
        <a:p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Ión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felonato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transfiere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un electrón a la molécula de oxígeno, originando un radical libre (anión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superóxido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FEADF-DE0A-4E86-8BD2-1E906DC50577}" type="parTrans" cxnId="{6B1DD4BD-8F81-41EE-8012-D44AB3624E5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4C77-0248-48FE-A631-D6E5DCDAE2C0}" type="sibTrans" cxnId="{6B1DD4BD-8F81-41EE-8012-D44AB3624E52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8D759-892D-429C-9D35-D29DDFC3289E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Mayor pH aumenta las moléculas en forma de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felonato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30F489-CE40-4F2B-9492-8EE91512144D}" type="parTrans" cxnId="{0FBE3691-3E91-45CA-B570-99BB4B2551B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A9E8C-2C5E-42DE-B031-25DAB4B27B61}" type="sibTrans" cxnId="{0FBE3691-3E91-45CA-B570-99BB4B2551B5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DD09F-333F-40D3-94FF-541CB6D9A26C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Valores de pH altos significan menor acidez en boca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3105B-B823-42B5-85C6-59E70EE37647}" type="parTrans" cxnId="{FD1C2660-57F2-4BA4-8B69-85BAFE093AE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0207A-991D-4ADA-934B-2CB702C93A73}" type="sibTrans" cxnId="{FD1C2660-57F2-4BA4-8B69-85BAFE093AEB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6635F-59FA-4DBA-A3AB-AAB75DFD1099}" type="pres">
      <dgm:prSet presAssocID="{1E7B7742-E170-462E-B702-94315E50B9E6}" presName="Name0" presStyleCnt="0">
        <dgm:presLayoutVars>
          <dgm:dir/>
          <dgm:resizeHandles val="exact"/>
        </dgm:presLayoutVars>
      </dgm:prSet>
      <dgm:spPr/>
    </dgm:pt>
    <dgm:pt modelId="{04BEF6DE-50A9-4E2B-9BFA-AF6C99C80D73}" type="pres">
      <dgm:prSet presAssocID="{299DD09F-333F-40D3-94FF-541CB6D9A2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451A8-383D-4A26-A839-1EF12FE00140}" type="pres">
      <dgm:prSet presAssocID="{EF50207A-991D-4ADA-934B-2CB702C93A7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22C00B5-894C-48B6-92C7-13B90402359B}" type="pres">
      <dgm:prSet presAssocID="{EF50207A-991D-4ADA-934B-2CB702C93A7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6785BB84-1710-4D1F-96E4-E462F7FDE9D8}" type="pres">
      <dgm:prSet presAssocID="{4C2AAA4E-A842-45D9-ACC1-B2076DA25A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7C938-AB55-47EC-A055-D1C656750A6C}" type="pres">
      <dgm:prSet presAssocID="{5F09DBB2-3A94-4563-A961-E1F75C06837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040D0F6-5558-49B2-9235-467DB7655B8C}" type="pres">
      <dgm:prSet presAssocID="{5F09DBB2-3A94-4563-A961-E1F75C068376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216EAD01-1680-4F4B-A3C6-679402CF456D}" type="pres">
      <dgm:prSet presAssocID="{C932FB27-4B71-4346-80C9-0526E2B0E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7334F-34A2-45B9-B9C1-6FBD901E934F}" type="pres">
      <dgm:prSet presAssocID="{07DD4C77-0248-48FE-A631-D6E5DCDAE2C0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81A1A97-3C47-4D88-950B-DBC4D2967A40}" type="pres">
      <dgm:prSet presAssocID="{07DD4C77-0248-48FE-A631-D6E5DCDAE2C0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2BD2B350-FA94-47D2-B1BF-9DECF5C0016F}" type="pres">
      <dgm:prSet presAssocID="{76C8D759-892D-429C-9D35-D29DDFC328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1C2660-57F2-4BA4-8B69-85BAFE093AEB}" srcId="{1E7B7742-E170-462E-B702-94315E50B9E6}" destId="{299DD09F-333F-40D3-94FF-541CB6D9A26C}" srcOrd="0" destOrd="0" parTransId="{AA73105B-B823-42B5-85C6-59E70EE37647}" sibTransId="{EF50207A-991D-4ADA-934B-2CB702C93A73}"/>
    <dgm:cxn modelId="{374C0919-788F-4827-9FCF-7874C89C77EB}" type="presOf" srcId="{EF50207A-991D-4ADA-934B-2CB702C93A73}" destId="{A02451A8-383D-4A26-A839-1EF12FE00140}" srcOrd="0" destOrd="0" presId="urn:microsoft.com/office/officeart/2005/8/layout/process1"/>
    <dgm:cxn modelId="{8B3F28A9-B30B-4FC5-9F38-3E58B3BD747C}" type="presOf" srcId="{1E7B7742-E170-462E-B702-94315E50B9E6}" destId="{C3D6635F-59FA-4DBA-A3AB-AAB75DFD1099}" srcOrd="0" destOrd="0" presId="urn:microsoft.com/office/officeart/2005/8/layout/process1"/>
    <dgm:cxn modelId="{E5B05538-6909-4AEC-B299-B2A1E43EF274}" type="presOf" srcId="{C932FB27-4B71-4346-80C9-0526E2B0EE42}" destId="{216EAD01-1680-4F4B-A3C6-679402CF456D}" srcOrd="0" destOrd="0" presId="urn:microsoft.com/office/officeart/2005/8/layout/process1"/>
    <dgm:cxn modelId="{B4923BA4-3488-4690-A0C0-EBFEA944DD5E}" type="presOf" srcId="{76C8D759-892D-429C-9D35-D29DDFC3289E}" destId="{2BD2B350-FA94-47D2-B1BF-9DECF5C0016F}" srcOrd="0" destOrd="0" presId="urn:microsoft.com/office/officeart/2005/8/layout/process1"/>
    <dgm:cxn modelId="{9B70385F-E004-4884-9D16-91B6DD6E7C8C}" type="presOf" srcId="{07DD4C77-0248-48FE-A631-D6E5DCDAE2C0}" destId="{D347334F-34A2-45B9-B9C1-6FBD901E934F}" srcOrd="0" destOrd="0" presId="urn:microsoft.com/office/officeart/2005/8/layout/process1"/>
    <dgm:cxn modelId="{6B1DD4BD-8F81-41EE-8012-D44AB3624E52}" srcId="{1E7B7742-E170-462E-B702-94315E50B9E6}" destId="{C932FB27-4B71-4346-80C9-0526E2B0EE42}" srcOrd="2" destOrd="0" parTransId="{E9CFEADF-DE0A-4E86-8BD2-1E906DC50577}" sibTransId="{07DD4C77-0248-48FE-A631-D6E5DCDAE2C0}"/>
    <dgm:cxn modelId="{003067F5-DB54-4534-83D4-21126CC666EB}" type="presOf" srcId="{EF50207A-991D-4ADA-934B-2CB702C93A73}" destId="{022C00B5-894C-48B6-92C7-13B90402359B}" srcOrd="1" destOrd="0" presId="urn:microsoft.com/office/officeart/2005/8/layout/process1"/>
    <dgm:cxn modelId="{FEE8FAF7-2DB0-429F-9CA1-38BE2D2DD31B}" type="presOf" srcId="{299DD09F-333F-40D3-94FF-541CB6D9A26C}" destId="{04BEF6DE-50A9-4E2B-9BFA-AF6C99C80D73}" srcOrd="0" destOrd="0" presId="urn:microsoft.com/office/officeart/2005/8/layout/process1"/>
    <dgm:cxn modelId="{FCA3FA28-3323-40F4-9AD3-C591BAA6A151}" type="presOf" srcId="{07DD4C77-0248-48FE-A631-D6E5DCDAE2C0}" destId="{C81A1A97-3C47-4D88-950B-DBC4D2967A40}" srcOrd="1" destOrd="0" presId="urn:microsoft.com/office/officeart/2005/8/layout/process1"/>
    <dgm:cxn modelId="{00ECD341-3E3A-414F-B509-46ADC4046983}" type="presOf" srcId="{4C2AAA4E-A842-45D9-ACC1-B2076DA25A49}" destId="{6785BB84-1710-4D1F-96E4-E462F7FDE9D8}" srcOrd="0" destOrd="0" presId="urn:microsoft.com/office/officeart/2005/8/layout/process1"/>
    <dgm:cxn modelId="{C6D93AAD-7CC6-4808-A099-B522DA71DB5B}" srcId="{1E7B7742-E170-462E-B702-94315E50B9E6}" destId="{4C2AAA4E-A842-45D9-ACC1-B2076DA25A49}" srcOrd="1" destOrd="0" parTransId="{440DCB49-8C1D-4DE7-B3B3-1775D67AB416}" sibTransId="{5F09DBB2-3A94-4563-A961-E1F75C068376}"/>
    <dgm:cxn modelId="{0FBE3691-3E91-45CA-B570-99BB4B2551B5}" srcId="{1E7B7742-E170-462E-B702-94315E50B9E6}" destId="{76C8D759-892D-429C-9D35-D29DDFC3289E}" srcOrd="3" destOrd="0" parTransId="{5D30F489-CE40-4F2B-9492-8EE91512144D}" sibTransId="{09FA9E8C-2C5E-42DE-B031-25DAB4B27B61}"/>
    <dgm:cxn modelId="{1F35D4EB-CA0D-451C-98FD-4BF994C96168}" type="presOf" srcId="{5F09DBB2-3A94-4563-A961-E1F75C068376}" destId="{6040D0F6-5558-49B2-9235-467DB7655B8C}" srcOrd="1" destOrd="0" presId="urn:microsoft.com/office/officeart/2005/8/layout/process1"/>
    <dgm:cxn modelId="{F6CD0BAC-0CAE-4D25-9B18-0939003D4F80}" type="presOf" srcId="{5F09DBB2-3A94-4563-A961-E1F75C068376}" destId="{5BD7C938-AB55-47EC-A055-D1C656750A6C}" srcOrd="0" destOrd="0" presId="urn:microsoft.com/office/officeart/2005/8/layout/process1"/>
    <dgm:cxn modelId="{9C2EFB43-746F-4F6E-9C9A-AE98466E3464}" type="presParOf" srcId="{C3D6635F-59FA-4DBA-A3AB-AAB75DFD1099}" destId="{04BEF6DE-50A9-4E2B-9BFA-AF6C99C80D73}" srcOrd="0" destOrd="0" presId="urn:microsoft.com/office/officeart/2005/8/layout/process1"/>
    <dgm:cxn modelId="{DFF67EF5-6FAE-4499-881D-A4CBFDA2C59A}" type="presParOf" srcId="{C3D6635F-59FA-4DBA-A3AB-AAB75DFD1099}" destId="{A02451A8-383D-4A26-A839-1EF12FE00140}" srcOrd="1" destOrd="0" presId="urn:microsoft.com/office/officeart/2005/8/layout/process1"/>
    <dgm:cxn modelId="{1FD3536C-EB9A-4967-B1E6-E018AA0F3AF4}" type="presParOf" srcId="{A02451A8-383D-4A26-A839-1EF12FE00140}" destId="{022C00B5-894C-48B6-92C7-13B90402359B}" srcOrd="0" destOrd="0" presId="urn:microsoft.com/office/officeart/2005/8/layout/process1"/>
    <dgm:cxn modelId="{EE2E8BD9-6D77-4F18-85BA-8CF6FB03D872}" type="presParOf" srcId="{C3D6635F-59FA-4DBA-A3AB-AAB75DFD1099}" destId="{6785BB84-1710-4D1F-96E4-E462F7FDE9D8}" srcOrd="2" destOrd="0" presId="urn:microsoft.com/office/officeart/2005/8/layout/process1"/>
    <dgm:cxn modelId="{EACCF18A-D5A1-421B-A89E-97DD255AECEA}" type="presParOf" srcId="{C3D6635F-59FA-4DBA-A3AB-AAB75DFD1099}" destId="{5BD7C938-AB55-47EC-A055-D1C656750A6C}" srcOrd="3" destOrd="0" presId="urn:microsoft.com/office/officeart/2005/8/layout/process1"/>
    <dgm:cxn modelId="{5666B0C4-4D07-419E-9787-035A37DA974B}" type="presParOf" srcId="{5BD7C938-AB55-47EC-A055-D1C656750A6C}" destId="{6040D0F6-5558-49B2-9235-467DB7655B8C}" srcOrd="0" destOrd="0" presId="urn:microsoft.com/office/officeart/2005/8/layout/process1"/>
    <dgm:cxn modelId="{32FA4D29-28E6-4B47-A68A-0AEE62F420EA}" type="presParOf" srcId="{C3D6635F-59FA-4DBA-A3AB-AAB75DFD1099}" destId="{216EAD01-1680-4F4B-A3C6-679402CF456D}" srcOrd="4" destOrd="0" presId="urn:microsoft.com/office/officeart/2005/8/layout/process1"/>
    <dgm:cxn modelId="{D34F0644-3C20-4D6C-B18B-6014EE8B92BD}" type="presParOf" srcId="{C3D6635F-59FA-4DBA-A3AB-AAB75DFD1099}" destId="{D347334F-34A2-45B9-B9C1-6FBD901E934F}" srcOrd="5" destOrd="0" presId="urn:microsoft.com/office/officeart/2005/8/layout/process1"/>
    <dgm:cxn modelId="{B48CAE9B-49C7-44E5-AF93-B7597D584F19}" type="presParOf" srcId="{D347334F-34A2-45B9-B9C1-6FBD901E934F}" destId="{C81A1A97-3C47-4D88-950B-DBC4D2967A40}" srcOrd="0" destOrd="0" presId="urn:microsoft.com/office/officeart/2005/8/layout/process1"/>
    <dgm:cxn modelId="{12BF6BA5-E865-4C7B-AFE5-4C3356C8167A}" type="presParOf" srcId="{C3D6635F-59FA-4DBA-A3AB-AAB75DFD1099}" destId="{2BD2B350-FA94-47D2-B1BF-9DECF5C001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11DBBF4-3B98-4B4B-AE55-84E59B95437B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</dgm:pt>
    <dgm:pt modelId="{B4A6A5B7-CB36-4C9B-B5DC-AE98AC0F168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Levadura Levapan presentó menor acidez titulable 0-56 días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8B62E7-13A4-4019-839B-640EDF260962}" type="parTrans" cxnId="{6898283C-B517-4C6C-9B5A-1CA620446F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FC821-7F22-499F-85D5-467EDBD57CBB}" type="sibTrans" cxnId="{6898283C-B517-4C6C-9B5A-1CA620446F1B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FE1F86-F7CB-4DE1-9F79-ED1DF272D17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Mosto con hollejo </a:t>
          </a:r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presentó menor </a:t>
          </a:r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acidez titulable </a:t>
          </a:r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0-56 </a:t>
          </a:r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días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F4CB6-F391-4708-853F-99C7F39C8C34}" type="parTrans" cxnId="{9987DD67-B615-4D16-93D4-A4DD9A3703A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391F66-0D4D-4DAF-A251-1180514837E5}" type="sibTrans" cxnId="{9987DD67-B615-4D16-93D4-A4DD9A3703A8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F80A84-EDD8-41CE-8D80-34B057BFD995}" type="pres">
      <dgm:prSet presAssocID="{111DBBF4-3B98-4B4B-AE55-84E59B95437B}" presName="linearFlow" presStyleCnt="0">
        <dgm:presLayoutVars>
          <dgm:resizeHandles val="exact"/>
        </dgm:presLayoutVars>
      </dgm:prSet>
      <dgm:spPr/>
    </dgm:pt>
    <dgm:pt modelId="{978729F1-94B7-4FE8-94E2-80DDE4A87875}" type="pres">
      <dgm:prSet presAssocID="{B4A6A5B7-CB36-4C9B-B5DC-AE98AC0F168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EADAF9-939D-43B4-A165-F57D5A7DB4B4}" type="pres">
      <dgm:prSet presAssocID="{0DAFC821-7F22-499F-85D5-467EDBD57CBB}" presName="sibTrans" presStyleLbl="sibTrans2D1" presStyleIdx="0" presStyleCnt="1"/>
      <dgm:spPr/>
      <dgm:t>
        <a:bodyPr/>
        <a:lstStyle/>
        <a:p>
          <a:endParaRPr lang="es-ES"/>
        </a:p>
      </dgm:t>
    </dgm:pt>
    <dgm:pt modelId="{CF2040D6-3B8B-42B4-ABB2-8E61D57615E6}" type="pres">
      <dgm:prSet presAssocID="{0DAFC821-7F22-499F-85D5-467EDBD57CBB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77221C3F-0444-4EF1-AE67-021D326C8C36}" type="pres">
      <dgm:prSet presAssocID="{20FE1F86-F7CB-4DE1-9F79-ED1DF272D17A}" presName="node" presStyleLbl="node1" presStyleIdx="1" presStyleCnt="2" custLinFactNeighborX="-1532" custLinFactNeighborY="14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A8B81F-3D47-48EF-A427-65DEB2B811A3}" type="presOf" srcId="{0DAFC821-7F22-499F-85D5-467EDBD57CBB}" destId="{88EADAF9-939D-43B4-A165-F57D5A7DB4B4}" srcOrd="0" destOrd="0" presId="urn:microsoft.com/office/officeart/2005/8/layout/process2"/>
    <dgm:cxn modelId="{53F14347-455E-4FB6-A75F-593670E60A46}" type="presOf" srcId="{20FE1F86-F7CB-4DE1-9F79-ED1DF272D17A}" destId="{77221C3F-0444-4EF1-AE67-021D326C8C36}" srcOrd="0" destOrd="0" presId="urn:microsoft.com/office/officeart/2005/8/layout/process2"/>
    <dgm:cxn modelId="{E30E884D-5C74-4724-ACA5-6F1A411A34D1}" type="presOf" srcId="{0DAFC821-7F22-499F-85D5-467EDBD57CBB}" destId="{CF2040D6-3B8B-42B4-ABB2-8E61D57615E6}" srcOrd="1" destOrd="0" presId="urn:microsoft.com/office/officeart/2005/8/layout/process2"/>
    <dgm:cxn modelId="{9987DD67-B615-4D16-93D4-A4DD9A3703A8}" srcId="{111DBBF4-3B98-4B4B-AE55-84E59B95437B}" destId="{20FE1F86-F7CB-4DE1-9F79-ED1DF272D17A}" srcOrd="1" destOrd="0" parTransId="{FD0F4CB6-F391-4708-853F-99C7F39C8C34}" sibTransId="{9D391F66-0D4D-4DAF-A251-1180514837E5}"/>
    <dgm:cxn modelId="{906A0751-BBA4-4D87-8AA4-24CF6786CC65}" type="presOf" srcId="{111DBBF4-3B98-4B4B-AE55-84E59B95437B}" destId="{75F80A84-EDD8-41CE-8D80-34B057BFD995}" srcOrd="0" destOrd="0" presId="urn:microsoft.com/office/officeart/2005/8/layout/process2"/>
    <dgm:cxn modelId="{BB6D0DFE-2668-4883-B67E-1BD25F3EC3BE}" type="presOf" srcId="{B4A6A5B7-CB36-4C9B-B5DC-AE98AC0F168E}" destId="{978729F1-94B7-4FE8-94E2-80DDE4A87875}" srcOrd="0" destOrd="0" presId="urn:microsoft.com/office/officeart/2005/8/layout/process2"/>
    <dgm:cxn modelId="{6898283C-B517-4C6C-9B5A-1CA620446F1B}" srcId="{111DBBF4-3B98-4B4B-AE55-84E59B95437B}" destId="{B4A6A5B7-CB36-4C9B-B5DC-AE98AC0F168E}" srcOrd="0" destOrd="0" parTransId="{E88B62E7-13A4-4019-839B-640EDF260962}" sibTransId="{0DAFC821-7F22-499F-85D5-467EDBD57CBB}"/>
    <dgm:cxn modelId="{47EEAD8B-1D73-48D4-9AE2-F899FA3990E2}" type="presParOf" srcId="{75F80A84-EDD8-41CE-8D80-34B057BFD995}" destId="{978729F1-94B7-4FE8-94E2-80DDE4A87875}" srcOrd="0" destOrd="0" presId="urn:microsoft.com/office/officeart/2005/8/layout/process2"/>
    <dgm:cxn modelId="{C8B2CDBA-0D1C-4C6C-BBB3-53440DB9DA94}" type="presParOf" srcId="{75F80A84-EDD8-41CE-8D80-34B057BFD995}" destId="{88EADAF9-939D-43B4-A165-F57D5A7DB4B4}" srcOrd="1" destOrd="0" presId="urn:microsoft.com/office/officeart/2005/8/layout/process2"/>
    <dgm:cxn modelId="{B6CC525E-35C5-4181-B888-871F2807548F}" type="presParOf" srcId="{88EADAF9-939D-43B4-A165-F57D5A7DB4B4}" destId="{CF2040D6-3B8B-42B4-ABB2-8E61D57615E6}" srcOrd="0" destOrd="0" presId="urn:microsoft.com/office/officeart/2005/8/layout/process2"/>
    <dgm:cxn modelId="{B22529CB-681D-4EF0-9B5B-70EE51BA4112}" type="presParOf" srcId="{75F80A84-EDD8-41CE-8D80-34B057BFD995}" destId="{77221C3F-0444-4EF1-AE67-021D326C8C36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E7B7742-E170-462E-B702-94315E50B9E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4C2AAA4E-A842-45D9-ACC1-B2076DA25A49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Adición de enzimas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pectolíticas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favorecen la ruptura de las células de la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piel (hollejo)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DCB49-8C1D-4DE7-B3B3-1775D67AB416}" type="parTrans" cxnId="{C6D93AAD-7CC6-4808-A099-B522DA71DB5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9DBB2-3A94-4563-A961-E1F75C068376}" type="sibTrans" cxnId="{C6D93AAD-7CC6-4808-A099-B522DA71DB5B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32FB27-4B71-4346-80C9-0526E2B0EE42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El hollejo contiene componentes que neutralizan la acidez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FEADF-DE0A-4E86-8BD2-1E906DC50577}" type="parTrans" cxnId="{6B1DD4BD-8F81-41EE-8012-D44AB3624E5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4C77-0248-48FE-A631-D6E5DCDAE2C0}" type="sibTrans" cxnId="{6B1DD4BD-8F81-41EE-8012-D44AB3624E52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8D759-892D-429C-9D35-D29DDFC3289E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Mayor concentración de ácidos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se encuentra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en la pulpa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30F489-CE40-4F2B-9492-8EE91512144D}" type="parTrans" cxnId="{0FBE3691-3E91-45CA-B570-99BB4B2551B5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A9E8C-2C5E-42DE-B031-25DAB4B27B61}" type="sibTrans" cxnId="{0FBE3691-3E91-45CA-B570-99BB4B2551B5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DD09F-333F-40D3-94FF-541CB6D9A26C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Jácome (2014), los valores de acidez como ácido cítrico descendieron en el tiempo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3105B-B823-42B5-85C6-59E70EE37647}" type="parTrans" cxnId="{FD1C2660-57F2-4BA4-8B69-85BAFE093AE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0207A-991D-4ADA-934B-2CB702C93A73}" type="sibTrans" cxnId="{FD1C2660-57F2-4BA4-8B69-85BAFE093AEB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6635F-59FA-4DBA-A3AB-AAB75DFD1099}" type="pres">
      <dgm:prSet presAssocID="{1E7B7742-E170-462E-B702-94315E50B9E6}" presName="Name0" presStyleCnt="0">
        <dgm:presLayoutVars>
          <dgm:dir/>
          <dgm:resizeHandles val="exact"/>
        </dgm:presLayoutVars>
      </dgm:prSet>
      <dgm:spPr/>
    </dgm:pt>
    <dgm:pt modelId="{04BEF6DE-50A9-4E2B-9BFA-AF6C99C80D73}" type="pres">
      <dgm:prSet presAssocID="{299DD09F-333F-40D3-94FF-541CB6D9A2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451A8-383D-4A26-A839-1EF12FE00140}" type="pres">
      <dgm:prSet presAssocID="{EF50207A-991D-4ADA-934B-2CB702C93A73}" presName="sibTrans" presStyleLbl="sibTrans2D1" presStyleIdx="0" presStyleCnt="3"/>
      <dgm:spPr/>
      <dgm:t>
        <a:bodyPr/>
        <a:lstStyle/>
        <a:p>
          <a:endParaRPr lang="es-ES"/>
        </a:p>
      </dgm:t>
    </dgm:pt>
    <dgm:pt modelId="{022C00B5-894C-48B6-92C7-13B90402359B}" type="pres">
      <dgm:prSet presAssocID="{EF50207A-991D-4ADA-934B-2CB702C93A73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6785BB84-1710-4D1F-96E4-E462F7FDE9D8}" type="pres">
      <dgm:prSet presAssocID="{4C2AAA4E-A842-45D9-ACC1-B2076DA25A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7C938-AB55-47EC-A055-D1C656750A6C}" type="pres">
      <dgm:prSet presAssocID="{5F09DBB2-3A94-4563-A961-E1F75C068376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040D0F6-5558-49B2-9235-467DB7655B8C}" type="pres">
      <dgm:prSet presAssocID="{5F09DBB2-3A94-4563-A961-E1F75C068376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216EAD01-1680-4F4B-A3C6-679402CF456D}" type="pres">
      <dgm:prSet presAssocID="{C932FB27-4B71-4346-80C9-0526E2B0E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7334F-34A2-45B9-B9C1-6FBD901E934F}" type="pres">
      <dgm:prSet presAssocID="{07DD4C77-0248-48FE-A631-D6E5DCDAE2C0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81A1A97-3C47-4D88-950B-DBC4D2967A40}" type="pres">
      <dgm:prSet presAssocID="{07DD4C77-0248-48FE-A631-D6E5DCDAE2C0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2BD2B350-FA94-47D2-B1BF-9DECF5C0016F}" type="pres">
      <dgm:prSet presAssocID="{76C8D759-892D-429C-9D35-D29DDFC328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1C2660-57F2-4BA4-8B69-85BAFE093AEB}" srcId="{1E7B7742-E170-462E-B702-94315E50B9E6}" destId="{299DD09F-333F-40D3-94FF-541CB6D9A26C}" srcOrd="0" destOrd="0" parTransId="{AA73105B-B823-42B5-85C6-59E70EE37647}" sibTransId="{EF50207A-991D-4ADA-934B-2CB702C93A73}"/>
    <dgm:cxn modelId="{374C0919-788F-4827-9FCF-7874C89C77EB}" type="presOf" srcId="{EF50207A-991D-4ADA-934B-2CB702C93A73}" destId="{A02451A8-383D-4A26-A839-1EF12FE00140}" srcOrd="0" destOrd="0" presId="urn:microsoft.com/office/officeart/2005/8/layout/process1"/>
    <dgm:cxn modelId="{8B3F28A9-B30B-4FC5-9F38-3E58B3BD747C}" type="presOf" srcId="{1E7B7742-E170-462E-B702-94315E50B9E6}" destId="{C3D6635F-59FA-4DBA-A3AB-AAB75DFD1099}" srcOrd="0" destOrd="0" presId="urn:microsoft.com/office/officeart/2005/8/layout/process1"/>
    <dgm:cxn modelId="{E5B05538-6909-4AEC-B299-B2A1E43EF274}" type="presOf" srcId="{C932FB27-4B71-4346-80C9-0526E2B0EE42}" destId="{216EAD01-1680-4F4B-A3C6-679402CF456D}" srcOrd="0" destOrd="0" presId="urn:microsoft.com/office/officeart/2005/8/layout/process1"/>
    <dgm:cxn modelId="{B4923BA4-3488-4690-A0C0-EBFEA944DD5E}" type="presOf" srcId="{76C8D759-892D-429C-9D35-D29DDFC3289E}" destId="{2BD2B350-FA94-47D2-B1BF-9DECF5C0016F}" srcOrd="0" destOrd="0" presId="urn:microsoft.com/office/officeart/2005/8/layout/process1"/>
    <dgm:cxn modelId="{9B70385F-E004-4884-9D16-91B6DD6E7C8C}" type="presOf" srcId="{07DD4C77-0248-48FE-A631-D6E5DCDAE2C0}" destId="{D347334F-34A2-45B9-B9C1-6FBD901E934F}" srcOrd="0" destOrd="0" presId="urn:microsoft.com/office/officeart/2005/8/layout/process1"/>
    <dgm:cxn modelId="{6B1DD4BD-8F81-41EE-8012-D44AB3624E52}" srcId="{1E7B7742-E170-462E-B702-94315E50B9E6}" destId="{C932FB27-4B71-4346-80C9-0526E2B0EE42}" srcOrd="2" destOrd="0" parTransId="{E9CFEADF-DE0A-4E86-8BD2-1E906DC50577}" sibTransId="{07DD4C77-0248-48FE-A631-D6E5DCDAE2C0}"/>
    <dgm:cxn modelId="{003067F5-DB54-4534-83D4-21126CC666EB}" type="presOf" srcId="{EF50207A-991D-4ADA-934B-2CB702C93A73}" destId="{022C00B5-894C-48B6-92C7-13B90402359B}" srcOrd="1" destOrd="0" presId="urn:microsoft.com/office/officeart/2005/8/layout/process1"/>
    <dgm:cxn modelId="{FEE8FAF7-2DB0-429F-9CA1-38BE2D2DD31B}" type="presOf" srcId="{299DD09F-333F-40D3-94FF-541CB6D9A26C}" destId="{04BEF6DE-50A9-4E2B-9BFA-AF6C99C80D73}" srcOrd="0" destOrd="0" presId="urn:microsoft.com/office/officeart/2005/8/layout/process1"/>
    <dgm:cxn modelId="{FCA3FA28-3323-40F4-9AD3-C591BAA6A151}" type="presOf" srcId="{07DD4C77-0248-48FE-A631-D6E5DCDAE2C0}" destId="{C81A1A97-3C47-4D88-950B-DBC4D2967A40}" srcOrd="1" destOrd="0" presId="urn:microsoft.com/office/officeart/2005/8/layout/process1"/>
    <dgm:cxn modelId="{00ECD341-3E3A-414F-B509-46ADC4046983}" type="presOf" srcId="{4C2AAA4E-A842-45D9-ACC1-B2076DA25A49}" destId="{6785BB84-1710-4D1F-96E4-E462F7FDE9D8}" srcOrd="0" destOrd="0" presId="urn:microsoft.com/office/officeart/2005/8/layout/process1"/>
    <dgm:cxn modelId="{C6D93AAD-7CC6-4808-A099-B522DA71DB5B}" srcId="{1E7B7742-E170-462E-B702-94315E50B9E6}" destId="{4C2AAA4E-A842-45D9-ACC1-B2076DA25A49}" srcOrd="1" destOrd="0" parTransId="{440DCB49-8C1D-4DE7-B3B3-1775D67AB416}" sibTransId="{5F09DBB2-3A94-4563-A961-E1F75C068376}"/>
    <dgm:cxn modelId="{0FBE3691-3E91-45CA-B570-99BB4B2551B5}" srcId="{1E7B7742-E170-462E-B702-94315E50B9E6}" destId="{76C8D759-892D-429C-9D35-D29DDFC3289E}" srcOrd="3" destOrd="0" parTransId="{5D30F489-CE40-4F2B-9492-8EE91512144D}" sibTransId="{09FA9E8C-2C5E-42DE-B031-25DAB4B27B61}"/>
    <dgm:cxn modelId="{1F35D4EB-CA0D-451C-98FD-4BF994C96168}" type="presOf" srcId="{5F09DBB2-3A94-4563-A961-E1F75C068376}" destId="{6040D0F6-5558-49B2-9235-467DB7655B8C}" srcOrd="1" destOrd="0" presId="urn:microsoft.com/office/officeart/2005/8/layout/process1"/>
    <dgm:cxn modelId="{F6CD0BAC-0CAE-4D25-9B18-0939003D4F80}" type="presOf" srcId="{5F09DBB2-3A94-4563-A961-E1F75C068376}" destId="{5BD7C938-AB55-47EC-A055-D1C656750A6C}" srcOrd="0" destOrd="0" presId="urn:microsoft.com/office/officeart/2005/8/layout/process1"/>
    <dgm:cxn modelId="{9C2EFB43-746F-4F6E-9C9A-AE98466E3464}" type="presParOf" srcId="{C3D6635F-59FA-4DBA-A3AB-AAB75DFD1099}" destId="{04BEF6DE-50A9-4E2B-9BFA-AF6C99C80D73}" srcOrd="0" destOrd="0" presId="urn:microsoft.com/office/officeart/2005/8/layout/process1"/>
    <dgm:cxn modelId="{DFF67EF5-6FAE-4499-881D-A4CBFDA2C59A}" type="presParOf" srcId="{C3D6635F-59FA-4DBA-A3AB-AAB75DFD1099}" destId="{A02451A8-383D-4A26-A839-1EF12FE00140}" srcOrd="1" destOrd="0" presId="urn:microsoft.com/office/officeart/2005/8/layout/process1"/>
    <dgm:cxn modelId="{1FD3536C-EB9A-4967-B1E6-E018AA0F3AF4}" type="presParOf" srcId="{A02451A8-383D-4A26-A839-1EF12FE00140}" destId="{022C00B5-894C-48B6-92C7-13B90402359B}" srcOrd="0" destOrd="0" presId="urn:microsoft.com/office/officeart/2005/8/layout/process1"/>
    <dgm:cxn modelId="{EE2E8BD9-6D77-4F18-85BA-8CF6FB03D872}" type="presParOf" srcId="{C3D6635F-59FA-4DBA-A3AB-AAB75DFD1099}" destId="{6785BB84-1710-4D1F-96E4-E462F7FDE9D8}" srcOrd="2" destOrd="0" presId="urn:microsoft.com/office/officeart/2005/8/layout/process1"/>
    <dgm:cxn modelId="{EACCF18A-D5A1-421B-A89E-97DD255AECEA}" type="presParOf" srcId="{C3D6635F-59FA-4DBA-A3AB-AAB75DFD1099}" destId="{5BD7C938-AB55-47EC-A055-D1C656750A6C}" srcOrd="3" destOrd="0" presId="urn:microsoft.com/office/officeart/2005/8/layout/process1"/>
    <dgm:cxn modelId="{5666B0C4-4D07-419E-9787-035A37DA974B}" type="presParOf" srcId="{5BD7C938-AB55-47EC-A055-D1C656750A6C}" destId="{6040D0F6-5558-49B2-9235-467DB7655B8C}" srcOrd="0" destOrd="0" presId="urn:microsoft.com/office/officeart/2005/8/layout/process1"/>
    <dgm:cxn modelId="{32FA4D29-28E6-4B47-A68A-0AEE62F420EA}" type="presParOf" srcId="{C3D6635F-59FA-4DBA-A3AB-AAB75DFD1099}" destId="{216EAD01-1680-4F4B-A3C6-679402CF456D}" srcOrd="4" destOrd="0" presId="urn:microsoft.com/office/officeart/2005/8/layout/process1"/>
    <dgm:cxn modelId="{D34F0644-3C20-4D6C-B18B-6014EE8B92BD}" type="presParOf" srcId="{C3D6635F-59FA-4DBA-A3AB-AAB75DFD1099}" destId="{D347334F-34A2-45B9-B9C1-6FBD901E934F}" srcOrd="5" destOrd="0" presId="urn:microsoft.com/office/officeart/2005/8/layout/process1"/>
    <dgm:cxn modelId="{B48CAE9B-49C7-44E5-AF93-B7597D584F19}" type="presParOf" srcId="{D347334F-34A2-45B9-B9C1-6FBD901E934F}" destId="{C81A1A97-3C47-4D88-950B-DBC4D2967A40}" srcOrd="0" destOrd="0" presId="urn:microsoft.com/office/officeart/2005/8/layout/process1"/>
    <dgm:cxn modelId="{12BF6BA5-E865-4C7B-AFE5-4C3356C8167A}" type="presParOf" srcId="{C3D6635F-59FA-4DBA-A3AB-AAB75DFD1099}" destId="{2BD2B350-FA94-47D2-B1BF-9DECF5C0016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E7B7742-E170-462E-B702-94315E50B9E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932FB27-4B71-4346-80C9-0526E2B0EE42}">
      <dgm:prSet phldrT="[Texto]"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El tiempo de fermentación es clave para la obtención de alcohol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CFEADF-DE0A-4E86-8BD2-1E906DC50577}" type="parTrans" cxnId="{6B1DD4BD-8F81-41EE-8012-D44AB3624E52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DD4C77-0248-48FE-A631-D6E5DCDAE2C0}" type="sibTrans" cxnId="{6B1DD4BD-8F81-41EE-8012-D44AB3624E52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9DD09F-333F-40D3-94FF-541CB6D9A26C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Viteri J. (2018), obtuvo vinos con contenido alcohólico  promedio (7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°GL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) (23 días)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3105B-B823-42B5-85C6-59E70EE37647}" type="parTrans" cxnId="{FD1C2660-57F2-4BA4-8B69-85BAFE093AEB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0207A-991D-4ADA-934B-2CB702C93A73}" type="sibTrans" cxnId="{FD1C2660-57F2-4BA4-8B69-85BAFE093AEB}">
      <dgm:prSet custT="1"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0EAF6-F86F-48E0-AA19-922C5F48EE5B}">
      <dgm:prSet custT="1"/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Alcohol se genera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en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fermentación, por 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hidrólisis enzimática de sustancias </a:t>
          </a:r>
          <a:r>
            <a:rPr lang="es-E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pécticas</a:t>
          </a:r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 localizadas en el hollejo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ACC39C-CF4C-4A07-8995-299F88CBDF45}" type="parTrans" cxnId="{A8981BD3-7271-4019-8F2F-22EDA83C259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CB5331-2DC8-4525-9904-A6B86352D7D5}" type="sibTrans" cxnId="{A8981BD3-7271-4019-8F2F-22EDA83C259C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6635F-59FA-4DBA-A3AB-AAB75DFD1099}" type="pres">
      <dgm:prSet presAssocID="{1E7B7742-E170-462E-B702-94315E50B9E6}" presName="Name0" presStyleCnt="0">
        <dgm:presLayoutVars>
          <dgm:dir/>
          <dgm:resizeHandles val="exact"/>
        </dgm:presLayoutVars>
      </dgm:prSet>
      <dgm:spPr/>
    </dgm:pt>
    <dgm:pt modelId="{04BEF6DE-50A9-4E2B-9BFA-AF6C99C80D73}" type="pres">
      <dgm:prSet presAssocID="{299DD09F-333F-40D3-94FF-541CB6D9A2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2451A8-383D-4A26-A839-1EF12FE00140}" type="pres">
      <dgm:prSet presAssocID="{EF50207A-991D-4ADA-934B-2CB702C93A7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22C00B5-894C-48B6-92C7-13B90402359B}" type="pres">
      <dgm:prSet presAssocID="{EF50207A-991D-4ADA-934B-2CB702C93A73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16EAD01-1680-4F4B-A3C6-679402CF456D}" type="pres">
      <dgm:prSet presAssocID="{C932FB27-4B71-4346-80C9-0526E2B0EE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7334F-34A2-45B9-B9C1-6FBD901E934F}" type="pres">
      <dgm:prSet presAssocID="{07DD4C77-0248-48FE-A631-D6E5DCDAE2C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81A1A97-3C47-4D88-950B-DBC4D2967A40}" type="pres">
      <dgm:prSet presAssocID="{07DD4C77-0248-48FE-A631-D6E5DCDAE2C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38413714-BB43-4DCF-A5F7-828AA8A1E514}" type="pres">
      <dgm:prSet presAssocID="{3B50EAF6-F86F-48E0-AA19-922C5F48EE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3067F5-DB54-4534-83D4-21126CC666EB}" type="presOf" srcId="{EF50207A-991D-4ADA-934B-2CB702C93A73}" destId="{022C00B5-894C-48B6-92C7-13B90402359B}" srcOrd="1" destOrd="0" presId="urn:microsoft.com/office/officeart/2005/8/layout/process1"/>
    <dgm:cxn modelId="{8B3F28A9-B30B-4FC5-9F38-3E58B3BD747C}" type="presOf" srcId="{1E7B7742-E170-462E-B702-94315E50B9E6}" destId="{C3D6635F-59FA-4DBA-A3AB-AAB75DFD1099}" srcOrd="0" destOrd="0" presId="urn:microsoft.com/office/officeart/2005/8/layout/process1"/>
    <dgm:cxn modelId="{3C676549-8F59-49A3-8153-5E664ED28D4B}" type="presOf" srcId="{07DD4C77-0248-48FE-A631-D6E5DCDAE2C0}" destId="{C81A1A97-3C47-4D88-950B-DBC4D2967A40}" srcOrd="1" destOrd="0" presId="urn:microsoft.com/office/officeart/2005/8/layout/process1"/>
    <dgm:cxn modelId="{3A28C703-734A-4C20-87C9-4042FA4C0E82}" type="presOf" srcId="{3B50EAF6-F86F-48E0-AA19-922C5F48EE5B}" destId="{38413714-BB43-4DCF-A5F7-828AA8A1E514}" srcOrd="0" destOrd="0" presId="urn:microsoft.com/office/officeart/2005/8/layout/process1"/>
    <dgm:cxn modelId="{A54A6918-9DA3-42F0-9B71-123BAC181F4D}" type="presOf" srcId="{07DD4C77-0248-48FE-A631-D6E5DCDAE2C0}" destId="{D347334F-34A2-45B9-B9C1-6FBD901E934F}" srcOrd="0" destOrd="0" presId="urn:microsoft.com/office/officeart/2005/8/layout/process1"/>
    <dgm:cxn modelId="{FD1C2660-57F2-4BA4-8B69-85BAFE093AEB}" srcId="{1E7B7742-E170-462E-B702-94315E50B9E6}" destId="{299DD09F-333F-40D3-94FF-541CB6D9A26C}" srcOrd="0" destOrd="0" parTransId="{AA73105B-B823-42B5-85C6-59E70EE37647}" sibTransId="{EF50207A-991D-4ADA-934B-2CB702C93A73}"/>
    <dgm:cxn modelId="{A8981BD3-7271-4019-8F2F-22EDA83C259C}" srcId="{1E7B7742-E170-462E-B702-94315E50B9E6}" destId="{3B50EAF6-F86F-48E0-AA19-922C5F48EE5B}" srcOrd="2" destOrd="0" parTransId="{BBACC39C-CF4C-4A07-8995-299F88CBDF45}" sibTransId="{CECB5331-2DC8-4525-9904-A6B86352D7D5}"/>
    <dgm:cxn modelId="{FEE8FAF7-2DB0-429F-9CA1-38BE2D2DD31B}" type="presOf" srcId="{299DD09F-333F-40D3-94FF-541CB6D9A26C}" destId="{04BEF6DE-50A9-4E2B-9BFA-AF6C99C80D73}" srcOrd="0" destOrd="0" presId="urn:microsoft.com/office/officeart/2005/8/layout/process1"/>
    <dgm:cxn modelId="{374C0919-788F-4827-9FCF-7874C89C77EB}" type="presOf" srcId="{EF50207A-991D-4ADA-934B-2CB702C93A73}" destId="{A02451A8-383D-4A26-A839-1EF12FE00140}" srcOrd="0" destOrd="0" presId="urn:microsoft.com/office/officeart/2005/8/layout/process1"/>
    <dgm:cxn modelId="{6B1DD4BD-8F81-41EE-8012-D44AB3624E52}" srcId="{1E7B7742-E170-462E-B702-94315E50B9E6}" destId="{C932FB27-4B71-4346-80C9-0526E2B0EE42}" srcOrd="1" destOrd="0" parTransId="{E9CFEADF-DE0A-4E86-8BD2-1E906DC50577}" sibTransId="{07DD4C77-0248-48FE-A631-D6E5DCDAE2C0}"/>
    <dgm:cxn modelId="{E5B05538-6909-4AEC-B299-B2A1E43EF274}" type="presOf" srcId="{C932FB27-4B71-4346-80C9-0526E2B0EE42}" destId="{216EAD01-1680-4F4B-A3C6-679402CF456D}" srcOrd="0" destOrd="0" presId="urn:microsoft.com/office/officeart/2005/8/layout/process1"/>
    <dgm:cxn modelId="{9C2EFB43-746F-4F6E-9C9A-AE98466E3464}" type="presParOf" srcId="{C3D6635F-59FA-4DBA-A3AB-AAB75DFD1099}" destId="{04BEF6DE-50A9-4E2B-9BFA-AF6C99C80D73}" srcOrd="0" destOrd="0" presId="urn:microsoft.com/office/officeart/2005/8/layout/process1"/>
    <dgm:cxn modelId="{DFF67EF5-6FAE-4499-881D-A4CBFDA2C59A}" type="presParOf" srcId="{C3D6635F-59FA-4DBA-A3AB-AAB75DFD1099}" destId="{A02451A8-383D-4A26-A839-1EF12FE00140}" srcOrd="1" destOrd="0" presId="urn:microsoft.com/office/officeart/2005/8/layout/process1"/>
    <dgm:cxn modelId="{1FD3536C-EB9A-4967-B1E6-E018AA0F3AF4}" type="presParOf" srcId="{A02451A8-383D-4A26-A839-1EF12FE00140}" destId="{022C00B5-894C-48B6-92C7-13B90402359B}" srcOrd="0" destOrd="0" presId="urn:microsoft.com/office/officeart/2005/8/layout/process1"/>
    <dgm:cxn modelId="{32FA4D29-28E6-4B47-A68A-0AEE62F420EA}" type="presParOf" srcId="{C3D6635F-59FA-4DBA-A3AB-AAB75DFD1099}" destId="{216EAD01-1680-4F4B-A3C6-679402CF456D}" srcOrd="2" destOrd="0" presId="urn:microsoft.com/office/officeart/2005/8/layout/process1"/>
    <dgm:cxn modelId="{156AABD6-E2F2-4720-A275-E3E675AA9120}" type="presParOf" srcId="{C3D6635F-59FA-4DBA-A3AB-AAB75DFD1099}" destId="{D347334F-34A2-45B9-B9C1-6FBD901E934F}" srcOrd="3" destOrd="0" presId="urn:microsoft.com/office/officeart/2005/8/layout/process1"/>
    <dgm:cxn modelId="{03608BAB-B7B3-4945-9F23-5FE3BB5818D1}" type="presParOf" srcId="{D347334F-34A2-45B9-B9C1-6FBD901E934F}" destId="{C81A1A97-3C47-4D88-950B-DBC4D2967A40}" srcOrd="0" destOrd="0" presId="urn:microsoft.com/office/officeart/2005/8/layout/process1"/>
    <dgm:cxn modelId="{A5308D79-0699-4792-9911-A163176F06EB}" type="presParOf" srcId="{C3D6635F-59FA-4DBA-A3AB-AAB75DFD1099}" destId="{38413714-BB43-4DCF-A5F7-828AA8A1E5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E7B7742-E170-462E-B702-94315E50B9E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4C2AAA4E-A842-45D9-ACC1-B2076DA25A49}">
      <dgm:prSet phldrT="[Texto]"/>
      <dgm:spPr/>
      <dgm:t>
        <a:bodyPr/>
        <a:lstStyle/>
        <a:p>
          <a:r>
            <a:rPr lang="es-ES" dirty="0" smtClean="0"/>
            <a:t>Intensidad colorante es conferida por </a:t>
          </a:r>
          <a:r>
            <a:rPr lang="es-ES" dirty="0" err="1" smtClean="0"/>
            <a:t>antocianos</a:t>
          </a:r>
          <a:r>
            <a:rPr lang="es-ES" dirty="0" smtClean="0"/>
            <a:t> ionizados (libres), se combinan con los compuestos fenólicos y </a:t>
          </a:r>
          <a:r>
            <a:rPr lang="es-ES" dirty="0" smtClean="0"/>
            <a:t>otros </a:t>
          </a:r>
          <a:r>
            <a:rPr lang="es-ES" dirty="0" smtClean="0"/>
            <a:t>componentes del vino</a:t>
          </a:r>
          <a:endParaRPr lang="es-ES" dirty="0"/>
        </a:p>
      </dgm:t>
    </dgm:pt>
    <dgm:pt modelId="{440DCB49-8C1D-4DE7-B3B3-1775D67AB416}" type="parTrans" cxnId="{C6D93AAD-7CC6-4808-A099-B522DA71DB5B}">
      <dgm:prSet/>
      <dgm:spPr/>
      <dgm:t>
        <a:bodyPr/>
        <a:lstStyle/>
        <a:p>
          <a:endParaRPr lang="es-ES"/>
        </a:p>
      </dgm:t>
    </dgm:pt>
    <dgm:pt modelId="{5F09DBB2-3A94-4563-A961-E1F75C068376}" type="sibTrans" cxnId="{C6D93AAD-7CC6-4808-A099-B522DA71DB5B}">
      <dgm:prSet/>
      <dgm:spPr/>
      <dgm:t>
        <a:bodyPr/>
        <a:lstStyle/>
        <a:p>
          <a:endParaRPr lang="es-ES"/>
        </a:p>
      </dgm:t>
    </dgm:pt>
    <dgm:pt modelId="{C932FB27-4B71-4346-80C9-0526E2B0EE42}">
      <dgm:prSet phldrT="[Texto]"/>
      <dgm:spPr/>
      <dgm:t>
        <a:bodyPr/>
        <a:lstStyle/>
        <a:p>
          <a:r>
            <a:rPr lang="es-ES" dirty="0" smtClean="0"/>
            <a:t>Los vinos con mayor intensidad colorante son mejor valorados (rojo-violetas)</a:t>
          </a:r>
          <a:endParaRPr lang="es-ES" dirty="0"/>
        </a:p>
      </dgm:t>
    </dgm:pt>
    <dgm:pt modelId="{E9CFEADF-DE0A-4E86-8BD2-1E906DC50577}" type="parTrans" cxnId="{6B1DD4BD-8F81-41EE-8012-D44AB3624E52}">
      <dgm:prSet/>
      <dgm:spPr/>
      <dgm:t>
        <a:bodyPr/>
        <a:lstStyle/>
        <a:p>
          <a:endParaRPr lang="es-ES"/>
        </a:p>
      </dgm:t>
    </dgm:pt>
    <dgm:pt modelId="{07DD4C77-0248-48FE-A631-D6E5DCDAE2C0}" type="sibTrans" cxnId="{6B1DD4BD-8F81-41EE-8012-D44AB3624E52}">
      <dgm:prSet/>
      <dgm:spPr/>
      <dgm:t>
        <a:bodyPr/>
        <a:lstStyle/>
        <a:p>
          <a:endParaRPr lang="es-ES"/>
        </a:p>
      </dgm:t>
    </dgm:pt>
    <dgm:pt modelId="{76C8D759-892D-429C-9D35-D29DDFC3289E}">
      <dgm:prSet phldrT="[Texto]"/>
      <dgm:spPr/>
      <dgm:t>
        <a:bodyPr/>
        <a:lstStyle/>
        <a:p>
          <a:r>
            <a:rPr lang="es-ES" dirty="0" smtClean="0"/>
            <a:t>Ruiz (2011), presentó promedios para vinos </a:t>
          </a:r>
          <a:r>
            <a:rPr lang="es-ES" dirty="0" smtClean="0"/>
            <a:t>dulces </a:t>
          </a:r>
          <a:r>
            <a:rPr lang="es-ES" dirty="0" smtClean="0"/>
            <a:t>de mortiño de </a:t>
          </a:r>
          <a:r>
            <a:rPr lang="es-ES" dirty="0" smtClean="0"/>
            <a:t>2,29 </a:t>
          </a:r>
          <a:r>
            <a:rPr lang="es-ES" dirty="0" smtClean="0"/>
            <a:t>e indica que los vinos de mortiño pierden IC con más rapidez </a:t>
          </a:r>
          <a:endParaRPr lang="es-ES" dirty="0"/>
        </a:p>
      </dgm:t>
    </dgm:pt>
    <dgm:pt modelId="{5D30F489-CE40-4F2B-9492-8EE91512144D}" type="parTrans" cxnId="{0FBE3691-3E91-45CA-B570-99BB4B2551B5}">
      <dgm:prSet/>
      <dgm:spPr/>
      <dgm:t>
        <a:bodyPr/>
        <a:lstStyle/>
        <a:p>
          <a:endParaRPr lang="es-ES"/>
        </a:p>
      </dgm:t>
    </dgm:pt>
    <dgm:pt modelId="{09FA9E8C-2C5E-42DE-B031-25DAB4B27B61}" type="sibTrans" cxnId="{0FBE3691-3E91-45CA-B570-99BB4B2551B5}">
      <dgm:prSet/>
      <dgm:spPr/>
      <dgm:t>
        <a:bodyPr/>
        <a:lstStyle/>
        <a:p>
          <a:endParaRPr lang="es-ES"/>
        </a:p>
      </dgm:t>
    </dgm:pt>
    <dgm:pt modelId="{C3D6635F-59FA-4DBA-A3AB-AAB75DFD1099}" type="pres">
      <dgm:prSet presAssocID="{1E7B7742-E170-462E-B702-94315E50B9E6}" presName="Name0" presStyleCnt="0">
        <dgm:presLayoutVars>
          <dgm:dir/>
          <dgm:resizeHandles val="exact"/>
        </dgm:presLayoutVars>
      </dgm:prSet>
      <dgm:spPr/>
    </dgm:pt>
    <dgm:pt modelId="{6785BB84-1710-4D1F-96E4-E462F7FDE9D8}" type="pres">
      <dgm:prSet presAssocID="{4C2AAA4E-A842-45D9-ACC1-B2076DA25A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D7C938-AB55-47EC-A055-D1C656750A6C}" type="pres">
      <dgm:prSet presAssocID="{5F09DBB2-3A94-4563-A961-E1F75C068376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040D0F6-5558-49B2-9235-467DB7655B8C}" type="pres">
      <dgm:prSet presAssocID="{5F09DBB2-3A94-4563-A961-E1F75C068376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16EAD01-1680-4F4B-A3C6-679402CF456D}" type="pres">
      <dgm:prSet presAssocID="{C932FB27-4B71-4346-80C9-0526E2B0EE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7334F-34A2-45B9-B9C1-6FBD901E934F}" type="pres">
      <dgm:prSet presAssocID="{07DD4C77-0248-48FE-A631-D6E5DCDAE2C0}" presName="sibTrans" presStyleLbl="sibTrans2D1" presStyleIdx="1" presStyleCnt="2"/>
      <dgm:spPr/>
      <dgm:t>
        <a:bodyPr/>
        <a:lstStyle/>
        <a:p>
          <a:endParaRPr lang="es-ES"/>
        </a:p>
      </dgm:t>
    </dgm:pt>
    <dgm:pt modelId="{C81A1A97-3C47-4D88-950B-DBC4D2967A40}" type="pres">
      <dgm:prSet presAssocID="{07DD4C77-0248-48FE-A631-D6E5DCDAE2C0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2BD2B350-FA94-47D2-B1BF-9DECF5C0016F}" type="pres">
      <dgm:prSet presAssocID="{76C8D759-892D-429C-9D35-D29DDFC328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3F28A9-B30B-4FC5-9F38-3E58B3BD747C}" type="presOf" srcId="{1E7B7742-E170-462E-B702-94315E50B9E6}" destId="{C3D6635F-59FA-4DBA-A3AB-AAB75DFD1099}" srcOrd="0" destOrd="0" presId="urn:microsoft.com/office/officeart/2005/8/layout/process1"/>
    <dgm:cxn modelId="{E5B05538-6909-4AEC-B299-B2A1E43EF274}" type="presOf" srcId="{C932FB27-4B71-4346-80C9-0526E2B0EE42}" destId="{216EAD01-1680-4F4B-A3C6-679402CF456D}" srcOrd="0" destOrd="0" presId="urn:microsoft.com/office/officeart/2005/8/layout/process1"/>
    <dgm:cxn modelId="{B4923BA4-3488-4690-A0C0-EBFEA944DD5E}" type="presOf" srcId="{76C8D759-892D-429C-9D35-D29DDFC3289E}" destId="{2BD2B350-FA94-47D2-B1BF-9DECF5C0016F}" srcOrd="0" destOrd="0" presId="urn:microsoft.com/office/officeart/2005/8/layout/process1"/>
    <dgm:cxn modelId="{9B70385F-E004-4884-9D16-91B6DD6E7C8C}" type="presOf" srcId="{07DD4C77-0248-48FE-A631-D6E5DCDAE2C0}" destId="{D347334F-34A2-45B9-B9C1-6FBD901E934F}" srcOrd="0" destOrd="0" presId="urn:microsoft.com/office/officeart/2005/8/layout/process1"/>
    <dgm:cxn modelId="{6B1DD4BD-8F81-41EE-8012-D44AB3624E52}" srcId="{1E7B7742-E170-462E-B702-94315E50B9E6}" destId="{C932FB27-4B71-4346-80C9-0526E2B0EE42}" srcOrd="1" destOrd="0" parTransId="{E9CFEADF-DE0A-4E86-8BD2-1E906DC50577}" sibTransId="{07DD4C77-0248-48FE-A631-D6E5DCDAE2C0}"/>
    <dgm:cxn modelId="{FCA3FA28-3323-40F4-9AD3-C591BAA6A151}" type="presOf" srcId="{07DD4C77-0248-48FE-A631-D6E5DCDAE2C0}" destId="{C81A1A97-3C47-4D88-950B-DBC4D2967A40}" srcOrd="1" destOrd="0" presId="urn:microsoft.com/office/officeart/2005/8/layout/process1"/>
    <dgm:cxn modelId="{00ECD341-3E3A-414F-B509-46ADC4046983}" type="presOf" srcId="{4C2AAA4E-A842-45D9-ACC1-B2076DA25A49}" destId="{6785BB84-1710-4D1F-96E4-E462F7FDE9D8}" srcOrd="0" destOrd="0" presId="urn:microsoft.com/office/officeart/2005/8/layout/process1"/>
    <dgm:cxn modelId="{C6D93AAD-7CC6-4808-A099-B522DA71DB5B}" srcId="{1E7B7742-E170-462E-B702-94315E50B9E6}" destId="{4C2AAA4E-A842-45D9-ACC1-B2076DA25A49}" srcOrd="0" destOrd="0" parTransId="{440DCB49-8C1D-4DE7-B3B3-1775D67AB416}" sibTransId="{5F09DBB2-3A94-4563-A961-E1F75C068376}"/>
    <dgm:cxn modelId="{0FBE3691-3E91-45CA-B570-99BB4B2551B5}" srcId="{1E7B7742-E170-462E-B702-94315E50B9E6}" destId="{76C8D759-892D-429C-9D35-D29DDFC3289E}" srcOrd="2" destOrd="0" parTransId="{5D30F489-CE40-4F2B-9492-8EE91512144D}" sibTransId="{09FA9E8C-2C5E-42DE-B031-25DAB4B27B61}"/>
    <dgm:cxn modelId="{1F35D4EB-CA0D-451C-98FD-4BF994C96168}" type="presOf" srcId="{5F09DBB2-3A94-4563-A961-E1F75C068376}" destId="{6040D0F6-5558-49B2-9235-467DB7655B8C}" srcOrd="1" destOrd="0" presId="urn:microsoft.com/office/officeart/2005/8/layout/process1"/>
    <dgm:cxn modelId="{F6CD0BAC-0CAE-4D25-9B18-0939003D4F80}" type="presOf" srcId="{5F09DBB2-3A94-4563-A961-E1F75C068376}" destId="{5BD7C938-AB55-47EC-A055-D1C656750A6C}" srcOrd="0" destOrd="0" presId="urn:microsoft.com/office/officeart/2005/8/layout/process1"/>
    <dgm:cxn modelId="{EE2E8BD9-6D77-4F18-85BA-8CF6FB03D872}" type="presParOf" srcId="{C3D6635F-59FA-4DBA-A3AB-AAB75DFD1099}" destId="{6785BB84-1710-4D1F-96E4-E462F7FDE9D8}" srcOrd="0" destOrd="0" presId="urn:microsoft.com/office/officeart/2005/8/layout/process1"/>
    <dgm:cxn modelId="{EACCF18A-D5A1-421B-A89E-97DD255AECEA}" type="presParOf" srcId="{C3D6635F-59FA-4DBA-A3AB-AAB75DFD1099}" destId="{5BD7C938-AB55-47EC-A055-D1C656750A6C}" srcOrd="1" destOrd="0" presId="urn:microsoft.com/office/officeart/2005/8/layout/process1"/>
    <dgm:cxn modelId="{5666B0C4-4D07-419E-9787-035A37DA974B}" type="presParOf" srcId="{5BD7C938-AB55-47EC-A055-D1C656750A6C}" destId="{6040D0F6-5558-49B2-9235-467DB7655B8C}" srcOrd="0" destOrd="0" presId="urn:microsoft.com/office/officeart/2005/8/layout/process1"/>
    <dgm:cxn modelId="{32FA4D29-28E6-4B47-A68A-0AEE62F420EA}" type="presParOf" srcId="{C3D6635F-59FA-4DBA-A3AB-AAB75DFD1099}" destId="{216EAD01-1680-4F4B-A3C6-679402CF456D}" srcOrd="2" destOrd="0" presId="urn:microsoft.com/office/officeart/2005/8/layout/process1"/>
    <dgm:cxn modelId="{D34F0644-3C20-4D6C-B18B-6014EE8B92BD}" type="presParOf" srcId="{C3D6635F-59FA-4DBA-A3AB-AAB75DFD1099}" destId="{D347334F-34A2-45B9-B9C1-6FBD901E934F}" srcOrd="3" destOrd="0" presId="urn:microsoft.com/office/officeart/2005/8/layout/process1"/>
    <dgm:cxn modelId="{B48CAE9B-49C7-44E5-AF93-B7597D584F19}" type="presParOf" srcId="{D347334F-34A2-45B9-B9C1-6FBD901E934F}" destId="{C81A1A97-3C47-4D88-950B-DBC4D2967A40}" srcOrd="0" destOrd="0" presId="urn:microsoft.com/office/officeart/2005/8/layout/process1"/>
    <dgm:cxn modelId="{12BF6BA5-E865-4C7B-AFE5-4C3356C8167A}" type="presParOf" srcId="{C3D6635F-59FA-4DBA-A3AB-AAB75DFD1099}" destId="{2BD2B350-FA94-47D2-B1BF-9DECF5C001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FB7E2DB-03EC-4CB4-BE31-5C8B69D7DEE4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7D616D1A-0A9C-450C-A452-CA282782EC03}">
      <dgm:prSet phldrT="[Texto]"/>
      <dgm:spPr/>
      <dgm:t>
        <a:bodyPr/>
        <a:lstStyle/>
        <a:p>
          <a:pPr algn="just"/>
          <a:r>
            <a:rPr lang="es-ES" dirty="0" smtClean="0"/>
            <a:t>Es una medida de la calidad de un </a:t>
          </a:r>
          <a:r>
            <a:rPr lang="es-ES" dirty="0" smtClean="0"/>
            <a:t>vino, </a:t>
          </a:r>
          <a:r>
            <a:rPr lang="es-ES" dirty="0" smtClean="0"/>
            <a:t>donde un vino joven presenta tonalidades rojizas (valores bajos)</a:t>
          </a:r>
          <a:endParaRPr lang="es-ES" dirty="0"/>
        </a:p>
      </dgm:t>
    </dgm:pt>
    <dgm:pt modelId="{58F9D300-D3F4-47BF-B270-3036024B2A2E}" type="parTrans" cxnId="{2557CA34-2D93-4644-AC30-F79CB19B1AF8}">
      <dgm:prSet/>
      <dgm:spPr/>
      <dgm:t>
        <a:bodyPr/>
        <a:lstStyle/>
        <a:p>
          <a:endParaRPr lang="es-ES"/>
        </a:p>
      </dgm:t>
    </dgm:pt>
    <dgm:pt modelId="{CCBC8E29-2110-46B2-8174-5690C3E92962}" type="sibTrans" cxnId="{2557CA34-2D93-4644-AC30-F79CB19B1AF8}">
      <dgm:prSet/>
      <dgm:spPr/>
      <dgm:t>
        <a:bodyPr/>
        <a:lstStyle/>
        <a:p>
          <a:endParaRPr lang="es-ES"/>
        </a:p>
      </dgm:t>
    </dgm:pt>
    <dgm:pt modelId="{9403B88A-D6E6-4582-A638-71FCCF4C389A}">
      <dgm:prSet phldrT="[Texto]"/>
      <dgm:spPr/>
      <dgm:t>
        <a:bodyPr/>
        <a:lstStyle/>
        <a:p>
          <a:pPr algn="just"/>
          <a:r>
            <a:rPr lang="es-ES" dirty="0" smtClean="0"/>
            <a:t>Con el paso del tiempo aumenta la componente amarilla (420nm</a:t>
          </a:r>
          <a:r>
            <a:rPr lang="es-ES" dirty="0" smtClean="0"/>
            <a:t>), </a:t>
          </a:r>
          <a:r>
            <a:rPr lang="es-ES" dirty="0" smtClean="0"/>
            <a:t>debido a la oxidación de los pigmentos estables (taninos)</a:t>
          </a:r>
          <a:endParaRPr lang="es-ES" dirty="0"/>
        </a:p>
      </dgm:t>
    </dgm:pt>
    <dgm:pt modelId="{4F183511-551F-4A2B-80A4-2D34842E026F}" type="parTrans" cxnId="{4307DE85-9536-4C0C-94A7-E5DC3BE730BF}">
      <dgm:prSet/>
      <dgm:spPr/>
      <dgm:t>
        <a:bodyPr/>
        <a:lstStyle/>
        <a:p>
          <a:endParaRPr lang="es-ES"/>
        </a:p>
      </dgm:t>
    </dgm:pt>
    <dgm:pt modelId="{4BA570D7-ACF5-421C-801C-2F49365AE77F}" type="sibTrans" cxnId="{4307DE85-9536-4C0C-94A7-E5DC3BE730BF}">
      <dgm:prSet/>
      <dgm:spPr/>
      <dgm:t>
        <a:bodyPr/>
        <a:lstStyle/>
        <a:p>
          <a:endParaRPr lang="es-ES"/>
        </a:p>
      </dgm:t>
    </dgm:pt>
    <dgm:pt modelId="{8CB3CB39-0B72-4D3F-8889-A91B92902F30}">
      <dgm:prSet phldrT="[Texto]"/>
      <dgm:spPr/>
      <dgm:t>
        <a:bodyPr/>
        <a:lstStyle/>
        <a:p>
          <a:pPr algn="just"/>
          <a:r>
            <a:rPr lang="es-ES" dirty="0" smtClean="0"/>
            <a:t>Ruíz (2011), presentó valores </a:t>
          </a:r>
          <a:r>
            <a:rPr lang="es-ES" dirty="0" smtClean="0"/>
            <a:t>mayores </a:t>
          </a:r>
          <a:r>
            <a:rPr lang="es-ES" dirty="0" smtClean="0"/>
            <a:t>a 1 en su </a:t>
          </a:r>
          <a:r>
            <a:rPr lang="es-ES" dirty="0" smtClean="0"/>
            <a:t>estudio, </a:t>
          </a:r>
          <a:r>
            <a:rPr lang="es-ES" dirty="0" smtClean="0"/>
            <a:t>lo que contrasta con los valores de este estudio</a:t>
          </a:r>
          <a:endParaRPr lang="es-ES" dirty="0"/>
        </a:p>
      </dgm:t>
    </dgm:pt>
    <dgm:pt modelId="{7D00BB63-349F-46EA-BF1A-08085E071B77}" type="parTrans" cxnId="{26E97C53-1F44-40B9-8B72-92BDB4292766}">
      <dgm:prSet/>
      <dgm:spPr/>
      <dgm:t>
        <a:bodyPr/>
        <a:lstStyle/>
        <a:p>
          <a:endParaRPr lang="es-ES"/>
        </a:p>
      </dgm:t>
    </dgm:pt>
    <dgm:pt modelId="{8506B61D-1C29-41FA-86A8-F904EF66D5D7}" type="sibTrans" cxnId="{26E97C53-1F44-40B9-8B72-92BDB4292766}">
      <dgm:prSet/>
      <dgm:spPr/>
      <dgm:t>
        <a:bodyPr/>
        <a:lstStyle/>
        <a:p>
          <a:endParaRPr lang="es-ES"/>
        </a:p>
      </dgm:t>
    </dgm:pt>
    <dgm:pt modelId="{E9CCE0E7-EDC0-459C-90D1-9991579FE642}" type="pres">
      <dgm:prSet presAssocID="{6FB7E2DB-03EC-4CB4-BE31-5C8B69D7DEE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54927B-3848-4C6D-A787-E038B53C8ED2}" type="pres">
      <dgm:prSet presAssocID="{7D616D1A-0A9C-450C-A452-CA282782EC0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10A429-0B19-4EED-8F93-DC4168954DB2}" type="pres">
      <dgm:prSet presAssocID="{CCBC8E29-2110-46B2-8174-5690C3E9296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A409D2F1-975E-4AFB-B47E-650896BF1B49}" type="pres">
      <dgm:prSet presAssocID="{CCBC8E29-2110-46B2-8174-5690C3E9296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E07DBC1-6BD2-46C8-8DAB-5CE36E0023CD}" type="pres">
      <dgm:prSet presAssocID="{9403B88A-D6E6-4582-A638-71FCCF4C38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230391-D284-4743-AA0D-3763162278CC}" type="pres">
      <dgm:prSet presAssocID="{4BA570D7-ACF5-421C-801C-2F49365AE77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77A05411-2EBF-442D-9E89-15FDEEDBF22C}" type="pres">
      <dgm:prSet presAssocID="{4BA570D7-ACF5-421C-801C-2F49365AE77F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C390988-52F4-482B-A049-5B6BB5773F8C}" type="pres">
      <dgm:prSet presAssocID="{8CB3CB39-0B72-4D3F-8889-A91B92902F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5DCB83-A20B-4BC7-BE47-8D71E3BCEDE5}" type="presOf" srcId="{9403B88A-D6E6-4582-A638-71FCCF4C389A}" destId="{8E07DBC1-6BD2-46C8-8DAB-5CE36E0023CD}" srcOrd="0" destOrd="0" presId="urn:microsoft.com/office/officeart/2005/8/layout/process2"/>
    <dgm:cxn modelId="{2557CA34-2D93-4644-AC30-F79CB19B1AF8}" srcId="{6FB7E2DB-03EC-4CB4-BE31-5C8B69D7DEE4}" destId="{7D616D1A-0A9C-450C-A452-CA282782EC03}" srcOrd="0" destOrd="0" parTransId="{58F9D300-D3F4-47BF-B270-3036024B2A2E}" sibTransId="{CCBC8E29-2110-46B2-8174-5690C3E92962}"/>
    <dgm:cxn modelId="{C6B089D1-E78E-4A51-8B65-2ADD28A28715}" type="presOf" srcId="{CCBC8E29-2110-46B2-8174-5690C3E92962}" destId="{A409D2F1-975E-4AFB-B47E-650896BF1B49}" srcOrd="1" destOrd="0" presId="urn:microsoft.com/office/officeart/2005/8/layout/process2"/>
    <dgm:cxn modelId="{CCEAF29E-61C9-45F1-9B10-E47E0A1A0F56}" type="presOf" srcId="{4BA570D7-ACF5-421C-801C-2F49365AE77F}" destId="{52230391-D284-4743-AA0D-3763162278CC}" srcOrd="0" destOrd="0" presId="urn:microsoft.com/office/officeart/2005/8/layout/process2"/>
    <dgm:cxn modelId="{394907F8-F974-42D5-B111-8BFA33ED13DE}" type="presOf" srcId="{CCBC8E29-2110-46B2-8174-5690C3E92962}" destId="{9B10A429-0B19-4EED-8F93-DC4168954DB2}" srcOrd="0" destOrd="0" presId="urn:microsoft.com/office/officeart/2005/8/layout/process2"/>
    <dgm:cxn modelId="{A8618532-4D20-41AF-AFB9-A61282BE7EC5}" type="presOf" srcId="{7D616D1A-0A9C-450C-A452-CA282782EC03}" destId="{F554927B-3848-4C6D-A787-E038B53C8ED2}" srcOrd="0" destOrd="0" presId="urn:microsoft.com/office/officeart/2005/8/layout/process2"/>
    <dgm:cxn modelId="{26E97C53-1F44-40B9-8B72-92BDB4292766}" srcId="{6FB7E2DB-03EC-4CB4-BE31-5C8B69D7DEE4}" destId="{8CB3CB39-0B72-4D3F-8889-A91B92902F30}" srcOrd="2" destOrd="0" parTransId="{7D00BB63-349F-46EA-BF1A-08085E071B77}" sibTransId="{8506B61D-1C29-41FA-86A8-F904EF66D5D7}"/>
    <dgm:cxn modelId="{BF1F4C02-23FD-4AA8-8081-01140220DCED}" type="presOf" srcId="{6FB7E2DB-03EC-4CB4-BE31-5C8B69D7DEE4}" destId="{E9CCE0E7-EDC0-459C-90D1-9991579FE642}" srcOrd="0" destOrd="0" presId="urn:microsoft.com/office/officeart/2005/8/layout/process2"/>
    <dgm:cxn modelId="{39B1D8B1-8ADC-4BCF-B36B-959DC2B8DF99}" type="presOf" srcId="{4BA570D7-ACF5-421C-801C-2F49365AE77F}" destId="{77A05411-2EBF-442D-9E89-15FDEEDBF22C}" srcOrd="1" destOrd="0" presId="urn:microsoft.com/office/officeart/2005/8/layout/process2"/>
    <dgm:cxn modelId="{4307DE85-9536-4C0C-94A7-E5DC3BE730BF}" srcId="{6FB7E2DB-03EC-4CB4-BE31-5C8B69D7DEE4}" destId="{9403B88A-D6E6-4582-A638-71FCCF4C389A}" srcOrd="1" destOrd="0" parTransId="{4F183511-551F-4A2B-80A4-2D34842E026F}" sibTransId="{4BA570D7-ACF5-421C-801C-2F49365AE77F}"/>
    <dgm:cxn modelId="{DEEA56ED-5547-45C2-AFE6-48183511AED2}" type="presOf" srcId="{8CB3CB39-0B72-4D3F-8889-A91B92902F30}" destId="{DC390988-52F4-482B-A049-5B6BB5773F8C}" srcOrd="0" destOrd="0" presId="urn:microsoft.com/office/officeart/2005/8/layout/process2"/>
    <dgm:cxn modelId="{DB9C0346-387B-4876-A0D1-A6C660D8CF30}" type="presParOf" srcId="{E9CCE0E7-EDC0-459C-90D1-9991579FE642}" destId="{F554927B-3848-4C6D-A787-E038B53C8ED2}" srcOrd="0" destOrd="0" presId="urn:microsoft.com/office/officeart/2005/8/layout/process2"/>
    <dgm:cxn modelId="{BF4D8F9A-1608-41EE-A7DC-7C5E3E353821}" type="presParOf" srcId="{E9CCE0E7-EDC0-459C-90D1-9991579FE642}" destId="{9B10A429-0B19-4EED-8F93-DC4168954DB2}" srcOrd="1" destOrd="0" presId="urn:microsoft.com/office/officeart/2005/8/layout/process2"/>
    <dgm:cxn modelId="{93A91269-A3A5-4C46-8B13-02B46A0378B9}" type="presParOf" srcId="{9B10A429-0B19-4EED-8F93-DC4168954DB2}" destId="{A409D2F1-975E-4AFB-B47E-650896BF1B49}" srcOrd="0" destOrd="0" presId="urn:microsoft.com/office/officeart/2005/8/layout/process2"/>
    <dgm:cxn modelId="{E06FAD37-A246-4102-8F87-E57805E5DDBC}" type="presParOf" srcId="{E9CCE0E7-EDC0-459C-90D1-9991579FE642}" destId="{8E07DBC1-6BD2-46C8-8DAB-5CE36E0023CD}" srcOrd="2" destOrd="0" presId="urn:microsoft.com/office/officeart/2005/8/layout/process2"/>
    <dgm:cxn modelId="{BD769C37-CB5C-4EDD-8C40-955C89E7F9FF}" type="presParOf" srcId="{E9CCE0E7-EDC0-459C-90D1-9991579FE642}" destId="{52230391-D284-4743-AA0D-3763162278CC}" srcOrd="3" destOrd="0" presId="urn:microsoft.com/office/officeart/2005/8/layout/process2"/>
    <dgm:cxn modelId="{2625D115-C78B-4034-A782-4B8FAD01E0A3}" type="presParOf" srcId="{52230391-D284-4743-AA0D-3763162278CC}" destId="{77A05411-2EBF-442D-9E89-15FDEEDBF22C}" srcOrd="0" destOrd="0" presId="urn:microsoft.com/office/officeart/2005/8/layout/process2"/>
    <dgm:cxn modelId="{2F82F5E9-3C06-4504-993F-2C3F4693A44B}" type="presParOf" srcId="{E9CCE0E7-EDC0-459C-90D1-9991579FE642}" destId="{DC390988-52F4-482B-A049-5B6BB5773F8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6867C0D-A9C3-4D2A-AE17-64D82F11DB8D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DDED76E-6534-45A0-880B-1EA073E50C0E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L* va del negro al blanco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D5E854-E37D-4393-A851-EE48A7B2E137}" type="parTrans" cxnId="{216F4276-1A67-48E9-8E39-BE9F00ECEDF0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F0ED9-180C-4922-822C-6B5845F66734}" type="sibTrans" cxnId="{216F4276-1A67-48E9-8E39-BE9F00ECEDF0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FB9EA-0951-4D95-B380-A8ED56B6B353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a* va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del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verde al rojo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EA5515-C431-44A2-A605-2211C6A67819}" type="parTrans" cxnId="{DA47B8F6-129C-4AE6-8FE0-82105089F8C8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2B27B-BEAC-48C1-B1DF-6C128CAD33F1}" type="sibTrans" cxnId="{DA47B8F6-129C-4AE6-8FE0-82105089F8C8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6BE2F-F70A-4517-8D8D-842888CEAE90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b* va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del amarillo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al azul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EFE6F-A202-4B41-9FCD-FEB207BC8A04}" type="parTrans" cxnId="{2F03733E-D24B-4A28-9A44-3157DF63C17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C3377-FBC0-4188-98A1-EFE4C7273FD2}" type="sibTrans" cxnId="{2F03733E-D24B-4A28-9A44-3157DF63C17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C6346-EC69-4E41-B0E5-ABFEAFABA898}" type="pres">
      <dgm:prSet presAssocID="{A6867C0D-A9C3-4D2A-AE17-64D82F11DB8D}" presName="Name0" presStyleCnt="0">
        <dgm:presLayoutVars>
          <dgm:dir/>
          <dgm:resizeHandles val="exact"/>
        </dgm:presLayoutVars>
      </dgm:prSet>
      <dgm:spPr/>
    </dgm:pt>
    <dgm:pt modelId="{C8A44034-14C1-4CBA-9CE3-1DBAE189F019}" type="pres">
      <dgm:prSet presAssocID="{FDDED76E-6534-45A0-880B-1EA073E50C0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7D6D88-B6B8-4069-8C74-23EADE31387D}" type="pres">
      <dgm:prSet presAssocID="{D1EF0ED9-180C-4922-822C-6B5845F6673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B0B46B4C-6DDF-4E4C-8853-F7E25FC92470}" type="pres">
      <dgm:prSet presAssocID="{D1EF0ED9-180C-4922-822C-6B5845F66734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E972E80-856B-4D73-B3E9-E99DF7623D7B}" type="pres">
      <dgm:prSet presAssocID="{277FB9EA-0951-4D95-B380-A8ED56B6B35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0EB823-0162-4FA9-B8C4-CF8F644CC084}" type="pres">
      <dgm:prSet presAssocID="{FAD2B27B-BEAC-48C1-B1DF-6C128CAD33F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328D9AD-8710-4E84-9B32-2B6EAA17C07B}" type="pres">
      <dgm:prSet presAssocID="{FAD2B27B-BEAC-48C1-B1DF-6C128CAD33F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80BE8931-41F5-40B1-8316-8068D57DD2EA}" type="pres">
      <dgm:prSet presAssocID="{AF76BE2F-F70A-4517-8D8D-842888CEAE9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980D97-520A-4353-9382-989DEC3DA5A1}" type="presOf" srcId="{AF76BE2F-F70A-4517-8D8D-842888CEAE90}" destId="{80BE8931-41F5-40B1-8316-8068D57DD2EA}" srcOrd="0" destOrd="0" presId="urn:microsoft.com/office/officeart/2005/8/layout/process1"/>
    <dgm:cxn modelId="{DA47B8F6-129C-4AE6-8FE0-82105089F8C8}" srcId="{A6867C0D-A9C3-4D2A-AE17-64D82F11DB8D}" destId="{277FB9EA-0951-4D95-B380-A8ED56B6B353}" srcOrd="1" destOrd="0" parTransId="{5DEA5515-C431-44A2-A605-2211C6A67819}" sibTransId="{FAD2B27B-BEAC-48C1-B1DF-6C128CAD33F1}"/>
    <dgm:cxn modelId="{66175761-3632-42B5-9969-34D1ED3CAD7C}" type="presOf" srcId="{FDDED76E-6534-45A0-880B-1EA073E50C0E}" destId="{C8A44034-14C1-4CBA-9CE3-1DBAE189F019}" srcOrd="0" destOrd="0" presId="urn:microsoft.com/office/officeart/2005/8/layout/process1"/>
    <dgm:cxn modelId="{79AEB12A-4036-4413-A730-790118FB1DBE}" type="presOf" srcId="{277FB9EA-0951-4D95-B380-A8ED56B6B353}" destId="{1E972E80-856B-4D73-B3E9-E99DF7623D7B}" srcOrd="0" destOrd="0" presId="urn:microsoft.com/office/officeart/2005/8/layout/process1"/>
    <dgm:cxn modelId="{B6C29664-C987-4E0B-99DE-629E3B5F0679}" type="presOf" srcId="{A6867C0D-A9C3-4D2A-AE17-64D82F11DB8D}" destId="{1BDC6346-EC69-4E41-B0E5-ABFEAFABA898}" srcOrd="0" destOrd="0" presId="urn:microsoft.com/office/officeart/2005/8/layout/process1"/>
    <dgm:cxn modelId="{C686E79E-5969-486B-A66E-364BE357EF75}" type="presOf" srcId="{D1EF0ED9-180C-4922-822C-6B5845F66734}" destId="{0B7D6D88-B6B8-4069-8C74-23EADE31387D}" srcOrd="0" destOrd="0" presId="urn:microsoft.com/office/officeart/2005/8/layout/process1"/>
    <dgm:cxn modelId="{2F03733E-D24B-4A28-9A44-3157DF63C17E}" srcId="{A6867C0D-A9C3-4D2A-AE17-64D82F11DB8D}" destId="{AF76BE2F-F70A-4517-8D8D-842888CEAE90}" srcOrd="2" destOrd="0" parTransId="{39BEFE6F-A202-4B41-9FCD-FEB207BC8A04}" sibTransId="{8D4C3377-FBC0-4188-98A1-EFE4C7273FD2}"/>
    <dgm:cxn modelId="{6344B386-11B3-4E3E-AFE3-4C92D27FBA68}" type="presOf" srcId="{FAD2B27B-BEAC-48C1-B1DF-6C128CAD33F1}" destId="{350EB823-0162-4FA9-B8C4-CF8F644CC084}" srcOrd="0" destOrd="0" presId="urn:microsoft.com/office/officeart/2005/8/layout/process1"/>
    <dgm:cxn modelId="{5C7E0B72-7566-497E-BB4F-B9E9B2CAC5B6}" type="presOf" srcId="{D1EF0ED9-180C-4922-822C-6B5845F66734}" destId="{B0B46B4C-6DDF-4E4C-8853-F7E25FC92470}" srcOrd="1" destOrd="0" presId="urn:microsoft.com/office/officeart/2005/8/layout/process1"/>
    <dgm:cxn modelId="{216F4276-1A67-48E9-8E39-BE9F00ECEDF0}" srcId="{A6867C0D-A9C3-4D2A-AE17-64D82F11DB8D}" destId="{FDDED76E-6534-45A0-880B-1EA073E50C0E}" srcOrd="0" destOrd="0" parTransId="{06D5E854-E37D-4393-A851-EE48A7B2E137}" sibTransId="{D1EF0ED9-180C-4922-822C-6B5845F66734}"/>
    <dgm:cxn modelId="{8A89EAA2-888D-4BDE-8862-4DAA82366368}" type="presOf" srcId="{FAD2B27B-BEAC-48C1-B1DF-6C128CAD33F1}" destId="{E328D9AD-8710-4E84-9B32-2B6EAA17C07B}" srcOrd="1" destOrd="0" presId="urn:microsoft.com/office/officeart/2005/8/layout/process1"/>
    <dgm:cxn modelId="{21F1280F-5A0C-4BC6-BA2B-CB8CD4AB62C6}" type="presParOf" srcId="{1BDC6346-EC69-4E41-B0E5-ABFEAFABA898}" destId="{C8A44034-14C1-4CBA-9CE3-1DBAE189F019}" srcOrd="0" destOrd="0" presId="urn:microsoft.com/office/officeart/2005/8/layout/process1"/>
    <dgm:cxn modelId="{E1FD60B3-F9E7-4F98-BE58-51E33AD47E03}" type="presParOf" srcId="{1BDC6346-EC69-4E41-B0E5-ABFEAFABA898}" destId="{0B7D6D88-B6B8-4069-8C74-23EADE31387D}" srcOrd="1" destOrd="0" presId="urn:microsoft.com/office/officeart/2005/8/layout/process1"/>
    <dgm:cxn modelId="{9A992678-5DA7-45D3-ADBE-F0EF6349E2FF}" type="presParOf" srcId="{0B7D6D88-B6B8-4069-8C74-23EADE31387D}" destId="{B0B46B4C-6DDF-4E4C-8853-F7E25FC92470}" srcOrd="0" destOrd="0" presId="urn:microsoft.com/office/officeart/2005/8/layout/process1"/>
    <dgm:cxn modelId="{1F1EFEF4-D9AD-4AF6-B8DD-6E2819463675}" type="presParOf" srcId="{1BDC6346-EC69-4E41-B0E5-ABFEAFABA898}" destId="{1E972E80-856B-4D73-B3E9-E99DF7623D7B}" srcOrd="2" destOrd="0" presId="urn:microsoft.com/office/officeart/2005/8/layout/process1"/>
    <dgm:cxn modelId="{45B67856-4885-43AE-A2FE-7B78B58E6A40}" type="presParOf" srcId="{1BDC6346-EC69-4E41-B0E5-ABFEAFABA898}" destId="{350EB823-0162-4FA9-B8C4-CF8F644CC084}" srcOrd="3" destOrd="0" presId="urn:microsoft.com/office/officeart/2005/8/layout/process1"/>
    <dgm:cxn modelId="{1D08496D-272F-45B8-9F40-A0948D0B2D55}" type="presParOf" srcId="{350EB823-0162-4FA9-B8C4-CF8F644CC084}" destId="{E328D9AD-8710-4E84-9B32-2B6EAA17C07B}" srcOrd="0" destOrd="0" presId="urn:microsoft.com/office/officeart/2005/8/layout/process1"/>
    <dgm:cxn modelId="{82FB8743-EC1B-48E1-9347-612221838562}" type="presParOf" srcId="{1BDC6346-EC69-4E41-B0E5-ABFEAFABA898}" destId="{80BE8931-41F5-40B1-8316-8068D57DD2E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21ACC34-4E29-4D64-9B78-1C9F472CF305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536D48-34DB-4E00-8301-9F5358614151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13 de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septiembre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8EE07-41D1-472F-9ACA-8B17133C60A9}" type="parTrans" cxnId="{32E8F70C-2469-4646-926F-695E6798790E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C2DF7-5951-49CF-B749-CFA7330F0B11}" type="sibTrans" cxnId="{32E8F70C-2469-4646-926F-695E6798790E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54FA5-73AC-434A-8B36-C77125D8ED6B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Charla didáctica en el laboratorio de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Poscosecha del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IASA I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903CD0-5644-446C-972F-A21C72B6ADC8}" type="parTrans" cxnId="{75DF5314-D9B6-4675-A300-0643A0EB8A60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FCC21E-8FB4-4EBF-A6F6-FC5F9A171706}" type="sibTrans" cxnId="{75DF5314-D9B6-4675-A300-0643A0EB8A60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81493-8F44-464C-A3A8-5D1AA6D0520F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Aprendieron la técnica de elaboración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además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de otros consejos útiles sobre la vinicultura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66025-C2F7-4485-B18D-B48D471741CC}" type="parTrans" cxnId="{AE91FA6D-C662-43CC-BC33-43B705E32F0F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D7F0E-9DD0-4BE7-A30B-0EB71B0884D5}" type="sibTrans" cxnId="{AE91FA6D-C662-43CC-BC33-43B705E32F0F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DC323-7082-4F93-AA4B-E1EED749D7FB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19 de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septiembre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17226-A8DE-45D0-881E-CC5434CCEA4A}" type="parTrans" cxnId="{E8878250-CB7F-4E88-89F6-FB2825BB99ED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3AD3D-D58D-4304-BC35-4EA2B48DB51D}" type="sibTrans" cxnId="{E8878250-CB7F-4E88-89F6-FB2825BB99ED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1C1E4-E40F-42BE-9C84-10271156DEC4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Charla informativa en la Comunidad de Quinticusig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B39FE-B01A-4981-93D5-E3DFDFB9444D}" type="parTrans" cxnId="{16AF7F89-D6A9-4A6A-9345-6A557293FDFB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3DAEB-4E2B-493E-ACA3-91095957C090}" type="sibTrans" cxnId="{16AF7F89-D6A9-4A6A-9345-6A557293FDFB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6BF5B-C084-4622-95BF-5F99562CF0F3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Se respondió un panel de preguntas.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A0504-4B56-4A94-8ECE-714F82A4240D}" type="parTrans" cxnId="{49833D16-3BC8-4C6E-8B4B-C7DB3C2D558D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A29519-A996-461B-A06A-DBB07A114A96}" type="sibTrans" cxnId="{49833D16-3BC8-4C6E-8B4B-C7DB3C2D558D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C2824-481A-4879-B0B3-431C81686D32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Se realizó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una degustación, que tuvo una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buena aceptación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639B-6519-4B50-9932-602E5A2F5F08}" type="parTrans" cxnId="{ED1B6703-05BF-4C13-A4B9-F306C7F6A7B5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AF2F7-9543-4B74-ABAE-861EDFE8E98A}" type="sibTrans" cxnId="{ED1B6703-05BF-4C13-A4B9-F306C7F6A7B5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D310C5-48C9-45C1-8B21-C1ADDD45D6AF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Se difundieron los resultados y el mejor protocolo de elaboración (S-04 SIN HOLLEJO)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53C202-C97C-43EF-93CD-10D2C783C0EC}" type="parTrans" cxnId="{0E7CCAC1-C5D6-494E-82E4-6446D535C5BF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BD90C-77B5-453C-BFD8-E105B3C44843}" type="sibTrans" cxnId="{0E7CCAC1-C5D6-494E-82E4-6446D535C5BF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38687E-8C5C-4799-9E85-8D69FA874539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Se realizó una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degustación, que tuvo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buena aceptación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94AFA-5A44-4A95-AF8D-61B94A63F256}" type="parTrans" cxnId="{B61BBC2F-908C-4159-B0AF-51DC6ACB3951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2B58A-4660-43F0-A0AC-AB50B78274C7}" type="sibTrans" cxnId="{B61BBC2F-908C-4159-B0AF-51DC6ACB3951}">
      <dgm:prSet/>
      <dgm:spPr/>
      <dgm:t>
        <a:bodyPr/>
        <a:lstStyle/>
        <a:p>
          <a:endParaRPr lang="es-ES" sz="1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F76612-D2E0-4064-AA0E-ED13192160B2}">
      <dgm:prSet phldrT="[Texto]" custT="1"/>
      <dgm:spPr/>
      <dgm:t>
        <a:bodyPr/>
        <a:lstStyle/>
        <a:p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Conocieron el protocolo de elaboración de </a:t>
          </a:r>
          <a:r>
            <a:rPr lang="es-ES" sz="1900" dirty="0" smtClean="0">
              <a:latin typeface="Arial" panose="020B0604020202020204" pitchFamily="34" charset="0"/>
              <a:cs typeface="Arial" panose="020B0604020202020204" pitchFamily="34" charset="0"/>
            </a:rPr>
            <a:t>vino</a:t>
          </a:r>
          <a:endParaRPr lang="es-ES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1ACF2-B3D5-449A-9078-6C4850729BB3}" type="parTrans" cxnId="{903667AC-C80B-4C0A-9B80-82E33D04D4EA}">
      <dgm:prSet/>
      <dgm:spPr/>
      <dgm:t>
        <a:bodyPr/>
        <a:lstStyle/>
        <a:p>
          <a:endParaRPr lang="es-ES"/>
        </a:p>
      </dgm:t>
    </dgm:pt>
    <dgm:pt modelId="{6FB8D81E-329B-4B9E-B15A-7797C1052B12}" type="sibTrans" cxnId="{903667AC-C80B-4C0A-9B80-82E33D04D4EA}">
      <dgm:prSet/>
      <dgm:spPr/>
      <dgm:t>
        <a:bodyPr/>
        <a:lstStyle/>
        <a:p>
          <a:endParaRPr lang="es-ES"/>
        </a:p>
      </dgm:t>
    </dgm:pt>
    <dgm:pt modelId="{31CB0817-8608-4560-8075-161571976FE9}" type="pres">
      <dgm:prSet presAssocID="{A21ACC34-4E29-4D64-9B78-1C9F472CF3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1F876B1-1426-4319-8F94-3FF0A0D213C9}" type="pres">
      <dgm:prSet presAssocID="{75536D48-34DB-4E00-8301-9F5358614151}" presName="composite" presStyleCnt="0"/>
      <dgm:spPr/>
      <dgm:t>
        <a:bodyPr/>
        <a:lstStyle/>
        <a:p>
          <a:endParaRPr lang="es-ES"/>
        </a:p>
      </dgm:t>
    </dgm:pt>
    <dgm:pt modelId="{FE89D7AF-7961-4DD1-B32D-3146B1616D7E}" type="pres">
      <dgm:prSet presAssocID="{75536D48-34DB-4E00-8301-9F535861415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4DCB2C-DF2E-4725-9557-EEB59D59CEE2}" type="pres">
      <dgm:prSet presAssocID="{75536D48-34DB-4E00-8301-9F535861415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EC4590-4E0A-4956-AC61-E430C8FE280A}" type="pres">
      <dgm:prSet presAssocID="{55EC2DF7-5951-49CF-B749-CFA7330F0B11}" presName="space" presStyleCnt="0"/>
      <dgm:spPr/>
      <dgm:t>
        <a:bodyPr/>
        <a:lstStyle/>
        <a:p>
          <a:endParaRPr lang="es-ES"/>
        </a:p>
      </dgm:t>
    </dgm:pt>
    <dgm:pt modelId="{271D8AEA-5C4A-4F9A-A3E9-C55F756A3354}" type="pres">
      <dgm:prSet presAssocID="{23FDC323-7082-4F93-AA4B-E1EED749D7FB}" presName="composite" presStyleCnt="0"/>
      <dgm:spPr/>
      <dgm:t>
        <a:bodyPr/>
        <a:lstStyle/>
        <a:p>
          <a:endParaRPr lang="es-ES"/>
        </a:p>
      </dgm:t>
    </dgm:pt>
    <dgm:pt modelId="{E4ED03F3-4D81-4598-BE9B-3A139FBCEB74}" type="pres">
      <dgm:prSet presAssocID="{23FDC323-7082-4F93-AA4B-E1EED749D7F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81F87-B828-426C-A26D-2152476E9334}" type="pres">
      <dgm:prSet presAssocID="{23FDC323-7082-4F93-AA4B-E1EED749D7F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1BBC2F-908C-4159-B0AF-51DC6ACB3951}" srcId="{23FDC323-7082-4F93-AA4B-E1EED749D7FB}" destId="{B138687E-8C5C-4799-9E85-8D69FA874539}" srcOrd="4" destOrd="0" parTransId="{44B94AFA-5A44-4A95-AF8D-61B94A63F256}" sibTransId="{A0B2B58A-4660-43F0-A0AC-AB50B78274C7}"/>
    <dgm:cxn modelId="{A9FE40A4-2238-4DD2-9AA7-63C21DA42FD0}" type="presOf" srcId="{A21ACC34-4E29-4D64-9B78-1C9F472CF305}" destId="{31CB0817-8608-4560-8075-161571976FE9}" srcOrd="0" destOrd="0" presId="urn:microsoft.com/office/officeart/2005/8/layout/hList1"/>
    <dgm:cxn modelId="{AE91FA6D-C662-43CC-BC33-43B705E32F0F}" srcId="{75536D48-34DB-4E00-8301-9F5358614151}" destId="{B8981493-8F44-464C-A3A8-5D1AA6D0520F}" srcOrd="1" destOrd="0" parTransId="{99466025-C2F7-4485-B18D-B48D471741CC}" sibTransId="{A32D7F0E-9DD0-4BE7-A30B-0EB71B0884D5}"/>
    <dgm:cxn modelId="{0E7CCAC1-C5D6-494E-82E4-6446D535C5BF}" srcId="{23FDC323-7082-4F93-AA4B-E1EED749D7FB}" destId="{FCD310C5-48C9-45C1-8B21-C1ADDD45D6AF}" srcOrd="2" destOrd="0" parTransId="{1453C202-C97C-43EF-93CD-10D2C783C0EC}" sibTransId="{61CBD90C-77B5-453C-BFD8-E105B3C44843}"/>
    <dgm:cxn modelId="{32E8F70C-2469-4646-926F-695E6798790E}" srcId="{A21ACC34-4E29-4D64-9B78-1C9F472CF305}" destId="{75536D48-34DB-4E00-8301-9F5358614151}" srcOrd="0" destOrd="0" parTransId="{9FC8EE07-41D1-472F-9ACA-8B17133C60A9}" sibTransId="{55EC2DF7-5951-49CF-B749-CFA7330F0B11}"/>
    <dgm:cxn modelId="{3F4D2740-0722-49A1-8FA9-4A90FB90DFA9}" type="presOf" srcId="{75536D48-34DB-4E00-8301-9F5358614151}" destId="{FE89D7AF-7961-4DD1-B32D-3146B1616D7E}" srcOrd="0" destOrd="0" presId="urn:microsoft.com/office/officeart/2005/8/layout/hList1"/>
    <dgm:cxn modelId="{4A51013F-1E51-4249-A1EE-B391135CDBD8}" type="presOf" srcId="{5916BF5B-C084-4622-95BF-5F99562CF0F3}" destId="{9A381F87-B828-426C-A26D-2152476E9334}" srcOrd="0" destOrd="3" presId="urn:microsoft.com/office/officeart/2005/8/layout/hList1"/>
    <dgm:cxn modelId="{100CBE7C-0BD3-4DB6-8D7A-A83B6F2C912D}" type="presOf" srcId="{A531C1E4-E40F-42BE-9C84-10271156DEC4}" destId="{9A381F87-B828-426C-A26D-2152476E9334}" srcOrd="0" destOrd="0" presId="urn:microsoft.com/office/officeart/2005/8/layout/hList1"/>
    <dgm:cxn modelId="{E8878250-CB7F-4E88-89F6-FB2825BB99ED}" srcId="{A21ACC34-4E29-4D64-9B78-1C9F472CF305}" destId="{23FDC323-7082-4F93-AA4B-E1EED749D7FB}" srcOrd="1" destOrd="0" parTransId="{86C17226-A8DE-45D0-881E-CC5434CCEA4A}" sibTransId="{4473AD3D-D58D-4304-BC35-4EA2B48DB51D}"/>
    <dgm:cxn modelId="{49833D16-3BC8-4C6E-8B4B-C7DB3C2D558D}" srcId="{23FDC323-7082-4F93-AA4B-E1EED749D7FB}" destId="{5916BF5B-C084-4622-95BF-5F99562CF0F3}" srcOrd="3" destOrd="0" parTransId="{74BA0504-4B56-4A94-8ECE-714F82A4240D}" sibTransId="{B3A29519-A996-461B-A06A-DBB07A114A96}"/>
    <dgm:cxn modelId="{A5599297-9989-4405-8FFF-11F9F00A56CC}" type="presOf" srcId="{42F76612-D2E0-4064-AA0E-ED13192160B2}" destId="{9A381F87-B828-426C-A26D-2152476E9334}" srcOrd="0" destOrd="1" presId="urn:microsoft.com/office/officeart/2005/8/layout/hList1"/>
    <dgm:cxn modelId="{C2E2986B-87E7-41A0-BCD3-10BBCBC1F77B}" type="presOf" srcId="{23FDC323-7082-4F93-AA4B-E1EED749D7FB}" destId="{E4ED03F3-4D81-4598-BE9B-3A139FBCEB74}" srcOrd="0" destOrd="0" presId="urn:microsoft.com/office/officeart/2005/8/layout/hList1"/>
    <dgm:cxn modelId="{903667AC-C80B-4C0A-9B80-82E33D04D4EA}" srcId="{23FDC323-7082-4F93-AA4B-E1EED749D7FB}" destId="{42F76612-D2E0-4064-AA0E-ED13192160B2}" srcOrd="1" destOrd="0" parTransId="{60F1ACF2-B3D5-449A-9078-6C4850729BB3}" sibTransId="{6FB8D81E-329B-4B9E-B15A-7797C1052B12}"/>
    <dgm:cxn modelId="{0C1E25F1-7156-4BD0-8940-8B67C5BB40D1}" type="presOf" srcId="{F6CC2824-481A-4879-B0B3-431C81686D32}" destId="{784DCB2C-DF2E-4725-9557-EEB59D59CEE2}" srcOrd="0" destOrd="2" presId="urn:microsoft.com/office/officeart/2005/8/layout/hList1"/>
    <dgm:cxn modelId="{16AF7F89-D6A9-4A6A-9345-6A557293FDFB}" srcId="{23FDC323-7082-4F93-AA4B-E1EED749D7FB}" destId="{A531C1E4-E40F-42BE-9C84-10271156DEC4}" srcOrd="0" destOrd="0" parTransId="{AC0B39FE-B01A-4981-93D5-E3DFDFB9444D}" sibTransId="{8703DAEB-4E2B-493E-ACA3-91095957C090}"/>
    <dgm:cxn modelId="{B6CE3575-BC29-4D7A-B356-DEE544EA6F38}" type="presOf" srcId="{B8981493-8F44-464C-A3A8-5D1AA6D0520F}" destId="{784DCB2C-DF2E-4725-9557-EEB59D59CEE2}" srcOrd="0" destOrd="1" presId="urn:microsoft.com/office/officeart/2005/8/layout/hList1"/>
    <dgm:cxn modelId="{75DF5314-D9B6-4675-A300-0643A0EB8A60}" srcId="{75536D48-34DB-4E00-8301-9F5358614151}" destId="{6C354FA5-73AC-434A-8B36-C77125D8ED6B}" srcOrd="0" destOrd="0" parTransId="{46903CD0-5644-446C-972F-A21C72B6ADC8}" sibTransId="{9CFCC21E-8FB4-4EBF-A6F6-FC5F9A171706}"/>
    <dgm:cxn modelId="{ED1B6703-05BF-4C13-A4B9-F306C7F6A7B5}" srcId="{75536D48-34DB-4E00-8301-9F5358614151}" destId="{F6CC2824-481A-4879-B0B3-431C81686D32}" srcOrd="2" destOrd="0" parTransId="{0D19639B-6519-4B50-9932-602E5A2F5F08}" sibTransId="{E0DAF2F7-9543-4B74-ABAE-861EDFE8E98A}"/>
    <dgm:cxn modelId="{CE02FE9D-18F8-4730-B110-558FEB018E5B}" type="presOf" srcId="{B138687E-8C5C-4799-9E85-8D69FA874539}" destId="{9A381F87-B828-426C-A26D-2152476E9334}" srcOrd="0" destOrd="4" presId="urn:microsoft.com/office/officeart/2005/8/layout/hList1"/>
    <dgm:cxn modelId="{F09F8757-5363-4448-8A44-18B612E96A4C}" type="presOf" srcId="{FCD310C5-48C9-45C1-8B21-C1ADDD45D6AF}" destId="{9A381F87-B828-426C-A26D-2152476E9334}" srcOrd="0" destOrd="2" presId="urn:microsoft.com/office/officeart/2005/8/layout/hList1"/>
    <dgm:cxn modelId="{41F0E0DE-6768-49B6-82AE-3EB5B211D932}" type="presOf" srcId="{6C354FA5-73AC-434A-8B36-C77125D8ED6B}" destId="{784DCB2C-DF2E-4725-9557-EEB59D59CEE2}" srcOrd="0" destOrd="0" presId="urn:microsoft.com/office/officeart/2005/8/layout/hList1"/>
    <dgm:cxn modelId="{797322CC-1F1D-49E0-BC09-459BE0687A77}" type="presParOf" srcId="{31CB0817-8608-4560-8075-161571976FE9}" destId="{F1F876B1-1426-4319-8F94-3FF0A0D213C9}" srcOrd="0" destOrd="0" presId="urn:microsoft.com/office/officeart/2005/8/layout/hList1"/>
    <dgm:cxn modelId="{B5489762-49B8-454F-AF95-B6036DAA679E}" type="presParOf" srcId="{F1F876B1-1426-4319-8F94-3FF0A0D213C9}" destId="{FE89D7AF-7961-4DD1-B32D-3146B1616D7E}" srcOrd="0" destOrd="0" presId="urn:microsoft.com/office/officeart/2005/8/layout/hList1"/>
    <dgm:cxn modelId="{C2ACC7D5-BF02-49FB-9A18-0E80A274A3E8}" type="presParOf" srcId="{F1F876B1-1426-4319-8F94-3FF0A0D213C9}" destId="{784DCB2C-DF2E-4725-9557-EEB59D59CEE2}" srcOrd="1" destOrd="0" presId="urn:microsoft.com/office/officeart/2005/8/layout/hList1"/>
    <dgm:cxn modelId="{B6C7E131-11E2-4889-BCC5-5FE17792BAB7}" type="presParOf" srcId="{31CB0817-8608-4560-8075-161571976FE9}" destId="{C5EC4590-4E0A-4956-AC61-E430C8FE280A}" srcOrd="1" destOrd="0" presId="urn:microsoft.com/office/officeart/2005/8/layout/hList1"/>
    <dgm:cxn modelId="{A4A21512-AE23-490E-BD67-3B4F47B5B0A8}" type="presParOf" srcId="{31CB0817-8608-4560-8075-161571976FE9}" destId="{271D8AEA-5C4A-4F9A-A3E9-C55F756A3354}" srcOrd="2" destOrd="0" presId="urn:microsoft.com/office/officeart/2005/8/layout/hList1"/>
    <dgm:cxn modelId="{A23BE864-25E2-4C70-98B6-B46F28D76D51}" type="presParOf" srcId="{271D8AEA-5C4A-4F9A-A3E9-C55F756A3354}" destId="{E4ED03F3-4D81-4598-BE9B-3A139FBCEB74}" srcOrd="0" destOrd="0" presId="urn:microsoft.com/office/officeart/2005/8/layout/hList1"/>
    <dgm:cxn modelId="{2FD46BEA-201D-497C-8A0B-9500413C3E7C}" type="presParOf" srcId="{271D8AEA-5C4A-4F9A-A3E9-C55F756A3354}" destId="{9A381F87-B828-426C-A26D-2152476E933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3390BBAE-6F2E-4E11-8F56-F680B9BEB91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DC31E1-17BD-48D8-A509-CFB4BB5A9F5D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Tratamientos donde se usó la levadura S-04,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presentaron mejores resultados para sólidos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solubles totales, pH,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color.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6A8797-B565-408B-9FFD-EAA5080E68FF}" type="parTrans" cxnId="{1129857C-E738-4117-9DDD-EB17BA97CC05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9D2D9-8100-4C76-966B-5616CD559A4F}" type="sibTrans" cxnId="{1129857C-E738-4117-9DDD-EB17BA97CC05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6BD82-3B3C-4CCC-9833-86D74281D431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Tratamientos con levadura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Levapan presentaron un mejor resultado para acidez titulable para ácido cítrico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(menos astringencia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) y presentaron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un mayor contenido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alcohólico.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EBCF90-FA60-49C3-86DD-8EEF6656403C}" type="parTrans" cxnId="{A263807D-1ED7-4BB5-A1FC-9B2AFC158BF4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1BF59D-1A28-4CBE-8042-2D4B50EAD036}" type="sibTrans" cxnId="{A263807D-1ED7-4BB5-A1FC-9B2AFC158BF4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E106B-B2E7-4737-ADDC-DC6F421869E9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Tratamientos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que utilizaron levadura de cerveza (S-04, T-58) presentaron mejores resultados frente a los tratamientos que usaron levadura de pan (Levapan)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54577-37A5-4182-B062-4B672A831229}" type="parTrans" cxnId="{3FE300D4-4DA4-4BB9-A693-BA4AA1E8B63A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36258-88CB-4CEA-8E6F-90685DEDC2E0}" type="sibTrans" cxnId="{3FE300D4-4DA4-4BB9-A693-BA4AA1E8B63A}">
      <dgm:prSet/>
      <dgm:spPr/>
      <dgm:t>
        <a:bodyPr/>
        <a:lstStyle/>
        <a:p>
          <a:pPr algn="just"/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33D8C4-0E7E-469C-BF2F-303356ED62B7}" type="pres">
      <dgm:prSet presAssocID="{3390BBAE-6F2E-4E11-8F56-F680B9BEB9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2AA01BE-B3D9-405D-864C-2D0682A4946B}" type="pres">
      <dgm:prSet presAssocID="{3CDC31E1-17BD-48D8-A509-CFB4BB5A9F5D}" presName="composite" presStyleCnt="0"/>
      <dgm:spPr/>
    </dgm:pt>
    <dgm:pt modelId="{83CF0A28-28AD-4967-8626-20849D9DA79A}" type="pres">
      <dgm:prSet presAssocID="{3CDC31E1-17BD-48D8-A509-CFB4BB5A9F5D}" presName="LShape" presStyleLbl="alignNode1" presStyleIdx="0" presStyleCnt="5"/>
      <dgm:spPr/>
    </dgm:pt>
    <dgm:pt modelId="{6E6C415A-BAFB-4178-8576-C9D9EDD0757E}" type="pres">
      <dgm:prSet presAssocID="{3CDC31E1-17BD-48D8-A509-CFB4BB5A9F5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972B7D-69AB-46C0-AF45-795A96BFBAAE}" type="pres">
      <dgm:prSet presAssocID="{3CDC31E1-17BD-48D8-A509-CFB4BB5A9F5D}" presName="Triangle" presStyleLbl="alignNode1" presStyleIdx="1" presStyleCnt="5"/>
      <dgm:spPr/>
    </dgm:pt>
    <dgm:pt modelId="{B43E5AD2-DDEF-4C7E-A7CE-AD6081EE3EEB}" type="pres">
      <dgm:prSet presAssocID="{82F9D2D9-8100-4C76-966B-5616CD559A4F}" presName="sibTrans" presStyleCnt="0"/>
      <dgm:spPr/>
    </dgm:pt>
    <dgm:pt modelId="{2796B5EC-22CB-42D0-99CC-D5A56E168FD2}" type="pres">
      <dgm:prSet presAssocID="{82F9D2D9-8100-4C76-966B-5616CD559A4F}" presName="space" presStyleCnt="0"/>
      <dgm:spPr/>
    </dgm:pt>
    <dgm:pt modelId="{CA6612F0-D7D6-42D4-83B5-B50DBC8E7273}" type="pres">
      <dgm:prSet presAssocID="{4CF6BD82-3B3C-4CCC-9833-86D74281D431}" presName="composite" presStyleCnt="0"/>
      <dgm:spPr/>
    </dgm:pt>
    <dgm:pt modelId="{5185D968-B611-4EBA-A10A-428BA89B9091}" type="pres">
      <dgm:prSet presAssocID="{4CF6BD82-3B3C-4CCC-9833-86D74281D431}" presName="LShape" presStyleLbl="alignNode1" presStyleIdx="2" presStyleCnt="5"/>
      <dgm:spPr/>
    </dgm:pt>
    <dgm:pt modelId="{7126D9C4-A0CF-4AB2-874D-AC21732449EA}" type="pres">
      <dgm:prSet presAssocID="{4CF6BD82-3B3C-4CCC-9833-86D74281D43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467384-0A28-4998-821E-E036416F08DF}" type="pres">
      <dgm:prSet presAssocID="{4CF6BD82-3B3C-4CCC-9833-86D74281D431}" presName="Triangle" presStyleLbl="alignNode1" presStyleIdx="3" presStyleCnt="5"/>
      <dgm:spPr/>
    </dgm:pt>
    <dgm:pt modelId="{3FBAC6F7-136A-4652-B389-2355F92F0B96}" type="pres">
      <dgm:prSet presAssocID="{9F1BF59D-1A28-4CBE-8042-2D4B50EAD036}" presName="sibTrans" presStyleCnt="0"/>
      <dgm:spPr/>
    </dgm:pt>
    <dgm:pt modelId="{56373314-A79E-4443-9677-A78CA9321256}" type="pres">
      <dgm:prSet presAssocID="{9F1BF59D-1A28-4CBE-8042-2D4B50EAD036}" presName="space" presStyleCnt="0"/>
      <dgm:spPr/>
    </dgm:pt>
    <dgm:pt modelId="{A4FEA0AF-F0B8-41A3-8380-83D061023273}" type="pres">
      <dgm:prSet presAssocID="{83BE106B-B2E7-4737-ADDC-DC6F421869E9}" presName="composite" presStyleCnt="0"/>
      <dgm:spPr/>
    </dgm:pt>
    <dgm:pt modelId="{B519FA49-0DFF-4F75-8CB2-EF528CBA835B}" type="pres">
      <dgm:prSet presAssocID="{83BE106B-B2E7-4737-ADDC-DC6F421869E9}" presName="LShape" presStyleLbl="alignNode1" presStyleIdx="4" presStyleCnt="5"/>
      <dgm:spPr/>
    </dgm:pt>
    <dgm:pt modelId="{48BEAEB0-EB70-4C4A-8C03-0FFA2055FDE7}" type="pres">
      <dgm:prSet presAssocID="{83BE106B-B2E7-4737-ADDC-DC6F421869E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63807D-1ED7-4BB5-A1FC-9B2AFC158BF4}" srcId="{3390BBAE-6F2E-4E11-8F56-F680B9BEB913}" destId="{4CF6BD82-3B3C-4CCC-9833-86D74281D431}" srcOrd="1" destOrd="0" parTransId="{BAEBCF90-FA60-49C3-86DD-8EEF6656403C}" sibTransId="{9F1BF59D-1A28-4CBE-8042-2D4B50EAD036}"/>
    <dgm:cxn modelId="{11D75BBE-1CCD-4EC6-A411-BE4116F9BE5C}" type="presOf" srcId="{83BE106B-B2E7-4737-ADDC-DC6F421869E9}" destId="{48BEAEB0-EB70-4C4A-8C03-0FFA2055FDE7}" srcOrd="0" destOrd="0" presId="urn:microsoft.com/office/officeart/2009/3/layout/StepUpProcess"/>
    <dgm:cxn modelId="{133EB4EA-6CE5-4759-AB2A-F1354358F375}" type="presOf" srcId="{3CDC31E1-17BD-48D8-A509-CFB4BB5A9F5D}" destId="{6E6C415A-BAFB-4178-8576-C9D9EDD0757E}" srcOrd="0" destOrd="0" presId="urn:microsoft.com/office/officeart/2009/3/layout/StepUpProcess"/>
    <dgm:cxn modelId="{C84EF470-6C69-4C5E-9069-844A0280FDF6}" type="presOf" srcId="{4CF6BD82-3B3C-4CCC-9833-86D74281D431}" destId="{7126D9C4-A0CF-4AB2-874D-AC21732449EA}" srcOrd="0" destOrd="0" presId="urn:microsoft.com/office/officeart/2009/3/layout/StepUpProcess"/>
    <dgm:cxn modelId="{3FE300D4-4DA4-4BB9-A693-BA4AA1E8B63A}" srcId="{3390BBAE-6F2E-4E11-8F56-F680B9BEB913}" destId="{83BE106B-B2E7-4737-ADDC-DC6F421869E9}" srcOrd="2" destOrd="0" parTransId="{21A54577-37A5-4182-B062-4B672A831229}" sibTransId="{C4B36258-88CB-4CEA-8E6F-90685DEDC2E0}"/>
    <dgm:cxn modelId="{1129857C-E738-4117-9DDD-EB17BA97CC05}" srcId="{3390BBAE-6F2E-4E11-8F56-F680B9BEB913}" destId="{3CDC31E1-17BD-48D8-A509-CFB4BB5A9F5D}" srcOrd="0" destOrd="0" parTransId="{F46A8797-B565-408B-9FFD-EAA5080E68FF}" sibTransId="{82F9D2D9-8100-4C76-966B-5616CD559A4F}"/>
    <dgm:cxn modelId="{7FF1A08A-FEE8-4A8C-ABAC-173A0C4905E6}" type="presOf" srcId="{3390BBAE-6F2E-4E11-8F56-F680B9BEB913}" destId="{6533D8C4-0E7E-469C-BF2F-303356ED62B7}" srcOrd="0" destOrd="0" presId="urn:microsoft.com/office/officeart/2009/3/layout/StepUpProcess"/>
    <dgm:cxn modelId="{E2D11152-835C-4527-BBB7-15E7E91BBF2B}" type="presParOf" srcId="{6533D8C4-0E7E-469C-BF2F-303356ED62B7}" destId="{22AA01BE-B3D9-405D-864C-2D0682A4946B}" srcOrd="0" destOrd="0" presId="urn:microsoft.com/office/officeart/2009/3/layout/StepUpProcess"/>
    <dgm:cxn modelId="{D9DBD071-489A-4BDD-ACA2-74E6F3F754DF}" type="presParOf" srcId="{22AA01BE-B3D9-405D-864C-2D0682A4946B}" destId="{83CF0A28-28AD-4967-8626-20849D9DA79A}" srcOrd="0" destOrd="0" presId="urn:microsoft.com/office/officeart/2009/3/layout/StepUpProcess"/>
    <dgm:cxn modelId="{D6CEFB32-4C71-410C-9D93-C2C75AFA2E20}" type="presParOf" srcId="{22AA01BE-B3D9-405D-864C-2D0682A4946B}" destId="{6E6C415A-BAFB-4178-8576-C9D9EDD0757E}" srcOrd="1" destOrd="0" presId="urn:microsoft.com/office/officeart/2009/3/layout/StepUpProcess"/>
    <dgm:cxn modelId="{653E7A6A-7020-4DE3-A5AE-75F8AC59B0E7}" type="presParOf" srcId="{22AA01BE-B3D9-405D-864C-2D0682A4946B}" destId="{B9972B7D-69AB-46C0-AF45-795A96BFBAAE}" srcOrd="2" destOrd="0" presId="urn:microsoft.com/office/officeart/2009/3/layout/StepUpProcess"/>
    <dgm:cxn modelId="{1700F67D-90E6-460B-BFA6-DE821F0A59E0}" type="presParOf" srcId="{6533D8C4-0E7E-469C-BF2F-303356ED62B7}" destId="{B43E5AD2-DDEF-4C7E-A7CE-AD6081EE3EEB}" srcOrd="1" destOrd="0" presId="urn:microsoft.com/office/officeart/2009/3/layout/StepUpProcess"/>
    <dgm:cxn modelId="{AC5F34F2-24EF-44C4-997C-1B50FD5A2A5C}" type="presParOf" srcId="{B43E5AD2-DDEF-4C7E-A7CE-AD6081EE3EEB}" destId="{2796B5EC-22CB-42D0-99CC-D5A56E168FD2}" srcOrd="0" destOrd="0" presId="urn:microsoft.com/office/officeart/2009/3/layout/StepUpProcess"/>
    <dgm:cxn modelId="{E4F15D70-A9AF-4E7D-A147-7D00ECC7602D}" type="presParOf" srcId="{6533D8C4-0E7E-469C-BF2F-303356ED62B7}" destId="{CA6612F0-D7D6-42D4-83B5-B50DBC8E7273}" srcOrd="2" destOrd="0" presId="urn:microsoft.com/office/officeart/2009/3/layout/StepUpProcess"/>
    <dgm:cxn modelId="{9C061B3C-B646-4FF8-A3F8-A7EEDAF5EF7E}" type="presParOf" srcId="{CA6612F0-D7D6-42D4-83B5-B50DBC8E7273}" destId="{5185D968-B611-4EBA-A10A-428BA89B9091}" srcOrd="0" destOrd="0" presId="urn:microsoft.com/office/officeart/2009/3/layout/StepUpProcess"/>
    <dgm:cxn modelId="{0246848B-4DB0-4ADE-B314-9112EF8DC10C}" type="presParOf" srcId="{CA6612F0-D7D6-42D4-83B5-B50DBC8E7273}" destId="{7126D9C4-A0CF-4AB2-874D-AC21732449EA}" srcOrd="1" destOrd="0" presId="urn:microsoft.com/office/officeart/2009/3/layout/StepUpProcess"/>
    <dgm:cxn modelId="{C1DE9B5C-6CBA-4197-867C-B516567CAD69}" type="presParOf" srcId="{CA6612F0-D7D6-42D4-83B5-B50DBC8E7273}" destId="{B1467384-0A28-4998-821E-E036416F08DF}" srcOrd="2" destOrd="0" presId="urn:microsoft.com/office/officeart/2009/3/layout/StepUpProcess"/>
    <dgm:cxn modelId="{DB9C0760-BCDE-4413-8974-813B16F1F052}" type="presParOf" srcId="{6533D8C4-0E7E-469C-BF2F-303356ED62B7}" destId="{3FBAC6F7-136A-4652-B389-2355F92F0B96}" srcOrd="3" destOrd="0" presId="urn:microsoft.com/office/officeart/2009/3/layout/StepUpProcess"/>
    <dgm:cxn modelId="{09A4B076-8A8C-40BA-A86F-8C5F2A220BBE}" type="presParOf" srcId="{3FBAC6F7-136A-4652-B389-2355F92F0B96}" destId="{56373314-A79E-4443-9677-A78CA9321256}" srcOrd="0" destOrd="0" presId="urn:microsoft.com/office/officeart/2009/3/layout/StepUpProcess"/>
    <dgm:cxn modelId="{CD3AB316-7028-4D54-A38C-F0574EA18A15}" type="presParOf" srcId="{6533D8C4-0E7E-469C-BF2F-303356ED62B7}" destId="{A4FEA0AF-F0B8-41A3-8380-83D061023273}" srcOrd="4" destOrd="0" presId="urn:microsoft.com/office/officeart/2009/3/layout/StepUpProcess"/>
    <dgm:cxn modelId="{435E07D9-46C4-46BD-A646-EB4608CED195}" type="presParOf" srcId="{A4FEA0AF-F0B8-41A3-8380-83D061023273}" destId="{B519FA49-0DFF-4F75-8CB2-EF528CBA835B}" srcOrd="0" destOrd="0" presId="urn:microsoft.com/office/officeart/2009/3/layout/StepUpProcess"/>
    <dgm:cxn modelId="{D4BB9C46-6079-4BFF-9381-F88811F96803}" type="presParOf" srcId="{A4FEA0AF-F0B8-41A3-8380-83D061023273}" destId="{48BEAEB0-EB70-4C4A-8C03-0FFA2055FD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BF43D-9838-44FF-8041-A685667D27A1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BD3149A1-3C6E-4418-B118-AC349A0B74A9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Asociación de Productores y Comercializadores Agropecuarios, elaboran vino de mortiño “El Último Inca”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622B4F-E5C1-409C-9C7A-BE326E47E81E}" type="parTrans" cxnId="{D224CF83-BFE7-4BFA-AB88-43FB3A27EFF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06D35-4365-4FB5-B288-514CAF431B6A}" type="sibTrans" cxnId="{D224CF83-BFE7-4BFA-AB88-43FB3A27EFFD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434249-3394-44D7-B7C5-F438790B0974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La elaboración a mediana escala y la irregular asistencia técnica no permite obtener un producto final de calidad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EEB540-C778-4DBA-89E1-FCD65777F161}" type="parTrans" cxnId="{4AE62CC5-9022-400B-8D69-AFB3F548EC3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1821A-3070-4CB6-85A0-D3661FF9F40D}" type="sibTrans" cxnId="{4AE62CC5-9022-400B-8D69-AFB3F548EC3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955B1-43F8-4DFD-BEE0-9BE2F498B68F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La poca investigación y la pobre 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transferencia de tecnología, 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no ha permitido entender los factores que afectan las características del vino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40E200-971B-4739-A721-8B1AC0FB845E}" type="parTrans" cxnId="{DC3E9620-F3D6-4B7C-A65E-77A4A98E3D6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74AC1-1805-4933-A0B7-9E6E7CFD0354}" type="sibTrans" cxnId="{DC3E9620-F3D6-4B7C-A65E-77A4A98E3D68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E40599-82A6-4C6E-8814-57FA72B46E44}" type="pres">
      <dgm:prSet presAssocID="{D10BF43D-9838-44FF-8041-A685667D27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B64CD66-552B-417F-923D-0CC88D99BDF4}" type="pres">
      <dgm:prSet presAssocID="{BD3149A1-3C6E-4418-B118-AC349A0B74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E870A2-2BBE-41AE-9E24-EA6B4CA0417F}" type="pres">
      <dgm:prSet presAssocID="{9F806D35-4365-4FB5-B288-514CAF431B6A}" presName="sibTrans" presStyleCnt="0"/>
      <dgm:spPr/>
    </dgm:pt>
    <dgm:pt modelId="{C14FFB87-CD60-49AA-92AA-18E04F16C6ED}" type="pres">
      <dgm:prSet presAssocID="{A5434249-3394-44D7-B7C5-F438790B097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EBE1CE-049C-40FF-9F5E-87058EC971A9}" type="pres">
      <dgm:prSet presAssocID="{D891821A-3070-4CB6-85A0-D3661FF9F40D}" presName="sibTrans" presStyleCnt="0"/>
      <dgm:spPr/>
    </dgm:pt>
    <dgm:pt modelId="{5962BCFF-4494-41EA-998F-6E0421527E8B}" type="pres">
      <dgm:prSet presAssocID="{8A5955B1-43F8-4DFD-BEE0-9BE2F498B68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8E3AF4-39E0-43E3-BB63-E840C150E9EC}" type="presOf" srcId="{D10BF43D-9838-44FF-8041-A685667D27A1}" destId="{86E40599-82A6-4C6E-8814-57FA72B46E44}" srcOrd="0" destOrd="0" presId="urn:microsoft.com/office/officeart/2005/8/layout/default"/>
    <dgm:cxn modelId="{DC3E9620-F3D6-4B7C-A65E-77A4A98E3D68}" srcId="{D10BF43D-9838-44FF-8041-A685667D27A1}" destId="{8A5955B1-43F8-4DFD-BEE0-9BE2F498B68F}" srcOrd="2" destOrd="0" parTransId="{E540E200-971B-4739-A721-8B1AC0FB845E}" sibTransId="{50C74AC1-1805-4933-A0B7-9E6E7CFD0354}"/>
    <dgm:cxn modelId="{D8E00EC5-FFB6-4C96-8057-1C15938F1D5A}" type="presOf" srcId="{A5434249-3394-44D7-B7C5-F438790B0974}" destId="{C14FFB87-CD60-49AA-92AA-18E04F16C6ED}" srcOrd="0" destOrd="0" presId="urn:microsoft.com/office/officeart/2005/8/layout/default"/>
    <dgm:cxn modelId="{61EB52CF-7A4C-43A0-9429-6049066921A5}" type="presOf" srcId="{BD3149A1-3C6E-4418-B118-AC349A0B74A9}" destId="{BB64CD66-552B-417F-923D-0CC88D99BDF4}" srcOrd="0" destOrd="0" presId="urn:microsoft.com/office/officeart/2005/8/layout/default"/>
    <dgm:cxn modelId="{4AE62CC5-9022-400B-8D69-AFB3F548EC36}" srcId="{D10BF43D-9838-44FF-8041-A685667D27A1}" destId="{A5434249-3394-44D7-B7C5-F438790B0974}" srcOrd="1" destOrd="0" parTransId="{99EEB540-C778-4DBA-89E1-FCD65777F161}" sibTransId="{D891821A-3070-4CB6-85A0-D3661FF9F40D}"/>
    <dgm:cxn modelId="{D224CF83-BFE7-4BFA-AB88-43FB3A27EFFD}" srcId="{D10BF43D-9838-44FF-8041-A685667D27A1}" destId="{BD3149A1-3C6E-4418-B118-AC349A0B74A9}" srcOrd="0" destOrd="0" parTransId="{9F622B4F-E5C1-409C-9C7A-BE326E47E81E}" sibTransId="{9F806D35-4365-4FB5-B288-514CAF431B6A}"/>
    <dgm:cxn modelId="{F535E774-B4C2-4AA9-AB8B-405F01D6A1B3}" type="presOf" srcId="{8A5955B1-43F8-4DFD-BEE0-9BE2F498B68F}" destId="{5962BCFF-4494-41EA-998F-6E0421527E8B}" srcOrd="0" destOrd="0" presId="urn:microsoft.com/office/officeart/2005/8/layout/default"/>
    <dgm:cxn modelId="{A922BA87-2FF8-4C2C-9125-7533C192CAD3}" type="presParOf" srcId="{86E40599-82A6-4C6E-8814-57FA72B46E44}" destId="{BB64CD66-552B-417F-923D-0CC88D99BDF4}" srcOrd="0" destOrd="0" presId="urn:microsoft.com/office/officeart/2005/8/layout/default"/>
    <dgm:cxn modelId="{22D4A084-6334-4254-836B-7D9547BDBD7A}" type="presParOf" srcId="{86E40599-82A6-4C6E-8814-57FA72B46E44}" destId="{44E870A2-2BBE-41AE-9E24-EA6B4CA0417F}" srcOrd="1" destOrd="0" presId="urn:microsoft.com/office/officeart/2005/8/layout/default"/>
    <dgm:cxn modelId="{6A8ED966-2109-4D33-A948-18885F71B0D2}" type="presParOf" srcId="{86E40599-82A6-4C6E-8814-57FA72B46E44}" destId="{C14FFB87-CD60-49AA-92AA-18E04F16C6ED}" srcOrd="2" destOrd="0" presId="urn:microsoft.com/office/officeart/2005/8/layout/default"/>
    <dgm:cxn modelId="{58A0318F-8930-480E-B613-F18FAE514AED}" type="presParOf" srcId="{86E40599-82A6-4C6E-8814-57FA72B46E44}" destId="{7EEBE1CE-049C-40FF-9F5E-87058EC971A9}" srcOrd="3" destOrd="0" presId="urn:microsoft.com/office/officeart/2005/8/layout/default"/>
    <dgm:cxn modelId="{A82F25E9-4209-4399-861F-4E61E1B5D967}" type="presParOf" srcId="{86E40599-82A6-4C6E-8814-57FA72B46E44}" destId="{5962BCFF-4494-41EA-998F-6E0421527E8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2310636-8152-4C0B-8AEF-203941F19198}" type="doc">
      <dgm:prSet loTypeId="urn:microsoft.com/office/officeart/2005/8/layout/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27F736-C765-43CC-8301-9DDA48BB27CC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Mosto sin hollejo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9E70A-7054-4827-B0E1-21BB18508904}" type="parTrans" cxnId="{EBE7746D-0F3B-4314-91C0-25B38CD26EBE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6AC41-9C11-4E5E-A413-3915ECE21896}" type="sibTrans" cxnId="{EBE7746D-0F3B-4314-91C0-25B38CD26EBE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5A306-B5BB-432A-B32F-45151758C14C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Mejores características para las variables, sólidos solubles totales, pH y color 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D5EAA-38E2-4704-82B0-6A92712AB500}" type="parTrans" cxnId="{67A0A0AB-51C8-48B4-ADCF-3FB4C51D45F4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0F3EB-3153-4982-B5EA-4E5AFD44E819}" type="sibTrans" cxnId="{67A0A0AB-51C8-48B4-ADCF-3FB4C51D45F4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CA746-D33A-49A0-8ED3-8709D92F347D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Mosto con hollejo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5B9158-8131-4800-B6D5-56EFCA55DC11}" type="parTrans" cxnId="{30421AC6-F85E-4A6D-AD27-1DB6935ED2B6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15469-8C71-4263-A304-99F1EFB891D6}" type="sibTrans" cxnId="{30421AC6-F85E-4A6D-AD27-1DB6935ED2B6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8D52A-D007-4AAC-BD85-F39DE8008965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Mejores características para las variables acidez titulable y contenido alcohólico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15450-EB2B-4977-B444-802EA694B60F}" type="parTrans" cxnId="{3EE0911F-ACA2-45BF-987F-90A5683B750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D6C840-B78D-4F02-A492-C9C24AA6650C}" type="sibTrans" cxnId="{3EE0911F-ACA2-45BF-987F-90A5683B7503}">
      <dgm:prSet custT="1"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E0E50-B872-44C4-ABB7-11730BA9FF4B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El uso de hollejo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influyó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sobre las características físicas y químicas del vino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CCC72D-AC61-47D5-9DF8-20AF5CAB3C03}" type="parTrans" cxnId="{59086D9D-D606-4E14-8834-ED8375D8601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71779-7787-4C9B-A387-862C643A1B4D}" type="sibTrans" cxnId="{59086D9D-D606-4E14-8834-ED8375D8601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961CF-6D73-44C3-AE60-3A97ACD4F7CB}" type="pres">
      <dgm:prSet presAssocID="{B2310636-8152-4C0B-8AEF-203941F191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72DE60-7DA6-421D-8A5A-82AAECA946C2}" type="pres">
      <dgm:prSet presAssocID="{F927F736-C765-43CC-8301-9DDA48BB27C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771F9-7E12-456C-AED2-7A049DC8540D}" type="pres">
      <dgm:prSet presAssocID="{1EB6AC41-9C11-4E5E-A413-3915ECE21896}" presName="sibTrans" presStyleLbl="sibTrans2D1" presStyleIdx="0" presStyleCnt="4"/>
      <dgm:spPr/>
      <dgm:t>
        <a:bodyPr/>
        <a:lstStyle/>
        <a:p>
          <a:endParaRPr lang="es-ES"/>
        </a:p>
      </dgm:t>
    </dgm:pt>
    <dgm:pt modelId="{02C511A0-6893-4D93-A28D-E0E6CD2EDE7D}" type="pres">
      <dgm:prSet presAssocID="{1EB6AC41-9C11-4E5E-A413-3915ECE21896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C7740F27-0DE9-4AE9-97DA-940FFF8A6682}" type="pres">
      <dgm:prSet presAssocID="{D335A306-B5BB-432A-B32F-45151758C14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AEB661-618D-42B5-B45C-DD2B78BEE9BD}" type="pres">
      <dgm:prSet presAssocID="{E140F3EB-3153-4982-B5EA-4E5AFD44E819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D65B076-ED50-4BAC-8F5A-0712C7EA63D1}" type="pres">
      <dgm:prSet presAssocID="{E140F3EB-3153-4982-B5EA-4E5AFD44E819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54F9D40E-FDA6-4E18-9D5C-4D5D68A9EEF8}" type="pres">
      <dgm:prSet presAssocID="{545CA746-D33A-49A0-8ED3-8709D92F347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74827E-863B-405A-9FFE-910BCC66CE40}" type="pres">
      <dgm:prSet presAssocID="{86315469-8C71-4263-A304-99F1EFB891D6}" presName="sibTrans" presStyleLbl="sibTrans2D1" presStyleIdx="2" presStyleCnt="4"/>
      <dgm:spPr/>
      <dgm:t>
        <a:bodyPr/>
        <a:lstStyle/>
        <a:p>
          <a:endParaRPr lang="es-ES"/>
        </a:p>
      </dgm:t>
    </dgm:pt>
    <dgm:pt modelId="{98AEF9A7-4358-4D99-BC10-108A42B5BEFB}" type="pres">
      <dgm:prSet presAssocID="{86315469-8C71-4263-A304-99F1EFB891D6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AB6EEE40-60F1-4D28-B14B-1188C568193F}" type="pres">
      <dgm:prSet presAssocID="{1AD8D52A-D007-4AAC-BD85-F39DE80089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7FD28-9645-4D5B-B7C9-836BF853BC28}" type="pres">
      <dgm:prSet presAssocID="{2ED6C840-B78D-4F02-A492-C9C24AA6650C}" presName="sibTrans" presStyleLbl="sibTrans2D1" presStyleIdx="3" presStyleCnt="4"/>
      <dgm:spPr/>
      <dgm:t>
        <a:bodyPr/>
        <a:lstStyle/>
        <a:p>
          <a:endParaRPr lang="es-ES"/>
        </a:p>
      </dgm:t>
    </dgm:pt>
    <dgm:pt modelId="{F3F1C888-A388-40B7-998D-92C501B9DFF7}" type="pres">
      <dgm:prSet presAssocID="{2ED6C840-B78D-4F02-A492-C9C24AA6650C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F78B4300-8BCD-45BD-B0A7-891654F32131}" type="pres">
      <dgm:prSet presAssocID="{CFCE0E50-B872-44C4-ABB7-11730BA9FF4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552EF8-6662-4593-8D29-B67477433F4C}" type="presOf" srcId="{545CA746-D33A-49A0-8ED3-8709D92F347D}" destId="{54F9D40E-FDA6-4E18-9D5C-4D5D68A9EEF8}" srcOrd="0" destOrd="0" presId="urn:microsoft.com/office/officeart/2005/8/layout/process5"/>
    <dgm:cxn modelId="{E66DAB21-88F0-417E-A7E7-9702873DFC60}" type="presOf" srcId="{1EB6AC41-9C11-4E5E-A413-3915ECE21896}" destId="{245771F9-7E12-456C-AED2-7A049DC8540D}" srcOrd="0" destOrd="0" presId="urn:microsoft.com/office/officeart/2005/8/layout/process5"/>
    <dgm:cxn modelId="{CA4F4749-9AA8-48A4-B3D3-199B72A21A1A}" type="presOf" srcId="{86315469-8C71-4263-A304-99F1EFB891D6}" destId="{2474827E-863B-405A-9FFE-910BCC66CE40}" srcOrd="0" destOrd="0" presId="urn:microsoft.com/office/officeart/2005/8/layout/process5"/>
    <dgm:cxn modelId="{CADAF2FA-6073-4484-9BE3-09F9F6442D49}" type="presOf" srcId="{B2310636-8152-4C0B-8AEF-203941F19198}" destId="{380961CF-6D73-44C3-AE60-3A97ACD4F7CB}" srcOrd="0" destOrd="0" presId="urn:microsoft.com/office/officeart/2005/8/layout/process5"/>
    <dgm:cxn modelId="{67A0A0AB-51C8-48B4-ADCF-3FB4C51D45F4}" srcId="{B2310636-8152-4C0B-8AEF-203941F19198}" destId="{D335A306-B5BB-432A-B32F-45151758C14C}" srcOrd="1" destOrd="0" parTransId="{1C4D5EAA-38E2-4704-82B0-6A92712AB500}" sibTransId="{E140F3EB-3153-4982-B5EA-4E5AFD44E819}"/>
    <dgm:cxn modelId="{3EE0911F-ACA2-45BF-987F-90A5683B7503}" srcId="{B2310636-8152-4C0B-8AEF-203941F19198}" destId="{1AD8D52A-D007-4AAC-BD85-F39DE8008965}" srcOrd="3" destOrd="0" parTransId="{18915450-EB2B-4977-B444-802EA694B60F}" sibTransId="{2ED6C840-B78D-4F02-A492-C9C24AA6650C}"/>
    <dgm:cxn modelId="{15F0FE75-D88B-47BE-9B19-AE3561293BD6}" type="presOf" srcId="{F927F736-C765-43CC-8301-9DDA48BB27CC}" destId="{EE72DE60-7DA6-421D-8A5A-82AAECA946C2}" srcOrd="0" destOrd="0" presId="urn:microsoft.com/office/officeart/2005/8/layout/process5"/>
    <dgm:cxn modelId="{23BADFAC-1157-4233-BA13-003A30EA9134}" type="presOf" srcId="{2ED6C840-B78D-4F02-A492-C9C24AA6650C}" destId="{7357FD28-9645-4D5B-B7C9-836BF853BC28}" srcOrd="0" destOrd="0" presId="urn:microsoft.com/office/officeart/2005/8/layout/process5"/>
    <dgm:cxn modelId="{25C54D1B-2C5A-4910-930B-314C44CFCE15}" type="presOf" srcId="{1EB6AC41-9C11-4E5E-A413-3915ECE21896}" destId="{02C511A0-6893-4D93-A28D-E0E6CD2EDE7D}" srcOrd="1" destOrd="0" presId="urn:microsoft.com/office/officeart/2005/8/layout/process5"/>
    <dgm:cxn modelId="{522E487B-DC3C-40BC-B99F-DC990629EF21}" type="presOf" srcId="{E140F3EB-3153-4982-B5EA-4E5AFD44E819}" destId="{1D65B076-ED50-4BAC-8F5A-0712C7EA63D1}" srcOrd="1" destOrd="0" presId="urn:microsoft.com/office/officeart/2005/8/layout/process5"/>
    <dgm:cxn modelId="{9BA98B31-6D6D-4CB8-9DD8-09CAE1CC982A}" type="presOf" srcId="{1AD8D52A-D007-4AAC-BD85-F39DE8008965}" destId="{AB6EEE40-60F1-4D28-B14B-1188C568193F}" srcOrd="0" destOrd="0" presId="urn:microsoft.com/office/officeart/2005/8/layout/process5"/>
    <dgm:cxn modelId="{30421AC6-F85E-4A6D-AD27-1DB6935ED2B6}" srcId="{B2310636-8152-4C0B-8AEF-203941F19198}" destId="{545CA746-D33A-49A0-8ED3-8709D92F347D}" srcOrd="2" destOrd="0" parTransId="{505B9158-8131-4800-B6D5-56EFCA55DC11}" sibTransId="{86315469-8C71-4263-A304-99F1EFB891D6}"/>
    <dgm:cxn modelId="{DF6C3A4B-654A-4164-BF4E-1051FA866D6C}" type="presOf" srcId="{E140F3EB-3153-4982-B5EA-4E5AFD44E819}" destId="{00AEB661-618D-42B5-B45C-DD2B78BEE9BD}" srcOrd="0" destOrd="0" presId="urn:microsoft.com/office/officeart/2005/8/layout/process5"/>
    <dgm:cxn modelId="{F93BDC21-8ECD-4D47-83AC-C97E707EC2FE}" type="presOf" srcId="{D335A306-B5BB-432A-B32F-45151758C14C}" destId="{C7740F27-0DE9-4AE9-97DA-940FFF8A6682}" srcOrd="0" destOrd="0" presId="urn:microsoft.com/office/officeart/2005/8/layout/process5"/>
    <dgm:cxn modelId="{42836268-A6AA-411F-8FDD-EBC09925F47C}" type="presOf" srcId="{86315469-8C71-4263-A304-99F1EFB891D6}" destId="{98AEF9A7-4358-4D99-BC10-108A42B5BEFB}" srcOrd="1" destOrd="0" presId="urn:microsoft.com/office/officeart/2005/8/layout/process5"/>
    <dgm:cxn modelId="{59086D9D-D606-4E14-8834-ED8375D86013}" srcId="{B2310636-8152-4C0B-8AEF-203941F19198}" destId="{CFCE0E50-B872-44C4-ABB7-11730BA9FF4B}" srcOrd="4" destOrd="0" parTransId="{83CCC72D-AC61-47D5-9DF8-20AF5CAB3C03}" sibTransId="{82871779-7787-4C9B-A387-862C643A1B4D}"/>
    <dgm:cxn modelId="{E35DAD40-9BC4-4C8C-8005-E1622F848AFE}" type="presOf" srcId="{CFCE0E50-B872-44C4-ABB7-11730BA9FF4B}" destId="{F78B4300-8BCD-45BD-B0A7-891654F32131}" srcOrd="0" destOrd="0" presId="urn:microsoft.com/office/officeart/2005/8/layout/process5"/>
    <dgm:cxn modelId="{EBE7746D-0F3B-4314-91C0-25B38CD26EBE}" srcId="{B2310636-8152-4C0B-8AEF-203941F19198}" destId="{F927F736-C765-43CC-8301-9DDA48BB27CC}" srcOrd="0" destOrd="0" parTransId="{EBA9E70A-7054-4827-B0E1-21BB18508904}" sibTransId="{1EB6AC41-9C11-4E5E-A413-3915ECE21896}"/>
    <dgm:cxn modelId="{3FC1082E-BD0D-4907-8682-F28C40BB1339}" type="presOf" srcId="{2ED6C840-B78D-4F02-A492-C9C24AA6650C}" destId="{F3F1C888-A388-40B7-998D-92C501B9DFF7}" srcOrd="1" destOrd="0" presId="urn:microsoft.com/office/officeart/2005/8/layout/process5"/>
    <dgm:cxn modelId="{54F06917-8D10-47CF-B437-662E2924D328}" type="presParOf" srcId="{380961CF-6D73-44C3-AE60-3A97ACD4F7CB}" destId="{EE72DE60-7DA6-421D-8A5A-82AAECA946C2}" srcOrd="0" destOrd="0" presId="urn:microsoft.com/office/officeart/2005/8/layout/process5"/>
    <dgm:cxn modelId="{276F0AB9-3C91-4A66-A91C-82DF0099A991}" type="presParOf" srcId="{380961CF-6D73-44C3-AE60-3A97ACD4F7CB}" destId="{245771F9-7E12-456C-AED2-7A049DC8540D}" srcOrd="1" destOrd="0" presId="urn:microsoft.com/office/officeart/2005/8/layout/process5"/>
    <dgm:cxn modelId="{1BC7DE1B-26D2-46E7-8431-BBDD060AD456}" type="presParOf" srcId="{245771F9-7E12-456C-AED2-7A049DC8540D}" destId="{02C511A0-6893-4D93-A28D-E0E6CD2EDE7D}" srcOrd="0" destOrd="0" presId="urn:microsoft.com/office/officeart/2005/8/layout/process5"/>
    <dgm:cxn modelId="{0E12B8A6-AE10-4A86-9DA4-3418BCC520D5}" type="presParOf" srcId="{380961CF-6D73-44C3-AE60-3A97ACD4F7CB}" destId="{C7740F27-0DE9-4AE9-97DA-940FFF8A6682}" srcOrd="2" destOrd="0" presId="urn:microsoft.com/office/officeart/2005/8/layout/process5"/>
    <dgm:cxn modelId="{40EA9146-4D4F-4E18-877A-1C3F76943EC1}" type="presParOf" srcId="{380961CF-6D73-44C3-AE60-3A97ACD4F7CB}" destId="{00AEB661-618D-42B5-B45C-DD2B78BEE9BD}" srcOrd="3" destOrd="0" presId="urn:microsoft.com/office/officeart/2005/8/layout/process5"/>
    <dgm:cxn modelId="{DE3BA96F-A6D4-4FE7-B9CE-3C2C879C5CB2}" type="presParOf" srcId="{00AEB661-618D-42B5-B45C-DD2B78BEE9BD}" destId="{1D65B076-ED50-4BAC-8F5A-0712C7EA63D1}" srcOrd="0" destOrd="0" presId="urn:microsoft.com/office/officeart/2005/8/layout/process5"/>
    <dgm:cxn modelId="{0703916D-07BA-4685-BEF9-480159357403}" type="presParOf" srcId="{380961CF-6D73-44C3-AE60-3A97ACD4F7CB}" destId="{54F9D40E-FDA6-4E18-9D5C-4D5D68A9EEF8}" srcOrd="4" destOrd="0" presId="urn:microsoft.com/office/officeart/2005/8/layout/process5"/>
    <dgm:cxn modelId="{2389BC83-F717-45D9-A480-1A5B32DD5E21}" type="presParOf" srcId="{380961CF-6D73-44C3-AE60-3A97ACD4F7CB}" destId="{2474827E-863B-405A-9FFE-910BCC66CE40}" srcOrd="5" destOrd="0" presId="urn:microsoft.com/office/officeart/2005/8/layout/process5"/>
    <dgm:cxn modelId="{D2094180-A207-405A-946F-2DF5ECCB5101}" type="presParOf" srcId="{2474827E-863B-405A-9FFE-910BCC66CE40}" destId="{98AEF9A7-4358-4D99-BC10-108A42B5BEFB}" srcOrd="0" destOrd="0" presId="urn:microsoft.com/office/officeart/2005/8/layout/process5"/>
    <dgm:cxn modelId="{3E33148E-CEC6-48E1-A2D0-E462D88C2939}" type="presParOf" srcId="{380961CF-6D73-44C3-AE60-3A97ACD4F7CB}" destId="{AB6EEE40-60F1-4D28-B14B-1188C568193F}" srcOrd="6" destOrd="0" presId="urn:microsoft.com/office/officeart/2005/8/layout/process5"/>
    <dgm:cxn modelId="{96ADB149-2BAC-461C-AA09-46DECAF71750}" type="presParOf" srcId="{380961CF-6D73-44C3-AE60-3A97ACD4F7CB}" destId="{7357FD28-9645-4D5B-B7C9-836BF853BC28}" srcOrd="7" destOrd="0" presId="urn:microsoft.com/office/officeart/2005/8/layout/process5"/>
    <dgm:cxn modelId="{B406C728-0887-40D1-9609-5BB4264CD113}" type="presParOf" srcId="{7357FD28-9645-4D5B-B7C9-836BF853BC28}" destId="{F3F1C888-A388-40B7-998D-92C501B9DFF7}" srcOrd="0" destOrd="0" presId="urn:microsoft.com/office/officeart/2005/8/layout/process5"/>
    <dgm:cxn modelId="{A47067C8-7765-4100-8964-58DCCF8B94D2}" type="presParOf" srcId="{380961CF-6D73-44C3-AE60-3A97ACD4F7CB}" destId="{F78B4300-8BCD-45BD-B0A7-891654F3213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E7D4CA1-6C66-4D27-8EE8-C73D9D184C34}" type="doc">
      <dgm:prSet loTypeId="urn:microsoft.com/office/officeart/2005/8/layout/process3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8C668730-5778-4559-8148-409C482422E8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LEVADURA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090C3-E200-44AE-8C96-62E7E9ADFF96}" type="parTrans" cxnId="{EF0A21C0-60E7-4E65-9167-88E19512FBDE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E4A570-E7EE-455A-9F08-2DA8632AFC4A}" type="sibTrans" cxnId="{EF0A21C0-60E7-4E65-9167-88E19512FBDE}">
      <dgm:prSet custT="1"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A150A3-9491-40C2-97EF-248B58358BBB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Catadores prefirieron los tratamientos elaborados con levadura de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cerveza (S-04, T-58)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B1CB5-AB9C-4555-AA85-F22C9DF69C00}" type="parTrans" cxnId="{70534E83-6F64-4752-9055-387C27295DDF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3B8A2-9A25-4788-9211-5CFF34969335}" type="sibTrans" cxnId="{70534E83-6F64-4752-9055-387C27295DDF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B7BB4-502A-4C55-8716-5EF42947DBDB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TIPO DE MOSTO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C993B-18A8-4A7D-B964-96B051AC1912}" type="parTrans" cxnId="{84D6F8C7-A759-402E-A1DC-772B9811DFB6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9460C-7B44-4ABB-B2A2-4FFCBC4E4333}" type="sibTrans" cxnId="{84D6F8C7-A759-402E-A1DC-772B9811DFB6}">
      <dgm:prSet custT="1"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57CE1-3BEF-4B1E-B2CB-C1FE2448E0BF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Catadores prefirieron los tratamientos elaborados con mosto con hollejo (color)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10CD61-090B-430A-8F6F-7B624DE63E59}" type="parTrans" cxnId="{57CF8008-12B3-49A8-AE92-CF18EC4FDEDF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70FF6-0DA3-43DA-ACE9-8E47D88F0AFE}" type="sibTrans" cxnId="{57CF8008-12B3-49A8-AE92-CF18EC4FDEDF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3113FB-1B55-4E18-AA97-4690809C1C26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75583-B69F-40DC-8EE6-07D34CA45018}" type="parTrans" cxnId="{89EC51A0-E060-4C80-878F-A7D8469EE89E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6FCD3-B3EA-4366-94A1-121154A91202}" type="sibTrans" cxnId="{89EC51A0-E060-4C80-878F-A7D8469EE89E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C716B2-E08D-4768-9677-A0098832B7E0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Los catadores prefirieron vinos con colores rojizos intensos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FF5248-A56F-4AE1-9DA2-AC16EE7188F8}" type="parTrans" cxnId="{BAAA488B-C46D-4C39-B2A7-1E7FABA3A524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4C250-96C2-4C5E-9CF3-E701F8A32CA5}" type="sibTrans" cxnId="{BAAA488B-C46D-4C39-B2A7-1E7FABA3A524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CEA95-DCEB-4573-B00D-11F7EFAE7E2D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Olores frutales (frutos de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bosque, mortiño)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62461-7C7C-4DCE-979A-2249E11EAD56}" type="parTrans" cxnId="{1BB07013-0685-49B1-BF3C-584A91E0667E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323C90-55B3-4678-B32E-6FE5894CD45B}" type="sibTrans" cxnId="{1BB07013-0685-49B1-BF3C-584A91E0667E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A231A-839A-4FF5-8E19-069F58881368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Ataque suave en boca, con poca acidez y dulces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C7177-54EB-40B0-A053-E5DAE5A12301}" type="parTrans" cxnId="{5A66BF41-944C-4549-9842-79B058F38CC8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94F901-D072-47C3-B803-E5CB8DC742C8}" type="sibTrans" cxnId="{5A66BF41-944C-4549-9842-79B058F38CC8}">
      <dgm:prSet/>
      <dgm:spPr/>
      <dgm:t>
        <a:bodyPr/>
        <a:lstStyle/>
        <a:p>
          <a:pPr algn="just"/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E155D-1CE1-47BD-BE24-9029DDDDF77F}" type="pres">
      <dgm:prSet presAssocID="{1E7D4CA1-6C66-4D27-8EE8-C73D9D184C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67C118-F21A-4597-B585-45D6FF21FA9C}" type="pres">
      <dgm:prSet presAssocID="{8C668730-5778-4559-8148-409C482422E8}" presName="composite" presStyleCnt="0"/>
      <dgm:spPr/>
    </dgm:pt>
    <dgm:pt modelId="{FAC649A1-7B49-4A32-A763-1683DB26E1AB}" type="pres">
      <dgm:prSet presAssocID="{8C668730-5778-4559-8148-409C482422E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A14FE-6FBE-43B9-B841-C14FA3A40260}" type="pres">
      <dgm:prSet presAssocID="{8C668730-5778-4559-8148-409C482422E8}" presName="parSh" presStyleLbl="node1" presStyleIdx="0" presStyleCnt="3"/>
      <dgm:spPr/>
      <dgm:t>
        <a:bodyPr/>
        <a:lstStyle/>
        <a:p>
          <a:endParaRPr lang="es-ES"/>
        </a:p>
      </dgm:t>
    </dgm:pt>
    <dgm:pt modelId="{D11C0BBA-75AD-4944-8ED3-CCC88E6338F4}" type="pres">
      <dgm:prSet presAssocID="{8C668730-5778-4559-8148-409C482422E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9BEABE-C949-4FBC-BBA3-FE74F86466D7}" type="pres">
      <dgm:prSet presAssocID="{91E4A570-E7EE-455A-9F08-2DA8632AFC4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2DC6867-119F-4A40-BE10-BE872531BE94}" type="pres">
      <dgm:prSet presAssocID="{91E4A570-E7EE-455A-9F08-2DA8632AFC4A}" presName="connTx" presStyleLbl="sibTrans2D1" presStyleIdx="0" presStyleCnt="2"/>
      <dgm:spPr/>
      <dgm:t>
        <a:bodyPr/>
        <a:lstStyle/>
        <a:p>
          <a:endParaRPr lang="es-ES"/>
        </a:p>
      </dgm:t>
    </dgm:pt>
    <dgm:pt modelId="{25C6E11C-A7E3-448C-BC94-32108CBC99A3}" type="pres">
      <dgm:prSet presAssocID="{E65B7BB4-502A-4C55-8716-5EF42947DBDB}" presName="composite" presStyleCnt="0"/>
      <dgm:spPr/>
    </dgm:pt>
    <dgm:pt modelId="{094D3002-FF5B-41E1-8143-E312B2FEF203}" type="pres">
      <dgm:prSet presAssocID="{E65B7BB4-502A-4C55-8716-5EF42947DBD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C2FAB6-1B5A-47DD-A92C-9F240E04D5E9}" type="pres">
      <dgm:prSet presAssocID="{E65B7BB4-502A-4C55-8716-5EF42947DBDB}" presName="parSh" presStyleLbl="node1" presStyleIdx="1" presStyleCnt="3"/>
      <dgm:spPr/>
      <dgm:t>
        <a:bodyPr/>
        <a:lstStyle/>
        <a:p>
          <a:endParaRPr lang="es-ES"/>
        </a:p>
      </dgm:t>
    </dgm:pt>
    <dgm:pt modelId="{5B687E3A-F6DB-4F99-8ED9-A3CA2E8E9605}" type="pres">
      <dgm:prSet presAssocID="{E65B7BB4-502A-4C55-8716-5EF42947DBD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25FE2-F3B6-4C1D-8225-BCB9659CD387}" type="pres">
      <dgm:prSet presAssocID="{10D9460C-7B44-4ABB-B2A2-4FFCBC4E433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E27DFCF-5D2C-4536-982F-8A28E1FEB3C7}" type="pres">
      <dgm:prSet presAssocID="{10D9460C-7B44-4ABB-B2A2-4FFCBC4E4333}" presName="connTx" presStyleLbl="sibTrans2D1" presStyleIdx="1" presStyleCnt="2"/>
      <dgm:spPr/>
      <dgm:t>
        <a:bodyPr/>
        <a:lstStyle/>
        <a:p>
          <a:endParaRPr lang="es-ES"/>
        </a:p>
      </dgm:t>
    </dgm:pt>
    <dgm:pt modelId="{36593F32-A4E3-4346-86EC-2C71D10E1E14}" type="pres">
      <dgm:prSet presAssocID="{013113FB-1B55-4E18-AA97-4690809C1C26}" presName="composite" presStyleCnt="0"/>
      <dgm:spPr/>
    </dgm:pt>
    <dgm:pt modelId="{BEB7A4D9-2213-431A-8E32-C9BEE0E638BB}" type="pres">
      <dgm:prSet presAssocID="{013113FB-1B55-4E18-AA97-4690809C1C2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BB4ED-45AD-4E96-B353-D5CDD73E1428}" type="pres">
      <dgm:prSet presAssocID="{013113FB-1B55-4E18-AA97-4690809C1C26}" presName="parSh" presStyleLbl="node1" presStyleIdx="2" presStyleCnt="3"/>
      <dgm:spPr/>
      <dgm:t>
        <a:bodyPr/>
        <a:lstStyle/>
        <a:p>
          <a:endParaRPr lang="es-ES"/>
        </a:p>
      </dgm:t>
    </dgm:pt>
    <dgm:pt modelId="{B78B238F-4CE3-480A-8E5D-C5DC89E1FA9A}" type="pres">
      <dgm:prSet presAssocID="{013113FB-1B55-4E18-AA97-4690809C1C2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AA488B-C46D-4C39-B2A7-1E7FABA3A524}" srcId="{013113FB-1B55-4E18-AA97-4690809C1C26}" destId="{70C716B2-E08D-4768-9677-A0098832B7E0}" srcOrd="0" destOrd="0" parTransId="{45FF5248-A56F-4AE1-9DA2-AC16EE7188F8}" sibTransId="{F4B4C250-96C2-4C5E-9CF3-E701F8A32CA5}"/>
    <dgm:cxn modelId="{089B54DD-622E-4DF5-BD71-90891CB07B4C}" type="presOf" srcId="{1E7D4CA1-6C66-4D27-8EE8-C73D9D184C34}" destId="{36BE155D-1CE1-47BD-BE24-9029DDDDF77F}" srcOrd="0" destOrd="0" presId="urn:microsoft.com/office/officeart/2005/8/layout/process3"/>
    <dgm:cxn modelId="{341F7BF4-84AA-4441-9085-26CF161FAB7A}" type="presOf" srcId="{013113FB-1B55-4E18-AA97-4690809C1C26}" destId="{BEB7A4D9-2213-431A-8E32-C9BEE0E638BB}" srcOrd="0" destOrd="0" presId="urn:microsoft.com/office/officeart/2005/8/layout/process3"/>
    <dgm:cxn modelId="{BE9F54CB-CAF4-4CA6-86FA-B998059B285E}" type="presOf" srcId="{E65B7BB4-502A-4C55-8716-5EF42947DBDB}" destId="{59C2FAB6-1B5A-47DD-A92C-9F240E04D5E9}" srcOrd="1" destOrd="0" presId="urn:microsoft.com/office/officeart/2005/8/layout/process3"/>
    <dgm:cxn modelId="{57CF8008-12B3-49A8-AE92-CF18EC4FDEDF}" srcId="{E65B7BB4-502A-4C55-8716-5EF42947DBDB}" destId="{29D57CE1-3BEF-4B1E-B2CB-C1FE2448E0BF}" srcOrd="0" destOrd="0" parTransId="{C410CD61-090B-430A-8F6F-7B624DE63E59}" sibTransId="{0BA70FF6-0DA3-43DA-ACE9-8E47D88F0AFE}"/>
    <dgm:cxn modelId="{70534E83-6F64-4752-9055-387C27295DDF}" srcId="{8C668730-5778-4559-8148-409C482422E8}" destId="{44A150A3-9491-40C2-97EF-248B58358BBB}" srcOrd="0" destOrd="0" parTransId="{C56B1CB5-AB9C-4555-AA85-F22C9DF69C00}" sibTransId="{93F3B8A2-9A25-4788-9211-5CFF34969335}"/>
    <dgm:cxn modelId="{5A66BF41-944C-4549-9842-79B058F38CC8}" srcId="{013113FB-1B55-4E18-AA97-4690809C1C26}" destId="{DD2A231A-839A-4FF5-8E19-069F58881368}" srcOrd="2" destOrd="0" parTransId="{29DC7177-54EB-40B0-A053-E5DAE5A12301}" sibTransId="{C394F901-D072-47C3-B803-E5CB8DC742C8}"/>
    <dgm:cxn modelId="{EF0A21C0-60E7-4E65-9167-88E19512FBDE}" srcId="{1E7D4CA1-6C66-4D27-8EE8-C73D9D184C34}" destId="{8C668730-5778-4559-8148-409C482422E8}" srcOrd="0" destOrd="0" parTransId="{733090C3-E200-44AE-8C96-62E7E9ADFF96}" sibTransId="{91E4A570-E7EE-455A-9F08-2DA8632AFC4A}"/>
    <dgm:cxn modelId="{D8A63DD6-2667-4E8B-8358-ABCBD700A1C4}" type="presOf" srcId="{29D57CE1-3BEF-4B1E-B2CB-C1FE2448E0BF}" destId="{5B687E3A-F6DB-4F99-8ED9-A3CA2E8E9605}" srcOrd="0" destOrd="0" presId="urn:microsoft.com/office/officeart/2005/8/layout/process3"/>
    <dgm:cxn modelId="{3D2FD1B0-F287-4F1E-8CB9-2F5192902E75}" type="presOf" srcId="{8C668730-5778-4559-8148-409C482422E8}" destId="{FAC649A1-7B49-4A32-A763-1683DB26E1AB}" srcOrd="0" destOrd="0" presId="urn:microsoft.com/office/officeart/2005/8/layout/process3"/>
    <dgm:cxn modelId="{D9A1BD45-9D87-4166-84BE-055A3B8E7D4C}" type="presOf" srcId="{70C716B2-E08D-4768-9677-A0098832B7E0}" destId="{B78B238F-4CE3-480A-8E5D-C5DC89E1FA9A}" srcOrd="0" destOrd="0" presId="urn:microsoft.com/office/officeart/2005/8/layout/process3"/>
    <dgm:cxn modelId="{89EC51A0-E060-4C80-878F-A7D8469EE89E}" srcId="{1E7D4CA1-6C66-4D27-8EE8-C73D9D184C34}" destId="{013113FB-1B55-4E18-AA97-4690809C1C26}" srcOrd="2" destOrd="0" parTransId="{0B475583-B69F-40DC-8EE6-07D34CA45018}" sibTransId="{AF26FCD3-B3EA-4366-94A1-121154A91202}"/>
    <dgm:cxn modelId="{84D6F8C7-A759-402E-A1DC-772B9811DFB6}" srcId="{1E7D4CA1-6C66-4D27-8EE8-C73D9D184C34}" destId="{E65B7BB4-502A-4C55-8716-5EF42947DBDB}" srcOrd="1" destOrd="0" parTransId="{CB6C993B-18A8-4A7D-B964-96B051AC1912}" sibTransId="{10D9460C-7B44-4ABB-B2A2-4FFCBC4E4333}"/>
    <dgm:cxn modelId="{33D7FDCB-8D57-4451-A572-E05459860E3A}" type="presOf" srcId="{10D9460C-7B44-4ABB-B2A2-4FFCBC4E4333}" destId="{F0F25FE2-F3B6-4C1D-8225-BCB9659CD387}" srcOrd="0" destOrd="0" presId="urn:microsoft.com/office/officeart/2005/8/layout/process3"/>
    <dgm:cxn modelId="{E71939FA-022E-4EE1-9BBC-6F95E09EB8F4}" type="presOf" srcId="{DD2A231A-839A-4FF5-8E19-069F58881368}" destId="{B78B238F-4CE3-480A-8E5D-C5DC89E1FA9A}" srcOrd="0" destOrd="2" presId="urn:microsoft.com/office/officeart/2005/8/layout/process3"/>
    <dgm:cxn modelId="{1BB07013-0685-49B1-BF3C-584A91E0667E}" srcId="{013113FB-1B55-4E18-AA97-4690809C1C26}" destId="{19FCEA95-DCEB-4573-B00D-11F7EFAE7E2D}" srcOrd="1" destOrd="0" parTransId="{C2262461-7C7C-4DCE-979A-2249E11EAD56}" sibTransId="{6F323C90-55B3-4678-B32E-6FE5894CD45B}"/>
    <dgm:cxn modelId="{3C7FD19F-8709-4E07-AE4B-CEBAD7D68497}" type="presOf" srcId="{91E4A570-E7EE-455A-9F08-2DA8632AFC4A}" destId="{42DC6867-119F-4A40-BE10-BE872531BE94}" srcOrd="1" destOrd="0" presId="urn:microsoft.com/office/officeart/2005/8/layout/process3"/>
    <dgm:cxn modelId="{8CC85150-3787-4E4F-B022-16BA97658CC3}" type="presOf" srcId="{013113FB-1B55-4E18-AA97-4690809C1C26}" destId="{4E2BB4ED-45AD-4E96-B353-D5CDD73E1428}" srcOrd="1" destOrd="0" presId="urn:microsoft.com/office/officeart/2005/8/layout/process3"/>
    <dgm:cxn modelId="{BA57A72A-4FB5-4EF9-93FE-9FD60A83E94F}" type="presOf" srcId="{19FCEA95-DCEB-4573-B00D-11F7EFAE7E2D}" destId="{B78B238F-4CE3-480A-8E5D-C5DC89E1FA9A}" srcOrd="0" destOrd="1" presId="urn:microsoft.com/office/officeart/2005/8/layout/process3"/>
    <dgm:cxn modelId="{971D0818-F32F-4FE5-9E82-478529F427AE}" type="presOf" srcId="{44A150A3-9491-40C2-97EF-248B58358BBB}" destId="{D11C0BBA-75AD-4944-8ED3-CCC88E6338F4}" srcOrd="0" destOrd="0" presId="urn:microsoft.com/office/officeart/2005/8/layout/process3"/>
    <dgm:cxn modelId="{42F6C338-F30E-4AC2-A742-4FC59FED3BE0}" type="presOf" srcId="{10D9460C-7B44-4ABB-B2A2-4FFCBC4E4333}" destId="{1E27DFCF-5D2C-4536-982F-8A28E1FEB3C7}" srcOrd="1" destOrd="0" presId="urn:microsoft.com/office/officeart/2005/8/layout/process3"/>
    <dgm:cxn modelId="{1072A959-97F6-449F-A95A-8982EDC1FC3C}" type="presOf" srcId="{91E4A570-E7EE-455A-9F08-2DA8632AFC4A}" destId="{5A9BEABE-C949-4FBC-BBA3-FE74F86466D7}" srcOrd="0" destOrd="0" presId="urn:microsoft.com/office/officeart/2005/8/layout/process3"/>
    <dgm:cxn modelId="{AD2151CD-CA19-428A-B927-1AFC362E0638}" type="presOf" srcId="{8C668730-5778-4559-8148-409C482422E8}" destId="{4DAA14FE-6FBE-43B9-B841-C14FA3A40260}" srcOrd="1" destOrd="0" presId="urn:microsoft.com/office/officeart/2005/8/layout/process3"/>
    <dgm:cxn modelId="{18AABAE3-1A68-4B24-A0AF-970FAA1D1E2D}" type="presOf" srcId="{E65B7BB4-502A-4C55-8716-5EF42947DBDB}" destId="{094D3002-FF5B-41E1-8143-E312B2FEF203}" srcOrd="0" destOrd="0" presId="urn:microsoft.com/office/officeart/2005/8/layout/process3"/>
    <dgm:cxn modelId="{82F3E30F-483A-437F-ACF9-6E047E81915E}" type="presParOf" srcId="{36BE155D-1CE1-47BD-BE24-9029DDDDF77F}" destId="{E867C118-F21A-4597-B585-45D6FF21FA9C}" srcOrd="0" destOrd="0" presId="urn:microsoft.com/office/officeart/2005/8/layout/process3"/>
    <dgm:cxn modelId="{486D5BB5-DF00-4B9B-8374-5342796F9817}" type="presParOf" srcId="{E867C118-F21A-4597-B585-45D6FF21FA9C}" destId="{FAC649A1-7B49-4A32-A763-1683DB26E1AB}" srcOrd="0" destOrd="0" presId="urn:microsoft.com/office/officeart/2005/8/layout/process3"/>
    <dgm:cxn modelId="{E08B4B03-9986-48EA-8AC3-A8004160DD82}" type="presParOf" srcId="{E867C118-F21A-4597-B585-45D6FF21FA9C}" destId="{4DAA14FE-6FBE-43B9-B841-C14FA3A40260}" srcOrd="1" destOrd="0" presId="urn:microsoft.com/office/officeart/2005/8/layout/process3"/>
    <dgm:cxn modelId="{A856D2CD-C9EB-42C6-AD19-E2CD0B8301EB}" type="presParOf" srcId="{E867C118-F21A-4597-B585-45D6FF21FA9C}" destId="{D11C0BBA-75AD-4944-8ED3-CCC88E6338F4}" srcOrd="2" destOrd="0" presId="urn:microsoft.com/office/officeart/2005/8/layout/process3"/>
    <dgm:cxn modelId="{6B2F2523-9AC4-46FD-8822-68031230FB9F}" type="presParOf" srcId="{36BE155D-1CE1-47BD-BE24-9029DDDDF77F}" destId="{5A9BEABE-C949-4FBC-BBA3-FE74F86466D7}" srcOrd="1" destOrd="0" presId="urn:microsoft.com/office/officeart/2005/8/layout/process3"/>
    <dgm:cxn modelId="{16DDAA3B-AEC8-4EC5-8D44-F12FC4295CBA}" type="presParOf" srcId="{5A9BEABE-C949-4FBC-BBA3-FE74F86466D7}" destId="{42DC6867-119F-4A40-BE10-BE872531BE94}" srcOrd="0" destOrd="0" presId="urn:microsoft.com/office/officeart/2005/8/layout/process3"/>
    <dgm:cxn modelId="{C00D6D02-3086-43A1-BF4D-0E4FE579114E}" type="presParOf" srcId="{36BE155D-1CE1-47BD-BE24-9029DDDDF77F}" destId="{25C6E11C-A7E3-448C-BC94-32108CBC99A3}" srcOrd="2" destOrd="0" presId="urn:microsoft.com/office/officeart/2005/8/layout/process3"/>
    <dgm:cxn modelId="{D6B29AD3-EC6B-4BD5-B630-EF19F54DB882}" type="presParOf" srcId="{25C6E11C-A7E3-448C-BC94-32108CBC99A3}" destId="{094D3002-FF5B-41E1-8143-E312B2FEF203}" srcOrd="0" destOrd="0" presId="urn:microsoft.com/office/officeart/2005/8/layout/process3"/>
    <dgm:cxn modelId="{CD910F0F-F7FC-42CC-AAF5-48DA7E43402A}" type="presParOf" srcId="{25C6E11C-A7E3-448C-BC94-32108CBC99A3}" destId="{59C2FAB6-1B5A-47DD-A92C-9F240E04D5E9}" srcOrd="1" destOrd="0" presId="urn:microsoft.com/office/officeart/2005/8/layout/process3"/>
    <dgm:cxn modelId="{8C8C1BE1-29C3-475F-9D48-FC4FF5667F1A}" type="presParOf" srcId="{25C6E11C-A7E3-448C-BC94-32108CBC99A3}" destId="{5B687E3A-F6DB-4F99-8ED9-A3CA2E8E9605}" srcOrd="2" destOrd="0" presId="urn:microsoft.com/office/officeart/2005/8/layout/process3"/>
    <dgm:cxn modelId="{65559792-2A9A-4038-A814-20EAC2CC41A9}" type="presParOf" srcId="{36BE155D-1CE1-47BD-BE24-9029DDDDF77F}" destId="{F0F25FE2-F3B6-4C1D-8225-BCB9659CD387}" srcOrd="3" destOrd="0" presId="urn:microsoft.com/office/officeart/2005/8/layout/process3"/>
    <dgm:cxn modelId="{47610CD3-77AC-4086-A8E4-3812192EB506}" type="presParOf" srcId="{F0F25FE2-F3B6-4C1D-8225-BCB9659CD387}" destId="{1E27DFCF-5D2C-4536-982F-8A28E1FEB3C7}" srcOrd="0" destOrd="0" presId="urn:microsoft.com/office/officeart/2005/8/layout/process3"/>
    <dgm:cxn modelId="{B5BA7856-D888-4EFB-A427-4FBB31A2884B}" type="presParOf" srcId="{36BE155D-1CE1-47BD-BE24-9029DDDDF77F}" destId="{36593F32-A4E3-4346-86EC-2C71D10E1E14}" srcOrd="4" destOrd="0" presId="urn:microsoft.com/office/officeart/2005/8/layout/process3"/>
    <dgm:cxn modelId="{7831FE05-2ABA-401A-9997-B94958C74C73}" type="presParOf" srcId="{36593F32-A4E3-4346-86EC-2C71D10E1E14}" destId="{BEB7A4D9-2213-431A-8E32-C9BEE0E638BB}" srcOrd="0" destOrd="0" presId="urn:microsoft.com/office/officeart/2005/8/layout/process3"/>
    <dgm:cxn modelId="{EAC88353-DA1E-46B0-9CFB-4E91FDE87532}" type="presParOf" srcId="{36593F32-A4E3-4346-86EC-2C71D10E1E14}" destId="{4E2BB4ED-45AD-4E96-B353-D5CDD73E1428}" srcOrd="1" destOrd="0" presId="urn:microsoft.com/office/officeart/2005/8/layout/process3"/>
    <dgm:cxn modelId="{510E3FD2-D502-4FDC-A166-E7AC99644069}" type="presParOf" srcId="{36593F32-A4E3-4346-86EC-2C71D10E1E14}" destId="{B78B238F-4CE3-480A-8E5D-C5DC89E1FA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3B47F51-A79E-40A1-8AC0-A00AF054A421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86FB6131-A3B9-49AC-8C67-4A006E278BF1}">
      <dgm:prSet phldrT="[Texto]"/>
      <dgm:spPr/>
      <dgm:t>
        <a:bodyPr/>
        <a:lstStyle/>
        <a:p>
          <a:r>
            <a:rPr lang="es-ES" dirty="0" smtClean="0"/>
            <a:t>Se determinó que el protocolo más idóneo fue (S-04 SIN HOLLEHO)</a:t>
          </a:r>
          <a:endParaRPr lang="es-ES" dirty="0"/>
        </a:p>
      </dgm:t>
    </dgm:pt>
    <dgm:pt modelId="{01661337-D133-4169-B503-F8AA7DF6CFB9}" type="parTrans" cxnId="{8B9BF15D-84EC-4141-A785-37F6DB0AEEC8}">
      <dgm:prSet/>
      <dgm:spPr/>
      <dgm:t>
        <a:bodyPr/>
        <a:lstStyle/>
        <a:p>
          <a:endParaRPr lang="es-ES"/>
        </a:p>
      </dgm:t>
    </dgm:pt>
    <dgm:pt modelId="{95660C24-471D-42D7-9F15-415A3663222B}" type="sibTrans" cxnId="{8B9BF15D-84EC-4141-A785-37F6DB0AEEC8}">
      <dgm:prSet/>
      <dgm:spPr/>
      <dgm:t>
        <a:bodyPr/>
        <a:lstStyle/>
        <a:p>
          <a:endParaRPr lang="es-ES"/>
        </a:p>
      </dgm:t>
    </dgm:pt>
    <dgm:pt modelId="{74E24801-CA39-4AEE-88A5-A51F45A03764}">
      <dgm:prSet phldrT="[Texto]"/>
      <dgm:spPr/>
      <dgm:t>
        <a:bodyPr/>
        <a:lstStyle/>
        <a:p>
          <a:r>
            <a:rPr lang="es-ES" dirty="0" smtClean="0"/>
            <a:t>Se observó </a:t>
          </a:r>
          <a:r>
            <a:rPr lang="es-ES" dirty="0" smtClean="0"/>
            <a:t>una </a:t>
          </a:r>
          <a:r>
            <a:rPr lang="es-ES" dirty="0" smtClean="0"/>
            <a:t>respuesta positiva de los participantes </a:t>
          </a:r>
          <a:endParaRPr lang="es-ES" dirty="0"/>
        </a:p>
      </dgm:t>
    </dgm:pt>
    <dgm:pt modelId="{DBB84EA3-4F51-490A-B16F-4C76AAC3C799}" type="parTrans" cxnId="{17A21E51-522A-4C8F-8CEC-DAE2F1927C73}">
      <dgm:prSet/>
      <dgm:spPr/>
      <dgm:t>
        <a:bodyPr/>
        <a:lstStyle/>
        <a:p>
          <a:endParaRPr lang="es-ES"/>
        </a:p>
      </dgm:t>
    </dgm:pt>
    <dgm:pt modelId="{BF2558A1-7765-4C28-813C-A8CC833B873C}" type="sibTrans" cxnId="{17A21E51-522A-4C8F-8CEC-DAE2F1927C73}">
      <dgm:prSet/>
      <dgm:spPr/>
      <dgm:t>
        <a:bodyPr/>
        <a:lstStyle/>
        <a:p>
          <a:endParaRPr lang="es-ES"/>
        </a:p>
      </dgm:t>
    </dgm:pt>
    <dgm:pt modelId="{22DC6B4C-894C-4F38-8986-3C36665F6D63}">
      <dgm:prSet phldrT="[Texto]"/>
      <dgm:spPr/>
      <dgm:t>
        <a:bodyPr/>
        <a:lstStyle/>
        <a:p>
          <a:r>
            <a:rPr lang="es-ES" dirty="0" smtClean="0"/>
            <a:t>Se realizó la </a:t>
          </a:r>
          <a:r>
            <a:rPr lang="es-ES" dirty="0" smtClean="0"/>
            <a:t>transferencia </a:t>
          </a:r>
          <a:r>
            <a:rPr lang="es-ES" dirty="0" smtClean="0"/>
            <a:t>de tecnología (S-04</a:t>
          </a:r>
          <a:r>
            <a:rPr lang="es-ES" dirty="0" smtClean="0"/>
            <a:t>), </a:t>
          </a:r>
          <a:r>
            <a:rPr lang="es-ES" dirty="0" smtClean="0"/>
            <a:t>que fue aceptada</a:t>
          </a:r>
          <a:endParaRPr lang="es-ES" dirty="0"/>
        </a:p>
      </dgm:t>
    </dgm:pt>
    <dgm:pt modelId="{7B7B319D-B43D-4E1B-AE59-AF7FC4CF8D69}" type="parTrans" cxnId="{7CCD5874-F3F6-449D-BB24-B1D261029990}">
      <dgm:prSet/>
      <dgm:spPr/>
      <dgm:t>
        <a:bodyPr/>
        <a:lstStyle/>
        <a:p>
          <a:endParaRPr lang="es-ES"/>
        </a:p>
      </dgm:t>
    </dgm:pt>
    <dgm:pt modelId="{7E4CA4DF-67F3-4046-8CC0-049F85EF2CD6}" type="sibTrans" cxnId="{7CCD5874-F3F6-449D-BB24-B1D261029990}">
      <dgm:prSet/>
      <dgm:spPr/>
      <dgm:t>
        <a:bodyPr/>
        <a:lstStyle/>
        <a:p>
          <a:endParaRPr lang="es-ES"/>
        </a:p>
      </dgm:t>
    </dgm:pt>
    <dgm:pt modelId="{98BA3F6E-FF33-4231-B77D-417AF423215D}" type="pres">
      <dgm:prSet presAssocID="{63B47F51-A79E-40A1-8AC0-A00AF054A421}" presName="CompostProcess" presStyleCnt="0">
        <dgm:presLayoutVars>
          <dgm:dir/>
          <dgm:resizeHandles val="exact"/>
        </dgm:presLayoutVars>
      </dgm:prSet>
      <dgm:spPr/>
    </dgm:pt>
    <dgm:pt modelId="{480C2ECB-73B9-4692-BB0E-3AC70E585F51}" type="pres">
      <dgm:prSet presAssocID="{63B47F51-A79E-40A1-8AC0-A00AF054A421}" presName="arrow" presStyleLbl="bgShp" presStyleIdx="0" presStyleCnt="1"/>
      <dgm:spPr/>
    </dgm:pt>
    <dgm:pt modelId="{C8EB022E-ACB7-4F38-A06D-C72CB4534288}" type="pres">
      <dgm:prSet presAssocID="{63B47F51-A79E-40A1-8AC0-A00AF054A421}" presName="linearProcess" presStyleCnt="0"/>
      <dgm:spPr/>
    </dgm:pt>
    <dgm:pt modelId="{19AE0D45-83F2-4C78-BF81-3956ADFE53BF}" type="pres">
      <dgm:prSet presAssocID="{86FB6131-A3B9-49AC-8C67-4A006E278BF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C1B1E-8C73-4E9F-AB16-1EDA2BE2EC79}" type="pres">
      <dgm:prSet presAssocID="{95660C24-471D-42D7-9F15-415A3663222B}" presName="sibTrans" presStyleCnt="0"/>
      <dgm:spPr/>
    </dgm:pt>
    <dgm:pt modelId="{B12BD700-1446-484A-8021-60FAA416FD37}" type="pres">
      <dgm:prSet presAssocID="{74E24801-CA39-4AEE-88A5-A51F45A0376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0E9CDA-B6AE-4943-B125-CAF73E7BAEBD}" type="pres">
      <dgm:prSet presAssocID="{BF2558A1-7765-4C28-813C-A8CC833B873C}" presName="sibTrans" presStyleCnt="0"/>
      <dgm:spPr/>
    </dgm:pt>
    <dgm:pt modelId="{2EE11C02-31E7-4009-A9DC-ED8790070BD5}" type="pres">
      <dgm:prSet presAssocID="{22DC6B4C-894C-4F38-8986-3C36665F6D6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CD5874-F3F6-449D-BB24-B1D261029990}" srcId="{63B47F51-A79E-40A1-8AC0-A00AF054A421}" destId="{22DC6B4C-894C-4F38-8986-3C36665F6D63}" srcOrd="2" destOrd="0" parTransId="{7B7B319D-B43D-4E1B-AE59-AF7FC4CF8D69}" sibTransId="{7E4CA4DF-67F3-4046-8CC0-049F85EF2CD6}"/>
    <dgm:cxn modelId="{8B9BF15D-84EC-4141-A785-37F6DB0AEEC8}" srcId="{63B47F51-A79E-40A1-8AC0-A00AF054A421}" destId="{86FB6131-A3B9-49AC-8C67-4A006E278BF1}" srcOrd="0" destOrd="0" parTransId="{01661337-D133-4169-B503-F8AA7DF6CFB9}" sibTransId="{95660C24-471D-42D7-9F15-415A3663222B}"/>
    <dgm:cxn modelId="{17A21E51-522A-4C8F-8CEC-DAE2F1927C73}" srcId="{63B47F51-A79E-40A1-8AC0-A00AF054A421}" destId="{74E24801-CA39-4AEE-88A5-A51F45A03764}" srcOrd="1" destOrd="0" parTransId="{DBB84EA3-4F51-490A-B16F-4C76AAC3C799}" sibTransId="{BF2558A1-7765-4C28-813C-A8CC833B873C}"/>
    <dgm:cxn modelId="{9FFF2AE6-342E-4C1F-BA40-1608E8D4E15A}" type="presOf" srcId="{74E24801-CA39-4AEE-88A5-A51F45A03764}" destId="{B12BD700-1446-484A-8021-60FAA416FD37}" srcOrd="0" destOrd="0" presId="urn:microsoft.com/office/officeart/2005/8/layout/hProcess9"/>
    <dgm:cxn modelId="{BCF796F9-978F-4D7B-A762-BD1C886F7843}" type="presOf" srcId="{86FB6131-A3B9-49AC-8C67-4A006E278BF1}" destId="{19AE0D45-83F2-4C78-BF81-3956ADFE53BF}" srcOrd="0" destOrd="0" presId="urn:microsoft.com/office/officeart/2005/8/layout/hProcess9"/>
    <dgm:cxn modelId="{1813ED7E-3EAA-4191-9727-CDB238F8AA38}" type="presOf" srcId="{22DC6B4C-894C-4F38-8986-3C36665F6D63}" destId="{2EE11C02-31E7-4009-A9DC-ED8790070BD5}" srcOrd="0" destOrd="0" presId="urn:microsoft.com/office/officeart/2005/8/layout/hProcess9"/>
    <dgm:cxn modelId="{B9B33D76-C60B-497D-89FB-3F83DDF29617}" type="presOf" srcId="{63B47F51-A79E-40A1-8AC0-A00AF054A421}" destId="{98BA3F6E-FF33-4231-B77D-417AF423215D}" srcOrd="0" destOrd="0" presId="urn:microsoft.com/office/officeart/2005/8/layout/hProcess9"/>
    <dgm:cxn modelId="{8A0A4DB8-A3F1-432B-B608-5EDAE84DE98C}" type="presParOf" srcId="{98BA3F6E-FF33-4231-B77D-417AF423215D}" destId="{480C2ECB-73B9-4692-BB0E-3AC70E585F51}" srcOrd="0" destOrd="0" presId="urn:microsoft.com/office/officeart/2005/8/layout/hProcess9"/>
    <dgm:cxn modelId="{D77184C5-D315-47FD-B2BA-E4C7C875A4FE}" type="presParOf" srcId="{98BA3F6E-FF33-4231-B77D-417AF423215D}" destId="{C8EB022E-ACB7-4F38-A06D-C72CB4534288}" srcOrd="1" destOrd="0" presId="urn:microsoft.com/office/officeart/2005/8/layout/hProcess9"/>
    <dgm:cxn modelId="{68056338-B785-4BF8-A51B-87CCB89913CC}" type="presParOf" srcId="{C8EB022E-ACB7-4F38-A06D-C72CB4534288}" destId="{19AE0D45-83F2-4C78-BF81-3956ADFE53BF}" srcOrd="0" destOrd="0" presId="urn:microsoft.com/office/officeart/2005/8/layout/hProcess9"/>
    <dgm:cxn modelId="{2F1F3CA6-815C-4043-AE13-4C3D9413D0E4}" type="presParOf" srcId="{C8EB022E-ACB7-4F38-A06D-C72CB4534288}" destId="{56AC1B1E-8C73-4E9F-AB16-1EDA2BE2EC79}" srcOrd="1" destOrd="0" presId="urn:microsoft.com/office/officeart/2005/8/layout/hProcess9"/>
    <dgm:cxn modelId="{DE7EE405-427A-4BCA-990B-3A8851EAE077}" type="presParOf" srcId="{C8EB022E-ACB7-4F38-A06D-C72CB4534288}" destId="{B12BD700-1446-484A-8021-60FAA416FD37}" srcOrd="2" destOrd="0" presId="urn:microsoft.com/office/officeart/2005/8/layout/hProcess9"/>
    <dgm:cxn modelId="{462E5474-660F-47D8-BCC5-8C7973CFA2B6}" type="presParOf" srcId="{C8EB022E-ACB7-4F38-A06D-C72CB4534288}" destId="{5B0E9CDA-B6AE-4943-B125-CAF73E7BAEBD}" srcOrd="3" destOrd="0" presId="urn:microsoft.com/office/officeart/2005/8/layout/hProcess9"/>
    <dgm:cxn modelId="{974CF418-CF86-466F-8231-C9449FA61A56}" type="presParOf" srcId="{C8EB022E-ACB7-4F38-A06D-C72CB4534288}" destId="{2EE11C02-31E7-4009-A9DC-ED8790070B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A21ACC34-4E29-4D64-9B78-1C9F472CF30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536D48-34DB-4E00-8301-9F5358614151}">
      <dgm:prSet phldrT="[Texto]" custT="1"/>
      <dgm:spPr/>
      <dgm:t>
        <a:bodyPr/>
        <a:lstStyle/>
        <a:p>
          <a:pPr algn="just"/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C8EE07-41D1-472F-9ACA-8B17133C60A9}" type="parTrans" cxnId="{32E8F70C-2469-4646-926F-695E6798790E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C2DF7-5951-49CF-B749-CFA7330F0B11}" type="sibTrans" cxnId="{32E8F70C-2469-4646-926F-695E6798790E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DC323-7082-4F93-AA4B-E1EED749D7FB}">
      <dgm:prSet phldrT="[Texto]" custT="1"/>
      <dgm:spPr/>
      <dgm:t>
        <a:bodyPr/>
        <a:lstStyle/>
        <a:p>
          <a:pPr algn="just"/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C17226-A8DE-45D0-881E-CC5434CCEA4A}" type="parTrans" cxnId="{E8878250-CB7F-4E88-89F6-FB2825BB99ED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3AD3D-D58D-4304-BC35-4EA2B48DB51D}" type="sibTrans" cxnId="{E8878250-CB7F-4E88-89F6-FB2825BB99ED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1C1E4-E40F-42BE-9C84-10271156DEC4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Se realiza un seguimiento para ver como </a:t>
          </a:r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evoluciona </a:t>
          </a:r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la fermentación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B39FE-B01A-4981-93D5-E3DFDFB9444D}" type="parTrans" cxnId="{16AF7F89-D6A9-4A6A-9345-6A557293FDFB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03DAEB-4E2B-493E-ACA3-91095957C090}" type="sibTrans" cxnId="{16AF7F89-D6A9-4A6A-9345-6A557293FDFB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38687E-8C5C-4799-9E85-8D69FA874539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Se acordó seguir apoyando con investigaciones a la comunidad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94AFA-5A44-4A95-AF8D-61B94A63F256}" type="parTrans" cxnId="{B61BBC2F-908C-4159-B0AF-51DC6ACB3951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2B58A-4660-43F0-A0AC-AB50B78274C7}" type="sibTrans" cxnId="{B61BBC2F-908C-4159-B0AF-51DC6ACB3951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981493-8F44-464C-A3A8-5D1AA6D0520F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Se facilitó la cepa de levadura S-04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D7F0E-9DD0-4BE7-A30B-0EB71B0884D5}" type="sibTrans" cxnId="{AE91FA6D-C662-43CC-BC33-43B705E32F0F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466025-C2F7-4485-B18D-B48D471741CC}" type="parTrans" cxnId="{AE91FA6D-C662-43CC-BC33-43B705E32F0F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C2824-481A-4879-B0B3-431C81686D32}">
      <dgm:prSet phldrT="[Texto]" custT="1"/>
      <dgm:spPr/>
      <dgm:t>
        <a:bodyPr/>
        <a:lstStyle/>
        <a:p>
          <a:pPr algn="just"/>
          <a:r>
            <a:rPr lang="es-ES" sz="2400" dirty="0" smtClean="0">
              <a:latin typeface="Arial" panose="020B0604020202020204" pitchFamily="34" charset="0"/>
              <a:cs typeface="Arial" panose="020B0604020202020204" pitchFamily="34" charset="0"/>
            </a:rPr>
            <a:t>Se inocularon 2 tanques fermentadores de 250 L. de capacidad</a:t>
          </a:r>
          <a:endParaRPr lang="es-E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AF2F7-9543-4B74-ABAE-861EDFE8E98A}" type="sibTrans" cxnId="{ED1B6703-05BF-4C13-A4B9-F306C7F6A7B5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639B-6519-4B50-9932-602E5A2F5F08}" type="parTrans" cxnId="{ED1B6703-05BF-4C13-A4B9-F306C7F6A7B5}">
      <dgm:prSet/>
      <dgm:spPr/>
      <dgm:t>
        <a:bodyPr/>
        <a:lstStyle/>
        <a:p>
          <a:pPr algn="just"/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C31489-8F50-46FF-B37A-B7A49D7148B7}" type="pres">
      <dgm:prSet presAssocID="{A21ACC34-4E29-4D64-9B78-1C9F472CF30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3ECD21-AF68-414B-BD93-911398A56690}" type="pres">
      <dgm:prSet presAssocID="{75536D48-34DB-4E00-8301-9F5358614151}" presName="comp" presStyleCnt="0"/>
      <dgm:spPr/>
    </dgm:pt>
    <dgm:pt modelId="{78CD7440-87EC-4D29-BC15-954E91674452}" type="pres">
      <dgm:prSet presAssocID="{75536D48-34DB-4E00-8301-9F5358614151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B52724-2EA6-4AA7-841B-EB0880D69B29}" type="pres">
      <dgm:prSet presAssocID="{75536D48-34DB-4E00-8301-9F5358614151}" presName="rect1" presStyleLbl="lnNode1" presStyleIdx="0" presStyleCnt="2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1EFA2DE-F235-486C-945C-674FFF68F515}" type="pres">
      <dgm:prSet presAssocID="{55EC2DF7-5951-49CF-B749-CFA7330F0B11}" presName="sibTrans" presStyleCnt="0"/>
      <dgm:spPr/>
    </dgm:pt>
    <dgm:pt modelId="{8BA6B78B-9FEF-4BFE-9A62-04CA15379792}" type="pres">
      <dgm:prSet presAssocID="{23FDC323-7082-4F93-AA4B-E1EED749D7FB}" presName="comp" presStyleCnt="0"/>
      <dgm:spPr/>
    </dgm:pt>
    <dgm:pt modelId="{DADACA25-C798-403E-8384-E9F0BB012511}" type="pres">
      <dgm:prSet presAssocID="{23FDC323-7082-4F93-AA4B-E1EED749D7FB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31A58D-003B-4D17-89DE-18F32E7662B9}" type="pres">
      <dgm:prSet presAssocID="{23FDC323-7082-4F93-AA4B-E1EED749D7FB}" presName="rect1" presStyleLbl="lnNode1" presStyleIdx="1" presStyleCnt="2" custAng="5400000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B61BBC2F-908C-4159-B0AF-51DC6ACB3951}" srcId="{23FDC323-7082-4F93-AA4B-E1EED749D7FB}" destId="{B138687E-8C5C-4799-9E85-8D69FA874539}" srcOrd="1" destOrd="0" parTransId="{44B94AFA-5A44-4A95-AF8D-61B94A63F256}" sibTransId="{A0B2B58A-4660-43F0-A0AC-AB50B78274C7}"/>
    <dgm:cxn modelId="{AE91FA6D-C662-43CC-BC33-43B705E32F0F}" srcId="{75536D48-34DB-4E00-8301-9F5358614151}" destId="{B8981493-8F44-464C-A3A8-5D1AA6D0520F}" srcOrd="0" destOrd="0" parTransId="{99466025-C2F7-4485-B18D-B48D471741CC}" sibTransId="{A32D7F0E-9DD0-4BE7-A30B-0EB71B0884D5}"/>
    <dgm:cxn modelId="{90887D55-6EF5-42B2-A0D8-4A0B5B91140D}" type="presOf" srcId="{23FDC323-7082-4F93-AA4B-E1EED749D7FB}" destId="{DADACA25-C798-403E-8384-E9F0BB012511}" srcOrd="0" destOrd="0" presId="urn:microsoft.com/office/officeart/2008/layout/AlternatingPictureBlocks"/>
    <dgm:cxn modelId="{D8717F9B-FD71-4E97-9DCD-DBDE0354C3F2}" type="presOf" srcId="{B138687E-8C5C-4799-9E85-8D69FA874539}" destId="{DADACA25-C798-403E-8384-E9F0BB012511}" srcOrd="0" destOrd="2" presId="urn:microsoft.com/office/officeart/2008/layout/AlternatingPictureBlocks"/>
    <dgm:cxn modelId="{32E8F70C-2469-4646-926F-695E6798790E}" srcId="{A21ACC34-4E29-4D64-9B78-1C9F472CF305}" destId="{75536D48-34DB-4E00-8301-9F5358614151}" srcOrd="0" destOrd="0" parTransId="{9FC8EE07-41D1-472F-9ACA-8B17133C60A9}" sibTransId="{55EC2DF7-5951-49CF-B749-CFA7330F0B11}"/>
    <dgm:cxn modelId="{D5E6CFD7-1FE6-4605-A956-659BD0FD3468}" type="presOf" srcId="{75536D48-34DB-4E00-8301-9F5358614151}" destId="{78CD7440-87EC-4D29-BC15-954E91674452}" srcOrd="0" destOrd="0" presId="urn:microsoft.com/office/officeart/2008/layout/AlternatingPictureBlocks"/>
    <dgm:cxn modelId="{E8878250-CB7F-4E88-89F6-FB2825BB99ED}" srcId="{A21ACC34-4E29-4D64-9B78-1C9F472CF305}" destId="{23FDC323-7082-4F93-AA4B-E1EED749D7FB}" srcOrd="1" destOrd="0" parTransId="{86C17226-A8DE-45D0-881E-CC5434CCEA4A}" sibTransId="{4473AD3D-D58D-4304-BC35-4EA2B48DB51D}"/>
    <dgm:cxn modelId="{D62910B2-14C1-43B0-AF62-8A2921C554EB}" type="presOf" srcId="{A21ACC34-4E29-4D64-9B78-1C9F472CF305}" destId="{4BC31489-8F50-46FF-B37A-B7A49D7148B7}" srcOrd="0" destOrd="0" presId="urn:microsoft.com/office/officeart/2008/layout/AlternatingPictureBlocks"/>
    <dgm:cxn modelId="{16AF7F89-D6A9-4A6A-9345-6A557293FDFB}" srcId="{23FDC323-7082-4F93-AA4B-E1EED749D7FB}" destId="{A531C1E4-E40F-42BE-9C84-10271156DEC4}" srcOrd="0" destOrd="0" parTransId="{AC0B39FE-B01A-4981-93D5-E3DFDFB9444D}" sibTransId="{8703DAEB-4E2B-493E-ACA3-91095957C090}"/>
    <dgm:cxn modelId="{ED1B6703-05BF-4C13-A4B9-F306C7F6A7B5}" srcId="{75536D48-34DB-4E00-8301-9F5358614151}" destId="{F6CC2824-481A-4879-B0B3-431C81686D32}" srcOrd="1" destOrd="0" parTransId="{0D19639B-6519-4B50-9932-602E5A2F5F08}" sibTransId="{E0DAF2F7-9543-4B74-ABAE-861EDFE8E98A}"/>
    <dgm:cxn modelId="{3E2F6B4F-82D1-4195-B8A4-ADA0ABBC6720}" type="presOf" srcId="{F6CC2824-481A-4879-B0B3-431C81686D32}" destId="{78CD7440-87EC-4D29-BC15-954E91674452}" srcOrd="0" destOrd="2" presId="urn:microsoft.com/office/officeart/2008/layout/AlternatingPictureBlocks"/>
    <dgm:cxn modelId="{B591B262-6D72-40AF-A8BD-F3B356FABB8F}" type="presOf" srcId="{B8981493-8F44-464C-A3A8-5D1AA6D0520F}" destId="{78CD7440-87EC-4D29-BC15-954E91674452}" srcOrd="0" destOrd="1" presId="urn:microsoft.com/office/officeart/2008/layout/AlternatingPictureBlocks"/>
    <dgm:cxn modelId="{5E27131F-03F2-4841-9D6E-22F2B838AE79}" type="presOf" srcId="{A531C1E4-E40F-42BE-9C84-10271156DEC4}" destId="{DADACA25-C798-403E-8384-E9F0BB012511}" srcOrd="0" destOrd="1" presId="urn:microsoft.com/office/officeart/2008/layout/AlternatingPictureBlocks"/>
    <dgm:cxn modelId="{9B030F5A-BDAC-41BF-A6B9-171EF08CD34F}" type="presParOf" srcId="{4BC31489-8F50-46FF-B37A-B7A49D7148B7}" destId="{163ECD21-AF68-414B-BD93-911398A56690}" srcOrd="0" destOrd="0" presId="urn:microsoft.com/office/officeart/2008/layout/AlternatingPictureBlocks"/>
    <dgm:cxn modelId="{16B23008-306E-48B5-9F55-0EA9139AF117}" type="presParOf" srcId="{163ECD21-AF68-414B-BD93-911398A56690}" destId="{78CD7440-87EC-4D29-BC15-954E91674452}" srcOrd="0" destOrd="0" presId="urn:microsoft.com/office/officeart/2008/layout/AlternatingPictureBlocks"/>
    <dgm:cxn modelId="{CD311203-9850-4FDB-B733-15BAB355146D}" type="presParOf" srcId="{163ECD21-AF68-414B-BD93-911398A56690}" destId="{B7B52724-2EA6-4AA7-841B-EB0880D69B29}" srcOrd="1" destOrd="0" presId="urn:microsoft.com/office/officeart/2008/layout/AlternatingPictureBlocks"/>
    <dgm:cxn modelId="{0B518F62-6A74-4049-B7AF-630E4F19F439}" type="presParOf" srcId="{4BC31489-8F50-46FF-B37A-B7A49D7148B7}" destId="{81EFA2DE-F235-486C-945C-674FFF68F515}" srcOrd="1" destOrd="0" presId="urn:microsoft.com/office/officeart/2008/layout/AlternatingPictureBlocks"/>
    <dgm:cxn modelId="{115A7F85-D8CD-4D8A-AC17-44A8246F8032}" type="presParOf" srcId="{4BC31489-8F50-46FF-B37A-B7A49D7148B7}" destId="{8BA6B78B-9FEF-4BFE-9A62-04CA15379792}" srcOrd="2" destOrd="0" presId="urn:microsoft.com/office/officeart/2008/layout/AlternatingPictureBlocks"/>
    <dgm:cxn modelId="{D21D5235-F571-4852-834F-9FD514C84F33}" type="presParOf" srcId="{8BA6B78B-9FEF-4BFE-9A62-04CA15379792}" destId="{DADACA25-C798-403E-8384-E9F0BB012511}" srcOrd="0" destOrd="0" presId="urn:microsoft.com/office/officeart/2008/layout/AlternatingPictureBlocks"/>
    <dgm:cxn modelId="{C0F6D666-8FF5-42AF-B54E-6BAE593CDED6}" type="presParOf" srcId="{8BA6B78B-9FEF-4BFE-9A62-04CA15379792}" destId="{E931A58D-003B-4D17-89DE-18F32E7662B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4DEFFB0-9079-4B4D-B921-80D6E7EAE64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0F5815-7DCB-4C75-B621-811D45C2EF36}">
      <dgm:prSet phldrT="[Texto]"/>
      <dgm:spPr/>
      <dgm:t>
        <a:bodyPr/>
        <a:lstStyle/>
        <a:p>
          <a:r>
            <a:rPr lang="es-ES" dirty="0" smtClean="0"/>
            <a:t>Nutrientes </a:t>
          </a:r>
          <a:r>
            <a:rPr lang="es-ES" dirty="0" smtClean="0"/>
            <a:t>nitrogenados</a:t>
          </a:r>
          <a:endParaRPr lang="es-ES" dirty="0"/>
        </a:p>
      </dgm:t>
    </dgm:pt>
    <dgm:pt modelId="{D88E7CCD-826F-4AAE-8C2E-B2B08D1309E2}" type="parTrans" cxnId="{803F1728-E07D-459C-8D5F-DA28E3179A01}">
      <dgm:prSet/>
      <dgm:spPr/>
      <dgm:t>
        <a:bodyPr/>
        <a:lstStyle/>
        <a:p>
          <a:endParaRPr lang="es-ES"/>
        </a:p>
      </dgm:t>
    </dgm:pt>
    <dgm:pt modelId="{28C2AC4E-D9A5-441F-AEF3-097A2358762C}" type="sibTrans" cxnId="{803F1728-E07D-459C-8D5F-DA28E3179A01}">
      <dgm:prSet/>
      <dgm:spPr/>
      <dgm:t>
        <a:bodyPr/>
        <a:lstStyle/>
        <a:p>
          <a:endParaRPr lang="es-ES"/>
        </a:p>
      </dgm:t>
    </dgm:pt>
    <dgm:pt modelId="{E2EBA418-8144-46D9-B99D-9D28CD5B4210}">
      <dgm:prSet phldrT="[Texto]"/>
      <dgm:spPr/>
      <dgm:t>
        <a:bodyPr/>
        <a:lstStyle/>
        <a:p>
          <a:r>
            <a:rPr lang="es-ES" dirty="0" smtClean="0"/>
            <a:t>Mejora la actividad metabólica de las levaduras</a:t>
          </a:r>
          <a:endParaRPr lang="es-ES" dirty="0"/>
        </a:p>
      </dgm:t>
    </dgm:pt>
    <dgm:pt modelId="{3EA5CA26-F560-4382-B657-5A72A90DC1B7}" type="parTrans" cxnId="{89298984-B866-4A5D-9C4D-9C1961789108}">
      <dgm:prSet/>
      <dgm:spPr/>
      <dgm:t>
        <a:bodyPr/>
        <a:lstStyle/>
        <a:p>
          <a:endParaRPr lang="es-ES"/>
        </a:p>
      </dgm:t>
    </dgm:pt>
    <dgm:pt modelId="{B1ADD80F-2FD0-43C7-A483-9BAD84290576}" type="sibTrans" cxnId="{89298984-B866-4A5D-9C4D-9C1961789108}">
      <dgm:prSet/>
      <dgm:spPr/>
      <dgm:t>
        <a:bodyPr/>
        <a:lstStyle/>
        <a:p>
          <a:endParaRPr lang="es-ES"/>
        </a:p>
      </dgm:t>
    </dgm:pt>
    <dgm:pt modelId="{18E5A998-2D77-42A1-87BF-1678F2A7FC2D}">
      <dgm:prSet phldrT="[Texto]"/>
      <dgm:spPr/>
      <dgm:t>
        <a:bodyPr/>
        <a:lstStyle/>
        <a:p>
          <a:r>
            <a:rPr lang="es-ES" dirty="0" smtClean="0"/>
            <a:t>Temperatura de fermentación</a:t>
          </a:r>
          <a:endParaRPr lang="es-ES" dirty="0"/>
        </a:p>
      </dgm:t>
    </dgm:pt>
    <dgm:pt modelId="{B9B51030-723A-4250-8D3E-3DF53064062C}" type="parTrans" cxnId="{043FAFA7-655F-4087-A0F5-1CF2A1B3C5E3}">
      <dgm:prSet/>
      <dgm:spPr/>
      <dgm:t>
        <a:bodyPr/>
        <a:lstStyle/>
        <a:p>
          <a:endParaRPr lang="es-ES"/>
        </a:p>
      </dgm:t>
    </dgm:pt>
    <dgm:pt modelId="{8BE7CED4-FCCB-46D2-A3D6-61FA354241D0}" type="sibTrans" cxnId="{043FAFA7-655F-4087-A0F5-1CF2A1B3C5E3}">
      <dgm:prSet/>
      <dgm:spPr/>
      <dgm:t>
        <a:bodyPr/>
        <a:lstStyle/>
        <a:p>
          <a:endParaRPr lang="es-ES"/>
        </a:p>
      </dgm:t>
    </dgm:pt>
    <dgm:pt modelId="{29A059EC-187D-4C98-B396-41964F0DBFAA}">
      <dgm:prSet phldrT="[Texto]"/>
      <dgm:spPr/>
      <dgm:t>
        <a:bodyPr/>
        <a:lstStyle/>
        <a:p>
          <a:r>
            <a:rPr lang="es-ES" dirty="0" smtClean="0"/>
            <a:t>Mejora la actividad de las levaduras y se reduce el tiempo de fermentación</a:t>
          </a:r>
          <a:endParaRPr lang="es-ES" dirty="0"/>
        </a:p>
      </dgm:t>
    </dgm:pt>
    <dgm:pt modelId="{98D521E3-F0A4-4072-8A5C-72118B2F3F3B}" type="parTrans" cxnId="{FEBD7AE7-76B6-4871-A4C7-2F0152B611B3}">
      <dgm:prSet/>
      <dgm:spPr/>
      <dgm:t>
        <a:bodyPr/>
        <a:lstStyle/>
        <a:p>
          <a:endParaRPr lang="es-ES"/>
        </a:p>
      </dgm:t>
    </dgm:pt>
    <dgm:pt modelId="{F101A719-11A5-4198-97C9-D0DEF279C960}" type="sibTrans" cxnId="{FEBD7AE7-76B6-4871-A4C7-2F0152B611B3}">
      <dgm:prSet/>
      <dgm:spPr/>
      <dgm:t>
        <a:bodyPr/>
        <a:lstStyle/>
        <a:p>
          <a:endParaRPr lang="es-ES"/>
        </a:p>
      </dgm:t>
    </dgm:pt>
    <dgm:pt modelId="{118703CB-279B-456D-B816-F72E8E7731DF}">
      <dgm:prSet phldrT="[Texto]"/>
      <dgm:spPr/>
      <dgm:t>
        <a:bodyPr/>
        <a:lstStyle/>
        <a:p>
          <a:r>
            <a:rPr lang="es-ES" dirty="0" err="1" smtClean="0"/>
            <a:t>Clarificantes</a:t>
          </a:r>
          <a:endParaRPr lang="es-ES" dirty="0"/>
        </a:p>
      </dgm:t>
    </dgm:pt>
    <dgm:pt modelId="{84086F22-E462-42B2-89FD-57049D1024B6}" type="parTrans" cxnId="{62A5084B-CF41-4982-A56F-6FE8C3BE822E}">
      <dgm:prSet/>
      <dgm:spPr/>
      <dgm:t>
        <a:bodyPr/>
        <a:lstStyle/>
        <a:p>
          <a:endParaRPr lang="es-ES"/>
        </a:p>
      </dgm:t>
    </dgm:pt>
    <dgm:pt modelId="{86BC1B59-2400-47FD-8451-DB2DA1D1FAB1}" type="sibTrans" cxnId="{62A5084B-CF41-4982-A56F-6FE8C3BE822E}">
      <dgm:prSet/>
      <dgm:spPr/>
      <dgm:t>
        <a:bodyPr/>
        <a:lstStyle/>
        <a:p>
          <a:endParaRPr lang="es-ES"/>
        </a:p>
      </dgm:t>
    </dgm:pt>
    <dgm:pt modelId="{0118A0A9-E508-4427-832F-5602F4F00503}">
      <dgm:prSet phldrT="[Texto]"/>
      <dgm:spPr/>
      <dgm:t>
        <a:bodyPr/>
        <a:lstStyle/>
        <a:p>
          <a:r>
            <a:rPr lang="es-ES" dirty="0" smtClean="0"/>
            <a:t>Probar distintos </a:t>
          </a:r>
          <a:r>
            <a:rPr lang="es-ES" dirty="0" err="1" smtClean="0"/>
            <a:t>clarificantes</a:t>
          </a:r>
          <a:r>
            <a:rPr lang="es-ES" dirty="0" smtClean="0"/>
            <a:t>, </a:t>
          </a:r>
          <a:r>
            <a:rPr lang="es-ES" dirty="0" smtClean="0"/>
            <a:t>para retener la mayor cantidad de residuos</a:t>
          </a:r>
          <a:endParaRPr lang="es-ES" dirty="0"/>
        </a:p>
      </dgm:t>
    </dgm:pt>
    <dgm:pt modelId="{644C6676-67C6-4E66-A239-6D7D0D2D651F}" type="parTrans" cxnId="{ACC689C7-88F3-41E2-9804-3996C2A7085F}">
      <dgm:prSet/>
      <dgm:spPr/>
      <dgm:t>
        <a:bodyPr/>
        <a:lstStyle/>
        <a:p>
          <a:endParaRPr lang="es-ES"/>
        </a:p>
      </dgm:t>
    </dgm:pt>
    <dgm:pt modelId="{08D16758-A843-4D43-A54B-D32F438EB457}" type="sibTrans" cxnId="{ACC689C7-88F3-41E2-9804-3996C2A7085F}">
      <dgm:prSet/>
      <dgm:spPr/>
      <dgm:t>
        <a:bodyPr/>
        <a:lstStyle/>
        <a:p>
          <a:endParaRPr lang="es-ES"/>
        </a:p>
      </dgm:t>
    </dgm:pt>
    <dgm:pt modelId="{30C17AB9-E486-4EDA-AF1E-123BF2EAE1B1}" type="pres">
      <dgm:prSet presAssocID="{24DEFFB0-9079-4B4D-B921-80D6E7EAE64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48ACEE9-64D7-4628-B90B-E7DE803FBC03}" type="pres">
      <dgm:prSet presAssocID="{C00F5815-7DCB-4C75-B621-811D45C2EF36}" presName="composite" presStyleCnt="0"/>
      <dgm:spPr/>
    </dgm:pt>
    <dgm:pt modelId="{62606F20-F61F-48EF-96AA-B2953BE99927}" type="pres">
      <dgm:prSet presAssocID="{C00F5815-7DCB-4C75-B621-811D45C2EF36}" presName="LShape" presStyleLbl="alignNode1" presStyleIdx="0" presStyleCnt="5"/>
      <dgm:spPr/>
    </dgm:pt>
    <dgm:pt modelId="{E126549D-03A3-4771-9F59-23C6285EFE24}" type="pres">
      <dgm:prSet presAssocID="{C00F5815-7DCB-4C75-B621-811D45C2EF3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29D18-41B3-4F3A-8BDF-EF6AC3EB9FC1}" type="pres">
      <dgm:prSet presAssocID="{C00F5815-7DCB-4C75-B621-811D45C2EF36}" presName="Triangle" presStyleLbl="alignNode1" presStyleIdx="1" presStyleCnt="5"/>
      <dgm:spPr/>
    </dgm:pt>
    <dgm:pt modelId="{4EB478C9-DE88-4634-8F31-E4DD9B013F0B}" type="pres">
      <dgm:prSet presAssocID="{28C2AC4E-D9A5-441F-AEF3-097A2358762C}" presName="sibTrans" presStyleCnt="0"/>
      <dgm:spPr/>
    </dgm:pt>
    <dgm:pt modelId="{68E505C7-7BF0-4EBB-B71E-77F88FED1AD5}" type="pres">
      <dgm:prSet presAssocID="{28C2AC4E-D9A5-441F-AEF3-097A2358762C}" presName="space" presStyleCnt="0"/>
      <dgm:spPr/>
    </dgm:pt>
    <dgm:pt modelId="{9ED16577-917E-4B91-A280-FAA0A34493E0}" type="pres">
      <dgm:prSet presAssocID="{18E5A998-2D77-42A1-87BF-1678F2A7FC2D}" presName="composite" presStyleCnt="0"/>
      <dgm:spPr/>
    </dgm:pt>
    <dgm:pt modelId="{7D0FE0F8-3452-4225-A481-85DC4B5F77C7}" type="pres">
      <dgm:prSet presAssocID="{18E5A998-2D77-42A1-87BF-1678F2A7FC2D}" presName="LShape" presStyleLbl="alignNode1" presStyleIdx="2" presStyleCnt="5"/>
      <dgm:spPr/>
    </dgm:pt>
    <dgm:pt modelId="{66D192D3-9FAC-437D-BF4B-C6DFF55BE676}" type="pres">
      <dgm:prSet presAssocID="{18E5A998-2D77-42A1-87BF-1678F2A7FC2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9394C5-2A31-4E24-8DB2-1484E45A2EED}" type="pres">
      <dgm:prSet presAssocID="{18E5A998-2D77-42A1-87BF-1678F2A7FC2D}" presName="Triangle" presStyleLbl="alignNode1" presStyleIdx="3" presStyleCnt="5"/>
      <dgm:spPr/>
    </dgm:pt>
    <dgm:pt modelId="{BDC38D3B-7D34-4148-ACA4-04466DDA670A}" type="pres">
      <dgm:prSet presAssocID="{8BE7CED4-FCCB-46D2-A3D6-61FA354241D0}" presName="sibTrans" presStyleCnt="0"/>
      <dgm:spPr/>
    </dgm:pt>
    <dgm:pt modelId="{9AFFFF57-4FF3-4AA6-9F93-AAA8C7F7209E}" type="pres">
      <dgm:prSet presAssocID="{8BE7CED4-FCCB-46D2-A3D6-61FA354241D0}" presName="space" presStyleCnt="0"/>
      <dgm:spPr/>
    </dgm:pt>
    <dgm:pt modelId="{DD8675DF-81A9-4038-ADDB-4184D8CC3FDB}" type="pres">
      <dgm:prSet presAssocID="{118703CB-279B-456D-B816-F72E8E7731DF}" presName="composite" presStyleCnt="0"/>
      <dgm:spPr/>
    </dgm:pt>
    <dgm:pt modelId="{55A95E90-CACE-43A1-B53B-B34E73EBA658}" type="pres">
      <dgm:prSet presAssocID="{118703CB-279B-456D-B816-F72E8E7731DF}" presName="LShape" presStyleLbl="alignNode1" presStyleIdx="4" presStyleCnt="5"/>
      <dgm:spPr/>
    </dgm:pt>
    <dgm:pt modelId="{F718BDFE-F0E0-4760-B2BA-B8F3B61F6405}" type="pres">
      <dgm:prSet presAssocID="{118703CB-279B-456D-B816-F72E8E7731DF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BD7AE7-76B6-4871-A4C7-2F0152B611B3}" srcId="{18E5A998-2D77-42A1-87BF-1678F2A7FC2D}" destId="{29A059EC-187D-4C98-B396-41964F0DBFAA}" srcOrd="0" destOrd="0" parTransId="{98D521E3-F0A4-4072-8A5C-72118B2F3F3B}" sibTransId="{F101A719-11A5-4198-97C9-D0DEF279C960}"/>
    <dgm:cxn modelId="{89298984-B866-4A5D-9C4D-9C1961789108}" srcId="{C00F5815-7DCB-4C75-B621-811D45C2EF36}" destId="{E2EBA418-8144-46D9-B99D-9D28CD5B4210}" srcOrd="0" destOrd="0" parTransId="{3EA5CA26-F560-4382-B657-5A72A90DC1B7}" sibTransId="{B1ADD80F-2FD0-43C7-A483-9BAD84290576}"/>
    <dgm:cxn modelId="{12161E52-D005-4F29-BCB9-5A9D47C443C5}" type="presOf" srcId="{18E5A998-2D77-42A1-87BF-1678F2A7FC2D}" destId="{66D192D3-9FAC-437D-BF4B-C6DFF55BE676}" srcOrd="0" destOrd="0" presId="urn:microsoft.com/office/officeart/2009/3/layout/StepUpProcess"/>
    <dgm:cxn modelId="{A1B96C31-D825-4A9E-9164-7C0614FE235D}" type="presOf" srcId="{0118A0A9-E508-4427-832F-5602F4F00503}" destId="{F718BDFE-F0E0-4760-B2BA-B8F3B61F6405}" srcOrd="0" destOrd="1" presId="urn:microsoft.com/office/officeart/2009/3/layout/StepUpProcess"/>
    <dgm:cxn modelId="{62A5084B-CF41-4982-A56F-6FE8C3BE822E}" srcId="{24DEFFB0-9079-4B4D-B921-80D6E7EAE64D}" destId="{118703CB-279B-456D-B816-F72E8E7731DF}" srcOrd="2" destOrd="0" parTransId="{84086F22-E462-42B2-89FD-57049D1024B6}" sibTransId="{86BC1B59-2400-47FD-8451-DB2DA1D1FAB1}"/>
    <dgm:cxn modelId="{833CA1A2-880F-446F-8706-17A8FAB7A7E8}" type="presOf" srcId="{24DEFFB0-9079-4B4D-B921-80D6E7EAE64D}" destId="{30C17AB9-E486-4EDA-AF1E-123BF2EAE1B1}" srcOrd="0" destOrd="0" presId="urn:microsoft.com/office/officeart/2009/3/layout/StepUpProcess"/>
    <dgm:cxn modelId="{D821D064-F006-4F9A-BF8D-1E582A88A395}" type="presOf" srcId="{E2EBA418-8144-46D9-B99D-9D28CD5B4210}" destId="{E126549D-03A3-4771-9F59-23C6285EFE24}" srcOrd="0" destOrd="1" presId="urn:microsoft.com/office/officeart/2009/3/layout/StepUpProcess"/>
    <dgm:cxn modelId="{ACC689C7-88F3-41E2-9804-3996C2A7085F}" srcId="{118703CB-279B-456D-B816-F72E8E7731DF}" destId="{0118A0A9-E508-4427-832F-5602F4F00503}" srcOrd="0" destOrd="0" parTransId="{644C6676-67C6-4E66-A239-6D7D0D2D651F}" sibTransId="{08D16758-A843-4D43-A54B-D32F438EB457}"/>
    <dgm:cxn modelId="{16346E31-B237-4ECB-9D42-B8B216C18804}" type="presOf" srcId="{C00F5815-7DCB-4C75-B621-811D45C2EF36}" destId="{E126549D-03A3-4771-9F59-23C6285EFE24}" srcOrd="0" destOrd="0" presId="urn:microsoft.com/office/officeart/2009/3/layout/StepUpProcess"/>
    <dgm:cxn modelId="{043FAFA7-655F-4087-A0F5-1CF2A1B3C5E3}" srcId="{24DEFFB0-9079-4B4D-B921-80D6E7EAE64D}" destId="{18E5A998-2D77-42A1-87BF-1678F2A7FC2D}" srcOrd="1" destOrd="0" parTransId="{B9B51030-723A-4250-8D3E-3DF53064062C}" sibTransId="{8BE7CED4-FCCB-46D2-A3D6-61FA354241D0}"/>
    <dgm:cxn modelId="{CB3AFB7E-597C-465C-BF83-610B85F36A0B}" type="presOf" srcId="{29A059EC-187D-4C98-B396-41964F0DBFAA}" destId="{66D192D3-9FAC-437D-BF4B-C6DFF55BE676}" srcOrd="0" destOrd="1" presId="urn:microsoft.com/office/officeart/2009/3/layout/StepUpProcess"/>
    <dgm:cxn modelId="{803F1728-E07D-459C-8D5F-DA28E3179A01}" srcId="{24DEFFB0-9079-4B4D-B921-80D6E7EAE64D}" destId="{C00F5815-7DCB-4C75-B621-811D45C2EF36}" srcOrd="0" destOrd="0" parTransId="{D88E7CCD-826F-4AAE-8C2E-B2B08D1309E2}" sibTransId="{28C2AC4E-D9A5-441F-AEF3-097A2358762C}"/>
    <dgm:cxn modelId="{689FF3A3-9E29-4FFC-9DE9-6C7CB6CA75D4}" type="presOf" srcId="{118703CB-279B-456D-B816-F72E8E7731DF}" destId="{F718BDFE-F0E0-4760-B2BA-B8F3B61F6405}" srcOrd="0" destOrd="0" presId="urn:microsoft.com/office/officeart/2009/3/layout/StepUpProcess"/>
    <dgm:cxn modelId="{122ADC0C-D60A-4AD3-825B-6C910D97AEB0}" type="presParOf" srcId="{30C17AB9-E486-4EDA-AF1E-123BF2EAE1B1}" destId="{548ACEE9-64D7-4628-B90B-E7DE803FBC03}" srcOrd="0" destOrd="0" presId="urn:microsoft.com/office/officeart/2009/3/layout/StepUpProcess"/>
    <dgm:cxn modelId="{71ABD5D4-9F9F-4208-A69A-78055E795D23}" type="presParOf" srcId="{548ACEE9-64D7-4628-B90B-E7DE803FBC03}" destId="{62606F20-F61F-48EF-96AA-B2953BE99927}" srcOrd="0" destOrd="0" presId="urn:microsoft.com/office/officeart/2009/3/layout/StepUpProcess"/>
    <dgm:cxn modelId="{1A18026A-E410-442D-8FEC-0135456CB443}" type="presParOf" srcId="{548ACEE9-64D7-4628-B90B-E7DE803FBC03}" destId="{E126549D-03A3-4771-9F59-23C6285EFE24}" srcOrd="1" destOrd="0" presId="urn:microsoft.com/office/officeart/2009/3/layout/StepUpProcess"/>
    <dgm:cxn modelId="{F4F20CB4-C25C-48ED-A433-0A5FC0614844}" type="presParOf" srcId="{548ACEE9-64D7-4628-B90B-E7DE803FBC03}" destId="{29429D18-41B3-4F3A-8BDF-EF6AC3EB9FC1}" srcOrd="2" destOrd="0" presId="urn:microsoft.com/office/officeart/2009/3/layout/StepUpProcess"/>
    <dgm:cxn modelId="{87EC4857-4489-4454-AF2A-608E1B97201F}" type="presParOf" srcId="{30C17AB9-E486-4EDA-AF1E-123BF2EAE1B1}" destId="{4EB478C9-DE88-4634-8F31-E4DD9B013F0B}" srcOrd="1" destOrd="0" presId="urn:microsoft.com/office/officeart/2009/3/layout/StepUpProcess"/>
    <dgm:cxn modelId="{0FBAF97E-F16C-4FD4-A148-4886B7EE4661}" type="presParOf" srcId="{4EB478C9-DE88-4634-8F31-E4DD9B013F0B}" destId="{68E505C7-7BF0-4EBB-B71E-77F88FED1AD5}" srcOrd="0" destOrd="0" presId="urn:microsoft.com/office/officeart/2009/3/layout/StepUpProcess"/>
    <dgm:cxn modelId="{E01D810B-96DF-4DAC-B869-292C0D4D1261}" type="presParOf" srcId="{30C17AB9-E486-4EDA-AF1E-123BF2EAE1B1}" destId="{9ED16577-917E-4B91-A280-FAA0A34493E0}" srcOrd="2" destOrd="0" presId="urn:microsoft.com/office/officeart/2009/3/layout/StepUpProcess"/>
    <dgm:cxn modelId="{FFB3FF7F-AB91-428E-ADD8-89B14E3BE4E0}" type="presParOf" srcId="{9ED16577-917E-4B91-A280-FAA0A34493E0}" destId="{7D0FE0F8-3452-4225-A481-85DC4B5F77C7}" srcOrd="0" destOrd="0" presId="urn:microsoft.com/office/officeart/2009/3/layout/StepUpProcess"/>
    <dgm:cxn modelId="{43CF5D73-8868-4BA6-B627-5187888D9646}" type="presParOf" srcId="{9ED16577-917E-4B91-A280-FAA0A34493E0}" destId="{66D192D3-9FAC-437D-BF4B-C6DFF55BE676}" srcOrd="1" destOrd="0" presId="urn:microsoft.com/office/officeart/2009/3/layout/StepUpProcess"/>
    <dgm:cxn modelId="{033A2DF3-C3C4-4328-9FE6-F018D76E4962}" type="presParOf" srcId="{9ED16577-917E-4B91-A280-FAA0A34493E0}" destId="{339394C5-2A31-4E24-8DB2-1484E45A2EED}" srcOrd="2" destOrd="0" presId="urn:microsoft.com/office/officeart/2009/3/layout/StepUpProcess"/>
    <dgm:cxn modelId="{109D892C-D546-4620-89FC-C3D1B6208C99}" type="presParOf" srcId="{30C17AB9-E486-4EDA-AF1E-123BF2EAE1B1}" destId="{BDC38D3B-7D34-4148-ACA4-04466DDA670A}" srcOrd="3" destOrd="0" presId="urn:microsoft.com/office/officeart/2009/3/layout/StepUpProcess"/>
    <dgm:cxn modelId="{47DECE76-5B70-4DCA-A856-E331CAD9E97F}" type="presParOf" srcId="{BDC38D3B-7D34-4148-ACA4-04466DDA670A}" destId="{9AFFFF57-4FF3-4AA6-9F93-AAA8C7F7209E}" srcOrd="0" destOrd="0" presId="urn:microsoft.com/office/officeart/2009/3/layout/StepUpProcess"/>
    <dgm:cxn modelId="{5EA2EABC-3D83-4D86-B8E9-F50BF73F2A7E}" type="presParOf" srcId="{30C17AB9-E486-4EDA-AF1E-123BF2EAE1B1}" destId="{DD8675DF-81A9-4038-ADDB-4184D8CC3FDB}" srcOrd="4" destOrd="0" presId="urn:microsoft.com/office/officeart/2009/3/layout/StepUpProcess"/>
    <dgm:cxn modelId="{E43A8F29-233A-4765-96AB-DDE0D3B093A3}" type="presParOf" srcId="{DD8675DF-81A9-4038-ADDB-4184D8CC3FDB}" destId="{55A95E90-CACE-43A1-B53B-B34E73EBA658}" srcOrd="0" destOrd="0" presId="urn:microsoft.com/office/officeart/2009/3/layout/StepUpProcess"/>
    <dgm:cxn modelId="{B84B32D8-6EF4-417E-BAE8-D9A45EF1D5DC}" type="presParOf" srcId="{DD8675DF-81A9-4038-ADDB-4184D8CC3FDB}" destId="{F718BDFE-F0E0-4760-B2BA-B8F3B61F64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232104-817B-4D2D-98DD-284C5C657C3A}" type="doc">
      <dgm:prSet loTypeId="urn:microsoft.com/office/officeart/2005/8/layout/chevron1" loCatId="process" qsTypeId="urn:microsoft.com/office/officeart/2005/8/quickstyle/simple1" qsCatId="simple" csTypeId="urn:microsoft.com/office/officeart/2005/8/colors/accent5_1" csCatId="accent5" phldr="1"/>
      <dgm:spPr/>
    </dgm:pt>
    <dgm:pt modelId="{56E90A6A-2591-4E94-9375-B7DF892F4F2C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Pérdida de interés de los clientes hacia el consumo  del producto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19122-B7AD-44C9-99AB-EFFEC0C4397D}" type="parTrans" cxnId="{8F305DDA-6FAF-4A15-BA95-EFE7ABFFC9C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BA1C2-E7C7-4D10-9B0D-CB024C79EFFA}" type="sibTrans" cxnId="{8F305DDA-6FAF-4A15-BA95-EFE7ABFFC9C5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B07C78-A496-4FC9-8358-83BDC2E35801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Desmotivación de la empresa para buscar nuevos mercados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93A2EF-F846-4246-9FBE-9D1E75BE8023}" type="parTrans" cxnId="{254BBF11-D705-4069-8F45-4F5DD84E0CC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029BB-57BE-4E1C-915F-9DD649150081}" type="sibTrans" cxnId="{254BBF11-D705-4069-8F45-4F5DD84E0CC3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B1D320-1932-41A9-9A61-81B28B5EED66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Pérdida 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de actuales mercados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B1F73-E659-40D8-A998-EAF0CB547068}" type="parTrans" cxnId="{581E383C-1E72-4803-8990-531547433CB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EC60B6-80B4-413B-836E-7331CACB510D}" type="sibTrans" cxnId="{581E383C-1E72-4803-8990-531547433CBB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B22828-BF92-4DFE-AAD9-AD589CB63B21}" type="pres">
      <dgm:prSet presAssocID="{AB232104-817B-4D2D-98DD-284C5C657C3A}" presName="Name0" presStyleCnt="0">
        <dgm:presLayoutVars>
          <dgm:dir/>
          <dgm:animLvl val="lvl"/>
          <dgm:resizeHandles val="exact"/>
        </dgm:presLayoutVars>
      </dgm:prSet>
      <dgm:spPr/>
    </dgm:pt>
    <dgm:pt modelId="{C5D01D3D-8311-4E6C-BDC2-54D56BE3912C}" type="pres">
      <dgm:prSet presAssocID="{56E90A6A-2591-4E94-9375-B7DF892F4F2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5F96C0-8FAC-4747-8D1B-CAB95D3F09F2}" type="pres">
      <dgm:prSet presAssocID="{707BA1C2-E7C7-4D10-9B0D-CB024C79EFFA}" presName="parTxOnlySpace" presStyleCnt="0"/>
      <dgm:spPr/>
    </dgm:pt>
    <dgm:pt modelId="{7406DB50-0C19-4FFE-BCD9-84BF0C2DB1A6}" type="pres">
      <dgm:prSet presAssocID="{72B1D320-1932-41A9-9A61-81B28B5EED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4E73FD-5B81-4B79-B3AB-F74BB13FEC8F}" type="pres">
      <dgm:prSet presAssocID="{8AEC60B6-80B4-413B-836E-7331CACB510D}" presName="parTxOnlySpace" presStyleCnt="0"/>
      <dgm:spPr/>
    </dgm:pt>
    <dgm:pt modelId="{0F002E6D-4AFB-45D1-9246-1B665E7FA0B8}" type="pres">
      <dgm:prSet presAssocID="{D1B07C78-A496-4FC9-8358-83BDC2E3580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BEC55F7-7D1D-4460-B85E-2C1B0ED0EEE0}" type="presOf" srcId="{72B1D320-1932-41A9-9A61-81B28B5EED66}" destId="{7406DB50-0C19-4FFE-BCD9-84BF0C2DB1A6}" srcOrd="0" destOrd="0" presId="urn:microsoft.com/office/officeart/2005/8/layout/chevron1"/>
    <dgm:cxn modelId="{A299A8DC-49D6-4534-9613-3A2F86AA2C4E}" type="presOf" srcId="{D1B07C78-A496-4FC9-8358-83BDC2E35801}" destId="{0F002E6D-4AFB-45D1-9246-1B665E7FA0B8}" srcOrd="0" destOrd="0" presId="urn:microsoft.com/office/officeart/2005/8/layout/chevron1"/>
    <dgm:cxn modelId="{8F305DDA-6FAF-4A15-BA95-EFE7ABFFC9C5}" srcId="{AB232104-817B-4D2D-98DD-284C5C657C3A}" destId="{56E90A6A-2591-4E94-9375-B7DF892F4F2C}" srcOrd="0" destOrd="0" parTransId="{34419122-B7AD-44C9-99AB-EFFEC0C4397D}" sibTransId="{707BA1C2-E7C7-4D10-9B0D-CB024C79EFFA}"/>
    <dgm:cxn modelId="{254BBF11-D705-4069-8F45-4F5DD84E0CC3}" srcId="{AB232104-817B-4D2D-98DD-284C5C657C3A}" destId="{D1B07C78-A496-4FC9-8358-83BDC2E35801}" srcOrd="2" destOrd="0" parTransId="{7593A2EF-F846-4246-9FBE-9D1E75BE8023}" sibTransId="{6A8029BB-57BE-4E1C-915F-9DD649150081}"/>
    <dgm:cxn modelId="{213D912D-08E3-429C-B62C-54349A3C4114}" type="presOf" srcId="{AB232104-817B-4D2D-98DD-284C5C657C3A}" destId="{B6B22828-BF92-4DFE-AAD9-AD589CB63B21}" srcOrd="0" destOrd="0" presId="urn:microsoft.com/office/officeart/2005/8/layout/chevron1"/>
    <dgm:cxn modelId="{74546678-9CC0-4924-952D-0B988D97BC97}" type="presOf" srcId="{56E90A6A-2591-4E94-9375-B7DF892F4F2C}" destId="{C5D01D3D-8311-4E6C-BDC2-54D56BE3912C}" srcOrd="0" destOrd="0" presId="urn:microsoft.com/office/officeart/2005/8/layout/chevron1"/>
    <dgm:cxn modelId="{581E383C-1E72-4803-8990-531547433CBB}" srcId="{AB232104-817B-4D2D-98DD-284C5C657C3A}" destId="{72B1D320-1932-41A9-9A61-81B28B5EED66}" srcOrd="1" destOrd="0" parTransId="{64BB1F73-E659-40D8-A998-EAF0CB547068}" sibTransId="{8AEC60B6-80B4-413B-836E-7331CACB510D}"/>
    <dgm:cxn modelId="{6ECB02CD-43E8-49C5-8B27-6AEF92972DEF}" type="presParOf" srcId="{B6B22828-BF92-4DFE-AAD9-AD589CB63B21}" destId="{C5D01D3D-8311-4E6C-BDC2-54D56BE3912C}" srcOrd="0" destOrd="0" presId="urn:microsoft.com/office/officeart/2005/8/layout/chevron1"/>
    <dgm:cxn modelId="{0AA511B9-EB36-46FB-BAF1-570BF26523A1}" type="presParOf" srcId="{B6B22828-BF92-4DFE-AAD9-AD589CB63B21}" destId="{385F96C0-8FAC-4747-8D1B-CAB95D3F09F2}" srcOrd="1" destOrd="0" presId="urn:microsoft.com/office/officeart/2005/8/layout/chevron1"/>
    <dgm:cxn modelId="{6E060D1B-4A55-430F-A29A-2546DD7C695D}" type="presParOf" srcId="{B6B22828-BF92-4DFE-AAD9-AD589CB63B21}" destId="{7406DB50-0C19-4FFE-BCD9-84BF0C2DB1A6}" srcOrd="2" destOrd="0" presId="urn:microsoft.com/office/officeart/2005/8/layout/chevron1"/>
    <dgm:cxn modelId="{F6B59DB3-BD36-4073-AF78-B4252799DFC3}" type="presParOf" srcId="{B6B22828-BF92-4DFE-AAD9-AD589CB63B21}" destId="{064E73FD-5B81-4B79-B3AB-F74BB13FEC8F}" srcOrd="3" destOrd="0" presId="urn:microsoft.com/office/officeart/2005/8/layout/chevron1"/>
    <dgm:cxn modelId="{EB654368-FD46-4CEB-A0FE-3B4A7B932060}" type="presParOf" srcId="{B6B22828-BF92-4DFE-AAD9-AD589CB63B21}" destId="{0F002E6D-4AFB-45D1-9246-1B665E7FA0B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6A5CB-544D-4AD7-B079-EC22F09DBF1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1031F3-FD92-4E7C-B0A9-151D1EE4D458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Pertenece al género </a:t>
          </a:r>
          <a:r>
            <a:rPr lang="es-ES" i="1" dirty="0" smtClean="0">
              <a:latin typeface="Arial" panose="020B0604020202020204" pitchFamily="34" charset="0"/>
              <a:cs typeface="Arial" panose="020B0604020202020204" pitchFamily="34" charset="0"/>
            </a:rPr>
            <a:t>Vaccinium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0D9A5-C5A5-4E25-9DEF-BACE600CD93B}" type="parTrans" cxnId="{1C661A96-4B87-4E3B-A2B5-80CD8F076F6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E7C34-1D04-4F0B-BDD6-35EACD88166C}" type="sibTrans" cxnId="{1C661A96-4B87-4E3B-A2B5-80CD8F076F6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270EAB-18FC-455D-94B9-03DDAB3D0CEB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Especie andina que crece 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en 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un rango de los 1600-3800 msnm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C02FC-BAFA-4FED-825B-9BC6B69E063F}" type="parTrans" cxnId="{95EA7234-FFF1-4C65-9D55-DB544FF32CD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A58DC-B963-4035-AEF6-0CE4F97AF683}" type="sibTrans" cxnId="{95EA7234-FFF1-4C65-9D55-DB544FF32CD1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AD85B-EB78-4083-BE7C-5E1A4E527A99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Parte importante dentro de la alimentación de las familias ecuatorianas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0AB025-CED9-4F0A-A815-94217B7BD160}" type="parTrans" cxnId="{6BFF38F9-2837-4300-BC4F-EE62F75B598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932CEC-A6B2-4905-98FF-BADE08C03E18}" type="sibTrans" cxnId="{6BFF38F9-2837-4300-BC4F-EE62F75B5982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04E661-9300-4CB4-8A1A-2E48FC01621A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Su uso es ancestral, para elaboración de la colada morada y tiene un gran potencial agroindustrial.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5DD1A-B2B3-4002-9402-4F1637B27DC3}" type="parTrans" cxnId="{5446C730-B866-4638-A7B3-28E2DDE9F4E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23DEA-CE1A-4CDD-8848-CC1AC74350A4}" type="sibTrans" cxnId="{5446C730-B866-4638-A7B3-28E2DDE9F4E7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828E6-4103-42D4-B6DA-50E3A47996FC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Tiene un alto contenido de compuestos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polifenólicos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(colorantes y antioxidantes)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3CEF78-D86A-4578-8DBF-D9F7E09E95FA}" type="parTrans" cxnId="{19D0ED34-EB6F-4F11-BB41-382C7777193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32FB2-A8E5-4510-8407-B2AB429F360E}" type="sibTrans" cxnId="{19D0ED34-EB6F-4F11-BB41-382C77771936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21E9B-4AFD-436B-8C0D-677B9A037C71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Alimento rico en vitaminas C, B1,B2,B3,B12,A ; ayuda a la digestión y provee energía 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327DB-9C8D-4AAF-A84C-558470CB0B8E}" type="parTrans" cxnId="{56D1A45E-F3BB-429E-933F-2949DE3D54A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F88DEC-E5AA-42C8-A12A-B3BC3A9D9E73}" type="sibTrans" cxnId="{56D1A45E-F3BB-429E-933F-2949DE3D54AC}">
      <dgm:prSet/>
      <dgm:spPr/>
      <dgm:t>
        <a:bodyPr/>
        <a:lstStyle/>
        <a:p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9AC6B-880D-438A-958A-52679E879701}" type="pres">
      <dgm:prSet presAssocID="{3046A5CB-544D-4AD7-B079-EC22F09DBF1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17EA70-1A0C-4406-909F-F5F15452E1B6}" type="pres">
      <dgm:prSet presAssocID="{731031F3-FD92-4E7C-B0A9-151D1EE4D4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DFD15-DF9E-4ABA-AEDD-440D3822A527}" type="pres">
      <dgm:prSet presAssocID="{1A4E7C34-1D04-4F0B-BDD6-35EACD88166C}" presName="sibTrans" presStyleCnt="0"/>
      <dgm:spPr/>
    </dgm:pt>
    <dgm:pt modelId="{4E211404-C33B-4DE7-A232-B08C78ADC67A}" type="pres">
      <dgm:prSet presAssocID="{38270EAB-18FC-455D-94B9-03DDAB3D0C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35CEFB-A6F5-41A8-9C35-DB94576D1EC4}" type="pres">
      <dgm:prSet presAssocID="{1EFA58DC-B963-4035-AEF6-0CE4F97AF683}" presName="sibTrans" presStyleCnt="0"/>
      <dgm:spPr/>
    </dgm:pt>
    <dgm:pt modelId="{1D9C0FE5-9409-4987-9F68-B51C1B2AB66D}" type="pres">
      <dgm:prSet presAssocID="{92FAD85B-EB78-4083-BE7C-5E1A4E527A9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CDCF32-3969-43F7-8C54-1DCFBC4A0540}" type="pres">
      <dgm:prSet presAssocID="{E8932CEC-A6B2-4905-98FF-BADE08C03E18}" presName="sibTrans" presStyleCnt="0"/>
      <dgm:spPr/>
    </dgm:pt>
    <dgm:pt modelId="{0054138F-A5BE-4766-A9F5-909E690E8FC4}" type="pres">
      <dgm:prSet presAssocID="{5704E661-9300-4CB4-8A1A-2E48FC01621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69D954-08D6-48D4-B65E-FFFA912D2931}" type="pres">
      <dgm:prSet presAssocID="{83623DEA-CE1A-4CDD-8848-CC1AC74350A4}" presName="sibTrans" presStyleCnt="0"/>
      <dgm:spPr/>
    </dgm:pt>
    <dgm:pt modelId="{F01E4F54-C9C8-47AF-9214-603EEEA6490C}" type="pres">
      <dgm:prSet presAssocID="{D71828E6-4103-42D4-B6DA-50E3A47996F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3ECEDA-4FAE-40B1-9BDB-53737F3C73B7}" type="pres">
      <dgm:prSet presAssocID="{94532FB2-A8E5-4510-8407-B2AB429F360E}" presName="sibTrans" presStyleCnt="0"/>
      <dgm:spPr/>
    </dgm:pt>
    <dgm:pt modelId="{B22F316B-9007-415B-B212-BEB1D2DAF1A3}" type="pres">
      <dgm:prSet presAssocID="{B2421E9B-4AFD-436B-8C0D-677B9A037C7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6D1A45E-F3BB-429E-933F-2949DE3D54AC}" srcId="{3046A5CB-544D-4AD7-B079-EC22F09DBF17}" destId="{B2421E9B-4AFD-436B-8C0D-677B9A037C71}" srcOrd="5" destOrd="0" parTransId="{737327DB-9C8D-4AAF-A84C-558470CB0B8E}" sibTransId="{40F88DEC-E5AA-42C8-A12A-B3BC3A9D9E73}"/>
    <dgm:cxn modelId="{6BFF38F9-2837-4300-BC4F-EE62F75B5982}" srcId="{3046A5CB-544D-4AD7-B079-EC22F09DBF17}" destId="{92FAD85B-EB78-4083-BE7C-5E1A4E527A99}" srcOrd="2" destOrd="0" parTransId="{760AB025-CED9-4F0A-A815-94217B7BD160}" sibTransId="{E8932CEC-A6B2-4905-98FF-BADE08C03E18}"/>
    <dgm:cxn modelId="{409FCDA0-848C-4EF6-B0EE-BAB704074CFA}" type="presOf" srcId="{38270EAB-18FC-455D-94B9-03DDAB3D0CEB}" destId="{4E211404-C33B-4DE7-A232-B08C78ADC67A}" srcOrd="0" destOrd="0" presId="urn:microsoft.com/office/officeart/2005/8/layout/default"/>
    <dgm:cxn modelId="{DE539244-C7DB-4FFD-8416-3F44327CAF7A}" type="presOf" srcId="{92FAD85B-EB78-4083-BE7C-5E1A4E527A99}" destId="{1D9C0FE5-9409-4987-9F68-B51C1B2AB66D}" srcOrd="0" destOrd="0" presId="urn:microsoft.com/office/officeart/2005/8/layout/default"/>
    <dgm:cxn modelId="{B15AC14F-C5EB-4623-96AB-655AB828230B}" type="presOf" srcId="{5704E661-9300-4CB4-8A1A-2E48FC01621A}" destId="{0054138F-A5BE-4766-A9F5-909E690E8FC4}" srcOrd="0" destOrd="0" presId="urn:microsoft.com/office/officeart/2005/8/layout/default"/>
    <dgm:cxn modelId="{A1852E87-CA3A-418D-97E3-6814C651F461}" type="presOf" srcId="{3046A5CB-544D-4AD7-B079-EC22F09DBF17}" destId="{47F9AC6B-880D-438A-958A-52679E879701}" srcOrd="0" destOrd="0" presId="urn:microsoft.com/office/officeart/2005/8/layout/default"/>
    <dgm:cxn modelId="{841DD5E3-6D5D-4999-B301-038A443CF803}" type="presOf" srcId="{731031F3-FD92-4E7C-B0A9-151D1EE4D458}" destId="{1517EA70-1A0C-4406-909F-F5F15452E1B6}" srcOrd="0" destOrd="0" presId="urn:microsoft.com/office/officeart/2005/8/layout/default"/>
    <dgm:cxn modelId="{1C661A96-4B87-4E3B-A2B5-80CD8F076F62}" srcId="{3046A5CB-544D-4AD7-B079-EC22F09DBF17}" destId="{731031F3-FD92-4E7C-B0A9-151D1EE4D458}" srcOrd="0" destOrd="0" parTransId="{0E30D9A5-C5A5-4E25-9DEF-BACE600CD93B}" sibTransId="{1A4E7C34-1D04-4F0B-BDD6-35EACD88166C}"/>
    <dgm:cxn modelId="{8A85333A-2F77-496A-9980-D68C79096246}" type="presOf" srcId="{D71828E6-4103-42D4-B6DA-50E3A47996FC}" destId="{F01E4F54-C9C8-47AF-9214-603EEEA6490C}" srcOrd="0" destOrd="0" presId="urn:microsoft.com/office/officeart/2005/8/layout/default"/>
    <dgm:cxn modelId="{5446C730-B866-4638-A7B3-28E2DDE9F4E7}" srcId="{3046A5CB-544D-4AD7-B079-EC22F09DBF17}" destId="{5704E661-9300-4CB4-8A1A-2E48FC01621A}" srcOrd="3" destOrd="0" parTransId="{F0D5DD1A-B2B3-4002-9402-4F1637B27DC3}" sibTransId="{83623DEA-CE1A-4CDD-8848-CC1AC74350A4}"/>
    <dgm:cxn modelId="{19D0ED34-EB6F-4F11-BB41-382C77771936}" srcId="{3046A5CB-544D-4AD7-B079-EC22F09DBF17}" destId="{D71828E6-4103-42D4-B6DA-50E3A47996FC}" srcOrd="4" destOrd="0" parTransId="{7F3CEF78-D86A-4578-8DBF-D9F7E09E95FA}" sibTransId="{94532FB2-A8E5-4510-8407-B2AB429F360E}"/>
    <dgm:cxn modelId="{577EF929-4BB5-4FF3-83E9-283A35B99024}" type="presOf" srcId="{B2421E9B-4AFD-436B-8C0D-677B9A037C71}" destId="{B22F316B-9007-415B-B212-BEB1D2DAF1A3}" srcOrd="0" destOrd="0" presId="urn:microsoft.com/office/officeart/2005/8/layout/default"/>
    <dgm:cxn modelId="{95EA7234-FFF1-4C65-9D55-DB544FF32CD1}" srcId="{3046A5CB-544D-4AD7-B079-EC22F09DBF17}" destId="{38270EAB-18FC-455D-94B9-03DDAB3D0CEB}" srcOrd="1" destOrd="0" parTransId="{06BC02FC-BAFA-4FED-825B-9BC6B69E063F}" sibTransId="{1EFA58DC-B963-4035-AEF6-0CE4F97AF683}"/>
    <dgm:cxn modelId="{BC1B6F1D-BCAE-4C91-A6FB-47EC73F44D1B}" type="presParOf" srcId="{47F9AC6B-880D-438A-958A-52679E879701}" destId="{1517EA70-1A0C-4406-909F-F5F15452E1B6}" srcOrd="0" destOrd="0" presId="urn:microsoft.com/office/officeart/2005/8/layout/default"/>
    <dgm:cxn modelId="{4F1EB292-9D78-4707-AB3F-0E623532525B}" type="presParOf" srcId="{47F9AC6B-880D-438A-958A-52679E879701}" destId="{644DFD15-DF9E-4ABA-AEDD-440D3822A527}" srcOrd="1" destOrd="0" presId="urn:microsoft.com/office/officeart/2005/8/layout/default"/>
    <dgm:cxn modelId="{FA2738FA-8E37-4A90-9D79-A59B8D32EA61}" type="presParOf" srcId="{47F9AC6B-880D-438A-958A-52679E879701}" destId="{4E211404-C33B-4DE7-A232-B08C78ADC67A}" srcOrd="2" destOrd="0" presId="urn:microsoft.com/office/officeart/2005/8/layout/default"/>
    <dgm:cxn modelId="{EC13D3D3-FE6E-45F3-A0D5-FEC2C895D598}" type="presParOf" srcId="{47F9AC6B-880D-438A-958A-52679E879701}" destId="{4C35CEFB-A6F5-41A8-9C35-DB94576D1EC4}" srcOrd="3" destOrd="0" presId="urn:microsoft.com/office/officeart/2005/8/layout/default"/>
    <dgm:cxn modelId="{03C34A89-CD57-451A-8BA1-341B5D131942}" type="presParOf" srcId="{47F9AC6B-880D-438A-958A-52679E879701}" destId="{1D9C0FE5-9409-4987-9F68-B51C1B2AB66D}" srcOrd="4" destOrd="0" presId="urn:microsoft.com/office/officeart/2005/8/layout/default"/>
    <dgm:cxn modelId="{3B73CBEE-DFA3-47D1-99E7-7F66E3748500}" type="presParOf" srcId="{47F9AC6B-880D-438A-958A-52679E879701}" destId="{12CDCF32-3969-43F7-8C54-1DCFBC4A0540}" srcOrd="5" destOrd="0" presId="urn:microsoft.com/office/officeart/2005/8/layout/default"/>
    <dgm:cxn modelId="{6DB7D1D9-2E34-4D08-BA02-1850C4B49BC2}" type="presParOf" srcId="{47F9AC6B-880D-438A-958A-52679E879701}" destId="{0054138F-A5BE-4766-A9F5-909E690E8FC4}" srcOrd="6" destOrd="0" presId="urn:microsoft.com/office/officeart/2005/8/layout/default"/>
    <dgm:cxn modelId="{5B685CD6-393E-491F-9C99-5B61AF7EA36F}" type="presParOf" srcId="{47F9AC6B-880D-438A-958A-52679E879701}" destId="{BD69D954-08D6-48D4-B65E-FFFA912D2931}" srcOrd="7" destOrd="0" presId="urn:microsoft.com/office/officeart/2005/8/layout/default"/>
    <dgm:cxn modelId="{10D6B84C-0AC0-418C-AB38-81269ECA20A7}" type="presParOf" srcId="{47F9AC6B-880D-438A-958A-52679E879701}" destId="{F01E4F54-C9C8-47AF-9214-603EEEA6490C}" srcOrd="8" destOrd="0" presId="urn:microsoft.com/office/officeart/2005/8/layout/default"/>
    <dgm:cxn modelId="{2759281D-A4D5-4D2D-93AA-36CC301F927E}" type="presParOf" srcId="{47F9AC6B-880D-438A-958A-52679E879701}" destId="{213ECEDA-4FAE-40B1-9BDB-53737F3C73B7}" srcOrd="9" destOrd="0" presId="urn:microsoft.com/office/officeart/2005/8/layout/default"/>
    <dgm:cxn modelId="{7EAA638F-9BEE-4EFB-810C-9D6350E508B6}" type="presParOf" srcId="{47F9AC6B-880D-438A-958A-52679E879701}" destId="{B22F316B-9007-415B-B212-BEB1D2DAF1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1AF1F5-E860-4FFF-AF5B-676EE9518BA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F460808-B5F7-4FB8-AE3D-A98A5C4C4E19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Bebida alcohólica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E00B0-B568-4402-B936-7EB3BA1C538D}" type="par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E7E7A-ADC1-4906-B161-0A6D358D3268}" type="sib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86439-D67D-4BCF-B110-FD043B8EA72B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Se deriva de la fermentación de mosto de uva (INEN 372)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0D3C9-A337-4B2A-8BBA-5A89C2C7C9CF}" type="par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57414-D496-4ADC-ADAB-53E546CDCA4C}" type="sib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1ED4-A03E-40AD-9589-C1FC1FB88BFE}">
      <dgm:prSet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Su evolución se basa en la selección de la variedad de vid adecuada y el uso de tecnologías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A580-F08E-4D3F-A1B0-9D2DDBCAE91E}" type="par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27929-13A9-44FE-87A4-58865C38108C}" type="sib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4237A-A432-46D9-8C81-32B9809B3E92}" type="pres">
      <dgm:prSet presAssocID="{AF1AF1F5-E860-4FFF-AF5B-676EE9518B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129861-8AB7-4181-88C9-6CC8D7A85322}" type="pres">
      <dgm:prSet presAssocID="{1F460808-B5F7-4FB8-AE3D-A98A5C4C4E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C5198-D497-4282-A628-E03B9DB23579}" type="pres">
      <dgm:prSet presAssocID="{488E7E7A-ADC1-4906-B161-0A6D358D3268}" presName="sibTrans" presStyleCnt="0"/>
      <dgm:spPr/>
      <dgm:t>
        <a:bodyPr/>
        <a:lstStyle/>
        <a:p>
          <a:endParaRPr lang="es-ES"/>
        </a:p>
      </dgm:t>
    </dgm:pt>
    <dgm:pt modelId="{EB645B50-3571-4531-B727-213E56D3D5E6}" type="pres">
      <dgm:prSet presAssocID="{7C686439-D67D-4BCF-B110-FD043B8EA7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2A01D-D3EB-426A-85A9-046B08F6BD7F}" type="pres">
      <dgm:prSet presAssocID="{8EB57414-D496-4ADC-ADAB-53E546CDCA4C}" presName="sibTrans" presStyleCnt="0"/>
      <dgm:spPr/>
      <dgm:t>
        <a:bodyPr/>
        <a:lstStyle/>
        <a:p>
          <a:endParaRPr lang="es-ES"/>
        </a:p>
      </dgm:t>
    </dgm:pt>
    <dgm:pt modelId="{D71770BD-6049-4763-9C62-2BE91C4FA82C}" type="pres">
      <dgm:prSet presAssocID="{1B5A1ED4-A03E-40AD-9589-C1FC1FB88B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EE9F87-0BF2-4E08-B15A-215CDD5D326A}" srcId="{AF1AF1F5-E860-4FFF-AF5B-676EE9518BAE}" destId="{1B5A1ED4-A03E-40AD-9589-C1FC1FB88BFE}" srcOrd="2" destOrd="0" parTransId="{8FDCA580-F08E-4D3F-A1B0-9D2DDBCAE91E}" sibTransId="{9B127929-13A9-44FE-87A4-58865C38108C}"/>
    <dgm:cxn modelId="{D5B3AF28-5562-4CC1-AF95-53C7AC5439DF}" type="presOf" srcId="{AF1AF1F5-E860-4FFF-AF5B-676EE9518BAE}" destId="{98D4237A-A432-46D9-8C81-32B9809B3E92}" srcOrd="0" destOrd="0" presId="urn:microsoft.com/office/officeart/2005/8/layout/default"/>
    <dgm:cxn modelId="{8673B682-AB8E-4503-AB36-807B57AD8AA4}" srcId="{AF1AF1F5-E860-4FFF-AF5B-676EE9518BAE}" destId="{1F460808-B5F7-4FB8-AE3D-A98A5C4C4E19}" srcOrd="0" destOrd="0" parTransId="{FEDE00B0-B568-4402-B936-7EB3BA1C538D}" sibTransId="{488E7E7A-ADC1-4906-B161-0A6D358D3268}"/>
    <dgm:cxn modelId="{D806B67F-EB97-47BD-A9C7-92A39886298E}" type="presOf" srcId="{1B5A1ED4-A03E-40AD-9589-C1FC1FB88BFE}" destId="{D71770BD-6049-4763-9C62-2BE91C4FA82C}" srcOrd="0" destOrd="0" presId="urn:microsoft.com/office/officeart/2005/8/layout/default"/>
    <dgm:cxn modelId="{5D5EC053-057A-41A3-B1BA-8F590195945C}" type="presOf" srcId="{1F460808-B5F7-4FB8-AE3D-A98A5C4C4E19}" destId="{B7129861-8AB7-4181-88C9-6CC8D7A85322}" srcOrd="0" destOrd="0" presId="urn:microsoft.com/office/officeart/2005/8/layout/default"/>
    <dgm:cxn modelId="{7EA21CBA-64A9-49E5-91BA-63CA25F3DC6D}" type="presOf" srcId="{7C686439-D67D-4BCF-B110-FD043B8EA72B}" destId="{EB645B50-3571-4531-B727-213E56D3D5E6}" srcOrd="0" destOrd="0" presId="urn:microsoft.com/office/officeart/2005/8/layout/default"/>
    <dgm:cxn modelId="{E513D507-5B5F-4644-9F06-71BB61F7ECB3}" srcId="{AF1AF1F5-E860-4FFF-AF5B-676EE9518BAE}" destId="{7C686439-D67D-4BCF-B110-FD043B8EA72B}" srcOrd="1" destOrd="0" parTransId="{46F0D3C9-A337-4B2A-8BBA-5A89C2C7C9CF}" sibTransId="{8EB57414-D496-4ADC-ADAB-53E546CDCA4C}"/>
    <dgm:cxn modelId="{DC2244A1-6F9A-42CF-97E5-8CCDD3290933}" type="presParOf" srcId="{98D4237A-A432-46D9-8C81-32B9809B3E92}" destId="{B7129861-8AB7-4181-88C9-6CC8D7A85322}" srcOrd="0" destOrd="0" presId="urn:microsoft.com/office/officeart/2005/8/layout/default"/>
    <dgm:cxn modelId="{CFECD34A-CF01-411D-8B69-1584C4F914DB}" type="presParOf" srcId="{98D4237A-A432-46D9-8C81-32B9809B3E92}" destId="{4FAC5198-D497-4282-A628-E03B9DB23579}" srcOrd="1" destOrd="0" presId="urn:microsoft.com/office/officeart/2005/8/layout/default"/>
    <dgm:cxn modelId="{826ECF39-9A0C-4DF9-A0B9-20BE75468BE9}" type="presParOf" srcId="{98D4237A-A432-46D9-8C81-32B9809B3E92}" destId="{EB645B50-3571-4531-B727-213E56D3D5E6}" srcOrd="2" destOrd="0" presId="urn:microsoft.com/office/officeart/2005/8/layout/default"/>
    <dgm:cxn modelId="{93529F7D-423A-4AAD-918E-B7B05B2E2BF0}" type="presParOf" srcId="{98D4237A-A432-46D9-8C81-32B9809B3E92}" destId="{D7A2A01D-D3EB-426A-85A9-046B08F6BD7F}" srcOrd="3" destOrd="0" presId="urn:microsoft.com/office/officeart/2005/8/layout/default"/>
    <dgm:cxn modelId="{CDBB8816-E03B-46ED-A432-BA1546C5781F}" type="presParOf" srcId="{98D4237A-A432-46D9-8C81-32B9809B3E92}" destId="{D71770BD-6049-4763-9C62-2BE91C4FA8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1AF1F5-E860-4FFF-AF5B-676EE9518BA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F460808-B5F7-4FB8-AE3D-A98A5C4C4E19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Bebida alcohólica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E00B0-B568-4402-B936-7EB3BA1C538D}" type="par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E7E7A-ADC1-4906-B161-0A6D358D3268}" type="sib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86439-D67D-4BCF-B110-FD043B8EA72B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Se deriva de la fermentación de mosto de frutas frescas (INEN 374)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0D3C9-A337-4B2A-8BBA-5A89C2C7C9CF}" type="par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57414-D496-4ADC-ADAB-53E546CDCA4C}" type="sib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1ED4-A03E-40AD-9589-C1FC1FB88BFE}">
      <dgm:prSet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Se debe referir como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vino, </a:t>
          </a:r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seguido del nombre de la fruta utilizada, poseyendo su sabor y aroma característico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A580-F08E-4D3F-A1B0-9D2DDBCAE91E}" type="par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27929-13A9-44FE-87A4-58865C38108C}" type="sib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4237A-A432-46D9-8C81-32B9809B3E92}" type="pres">
      <dgm:prSet presAssocID="{AF1AF1F5-E860-4FFF-AF5B-676EE9518B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129861-8AB7-4181-88C9-6CC8D7A85322}" type="pres">
      <dgm:prSet presAssocID="{1F460808-B5F7-4FB8-AE3D-A98A5C4C4E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C5198-D497-4282-A628-E03B9DB23579}" type="pres">
      <dgm:prSet presAssocID="{488E7E7A-ADC1-4906-B161-0A6D358D3268}" presName="sibTrans" presStyleCnt="0"/>
      <dgm:spPr/>
      <dgm:t>
        <a:bodyPr/>
        <a:lstStyle/>
        <a:p>
          <a:endParaRPr lang="es-ES"/>
        </a:p>
      </dgm:t>
    </dgm:pt>
    <dgm:pt modelId="{EB645B50-3571-4531-B727-213E56D3D5E6}" type="pres">
      <dgm:prSet presAssocID="{7C686439-D67D-4BCF-B110-FD043B8EA7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2A01D-D3EB-426A-85A9-046B08F6BD7F}" type="pres">
      <dgm:prSet presAssocID="{8EB57414-D496-4ADC-ADAB-53E546CDCA4C}" presName="sibTrans" presStyleCnt="0"/>
      <dgm:spPr/>
      <dgm:t>
        <a:bodyPr/>
        <a:lstStyle/>
        <a:p>
          <a:endParaRPr lang="es-ES"/>
        </a:p>
      </dgm:t>
    </dgm:pt>
    <dgm:pt modelId="{D71770BD-6049-4763-9C62-2BE91C4FA82C}" type="pres">
      <dgm:prSet presAssocID="{1B5A1ED4-A03E-40AD-9589-C1FC1FB88B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EE9F87-0BF2-4E08-B15A-215CDD5D326A}" srcId="{AF1AF1F5-E860-4FFF-AF5B-676EE9518BAE}" destId="{1B5A1ED4-A03E-40AD-9589-C1FC1FB88BFE}" srcOrd="2" destOrd="0" parTransId="{8FDCA580-F08E-4D3F-A1B0-9D2DDBCAE91E}" sibTransId="{9B127929-13A9-44FE-87A4-58865C38108C}"/>
    <dgm:cxn modelId="{D5B3AF28-5562-4CC1-AF95-53C7AC5439DF}" type="presOf" srcId="{AF1AF1F5-E860-4FFF-AF5B-676EE9518BAE}" destId="{98D4237A-A432-46D9-8C81-32B9809B3E92}" srcOrd="0" destOrd="0" presId="urn:microsoft.com/office/officeart/2005/8/layout/default"/>
    <dgm:cxn modelId="{8673B682-AB8E-4503-AB36-807B57AD8AA4}" srcId="{AF1AF1F5-E860-4FFF-AF5B-676EE9518BAE}" destId="{1F460808-B5F7-4FB8-AE3D-A98A5C4C4E19}" srcOrd="0" destOrd="0" parTransId="{FEDE00B0-B568-4402-B936-7EB3BA1C538D}" sibTransId="{488E7E7A-ADC1-4906-B161-0A6D358D3268}"/>
    <dgm:cxn modelId="{D806B67F-EB97-47BD-A9C7-92A39886298E}" type="presOf" srcId="{1B5A1ED4-A03E-40AD-9589-C1FC1FB88BFE}" destId="{D71770BD-6049-4763-9C62-2BE91C4FA82C}" srcOrd="0" destOrd="0" presId="urn:microsoft.com/office/officeart/2005/8/layout/default"/>
    <dgm:cxn modelId="{5D5EC053-057A-41A3-B1BA-8F590195945C}" type="presOf" srcId="{1F460808-B5F7-4FB8-AE3D-A98A5C4C4E19}" destId="{B7129861-8AB7-4181-88C9-6CC8D7A85322}" srcOrd="0" destOrd="0" presId="urn:microsoft.com/office/officeart/2005/8/layout/default"/>
    <dgm:cxn modelId="{7EA21CBA-64A9-49E5-91BA-63CA25F3DC6D}" type="presOf" srcId="{7C686439-D67D-4BCF-B110-FD043B8EA72B}" destId="{EB645B50-3571-4531-B727-213E56D3D5E6}" srcOrd="0" destOrd="0" presId="urn:microsoft.com/office/officeart/2005/8/layout/default"/>
    <dgm:cxn modelId="{E513D507-5B5F-4644-9F06-71BB61F7ECB3}" srcId="{AF1AF1F5-E860-4FFF-AF5B-676EE9518BAE}" destId="{7C686439-D67D-4BCF-B110-FD043B8EA72B}" srcOrd="1" destOrd="0" parTransId="{46F0D3C9-A337-4B2A-8BBA-5A89C2C7C9CF}" sibTransId="{8EB57414-D496-4ADC-ADAB-53E546CDCA4C}"/>
    <dgm:cxn modelId="{DC2244A1-6F9A-42CF-97E5-8CCDD3290933}" type="presParOf" srcId="{98D4237A-A432-46D9-8C81-32B9809B3E92}" destId="{B7129861-8AB7-4181-88C9-6CC8D7A85322}" srcOrd="0" destOrd="0" presId="urn:microsoft.com/office/officeart/2005/8/layout/default"/>
    <dgm:cxn modelId="{CFECD34A-CF01-411D-8B69-1584C4F914DB}" type="presParOf" srcId="{98D4237A-A432-46D9-8C81-32B9809B3E92}" destId="{4FAC5198-D497-4282-A628-E03B9DB23579}" srcOrd="1" destOrd="0" presId="urn:microsoft.com/office/officeart/2005/8/layout/default"/>
    <dgm:cxn modelId="{826ECF39-9A0C-4DF9-A0B9-20BE75468BE9}" type="presParOf" srcId="{98D4237A-A432-46D9-8C81-32B9809B3E92}" destId="{EB645B50-3571-4531-B727-213E56D3D5E6}" srcOrd="2" destOrd="0" presId="urn:microsoft.com/office/officeart/2005/8/layout/default"/>
    <dgm:cxn modelId="{93529F7D-423A-4AAD-918E-B7B05B2E2BF0}" type="presParOf" srcId="{98D4237A-A432-46D9-8C81-32B9809B3E92}" destId="{D7A2A01D-D3EB-426A-85A9-046B08F6BD7F}" srcOrd="3" destOrd="0" presId="urn:microsoft.com/office/officeart/2005/8/layout/default"/>
    <dgm:cxn modelId="{CDBB8816-E03B-46ED-A432-BA1546C5781F}" type="presParOf" srcId="{98D4237A-A432-46D9-8C81-32B9809B3E92}" destId="{D71770BD-6049-4763-9C62-2BE91C4FA8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1AF1F5-E860-4FFF-AF5B-676EE9518BA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F460808-B5F7-4FB8-AE3D-A98A5C4C4E19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Hongos unicelulares microscópicos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DE00B0-B568-4402-B936-7EB3BA1C538D}" type="par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E7E7A-ADC1-4906-B161-0A6D358D3268}" type="sibTrans" cxnId="{8673B682-AB8E-4503-AB36-807B57AD8AA4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686439-D67D-4BCF-B110-FD043B8EA72B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Realizan la fermentación (fermentan azúcares y producen etanol y CO2)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0D3C9-A337-4B2A-8BBA-5A89C2C7C9CF}" type="par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57414-D496-4ADC-ADAB-53E546CDCA4C}" type="sibTrans" cxnId="{E513D507-5B5F-4644-9F06-71BB61F7ECB3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5A1ED4-A03E-40AD-9589-C1FC1FB88BFE}">
      <dgm:prSet custT="1"/>
      <dgm:spPr/>
      <dgm:t>
        <a:bodyPr/>
        <a:lstStyle/>
        <a:p>
          <a:r>
            <a:rPr lang="es-ES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Saccharomyces</a:t>
          </a:r>
          <a:r>
            <a:rPr lang="es-ES" sz="2000" i="1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s-ES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Cerevisiae</a:t>
          </a:r>
          <a:r>
            <a:rPr lang="es-ES" sz="2000" i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bayanus</a:t>
          </a:r>
          <a:r>
            <a:rPr lang="es-ES" sz="2000" i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uvarum</a:t>
          </a:r>
          <a:r>
            <a:rPr lang="es-ES" sz="2000" i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rosci</a:t>
          </a:r>
          <a:r>
            <a:rPr lang="es-ES" sz="2000" i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dirty="0" err="1" smtClean="0">
              <a:latin typeface="Arial" panose="020B0604020202020204" pitchFamily="34" charset="0"/>
              <a:cs typeface="Arial" panose="020B0604020202020204" pitchFamily="34" charset="0"/>
            </a:rPr>
            <a:t>fermentari</a:t>
          </a:r>
          <a:endParaRPr lang="es-ES" sz="20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CA580-F08E-4D3F-A1B0-9D2DDBCAE91E}" type="par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27929-13A9-44FE-87A4-58865C38108C}" type="sibTrans" cxnId="{A1EE9F87-0BF2-4E08-B15A-215CDD5D326A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4237A-A432-46D9-8C81-32B9809B3E92}" type="pres">
      <dgm:prSet presAssocID="{AF1AF1F5-E860-4FFF-AF5B-676EE9518B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7129861-8AB7-4181-88C9-6CC8D7A85322}" type="pres">
      <dgm:prSet presAssocID="{1F460808-B5F7-4FB8-AE3D-A98A5C4C4E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AC5198-D497-4282-A628-E03B9DB23579}" type="pres">
      <dgm:prSet presAssocID="{488E7E7A-ADC1-4906-B161-0A6D358D3268}" presName="sibTrans" presStyleCnt="0"/>
      <dgm:spPr/>
      <dgm:t>
        <a:bodyPr/>
        <a:lstStyle/>
        <a:p>
          <a:endParaRPr lang="es-ES"/>
        </a:p>
      </dgm:t>
    </dgm:pt>
    <dgm:pt modelId="{EB645B50-3571-4531-B727-213E56D3D5E6}" type="pres">
      <dgm:prSet presAssocID="{7C686439-D67D-4BCF-B110-FD043B8EA7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A2A01D-D3EB-426A-85A9-046B08F6BD7F}" type="pres">
      <dgm:prSet presAssocID="{8EB57414-D496-4ADC-ADAB-53E546CDCA4C}" presName="sibTrans" presStyleCnt="0"/>
      <dgm:spPr/>
      <dgm:t>
        <a:bodyPr/>
        <a:lstStyle/>
        <a:p>
          <a:endParaRPr lang="es-ES"/>
        </a:p>
      </dgm:t>
    </dgm:pt>
    <dgm:pt modelId="{D71770BD-6049-4763-9C62-2BE91C4FA82C}" type="pres">
      <dgm:prSet presAssocID="{1B5A1ED4-A03E-40AD-9589-C1FC1FB88B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1EE9F87-0BF2-4E08-B15A-215CDD5D326A}" srcId="{AF1AF1F5-E860-4FFF-AF5B-676EE9518BAE}" destId="{1B5A1ED4-A03E-40AD-9589-C1FC1FB88BFE}" srcOrd="2" destOrd="0" parTransId="{8FDCA580-F08E-4D3F-A1B0-9D2DDBCAE91E}" sibTransId="{9B127929-13A9-44FE-87A4-58865C38108C}"/>
    <dgm:cxn modelId="{D5B3AF28-5562-4CC1-AF95-53C7AC5439DF}" type="presOf" srcId="{AF1AF1F5-E860-4FFF-AF5B-676EE9518BAE}" destId="{98D4237A-A432-46D9-8C81-32B9809B3E92}" srcOrd="0" destOrd="0" presId="urn:microsoft.com/office/officeart/2005/8/layout/default"/>
    <dgm:cxn modelId="{8673B682-AB8E-4503-AB36-807B57AD8AA4}" srcId="{AF1AF1F5-E860-4FFF-AF5B-676EE9518BAE}" destId="{1F460808-B5F7-4FB8-AE3D-A98A5C4C4E19}" srcOrd="0" destOrd="0" parTransId="{FEDE00B0-B568-4402-B936-7EB3BA1C538D}" sibTransId="{488E7E7A-ADC1-4906-B161-0A6D358D3268}"/>
    <dgm:cxn modelId="{D806B67F-EB97-47BD-A9C7-92A39886298E}" type="presOf" srcId="{1B5A1ED4-A03E-40AD-9589-C1FC1FB88BFE}" destId="{D71770BD-6049-4763-9C62-2BE91C4FA82C}" srcOrd="0" destOrd="0" presId="urn:microsoft.com/office/officeart/2005/8/layout/default"/>
    <dgm:cxn modelId="{5D5EC053-057A-41A3-B1BA-8F590195945C}" type="presOf" srcId="{1F460808-B5F7-4FB8-AE3D-A98A5C4C4E19}" destId="{B7129861-8AB7-4181-88C9-6CC8D7A85322}" srcOrd="0" destOrd="0" presId="urn:microsoft.com/office/officeart/2005/8/layout/default"/>
    <dgm:cxn modelId="{7EA21CBA-64A9-49E5-91BA-63CA25F3DC6D}" type="presOf" srcId="{7C686439-D67D-4BCF-B110-FD043B8EA72B}" destId="{EB645B50-3571-4531-B727-213E56D3D5E6}" srcOrd="0" destOrd="0" presId="urn:microsoft.com/office/officeart/2005/8/layout/default"/>
    <dgm:cxn modelId="{E513D507-5B5F-4644-9F06-71BB61F7ECB3}" srcId="{AF1AF1F5-E860-4FFF-AF5B-676EE9518BAE}" destId="{7C686439-D67D-4BCF-B110-FD043B8EA72B}" srcOrd="1" destOrd="0" parTransId="{46F0D3C9-A337-4B2A-8BBA-5A89C2C7C9CF}" sibTransId="{8EB57414-D496-4ADC-ADAB-53E546CDCA4C}"/>
    <dgm:cxn modelId="{DC2244A1-6F9A-42CF-97E5-8CCDD3290933}" type="presParOf" srcId="{98D4237A-A432-46D9-8C81-32B9809B3E92}" destId="{B7129861-8AB7-4181-88C9-6CC8D7A85322}" srcOrd="0" destOrd="0" presId="urn:microsoft.com/office/officeart/2005/8/layout/default"/>
    <dgm:cxn modelId="{CFECD34A-CF01-411D-8B69-1584C4F914DB}" type="presParOf" srcId="{98D4237A-A432-46D9-8C81-32B9809B3E92}" destId="{4FAC5198-D497-4282-A628-E03B9DB23579}" srcOrd="1" destOrd="0" presId="urn:microsoft.com/office/officeart/2005/8/layout/default"/>
    <dgm:cxn modelId="{826ECF39-9A0C-4DF9-A0B9-20BE75468BE9}" type="presParOf" srcId="{98D4237A-A432-46D9-8C81-32B9809B3E92}" destId="{EB645B50-3571-4531-B727-213E56D3D5E6}" srcOrd="2" destOrd="0" presId="urn:microsoft.com/office/officeart/2005/8/layout/default"/>
    <dgm:cxn modelId="{93529F7D-423A-4AAD-918E-B7B05B2E2BF0}" type="presParOf" srcId="{98D4237A-A432-46D9-8C81-32B9809B3E92}" destId="{D7A2A01D-D3EB-426A-85A9-046B08F6BD7F}" srcOrd="3" destOrd="0" presId="urn:microsoft.com/office/officeart/2005/8/layout/default"/>
    <dgm:cxn modelId="{CDBB8816-E03B-46ED-A432-BA1546C5781F}" type="presParOf" srcId="{98D4237A-A432-46D9-8C81-32B9809B3E92}" destId="{D71770BD-6049-4763-9C62-2BE91C4FA82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1AE5EB-464D-48A4-8A0C-66A602D6145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A3A5113-52BD-4192-8A8E-FEE526C3A342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Crecen en ambientes un poco ácidos 3-4 de pH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530350-55A5-4CA6-965F-FD52A5F9A9A2}" type="parTrans" cxnId="{1CAAB834-8DA5-4840-AD28-B96DA53660D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44006-3807-4D20-B455-3E5933FF30F6}" type="sibTrans" cxnId="{1CAAB834-8DA5-4840-AD28-B96DA53660D6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DC525B-43A5-40C5-B276-9892E5C3C462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Rangos óptimos de temperatura 25-30°C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ED0A0C-636B-4203-B231-2B8DF609F912}" type="parTrans" cxnId="{41D8457C-116C-4408-BC8C-1233B4A9F28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084A7B-40DD-40B8-973D-269764D2E8BB}" type="sibTrans" cxnId="{41D8457C-116C-4408-BC8C-1233B4A9F287}">
      <dgm:prSet/>
      <dgm:spPr/>
      <dgm:t>
        <a:bodyPr/>
        <a:lstStyle/>
        <a:p>
          <a:endParaRPr lang="es-ES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E2E1C-2BD1-41A9-8B59-BB20FA60B6A2}" type="pres">
      <dgm:prSet presAssocID="{401AE5EB-464D-48A4-8A0C-66A602D61453}" presName="arrowDiagram" presStyleCnt="0">
        <dgm:presLayoutVars>
          <dgm:chMax val="5"/>
          <dgm:dir/>
          <dgm:resizeHandles val="exact"/>
        </dgm:presLayoutVars>
      </dgm:prSet>
      <dgm:spPr/>
    </dgm:pt>
    <dgm:pt modelId="{3D38C876-8DAB-4ECF-BC60-0B234B65C7EC}" type="pres">
      <dgm:prSet presAssocID="{401AE5EB-464D-48A4-8A0C-66A602D61453}" presName="arrow" presStyleLbl="bgShp" presStyleIdx="0" presStyleCnt="1"/>
      <dgm:spPr/>
    </dgm:pt>
    <dgm:pt modelId="{C6E2C74A-6A98-4A5A-B0B7-638DD3DE3A5A}" type="pres">
      <dgm:prSet presAssocID="{401AE5EB-464D-48A4-8A0C-66A602D61453}" presName="arrowDiagram2" presStyleCnt="0"/>
      <dgm:spPr/>
    </dgm:pt>
    <dgm:pt modelId="{67AE8A0F-CCB1-4E74-85D2-09C48293BFC4}" type="pres">
      <dgm:prSet presAssocID="{2A3A5113-52BD-4192-8A8E-FEE526C3A342}" presName="bullet2a" presStyleLbl="node1" presStyleIdx="0" presStyleCnt="2"/>
      <dgm:spPr/>
    </dgm:pt>
    <dgm:pt modelId="{F52F7A49-2AD3-40B8-97D8-7720B302DD0A}" type="pres">
      <dgm:prSet presAssocID="{2A3A5113-52BD-4192-8A8E-FEE526C3A342}" presName="textBox2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42F1E7-1EC9-4FF7-9DB9-351D673E78F0}" type="pres">
      <dgm:prSet presAssocID="{4ADC525B-43A5-40C5-B276-9892E5C3C462}" presName="bullet2b" presStyleLbl="node1" presStyleIdx="1" presStyleCnt="2"/>
      <dgm:spPr/>
    </dgm:pt>
    <dgm:pt modelId="{FAE0A15A-F4A6-4B71-BBEB-AA7555B72E93}" type="pres">
      <dgm:prSet presAssocID="{4ADC525B-43A5-40C5-B276-9892E5C3C462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9FBFA4-E658-4F6A-B91D-24FF86FE709E}" type="presOf" srcId="{2A3A5113-52BD-4192-8A8E-FEE526C3A342}" destId="{F52F7A49-2AD3-40B8-97D8-7720B302DD0A}" srcOrd="0" destOrd="0" presId="urn:microsoft.com/office/officeart/2005/8/layout/arrow2"/>
    <dgm:cxn modelId="{41D8457C-116C-4408-BC8C-1233B4A9F287}" srcId="{401AE5EB-464D-48A4-8A0C-66A602D61453}" destId="{4ADC525B-43A5-40C5-B276-9892E5C3C462}" srcOrd="1" destOrd="0" parTransId="{11ED0A0C-636B-4203-B231-2B8DF609F912}" sibTransId="{B0084A7B-40DD-40B8-973D-269764D2E8BB}"/>
    <dgm:cxn modelId="{2457BAB1-A43A-4268-BCA2-11A62B4198ED}" type="presOf" srcId="{401AE5EB-464D-48A4-8A0C-66A602D61453}" destId="{6A7E2E1C-2BD1-41A9-8B59-BB20FA60B6A2}" srcOrd="0" destOrd="0" presId="urn:microsoft.com/office/officeart/2005/8/layout/arrow2"/>
    <dgm:cxn modelId="{1CAAB834-8DA5-4840-AD28-B96DA53660D6}" srcId="{401AE5EB-464D-48A4-8A0C-66A602D61453}" destId="{2A3A5113-52BD-4192-8A8E-FEE526C3A342}" srcOrd="0" destOrd="0" parTransId="{5C530350-55A5-4CA6-965F-FD52A5F9A9A2}" sibTransId="{B1744006-3807-4D20-B455-3E5933FF30F6}"/>
    <dgm:cxn modelId="{90E8AE30-77F8-4E90-9F61-EE67C11DBBE1}" type="presOf" srcId="{4ADC525B-43A5-40C5-B276-9892E5C3C462}" destId="{FAE0A15A-F4A6-4B71-BBEB-AA7555B72E93}" srcOrd="0" destOrd="0" presId="urn:microsoft.com/office/officeart/2005/8/layout/arrow2"/>
    <dgm:cxn modelId="{F476925C-1DB2-4E62-B1C3-D2907D3159E1}" type="presParOf" srcId="{6A7E2E1C-2BD1-41A9-8B59-BB20FA60B6A2}" destId="{3D38C876-8DAB-4ECF-BC60-0B234B65C7EC}" srcOrd="0" destOrd="0" presId="urn:microsoft.com/office/officeart/2005/8/layout/arrow2"/>
    <dgm:cxn modelId="{EF3D05F0-87C5-4FE7-A92F-A3B6C5AC02FC}" type="presParOf" srcId="{6A7E2E1C-2BD1-41A9-8B59-BB20FA60B6A2}" destId="{C6E2C74A-6A98-4A5A-B0B7-638DD3DE3A5A}" srcOrd="1" destOrd="0" presId="urn:microsoft.com/office/officeart/2005/8/layout/arrow2"/>
    <dgm:cxn modelId="{5BE57EE1-8A3F-4B9A-BC79-56A2ACECD106}" type="presParOf" srcId="{C6E2C74A-6A98-4A5A-B0B7-638DD3DE3A5A}" destId="{67AE8A0F-CCB1-4E74-85D2-09C48293BFC4}" srcOrd="0" destOrd="0" presId="urn:microsoft.com/office/officeart/2005/8/layout/arrow2"/>
    <dgm:cxn modelId="{8A3331D4-361C-47E3-84E4-FFF3EB043890}" type="presParOf" srcId="{C6E2C74A-6A98-4A5A-B0B7-638DD3DE3A5A}" destId="{F52F7A49-2AD3-40B8-97D8-7720B302DD0A}" srcOrd="1" destOrd="0" presId="urn:microsoft.com/office/officeart/2005/8/layout/arrow2"/>
    <dgm:cxn modelId="{EFDEC69C-00CF-436F-9C68-6ED521C2F705}" type="presParOf" srcId="{C6E2C74A-6A98-4A5A-B0B7-638DD3DE3A5A}" destId="{F942F1E7-1EC9-4FF7-9DB9-351D673E78F0}" srcOrd="2" destOrd="0" presId="urn:microsoft.com/office/officeart/2005/8/layout/arrow2"/>
    <dgm:cxn modelId="{CD775E37-A973-429F-B487-CB59C1BD210F}" type="presParOf" srcId="{C6E2C74A-6A98-4A5A-B0B7-638DD3DE3A5A}" destId="{FAE0A15A-F4A6-4B71-BBEB-AA7555B72E93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3B630-7B1B-4EBA-A4A4-DA4B086AB01F}">
      <dsp:nvSpPr>
        <dsp:cNvPr id="0" name=""/>
        <dsp:cNvSpPr/>
      </dsp:nvSpPr>
      <dsp:spPr>
        <a:xfrm rot="5400000">
          <a:off x="375684" y="2267702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F1867-970E-47B5-8FCC-2DA057048801}">
      <dsp:nvSpPr>
        <dsp:cNvPr id="0" name=""/>
        <dsp:cNvSpPr/>
      </dsp:nvSpPr>
      <dsp:spPr>
        <a:xfrm>
          <a:off x="186842" y="2830153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Origen del vino (neolítico-uva silvestre)(edad de oro-uva doméstica)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842" y="2830153"/>
        <a:ext cx="1699498" cy="1489710"/>
      </dsp:txXfrm>
    </dsp:sp>
    <dsp:sp modelId="{60509094-459A-4A1A-AA5C-1494A91E3001}">
      <dsp:nvSpPr>
        <dsp:cNvPr id="0" name=""/>
        <dsp:cNvSpPr/>
      </dsp:nvSpPr>
      <dsp:spPr>
        <a:xfrm>
          <a:off x="1565680" y="2129113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76446-8A61-429F-AD53-D546D5B8DC44}">
      <dsp:nvSpPr>
        <dsp:cNvPr id="0" name=""/>
        <dsp:cNvSpPr/>
      </dsp:nvSpPr>
      <dsp:spPr>
        <a:xfrm rot="5400000">
          <a:off x="2456202" y="1752876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FF600-E813-4DB6-B748-B8D7B674EDB2}">
      <dsp:nvSpPr>
        <dsp:cNvPr id="0" name=""/>
        <dsp:cNvSpPr/>
      </dsp:nvSpPr>
      <dsp:spPr>
        <a:xfrm>
          <a:off x="2267360" y="2315327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Origen Irán, Turquía y Sumeria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7360" y="2315327"/>
        <a:ext cx="1699498" cy="1489710"/>
      </dsp:txXfrm>
    </dsp:sp>
    <dsp:sp modelId="{BBADA4B1-3F22-448D-998B-69DF635E101E}">
      <dsp:nvSpPr>
        <dsp:cNvPr id="0" name=""/>
        <dsp:cNvSpPr/>
      </dsp:nvSpPr>
      <dsp:spPr>
        <a:xfrm>
          <a:off x="3646198" y="1614287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FE415-24BC-4784-B51E-D0A7FD86C9BF}">
      <dsp:nvSpPr>
        <dsp:cNvPr id="0" name=""/>
        <dsp:cNvSpPr/>
      </dsp:nvSpPr>
      <dsp:spPr>
        <a:xfrm rot="5400000">
          <a:off x="4536721" y="1238049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FEA32-EE10-4F62-8452-B09B0023FF03}">
      <dsp:nvSpPr>
        <dsp:cNvPr id="0" name=""/>
        <dsp:cNvSpPr/>
      </dsp:nvSpPr>
      <dsp:spPr>
        <a:xfrm>
          <a:off x="4347878" y="1800500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el antiguo Egipto (</a:t>
          </a:r>
          <a:r>
            <a:rPr lang="es-E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vitis</a:t>
          </a:r>
          <a:r>
            <a:rPr lang="es-ES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vinifera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), elaboraban vino de manera tecnificada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7878" y="1800500"/>
        <a:ext cx="1699498" cy="1489710"/>
      </dsp:txXfrm>
    </dsp:sp>
    <dsp:sp modelId="{7618B050-48D8-4FB4-A988-737DFAAA5A19}">
      <dsp:nvSpPr>
        <dsp:cNvPr id="0" name=""/>
        <dsp:cNvSpPr/>
      </dsp:nvSpPr>
      <dsp:spPr>
        <a:xfrm>
          <a:off x="5726716" y="1099460"/>
          <a:ext cx="320660" cy="32066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2F3F0-757B-4CD1-9522-8DABBADDA80E}">
      <dsp:nvSpPr>
        <dsp:cNvPr id="0" name=""/>
        <dsp:cNvSpPr/>
      </dsp:nvSpPr>
      <dsp:spPr>
        <a:xfrm rot="5400000">
          <a:off x="6617239" y="723223"/>
          <a:ext cx="1131303" cy="1882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9AC24-3284-4353-9310-5A0C898C5D12}">
      <dsp:nvSpPr>
        <dsp:cNvPr id="0" name=""/>
        <dsp:cNvSpPr/>
      </dsp:nvSpPr>
      <dsp:spPr>
        <a:xfrm>
          <a:off x="6428396" y="1285674"/>
          <a:ext cx="1699498" cy="1489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cultura se expandió a Roma, Grecia y el Mediterráneo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28396" y="1285674"/>
        <a:ext cx="1699498" cy="14897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9861-8AB7-4181-88C9-6CC8D7A85322}">
      <dsp:nvSpPr>
        <dsp:cNvPr id="0" name=""/>
        <dsp:cNvSpPr/>
      </dsp:nvSpPr>
      <dsp:spPr>
        <a:xfrm>
          <a:off x="0" y="0"/>
          <a:ext cx="2159103" cy="1295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LEVAPAN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159103" cy="1295461"/>
      </dsp:txXfrm>
    </dsp:sp>
    <dsp:sp modelId="{EB645B50-3571-4531-B727-213E56D3D5E6}">
      <dsp:nvSpPr>
        <dsp:cNvPr id="0" name=""/>
        <dsp:cNvSpPr/>
      </dsp:nvSpPr>
      <dsp:spPr>
        <a:xfrm>
          <a:off x="6688059" y="0"/>
          <a:ext cx="2159103" cy="1295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SafAle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S-04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88059" y="0"/>
        <a:ext cx="2159103" cy="1295461"/>
      </dsp:txXfrm>
    </dsp:sp>
    <dsp:sp modelId="{D71770BD-6049-4763-9C62-2BE91C4FA82C}">
      <dsp:nvSpPr>
        <dsp:cNvPr id="0" name=""/>
        <dsp:cNvSpPr/>
      </dsp:nvSpPr>
      <dsp:spPr>
        <a:xfrm>
          <a:off x="3327307" y="0"/>
          <a:ext cx="2159103" cy="1295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SafAle</a:t>
          </a:r>
          <a:r>
            <a:rPr lang="es-ES" sz="200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T-58</a:t>
          </a:r>
          <a:endParaRPr lang="es-ES" sz="20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7307" y="0"/>
        <a:ext cx="2159103" cy="12954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D7CA-8B4D-4121-811B-CE7CEBC55C35}">
      <dsp:nvSpPr>
        <dsp:cNvPr id="0" name=""/>
        <dsp:cNvSpPr/>
      </dsp:nvSpPr>
      <dsp:spPr>
        <a:xfrm>
          <a:off x="765" y="611981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que equivalen al porcentaje de hidratos de carbono fermentables que existe en el mosto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" y="611981"/>
        <a:ext cx="2986723" cy="1792033"/>
      </dsp:txXfrm>
    </dsp:sp>
    <dsp:sp modelId="{19C2B2D4-4C3B-4314-A2FF-4A82246B9188}">
      <dsp:nvSpPr>
        <dsp:cNvPr id="0" name=""/>
        <dsp:cNvSpPr/>
      </dsp:nvSpPr>
      <dsp:spPr>
        <a:xfrm>
          <a:off x="3286161" y="611981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Es uno de los principales indicadores de la obtención de alcohol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161" y="611981"/>
        <a:ext cx="2986723" cy="1792033"/>
      </dsp:txXfrm>
    </dsp:sp>
    <dsp:sp modelId="{63EDF096-A772-42BB-B2BC-4E6436D85BC5}">
      <dsp:nvSpPr>
        <dsp:cNvPr id="0" name=""/>
        <dsp:cNvSpPr/>
      </dsp:nvSpPr>
      <dsp:spPr>
        <a:xfrm>
          <a:off x="1643463" y="2702687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Medición con refractómetro digital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3463" y="2702687"/>
        <a:ext cx="2986723" cy="17920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D7CA-8B4D-4121-811B-CE7CEBC55C35}">
      <dsp:nvSpPr>
        <dsp:cNvPr id="0" name=""/>
        <dsp:cNvSpPr/>
      </dsp:nvSpPr>
      <dsp:spPr>
        <a:xfrm>
          <a:off x="765" y="611981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Es un medida para determinar si un líquido es ácido, neutro o básico (0-14)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" y="611981"/>
        <a:ext cx="2986723" cy="1792033"/>
      </dsp:txXfrm>
    </dsp:sp>
    <dsp:sp modelId="{19C2B2D4-4C3B-4314-A2FF-4A82246B9188}">
      <dsp:nvSpPr>
        <dsp:cNvPr id="0" name=""/>
        <dsp:cNvSpPr/>
      </dsp:nvSpPr>
      <dsp:spPr>
        <a:xfrm>
          <a:off x="3286161" y="611981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vinos debe estar entre 2.9 y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4.2,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y no tiene relación directa con la acidez titulable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161" y="611981"/>
        <a:ext cx="2986723" cy="1792033"/>
      </dsp:txXfrm>
    </dsp:sp>
    <dsp:sp modelId="{63EDF096-A772-42BB-B2BC-4E6436D85BC5}">
      <dsp:nvSpPr>
        <dsp:cNvPr id="0" name=""/>
        <dsp:cNvSpPr/>
      </dsp:nvSpPr>
      <dsp:spPr>
        <a:xfrm>
          <a:off x="1643463" y="2702687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Medición a través de un potenciómetro de mano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3463" y="2702687"/>
        <a:ext cx="2986723" cy="17920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0D7CA-8B4D-4121-811B-CE7CEBC55C35}">
      <dsp:nvSpPr>
        <dsp:cNvPr id="0" name=""/>
        <dsp:cNvSpPr/>
      </dsp:nvSpPr>
      <dsp:spPr>
        <a:xfrm>
          <a:off x="765" y="611981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acidez engloba cualidades como la aspereza y frescura (sabor)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5" y="611981"/>
        <a:ext cx="2986723" cy="1792033"/>
      </dsp:txXfrm>
    </dsp:sp>
    <dsp:sp modelId="{19C2B2D4-4C3B-4314-A2FF-4A82246B9188}">
      <dsp:nvSpPr>
        <dsp:cNvPr id="0" name=""/>
        <dsp:cNvSpPr/>
      </dsp:nvSpPr>
      <dsp:spPr>
        <a:xfrm>
          <a:off x="3286161" y="611981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evalúan en función de la capacidad para equilibrar los azúcares y componentes amargos del vino (taninos)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6161" y="611981"/>
        <a:ext cx="2986723" cy="1792033"/>
      </dsp:txXfrm>
    </dsp:sp>
    <dsp:sp modelId="{63EDF096-A772-42BB-B2BC-4E6436D85BC5}">
      <dsp:nvSpPr>
        <dsp:cNvPr id="0" name=""/>
        <dsp:cNvSpPr/>
      </dsp:nvSpPr>
      <dsp:spPr>
        <a:xfrm>
          <a:off x="1643463" y="2702687"/>
          <a:ext cx="2986723" cy="17920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Medición a través de titulación ácido-base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3463" y="2702687"/>
        <a:ext cx="2986723" cy="17920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1C6B1-BE6D-4D2B-B3FA-2C701CDC11B8}">
      <dsp:nvSpPr>
        <dsp:cNvPr id="0" name=""/>
        <dsp:cNvSpPr/>
      </dsp:nvSpPr>
      <dsp:spPr>
        <a:xfrm>
          <a:off x="8132" y="348299"/>
          <a:ext cx="2430682" cy="1595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Destilación simple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52" y="395019"/>
        <a:ext cx="2337242" cy="1501695"/>
      </dsp:txXfrm>
    </dsp:sp>
    <dsp:sp modelId="{C6086DC7-B3F8-45F5-B8E3-DFAF93DD172E}">
      <dsp:nvSpPr>
        <dsp:cNvPr id="0" name=""/>
        <dsp:cNvSpPr/>
      </dsp:nvSpPr>
      <dsp:spPr>
        <a:xfrm>
          <a:off x="2681883" y="844462"/>
          <a:ext cx="515304" cy="6028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1883" y="965024"/>
        <a:ext cx="360713" cy="361685"/>
      </dsp:txXfrm>
    </dsp:sp>
    <dsp:sp modelId="{4373E882-ED21-4072-9860-5126DF7B155E}">
      <dsp:nvSpPr>
        <dsp:cNvPr id="0" name=""/>
        <dsp:cNvSpPr/>
      </dsp:nvSpPr>
      <dsp:spPr>
        <a:xfrm>
          <a:off x="3411087" y="348299"/>
          <a:ext cx="2430682" cy="1595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Solución etanol agua (100 ml aforado)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7807" y="395019"/>
        <a:ext cx="2337242" cy="1501695"/>
      </dsp:txXfrm>
    </dsp:sp>
    <dsp:sp modelId="{1FF20741-73EA-4C42-88BB-B136A902E7F7}">
      <dsp:nvSpPr>
        <dsp:cNvPr id="0" name=""/>
        <dsp:cNvSpPr/>
      </dsp:nvSpPr>
      <dsp:spPr>
        <a:xfrm>
          <a:off x="6084838" y="844462"/>
          <a:ext cx="515304" cy="602809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4838" y="965024"/>
        <a:ext cx="360713" cy="361685"/>
      </dsp:txXfrm>
    </dsp:sp>
    <dsp:sp modelId="{B77639CF-EB68-43C7-B6AC-D624C83A34DB}">
      <dsp:nvSpPr>
        <dsp:cNvPr id="0" name=""/>
        <dsp:cNvSpPr/>
      </dsp:nvSpPr>
      <dsp:spPr>
        <a:xfrm>
          <a:off x="6814043" y="348299"/>
          <a:ext cx="2430682" cy="15951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midió el contenido alcohólico con alcoholímetro (</a:t>
          </a: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°GL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60763" y="395019"/>
        <a:ext cx="2337242" cy="15016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21968-9E7D-42E7-97E6-EA1325FC2F04}">
      <dsp:nvSpPr>
        <dsp:cNvPr id="0" name=""/>
        <dsp:cNvSpPr/>
      </dsp:nvSpPr>
      <dsp:spPr>
        <a:xfrm rot="5400000">
          <a:off x="571678" y="1385381"/>
          <a:ext cx="1708799" cy="2843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84F24-CB31-4679-AAD7-D17122216F5A}">
      <dsp:nvSpPr>
        <dsp:cNvPr id="0" name=""/>
        <dsp:cNvSpPr/>
      </dsp:nvSpPr>
      <dsp:spPr>
        <a:xfrm>
          <a:off x="286437" y="2234947"/>
          <a:ext cx="2567040" cy="2250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Su origen se relaciona con los </a:t>
          </a: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polifenoles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437" y="2234947"/>
        <a:ext cx="2567040" cy="2250161"/>
      </dsp:txXfrm>
    </dsp:sp>
    <dsp:sp modelId="{74BF037C-BA3D-4014-801C-64085CBBC92E}">
      <dsp:nvSpPr>
        <dsp:cNvPr id="0" name=""/>
        <dsp:cNvSpPr/>
      </dsp:nvSpPr>
      <dsp:spPr>
        <a:xfrm>
          <a:off x="2369130" y="1176047"/>
          <a:ext cx="484347" cy="4843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C0C6F-9AD3-48C3-A222-83705A2CE3F8}">
      <dsp:nvSpPr>
        <dsp:cNvPr id="0" name=""/>
        <dsp:cNvSpPr/>
      </dsp:nvSpPr>
      <dsp:spPr>
        <a:xfrm rot="5400000">
          <a:off x="3714237" y="607752"/>
          <a:ext cx="1708799" cy="2843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22DCC-F4AD-4313-9ADB-FC28AA29224D}">
      <dsp:nvSpPr>
        <dsp:cNvPr id="0" name=""/>
        <dsp:cNvSpPr/>
      </dsp:nvSpPr>
      <dsp:spPr>
        <a:xfrm>
          <a:off x="3428996" y="1457317"/>
          <a:ext cx="2567040" cy="2250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antocianos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son los responsables de dar color rojo a las bayas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8996" y="1457317"/>
        <a:ext cx="2567040" cy="2250161"/>
      </dsp:txXfrm>
    </dsp:sp>
    <dsp:sp modelId="{19B9BB59-EA0A-4D4A-A2AF-C6B447C86906}">
      <dsp:nvSpPr>
        <dsp:cNvPr id="0" name=""/>
        <dsp:cNvSpPr/>
      </dsp:nvSpPr>
      <dsp:spPr>
        <a:xfrm>
          <a:off x="5511690" y="398418"/>
          <a:ext cx="484347" cy="48434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DA200C-4651-48E8-ACA7-8AC69895360F}">
      <dsp:nvSpPr>
        <dsp:cNvPr id="0" name=""/>
        <dsp:cNvSpPr/>
      </dsp:nvSpPr>
      <dsp:spPr>
        <a:xfrm rot="5400000">
          <a:off x="6856796" y="-169876"/>
          <a:ext cx="1708799" cy="284340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81764-D016-4F32-8578-4E3FDBEC2B2D}">
      <dsp:nvSpPr>
        <dsp:cNvPr id="0" name=""/>
        <dsp:cNvSpPr/>
      </dsp:nvSpPr>
      <dsp:spPr>
        <a:xfrm>
          <a:off x="6571555" y="679688"/>
          <a:ext cx="2567040" cy="2250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Al iniciar la fermentación los </a:t>
          </a:r>
          <a:r>
            <a:rPr lang="es-E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antocianos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se extraen por ruptura de células y vacuolas(Bajo grado de alcohol).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71555" y="679688"/>
        <a:ext cx="2567040" cy="225016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D60E1-38FB-4989-9414-3EF9247B9D13}">
      <dsp:nvSpPr>
        <dsp:cNvPr id="0" name=""/>
        <dsp:cNvSpPr/>
      </dsp:nvSpPr>
      <dsp:spPr>
        <a:xfrm>
          <a:off x="5199" y="0"/>
          <a:ext cx="2449453" cy="20682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49CB2-86E6-42C4-973D-7DF120AF4E6B}">
      <dsp:nvSpPr>
        <dsp:cNvPr id="0" name=""/>
        <dsp:cNvSpPr/>
      </dsp:nvSpPr>
      <dsp:spPr>
        <a:xfrm>
          <a:off x="403947" y="1240970"/>
          <a:ext cx="2449453" cy="20682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CIE-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Lab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Medir absorbancias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450,520,570,630 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nm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525" y="1301548"/>
        <a:ext cx="2328297" cy="1947129"/>
      </dsp:txXfrm>
    </dsp:sp>
    <dsp:sp modelId="{63214821-B758-4047-8594-7B573569ECEC}">
      <dsp:nvSpPr>
        <dsp:cNvPr id="0" name=""/>
        <dsp:cNvSpPr/>
      </dsp:nvSpPr>
      <dsp:spPr>
        <a:xfrm>
          <a:off x="2926471" y="739857"/>
          <a:ext cx="471818" cy="588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6471" y="857571"/>
        <a:ext cx="330273" cy="353141"/>
      </dsp:txXfrm>
    </dsp:sp>
    <dsp:sp modelId="{F1327CE4-BA08-4A93-ABAD-75B8FFB23AD5}">
      <dsp:nvSpPr>
        <dsp:cNvPr id="0" name=""/>
        <dsp:cNvSpPr/>
      </dsp:nvSpPr>
      <dsp:spPr>
        <a:xfrm>
          <a:off x="3802705" y="0"/>
          <a:ext cx="2449453" cy="20682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D15E3-07D0-4BAD-85E3-7DF9BCEFAE00}">
      <dsp:nvSpPr>
        <dsp:cNvPr id="0" name=""/>
        <dsp:cNvSpPr/>
      </dsp:nvSpPr>
      <dsp:spPr>
        <a:xfrm>
          <a:off x="4201454" y="1240971"/>
          <a:ext cx="2449453" cy="2068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MSCV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 simplificado para el color de vinos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Ingresar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absorbancias, se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obtuvo coordenadas L*a*b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2032" y="1301549"/>
        <a:ext cx="2328297" cy="1947128"/>
      </dsp:txXfrm>
    </dsp:sp>
    <dsp:sp modelId="{A90E5043-E7F8-4A4F-ABCA-CEDEFE1D66E1}">
      <dsp:nvSpPr>
        <dsp:cNvPr id="0" name=""/>
        <dsp:cNvSpPr/>
      </dsp:nvSpPr>
      <dsp:spPr>
        <a:xfrm>
          <a:off x="6723977" y="739857"/>
          <a:ext cx="471818" cy="588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3977" y="857571"/>
        <a:ext cx="330273" cy="353141"/>
      </dsp:txXfrm>
    </dsp:sp>
    <dsp:sp modelId="{FE2922F6-D59F-40CA-9E3C-EB2F628523D7}">
      <dsp:nvSpPr>
        <dsp:cNvPr id="0" name=""/>
        <dsp:cNvSpPr/>
      </dsp:nvSpPr>
      <dsp:spPr>
        <a:xfrm>
          <a:off x="7600212" y="0"/>
          <a:ext cx="2449453" cy="20682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A2E17-438F-4139-8AA1-64E6B3823834}">
      <dsp:nvSpPr>
        <dsp:cNvPr id="0" name=""/>
        <dsp:cNvSpPr/>
      </dsp:nvSpPr>
      <dsp:spPr>
        <a:xfrm>
          <a:off x="7998960" y="1240971"/>
          <a:ext cx="2449453" cy="20682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COLORLAB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Aplicación para Android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Ingresar coordenadas L*a*b  se obtiene el color y se obtuvo el nombre en (Vinetur,2007)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59538" y="1301549"/>
        <a:ext cx="2328297" cy="19471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37E85-B7EF-4994-AD33-6E38A5B04A5E}">
      <dsp:nvSpPr>
        <dsp:cNvPr id="0" name=""/>
        <dsp:cNvSpPr/>
      </dsp:nvSpPr>
      <dsp:spPr>
        <a:xfrm>
          <a:off x="4159407" y="888386"/>
          <a:ext cx="684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4223" y="45720"/>
              </a:lnTo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83648" y="930532"/>
        <a:ext cx="35741" cy="7148"/>
      </dsp:txXfrm>
    </dsp:sp>
    <dsp:sp modelId="{04D1B4DB-41ED-41AD-AAE3-CF56B3C4B585}">
      <dsp:nvSpPr>
        <dsp:cNvPr id="0" name=""/>
        <dsp:cNvSpPr/>
      </dsp:nvSpPr>
      <dsp:spPr>
        <a:xfrm>
          <a:off x="1053278" y="1727"/>
          <a:ext cx="3107928" cy="1864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Variables físico químicas: DCA con parcela dividida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Análisis sensorial: DBCA </a:t>
          </a:r>
          <a:endParaRPr lang="es-ES" sz="1800" kern="1200" dirty="0"/>
        </a:p>
      </dsp:txBody>
      <dsp:txXfrm>
        <a:off x="1053278" y="1727"/>
        <a:ext cx="3107928" cy="1864757"/>
      </dsp:txXfrm>
    </dsp:sp>
    <dsp:sp modelId="{BEA64C1B-EE68-48DC-A721-0608B2B7A0F7}">
      <dsp:nvSpPr>
        <dsp:cNvPr id="0" name=""/>
        <dsp:cNvSpPr/>
      </dsp:nvSpPr>
      <dsp:spPr>
        <a:xfrm>
          <a:off x="2940024" y="1864684"/>
          <a:ext cx="3489970" cy="1017259"/>
        </a:xfrm>
        <a:custGeom>
          <a:avLst/>
          <a:gdLst/>
          <a:ahLst/>
          <a:cxnLst/>
          <a:rect l="0" t="0" r="0" b="0"/>
          <a:pathLst>
            <a:path>
              <a:moveTo>
                <a:pt x="3489970" y="0"/>
              </a:moveTo>
              <a:lnTo>
                <a:pt x="3489970" y="525729"/>
              </a:lnTo>
              <a:lnTo>
                <a:pt x="0" y="525729"/>
              </a:lnTo>
              <a:lnTo>
                <a:pt x="0" y="1017259"/>
              </a:lnTo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93912" y="2369740"/>
        <a:ext cx="182194" cy="7148"/>
      </dsp:txXfrm>
    </dsp:sp>
    <dsp:sp modelId="{CAEF4F65-FC1C-42F5-9CBA-52B6CD2BD6C1}">
      <dsp:nvSpPr>
        <dsp:cNvPr id="0" name=""/>
        <dsp:cNvSpPr/>
      </dsp:nvSpPr>
      <dsp:spPr>
        <a:xfrm>
          <a:off x="4876030" y="1727"/>
          <a:ext cx="3107928" cy="1864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18 muestras (U.E)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180 muestras (U.E)</a:t>
          </a:r>
          <a:endParaRPr lang="es-ES" sz="2000" kern="1200" dirty="0"/>
        </a:p>
      </dsp:txBody>
      <dsp:txXfrm>
        <a:off x="4876030" y="1727"/>
        <a:ext cx="3107928" cy="1864757"/>
      </dsp:txXfrm>
    </dsp:sp>
    <dsp:sp modelId="{1E5FDA25-0524-42D3-87DC-141455154CFD}">
      <dsp:nvSpPr>
        <dsp:cNvPr id="0" name=""/>
        <dsp:cNvSpPr/>
      </dsp:nvSpPr>
      <dsp:spPr>
        <a:xfrm>
          <a:off x="4824970" y="3801003"/>
          <a:ext cx="6842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4223" y="45720"/>
              </a:lnTo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149211" y="3843149"/>
        <a:ext cx="35741" cy="7148"/>
      </dsp:txXfrm>
    </dsp:sp>
    <dsp:sp modelId="{1EDA4D42-CF38-444A-A056-A007748C29EF}">
      <dsp:nvSpPr>
        <dsp:cNvPr id="0" name=""/>
        <dsp:cNvSpPr/>
      </dsp:nvSpPr>
      <dsp:spPr>
        <a:xfrm>
          <a:off x="1053278" y="2914344"/>
          <a:ext cx="3773491" cy="1864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Análisis sensorial (</a:t>
          </a:r>
          <a:r>
            <a:rPr lang="es-EC" sz="1800" kern="1200" dirty="0" err="1" smtClean="0"/>
            <a:t>Hotelling</a:t>
          </a:r>
          <a:r>
            <a:rPr lang="es-EC" sz="1800" kern="1200" dirty="0" smtClean="0"/>
            <a:t> 95% y gráficos de pastel)</a:t>
          </a:r>
          <a:endParaRPr lang="es-ES" sz="1800" kern="1200" dirty="0"/>
        </a:p>
      </dsp:txBody>
      <dsp:txXfrm>
        <a:off x="1053278" y="2914344"/>
        <a:ext cx="3773491" cy="1864757"/>
      </dsp:txXfrm>
    </dsp:sp>
    <dsp:sp modelId="{BF32F363-F703-4A58-A347-5BCAB743E83D}">
      <dsp:nvSpPr>
        <dsp:cNvPr id="0" name=""/>
        <dsp:cNvSpPr/>
      </dsp:nvSpPr>
      <dsp:spPr>
        <a:xfrm>
          <a:off x="5541593" y="2581308"/>
          <a:ext cx="3107928" cy="25308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Sólidos solubles totales, pH, Acidez titulable, contenido de alcohol (DGC)</a:t>
          </a:r>
          <a:endParaRPr lang="es-EC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Color (DGC y </a:t>
          </a:r>
          <a:r>
            <a:rPr lang="es-EC" sz="1800" kern="1200" dirty="0" err="1" smtClean="0"/>
            <a:t>Tukey</a:t>
          </a:r>
          <a:r>
            <a:rPr lang="es-EC" sz="1800" kern="1200" dirty="0" smtClean="0"/>
            <a:t> 95%)</a:t>
          </a:r>
          <a:endParaRPr lang="es-ES" sz="1800" kern="1200" dirty="0"/>
        </a:p>
      </dsp:txBody>
      <dsp:txXfrm>
        <a:off x="5541593" y="2581308"/>
        <a:ext cx="3107928" cy="253082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729F1-94B7-4FE8-94E2-80DDE4A87875}">
      <dsp:nvSpPr>
        <dsp:cNvPr id="0" name=""/>
        <dsp:cNvSpPr/>
      </dsp:nvSpPr>
      <dsp:spPr>
        <a:xfrm>
          <a:off x="826632" y="433"/>
          <a:ext cx="2558780" cy="1421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Levadura S-04 presentó menor contenido de </a:t>
          </a:r>
          <a:r>
            <a:rPr lang="es-ES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0-56 días</a:t>
          </a:r>
          <a:endParaRPr lang="es-ES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268" y="42069"/>
        <a:ext cx="2475508" cy="1338272"/>
      </dsp:txXfrm>
    </dsp:sp>
    <dsp:sp modelId="{88EADAF9-939D-43B4-A165-F57D5A7DB4B4}">
      <dsp:nvSpPr>
        <dsp:cNvPr id="0" name=""/>
        <dsp:cNvSpPr/>
      </dsp:nvSpPr>
      <dsp:spPr>
        <a:xfrm rot="5400000">
          <a:off x="1839482" y="1457516"/>
          <a:ext cx="533079" cy="63969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14113" y="1510824"/>
        <a:ext cx="383817" cy="373155"/>
      </dsp:txXfrm>
    </dsp:sp>
    <dsp:sp modelId="{77221C3F-0444-4EF1-AE67-021D326C8C36}">
      <dsp:nvSpPr>
        <dsp:cNvPr id="0" name=""/>
        <dsp:cNvSpPr/>
      </dsp:nvSpPr>
      <dsp:spPr>
        <a:xfrm>
          <a:off x="826632" y="2132750"/>
          <a:ext cx="2558780" cy="1421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Mosto sin hollejo presentó menor contenido de </a:t>
          </a:r>
          <a:r>
            <a:rPr lang="es-ES" sz="22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0-56 días</a:t>
          </a:r>
          <a:endParaRPr lang="es-ES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268" y="2174386"/>
        <a:ext cx="2475508" cy="13382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5BB84-1710-4D1F-96E4-E462F7FDE9D8}">
      <dsp:nvSpPr>
        <dsp:cNvPr id="0" name=""/>
        <dsp:cNvSpPr/>
      </dsp:nvSpPr>
      <dsp:spPr>
        <a:xfrm>
          <a:off x="7991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Viteri (2018), levadura S-04 presentó mayor valor de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°Brix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(11,8) respecto al resto de levaduras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41" y="48450"/>
        <a:ext cx="1557304" cy="1565351"/>
      </dsp:txXfrm>
    </dsp:sp>
    <dsp:sp modelId="{5BD7C938-AB55-47EC-A055-D1C656750A6C}">
      <dsp:nvSpPr>
        <dsp:cNvPr id="0" name=""/>
        <dsp:cNvSpPr/>
      </dsp:nvSpPr>
      <dsp:spPr>
        <a:xfrm>
          <a:off x="1827616" y="626004"/>
          <a:ext cx="350691" cy="410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616" y="708052"/>
        <a:ext cx="245484" cy="246146"/>
      </dsp:txXfrm>
    </dsp:sp>
    <dsp:sp modelId="{216EAD01-1680-4F4B-A3C6-679402CF456D}">
      <dsp:nvSpPr>
        <dsp:cNvPr id="0" name=""/>
        <dsp:cNvSpPr/>
      </dsp:nvSpPr>
      <dsp:spPr>
        <a:xfrm>
          <a:off x="2323877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Tiempo de fermentación duró 23 días, lo que es menos de la mitad del tiempo empleado en este estudio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2327" y="48450"/>
        <a:ext cx="1557304" cy="1565351"/>
      </dsp:txXfrm>
    </dsp:sp>
    <dsp:sp modelId="{D347334F-34A2-45B9-B9C1-6FBD901E934F}">
      <dsp:nvSpPr>
        <dsp:cNvPr id="0" name=""/>
        <dsp:cNvSpPr/>
      </dsp:nvSpPr>
      <dsp:spPr>
        <a:xfrm>
          <a:off x="4143503" y="626004"/>
          <a:ext cx="350691" cy="410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503" y="708052"/>
        <a:ext cx="245484" cy="246146"/>
      </dsp:txXfrm>
    </dsp:sp>
    <dsp:sp modelId="{2BD2B350-FA94-47D2-B1BF-9DECF5C0016F}">
      <dsp:nvSpPr>
        <dsp:cNvPr id="0" name=""/>
        <dsp:cNvSpPr/>
      </dsp:nvSpPr>
      <dsp:spPr>
        <a:xfrm>
          <a:off x="4639764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Bisson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(2002),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tiempo de fermentación depende de factores (temperatura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levaduras, procesos)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8214" y="48450"/>
        <a:ext cx="1557304" cy="1565351"/>
      </dsp:txXfrm>
    </dsp:sp>
    <dsp:sp modelId="{6C8C8689-D492-4172-936A-DDCCC8209A88}">
      <dsp:nvSpPr>
        <dsp:cNvPr id="0" name=""/>
        <dsp:cNvSpPr/>
      </dsp:nvSpPr>
      <dsp:spPr>
        <a:xfrm>
          <a:off x="6459389" y="626004"/>
          <a:ext cx="350691" cy="410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9389" y="708052"/>
        <a:ext cx="245484" cy="246146"/>
      </dsp:txXfrm>
    </dsp:sp>
    <dsp:sp modelId="{481BD3C0-7E65-4F0F-B8E7-71225E56AAF1}">
      <dsp:nvSpPr>
        <dsp:cNvPr id="0" name=""/>
        <dsp:cNvSpPr/>
      </dsp:nvSpPr>
      <dsp:spPr>
        <a:xfrm>
          <a:off x="6955650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Tiempos de fermentación lentos causan oxidación, y tiempos rápidos no se aprovecha las característica de la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fruta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4100" y="48450"/>
        <a:ext cx="1557304" cy="1565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B6E7F-A932-4F81-8E87-120A00B8C2BF}">
      <dsp:nvSpPr>
        <dsp:cNvPr id="0" name=""/>
        <dsp:cNvSpPr/>
      </dsp:nvSpPr>
      <dsp:spPr>
        <a:xfrm>
          <a:off x="2913968" y="154"/>
          <a:ext cx="5456029" cy="2467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Llegada de la vid a América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vid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E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vitis</a:t>
          </a:r>
          <a:r>
            <a:rPr lang="es-ES" sz="18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8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vinifera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llegó al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continente americano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 la conquista de los Españoles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El cultivo se asentó principalmente en México, Chile y Argentina.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 Ecuador llegó gracias a Alonso de Bastidas.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3968" y="154"/>
        <a:ext cx="5456029" cy="2467675"/>
      </dsp:txXfrm>
    </dsp:sp>
    <dsp:sp modelId="{FABC72A3-AD7E-4046-87A4-D395455549E3}">
      <dsp:nvSpPr>
        <dsp:cNvPr id="0" name=""/>
        <dsp:cNvSpPr/>
      </dsp:nvSpPr>
      <dsp:spPr>
        <a:xfrm>
          <a:off x="226669" y="154"/>
          <a:ext cx="2442998" cy="2467675"/>
        </a:xfrm>
        <a:prstGeom prst="rect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B1978-DCD3-47DF-90DF-00C61CAF7EF0}">
      <dsp:nvSpPr>
        <dsp:cNvPr id="0" name=""/>
        <dsp:cNvSpPr/>
      </dsp:nvSpPr>
      <dsp:spPr>
        <a:xfrm>
          <a:off x="234334" y="2874995"/>
          <a:ext cx="5456029" cy="3042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Cultura del vino</a:t>
          </a:r>
          <a:endParaRPr lang="es-E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Principales productores Italia, Francia, España Estados Unidos, Chile Argentina, Australia y China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Principal consumidor Estados Unidos, en Europa el consumo ha disminuido.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Ecuador el consumo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aumentó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un 178% (90% importado-10% nacional).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Como una alternativa a la elaboración de vino de uva, tenemos los vinos de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frutas.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elaboración es similar,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pero puede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variar en la </a:t>
          </a: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post-fermentación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334" y="2874995"/>
        <a:ext cx="5456029" cy="3042322"/>
      </dsp:txXfrm>
    </dsp:sp>
    <dsp:sp modelId="{B2D820AF-80E5-4224-A839-926A15EA6969}">
      <dsp:nvSpPr>
        <dsp:cNvPr id="0" name=""/>
        <dsp:cNvSpPr/>
      </dsp:nvSpPr>
      <dsp:spPr>
        <a:xfrm>
          <a:off x="5884668" y="2874860"/>
          <a:ext cx="2412338" cy="2990378"/>
        </a:xfrm>
        <a:prstGeom prst="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729F1-94B7-4FE8-94E2-80DDE4A87875}">
      <dsp:nvSpPr>
        <dsp:cNvPr id="0" name=""/>
        <dsp:cNvSpPr/>
      </dsp:nvSpPr>
      <dsp:spPr>
        <a:xfrm>
          <a:off x="826632" y="433"/>
          <a:ext cx="2558780" cy="1421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Levadura S-04 presentó mayor pH de 0-56 días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268" y="42069"/>
        <a:ext cx="2475508" cy="1338272"/>
      </dsp:txXfrm>
    </dsp:sp>
    <dsp:sp modelId="{88EADAF9-939D-43B4-A165-F57D5A7DB4B4}">
      <dsp:nvSpPr>
        <dsp:cNvPr id="0" name=""/>
        <dsp:cNvSpPr/>
      </dsp:nvSpPr>
      <dsp:spPr>
        <a:xfrm rot="5400000">
          <a:off x="1839482" y="1457516"/>
          <a:ext cx="533079" cy="63969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14113" y="1510824"/>
        <a:ext cx="383817" cy="373155"/>
      </dsp:txXfrm>
    </dsp:sp>
    <dsp:sp modelId="{77221C3F-0444-4EF1-AE67-021D326C8C36}">
      <dsp:nvSpPr>
        <dsp:cNvPr id="0" name=""/>
        <dsp:cNvSpPr/>
      </dsp:nvSpPr>
      <dsp:spPr>
        <a:xfrm>
          <a:off x="826632" y="2132750"/>
          <a:ext cx="2558780" cy="1421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Mosto sin hollejo presentó mayor pH de 0-56 días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268" y="2174386"/>
        <a:ext cx="2475508" cy="13382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EF6DE-50A9-4E2B-9BFA-AF6C99C80D73}">
      <dsp:nvSpPr>
        <dsp:cNvPr id="0" name=""/>
        <dsp:cNvSpPr/>
      </dsp:nvSpPr>
      <dsp:spPr>
        <a:xfrm>
          <a:off x="7991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Valores de pH altos significan menor acidez en boca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441" y="48450"/>
        <a:ext cx="1557304" cy="1565351"/>
      </dsp:txXfrm>
    </dsp:sp>
    <dsp:sp modelId="{A02451A8-383D-4A26-A839-1EF12FE00140}">
      <dsp:nvSpPr>
        <dsp:cNvPr id="0" name=""/>
        <dsp:cNvSpPr/>
      </dsp:nvSpPr>
      <dsp:spPr>
        <a:xfrm>
          <a:off x="1827616" y="626004"/>
          <a:ext cx="350691" cy="410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616" y="708052"/>
        <a:ext cx="245484" cy="246146"/>
      </dsp:txXfrm>
    </dsp:sp>
    <dsp:sp modelId="{6785BB84-1710-4D1F-96E4-E462F7FDE9D8}">
      <dsp:nvSpPr>
        <dsp:cNvPr id="0" name=""/>
        <dsp:cNvSpPr/>
      </dsp:nvSpPr>
      <dsp:spPr>
        <a:xfrm>
          <a:off x="2323877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Paladino (2008), valores altos de pH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representan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mayor riesgo de oxidación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2327" y="48450"/>
        <a:ext cx="1557304" cy="1565351"/>
      </dsp:txXfrm>
    </dsp:sp>
    <dsp:sp modelId="{5BD7C938-AB55-47EC-A055-D1C656750A6C}">
      <dsp:nvSpPr>
        <dsp:cNvPr id="0" name=""/>
        <dsp:cNvSpPr/>
      </dsp:nvSpPr>
      <dsp:spPr>
        <a:xfrm>
          <a:off x="4143503" y="626004"/>
          <a:ext cx="350691" cy="410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503" y="708052"/>
        <a:ext cx="245484" cy="246146"/>
      </dsp:txXfrm>
    </dsp:sp>
    <dsp:sp modelId="{216EAD01-1680-4F4B-A3C6-679402CF456D}">
      <dsp:nvSpPr>
        <dsp:cNvPr id="0" name=""/>
        <dsp:cNvSpPr/>
      </dsp:nvSpPr>
      <dsp:spPr>
        <a:xfrm>
          <a:off x="4639764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Ión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felonato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transfiere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un electrón a la molécula de oxígeno, originando un radical libre (anión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superóxido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8214" y="48450"/>
        <a:ext cx="1557304" cy="1565351"/>
      </dsp:txXfrm>
    </dsp:sp>
    <dsp:sp modelId="{D347334F-34A2-45B9-B9C1-6FBD901E934F}">
      <dsp:nvSpPr>
        <dsp:cNvPr id="0" name=""/>
        <dsp:cNvSpPr/>
      </dsp:nvSpPr>
      <dsp:spPr>
        <a:xfrm>
          <a:off x="6459389" y="626004"/>
          <a:ext cx="350691" cy="4102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59389" y="708052"/>
        <a:ext cx="245484" cy="246146"/>
      </dsp:txXfrm>
    </dsp:sp>
    <dsp:sp modelId="{2BD2B350-FA94-47D2-B1BF-9DECF5C0016F}">
      <dsp:nvSpPr>
        <dsp:cNvPr id="0" name=""/>
        <dsp:cNvSpPr/>
      </dsp:nvSpPr>
      <dsp:spPr>
        <a:xfrm>
          <a:off x="6955650" y="0"/>
          <a:ext cx="1654204" cy="16622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Mayor pH aumenta las moléculas en forma de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felonato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4100" y="48450"/>
        <a:ext cx="1557304" cy="156535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729F1-94B7-4FE8-94E2-80DDE4A87875}">
      <dsp:nvSpPr>
        <dsp:cNvPr id="0" name=""/>
        <dsp:cNvSpPr/>
      </dsp:nvSpPr>
      <dsp:spPr>
        <a:xfrm>
          <a:off x="826632" y="433"/>
          <a:ext cx="2558780" cy="1421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Levadura Levapan presentó menor acidez titulable 0-56 días</a:t>
          </a:r>
          <a:endParaRPr lang="es-ES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68268" y="42069"/>
        <a:ext cx="2475508" cy="1338272"/>
      </dsp:txXfrm>
    </dsp:sp>
    <dsp:sp modelId="{88EADAF9-939D-43B4-A165-F57D5A7DB4B4}">
      <dsp:nvSpPr>
        <dsp:cNvPr id="0" name=""/>
        <dsp:cNvSpPr/>
      </dsp:nvSpPr>
      <dsp:spPr>
        <a:xfrm rot="5463180">
          <a:off x="1819674" y="1457733"/>
          <a:ext cx="533494" cy="63969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895984" y="1510847"/>
        <a:ext cx="383817" cy="373446"/>
      </dsp:txXfrm>
    </dsp:sp>
    <dsp:sp modelId="{77221C3F-0444-4EF1-AE67-021D326C8C36}">
      <dsp:nvSpPr>
        <dsp:cNvPr id="0" name=""/>
        <dsp:cNvSpPr/>
      </dsp:nvSpPr>
      <dsp:spPr>
        <a:xfrm>
          <a:off x="787431" y="2133184"/>
          <a:ext cx="2558780" cy="1421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Mosto con hollejo </a:t>
          </a: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presentó menor </a:t>
          </a: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acidez titulable </a:t>
          </a: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0-56 </a:t>
          </a:r>
          <a:r>
            <a:rPr lang="es-ES" sz="2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días</a:t>
          </a:r>
          <a:endParaRPr lang="es-ES" sz="2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9067" y="2174820"/>
        <a:ext cx="2475508" cy="13382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EF6DE-50A9-4E2B-9BFA-AF6C99C80D73}">
      <dsp:nvSpPr>
        <dsp:cNvPr id="0" name=""/>
        <dsp:cNvSpPr/>
      </dsp:nvSpPr>
      <dsp:spPr>
        <a:xfrm>
          <a:off x="3787" y="80427"/>
          <a:ext cx="1655821" cy="150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Jácome (2014), los valores de acidez como ácido cítrico descendieron en el tiempo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761" y="124401"/>
        <a:ext cx="1567873" cy="1413448"/>
      </dsp:txXfrm>
    </dsp:sp>
    <dsp:sp modelId="{A02451A8-383D-4A26-A839-1EF12FE00140}">
      <dsp:nvSpPr>
        <dsp:cNvPr id="0" name=""/>
        <dsp:cNvSpPr/>
      </dsp:nvSpPr>
      <dsp:spPr>
        <a:xfrm>
          <a:off x="1825190" y="625803"/>
          <a:ext cx="351034" cy="41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5190" y="707932"/>
        <a:ext cx="245724" cy="246385"/>
      </dsp:txXfrm>
    </dsp:sp>
    <dsp:sp modelId="{6785BB84-1710-4D1F-96E4-E462F7FDE9D8}">
      <dsp:nvSpPr>
        <dsp:cNvPr id="0" name=""/>
        <dsp:cNvSpPr/>
      </dsp:nvSpPr>
      <dsp:spPr>
        <a:xfrm>
          <a:off x="2321937" y="80427"/>
          <a:ext cx="1655821" cy="150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Adición de enzimas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pectolíticas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favorecen la ruptura de las células de la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piel (hollejo)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5911" y="124401"/>
        <a:ext cx="1567873" cy="1413448"/>
      </dsp:txXfrm>
    </dsp:sp>
    <dsp:sp modelId="{5BD7C938-AB55-47EC-A055-D1C656750A6C}">
      <dsp:nvSpPr>
        <dsp:cNvPr id="0" name=""/>
        <dsp:cNvSpPr/>
      </dsp:nvSpPr>
      <dsp:spPr>
        <a:xfrm>
          <a:off x="4143341" y="625803"/>
          <a:ext cx="351034" cy="41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341" y="707932"/>
        <a:ext cx="245724" cy="246385"/>
      </dsp:txXfrm>
    </dsp:sp>
    <dsp:sp modelId="{216EAD01-1680-4F4B-A3C6-679402CF456D}">
      <dsp:nvSpPr>
        <dsp:cNvPr id="0" name=""/>
        <dsp:cNvSpPr/>
      </dsp:nvSpPr>
      <dsp:spPr>
        <a:xfrm>
          <a:off x="4640087" y="80427"/>
          <a:ext cx="1655821" cy="150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hollejo contiene componentes que neutralizan la acidez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4061" y="124401"/>
        <a:ext cx="1567873" cy="1413448"/>
      </dsp:txXfrm>
    </dsp:sp>
    <dsp:sp modelId="{D347334F-34A2-45B9-B9C1-6FBD901E934F}">
      <dsp:nvSpPr>
        <dsp:cNvPr id="0" name=""/>
        <dsp:cNvSpPr/>
      </dsp:nvSpPr>
      <dsp:spPr>
        <a:xfrm>
          <a:off x="6461491" y="625803"/>
          <a:ext cx="351034" cy="4106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1491" y="707932"/>
        <a:ext cx="245724" cy="246385"/>
      </dsp:txXfrm>
    </dsp:sp>
    <dsp:sp modelId="{2BD2B350-FA94-47D2-B1BF-9DECF5C0016F}">
      <dsp:nvSpPr>
        <dsp:cNvPr id="0" name=""/>
        <dsp:cNvSpPr/>
      </dsp:nvSpPr>
      <dsp:spPr>
        <a:xfrm>
          <a:off x="6958238" y="80427"/>
          <a:ext cx="1655821" cy="15013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Mayor concentración de ácidos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encuentra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la pulpa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02212" y="124401"/>
        <a:ext cx="1567873" cy="141344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EF6DE-50A9-4E2B-9BFA-AF6C99C80D73}">
      <dsp:nvSpPr>
        <dsp:cNvPr id="0" name=""/>
        <dsp:cNvSpPr/>
      </dsp:nvSpPr>
      <dsp:spPr>
        <a:xfrm>
          <a:off x="7853" y="224919"/>
          <a:ext cx="2347246" cy="14083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Viteri J. (2018), obtuvo vinos con contenido alcohólico  promedio (7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°GL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) (23 días)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102" y="266168"/>
        <a:ext cx="2264748" cy="1325850"/>
      </dsp:txXfrm>
    </dsp:sp>
    <dsp:sp modelId="{A02451A8-383D-4A26-A839-1EF12FE00140}">
      <dsp:nvSpPr>
        <dsp:cNvPr id="0" name=""/>
        <dsp:cNvSpPr/>
      </dsp:nvSpPr>
      <dsp:spPr>
        <a:xfrm>
          <a:off x="2589824" y="638034"/>
          <a:ext cx="497616" cy="58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9824" y="754457"/>
        <a:ext cx="348331" cy="349271"/>
      </dsp:txXfrm>
    </dsp:sp>
    <dsp:sp modelId="{216EAD01-1680-4F4B-A3C6-679402CF456D}">
      <dsp:nvSpPr>
        <dsp:cNvPr id="0" name=""/>
        <dsp:cNvSpPr/>
      </dsp:nvSpPr>
      <dsp:spPr>
        <a:xfrm>
          <a:off x="3293998" y="224919"/>
          <a:ext cx="2347246" cy="14083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tiempo de fermentación es clave para la obtención de alcohol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247" y="266168"/>
        <a:ext cx="2264748" cy="1325850"/>
      </dsp:txXfrm>
    </dsp:sp>
    <dsp:sp modelId="{D347334F-34A2-45B9-B9C1-6FBD901E934F}">
      <dsp:nvSpPr>
        <dsp:cNvPr id="0" name=""/>
        <dsp:cNvSpPr/>
      </dsp:nvSpPr>
      <dsp:spPr>
        <a:xfrm>
          <a:off x="5875970" y="638034"/>
          <a:ext cx="497616" cy="58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5970" y="754457"/>
        <a:ext cx="348331" cy="349271"/>
      </dsp:txXfrm>
    </dsp:sp>
    <dsp:sp modelId="{38413714-BB43-4DCF-A5F7-828AA8A1E514}">
      <dsp:nvSpPr>
        <dsp:cNvPr id="0" name=""/>
        <dsp:cNvSpPr/>
      </dsp:nvSpPr>
      <dsp:spPr>
        <a:xfrm>
          <a:off x="6580144" y="224919"/>
          <a:ext cx="2347246" cy="14083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Alcohol se genera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fermentación, por 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hidrólisis enzimática de sustancias </a:t>
          </a:r>
          <a:r>
            <a:rPr lang="es-E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pécticas</a:t>
          </a: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localizadas en el hollejo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393" y="266168"/>
        <a:ext cx="2264748" cy="132585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5BB84-1710-4D1F-96E4-E462F7FDE9D8}">
      <dsp:nvSpPr>
        <dsp:cNvPr id="0" name=""/>
        <dsp:cNvSpPr/>
      </dsp:nvSpPr>
      <dsp:spPr>
        <a:xfrm>
          <a:off x="7471" y="3130"/>
          <a:ext cx="2233270" cy="1716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Intensidad colorante es conferida por </a:t>
          </a:r>
          <a:r>
            <a:rPr lang="es-ES" sz="1600" kern="1200" dirty="0" err="1" smtClean="0"/>
            <a:t>antocianos</a:t>
          </a:r>
          <a:r>
            <a:rPr lang="es-ES" sz="1600" kern="1200" dirty="0" smtClean="0"/>
            <a:t> ionizados (libres), se combinan con los compuestos fenólicos y </a:t>
          </a:r>
          <a:r>
            <a:rPr lang="es-ES" sz="1600" kern="1200" dirty="0" smtClean="0"/>
            <a:t>otros </a:t>
          </a:r>
          <a:r>
            <a:rPr lang="es-ES" sz="1600" kern="1200" dirty="0" smtClean="0"/>
            <a:t>componentes del vino</a:t>
          </a:r>
          <a:endParaRPr lang="es-ES" sz="1600" kern="1200" dirty="0"/>
        </a:p>
      </dsp:txBody>
      <dsp:txXfrm>
        <a:off x="57755" y="53414"/>
        <a:ext cx="2132702" cy="1616258"/>
      </dsp:txXfrm>
    </dsp:sp>
    <dsp:sp modelId="{5BD7C938-AB55-47EC-A055-D1C656750A6C}">
      <dsp:nvSpPr>
        <dsp:cNvPr id="0" name=""/>
        <dsp:cNvSpPr/>
      </dsp:nvSpPr>
      <dsp:spPr>
        <a:xfrm>
          <a:off x="2464068" y="584618"/>
          <a:ext cx="473453" cy="55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464068" y="695388"/>
        <a:ext cx="331417" cy="332310"/>
      </dsp:txXfrm>
    </dsp:sp>
    <dsp:sp modelId="{216EAD01-1680-4F4B-A3C6-679402CF456D}">
      <dsp:nvSpPr>
        <dsp:cNvPr id="0" name=""/>
        <dsp:cNvSpPr/>
      </dsp:nvSpPr>
      <dsp:spPr>
        <a:xfrm>
          <a:off x="3134049" y="3130"/>
          <a:ext cx="2233270" cy="1716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Los vinos con mayor intensidad colorante son mejor valorados (rojo-violetas)</a:t>
          </a:r>
          <a:endParaRPr lang="es-ES" sz="1600" kern="1200" dirty="0"/>
        </a:p>
      </dsp:txBody>
      <dsp:txXfrm>
        <a:off x="3184333" y="53414"/>
        <a:ext cx="2132702" cy="1616258"/>
      </dsp:txXfrm>
    </dsp:sp>
    <dsp:sp modelId="{D347334F-34A2-45B9-B9C1-6FBD901E934F}">
      <dsp:nvSpPr>
        <dsp:cNvPr id="0" name=""/>
        <dsp:cNvSpPr/>
      </dsp:nvSpPr>
      <dsp:spPr>
        <a:xfrm>
          <a:off x="5590647" y="584618"/>
          <a:ext cx="473453" cy="5538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5590647" y="695388"/>
        <a:ext cx="331417" cy="332310"/>
      </dsp:txXfrm>
    </dsp:sp>
    <dsp:sp modelId="{2BD2B350-FA94-47D2-B1BF-9DECF5C0016F}">
      <dsp:nvSpPr>
        <dsp:cNvPr id="0" name=""/>
        <dsp:cNvSpPr/>
      </dsp:nvSpPr>
      <dsp:spPr>
        <a:xfrm>
          <a:off x="6260628" y="3130"/>
          <a:ext cx="2233270" cy="17168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Ruiz (2011), presentó promedios para vinos </a:t>
          </a:r>
          <a:r>
            <a:rPr lang="es-ES" sz="1600" kern="1200" dirty="0" smtClean="0"/>
            <a:t>dulces </a:t>
          </a:r>
          <a:r>
            <a:rPr lang="es-ES" sz="1600" kern="1200" dirty="0" smtClean="0"/>
            <a:t>de mortiño de </a:t>
          </a:r>
          <a:r>
            <a:rPr lang="es-ES" sz="1600" kern="1200" dirty="0" smtClean="0"/>
            <a:t>2,29 </a:t>
          </a:r>
          <a:r>
            <a:rPr lang="es-ES" sz="1600" kern="1200" dirty="0" smtClean="0"/>
            <a:t>e indica que los vinos de mortiño pierden IC con más rapidez </a:t>
          </a:r>
          <a:endParaRPr lang="es-ES" sz="1600" kern="1200" dirty="0"/>
        </a:p>
      </dsp:txBody>
      <dsp:txXfrm>
        <a:off x="6310912" y="53414"/>
        <a:ext cx="2132702" cy="161625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4927B-3848-4C6D-A787-E038B53C8ED2}">
      <dsp:nvSpPr>
        <dsp:cNvPr id="0" name=""/>
        <dsp:cNvSpPr/>
      </dsp:nvSpPr>
      <dsp:spPr>
        <a:xfrm>
          <a:off x="0" y="0"/>
          <a:ext cx="2869647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 una medida de la calidad de un </a:t>
          </a:r>
          <a:r>
            <a:rPr lang="es-ES" sz="1600" kern="1200" dirty="0" smtClean="0"/>
            <a:t>vino, </a:t>
          </a:r>
          <a:r>
            <a:rPr lang="es-ES" sz="1600" kern="1200" dirty="0" smtClean="0"/>
            <a:t>donde un vino joven presenta tonalidades rojizas (valores bajos)</a:t>
          </a:r>
          <a:endParaRPr lang="es-ES" sz="1600" kern="1200" dirty="0"/>
        </a:p>
      </dsp:txBody>
      <dsp:txXfrm>
        <a:off x="39677" y="39677"/>
        <a:ext cx="2790293" cy="1275312"/>
      </dsp:txXfrm>
    </dsp:sp>
    <dsp:sp modelId="{9B10A429-0B19-4EED-8F93-DC4168954DB2}">
      <dsp:nvSpPr>
        <dsp:cNvPr id="0" name=""/>
        <dsp:cNvSpPr/>
      </dsp:nvSpPr>
      <dsp:spPr>
        <a:xfrm rot="5400000">
          <a:off x="1180823" y="1388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1251943" y="1439333"/>
        <a:ext cx="365760" cy="355600"/>
      </dsp:txXfrm>
    </dsp:sp>
    <dsp:sp modelId="{8E07DBC1-6BD2-46C8-8DAB-5CE36E0023CD}">
      <dsp:nvSpPr>
        <dsp:cNvPr id="0" name=""/>
        <dsp:cNvSpPr/>
      </dsp:nvSpPr>
      <dsp:spPr>
        <a:xfrm>
          <a:off x="0" y="2032000"/>
          <a:ext cx="2869647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Con el paso del tiempo aumenta la componente amarilla (420nm</a:t>
          </a:r>
          <a:r>
            <a:rPr lang="es-ES" sz="1600" kern="1200" dirty="0" smtClean="0"/>
            <a:t>), </a:t>
          </a:r>
          <a:r>
            <a:rPr lang="es-ES" sz="1600" kern="1200" dirty="0" smtClean="0"/>
            <a:t>debido a la oxidación de los pigmentos estables (taninos)</a:t>
          </a:r>
          <a:endParaRPr lang="es-ES" sz="1600" kern="1200" dirty="0"/>
        </a:p>
      </dsp:txBody>
      <dsp:txXfrm>
        <a:off x="39677" y="2071677"/>
        <a:ext cx="2790293" cy="1275312"/>
      </dsp:txXfrm>
    </dsp:sp>
    <dsp:sp modelId="{52230391-D284-4743-AA0D-3763162278CC}">
      <dsp:nvSpPr>
        <dsp:cNvPr id="0" name=""/>
        <dsp:cNvSpPr/>
      </dsp:nvSpPr>
      <dsp:spPr>
        <a:xfrm rot="5400000">
          <a:off x="1180823" y="3420533"/>
          <a:ext cx="508000" cy="6096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-5400000">
        <a:off x="1251943" y="3471333"/>
        <a:ext cx="365760" cy="355600"/>
      </dsp:txXfrm>
    </dsp:sp>
    <dsp:sp modelId="{DC390988-52F4-482B-A049-5B6BB5773F8C}">
      <dsp:nvSpPr>
        <dsp:cNvPr id="0" name=""/>
        <dsp:cNvSpPr/>
      </dsp:nvSpPr>
      <dsp:spPr>
        <a:xfrm>
          <a:off x="0" y="4064000"/>
          <a:ext cx="2869647" cy="13546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Ruíz (2011), presentó valores </a:t>
          </a:r>
          <a:r>
            <a:rPr lang="es-ES" sz="1600" kern="1200" dirty="0" smtClean="0"/>
            <a:t>mayores </a:t>
          </a:r>
          <a:r>
            <a:rPr lang="es-ES" sz="1600" kern="1200" dirty="0" smtClean="0"/>
            <a:t>a 1 en su </a:t>
          </a:r>
          <a:r>
            <a:rPr lang="es-ES" sz="1600" kern="1200" dirty="0" smtClean="0"/>
            <a:t>estudio, </a:t>
          </a:r>
          <a:r>
            <a:rPr lang="es-ES" sz="1600" kern="1200" dirty="0" smtClean="0"/>
            <a:t>lo que contrasta con los valores de este estudio</a:t>
          </a:r>
          <a:endParaRPr lang="es-ES" sz="1600" kern="1200" dirty="0"/>
        </a:p>
      </dsp:txBody>
      <dsp:txXfrm>
        <a:off x="39677" y="4103677"/>
        <a:ext cx="2790293" cy="127531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44034-14C1-4CBA-9CE3-1DBAE189F019}">
      <dsp:nvSpPr>
        <dsp:cNvPr id="0" name=""/>
        <dsp:cNvSpPr/>
      </dsp:nvSpPr>
      <dsp:spPr>
        <a:xfrm>
          <a:off x="7150" y="0"/>
          <a:ext cx="2137186" cy="659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L* va del negro al blanco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473" y="19323"/>
        <a:ext cx="2098540" cy="621086"/>
      </dsp:txXfrm>
    </dsp:sp>
    <dsp:sp modelId="{0B7D6D88-B6B8-4069-8C74-23EADE31387D}">
      <dsp:nvSpPr>
        <dsp:cNvPr id="0" name=""/>
        <dsp:cNvSpPr/>
      </dsp:nvSpPr>
      <dsp:spPr>
        <a:xfrm>
          <a:off x="2358055" y="64854"/>
          <a:ext cx="453083" cy="530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8055" y="170858"/>
        <a:ext cx="317158" cy="318014"/>
      </dsp:txXfrm>
    </dsp:sp>
    <dsp:sp modelId="{1E972E80-856B-4D73-B3E9-E99DF7623D7B}">
      <dsp:nvSpPr>
        <dsp:cNvPr id="0" name=""/>
        <dsp:cNvSpPr/>
      </dsp:nvSpPr>
      <dsp:spPr>
        <a:xfrm>
          <a:off x="2999211" y="0"/>
          <a:ext cx="2137186" cy="659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a* va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del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verde al rojo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8534" y="19323"/>
        <a:ext cx="2098540" cy="621086"/>
      </dsp:txXfrm>
    </dsp:sp>
    <dsp:sp modelId="{350EB823-0162-4FA9-B8C4-CF8F644CC084}">
      <dsp:nvSpPr>
        <dsp:cNvPr id="0" name=""/>
        <dsp:cNvSpPr/>
      </dsp:nvSpPr>
      <dsp:spPr>
        <a:xfrm>
          <a:off x="5350116" y="64854"/>
          <a:ext cx="453083" cy="530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0116" y="170858"/>
        <a:ext cx="317158" cy="318014"/>
      </dsp:txXfrm>
    </dsp:sp>
    <dsp:sp modelId="{80BE8931-41F5-40B1-8316-8068D57DD2EA}">
      <dsp:nvSpPr>
        <dsp:cNvPr id="0" name=""/>
        <dsp:cNvSpPr/>
      </dsp:nvSpPr>
      <dsp:spPr>
        <a:xfrm>
          <a:off x="5991272" y="0"/>
          <a:ext cx="2137186" cy="6597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b* va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del amarillo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al azul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10595" y="19323"/>
        <a:ext cx="2098540" cy="62108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9D7AF-7961-4DD1-B32D-3146B1616D7E}">
      <dsp:nvSpPr>
        <dsp:cNvPr id="0" name=""/>
        <dsp:cNvSpPr/>
      </dsp:nvSpPr>
      <dsp:spPr>
        <a:xfrm>
          <a:off x="27" y="54030"/>
          <a:ext cx="2607537" cy="1043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13 de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septiembre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" y="54030"/>
        <a:ext cx="2607537" cy="1043015"/>
      </dsp:txXfrm>
    </dsp:sp>
    <dsp:sp modelId="{784DCB2C-DF2E-4725-9557-EEB59D59CEE2}">
      <dsp:nvSpPr>
        <dsp:cNvPr id="0" name=""/>
        <dsp:cNvSpPr/>
      </dsp:nvSpPr>
      <dsp:spPr>
        <a:xfrm>
          <a:off x="27" y="1097045"/>
          <a:ext cx="2607537" cy="46752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Charla didáctica en el laboratorio de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Poscosecha del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IASA I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Aprendieron la técnica de elaboración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además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de otros consejos útiles sobre la vinicultura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realizó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una degustación, que tuvo una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buena aceptación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" y="1097045"/>
        <a:ext cx="2607537" cy="4675292"/>
      </dsp:txXfrm>
    </dsp:sp>
    <dsp:sp modelId="{E4ED03F3-4D81-4598-BE9B-3A139FBCEB74}">
      <dsp:nvSpPr>
        <dsp:cNvPr id="0" name=""/>
        <dsp:cNvSpPr/>
      </dsp:nvSpPr>
      <dsp:spPr>
        <a:xfrm>
          <a:off x="2972620" y="54030"/>
          <a:ext cx="2607537" cy="10430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19 de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septiembre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2620" y="54030"/>
        <a:ext cx="2607537" cy="1043015"/>
      </dsp:txXfrm>
    </dsp:sp>
    <dsp:sp modelId="{9A381F87-B828-426C-A26D-2152476E9334}">
      <dsp:nvSpPr>
        <dsp:cNvPr id="0" name=""/>
        <dsp:cNvSpPr/>
      </dsp:nvSpPr>
      <dsp:spPr>
        <a:xfrm>
          <a:off x="2972620" y="1097045"/>
          <a:ext cx="2607537" cy="46752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Charla informativa en la Comunidad de Quinticusig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Conocieron el protocolo de elaboración de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vino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difundieron los resultados y el mejor protocolo de elaboración (S-04 SIN HOLLEJO)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respondió un panel de preguntas.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realizó una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degustación, que tuvo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buena aceptación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2620" y="1097045"/>
        <a:ext cx="2607537" cy="467529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F0A28-28AD-4967-8626-20849D9DA79A}">
      <dsp:nvSpPr>
        <dsp:cNvPr id="0" name=""/>
        <dsp:cNvSpPr/>
      </dsp:nvSpPr>
      <dsp:spPr>
        <a:xfrm rot="5400000">
          <a:off x="602852" y="1950197"/>
          <a:ext cx="1810892" cy="30132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C415A-BAFB-4178-8576-C9D9EDD0757E}">
      <dsp:nvSpPr>
        <dsp:cNvPr id="0" name=""/>
        <dsp:cNvSpPr/>
      </dsp:nvSpPr>
      <dsp:spPr>
        <a:xfrm>
          <a:off x="300569" y="2850520"/>
          <a:ext cx="2720410" cy="238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Tratamientos donde se usó la levadura S-04,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presentaron mejores resultados para sólidos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solubles totales, pH,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color.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569" y="2850520"/>
        <a:ext cx="2720410" cy="2384598"/>
      </dsp:txXfrm>
    </dsp:sp>
    <dsp:sp modelId="{B9972B7D-69AB-46C0-AF45-795A96BFBAAE}">
      <dsp:nvSpPr>
        <dsp:cNvPr id="0" name=""/>
        <dsp:cNvSpPr/>
      </dsp:nvSpPr>
      <dsp:spPr>
        <a:xfrm>
          <a:off x="2507694" y="1728356"/>
          <a:ext cx="513284" cy="51328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5D968-B611-4EBA-A10A-428BA89B9091}">
      <dsp:nvSpPr>
        <dsp:cNvPr id="0" name=""/>
        <dsp:cNvSpPr/>
      </dsp:nvSpPr>
      <dsp:spPr>
        <a:xfrm rot="5400000">
          <a:off x="3933165" y="1126108"/>
          <a:ext cx="1810892" cy="30132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6D9C4-A0CF-4AB2-874D-AC21732449EA}">
      <dsp:nvSpPr>
        <dsp:cNvPr id="0" name=""/>
        <dsp:cNvSpPr/>
      </dsp:nvSpPr>
      <dsp:spPr>
        <a:xfrm>
          <a:off x="3630882" y="2026430"/>
          <a:ext cx="2720410" cy="238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Tratamientos con levadura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Levapan presentaron un mejor resultado para acidez titulable para ácido cítrico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(menos astringencia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) y presentaron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un mayor contenido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alcohólico.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0882" y="2026430"/>
        <a:ext cx="2720410" cy="2384598"/>
      </dsp:txXfrm>
    </dsp:sp>
    <dsp:sp modelId="{B1467384-0A28-4998-821E-E036416F08DF}">
      <dsp:nvSpPr>
        <dsp:cNvPr id="0" name=""/>
        <dsp:cNvSpPr/>
      </dsp:nvSpPr>
      <dsp:spPr>
        <a:xfrm>
          <a:off x="5838007" y="904266"/>
          <a:ext cx="513284" cy="51328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9FA49-0DFF-4F75-8CB2-EF528CBA835B}">
      <dsp:nvSpPr>
        <dsp:cNvPr id="0" name=""/>
        <dsp:cNvSpPr/>
      </dsp:nvSpPr>
      <dsp:spPr>
        <a:xfrm rot="5400000">
          <a:off x="7263478" y="302018"/>
          <a:ext cx="1810892" cy="301328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EAEB0-EB70-4C4A-8C03-0FFA2055FDE7}">
      <dsp:nvSpPr>
        <dsp:cNvPr id="0" name=""/>
        <dsp:cNvSpPr/>
      </dsp:nvSpPr>
      <dsp:spPr>
        <a:xfrm>
          <a:off x="6961195" y="1202341"/>
          <a:ext cx="2720410" cy="2384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Tratamientos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que utilizaron levadura de cerveza (S-04, T-58) presentaron mejores resultados frente a los tratamientos que usaron levadura de pan (Levapan)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61195" y="1202341"/>
        <a:ext cx="2720410" cy="2384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4CD66-552B-417F-923D-0CC88D99BDF4}">
      <dsp:nvSpPr>
        <dsp:cNvPr id="0" name=""/>
        <dsp:cNvSpPr/>
      </dsp:nvSpPr>
      <dsp:spPr>
        <a:xfrm>
          <a:off x="674094" y="894"/>
          <a:ext cx="3124276" cy="18745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Asociación de Productores y Comercializadores Agropecuarios, elaboran vino de mortiño “El Último Inca”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094" y="894"/>
        <a:ext cx="3124276" cy="1874565"/>
      </dsp:txXfrm>
    </dsp:sp>
    <dsp:sp modelId="{C14FFB87-CD60-49AA-92AA-18E04F16C6ED}">
      <dsp:nvSpPr>
        <dsp:cNvPr id="0" name=""/>
        <dsp:cNvSpPr/>
      </dsp:nvSpPr>
      <dsp:spPr>
        <a:xfrm>
          <a:off x="4110798" y="894"/>
          <a:ext cx="3124276" cy="18745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elaboración a mediana escala y la irregular asistencia técnica no permite obtener un producto final de calidad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0798" y="894"/>
        <a:ext cx="3124276" cy="1874565"/>
      </dsp:txXfrm>
    </dsp:sp>
    <dsp:sp modelId="{5962BCFF-4494-41EA-998F-6E0421527E8B}">
      <dsp:nvSpPr>
        <dsp:cNvPr id="0" name=""/>
        <dsp:cNvSpPr/>
      </dsp:nvSpPr>
      <dsp:spPr>
        <a:xfrm>
          <a:off x="2392446" y="2187888"/>
          <a:ext cx="3124276" cy="18745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poca investigación y la pobre </a:t>
          </a: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transferencia de tecnología, </a:t>
          </a: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ha permitido entender los factores que afectan las características del vino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2446" y="2187888"/>
        <a:ext cx="3124276" cy="187456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2DE60-7DA6-421D-8A5A-82AAECA946C2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Mosto sin hollejo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65" y="1038705"/>
        <a:ext cx="2060143" cy="1206068"/>
      </dsp:txXfrm>
    </dsp:sp>
    <dsp:sp modelId="{245771F9-7E12-456C-AED2-7A049DC8540D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30227" y="1482881"/>
        <a:ext cx="316861" cy="317716"/>
      </dsp:txXfrm>
    </dsp:sp>
    <dsp:sp modelId="{C7740F27-0DE9-4AE9-97DA-940FFF8A6682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Mejores características para las variables, sólidos solubles totales, pH y color 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928" y="1038705"/>
        <a:ext cx="2060143" cy="1206068"/>
      </dsp:txXfrm>
    </dsp:sp>
    <dsp:sp modelId="{00AEB661-618D-42B5-B45C-DD2B78BEE9BD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19490" y="1482881"/>
        <a:ext cx="316861" cy="317716"/>
      </dsp:txXfrm>
    </dsp:sp>
    <dsp:sp modelId="{54F9D40E-FDA6-4E18-9D5C-4D5D68A9EEF8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Mosto con hollejo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3190" y="1038705"/>
        <a:ext cx="2060143" cy="1206068"/>
      </dsp:txXfrm>
    </dsp:sp>
    <dsp:sp modelId="{2474827E-863B-405A-9FFE-910BCC66CE40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894404" y="2470192"/>
        <a:ext cx="317716" cy="316861"/>
      </dsp:txXfrm>
    </dsp:sp>
    <dsp:sp modelId="{AB6EEE40-60F1-4D28-B14B-1188C568193F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Mejores características para las variables acidez titulable y contenido alcohólico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3190" y="3173893"/>
        <a:ext cx="2060143" cy="1206068"/>
      </dsp:txXfrm>
    </dsp:sp>
    <dsp:sp modelId="{7357FD28-9645-4D5B-B7C9-836BF853BC28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80910" y="3618068"/>
        <a:ext cx="316861" cy="317716"/>
      </dsp:txXfrm>
    </dsp:sp>
    <dsp:sp modelId="{F78B4300-8BCD-45BD-B0A7-891654F32131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uso de hollejo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influyó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sobre las características físicas y químicas del vino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928" y="3173892"/>
        <a:ext cx="2060143" cy="120606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A14FE-6FBE-43B9-B841-C14FA3A40260}">
      <dsp:nvSpPr>
        <dsp:cNvPr id="0" name=""/>
        <dsp:cNvSpPr/>
      </dsp:nvSpPr>
      <dsp:spPr>
        <a:xfrm>
          <a:off x="4651" y="828"/>
          <a:ext cx="2115033" cy="1382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LEVADURA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1" y="828"/>
        <a:ext cx="2115033" cy="846013"/>
      </dsp:txXfrm>
    </dsp:sp>
    <dsp:sp modelId="{D11C0BBA-75AD-4944-8ED3-CCC88E6338F4}">
      <dsp:nvSpPr>
        <dsp:cNvPr id="0" name=""/>
        <dsp:cNvSpPr/>
      </dsp:nvSpPr>
      <dsp:spPr>
        <a:xfrm>
          <a:off x="437851" y="846841"/>
          <a:ext cx="2115033" cy="25344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Catadores prefirieron los tratamientos elaborados con levadura de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cerveza (S-04, T-58)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9798" y="908788"/>
        <a:ext cx="1991139" cy="2410506"/>
      </dsp:txXfrm>
    </dsp:sp>
    <dsp:sp modelId="{5A9BEABE-C949-4FBC-BBA3-FE74F86466D7}">
      <dsp:nvSpPr>
        <dsp:cNvPr id="0" name=""/>
        <dsp:cNvSpPr/>
      </dsp:nvSpPr>
      <dsp:spPr>
        <a:xfrm>
          <a:off x="2440316" y="160543"/>
          <a:ext cx="679738" cy="526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0316" y="265859"/>
        <a:ext cx="521763" cy="315950"/>
      </dsp:txXfrm>
    </dsp:sp>
    <dsp:sp modelId="{59C2FAB6-1B5A-47DD-A92C-9F240E04D5E9}">
      <dsp:nvSpPr>
        <dsp:cNvPr id="0" name=""/>
        <dsp:cNvSpPr/>
      </dsp:nvSpPr>
      <dsp:spPr>
        <a:xfrm>
          <a:off x="3402210" y="828"/>
          <a:ext cx="2115033" cy="1382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TIPO DE MOSTO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2210" y="828"/>
        <a:ext cx="2115033" cy="846013"/>
      </dsp:txXfrm>
    </dsp:sp>
    <dsp:sp modelId="{5B687E3A-F6DB-4F99-8ED9-A3CA2E8E9605}">
      <dsp:nvSpPr>
        <dsp:cNvPr id="0" name=""/>
        <dsp:cNvSpPr/>
      </dsp:nvSpPr>
      <dsp:spPr>
        <a:xfrm>
          <a:off x="3835410" y="846841"/>
          <a:ext cx="2115033" cy="25344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Catadores prefirieron los tratamientos elaborados con mosto con hollejo (color)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7357" y="908788"/>
        <a:ext cx="1991139" cy="2410506"/>
      </dsp:txXfrm>
    </dsp:sp>
    <dsp:sp modelId="{F0F25FE2-F3B6-4C1D-8225-BCB9659CD387}">
      <dsp:nvSpPr>
        <dsp:cNvPr id="0" name=""/>
        <dsp:cNvSpPr/>
      </dsp:nvSpPr>
      <dsp:spPr>
        <a:xfrm>
          <a:off x="5837875" y="160543"/>
          <a:ext cx="679738" cy="5265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7875" y="265859"/>
        <a:ext cx="521763" cy="315950"/>
      </dsp:txXfrm>
    </dsp:sp>
    <dsp:sp modelId="{4E2BB4ED-45AD-4E96-B353-D5CDD73E1428}">
      <dsp:nvSpPr>
        <dsp:cNvPr id="0" name=""/>
        <dsp:cNvSpPr/>
      </dsp:nvSpPr>
      <dsp:spPr>
        <a:xfrm>
          <a:off x="6799770" y="828"/>
          <a:ext cx="2115033" cy="1382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CONCLUSIÓN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99770" y="828"/>
        <a:ext cx="2115033" cy="846013"/>
      </dsp:txXfrm>
    </dsp:sp>
    <dsp:sp modelId="{B78B238F-4CE3-480A-8E5D-C5DC89E1FA9A}">
      <dsp:nvSpPr>
        <dsp:cNvPr id="0" name=""/>
        <dsp:cNvSpPr/>
      </dsp:nvSpPr>
      <dsp:spPr>
        <a:xfrm>
          <a:off x="7232969" y="846841"/>
          <a:ext cx="2115033" cy="2534400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catadores prefirieron vinos con colores rojizos intensos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Olores frutales (frutos de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bosque, mortiño)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Ataque suave en boca, con poca acidez y dulces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94916" y="908788"/>
        <a:ext cx="1991139" cy="241050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C2ECB-73B9-4692-BB0E-3AC70E585F51}">
      <dsp:nvSpPr>
        <dsp:cNvPr id="0" name=""/>
        <dsp:cNvSpPr/>
      </dsp:nvSpPr>
      <dsp:spPr>
        <a:xfrm>
          <a:off x="609599" y="0"/>
          <a:ext cx="6908800" cy="3048001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E0D45-83F2-4C78-BF81-3956ADFE53BF}">
      <dsp:nvSpPr>
        <dsp:cNvPr id="0" name=""/>
        <dsp:cNvSpPr/>
      </dsp:nvSpPr>
      <dsp:spPr>
        <a:xfrm>
          <a:off x="275431" y="914400"/>
          <a:ext cx="2438400" cy="1219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determinó que el protocolo más idóneo fue (S-04 SIN HOLLEHO)</a:t>
          </a:r>
          <a:endParaRPr lang="es-ES" sz="1800" kern="1200" dirty="0"/>
        </a:p>
      </dsp:txBody>
      <dsp:txXfrm>
        <a:off x="334947" y="973916"/>
        <a:ext cx="2319368" cy="1100168"/>
      </dsp:txXfrm>
    </dsp:sp>
    <dsp:sp modelId="{B12BD700-1446-484A-8021-60FAA416FD37}">
      <dsp:nvSpPr>
        <dsp:cNvPr id="0" name=""/>
        <dsp:cNvSpPr/>
      </dsp:nvSpPr>
      <dsp:spPr>
        <a:xfrm>
          <a:off x="2844799" y="914400"/>
          <a:ext cx="2438400" cy="1219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observó </a:t>
          </a:r>
          <a:r>
            <a:rPr lang="es-ES" sz="1800" kern="1200" dirty="0" smtClean="0"/>
            <a:t>una </a:t>
          </a:r>
          <a:r>
            <a:rPr lang="es-ES" sz="1800" kern="1200" dirty="0" smtClean="0"/>
            <a:t>respuesta positiva de los participantes </a:t>
          </a:r>
          <a:endParaRPr lang="es-ES" sz="1800" kern="1200" dirty="0"/>
        </a:p>
      </dsp:txBody>
      <dsp:txXfrm>
        <a:off x="2904315" y="973916"/>
        <a:ext cx="2319368" cy="1100168"/>
      </dsp:txXfrm>
    </dsp:sp>
    <dsp:sp modelId="{2EE11C02-31E7-4009-A9DC-ED8790070BD5}">
      <dsp:nvSpPr>
        <dsp:cNvPr id="0" name=""/>
        <dsp:cNvSpPr/>
      </dsp:nvSpPr>
      <dsp:spPr>
        <a:xfrm>
          <a:off x="5414168" y="914400"/>
          <a:ext cx="2438400" cy="1219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 realizó la </a:t>
          </a:r>
          <a:r>
            <a:rPr lang="es-ES" sz="1800" kern="1200" dirty="0" smtClean="0"/>
            <a:t>transferencia </a:t>
          </a:r>
          <a:r>
            <a:rPr lang="es-ES" sz="1800" kern="1200" dirty="0" smtClean="0"/>
            <a:t>de tecnología (S-04</a:t>
          </a:r>
          <a:r>
            <a:rPr lang="es-ES" sz="1800" kern="1200" dirty="0" smtClean="0"/>
            <a:t>), </a:t>
          </a:r>
          <a:r>
            <a:rPr lang="es-ES" sz="1800" kern="1200" dirty="0" smtClean="0"/>
            <a:t>que fue aceptada</a:t>
          </a:r>
          <a:endParaRPr lang="es-ES" sz="1800" kern="1200" dirty="0"/>
        </a:p>
      </dsp:txBody>
      <dsp:txXfrm>
        <a:off x="5473684" y="973916"/>
        <a:ext cx="2319368" cy="110016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D7440-87EC-4D29-BC15-954E91674452}">
      <dsp:nvSpPr>
        <dsp:cNvPr id="0" name=""/>
        <dsp:cNvSpPr/>
      </dsp:nvSpPr>
      <dsp:spPr>
        <a:xfrm>
          <a:off x="2578818" y="349757"/>
          <a:ext cx="5235784" cy="2368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facilitó la cepa de levadura S-04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inocularon 2 tanques fermentadores de 250 L. de capacidad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8818" y="349757"/>
        <a:ext cx="5235784" cy="2368061"/>
      </dsp:txXfrm>
    </dsp:sp>
    <dsp:sp modelId="{B7B52724-2EA6-4AA7-841B-EB0880D69B29}">
      <dsp:nvSpPr>
        <dsp:cNvPr id="0" name=""/>
        <dsp:cNvSpPr/>
      </dsp:nvSpPr>
      <dsp:spPr>
        <a:xfrm>
          <a:off x="0" y="349757"/>
          <a:ext cx="2344380" cy="236806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ACA25-C798-403E-8384-E9F0BB012511}">
      <dsp:nvSpPr>
        <dsp:cNvPr id="0" name=""/>
        <dsp:cNvSpPr/>
      </dsp:nvSpPr>
      <dsp:spPr>
        <a:xfrm>
          <a:off x="0" y="3108549"/>
          <a:ext cx="5235784" cy="2368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realiza un seguimiento para ver como </a:t>
          </a: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evoluciona </a:t>
          </a: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fermentación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acordó seguir apoyando con investigaciones a la comunidad</a:t>
          </a:r>
          <a:endParaRPr lang="es-E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08549"/>
        <a:ext cx="5235784" cy="2368061"/>
      </dsp:txXfrm>
    </dsp:sp>
    <dsp:sp modelId="{E931A58D-003B-4D17-89DE-18F32E7662B9}">
      <dsp:nvSpPr>
        <dsp:cNvPr id="0" name=""/>
        <dsp:cNvSpPr/>
      </dsp:nvSpPr>
      <dsp:spPr>
        <a:xfrm rot="5400000">
          <a:off x="5470222" y="3108549"/>
          <a:ext cx="2344380" cy="2368061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06F20-F61F-48EF-96AA-B2953BE99927}">
      <dsp:nvSpPr>
        <dsp:cNvPr id="0" name=""/>
        <dsp:cNvSpPr/>
      </dsp:nvSpPr>
      <dsp:spPr>
        <a:xfrm rot="5400000">
          <a:off x="1386953" y="692267"/>
          <a:ext cx="1194535" cy="198767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549D-03A3-4771-9F59-23C6285EFE24}">
      <dsp:nvSpPr>
        <dsp:cNvPr id="0" name=""/>
        <dsp:cNvSpPr/>
      </dsp:nvSpPr>
      <dsp:spPr>
        <a:xfrm>
          <a:off x="1187556" y="1286155"/>
          <a:ext cx="1794488" cy="157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Nutrientes </a:t>
          </a:r>
          <a:r>
            <a:rPr lang="es-ES" sz="1700" kern="1200" dirty="0" smtClean="0"/>
            <a:t>nitrogenados</a:t>
          </a: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Mejora la actividad metabólica de las levaduras</a:t>
          </a:r>
          <a:endParaRPr lang="es-ES" sz="1300" kern="1200" dirty="0"/>
        </a:p>
      </dsp:txBody>
      <dsp:txXfrm>
        <a:off x="1187556" y="1286155"/>
        <a:ext cx="1794488" cy="1572974"/>
      </dsp:txXfrm>
    </dsp:sp>
    <dsp:sp modelId="{29429D18-41B3-4F3A-8BDF-EF6AC3EB9FC1}">
      <dsp:nvSpPr>
        <dsp:cNvPr id="0" name=""/>
        <dsp:cNvSpPr/>
      </dsp:nvSpPr>
      <dsp:spPr>
        <a:xfrm>
          <a:off x="2643461" y="545931"/>
          <a:ext cx="338582" cy="3385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FE0F8-3452-4225-A481-85DC4B5F77C7}">
      <dsp:nvSpPr>
        <dsp:cNvPr id="0" name=""/>
        <dsp:cNvSpPr/>
      </dsp:nvSpPr>
      <dsp:spPr>
        <a:xfrm rot="5400000">
          <a:off x="3583758" y="148665"/>
          <a:ext cx="1194535" cy="198767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192D3-9FAC-437D-BF4B-C6DFF55BE676}">
      <dsp:nvSpPr>
        <dsp:cNvPr id="0" name=""/>
        <dsp:cNvSpPr/>
      </dsp:nvSpPr>
      <dsp:spPr>
        <a:xfrm>
          <a:off x="3384360" y="742553"/>
          <a:ext cx="1794488" cy="157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Temperatura de fermentación</a:t>
          </a: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Mejora la actividad de las levaduras y se reduce el tiempo de fermentación</a:t>
          </a:r>
          <a:endParaRPr lang="es-ES" sz="1300" kern="1200" dirty="0"/>
        </a:p>
      </dsp:txBody>
      <dsp:txXfrm>
        <a:off x="3384360" y="742553"/>
        <a:ext cx="1794488" cy="1572974"/>
      </dsp:txXfrm>
    </dsp:sp>
    <dsp:sp modelId="{339394C5-2A31-4E24-8DB2-1484E45A2EED}">
      <dsp:nvSpPr>
        <dsp:cNvPr id="0" name=""/>
        <dsp:cNvSpPr/>
      </dsp:nvSpPr>
      <dsp:spPr>
        <a:xfrm>
          <a:off x="4840266" y="2330"/>
          <a:ext cx="338582" cy="33858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A95E90-CACE-43A1-B53B-B34E73EBA658}">
      <dsp:nvSpPr>
        <dsp:cNvPr id="0" name=""/>
        <dsp:cNvSpPr/>
      </dsp:nvSpPr>
      <dsp:spPr>
        <a:xfrm rot="5400000">
          <a:off x="5780562" y="-394935"/>
          <a:ext cx="1194535" cy="198767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8BDFE-F0E0-4760-B2BA-B8F3B61F6405}">
      <dsp:nvSpPr>
        <dsp:cNvPr id="0" name=""/>
        <dsp:cNvSpPr/>
      </dsp:nvSpPr>
      <dsp:spPr>
        <a:xfrm>
          <a:off x="5581164" y="198952"/>
          <a:ext cx="1794488" cy="1572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Clarificantes</a:t>
          </a: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Probar distintos </a:t>
          </a:r>
          <a:r>
            <a:rPr lang="es-ES" sz="1300" kern="1200" dirty="0" err="1" smtClean="0"/>
            <a:t>clarificantes</a:t>
          </a:r>
          <a:r>
            <a:rPr lang="es-ES" sz="1300" kern="1200" dirty="0" smtClean="0"/>
            <a:t>, </a:t>
          </a:r>
          <a:r>
            <a:rPr lang="es-ES" sz="1300" kern="1200" dirty="0" smtClean="0"/>
            <a:t>para retener la mayor cantidad de residuos</a:t>
          </a:r>
          <a:endParaRPr lang="es-ES" sz="1300" kern="1200" dirty="0"/>
        </a:p>
      </dsp:txBody>
      <dsp:txXfrm>
        <a:off x="5581164" y="198952"/>
        <a:ext cx="1794488" cy="1572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1D3D-8311-4E6C-BDC2-54D56BE3912C}">
      <dsp:nvSpPr>
        <dsp:cNvPr id="0" name=""/>
        <dsp:cNvSpPr/>
      </dsp:nvSpPr>
      <dsp:spPr>
        <a:xfrm>
          <a:off x="3134" y="0"/>
          <a:ext cx="3818380" cy="12380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Pérdida de interés de los clientes hacia el consumo  del producto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2178" y="0"/>
        <a:ext cx="2580293" cy="1238087"/>
      </dsp:txXfrm>
    </dsp:sp>
    <dsp:sp modelId="{7406DB50-0C19-4FFE-BCD9-84BF0C2DB1A6}">
      <dsp:nvSpPr>
        <dsp:cNvPr id="0" name=""/>
        <dsp:cNvSpPr/>
      </dsp:nvSpPr>
      <dsp:spPr>
        <a:xfrm>
          <a:off x="3439676" y="0"/>
          <a:ext cx="3818380" cy="12380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Pérdida </a:t>
          </a: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 actuales mercados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58720" y="0"/>
        <a:ext cx="2580293" cy="1238087"/>
      </dsp:txXfrm>
    </dsp:sp>
    <dsp:sp modelId="{0F002E6D-4AFB-45D1-9246-1B665E7FA0B8}">
      <dsp:nvSpPr>
        <dsp:cNvPr id="0" name=""/>
        <dsp:cNvSpPr/>
      </dsp:nvSpPr>
      <dsp:spPr>
        <a:xfrm>
          <a:off x="6876218" y="0"/>
          <a:ext cx="3818380" cy="12380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Desmotivación de la empresa para buscar nuevos mercados</a:t>
          </a:r>
          <a:endParaRPr lang="es-ES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95262" y="0"/>
        <a:ext cx="2580293" cy="12380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7EA70-1A0C-4406-909F-F5F15452E1B6}">
      <dsp:nvSpPr>
        <dsp:cNvPr id="0" name=""/>
        <dsp:cNvSpPr/>
      </dsp:nvSpPr>
      <dsp:spPr>
        <a:xfrm>
          <a:off x="584170" y="1934"/>
          <a:ext cx="2707500" cy="162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Pertenece al género </a:t>
          </a:r>
          <a:r>
            <a:rPr lang="es-ES" sz="19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Vaccinium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170" y="1934"/>
        <a:ext cx="2707500" cy="1624500"/>
      </dsp:txXfrm>
    </dsp:sp>
    <dsp:sp modelId="{4E211404-C33B-4DE7-A232-B08C78ADC67A}">
      <dsp:nvSpPr>
        <dsp:cNvPr id="0" name=""/>
        <dsp:cNvSpPr/>
      </dsp:nvSpPr>
      <dsp:spPr>
        <a:xfrm>
          <a:off x="3562421" y="1934"/>
          <a:ext cx="2707500" cy="162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Especie andina que crece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un rango de los 1600-3800 msnm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2421" y="1934"/>
        <a:ext cx="2707500" cy="1624500"/>
      </dsp:txXfrm>
    </dsp:sp>
    <dsp:sp modelId="{1D9C0FE5-9409-4987-9F68-B51C1B2AB66D}">
      <dsp:nvSpPr>
        <dsp:cNvPr id="0" name=""/>
        <dsp:cNvSpPr/>
      </dsp:nvSpPr>
      <dsp:spPr>
        <a:xfrm>
          <a:off x="584170" y="1897184"/>
          <a:ext cx="2707500" cy="162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Parte importante dentro de la alimentación de las familias ecuatorianas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170" y="1897184"/>
        <a:ext cx="2707500" cy="1624500"/>
      </dsp:txXfrm>
    </dsp:sp>
    <dsp:sp modelId="{0054138F-A5BE-4766-A9F5-909E690E8FC4}">
      <dsp:nvSpPr>
        <dsp:cNvPr id="0" name=""/>
        <dsp:cNvSpPr/>
      </dsp:nvSpPr>
      <dsp:spPr>
        <a:xfrm>
          <a:off x="3562421" y="1897184"/>
          <a:ext cx="2707500" cy="162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Su uso es ancestral, para elaboración de la colada morada y tiene un gran potencial agroindustrial.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2421" y="1897184"/>
        <a:ext cx="2707500" cy="1624500"/>
      </dsp:txXfrm>
    </dsp:sp>
    <dsp:sp modelId="{F01E4F54-C9C8-47AF-9214-603EEEA6490C}">
      <dsp:nvSpPr>
        <dsp:cNvPr id="0" name=""/>
        <dsp:cNvSpPr/>
      </dsp:nvSpPr>
      <dsp:spPr>
        <a:xfrm>
          <a:off x="584170" y="3792435"/>
          <a:ext cx="2707500" cy="162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Tiene un alto contenido de compuestos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polifenólicos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(colorantes y antioxidantes)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170" y="3792435"/>
        <a:ext cx="2707500" cy="1624500"/>
      </dsp:txXfrm>
    </dsp:sp>
    <dsp:sp modelId="{B22F316B-9007-415B-B212-BEB1D2DAF1A3}">
      <dsp:nvSpPr>
        <dsp:cNvPr id="0" name=""/>
        <dsp:cNvSpPr/>
      </dsp:nvSpPr>
      <dsp:spPr>
        <a:xfrm>
          <a:off x="3562421" y="3792435"/>
          <a:ext cx="2707500" cy="1624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Alimento rico en vitaminas C, B1,B2,B3,B12,A ; ayuda a la digestión y provee energía </a:t>
          </a:r>
          <a:endParaRPr lang="es-ES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2421" y="3792435"/>
        <a:ext cx="2707500" cy="1624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9861-8AB7-4181-88C9-6CC8D7A85322}">
      <dsp:nvSpPr>
        <dsp:cNvPr id="0" name=""/>
        <dsp:cNvSpPr/>
      </dsp:nvSpPr>
      <dsp:spPr>
        <a:xfrm>
          <a:off x="401301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Bebida alcohólica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301" y="529"/>
        <a:ext cx="2667744" cy="1600646"/>
      </dsp:txXfrm>
    </dsp:sp>
    <dsp:sp modelId="{EB645B50-3571-4531-B727-213E56D3D5E6}">
      <dsp:nvSpPr>
        <dsp:cNvPr id="0" name=""/>
        <dsp:cNvSpPr/>
      </dsp:nvSpPr>
      <dsp:spPr>
        <a:xfrm>
          <a:off x="3335820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deriva de la fermentación de mosto de uva (INEN 372)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820" y="529"/>
        <a:ext cx="2667744" cy="1600646"/>
      </dsp:txXfrm>
    </dsp:sp>
    <dsp:sp modelId="{D71770BD-6049-4763-9C62-2BE91C4FA82C}">
      <dsp:nvSpPr>
        <dsp:cNvPr id="0" name=""/>
        <dsp:cNvSpPr/>
      </dsp:nvSpPr>
      <dsp:spPr>
        <a:xfrm>
          <a:off x="6270339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Su evolución se basa en la selección de la variedad de vid adecuada y el uso de tecnologías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0339" y="529"/>
        <a:ext cx="2667744" cy="16006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9861-8AB7-4181-88C9-6CC8D7A85322}">
      <dsp:nvSpPr>
        <dsp:cNvPr id="0" name=""/>
        <dsp:cNvSpPr/>
      </dsp:nvSpPr>
      <dsp:spPr>
        <a:xfrm>
          <a:off x="401301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Bebida alcohólica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301" y="529"/>
        <a:ext cx="2667744" cy="1600646"/>
      </dsp:txXfrm>
    </dsp:sp>
    <dsp:sp modelId="{EB645B50-3571-4531-B727-213E56D3D5E6}">
      <dsp:nvSpPr>
        <dsp:cNvPr id="0" name=""/>
        <dsp:cNvSpPr/>
      </dsp:nvSpPr>
      <dsp:spPr>
        <a:xfrm>
          <a:off x="3335820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deriva de la fermentación de mosto de frutas frescas (INEN 374)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820" y="529"/>
        <a:ext cx="2667744" cy="1600646"/>
      </dsp:txXfrm>
    </dsp:sp>
    <dsp:sp modelId="{D71770BD-6049-4763-9C62-2BE91C4FA82C}">
      <dsp:nvSpPr>
        <dsp:cNvPr id="0" name=""/>
        <dsp:cNvSpPr/>
      </dsp:nvSpPr>
      <dsp:spPr>
        <a:xfrm>
          <a:off x="6270339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debe referir como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vino, </a:t>
          </a: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seguido del nombre de la fruta utilizada, poseyendo su sabor y aroma característico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0339" y="529"/>
        <a:ext cx="2667744" cy="16006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9861-8AB7-4181-88C9-6CC8D7A85322}">
      <dsp:nvSpPr>
        <dsp:cNvPr id="0" name=""/>
        <dsp:cNvSpPr/>
      </dsp:nvSpPr>
      <dsp:spPr>
        <a:xfrm>
          <a:off x="401301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Hongos unicelulares microscópicos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301" y="529"/>
        <a:ext cx="2667744" cy="1600646"/>
      </dsp:txXfrm>
    </dsp:sp>
    <dsp:sp modelId="{EB645B50-3571-4531-B727-213E56D3D5E6}">
      <dsp:nvSpPr>
        <dsp:cNvPr id="0" name=""/>
        <dsp:cNvSpPr/>
      </dsp:nvSpPr>
      <dsp:spPr>
        <a:xfrm>
          <a:off x="3335820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Realizan la fermentación (fermentan azúcares y producen etanol y CO2)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35820" y="529"/>
        <a:ext cx="2667744" cy="1600646"/>
      </dsp:txXfrm>
    </dsp:sp>
    <dsp:sp modelId="{D71770BD-6049-4763-9C62-2BE91C4FA82C}">
      <dsp:nvSpPr>
        <dsp:cNvPr id="0" name=""/>
        <dsp:cNvSpPr/>
      </dsp:nvSpPr>
      <dsp:spPr>
        <a:xfrm>
          <a:off x="6270339" y="529"/>
          <a:ext cx="2667744" cy="160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Saccharomyces</a:t>
          </a:r>
          <a:r>
            <a:rPr lang="es-ES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Cerevisiae</a:t>
          </a:r>
          <a:r>
            <a:rPr lang="es-ES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bayanus</a:t>
          </a:r>
          <a:r>
            <a:rPr lang="es-ES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uvarum</a:t>
          </a:r>
          <a:r>
            <a:rPr lang="es-ES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rosci</a:t>
          </a:r>
          <a:r>
            <a:rPr lang="es-ES" sz="2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20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fermentari</a:t>
          </a:r>
          <a:endParaRPr lang="es-ES" sz="20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0339" y="529"/>
        <a:ext cx="2667744" cy="16006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8C876-8DAB-4ECF-BC60-0B234B65C7EC}">
      <dsp:nvSpPr>
        <dsp:cNvPr id="0" name=""/>
        <dsp:cNvSpPr/>
      </dsp:nvSpPr>
      <dsp:spPr>
        <a:xfrm>
          <a:off x="356902" y="0"/>
          <a:ext cx="6632656" cy="41454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E8A0F-CCB1-4E74-85D2-09C48293BFC4}">
      <dsp:nvSpPr>
        <dsp:cNvPr id="0" name=""/>
        <dsp:cNvSpPr/>
      </dsp:nvSpPr>
      <dsp:spPr>
        <a:xfrm>
          <a:off x="1898995" y="2259248"/>
          <a:ext cx="232142" cy="232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F7A49-2AD3-40B8-97D8-7720B302DD0A}">
      <dsp:nvSpPr>
        <dsp:cNvPr id="0" name=""/>
        <dsp:cNvSpPr/>
      </dsp:nvSpPr>
      <dsp:spPr>
        <a:xfrm>
          <a:off x="2015066" y="2375319"/>
          <a:ext cx="2155613" cy="1770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0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Crecen en ambientes un poco ácidos 3-4 de pH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5066" y="2375319"/>
        <a:ext cx="2155613" cy="1770090"/>
      </dsp:txXfrm>
    </dsp:sp>
    <dsp:sp modelId="{F942F1E7-1EC9-4FF7-9DB9-351D673E78F0}">
      <dsp:nvSpPr>
        <dsp:cNvPr id="0" name=""/>
        <dsp:cNvSpPr/>
      </dsp:nvSpPr>
      <dsp:spPr>
        <a:xfrm>
          <a:off x="4038027" y="1202168"/>
          <a:ext cx="397959" cy="397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0A15A-F4A6-4B71-BBEB-AA7555B72E93}">
      <dsp:nvSpPr>
        <dsp:cNvPr id="0" name=""/>
        <dsp:cNvSpPr/>
      </dsp:nvSpPr>
      <dsp:spPr>
        <a:xfrm>
          <a:off x="4237006" y="1401148"/>
          <a:ext cx="2155613" cy="274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87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Rangos óptimos de temperatura 25-30°C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7006" y="1401148"/>
        <a:ext cx="2155613" cy="274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3C5B9-1298-4515-BA12-1A1E829ECBD6}" type="datetimeFigureOut">
              <a:rPr lang="es-EC" smtClean="0"/>
              <a:t>11/11/2018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03060-DFA3-42F8-9E55-F1FB854C300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7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39CE-00CB-4FF3-B024-74CAF8DC2519}" type="slidenum">
              <a:rPr lang="es-EC" smtClean="0"/>
              <a:t>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8993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39CE-00CB-4FF3-B024-74CAF8DC2519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2805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39CE-00CB-4FF3-B024-74CAF8DC2519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906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39CE-00CB-4FF3-B024-74CAF8DC2519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003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7.jpe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6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Layout" Target="../diagrams/layout25.xml"/><Relationship Id="rId7" Type="http://schemas.openxmlformats.org/officeDocument/2006/relationships/image" Target="../media/image61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65.png"/><Relationship Id="rId7" Type="http://schemas.openxmlformats.org/officeDocument/2006/relationships/diagramColors" Target="../diagrams/colors27.xml"/><Relationship Id="rId12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7.xml"/><Relationship Id="rId11" Type="http://schemas.openxmlformats.org/officeDocument/2006/relationships/image" Target="../media/image68.png"/><Relationship Id="rId5" Type="http://schemas.openxmlformats.org/officeDocument/2006/relationships/diagramLayout" Target="../diagrams/layout27.xml"/><Relationship Id="rId10" Type="http://schemas.openxmlformats.org/officeDocument/2006/relationships/image" Target="../media/image67.png"/><Relationship Id="rId4" Type="http://schemas.openxmlformats.org/officeDocument/2006/relationships/diagramData" Target="../diagrams/data27.xml"/><Relationship Id="rId9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Layout" Target="../diagrams/layout28.xml"/><Relationship Id="rId7" Type="http://schemas.openxmlformats.org/officeDocument/2006/relationships/image" Target="../media/image71.jpe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openxmlformats.org/officeDocument/2006/relationships/image" Target="../media/image75.jpeg"/><Relationship Id="rId5" Type="http://schemas.openxmlformats.org/officeDocument/2006/relationships/diagramColors" Target="../diagrams/colors28.xml"/><Relationship Id="rId10" Type="http://schemas.openxmlformats.org/officeDocument/2006/relationships/image" Target="../media/image74.jpeg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18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76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diagramLayout" Target="../diagrams/layout30.xml"/><Relationship Id="rId7" Type="http://schemas.openxmlformats.org/officeDocument/2006/relationships/image" Target="../media/image77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10" Type="http://schemas.openxmlformats.org/officeDocument/2006/relationships/image" Target="../media/image80.jpeg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79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1.xml"/><Relationship Id="rId3" Type="http://schemas.openxmlformats.org/officeDocument/2006/relationships/image" Target="../media/image82.jpeg"/><Relationship Id="rId7" Type="http://schemas.openxmlformats.org/officeDocument/2006/relationships/diagramLayout" Target="../diagrams/layout31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31.xml"/><Relationship Id="rId5" Type="http://schemas.openxmlformats.org/officeDocument/2006/relationships/image" Target="../media/image84.jpeg"/><Relationship Id="rId10" Type="http://schemas.microsoft.com/office/2007/relationships/diagramDrawing" Target="../diagrams/drawing31.xml"/><Relationship Id="rId4" Type="http://schemas.openxmlformats.org/officeDocument/2006/relationships/image" Target="../media/image83.jpeg"/><Relationship Id="rId9" Type="http://schemas.openxmlformats.org/officeDocument/2006/relationships/diagramColors" Target="../diagrams/colors3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diagramLayout" Target="../diagrams/layout32.xml"/><Relationship Id="rId7" Type="http://schemas.openxmlformats.org/officeDocument/2006/relationships/image" Target="../media/image85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2.xml"/><Relationship Id="rId11" Type="http://schemas.openxmlformats.org/officeDocument/2006/relationships/image" Target="../media/image89.jpeg"/><Relationship Id="rId5" Type="http://schemas.openxmlformats.org/officeDocument/2006/relationships/diagramColors" Target="../diagrams/colors32.xml"/><Relationship Id="rId10" Type="http://schemas.openxmlformats.org/officeDocument/2006/relationships/image" Target="../media/image88.jpeg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8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1.pn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1134760" y="1873646"/>
            <a:ext cx="8537978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300"/>
              </a:lnSpc>
            </a:pPr>
            <a:r>
              <a:rPr lang="es-EC" altLang="es-ES" sz="2000" b="1" dirty="0"/>
              <a:t>UNIVERSIDAD DE LAS FUERZAS ARMADAS - ESPE</a:t>
            </a:r>
          </a:p>
          <a:p>
            <a:pPr algn="ctr" eaLnBrk="1" hangingPunct="1">
              <a:lnSpc>
                <a:spcPts val="3300"/>
              </a:lnSpc>
            </a:pPr>
            <a:r>
              <a:rPr lang="es-EC" altLang="es-ES" sz="2000" b="1" dirty="0"/>
              <a:t>DEPARTAMENTO DE CIENCIAS DE LA VIDA Y DE LA AGRICULTURA</a:t>
            </a:r>
          </a:p>
          <a:p>
            <a:pPr algn="ctr" eaLnBrk="1" hangingPunct="1">
              <a:lnSpc>
                <a:spcPts val="3300"/>
              </a:lnSpc>
            </a:pPr>
            <a:r>
              <a:rPr lang="es-EC" altLang="es-ES" sz="2000" b="1" dirty="0"/>
              <a:t>CARRERA DE INGENIERÍA AGROPECUARIA</a:t>
            </a:r>
          </a:p>
        </p:txBody>
      </p:sp>
      <p:sp>
        <p:nvSpPr>
          <p:cNvPr id="11" name="3 CuadroTexto"/>
          <p:cNvSpPr txBox="1">
            <a:spLocks noChangeArrowheads="1"/>
          </p:cNvSpPr>
          <p:nvPr/>
        </p:nvSpPr>
        <p:spPr bwMode="auto">
          <a:xfrm>
            <a:off x="1134760" y="3579841"/>
            <a:ext cx="84978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C" sz="2400" b="1" dirty="0"/>
              <a:t>EFECTO DE TRES CEPAS DE LEVADURA Y DOS TIPOS DE MOSTO SOBRE LAS CARACTERÍSTICAS FÍSICAS Y QUÍMICAS DEL VINO OBTENIDO A PARTIR DE MORTIÑO (</a:t>
            </a:r>
            <a:r>
              <a:rPr lang="es-EC" sz="2400" b="1" i="1" dirty="0"/>
              <a:t>Vaccinium floribundum </a:t>
            </a:r>
            <a:r>
              <a:rPr lang="es-EC" sz="2400" b="1" dirty="0"/>
              <a:t>Kunth.)</a:t>
            </a:r>
            <a:endParaRPr lang="es-EC" altLang="es-EC" sz="2400" dirty="0"/>
          </a:p>
        </p:txBody>
      </p:sp>
      <p:sp>
        <p:nvSpPr>
          <p:cNvPr id="13" name="9 CuadroTexto"/>
          <p:cNvSpPr txBox="1">
            <a:spLocks noChangeArrowheads="1"/>
          </p:cNvSpPr>
          <p:nvPr/>
        </p:nvSpPr>
        <p:spPr bwMode="auto">
          <a:xfrm>
            <a:off x="2785399" y="5804011"/>
            <a:ext cx="5880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C" altLang="es-ES" sz="2400" b="1" dirty="0" smtClean="0"/>
              <a:t>Isaac </a:t>
            </a:r>
            <a:r>
              <a:rPr lang="es-EC" altLang="es-ES" sz="2400" b="1" dirty="0" err="1" smtClean="0"/>
              <a:t>Sebastian</a:t>
            </a:r>
            <a:r>
              <a:rPr lang="es-EC" altLang="es-ES" sz="2400" b="1" dirty="0" smtClean="0"/>
              <a:t> Velásquez Castellanos</a:t>
            </a:r>
            <a:endParaRPr lang="es-EC" altLang="es-ES" sz="24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812" y="257331"/>
            <a:ext cx="5184576" cy="14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39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180" y="29261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VINOS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42402977"/>
              </p:ext>
            </p:extLst>
          </p:nvPr>
        </p:nvGraphicFramePr>
        <p:xfrm>
          <a:off x="549180" y="1071155"/>
          <a:ext cx="9339385" cy="160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61292" y="3305908"/>
            <a:ext cx="3689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 de azúcar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Envejecimiento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Gases disueltos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Fortificados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Cantidad y tipo de uvas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Aperitivos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Especiales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Frutas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Otros productos agrícolas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Otros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Resultado de imagen para clasificacion de vino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999" y="3030583"/>
            <a:ext cx="5510213" cy="322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180" y="29261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VINOS DE FRUTA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25272142"/>
              </p:ext>
            </p:extLst>
          </p:nvPr>
        </p:nvGraphicFramePr>
        <p:xfrm>
          <a:off x="549180" y="1071155"/>
          <a:ext cx="9339385" cy="160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961292" y="3305908"/>
            <a:ext cx="3689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Frutas cítricas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Frutos rojos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Vino de manzana (sidra)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Vino de pera (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perry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Vino compuesto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Vino de frutas gasificado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Vino de frutas espumoso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n para vino de frut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377" y="2860431"/>
            <a:ext cx="4299194" cy="34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180" y="29261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LEVADURAS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25018053"/>
              </p:ext>
            </p:extLst>
          </p:nvPr>
        </p:nvGraphicFramePr>
        <p:xfrm>
          <a:off x="549180" y="1071155"/>
          <a:ext cx="9339385" cy="1601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91680339"/>
              </p:ext>
            </p:extLst>
          </p:nvPr>
        </p:nvGraphicFramePr>
        <p:xfrm>
          <a:off x="320430" y="2712590"/>
          <a:ext cx="7346462" cy="414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Resultado de imagen para saccharomyces cerevisiae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6893" y="2860431"/>
            <a:ext cx="2297204" cy="164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levaduras vino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7974" y="4768279"/>
            <a:ext cx="4275748" cy="15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180" y="29261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LEVADURAS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786792340"/>
              </p:ext>
            </p:extLst>
          </p:nvPr>
        </p:nvGraphicFramePr>
        <p:xfrm>
          <a:off x="549179" y="1071154"/>
          <a:ext cx="10259497" cy="129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295" y="2551821"/>
            <a:ext cx="1637566" cy="23768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4011" y="2510584"/>
            <a:ext cx="1666509" cy="23730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3480" y="2506775"/>
            <a:ext cx="1521188" cy="237685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61798" y="5044279"/>
            <a:ext cx="25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Fermentación en la industria panadera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Fabricación de vinos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Vida útil de 6 meses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89921" y="4928677"/>
            <a:ext cx="2592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Elevado alcohol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Aromas frutales y especiados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Buena sedimentación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69404" y="4917630"/>
            <a:ext cx="2592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Rápida fermentación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Forma sedimento compacto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Genera aromas frutales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Apto para barrica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945" y="1674318"/>
            <a:ext cx="8596668" cy="26740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C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VINO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09082" y="58580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PRE-FERMENTACIÓN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362700" y="1165098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12" name="Rectángulo 11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Descongelado, lavado, selección y pesado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184" y="2343341"/>
            <a:ext cx="2529745" cy="1271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upo 14"/>
          <p:cNvGrpSpPr/>
          <p:nvPr/>
        </p:nvGrpSpPr>
        <p:grpSpPr>
          <a:xfrm>
            <a:off x="968184" y="1176773"/>
            <a:ext cx="2529745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16" name="Rectángulo 15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Recepción y congelado de la fruta a 0°C (noviembre-abril)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699" y="2331251"/>
            <a:ext cx="2443229" cy="128367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8821" y="596653"/>
            <a:ext cx="1558576" cy="2326700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7798287" y="1119675"/>
            <a:ext cx="1558576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22" name="Rectángulo 21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uadroTexto 22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Triturado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Flecha: a la derecha 10"/>
          <p:cNvSpPr/>
          <p:nvPr/>
        </p:nvSpPr>
        <p:spPr>
          <a:xfrm>
            <a:off x="3508150" y="1459929"/>
            <a:ext cx="815884" cy="40863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3" name="Flecha: a la derecha 10"/>
          <p:cNvSpPr/>
          <p:nvPr/>
        </p:nvSpPr>
        <p:spPr>
          <a:xfrm>
            <a:off x="6869725" y="1488423"/>
            <a:ext cx="879675" cy="457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Flecha: a la derecha 10"/>
          <p:cNvSpPr/>
          <p:nvPr/>
        </p:nvSpPr>
        <p:spPr>
          <a:xfrm rot="5400000">
            <a:off x="7856281" y="2689316"/>
            <a:ext cx="1442587" cy="40863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25" name="Grupo 24"/>
          <p:cNvGrpSpPr/>
          <p:nvPr/>
        </p:nvGrpSpPr>
        <p:grpSpPr>
          <a:xfrm>
            <a:off x="7309562" y="3673992"/>
            <a:ext cx="2443228" cy="2178167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26" name="Rectángulo 25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uadroTexto 26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Ajuste de acidez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Titulación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Factor de corrección 0,64 (Ac. Cítrico)</a:t>
              </a:r>
              <a:endParaRPr lang="es-EC" sz="1600" kern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Determinar el contenido de agua para que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esté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valores (5,5 g/L)</a:t>
              </a: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859" y="3673992"/>
            <a:ext cx="1874142" cy="2178167"/>
          </a:xfrm>
          <a:prstGeom prst="rect">
            <a:avLst/>
          </a:prstGeom>
        </p:spPr>
      </p:pic>
      <p:sp>
        <p:nvSpPr>
          <p:cNvPr id="29" name="Flecha: a la derecha 10"/>
          <p:cNvSpPr/>
          <p:nvPr/>
        </p:nvSpPr>
        <p:spPr>
          <a:xfrm rot="10800000">
            <a:off x="6397986" y="4558756"/>
            <a:ext cx="815884" cy="40863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30" name="Grupo 29"/>
          <p:cNvGrpSpPr/>
          <p:nvPr/>
        </p:nvGrpSpPr>
        <p:grpSpPr>
          <a:xfrm>
            <a:off x="3906911" y="3935347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31" name="Rectángulo 30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uadroTexto 33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Ajuste de contenido de azúcar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21-23 </a:t>
              </a:r>
              <a:r>
                <a:rPr lang="es-EC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°Brix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Flecha: a la derecha 10"/>
          <p:cNvSpPr/>
          <p:nvPr/>
        </p:nvSpPr>
        <p:spPr>
          <a:xfrm rot="10800000">
            <a:off x="2965850" y="4575329"/>
            <a:ext cx="815884" cy="40863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36" name="Grupo 35"/>
          <p:cNvGrpSpPr/>
          <p:nvPr/>
        </p:nvGrpSpPr>
        <p:grpSpPr>
          <a:xfrm>
            <a:off x="968184" y="3958046"/>
            <a:ext cx="1888130" cy="2011680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37" name="Rectángulo 36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CuadroTexto 37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Desinfección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Metabisulfito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potasio (0,1 g.L</a:t>
              </a:r>
              <a:r>
                <a:rPr lang="es-EC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 )</a:t>
              </a:r>
            </a:p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Reposo 2 días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9" name="Imagen 3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150" y="5083710"/>
            <a:ext cx="1855431" cy="17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VINO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60196" y="989282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FERMENTACIÓN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4444535" y="2871494"/>
            <a:ext cx="2443228" cy="1346124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29" name="Rectángulo 28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29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Desinfección con agua hirviendo.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 colocaron dos mangueras de </a:t>
              </a:r>
              <a:r>
                <a:rPr lang="es-EC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venoclisis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95341" y="2372575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33" name="Rectángulo 32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uadroTexto 33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Preparación de los fermentadores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912596" y="5399194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36" name="Rectángulo 35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uadroTexto 36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Inoculación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404123" y="5399194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40" name="Rectángulo 39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CuadroTexto 40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Dosis 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0,5 g. L</a:t>
              </a:r>
              <a:r>
                <a:rPr lang="es-EC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mosto (agua 30°C)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Flecha: a la derecha 10"/>
          <p:cNvSpPr/>
          <p:nvPr/>
        </p:nvSpPr>
        <p:spPr>
          <a:xfrm>
            <a:off x="3475311" y="2730334"/>
            <a:ext cx="879675" cy="457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Flecha: a la derecha 10"/>
          <p:cNvSpPr/>
          <p:nvPr/>
        </p:nvSpPr>
        <p:spPr>
          <a:xfrm>
            <a:off x="3440136" y="5611896"/>
            <a:ext cx="879675" cy="457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38" name="Grupo 37"/>
          <p:cNvGrpSpPr/>
          <p:nvPr/>
        </p:nvGrpSpPr>
        <p:grpSpPr>
          <a:xfrm>
            <a:off x="4444535" y="1554582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46" name="Rectángulo 45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CuadroTexto 46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Frascos de vidrio de 4L.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268" y="1604002"/>
            <a:ext cx="1787102" cy="24220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5763" y="1605688"/>
            <a:ext cx="1689648" cy="24116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622" y="4217618"/>
            <a:ext cx="1623789" cy="23631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268" y="4253285"/>
            <a:ext cx="1787102" cy="22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DEL VINO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760196" y="989282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POST-FERMENTACIÓN</a:t>
            </a:r>
            <a:endParaRPr lang="es-EC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60196" y="3480365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25" name="Rectángulo 24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uadroTexto 25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Desinfección con </a:t>
              </a:r>
              <a:r>
                <a:rPr lang="es-ES" sz="1600" kern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metabisulfito</a:t>
              </a:r>
              <a:r>
                <a:rPr lang="es-ES" sz="16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potasio (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0,2 g. L</a:t>
              </a:r>
              <a:r>
                <a:rPr lang="es-EC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4319811" y="1319910"/>
            <a:ext cx="2443228" cy="2018153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29" name="Rectángulo 28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CuadroTexto 29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285750" lvl="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Filtrado con tela de lienzo, pasando a jarras de 2L.</a:t>
              </a:r>
            </a:p>
            <a:p>
              <a:pPr marL="285750" indent="-2857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600" dirty="0">
                  <a:latin typeface="Arial" panose="020B0604020202020204" pitchFamily="34" charset="0"/>
                  <a:cs typeface="Arial" panose="020B0604020202020204" pitchFamily="34" charset="0"/>
                </a:rPr>
                <a:t>Desinfección de envases de 4L., y se trasegó a través de chuspas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760196" y="1864858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33" name="Rectángulo 32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CuadroTexto 33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Filtrado y trasiego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60196" y="5095872"/>
            <a:ext cx="2443228" cy="1032048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36" name="Rectángulo 35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CuadroTexto 36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Embotellado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374836" y="4512413"/>
            <a:ext cx="2443228" cy="1935279"/>
            <a:chOff x="8190" y="883967"/>
            <a:chExt cx="2538312" cy="1270476"/>
          </a:xfrm>
          <a:scene3d>
            <a:camera prst="orthographicFront"/>
            <a:lightRig rig="flat" dir="t"/>
          </a:scene3d>
        </p:grpSpPr>
        <p:sp>
          <p:nvSpPr>
            <p:cNvPr id="40" name="Rectángulo 39"/>
            <p:cNvSpPr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CuadroTexto 40"/>
            <p:cNvSpPr txBox="1"/>
            <p:nvPr/>
          </p:nvSpPr>
          <p:spPr>
            <a:xfrm>
              <a:off x="8190" y="883967"/>
              <a:ext cx="2538312" cy="1270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216000" rIns="128016" bIns="21600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 pasó el líquido de los fermentadores a las botellas a través de mangueras y un filtro consistente en chuspas y papel filtro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Flecha: a la derecha 10"/>
          <p:cNvSpPr/>
          <p:nvPr/>
        </p:nvSpPr>
        <p:spPr>
          <a:xfrm>
            <a:off x="3291126" y="2040926"/>
            <a:ext cx="879675" cy="457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45" name="Flecha: a la derecha 10"/>
          <p:cNvSpPr/>
          <p:nvPr/>
        </p:nvSpPr>
        <p:spPr>
          <a:xfrm>
            <a:off x="3443161" y="5307604"/>
            <a:ext cx="879675" cy="457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8" name="Imagen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960" y="742517"/>
            <a:ext cx="2493848" cy="259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362" y="741245"/>
            <a:ext cx="2424607" cy="2596818"/>
          </a:xfrm>
          <a:prstGeom prst="rect">
            <a:avLst/>
          </a:prstGeom>
        </p:spPr>
      </p:pic>
      <p:pic>
        <p:nvPicPr>
          <p:cNvPr id="46" name="Imagen 4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646" y="3956128"/>
            <a:ext cx="4242435" cy="253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6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MEDICIÓN DE SÓLIDOS SOLUBLES TOTALES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7053017"/>
              </p:ext>
            </p:extLst>
          </p:nvPr>
        </p:nvGraphicFramePr>
        <p:xfrm>
          <a:off x="760197" y="1101969"/>
          <a:ext cx="6273650" cy="510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0100" y="1665042"/>
            <a:ext cx="2182823" cy="385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58314601"/>
              </p:ext>
            </p:extLst>
          </p:nvPr>
        </p:nvGraphicFramePr>
        <p:xfrm>
          <a:off x="760197" y="1101969"/>
          <a:ext cx="6273650" cy="510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3799" y="1647825"/>
            <a:ext cx="2045677" cy="44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1758" y="1804947"/>
            <a:ext cx="8596668" cy="26740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</a:t>
            </a:r>
            <a: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4977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ACIDEZ TITULABLE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0282347"/>
              </p:ext>
            </p:extLst>
          </p:nvPr>
        </p:nvGraphicFramePr>
        <p:xfrm>
          <a:off x="760197" y="1101969"/>
          <a:ext cx="6273650" cy="510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equipo de titulaciÃ³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314" y="1711935"/>
            <a:ext cx="2377601" cy="389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2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CONTENIDO ALCOHÓLICO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10561073"/>
              </p:ext>
            </p:extLst>
          </p:nvPr>
        </p:nvGraphicFramePr>
        <p:xfrm>
          <a:off x="432101" y="1017523"/>
          <a:ext cx="9252858" cy="2291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5850" y="3461656"/>
            <a:ext cx="3773717" cy="28302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399" y="3461656"/>
            <a:ext cx="2486630" cy="28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COLOR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16901481"/>
              </p:ext>
            </p:extLst>
          </p:nvPr>
        </p:nvGraphicFramePr>
        <p:xfrm>
          <a:off x="432101" y="1017523"/>
          <a:ext cx="9142973" cy="488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antociano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25" y="3749476"/>
            <a:ext cx="2990957" cy="299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838" y="3805646"/>
            <a:ext cx="2021927" cy="286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DETERMINACIÓN DE COLOR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4974669"/>
              </p:ext>
            </p:extLst>
          </p:nvPr>
        </p:nvGraphicFramePr>
        <p:xfrm>
          <a:off x="279699" y="1088572"/>
          <a:ext cx="10453613" cy="3309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60196" y="4627012"/>
            <a:ext cx="40295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Intensidad colorante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0196" y="5293743"/>
            <a:ext cx="40295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Fuerza de color, se refiere al grado de pureza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Se obtiene con la suma de las absorbancias (420-520-620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06505" y="4662889"/>
            <a:ext cx="40295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Tonalidad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06504" y="5318669"/>
            <a:ext cx="402951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Matiz, permite distinguir los colores entre sí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Se expresa por el ángulo que forma con el eje de las longitudes de onda 420-520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6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SENSORIAL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0196" y="1078269"/>
            <a:ext cx="4356090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PREPARACIÓN DE LA MUESTRA DE VINO</a:t>
            </a:r>
            <a:endParaRPr lang="es-EC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32196" y="1078269"/>
            <a:ext cx="5009232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APLICACIÓN DE LA PRUEBA</a:t>
            </a:r>
            <a:endParaRPr lang="es-EC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60196" y="2245522"/>
            <a:ext cx="4356090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Muestra: 10 catadores, estudiantes de la Carrera de Administración Turística y Hotelera de la Universidad de las Fuerzas Armadas ESPE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Porciones, un cuarto de copa de vino.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Indicaciones: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Usar fondo blanco, llevar la copa a la altura de la cintura para ver el disco superior y luego subirla a la altura de los ojos inclinando la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copa.</a:t>
            </a: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Olfatear con la copa parada sin agitar, luego agitar la copa, dejar reposar y volver a olfatear.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Dar un buen sorbo: sentir la entrada, la evolución y la impresión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final.</a:t>
            </a: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96" y="3477295"/>
            <a:ext cx="4112334" cy="120356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332195" y="2245521"/>
            <a:ext cx="5009233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Atributos a evaluar: vista (color-limpidez); nariz (olores primarios y secundarios); boca (ataques-primera impresión).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Escala hedónica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978" y="3164675"/>
            <a:ext cx="3897308" cy="1828800"/>
          </a:xfrm>
          <a:prstGeom prst="rect">
            <a:avLst/>
          </a:prstGeom>
        </p:spPr>
      </p:pic>
      <p:pic>
        <p:nvPicPr>
          <p:cNvPr id="16" name="Imagen 1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4594" y="5200610"/>
            <a:ext cx="2336664" cy="137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257" y="5205261"/>
            <a:ext cx="2307771" cy="14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196" y="274150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DE LA INFORMACIÓN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0196" y="1078269"/>
            <a:ext cx="85966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con los representantes del GAD parroquial de Sigchos y el Dr. Patricio Pérez, se realizaron dos charlas informativas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60196" y="2092779"/>
            <a:ext cx="37900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13 de Septiembre de 2018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566830" y="2092779"/>
            <a:ext cx="37900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20 de Septiembre de 2018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60196" y="2725188"/>
            <a:ext cx="37900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IASA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566829" y="2749039"/>
            <a:ext cx="37900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Comunidad de Quinticusig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96" y="3357597"/>
            <a:ext cx="3018972" cy="22642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14" y="3352154"/>
            <a:ext cx="3026229" cy="2269672"/>
          </a:xfrm>
          <a:prstGeom prst="rect">
            <a:avLst/>
          </a:prstGeom>
        </p:spPr>
      </p:pic>
      <p:pic>
        <p:nvPicPr>
          <p:cNvPr id="1026" name="Picture 2" descr="https://scontent.fuio4-1.fna.fbcdn.net/v/t1.15752-9/42660525_1029812490553046_2209797825259110400_n.jpg?_nc_cat=111&amp;_nc_ht=scontent.fuio4-1.fna&amp;oh=fdf41fb6185dd5b5c84e7ab458b1bd5e&amp;oe=5C7F874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844" y="3352154"/>
            <a:ext cx="3034659" cy="22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83970595"/>
              </p:ext>
            </p:extLst>
          </p:nvPr>
        </p:nvGraphicFramePr>
        <p:xfrm>
          <a:off x="-345937" y="1204685"/>
          <a:ext cx="9702801" cy="511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DEL ESTUDIO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2790" y="3238140"/>
            <a:ext cx="8596668" cy="1826581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s-EC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IV</a:t>
            </a:r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5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SÓLIDOS SOLUBLES TOTALES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07" y="1286505"/>
            <a:ext cx="7613095" cy="364670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88675412"/>
              </p:ext>
            </p:extLst>
          </p:nvPr>
        </p:nvGraphicFramePr>
        <p:xfrm>
          <a:off x="7387772" y="1286505"/>
          <a:ext cx="4212045" cy="355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793" y="5771620"/>
            <a:ext cx="5655924" cy="63817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3712866" y="5950634"/>
            <a:ext cx="2884882" cy="14007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577741" y="5460812"/>
            <a:ext cx="2779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Triple interacción (Tratamiento T6 llegó a los 12,4 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°Brix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lo 56 días)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3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73" y="229280"/>
            <a:ext cx="8030256" cy="46681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339943" y="2563356"/>
            <a:ext cx="22076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T6 (S-04 SIN HOLLEJO)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339943" y="551620"/>
            <a:ext cx="22076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T4 (T-58 SIN HOLLEJO)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 flipV="1">
            <a:off x="8281851" y="1162594"/>
            <a:ext cx="914400" cy="1400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8353697" y="3139440"/>
            <a:ext cx="842554" cy="357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731901734"/>
              </p:ext>
            </p:extLst>
          </p:nvPr>
        </p:nvGraphicFramePr>
        <p:xfrm>
          <a:off x="473901" y="5091246"/>
          <a:ext cx="8617847" cy="166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28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57745253"/>
              </p:ext>
            </p:extLst>
          </p:nvPr>
        </p:nvGraphicFramePr>
        <p:xfrm>
          <a:off x="1039223" y="9025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origen del vi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539" y="1239688"/>
            <a:ext cx="1710582" cy="18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origen del vin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9241" y="1027254"/>
            <a:ext cx="2163182" cy="13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origen del vin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790" y="4490036"/>
            <a:ext cx="3585582" cy="22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origen del vin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114" y="3611879"/>
            <a:ext cx="2951481" cy="162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62764" y="127484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0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96" y="1139704"/>
            <a:ext cx="6484666" cy="4047818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02177433"/>
              </p:ext>
            </p:extLst>
          </p:nvPr>
        </p:nvGraphicFramePr>
        <p:xfrm>
          <a:off x="6585914" y="1386248"/>
          <a:ext cx="4212045" cy="355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96" y="5690821"/>
            <a:ext cx="3524250" cy="40005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4002529" y="5820809"/>
            <a:ext cx="2884882" cy="14007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887411" y="5229125"/>
            <a:ext cx="2779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Triple interacción (Tratamiento T6 tuvo el mayor pH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3.27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los 56 días)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6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02" y="-1"/>
            <a:ext cx="8602235" cy="48457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12383" y="1203598"/>
            <a:ext cx="22076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T4 (T-58 SIN HOLLEJO)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812383" y="2693983"/>
            <a:ext cx="22076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T6 (S-04 SIN HOLLEJO)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8969829" y="2930867"/>
            <a:ext cx="842554" cy="3572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9092083" y="1737360"/>
            <a:ext cx="720300" cy="8885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009063328"/>
              </p:ext>
            </p:extLst>
          </p:nvPr>
        </p:nvGraphicFramePr>
        <p:xfrm>
          <a:off x="473901" y="5091246"/>
          <a:ext cx="8617847" cy="166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5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ACIDEZ TITULABLE PARA ÁCIDO CÍTRICO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93" y="1386248"/>
            <a:ext cx="6268495" cy="356457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52884098"/>
              </p:ext>
            </p:extLst>
          </p:nvPr>
        </p:nvGraphicFramePr>
        <p:xfrm>
          <a:off x="6585914" y="1386248"/>
          <a:ext cx="4212045" cy="3554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694" y="5471948"/>
            <a:ext cx="4504136" cy="66607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4681798" y="5804983"/>
            <a:ext cx="1353242" cy="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035040" y="5143263"/>
            <a:ext cx="2779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Triple interacción (Tratamiento T1 tuvo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menor acidez </a:t>
            </a:r>
            <a:endParaRPr lang="es-ES" sz="2000" dirty="0"/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6,13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g.L</a:t>
            </a:r>
            <a:r>
              <a:rPr lang="es-EC" baseline="30000" dirty="0"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56 días)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84" y="92020"/>
            <a:ext cx="8392370" cy="462462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70868" y="1764492"/>
            <a:ext cx="220762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T3 (T-58 CON HOLLEJO)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013964" y="1655240"/>
            <a:ext cx="4458280" cy="5247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16286037"/>
              </p:ext>
            </p:extLst>
          </p:nvPr>
        </p:nvGraphicFramePr>
        <p:xfrm>
          <a:off x="338445" y="4856114"/>
          <a:ext cx="8617847" cy="166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Conector recto de flecha 8"/>
          <p:cNvCxnSpPr/>
          <p:nvPr/>
        </p:nvCxnSpPr>
        <p:spPr>
          <a:xfrm flipV="1">
            <a:off x="7243104" y="1188720"/>
            <a:ext cx="2031525" cy="313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274629" y="620098"/>
            <a:ext cx="2841172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T1 (LEVAPAN CON HOLLEJO)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2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 ALCOHÓLICO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93" y="1475393"/>
            <a:ext cx="7064455" cy="369034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73588" y="727218"/>
            <a:ext cx="220762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T1 (LEVAPAN CON HOLLEJO) presentó mayor contenido alcohólico 12,67 (</a:t>
            </a:r>
            <a:r>
              <a:rPr lang="es-EC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°GL</a:t>
            </a:r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73588" y="3826910"/>
            <a:ext cx="220762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Tratamientos con hollejo presentaron mayor contenido de alcohol (11°GL)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de flecha 6"/>
          <p:cNvCxnSpPr>
            <a:endCxn id="5" idx="1"/>
          </p:cNvCxnSpPr>
          <p:nvPr/>
        </p:nvCxnSpPr>
        <p:spPr>
          <a:xfrm flipV="1">
            <a:off x="4415246" y="1696714"/>
            <a:ext cx="4158342" cy="8502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388431" y="4696768"/>
            <a:ext cx="3185157" cy="144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79" y="171876"/>
            <a:ext cx="8935244" cy="4605199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24241286"/>
              </p:ext>
            </p:extLst>
          </p:nvPr>
        </p:nvGraphicFramePr>
        <p:xfrm>
          <a:off x="372879" y="4777075"/>
          <a:ext cx="8935244" cy="185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797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(INTENSIDAD COLORANTE)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81155494"/>
              </p:ext>
            </p:extLst>
          </p:nvPr>
        </p:nvGraphicFramePr>
        <p:xfrm>
          <a:off x="760196" y="4653344"/>
          <a:ext cx="8501370" cy="172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274031" y="3120756"/>
            <a:ext cx="258209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T6 (S-04 SIN HOLLEJO)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 flipV="1">
            <a:off x="2870265" y="1623301"/>
            <a:ext cx="4158342" cy="296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028607" y="1392468"/>
            <a:ext cx="25820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LEVADURA S-04 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33" y="1056068"/>
            <a:ext cx="4727428" cy="22282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89" y="3536255"/>
            <a:ext cx="4933950" cy="40957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5010881" y="3536255"/>
            <a:ext cx="4158342" cy="2962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7028607" y="2371098"/>
            <a:ext cx="35653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MOSTO SIN HOLLEJO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5461162" y="2623015"/>
            <a:ext cx="1462152" cy="205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TONALIDAD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85" y="841970"/>
            <a:ext cx="7037774" cy="5864812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13223991"/>
              </p:ext>
            </p:extLst>
          </p:nvPr>
        </p:nvGraphicFramePr>
        <p:xfrm>
          <a:off x="9222377" y="1029832"/>
          <a:ext cx="286964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342904" y="1667864"/>
            <a:ext cx="173578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T6 (S-04 SIN HOLLEJO)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3294917" y="1991029"/>
            <a:ext cx="4047987" cy="788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3553429" y="3883236"/>
            <a:ext cx="4047987" cy="7888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398082" y="3369833"/>
            <a:ext cx="17357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S-04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3106140" y="5469240"/>
            <a:ext cx="4236763" cy="771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7342903" y="5099908"/>
            <a:ext cx="17357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SIN HOLLEJO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51635" y="218552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SEGÚN COORDENADAS </a:t>
            </a:r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CIEL*a*b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9010" y="1741829"/>
            <a:ext cx="25796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LEVAPAN CON HOLLEJO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3953516" y="1694397"/>
            <a:ext cx="2705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LEVAPAN SIN HOLLEJO</a:t>
            </a:r>
            <a:endParaRPr lang="es-EC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516" y="2182191"/>
            <a:ext cx="2705192" cy="1309270"/>
          </a:xfrm>
          <a:prstGeom prst="rect">
            <a:avLst/>
          </a:prstGeom>
          <a:noFill/>
          <a:extLst/>
        </p:spPr>
      </p:pic>
      <p:sp>
        <p:nvSpPr>
          <p:cNvPr id="10" name="CuadroTexto 9"/>
          <p:cNvSpPr txBox="1"/>
          <p:nvPr/>
        </p:nvSpPr>
        <p:spPr>
          <a:xfrm>
            <a:off x="7208517" y="1701211"/>
            <a:ext cx="242785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T58 CON HOLLEJO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9399" y="4261884"/>
            <a:ext cx="252927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T58 SIN HOLLEJO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53516" y="4261870"/>
            <a:ext cx="27051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S-04 CON HOLLEJO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273249" y="4195957"/>
            <a:ext cx="23631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S-04 SIN HOLLEJO</a:t>
            </a:r>
            <a:endParaRPr lang="es-EC" dirty="0"/>
          </a:p>
        </p:txBody>
      </p:sp>
      <p:pic>
        <p:nvPicPr>
          <p:cNvPr id="16" name="Imagen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516" y="4737673"/>
            <a:ext cx="2705192" cy="1362682"/>
          </a:xfrm>
          <a:prstGeom prst="rect">
            <a:avLst/>
          </a:prstGeom>
          <a:noFill/>
          <a:extLst/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661058367"/>
              </p:ext>
            </p:extLst>
          </p:nvPr>
        </p:nvGraphicFramePr>
        <p:xfrm>
          <a:off x="760197" y="865123"/>
          <a:ext cx="8135609" cy="659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8646" y="2182191"/>
            <a:ext cx="2427851" cy="1299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399" y="4714286"/>
            <a:ext cx="2531269" cy="131784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3249" y="4737673"/>
            <a:ext cx="2363118" cy="136268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10" y="2203388"/>
            <a:ext cx="2570312" cy="130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851635" y="3605131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Vino</a:t>
            </a:r>
            <a:endParaRPr lang="es-EC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295015" y="613808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Rubí</a:t>
            </a:r>
            <a:endParaRPr lang="es-EC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295015" y="359793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Rojo teja</a:t>
            </a:r>
            <a:endParaRPr lang="es-EC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426109" y="3525019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Rojo púrpura</a:t>
            </a:r>
            <a:endParaRPr lang="es-EC" dirty="0"/>
          </a:p>
        </p:txBody>
      </p:sp>
      <p:sp>
        <p:nvSpPr>
          <p:cNvPr id="26" name="CuadroTexto 25"/>
          <p:cNvSpPr txBox="1"/>
          <p:nvPr/>
        </p:nvSpPr>
        <p:spPr>
          <a:xfrm>
            <a:off x="902590" y="6138082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Rojo púrpura</a:t>
            </a:r>
            <a:endParaRPr lang="es-EC" dirty="0"/>
          </a:p>
        </p:txBody>
      </p:sp>
      <p:sp>
        <p:nvSpPr>
          <p:cNvPr id="27" name="CuadroTexto 26"/>
          <p:cNvSpPr txBox="1"/>
          <p:nvPr/>
        </p:nvSpPr>
        <p:spPr>
          <a:xfrm>
            <a:off x="7443711" y="6077934"/>
            <a:ext cx="202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Púrpura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04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SENSORIAL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10" y="865123"/>
            <a:ext cx="7634853" cy="58170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7776" y="5583349"/>
            <a:ext cx="163285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G1 (Mayor aceptabilidad general)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9999" y="1726526"/>
            <a:ext cx="2651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Tratamientos sin hollejo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9999" y="2576010"/>
            <a:ext cx="2651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Tratamientos con hollejo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2979518" y="1911192"/>
            <a:ext cx="104669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2979518" y="2898836"/>
            <a:ext cx="104669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2040633" y="6018888"/>
            <a:ext cx="836784" cy="2612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upo 14"/>
          <p:cNvGrpSpPr/>
          <p:nvPr/>
        </p:nvGrpSpPr>
        <p:grpSpPr>
          <a:xfrm>
            <a:off x="9168872" y="2862859"/>
            <a:ext cx="2101526" cy="1155204"/>
            <a:chOff x="7143" y="0"/>
            <a:chExt cx="2135187" cy="1155204"/>
          </a:xfrm>
        </p:grpSpPr>
        <p:sp>
          <p:nvSpPr>
            <p:cNvPr id="16" name="Rectángulo redondeado 15"/>
            <p:cNvSpPr/>
            <p:nvPr/>
          </p:nvSpPr>
          <p:spPr>
            <a:xfrm>
              <a:off x="7143" y="0"/>
              <a:ext cx="2135187" cy="11552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40978" y="33835"/>
              <a:ext cx="2067517" cy="108753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Viteri J. (2018), la cepa de levadura S-04 presentó mejores resultados</a:t>
              </a:r>
              <a:endParaRPr lang="es-ES" sz="16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7928420" y="1111158"/>
            <a:ext cx="171196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S-04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262682" y="1111158"/>
            <a:ext cx="1711969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T-58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>
            <a:endCxn id="16" idx="0"/>
          </p:cNvCxnSpPr>
          <p:nvPr/>
        </p:nvCxnSpPr>
        <p:spPr>
          <a:xfrm>
            <a:off x="8975118" y="1480490"/>
            <a:ext cx="1244517" cy="138236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10371701" y="1514325"/>
            <a:ext cx="746966" cy="13485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7" name="Grupo 26"/>
          <p:cNvGrpSpPr/>
          <p:nvPr/>
        </p:nvGrpSpPr>
        <p:grpSpPr>
          <a:xfrm>
            <a:off x="9923263" y="4296795"/>
            <a:ext cx="1673566" cy="1286554"/>
            <a:chOff x="3827" y="18665"/>
            <a:chExt cx="1673566" cy="1286554"/>
          </a:xfrm>
        </p:grpSpPr>
        <p:sp>
          <p:nvSpPr>
            <p:cNvPr id="28" name="Rectángulo redondeado 27"/>
            <p:cNvSpPr/>
            <p:nvPr/>
          </p:nvSpPr>
          <p:spPr>
            <a:xfrm>
              <a:off x="3827" y="18665"/>
              <a:ext cx="1673566" cy="128655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CuadroTexto 28"/>
            <p:cNvSpPr txBox="1"/>
            <p:nvPr/>
          </p:nvSpPr>
          <p:spPr>
            <a:xfrm>
              <a:off x="41509" y="56347"/>
              <a:ext cx="1598202" cy="121119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refirieron </a:t>
              </a:r>
              <a:r>
                <a:rPr lang="es-E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vinos con colores intensos rojizos, con aromas frutales y dulces</a:t>
              </a:r>
              <a:endParaRPr lang="es-ES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4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764" y="127484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7802067"/>
              </p:ext>
            </p:extLst>
          </p:nvPr>
        </p:nvGraphicFramePr>
        <p:xfrm>
          <a:off x="462764" y="718458"/>
          <a:ext cx="8596668" cy="591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62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1692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 DE LA INFORMACIÓN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19828868"/>
              </p:ext>
            </p:extLst>
          </p:nvPr>
        </p:nvGraphicFramePr>
        <p:xfrm>
          <a:off x="2883877" y="1031631"/>
          <a:ext cx="5580185" cy="582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scontent.fuio4-1.fna.fbcdn.net/v/t1.15752-9/42723513_1896667863759531_6388191213400358912_n.jpg?_nc_cat=109&amp;_nc_ht=scontent.fuio4-1.fna&amp;oh=4e9a7baef5b4897ba6e28cfdaaf78575&amp;oe=5C4862A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3639" y="274150"/>
            <a:ext cx="3019100" cy="22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uio4-1.fna.fbcdn.net/v/t1.15752-9/42724858_721711544841451_187179356274032640_n.jpg?_nc_cat=101&amp;_nc_ht=scontent.fuio4-1.fna&amp;oh=1a96bf63ba4d342785e5f2a82b196f92&amp;oe=5C47009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8360" y="3054638"/>
            <a:ext cx="2686471" cy="359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38" y="1003415"/>
            <a:ext cx="2536624" cy="19024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2951469"/>
            <a:ext cx="2532185" cy="18991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1" y="4896193"/>
            <a:ext cx="2532185" cy="17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9099" y="3773717"/>
            <a:ext cx="8596668" cy="1826581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es-EC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C" sz="4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5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32921225"/>
              </p:ext>
            </p:extLst>
          </p:nvPr>
        </p:nvGraphicFramePr>
        <p:xfrm>
          <a:off x="492369" y="719666"/>
          <a:ext cx="9683262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360" y="4239944"/>
            <a:ext cx="1637566" cy="23768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777" y="4239944"/>
            <a:ext cx="1521188" cy="2376856"/>
          </a:xfrm>
          <a:prstGeom prst="rect">
            <a:avLst/>
          </a:prstGeom>
        </p:spPr>
      </p:pic>
      <p:pic>
        <p:nvPicPr>
          <p:cNvPr id="2050" name="Picture 2" descr="Resultado de imagen para cascara de mortiÃ±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69" y="1072363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51692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PARA CEPA DE LEVADURA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46822266"/>
              </p:ext>
            </p:extLst>
          </p:nvPr>
        </p:nvGraphicFramePr>
        <p:xfrm>
          <a:off x="738777" y="8372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42" y="3784711"/>
            <a:ext cx="2495344" cy="1871508"/>
          </a:xfrm>
          <a:prstGeom prst="rect">
            <a:avLst/>
          </a:prstGeom>
        </p:spPr>
      </p:pic>
      <p:pic>
        <p:nvPicPr>
          <p:cNvPr id="3076" name="Picture 4" descr="Resultado de imagen para mosto con hollej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929" y="5466806"/>
            <a:ext cx="1699351" cy="12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mosto con hollej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9312" y="1825954"/>
            <a:ext cx="2575837" cy="342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mosto con hollej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058" y="5392194"/>
            <a:ext cx="2027374" cy="13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38777" y="541744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PARA TIPO DE MOSTO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19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06" y="4661468"/>
            <a:ext cx="2449311" cy="18369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798" y="4661467"/>
            <a:ext cx="2529058" cy="18580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964" y="4668214"/>
            <a:ext cx="2468384" cy="18512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931" y="4642623"/>
            <a:ext cx="2874759" cy="1855829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53793488"/>
              </p:ext>
            </p:extLst>
          </p:nvPr>
        </p:nvGraphicFramePr>
        <p:xfrm>
          <a:off x="463706" y="1059301"/>
          <a:ext cx="9352655" cy="338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463706" y="267076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PARA ANÁLISIS SENSORIAL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0259974"/>
              </p:ext>
            </p:extLst>
          </p:nvPr>
        </p:nvGraphicFramePr>
        <p:xfrm>
          <a:off x="1055076" y="1670537"/>
          <a:ext cx="81280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83846" y="1931744"/>
            <a:ext cx="4489935" cy="25255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90" y="4131193"/>
            <a:ext cx="3361407" cy="25210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80" y="4291539"/>
            <a:ext cx="3147612" cy="2360710"/>
          </a:xfrm>
          <a:prstGeom prst="rect">
            <a:avLst/>
          </a:prstGeom>
        </p:spPr>
      </p:pic>
      <p:pic>
        <p:nvPicPr>
          <p:cNvPr id="3074" name="Picture 2" descr="https://scontent.fuio4-1.fna.fbcdn.net/v/t1.15752-9/42748025_158062738461199_1228324792269012992_n.jpg?_nc_cat=110&amp;_nc_ht=scontent.fuio4-1.fna&amp;oh=b651d56c0be86fd169c624253d5763ab&amp;oe=5C428BC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90" y="0"/>
            <a:ext cx="3197225" cy="23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uio4-1.fna.fbcdn.net/v/t1.15752-9/42699285_344314916305429_5072025346266628096_n.jpg?_nc_cat=104&amp;_nc_ht=scontent.fuio4-1.fna&amp;oh=4e95efcff8a9c925f74791cb4225c6df&amp;oe=5C3CF87A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242" y="0"/>
            <a:ext cx="3152528" cy="23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51692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 DE TECNOLOGÍA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94439995"/>
              </p:ext>
            </p:extLst>
          </p:nvPr>
        </p:nvGraphicFramePr>
        <p:xfrm>
          <a:off x="859134" y="865123"/>
          <a:ext cx="7814603" cy="5826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402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60196" y="274150"/>
            <a:ext cx="8596668" cy="5909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93081453"/>
              </p:ext>
            </p:extLst>
          </p:nvPr>
        </p:nvGraphicFramePr>
        <p:xfrm>
          <a:off x="760196" y="2351314"/>
          <a:ext cx="8366035" cy="286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953589" y="1058091"/>
            <a:ext cx="791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Las </a:t>
            </a:r>
            <a:r>
              <a:rPr lang="es-EC" dirty="0" smtClean="0"/>
              <a:t>recomendaciones </a:t>
            </a:r>
            <a:r>
              <a:rPr lang="es-EC" dirty="0" smtClean="0"/>
              <a:t>se basan en el proceso de fermentación: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1100484" y="5390605"/>
            <a:ext cx="7916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Apoyar, incentivar y enseñar a la comunidad de Quinticusig, para que se produzca vino de otros tipos de fruta y con esto ampliar la gama de productos que tienen para ofertar y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contribuir a su calidad de vida. </a:t>
            </a:r>
          </a:p>
        </p:txBody>
      </p:sp>
    </p:spTree>
    <p:extLst>
      <p:ext uri="{BB962C8B-B14F-4D97-AF65-F5344CB8AC3E}">
        <p14:creationId xmlns:p14="http://schemas.microsoft.com/office/powerpoint/2010/main" val="36958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764" y="127484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74180780"/>
              </p:ext>
            </p:extLst>
          </p:nvPr>
        </p:nvGraphicFramePr>
        <p:xfrm>
          <a:off x="1609969" y="1024466"/>
          <a:ext cx="7909169" cy="4063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64081741"/>
              </p:ext>
            </p:extLst>
          </p:nvPr>
        </p:nvGraphicFramePr>
        <p:xfrm>
          <a:off x="697097" y="5511054"/>
          <a:ext cx="10697733" cy="123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Resultado de imagen para vino de mortiÃ±o el ultimo inca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52" y="3304861"/>
            <a:ext cx="3067966" cy="20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243331" y="1468480"/>
            <a:ext cx="3166786" cy="17813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9647" y="1117338"/>
            <a:ext cx="2732735" cy="204955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20513" y="3011205"/>
            <a:ext cx="2515553" cy="23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9518" y="48018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endParaRPr lang="es-EC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19518" y="2565537"/>
            <a:ext cx="8740986" cy="19411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el efecto de tres cepas de levaduras y dos tipos de mosto sobre las características físicas y químicas del vino obtenido a partir de mortiño (</a:t>
            </a:r>
            <a:r>
              <a:rPr lang="es-EC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Vaccinium floribundum </a:t>
            </a:r>
            <a:r>
              <a:rPr lang="es-EC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Kunth.) </a:t>
            </a:r>
          </a:p>
          <a:p>
            <a:pPr algn="just"/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9518" y="48018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ESPECÍFICOS</a:t>
            </a:r>
            <a:endParaRPr lang="es-EC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19518" y="1311503"/>
            <a:ext cx="8740986" cy="19411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la 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cepa de levadura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genera las mejores características físicas y químicas del vino obtenido a partir de mortiño (</a:t>
            </a:r>
            <a:r>
              <a:rPr lang="es-EC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Vaccinium floribundum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Kunth.)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si los lotes de vino 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presencia de hollejo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provocan algún cambio en las propiedades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físico-químicas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vino obtenido a partir del mortiño.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la aceptación del producto </a:t>
            </a:r>
            <a:r>
              <a:rPr lang="es-EC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obtenido,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un </a:t>
            </a: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cata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 panel entrenado.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Difundir los resultados </a:t>
            </a:r>
            <a:r>
              <a:rPr lang="es-EC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protocolo más idóneo o eficiente en la elaboración de vino de mortiño a los empleados de la empresa rural "El Último Inca", cantón Sigchos, provincia de Cotopaxi.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C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945" y="1661255"/>
            <a:ext cx="8596668" cy="267409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</a:t>
            </a:r>
            <a:r>
              <a:rPr lang="es-EC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C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REFERENCIAL</a:t>
            </a:r>
            <a:endParaRPr lang="es-EC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180" y="292612"/>
            <a:ext cx="8596668" cy="590973"/>
          </a:xfrm>
        </p:spPr>
        <p:txBody>
          <a:bodyPr>
            <a:normAutofit/>
          </a:bodyPr>
          <a:lstStyle/>
          <a:p>
            <a:r>
              <a:rPr lang="es-EC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MORTIÑO</a:t>
            </a:r>
            <a:endParaRPr lang="es-EC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50615163"/>
              </p:ext>
            </p:extLst>
          </p:nvPr>
        </p:nvGraphicFramePr>
        <p:xfrm>
          <a:off x="0" y="1071155"/>
          <a:ext cx="6854092" cy="541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825" y="1071156"/>
            <a:ext cx="3304569" cy="24819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5665" y="4178236"/>
            <a:ext cx="3309729" cy="21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2993</TotalTime>
  <Words>2476</Words>
  <Application>Microsoft Office PowerPoint</Application>
  <PresentationFormat>Panorámica</PresentationFormat>
  <Paragraphs>327</Paragraphs>
  <Slides>47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3" baseType="lpstr">
      <vt:lpstr>Arial</vt:lpstr>
      <vt:lpstr>Calibri</vt:lpstr>
      <vt:lpstr>Trebuchet MS</vt:lpstr>
      <vt:lpstr>Wingdings</vt:lpstr>
      <vt:lpstr>Wingdings 3</vt:lpstr>
      <vt:lpstr>Faceta</vt:lpstr>
      <vt:lpstr>Presentación de PowerPoint</vt:lpstr>
      <vt:lpstr>CAPÍTULO I INTRODUCCIÓN</vt:lpstr>
      <vt:lpstr>ANTECEDENTES</vt:lpstr>
      <vt:lpstr>ANTECEDENTES</vt:lpstr>
      <vt:lpstr>JUSTIFICACIÓN</vt:lpstr>
      <vt:lpstr>OBJETIVO GENERAL</vt:lpstr>
      <vt:lpstr>OBJETIVO ESPECÍFICOS</vt:lpstr>
      <vt:lpstr>CAPÍTULO II MARCO REFERENCIAL</vt:lpstr>
      <vt:lpstr>MORTIÑO</vt:lpstr>
      <vt:lpstr>VINOS</vt:lpstr>
      <vt:lpstr>VINOS DE FRUTA</vt:lpstr>
      <vt:lpstr>LEVADURAS</vt:lpstr>
      <vt:lpstr>LEVADURAS</vt:lpstr>
      <vt:lpstr>CAPÍTULO III METODOLOGÍA</vt:lpstr>
      <vt:lpstr>ELABORACIÓN DEL VINO</vt:lpstr>
      <vt:lpstr>ELABORACIÓN DEL VINO</vt:lpstr>
      <vt:lpstr>ELABORACIÓN DEL VINO</vt:lpstr>
      <vt:lpstr>MEDICIÓN DE SÓLIDOS SOLUBLES TOTALES</vt:lpstr>
      <vt:lpstr>pH</vt:lpstr>
      <vt:lpstr>ACIDEZ TITULABLE</vt:lpstr>
      <vt:lpstr>DETERMINACIÓN DE CONTENIDO ALCOHÓLICO</vt:lpstr>
      <vt:lpstr>DETERMINACIÓN DE COLOR</vt:lpstr>
      <vt:lpstr>DETERMINACIÓN DE COLOR</vt:lpstr>
      <vt:lpstr>ANÁLISIS SENSORIAL</vt:lpstr>
      <vt:lpstr>DIFUSIÓN DE LA INFORMACIÓN</vt:lpstr>
      <vt:lpstr>Presentación de PowerPoint</vt:lpstr>
      <vt:lpstr>CAPÍTULO IV RESULTADOS Y DISCUSIÓN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V CONCLUSIONES Y RECOMENDACIONES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Isaac Velásquez</dc:creator>
  <cp:lastModifiedBy>Isaac Velásquez</cp:lastModifiedBy>
  <cp:revision>327</cp:revision>
  <dcterms:created xsi:type="dcterms:W3CDTF">2018-10-24T13:20:08Z</dcterms:created>
  <dcterms:modified xsi:type="dcterms:W3CDTF">2018-11-11T23:45:37Z</dcterms:modified>
</cp:coreProperties>
</file>