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notesMasterIdLst>
    <p:notesMasterId r:id="rId19"/>
  </p:notesMasterIdLst>
  <p:sldIdLst>
    <p:sldId id="289" r:id="rId2"/>
    <p:sldId id="260" r:id="rId3"/>
    <p:sldId id="290" r:id="rId4"/>
    <p:sldId id="304" r:id="rId5"/>
    <p:sldId id="291" r:id="rId6"/>
    <p:sldId id="292" r:id="rId7"/>
    <p:sldId id="293" r:id="rId8"/>
    <p:sldId id="303" r:id="rId9"/>
    <p:sldId id="305" r:id="rId10"/>
    <p:sldId id="306" r:id="rId11"/>
    <p:sldId id="307" r:id="rId12"/>
    <p:sldId id="308" r:id="rId13"/>
    <p:sldId id="297" r:id="rId14"/>
    <p:sldId id="298" r:id="rId15"/>
    <p:sldId id="309" r:id="rId16"/>
    <p:sldId id="299" r:id="rId17"/>
    <p:sldId id="288" r:id="rId18"/>
  </p:sldIdLst>
  <p:sldSz cx="9144000" cy="6858000" type="screen4x3"/>
  <p:notesSz cx="6797675" cy="992822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5234"/>
    <a:srgbClr val="C24E0E"/>
    <a:srgbClr val="FFD6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434" autoAdjust="0"/>
  </p:normalViewPr>
  <p:slideViewPr>
    <p:cSldViewPr>
      <p:cViewPr varScale="1">
        <p:scale>
          <a:sx n="70" d="100"/>
          <a:sy n="70" d="100"/>
        </p:scale>
        <p:origin x="113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E8809F-05BE-401C-8837-8306A4BC8F0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D2113A69-41E3-4E14-84CE-FF6E78D272DF}">
      <dgm:prSet phldrT="[Texto]" custT="1"/>
      <dgm:spPr/>
      <dgm:t>
        <a:bodyPr/>
        <a:lstStyle/>
        <a:p>
          <a:r>
            <a:rPr lang="es-EC" sz="1800" dirty="0" smtClean="0">
              <a:latin typeface="Helvetica" panose="020B0604020202030204" pitchFamily="34" charset="0"/>
            </a:rPr>
            <a:t>Institución</a:t>
          </a:r>
          <a:endParaRPr lang="es-ES" sz="1800" dirty="0">
            <a:latin typeface="Helvetica" panose="020B0604020202030204" pitchFamily="34" charset="0"/>
          </a:endParaRPr>
        </a:p>
      </dgm:t>
    </dgm:pt>
    <dgm:pt modelId="{897BB12B-F47A-40A1-A7EC-56CD6DAC1DC4}" type="parTrans" cxnId="{DAE66816-B89F-4B44-87D0-454E65316D99}">
      <dgm:prSet/>
      <dgm:spPr/>
      <dgm:t>
        <a:bodyPr/>
        <a:lstStyle/>
        <a:p>
          <a:endParaRPr lang="es-ES" sz="1800" dirty="0">
            <a:latin typeface="Helvetica" panose="020B0604020202030204" pitchFamily="34" charset="0"/>
          </a:endParaRPr>
        </a:p>
      </dgm:t>
    </dgm:pt>
    <dgm:pt modelId="{D119F352-5976-4AA6-B4F8-A50D7B72CD1F}" type="sibTrans" cxnId="{DAE66816-B89F-4B44-87D0-454E65316D99}">
      <dgm:prSet/>
      <dgm:spPr/>
      <dgm:t>
        <a:bodyPr/>
        <a:lstStyle/>
        <a:p>
          <a:endParaRPr lang="es-ES" sz="1800" dirty="0">
            <a:latin typeface="Helvetica" panose="020B0604020202030204" pitchFamily="34" charset="0"/>
          </a:endParaRPr>
        </a:p>
      </dgm:t>
    </dgm:pt>
    <dgm:pt modelId="{59659F07-D716-42A2-95CF-5AF063EAC3D7}">
      <dgm:prSet phldrT="[Texto]" custT="1"/>
      <dgm:spPr/>
      <dgm:t>
        <a:bodyPr/>
        <a:lstStyle/>
        <a:p>
          <a:r>
            <a:rPr lang="es-EC" sz="1800" dirty="0" smtClean="0">
              <a:latin typeface="Helvetica" panose="020B0604020202030204" pitchFamily="34" charset="0"/>
            </a:rPr>
            <a:t>Servicio</a:t>
          </a:r>
          <a:endParaRPr lang="es-ES" sz="1800" dirty="0">
            <a:latin typeface="Helvetica" panose="020B0604020202030204" pitchFamily="34" charset="0"/>
          </a:endParaRPr>
        </a:p>
      </dgm:t>
    </dgm:pt>
    <dgm:pt modelId="{2FFBEAC2-C4D0-4AA7-A550-521CC811047D}" type="parTrans" cxnId="{E8B76A5E-AB4E-47A6-810D-7E1577D98888}">
      <dgm:prSet/>
      <dgm:spPr/>
      <dgm:t>
        <a:bodyPr/>
        <a:lstStyle/>
        <a:p>
          <a:endParaRPr lang="es-ES" sz="1800" dirty="0">
            <a:latin typeface="Helvetica" panose="020B0604020202030204" pitchFamily="34" charset="0"/>
          </a:endParaRPr>
        </a:p>
      </dgm:t>
    </dgm:pt>
    <dgm:pt modelId="{4FAF79A8-4404-4B81-8447-06EE36D989C6}" type="sibTrans" cxnId="{E8B76A5E-AB4E-47A6-810D-7E1577D98888}">
      <dgm:prSet/>
      <dgm:spPr/>
      <dgm:t>
        <a:bodyPr/>
        <a:lstStyle/>
        <a:p>
          <a:endParaRPr lang="es-ES" sz="1800" dirty="0">
            <a:latin typeface="Helvetica" panose="020B0604020202030204" pitchFamily="34" charset="0"/>
          </a:endParaRPr>
        </a:p>
      </dgm:t>
    </dgm:pt>
    <dgm:pt modelId="{6EBB818A-58CD-47A2-8B7A-570EC3733C45}">
      <dgm:prSet phldrT="[Texto]" custT="1"/>
      <dgm:spPr/>
      <dgm:t>
        <a:bodyPr/>
        <a:lstStyle/>
        <a:p>
          <a:r>
            <a:rPr lang="es-EC" sz="1800" dirty="0" smtClean="0">
              <a:latin typeface="Helvetica" panose="020B0604020202030204" pitchFamily="34" charset="0"/>
            </a:rPr>
            <a:t>Problemática</a:t>
          </a:r>
          <a:endParaRPr lang="es-ES" sz="1800" dirty="0">
            <a:latin typeface="Helvetica" panose="020B0604020202030204" pitchFamily="34" charset="0"/>
          </a:endParaRPr>
        </a:p>
      </dgm:t>
    </dgm:pt>
    <dgm:pt modelId="{F0889D1F-49A5-4A93-9531-B13A944349FC}" type="parTrans" cxnId="{9B270709-B4E0-4F4B-A305-66A3DC2F71CC}">
      <dgm:prSet/>
      <dgm:spPr/>
      <dgm:t>
        <a:bodyPr/>
        <a:lstStyle/>
        <a:p>
          <a:endParaRPr lang="es-ES" sz="1800" dirty="0">
            <a:latin typeface="Helvetica" panose="020B0604020202030204" pitchFamily="34" charset="0"/>
          </a:endParaRPr>
        </a:p>
      </dgm:t>
    </dgm:pt>
    <dgm:pt modelId="{4DE309D8-1CD3-4869-B6C1-8210DA0BBAD5}" type="sibTrans" cxnId="{9B270709-B4E0-4F4B-A305-66A3DC2F71CC}">
      <dgm:prSet/>
      <dgm:spPr/>
      <dgm:t>
        <a:bodyPr/>
        <a:lstStyle/>
        <a:p>
          <a:endParaRPr lang="es-ES" sz="1800" dirty="0">
            <a:latin typeface="Helvetica" panose="020B0604020202030204" pitchFamily="34" charset="0"/>
          </a:endParaRPr>
        </a:p>
      </dgm:t>
    </dgm:pt>
    <dgm:pt modelId="{107B41D4-7883-4260-AF02-CD326AE75688}">
      <dgm:prSet phldrT="[Texto]" custT="1"/>
      <dgm:spPr/>
      <dgm:t>
        <a:bodyPr/>
        <a:lstStyle/>
        <a:p>
          <a:r>
            <a:rPr lang="es-EC" sz="1800" dirty="0" smtClean="0">
              <a:latin typeface="Helvetica" panose="020B0604020202030204" pitchFamily="34" charset="0"/>
            </a:rPr>
            <a:t>Objetivos</a:t>
          </a:r>
          <a:endParaRPr lang="es-ES" sz="1800" dirty="0">
            <a:latin typeface="Helvetica" panose="020B0604020202030204" pitchFamily="34" charset="0"/>
          </a:endParaRPr>
        </a:p>
      </dgm:t>
    </dgm:pt>
    <dgm:pt modelId="{540BBA4F-0997-4A39-99D9-D28E2883899F}" type="parTrans" cxnId="{9FE22882-D0AB-4E54-A563-048D6281D83C}">
      <dgm:prSet/>
      <dgm:spPr/>
      <dgm:t>
        <a:bodyPr/>
        <a:lstStyle/>
        <a:p>
          <a:endParaRPr lang="es-ES" sz="1800" dirty="0">
            <a:latin typeface="Helvetica" panose="020B0604020202030204" pitchFamily="34" charset="0"/>
          </a:endParaRPr>
        </a:p>
      </dgm:t>
    </dgm:pt>
    <dgm:pt modelId="{DB0918FF-FC8C-4EC4-BD9A-27791B4DECB5}" type="sibTrans" cxnId="{9FE22882-D0AB-4E54-A563-048D6281D83C}">
      <dgm:prSet/>
      <dgm:spPr/>
      <dgm:t>
        <a:bodyPr/>
        <a:lstStyle/>
        <a:p>
          <a:endParaRPr lang="es-ES" sz="1800" dirty="0">
            <a:latin typeface="Helvetica" panose="020B0604020202030204" pitchFamily="34" charset="0"/>
          </a:endParaRPr>
        </a:p>
      </dgm:t>
    </dgm:pt>
    <dgm:pt modelId="{2B932A3B-9678-4490-AF3F-3D1BE69D590C}">
      <dgm:prSet phldrT="[Texto]" custT="1"/>
      <dgm:spPr/>
      <dgm:t>
        <a:bodyPr/>
        <a:lstStyle/>
        <a:p>
          <a:r>
            <a:rPr lang="es-EC" sz="1800" dirty="0" smtClean="0">
              <a:latin typeface="Helvetica" panose="020B0604020202030204" pitchFamily="34" charset="0"/>
            </a:rPr>
            <a:t>Marco teórico</a:t>
          </a:r>
          <a:endParaRPr lang="es-ES" sz="1800" dirty="0">
            <a:latin typeface="Helvetica" panose="020B0604020202030204" pitchFamily="34" charset="0"/>
          </a:endParaRPr>
        </a:p>
      </dgm:t>
    </dgm:pt>
    <dgm:pt modelId="{1B5AEE6D-40DF-4FBD-BA42-A4B365E348E4}" type="parTrans" cxnId="{9021D995-A2E2-438B-8B60-854E66DA9177}">
      <dgm:prSet/>
      <dgm:spPr/>
      <dgm:t>
        <a:bodyPr/>
        <a:lstStyle/>
        <a:p>
          <a:endParaRPr lang="es-ES" sz="1800" dirty="0">
            <a:latin typeface="Helvetica" panose="020B0604020202030204" pitchFamily="34" charset="0"/>
          </a:endParaRPr>
        </a:p>
      </dgm:t>
    </dgm:pt>
    <dgm:pt modelId="{E2B9632B-37F7-4D35-9D2C-1BC75BD0EFDC}" type="sibTrans" cxnId="{9021D995-A2E2-438B-8B60-854E66DA9177}">
      <dgm:prSet/>
      <dgm:spPr/>
      <dgm:t>
        <a:bodyPr/>
        <a:lstStyle/>
        <a:p>
          <a:endParaRPr lang="es-ES" sz="1800" dirty="0">
            <a:latin typeface="Helvetica" panose="020B0604020202030204" pitchFamily="34" charset="0"/>
          </a:endParaRPr>
        </a:p>
      </dgm:t>
    </dgm:pt>
    <dgm:pt modelId="{5DAF28BE-0A2E-4829-A997-3F1D650D26D9}">
      <dgm:prSet phldrT="[Texto]" custT="1"/>
      <dgm:spPr/>
      <dgm:t>
        <a:bodyPr/>
        <a:lstStyle/>
        <a:p>
          <a:r>
            <a:rPr lang="es-EC" sz="1800" dirty="0" smtClean="0">
              <a:latin typeface="Helvetica" panose="020B0604020202030204" pitchFamily="34" charset="0"/>
            </a:rPr>
            <a:t>Etapas de desarrollo del proyecto</a:t>
          </a:r>
          <a:endParaRPr lang="es-ES" sz="1800" dirty="0">
            <a:latin typeface="Helvetica" panose="020B0604020202030204" pitchFamily="34" charset="0"/>
          </a:endParaRPr>
        </a:p>
      </dgm:t>
    </dgm:pt>
    <dgm:pt modelId="{2DC102B3-A9B7-428F-A42B-B3168BE28F4C}" type="parTrans" cxnId="{95CC8214-E285-4179-8DF0-C0A46915DBE1}">
      <dgm:prSet/>
      <dgm:spPr/>
      <dgm:t>
        <a:bodyPr/>
        <a:lstStyle/>
        <a:p>
          <a:endParaRPr lang="es-ES" sz="1800" dirty="0">
            <a:latin typeface="Helvetica" panose="020B0604020202030204" pitchFamily="34" charset="0"/>
          </a:endParaRPr>
        </a:p>
      </dgm:t>
    </dgm:pt>
    <dgm:pt modelId="{1A8062DD-28FD-4911-8354-00CD29D45F69}" type="sibTrans" cxnId="{95CC8214-E285-4179-8DF0-C0A46915DBE1}">
      <dgm:prSet/>
      <dgm:spPr/>
      <dgm:t>
        <a:bodyPr/>
        <a:lstStyle/>
        <a:p>
          <a:endParaRPr lang="es-ES" sz="1800" dirty="0">
            <a:latin typeface="Helvetica" panose="020B0604020202030204" pitchFamily="34" charset="0"/>
          </a:endParaRPr>
        </a:p>
      </dgm:t>
    </dgm:pt>
    <dgm:pt modelId="{5E83619E-26A1-4728-96C7-2369E34D9624}">
      <dgm:prSet phldrT="[Texto]" custT="1"/>
      <dgm:spPr/>
      <dgm:t>
        <a:bodyPr/>
        <a:lstStyle/>
        <a:p>
          <a:r>
            <a:rPr lang="es-EC" sz="1800" dirty="0" smtClean="0">
              <a:latin typeface="Helvetica" panose="020B0604020202030204" pitchFamily="34" charset="0"/>
            </a:rPr>
            <a:t>Cuadro comparativo</a:t>
          </a:r>
          <a:endParaRPr lang="es-ES" sz="1800" dirty="0">
            <a:latin typeface="Helvetica" panose="020B0604020202030204" pitchFamily="34" charset="0"/>
          </a:endParaRPr>
        </a:p>
      </dgm:t>
    </dgm:pt>
    <dgm:pt modelId="{9DA0D7DA-B97F-4EFA-BFD4-9F59C3E71B63}" type="parTrans" cxnId="{105FE774-932D-4DD4-B5F4-70CA43B74D83}">
      <dgm:prSet/>
      <dgm:spPr/>
      <dgm:t>
        <a:bodyPr/>
        <a:lstStyle/>
        <a:p>
          <a:endParaRPr lang="es-ES" sz="1800" dirty="0">
            <a:latin typeface="Helvetica" panose="020B0604020202030204" pitchFamily="34" charset="0"/>
          </a:endParaRPr>
        </a:p>
      </dgm:t>
    </dgm:pt>
    <dgm:pt modelId="{0CA29323-39D8-48FA-9B7E-B3BEBF4840C1}" type="sibTrans" cxnId="{105FE774-932D-4DD4-B5F4-70CA43B74D83}">
      <dgm:prSet/>
      <dgm:spPr/>
      <dgm:t>
        <a:bodyPr/>
        <a:lstStyle/>
        <a:p>
          <a:endParaRPr lang="es-ES" sz="1800" dirty="0">
            <a:latin typeface="Helvetica" panose="020B0604020202030204" pitchFamily="34" charset="0"/>
          </a:endParaRPr>
        </a:p>
      </dgm:t>
    </dgm:pt>
    <dgm:pt modelId="{2CF2ADE6-86C7-491D-B9C9-194AABCC583F}" type="pres">
      <dgm:prSet presAssocID="{7FE8809F-05BE-401C-8837-8306A4BC8F0D}" presName="Name0" presStyleCnt="0">
        <dgm:presLayoutVars>
          <dgm:chMax val="7"/>
          <dgm:chPref val="7"/>
          <dgm:dir/>
        </dgm:presLayoutVars>
      </dgm:prSet>
      <dgm:spPr/>
      <dgm:t>
        <a:bodyPr/>
        <a:lstStyle/>
        <a:p>
          <a:endParaRPr lang="es-ES"/>
        </a:p>
      </dgm:t>
    </dgm:pt>
    <dgm:pt modelId="{4901C911-CEFB-4E11-B662-A391140A5435}" type="pres">
      <dgm:prSet presAssocID="{7FE8809F-05BE-401C-8837-8306A4BC8F0D}" presName="Name1" presStyleCnt="0"/>
      <dgm:spPr/>
    </dgm:pt>
    <dgm:pt modelId="{E00CC3B2-9B5F-40B0-A1F2-106A1CADDB59}" type="pres">
      <dgm:prSet presAssocID="{7FE8809F-05BE-401C-8837-8306A4BC8F0D}" presName="cycle" presStyleCnt="0"/>
      <dgm:spPr/>
    </dgm:pt>
    <dgm:pt modelId="{03FB63C1-30A3-4206-AE1A-C995537ED330}" type="pres">
      <dgm:prSet presAssocID="{7FE8809F-05BE-401C-8837-8306A4BC8F0D}" presName="srcNode" presStyleLbl="node1" presStyleIdx="0" presStyleCnt="7"/>
      <dgm:spPr/>
    </dgm:pt>
    <dgm:pt modelId="{A8D093C8-B7A7-4167-A5E0-68D6FE809CA6}" type="pres">
      <dgm:prSet presAssocID="{7FE8809F-05BE-401C-8837-8306A4BC8F0D}" presName="conn" presStyleLbl="parChTrans1D2" presStyleIdx="0" presStyleCnt="1"/>
      <dgm:spPr/>
      <dgm:t>
        <a:bodyPr/>
        <a:lstStyle/>
        <a:p>
          <a:endParaRPr lang="es-ES"/>
        </a:p>
      </dgm:t>
    </dgm:pt>
    <dgm:pt modelId="{1A3ED838-9443-491B-967F-07EB52C3C8F4}" type="pres">
      <dgm:prSet presAssocID="{7FE8809F-05BE-401C-8837-8306A4BC8F0D}" presName="extraNode" presStyleLbl="node1" presStyleIdx="0" presStyleCnt="7"/>
      <dgm:spPr/>
    </dgm:pt>
    <dgm:pt modelId="{659C56C0-C9A2-404B-8E5D-3C7C86470177}" type="pres">
      <dgm:prSet presAssocID="{7FE8809F-05BE-401C-8837-8306A4BC8F0D}" presName="dstNode" presStyleLbl="node1" presStyleIdx="0" presStyleCnt="7"/>
      <dgm:spPr/>
    </dgm:pt>
    <dgm:pt modelId="{7A386776-223D-42B5-BE6F-08D05C5DB75B}" type="pres">
      <dgm:prSet presAssocID="{D2113A69-41E3-4E14-84CE-FF6E78D272DF}" presName="text_1" presStyleLbl="node1" presStyleIdx="0" presStyleCnt="7">
        <dgm:presLayoutVars>
          <dgm:bulletEnabled val="1"/>
        </dgm:presLayoutVars>
      </dgm:prSet>
      <dgm:spPr/>
      <dgm:t>
        <a:bodyPr/>
        <a:lstStyle/>
        <a:p>
          <a:endParaRPr lang="es-ES"/>
        </a:p>
      </dgm:t>
    </dgm:pt>
    <dgm:pt modelId="{DDAA3C41-0965-4906-8133-A0C47643AB1E}" type="pres">
      <dgm:prSet presAssocID="{D2113A69-41E3-4E14-84CE-FF6E78D272DF}" presName="accent_1" presStyleCnt="0"/>
      <dgm:spPr/>
    </dgm:pt>
    <dgm:pt modelId="{244E3B01-8D51-4724-831B-91CB95D4B3B0}" type="pres">
      <dgm:prSet presAssocID="{D2113A69-41E3-4E14-84CE-FF6E78D272DF}" presName="accentRepeatNode" presStyleLbl="solidFgAcc1" presStyleIdx="0" presStyleCnt="7"/>
      <dgm:spPr/>
    </dgm:pt>
    <dgm:pt modelId="{23FCD43B-CAF6-4D39-A865-918FA0D1039F}" type="pres">
      <dgm:prSet presAssocID="{59659F07-D716-42A2-95CF-5AF063EAC3D7}" presName="text_2" presStyleLbl="node1" presStyleIdx="1" presStyleCnt="7">
        <dgm:presLayoutVars>
          <dgm:bulletEnabled val="1"/>
        </dgm:presLayoutVars>
      </dgm:prSet>
      <dgm:spPr/>
      <dgm:t>
        <a:bodyPr/>
        <a:lstStyle/>
        <a:p>
          <a:endParaRPr lang="es-ES"/>
        </a:p>
      </dgm:t>
    </dgm:pt>
    <dgm:pt modelId="{778748A9-07EF-41F5-8E7F-E5554C269B7E}" type="pres">
      <dgm:prSet presAssocID="{59659F07-D716-42A2-95CF-5AF063EAC3D7}" presName="accent_2" presStyleCnt="0"/>
      <dgm:spPr/>
    </dgm:pt>
    <dgm:pt modelId="{A0CB3DF4-3410-4FC3-A005-0681FAB7F6A7}" type="pres">
      <dgm:prSet presAssocID="{59659F07-D716-42A2-95CF-5AF063EAC3D7}" presName="accentRepeatNode" presStyleLbl="solidFgAcc1" presStyleIdx="1" presStyleCnt="7"/>
      <dgm:spPr/>
    </dgm:pt>
    <dgm:pt modelId="{C8D3635E-A586-4110-9383-ADFCB99CC372}" type="pres">
      <dgm:prSet presAssocID="{6EBB818A-58CD-47A2-8B7A-570EC3733C45}" presName="text_3" presStyleLbl="node1" presStyleIdx="2" presStyleCnt="7">
        <dgm:presLayoutVars>
          <dgm:bulletEnabled val="1"/>
        </dgm:presLayoutVars>
      </dgm:prSet>
      <dgm:spPr/>
      <dgm:t>
        <a:bodyPr/>
        <a:lstStyle/>
        <a:p>
          <a:endParaRPr lang="es-ES"/>
        </a:p>
      </dgm:t>
    </dgm:pt>
    <dgm:pt modelId="{2EE5AA9E-1E41-4FC4-97DE-D0B4345B39A5}" type="pres">
      <dgm:prSet presAssocID="{6EBB818A-58CD-47A2-8B7A-570EC3733C45}" presName="accent_3" presStyleCnt="0"/>
      <dgm:spPr/>
    </dgm:pt>
    <dgm:pt modelId="{65EFD867-0EDD-495D-8E41-F1BBA638EEF6}" type="pres">
      <dgm:prSet presAssocID="{6EBB818A-58CD-47A2-8B7A-570EC3733C45}" presName="accentRepeatNode" presStyleLbl="solidFgAcc1" presStyleIdx="2" presStyleCnt="7"/>
      <dgm:spPr/>
    </dgm:pt>
    <dgm:pt modelId="{C7BA3253-4F5C-449C-9C03-DD22C7D42967}" type="pres">
      <dgm:prSet presAssocID="{107B41D4-7883-4260-AF02-CD326AE75688}" presName="text_4" presStyleLbl="node1" presStyleIdx="3" presStyleCnt="7">
        <dgm:presLayoutVars>
          <dgm:bulletEnabled val="1"/>
        </dgm:presLayoutVars>
      </dgm:prSet>
      <dgm:spPr/>
      <dgm:t>
        <a:bodyPr/>
        <a:lstStyle/>
        <a:p>
          <a:endParaRPr lang="es-ES"/>
        </a:p>
      </dgm:t>
    </dgm:pt>
    <dgm:pt modelId="{2C6A5076-3C81-4814-9D2A-6D34A110C5A1}" type="pres">
      <dgm:prSet presAssocID="{107B41D4-7883-4260-AF02-CD326AE75688}" presName="accent_4" presStyleCnt="0"/>
      <dgm:spPr/>
    </dgm:pt>
    <dgm:pt modelId="{8E5675B1-A89C-4076-8C8C-DED183E40CA4}" type="pres">
      <dgm:prSet presAssocID="{107B41D4-7883-4260-AF02-CD326AE75688}" presName="accentRepeatNode" presStyleLbl="solidFgAcc1" presStyleIdx="3" presStyleCnt="7"/>
      <dgm:spPr/>
    </dgm:pt>
    <dgm:pt modelId="{E149927C-C050-4A46-A83E-2F6E9D87A0B1}" type="pres">
      <dgm:prSet presAssocID="{2B932A3B-9678-4490-AF3F-3D1BE69D590C}" presName="text_5" presStyleLbl="node1" presStyleIdx="4" presStyleCnt="7">
        <dgm:presLayoutVars>
          <dgm:bulletEnabled val="1"/>
        </dgm:presLayoutVars>
      </dgm:prSet>
      <dgm:spPr/>
      <dgm:t>
        <a:bodyPr/>
        <a:lstStyle/>
        <a:p>
          <a:endParaRPr lang="es-ES"/>
        </a:p>
      </dgm:t>
    </dgm:pt>
    <dgm:pt modelId="{8473CF00-46DE-4986-9631-AF907FBF172A}" type="pres">
      <dgm:prSet presAssocID="{2B932A3B-9678-4490-AF3F-3D1BE69D590C}" presName="accent_5" presStyleCnt="0"/>
      <dgm:spPr/>
    </dgm:pt>
    <dgm:pt modelId="{084D2629-AB91-45BB-86D2-D8BFC48B3EBA}" type="pres">
      <dgm:prSet presAssocID="{2B932A3B-9678-4490-AF3F-3D1BE69D590C}" presName="accentRepeatNode" presStyleLbl="solidFgAcc1" presStyleIdx="4" presStyleCnt="7"/>
      <dgm:spPr/>
    </dgm:pt>
    <dgm:pt modelId="{2BF6FBB0-E126-4C2F-AF58-81E4BD7EBD8A}" type="pres">
      <dgm:prSet presAssocID="{5DAF28BE-0A2E-4829-A997-3F1D650D26D9}" presName="text_6" presStyleLbl="node1" presStyleIdx="5" presStyleCnt="7">
        <dgm:presLayoutVars>
          <dgm:bulletEnabled val="1"/>
        </dgm:presLayoutVars>
      </dgm:prSet>
      <dgm:spPr/>
      <dgm:t>
        <a:bodyPr/>
        <a:lstStyle/>
        <a:p>
          <a:endParaRPr lang="es-ES"/>
        </a:p>
      </dgm:t>
    </dgm:pt>
    <dgm:pt modelId="{EE87F7CC-D4F9-4F12-BEAF-BAD876F2FC89}" type="pres">
      <dgm:prSet presAssocID="{5DAF28BE-0A2E-4829-A997-3F1D650D26D9}" presName="accent_6" presStyleCnt="0"/>
      <dgm:spPr/>
    </dgm:pt>
    <dgm:pt modelId="{281F7D28-6664-44F8-B964-0BC0E4337659}" type="pres">
      <dgm:prSet presAssocID="{5DAF28BE-0A2E-4829-A997-3F1D650D26D9}" presName="accentRepeatNode" presStyleLbl="solidFgAcc1" presStyleIdx="5" presStyleCnt="7"/>
      <dgm:spPr/>
    </dgm:pt>
    <dgm:pt modelId="{96A0CD4E-CFB3-498A-BBFA-D86F5E7E7B0D}" type="pres">
      <dgm:prSet presAssocID="{5E83619E-26A1-4728-96C7-2369E34D9624}" presName="text_7" presStyleLbl="node1" presStyleIdx="6" presStyleCnt="7">
        <dgm:presLayoutVars>
          <dgm:bulletEnabled val="1"/>
        </dgm:presLayoutVars>
      </dgm:prSet>
      <dgm:spPr/>
      <dgm:t>
        <a:bodyPr/>
        <a:lstStyle/>
        <a:p>
          <a:endParaRPr lang="es-ES"/>
        </a:p>
      </dgm:t>
    </dgm:pt>
    <dgm:pt modelId="{DB01FDA6-40B1-40D4-A1E2-0EACD423ED41}" type="pres">
      <dgm:prSet presAssocID="{5E83619E-26A1-4728-96C7-2369E34D9624}" presName="accent_7" presStyleCnt="0"/>
      <dgm:spPr/>
    </dgm:pt>
    <dgm:pt modelId="{0531F33E-12F6-47E8-A6C0-0F43CF7EFBCC}" type="pres">
      <dgm:prSet presAssocID="{5E83619E-26A1-4728-96C7-2369E34D9624}" presName="accentRepeatNode" presStyleLbl="solidFgAcc1" presStyleIdx="6" presStyleCnt="7"/>
      <dgm:spPr/>
    </dgm:pt>
  </dgm:ptLst>
  <dgm:cxnLst>
    <dgm:cxn modelId="{F4BAB5A1-ACCB-43F7-9319-9FC106F5A8AA}" type="presOf" srcId="{7FE8809F-05BE-401C-8837-8306A4BC8F0D}" destId="{2CF2ADE6-86C7-491D-B9C9-194AABCC583F}" srcOrd="0" destOrd="0" presId="urn:microsoft.com/office/officeart/2008/layout/VerticalCurvedList"/>
    <dgm:cxn modelId="{156DE4E6-870B-490B-AF4C-B046582DC82B}" type="presOf" srcId="{2B932A3B-9678-4490-AF3F-3D1BE69D590C}" destId="{E149927C-C050-4A46-A83E-2F6E9D87A0B1}" srcOrd="0" destOrd="0" presId="urn:microsoft.com/office/officeart/2008/layout/VerticalCurvedList"/>
    <dgm:cxn modelId="{DAE66816-B89F-4B44-87D0-454E65316D99}" srcId="{7FE8809F-05BE-401C-8837-8306A4BC8F0D}" destId="{D2113A69-41E3-4E14-84CE-FF6E78D272DF}" srcOrd="0" destOrd="0" parTransId="{897BB12B-F47A-40A1-A7EC-56CD6DAC1DC4}" sibTransId="{D119F352-5976-4AA6-B4F8-A50D7B72CD1F}"/>
    <dgm:cxn modelId="{164E3F40-BFFA-4600-8422-375AB0E12C47}" type="presOf" srcId="{59659F07-D716-42A2-95CF-5AF063EAC3D7}" destId="{23FCD43B-CAF6-4D39-A865-918FA0D1039F}" srcOrd="0" destOrd="0" presId="urn:microsoft.com/office/officeart/2008/layout/VerticalCurvedList"/>
    <dgm:cxn modelId="{95CC8214-E285-4179-8DF0-C0A46915DBE1}" srcId="{7FE8809F-05BE-401C-8837-8306A4BC8F0D}" destId="{5DAF28BE-0A2E-4829-A997-3F1D650D26D9}" srcOrd="5" destOrd="0" parTransId="{2DC102B3-A9B7-428F-A42B-B3168BE28F4C}" sibTransId="{1A8062DD-28FD-4911-8354-00CD29D45F69}"/>
    <dgm:cxn modelId="{59376B26-3C75-4FB1-BA5D-1EAA2A2D4278}" type="presOf" srcId="{5DAF28BE-0A2E-4829-A997-3F1D650D26D9}" destId="{2BF6FBB0-E126-4C2F-AF58-81E4BD7EBD8A}" srcOrd="0" destOrd="0" presId="urn:microsoft.com/office/officeart/2008/layout/VerticalCurvedList"/>
    <dgm:cxn modelId="{9FE22882-D0AB-4E54-A563-048D6281D83C}" srcId="{7FE8809F-05BE-401C-8837-8306A4BC8F0D}" destId="{107B41D4-7883-4260-AF02-CD326AE75688}" srcOrd="3" destOrd="0" parTransId="{540BBA4F-0997-4A39-99D9-D28E2883899F}" sibTransId="{DB0918FF-FC8C-4EC4-BD9A-27791B4DECB5}"/>
    <dgm:cxn modelId="{A14D1CC5-1143-432F-8188-A65B4303A479}" type="presOf" srcId="{6EBB818A-58CD-47A2-8B7A-570EC3733C45}" destId="{C8D3635E-A586-4110-9383-ADFCB99CC372}" srcOrd="0" destOrd="0" presId="urn:microsoft.com/office/officeart/2008/layout/VerticalCurvedList"/>
    <dgm:cxn modelId="{9021D995-A2E2-438B-8B60-854E66DA9177}" srcId="{7FE8809F-05BE-401C-8837-8306A4BC8F0D}" destId="{2B932A3B-9678-4490-AF3F-3D1BE69D590C}" srcOrd="4" destOrd="0" parTransId="{1B5AEE6D-40DF-4FBD-BA42-A4B365E348E4}" sibTransId="{E2B9632B-37F7-4D35-9D2C-1BC75BD0EFDC}"/>
    <dgm:cxn modelId="{105FE774-932D-4DD4-B5F4-70CA43B74D83}" srcId="{7FE8809F-05BE-401C-8837-8306A4BC8F0D}" destId="{5E83619E-26A1-4728-96C7-2369E34D9624}" srcOrd="6" destOrd="0" parTransId="{9DA0D7DA-B97F-4EFA-BFD4-9F59C3E71B63}" sibTransId="{0CA29323-39D8-48FA-9B7E-B3BEBF4840C1}"/>
    <dgm:cxn modelId="{9B270709-B4E0-4F4B-A305-66A3DC2F71CC}" srcId="{7FE8809F-05BE-401C-8837-8306A4BC8F0D}" destId="{6EBB818A-58CD-47A2-8B7A-570EC3733C45}" srcOrd="2" destOrd="0" parTransId="{F0889D1F-49A5-4A93-9531-B13A944349FC}" sibTransId="{4DE309D8-1CD3-4869-B6C1-8210DA0BBAD5}"/>
    <dgm:cxn modelId="{4027CCE5-DCB4-4EAD-843F-E4F3C08294BA}" type="presOf" srcId="{D119F352-5976-4AA6-B4F8-A50D7B72CD1F}" destId="{A8D093C8-B7A7-4167-A5E0-68D6FE809CA6}" srcOrd="0" destOrd="0" presId="urn:microsoft.com/office/officeart/2008/layout/VerticalCurvedList"/>
    <dgm:cxn modelId="{E8B76A5E-AB4E-47A6-810D-7E1577D98888}" srcId="{7FE8809F-05BE-401C-8837-8306A4BC8F0D}" destId="{59659F07-D716-42A2-95CF-5AF063EAC3D7}" srcOrd="1" destOrd="0" parTransId="{2FFBEAC2-C4D0-4AA7-A550-521CC811047D}" sibTransId="{4FAF79A8-4404-4B81-8447-06EE36D989C6}"/>
    <dgm:cxn modelId="{1C0D2A8B-17FB-4F08-AB72-2D338999D12F}" type="presOf" srcId="{5E83619E-26A1-4728-96C7-2369E34D9624}" destId="{96A0CD4E-CFB3-498A-BBFA-D86F5E7E7B0D}" srcOrd="0" destOrd="0" presId="urn:microsoft.com/office/officeart/2008/layout/VerticalCurvedList"/>
    <dgm:cxn modelId="{7CA7970A-3C55-4883-9B99-3074BA9A8739}" type="presOf" srcId="{107B41D4-7883-4260-AF02-CD326AE75688}" destId="{C7BA3253-4F5C-449C-9C03-DD22C7D42967}" srcOrd="0" destOrd="0" presId="urn:microsoft.com/office/officeart/2008/layout/VerticalCurvedList"/>
    <dgm:cxn modelId="{8A70A87D-43AE-43EC-88DB-E666E164136B}" type="presOf" srcId="{D2113A69-41E3-4E14-84CE-FF6E78D272DF}" destId="{7A386776-223D-42B5-BE6F-08D05C5DB75B}" srcOrd="0" destOrd="0" presId="urn:microsoft.com/office/officeart/2008/layout/VerticalCurvedList"/>
    <dgm:cxn modelId="{C37E6F30-BD6A-4647-82F7-2A5A0310F272}" type="presParOf" srcId="{2CF2ADE6-86C7-491D-B9C9-194AABCC583F}" destId="{4901C911-CEFB-4E11-B662-A391140A5435}" srcOrd="0" destOrd="0" presId="urn:microsoft.com/office/officeart/2008/layout/VerticalCurvedList"/>
    <dgm:cxn modelId="{07AF6217-6247-4A32-B20B-48E0DD185938}" type="presParOf" srcId="{4901C911-CEFB-4E11-B662-A391140A5435}" destId="{E00CC3B2-9B5F-40B0-A1F2-106A1CADDB59}" srcOrd="0" destOrd="0" presId="urn:microsoft.com/office/officeart/2008/layout/VerticalCurvedList"/>
    <dgm:cxn modelId="{5CC87CC8-4879-41E7-9B0C-AB9721117C7F}" type="presParOf" srcId="{E00CC3B2-9B5F-40B0-A1F2-106A1CADDB59}" destId="{03FB63C1-30A3-4206-AE1A-C995537ED330}" srcOrd="0" destOrd="0" presId="urn:microsoft.com/office/officeart/2008/layout/VerticalCurvedList"/>
    <dgm:cxn modelId="{FE93A338-9724-4164-B1D5-89768A0EED07}" type="presParOf" srcId="{E00CC3B2-9B5F-40B0-A1F2-106A1CADDB59}" destId="{A8D093C8-B7A7-4167-A5E0-68D6FE809CA6}" srcOrd="1" destOrd="0" presId="urn:microsoft.com/office/officeart/2008/layout/VerticalCurvedList"/>
    <dgm:cxn modelId="{B3352548-84F5-4C2C-A966-29CDC01254C4}" type="presParOf" srcId="{E00CC3B2-9B5F-40B0-A1F2-106A1CADDB59}" destId="{1A3ED838-9443-491B-967F-07EB52C3C8F4}" srcOrd="2" destOrd="0" presId="urn:microsoft.com/office/officeart/2008/layout/VerticalCurvedList"/>
    <dgm:cxn modelId="{B56EB16D-C752-4B2B-B887-E40F2BC0750F}" type="presParOf" srcId="{E00CC3B2-9B5F-40B0-A1F2-106A1CADDB59}" destId="{659C56C0-C9A2-404B-8E5D-3C7C86470177}" srcOrd="3" destOrd="0" presId="urn:microsoft.com/office/officeart/2008/layout/VerticalCurvedList"/>
    <dgm:cxn modelId="{C3C694C0-B0EB-4B8D-8E74-35B8506D7848}" type="presParOf" srcId="{4901C911-CEFB-4E11-B662-A391140A5435}" destId="{7A386776-223D-42B5-BE6F-08D05C5DB75B}" srcOrd="1" destOrd="0" presId="urn:microsoft.com/office/officeart/2008/layout/VerticalCurvedList"/>
    <dgm:cxn modelId="{5853CC8E-6CF9-4475-BBA3-7885B4037DC1}" type="presParOf" srcId="{4901C911-CEFB-4E11-B662-A391140A5435}" destId="{DDAA3C41-0965-4906-8133-A0C47643AB1E}" srcOrd="2" destOrd="0" presId="urn:microsoft.com/office/officeart/2008/layout/VerticalCurvedList"/>
    <dgm:cxn modelId="{CDBCB1F6-366E-45EC-A776-8DDF820D69D5}" type="presParOf" srcId="{DDAA3C41-0965-4906-8133-A0C47643AB1E}" destId="{244E3B01-8D51-4724-831B-91CB95D4B3B0}" srcOrd="0" destOrd="0" presId="urn:microsoft.com/office/officeart/2008/layout/VerticalCurvedList"/>
    <dgm:cxn modelId="{6DA689AF-87BA-4806-B719-1CE2699DFCEB}" type="presParOf" srcId="{4901C911-CEFB-4E11-B662-A391140A5435}" destId="{23FCD43B-CAF6-4D39-A865-918FA0D1039F}" srcOrd="3" destOrd="0" presId="urn:microsoft.com/office/officeart/2008/layout/VerticalCurvedList"/>
    <dgm:cxn modelId="{37185C36-5717-40A8-910A-0753E7ACC15C}" type="presParOf" srcId="{4901C911-CEFB-4E11-B662-A391140A5435}" destId="{778748A9-07EF-41F5-8E7F-E5554C269B7E}" srcOrd="4" destOrd="0" presId="urn:microsoft.com/office/officeart/2008/layout/VerticalCurvedList"/>
    <dgm:cxn modelId="{B64FCBC6-1A6A-48C3-8C21-08E5CF9A4227}" type="presParOf" srcId="{778748A9-07EF-41F5-8E7F-E5554C269B7E}" destId="{A0CB3DF4-3410-4FC3-A005-0681FAB7F6A7}" srcOrd="0" destOrd="0" presId="urn:microsoft.com/office/officeart/2008/layout/VerticalCurvedList"/>
    <dgm:cxn modelId="{5CD5F9E4-42CD-4055-A982-CB1A4600D727}" type="presParOf" srcId="{4901C911-CEFB-4E11-B662-A391140A5435}" destId="{C8D3635E-A586-4110-9383-ADFCB99CC372}" srcOrd="5" destOrd="0" presId="urn:microsoft.com/office/officeart/2008/layout/VerticalCurvedList"/>
    <dgm:cxn modelId="{7384FB8F-5693-49ED-BFBB-0D5E3996D05C}" type="presParOf" srcId="{4901C911-CEFB-4E11-B662-A391140A5435}" destId="{2EE5AA9E-1E41-4FC4-97DE-D0B4345B39A5}" srcOrd="6" destOrd="0" presId="urn:microsoft.com/office/officeart/2008/layout/VerticalCurvedList"/>
    <dgm:cxn modelId="{677ADFA6-6ADD-4116-8DBE-43E59D8C455A}" type="presParOf" srcId="{2EE5AA9E-1E41-4FC4-97DE-D0B4345B39A5}" destId="{65EFD867-0EDD-495D-8E41-F1BBA638EEF6}" srcOrd="0" destOrd="0" presId="urn:microsoft.com/office/officeart/2008/layout/VerticalCurvedList"/>
    <dgm:cxn modelId="{00556546-4775-4010-A540-7CD826CCE781}" type="presParOf" srcId="{4901C911-CEFB-4E11-B662-A391140A5435}" destId="{C7BA3253-4F5C-449C-9C03-DD22C7D42967}" srcOrd="7" destOrd="0" presId="urn:microsoft.com/office/officeart/2008/layout/VerticalCurvedList"/>
    <dgm:cxn modelId="{E2CD908C-4122-44E5-8B00-B6A7AE758BDC}" type="presParOf" srcId="{4901C911-CEFB-4E11-B662-A391140A5435}" destId="{2C6A5076-3C81-4814-9D2A-6D34A110C5A1}" srcOrd="8" destOrd="0" presId="urn:microsoft.com/office/officeart/2008/layout/VerticalCurvedList"/>
    <dgm:cxn modelId="{0EB0A6BB-223F-4595-BF32-D483FB791037}" type="presParOf" srcId="{2C6A5076-3C81-4814-9D2A-6D34A110C5A1}" destId="{8E5675B1-A89C-4076-8C8C-DED183E40CA4}" srcOrd="0" destOrd="0" presId="urn:microsoft.com/office/officeart/2008/layout/VerticalCurvedList"/>
    <dgm:cxn modelId="{29FAE042-2679-4AAE-BF0D-D190272055DC}" type="presParOf" srcId="{4901C911-CEFB-4E11-B662-A391140A5435}" destId="{E149927C-C050-4A46-A83E-2F6E9D87A0B1}" srcOrd="9" destOrd="0" presId="urn:microsoft.com/office/officeart/2008/layout/VerticalCurvedList"/>
    <dgm:cxn modelId="{8AF114CA-75B1-4565-8CE6-FBC2AF496873}" type="presParOf" srcId="{4901C911-CEFB-4E11-B662-A391140A5435}" destId="{8473CF00-46DE-4986-9631-AF907FBF172A}" srcOrd="10" destOrd="0" presId="urn:microsoft.com/office/officeart/2008/layout/VerticalCurvedList"/>
    <dgm:cxn modelId="{8CC7F6CB-249C-436D-9C7E-7F1EE4CDE44C}" type="presParOf" srcId="{8473CF00-46DE-4986-9631-AF907FBF172A}" destId="{084D2629-AB91-45BB-86D2-D8BFC48B3EBA}" srcOrd="0" destOrd="0" presId="urn:microsoft.com/office/officeart/2008/layout/VerticalCurvedList"/>
    <dgm:cxn modelId="{734309DC-F918-4A1A-82A7-22FCC0A5319B}" type="presParOf" srcId="{4901C911-CEFB-4E11-B662-A391140A5435}" destId="{2BF6FBB0-E126-4C2F-AF58-81E4BD7EBD8A}" srcOrd="11" destOrd="0" presId="urn:microsoft.com/office/officeart/2008/layout/VerticalCurvedList"/>
    <dgm:cxn modelId="{8A58A8DD-1D67-449C-942A-D6944B2C9726}" type="presParOf" srcId="{4901C911-CEFB-4E11-B662-A391140A5435}" destId="{EE87F7CC-D4F9-4F12-BEAF-BAD876F2FC89}" srcOrd="12" destOrd="0" presId="urn:microsoft.com/office/officeart/2008/layout/VerticalCurvedList"/>
    <dgm:cxn modelId="{E41B83C3-B90F-4A3D-902D-D6882F9547E7}" type="presParOf" srcId="{EE87F7CC-D4F9-4F12-BEAF-BAD876F2FC89}" destId="{281F7D28-6664-44F8-B964-0BC0E4337659}" srcOrd="0" destOrd="0" presId="urn:microsoft.com/office/officeart/2008/layout/VerticalCurvedList"/>
    <dgm:cxn modelId="{8C0BF650-20F4-42E0-A1AA-F7DE364E9C54}" type="presParOf" srcId="{4901C911-CEFB-4E11-B662-A391140A5435}" destId="{96A0CD4E-CFB3-498A-BBFA-D86F5E7E7B0D}" srcOrd="13" destOrd="0" presId="urn:microsoft.com/office/officeart/2008/layout/VerticalCurvedList"/>
    <dgm:cxn modelId="{F7215B18-2A58-4A00-84F9-BB757A791CCE}" type="presParOf" srcId="{4901C911-CEFB-4E11-B662-A391140A5435}" destId="{DB01FDA6-40B1-40D4-A1E2-0EACD423ED41}" srcOrd="14" destOrd="0" presId="urn:microsoft.com/office/officeart/2008/layout/VerticalCurvedList"/>
    <dgm:cxn modelId="{B786C28F-BCD8-422E-9C1B-35489B70DC83}" type="presParOf" srcId="{DB01FDA6-40B1-40D4-A1E2-0EACD423ED41}" destId="{0531F33E-12F6-47E8-A6C0-0F43CF7EFBC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76BE68-7A18-4710-81E0-392C0D629173}" type="doc">
      <dgm:prSet loTypeId="urn:microsoft.com/office/officeart/2005/8/layout/arrow5" loCatId="relationship" qsTypeId="urn:microsoft.com/office/officeart/2005/8/quickstyle/simple4" qsCatId="simple" csTypeId="urn:microsoft.com/office/officeart/2005/8/colors/colorful4" csCatId="colorful" phldr="1"/>
      <dgm:spPr/>
      <dgm:t>
        <a:bodyPr/>
        <a:lstStyle/>
        <a:p>
          <a:endParaRPr lang="es-ES"/>
        </a:p>
      </dgm:t>
    </dgm:pt>
    <dgm:pt modelId="{72287449-4D9A-401D-A7A9-BD8DC8FB73CF}">
      <dgm:prSet phldrT="[Texto]"/>
      <dgm:spPr/>
      <dgm:t>
        <a:bodyPr/>
        <a:lstStyle/>
        <a:p>
          <a:r>
            <a:rPr lang="es-EC" dirty="0" smtClean="0">
              <a:latin typeface="Helvetica" panose="020B0604020202030204" pitchFamily="34" charset="0"/>
            </a:rPr>
            <a:t>SECTOR PÚBLICO</a:t>
          </a:r>
          <a:endParaRPr lang="es-ES" dirty="0">
            <a:latin typeface="Helvetica" panose="020B0604020202030204" pitchFamily="34" charset="0"/>
          </a:endParaRPr>
        </a:p>
      </dgm:t>
    </dgm:pt>
    <dgm:pt modelId="{CFA62A99-9C49-41A6-B07A-7D8A2E463EE8}" type="parTrans" cxnId="{34EB77FE-0344-421F-A45D-C279460C6B91}">
      <dgm:prSet/>
      <dgm:spPr/>
      <dgm:t>
        <a:bodyPr/>
        <a:lstStyle/>
        <a:p>
          <a:endParaRPr lang="es-ES"/>
        </a:p>
      </dgm:t>
    </dgm:pt>
    <dgm:pt modelId="{9AE0EB9B-2E35-4A29-85D8-076E78840F30}" type="sibTrans" cxnId="{34EB77FE-0344-421F-A45D-C279460C6B91}">
      <dgm:prSet/>
      <dgm:spPr/>
      <dgm:t>
        <a:bodyPr/>
        <a:lstStyle/>
        <a:p>
          <a:endParaRPr lang="es-ES"/>
        </a:p>
      </dgm:t>
    </dgm:pt>
    <dgm:pt modelId="{A3EAA77C-2350-4A6B-89AF-4EE1D92AFA90}">
      <dgm:prSet phldrT="[Texto]"/>
      <dgm:spPr/>
      <dgm:t>
        <a:bodyPr/>
        <a:lstStyle/>
        <a:p>
          <a:r>
            <a:rPr lang="es-EC" dirty="0" smtClean="0">
              <a:latin typeface="Helvetica" panose="020B0604020202030204" pitchFamily="34" charset="0"/>
            </a:rPr>
            <a:t>SECTOR PRIVADO</a:t>
          </a:r>
          <a:endParaRPr lang="es-ES" dirty="0">
            <a:latin typeface="Helvetica" panose="020B0604020202030204" pitchFamily="34" charset="0"/>
          </a:endParaRPr>
        </a:p>
      </dgm:t>
    </dgm:pt>
    <dgm:pt modelId="{911C6789-BD14-4759-8DF7-B9D16E6E2541}" type="parTrans" cxnId="{AE42B5EC-B7D9-4632-A3ED-A37265F00062}">
      <dgm:prSet/>
      <dgm:spPr/>
      <dgm:t>
        <a:bodyPr/>
        <a:lstStyle/>
        <a:p>
          <a:endParaRPr lang="es-ES"/>
        </a:p>
      </dgm:t>
    </dgm:pt>
    <dgm:pt modelId="{C023391E-FA5E-458E-807A-C7B940353A52}" type="sibTrans" cxnId="{AE42B5EC-B7D9-4632-A3ED-A37265F00062}">
      <dgm:prSet/>
      <dgm:spPr/>
      <dgm:t>
        <a:bodyPr/>
        <a:lstStyle/>
        <a:p>
          <a:endParaRPr lang="es-ES"/>
        </a:p>
      </dgm:t>
    </dgm:pt>
    <dgm:pt modelId="{8F3EB66B-ED74-4277-8EB0-B7D2F86BE076}" type="pres">
      <dgm:prSet presAssocID="{7676BE68-7A18-4710-81E0-392C0D629173}" presName="diagram" presStyleCnt="0">
        <dgm:presLayoutVars>
          <dgm:dir/>
          <dgm:resizeHandles val="exact"/>
        </dgm:presLayoutVars>
      </dgm:prSet>
      <dgm:spPr/>
      <dgm:t>
        <a:bodyPr/>
        <a:lstStyle/>
        <a:p>
          <a:endParaRPr lang="es-ES"/>
        </a:p>
      </dgm:t>
    </dgm:pt>
    <dgm:pt modelId="{DFAAB1AC-7133-4A51-ABE7-4B0C0CAFF7A0}" type="pres">
      <dgm:prSet presAssocID="{72287449-4D9A-401D-A7A9-BD8DC8FB73CF}" presName="arrow" presStyleLbl="node1" presStyleIdx="0" presStyleCnt="2" custScaleX="105781" custScaleY="100161">
        <dgm:presLayoutVars>
          <dgm:bulletEnabled val="1"/>
        </dgm:presLayoutVars>
      </dgm:prSet>
      <dgm:spPr/>
      <dgm:t>
        <a:bodyPr/>
        <a:lstStyle/>
        <a:p>
          <a:endParaRPr lang="es-ES"/>
        </a:p>
      </dgm:t>
    </dgm:pt>
    <dgm:pt modelId="{0175048C-84D9-428D-9290-7B8E2218C172}" type="pres">
      <dgm:prSet presAssocID="{A3EAA77C-2350-4A6B-89AF-4EE1D92AFA90}" presName="arrow" presStyleLbl="node1" presStyleIdx="1" presStyleCnt="2" custScaleX="105781" custScaleY="100161">
        <dgm:presLayoutVars>
          <dgm:bulletEnabled val="1"/>
        </dgm:presLayoutVars>
      </dgm:prSet>
      <dgm:spPr/>
      <dgm:t>
        <a:bodyPr/>
        <a:lstStyle/>
        <a:p>
          <a:endParaRPr lang="es-ES"/>
        </a:p>
      </dgm:t>
    </dgm:pt>
  </dgm:ptLst>
  <dgm:cxnLst>
    <dgm:cxn modelId="{C3F450BD-CD0B-4CB1-9B42-564F65FFA052}" type="presOf" srcId="{7676BE68-7A18-4710-81E0-392C0D629173}" destId="{8F3EB66B-ED74-4277-8EB0-B7D2F86BE076}" srcOrd="0" destOrd="0" presId="urn:microsoft.com/office/officeart/2005/8/layout/arrow5"/>
    <dgm:cxn modelId="{FCD542CB-B4FE-4107-82CC-113EBD9DB172}" type="presOf" srcId="{72287449-4D9A-401D-A7A9-BD8DC8FB73CF}" destId="{DFAAB1AC-7133-4A51-ABE7-4B0C0CAFF7A0}" srcOrd="0" destOrd="0" presId="urn:microsoft.com/office/officeart/2005/8/layout/arrow5"/>
    <dgm:cxn modelId="{E7A85612-919A-4EE3-937A-82DAD0B46063}" type="presOf" srcId="{A3EAA77C-2350-4A6B-89AF-4EE1D92AFA90}" destId="{0175048C-84D9-428D-9290-7B8E2218C172}" srcOrd="0" destOrd="0" presId="urn:microsoft.com/office/officeart/2005/8/layout/arrow5"/>
    <dgm:cxn modelId="{34EB77FE-0344-421F-A45D-C279460C6B91}" srcId="{7676BE68-7A18-4710-81E0-392C0D629173}" destId="{72287449-4D9A-401D-A7A9-BD8DC8FB73CF}" srcOrd="0" destOrd="0" parTransId="{CFA62A99-9C49-41A6-B07A-7D8A2E463EE8}" sibTransId="{9AE0EB9B-2E35-4A29-85D8-076E78840F30}"/>
    <dgm:cxn modelId="{AE42B5EC-B7D9-4632-A3ED-A37265F00062}" srcId="{7676BE68-7A18-4710-81E0-392C0D629173}" destId="{A3EAA77C-2350-4A6B-89AF-4EE1D92AFA90}" srcOrd="1" destOrd="0" parTransId="{911C6789-BD14-4759-8DF7-B9D16E6E2541}" sibTransId="{C023391E-FA5E-458E-807A-C7B940353A52}"/>
    <dgm:cxn modelId="{1A906BFB-793B-4054-8944-0F6E958A70F7}" type="presParOf" srcId="{8F3EB66B-ED74-4277-8EB0-B7D2F86BE076}" destId="{DFAAB1AC-7133-4A51-ABE7-4B0C0CAFF7A0}" srcOrd="0" destOrd="0" presId="urn:microsoft.com/office/officeart/2005/8/layout/arrow5"/>
    <dgm:cxn modelId="{1598113A-342F-4C61-AFC8-E31824F2DBA4}" type="presParOf" srcId="{8F3EB66B-ED74-4277-8EB0-B7D2F86BE076}" destId="{0175048C-84D9-428D-9290-7B8E2218C172}"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5B0CCF-9949-4838-BB37-68CF080E8DF4}"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s-ES"/>
        </a:p>
      </dgm:t>
    </dgm:pt>
    <dgm:pt modelId="{E143FAF2-3B94-415C-9836-89C51F93D0C0}">
      <dgm:prSet custT="1"/>
      <dgm:spPr/>
      <dgm:t>
        <a:bodyPr/>
        <a:lstStyle/>
        <a:p>
          <a:r>
            <a:rPr lang="es-EC" sz="1400" dirty="0" smtClean="0">
              <a:solidFill>
                <a:schemeClr val="accent3">
                  <a:lumMod val="75000"/>
                </a:schemeClr>
              </a:solidFill>
              <a:latin typeface="Helvetica" panose="020B0604020202030204" pitchFamily="34" charset="0"/>
            </a:rPr>
            <a:t>Documentar </a:t>
          </a:r>
          <a:r>
            <a:rPr lang="es-EC" sz="1400" dirty="0" smtClean="0">
              <a:solidFill>
                <a:schemeClr val="tx1">
                  <a:lumMod val="65000"/>
                  <a:lumOff val="35000"/>
                </a:schemeClr>
              </a:solidFill>
              <a:latin typeface="Helvetica" panose="020B0604020202030204" pitchFamily="34" charset="0"/>
            </a:rPr>
            <a:t>y </a:t>
          </a:r>
          <a:r>
            <a:rPr lang="es-ES" sz="1400" dirty="0" smtClean="0">
              <a:solidFill>
                <a:schemeClr val="tx1">
                  <a:lumMod val="65000"/>
                  <a:lumOff val="35000"/>
                </a:schemeClr>
              </a:solidFill>
              <a:latin typeface="Helvetica" panose="020B0604020202030204" pitchFamily="34" charset="0"/>
            </a:rPr>
            <a:t>realizar el </a:t>
          </a:r>
          <a:r>
            <a:rPr lang="es-ES" sz="1400" dirty="0" smtClean="0">
              <a:solidFill>
                <a:schemeClr val="accent3">
                  <a:lumMod val="75000"/>
                </a:schemeClr>
              </a:solidFill>
              <a:latin typeface="Helvetica" panose="020B0604020202030204" pitchFamily="34" charset="0"/>
            </a:rPr>
            <a:t>diagnóstico de los proceso </a:t>
          </a:r>
          <a:r>
            <a:rPr lang="es-ES" sz="1400" dirty="0" smtClean="0">
              <a:solidFill>
                <a:schemeClr val="tx1">
                  <a:lumMod val="65000"/>
                  <a:lumOff val="35000"/>
                </a:schemeClr>
              </a:solidFill>
              <a:latin typeface="Helvetica" panose="020B0604020202030204" pitchFamily="34" charset="0"/>
            </a:rPr>
            <a:t>actuales del servicio </a:t>
          </a:r>
          <a:r>
            <a:rPr lang="es-EC" sz="1400" dirty="0" smtClean="0">
              <a:solidFill>
                <a:schemeClr val="tx1">
                  <a:lumMod val="65000"/>
                  <a:lumOff val="35000"/>
                </a:schemeClr>
              </a:solidFill>
              <a:latin typeface="Helvetica" panose="020B0604020202030204" pitchFamily="34" charset="0"/>
            </a:rPr>
            <a:t>de aprobación de reglamentos internos de trabajo;</a:t>
          </a:r>
          <a:endParaRPr lang="es-ES" sz="1400" dirty="0">
            <a:solidFill>
              <a:schemeClr val="tx1">
                <a:lumMod val="65000"/>
                <a:lumOff val="35000"/>
              </a:schemeClr>
            </a:solidFill>
            <a:latin typeface="Helvetica" panose="020B0604020202030204" pitchFamily="34" charset="0"/>
          </a:endParaRPr>
        </a:p>
      </dgm:t>
    </dgm:pt>
    <dgm:pt modelId="{26579CE6-554B-48E0-A67F-EF8E1D9EF2F0}" type="parTrans" cxnId="{DB4CBA62-44CE-4BB4-BF40-273ABFF18112}">
      <dgm:prSet/>
      <dgm:spPr/>
      <dgm:t>
        <a:bodyPr/>
        <a:lstStyle/>
        <a:p>
          <a:endParaRPr lang="es-ES" sz="1400">
            <a:solidFill>
              <a:schemeClr val="tx1">
                <a:lumMod val="65000"/>
                <a:lumOff val="35000"/>
              </a:schemeClr>
            </a:solidFill>
            <a:latin typeface="Helvetica" panose="020B0604020202030204" pitchFamily="34" charset="0"/>
          </a:endParaRPr>
        </a:p>
      </dgm:t>
    </dgm:pt>
    <dgm:pt modelId="{289C216D-DCD3-4A24-B6F9-B65ADB5DAD01}" type="sibTrans" cxnId="{DB4CBA62-44CE-4BB4-BF40-273ABFF18112}">
      <dgm:prSet/>
      <dgm:spPr/>
      <dgm:t>
        <a:bodyPr/>
        <a:lstStyle/>
        <a:p>
          <a:endParaRPr lang="es-ES" sz="1400">
            <a:solidFill>
              <a:schemeClr val="tx1">
                <a:lumMod val="65000"/>
                <a:lumOff val="35000"/>
              </a:schemeClr>
            </a:solidFill>
            <a:latin typeface="Helvetica" panose="020B0604020202030204" pitchFamily="34" charset="0"/>
          </a:endParaRPr>
        </a:p>
      </dgm:t>
    </dgm:pt>
    <dgm:pt modelId="{C31DF602-2C6C-41F6-AD0A-EC16E7CBB29D}">
      <dgm:prSet custT="1"/>
      <dgm:spPr/>
      <dgm:t>
        <a:bodyPr/>
        <a:lstStyle/>
        <a:p>
          <a:r>
            <a:rPr lang="es-EC" sz="1400" dirty="0" smtClean="0">
              <a:solidFill>
                <a:schemeClr val="tx1">
                  <a:lumMod val="65000"/>
                  <a:lumOff val="35000"/>
                </a:schemeClr>
              </a:solidFill>
              <a:latin typeface="Helvetica" panose="020B0604020202030204" pitchFamily="34" charset="0"/>
            </a:rPr>
            <a:t>Diseñar la </a:t>
          </a:r>
          <a:r>
            <a:rPr lang="es-EC" sz="1400" dirty="0" smtClean="0">
              <a:solidFill>
                <a:schemeClr val="accent3">
                  <a:lumMod val="75000"/>
                </a:schemeClr>
              </a:solidFill>
              <a:latin typeface="Helvetica" panose="020B0604020202030204" pitchFamily="34" charset="0"/>
            </a:rPr>
            <a:t>propuesta  de mejora </a:t>
          </a:r>
          <a:r>
            <a:rPr lang="es-EC" sz="1400" dirty="0" smtClean="0">
              <a:solidFill>
                <a:schemeClr val="tx1">
                  <a:lumMod val="65000"/>
                  <a:lumOff val="35000"/>
                </a:schemeClr>
              </a:solidFill>
              <a:latin typeface="Helvetica" panose="020B0604020202030204" pitchFamily="34" charset="0"/>
            </a:rPr>
            <a:t>del servicio;</a:t>
          </a:r>
          <a:endParaRPr lang="es-ES" sz="1400" dirty="0">
            <a:solidFill>
              <a:schemeClr val="tx1">
                <a:lumMod val="65000"/>
                <a:lumOff val="35000"/>
              </a:schemeClr>
            </a:solidFill>
            <a:latin typeface="Helvetica" panose="020B0604020202030204" pitchFamily="34" charset="0"/>
          </a:endParaRPr>
        </a:p>
      </dgm:t>
    </dgm:pt>
    <dgm:pt modelId="{A0341D1A-5B31-4AE9-AAEB-EDAAA4CCAB63}" type="parTrans" cxnId="{249FE916-8026-4FC1-A6A4-5CA1662A81C5}">
      <dgm:prSet/>
      <dgm:spPr/>
      <dgm:t>
        <a:bodyPr/>
        <a:lstStyle/>
        <a:p>
          <a:endParaRPr lang="es-ES" sz="1400">
            <a:solidFill>
              <a:schemeClr val="tx1">
                <a:lumMod val="65000"/>
                <a:lumOff val="35000"/>
              </a:schemeClr>
            </a:solidFill>
            <a:latin typeface="Helvetica" panose="020B0604020202030204" pitchFamily="34" charset="0"/>
          </a:endParaRPr>
        </a:p>
      </dgm:t>
    </dgm:pt>
    <dgm:pt modelId="{5DABCB6B-653C-4FFC-A012-3B08A5D7117A}" type="sibTrans" cxnId="{249FE916-8026-4FC1-A6A4-5CA1662A81C5}">
      <dgm:prSet/>
      <dgm:spPr/>
      <dgm:t>
        <a:bodyPr/>
        <a:lstStyle/>
        <a:p>
          <a:endParaRPr lang="es-ES" sz="1400">
            <a:solidFill>
              <a:schemeClr val="tx1">
                <a:lumMod val="65000"/>
                <a:lumOff val="35000"/>
              </a:schemeClr>
            </a:solidFill>
            <a:latin typeface="Helvetica" panose="020B0604020202030204" pitchFamily="34" charset="0"/>
          </a:endParaRPr>
        </a:p>
      </dgm:t>
    </dgm:pt>
    <dgm:pt modelId="{67BA150B-0197-4F7E-B405-263C3819D12E}">
      <dgm:prSet custT="1"/>
      <dgm:spPr/>
      <dgm:t>
        <a:bodyPr/>
        <a:lstStyle/>
        <a:p>
          <a:r>
            <a:rPr lang="es-EC" sz="1400" dirty="0" smtClean="0">
              <a:solidFill>
                <a:schemeClr val="accent3">
                  <a:lumMod val="75000"/>
                </a:schemeClr>
              </a:solidFill>
              <a:latin typeface="Helvetica" panose="020B0604020202030204" pitchFamily="34" charset="0"/>
            </a:rPr>
            <a:t>Implementar </a:t>
          </a:r>
          <a:r>
            <a:rPr lang="es-EC" sz="1400" dirty="0" smtClean="0">
              <a:solidFill>
                <a:schemeClr val="tx1">
                  <a:lumMod val="65000"/>
                  <a:lumOff val="35000"/>
                </a:schemeClr>
              </a:solidFill>
              <a:latin typeface="Helvetica" panose="020B0604020202030204" pitchFamily="34" charset="0"/>
            </a:rPr>
            <a:t>el proceso de </a:t>
          </a:r>
          <a:r>
            <a:rPr lang="es-EC" sz="1400" dirty="0" smtClean="0">
              <a:solidFill>
                <a:schemeClr val="accent3">
                  <a:lumMod val="75000"/>
                </a:schemeClr>
              </a:solidFill>
              <a:latin typeface="Helvetica" panose="020B0604020202030204" pitchFamily="34" charset="0"/>
            </a:rPr>
            <a:t>mejora </a:t>
          </a:r>
          <a:r>
            <a:rPr lang="es-EC" sz="1400" dirty="0" smtClean="0">
              <a:solidFill>
                <a:schemeClr val="tx1">
                  <a:lumMod val="65000"/>
                  <a:lumOff val="35000"/>
                </a:schemeClr>
              </a:solidFill>
              <a:latin typeface="Helvetica" panose="020B0604020202030204" pitchFamily="34" charset="0"/>
            </a:rPr>
            <a:t>del servicio de aprobación de reglamentos internos;</a:t>
          </a:r>
          <a:endParaRPr lang="es-ES" sz="1400" dirty="0">
            <a:solidFill>
              <a:schemeClr val="tx1">
                <a:lumMod val="65000"/>
                <a:lumOff val="35000"/>
              </a:schemeClr>
            </a:solidFill>
            <a:latin typeface="Helvetica" panose="020B0604020202030204" pitchFamily="34" charset="0"/>
          </a:endParaRPr>
        </a:p>
      </dgm:t>
    </dgm:pt>
    <dgm:pt modelId="{51554582-1CA8-4067-B6BD-20D0D861D04C}" type="parTrans" cxnId="{4A35F30D-9D09-4AE6-9312-03D5D7F76873}">
      <dgm:prSet/>
      <dgm:spPr/>
      <dgm:t>
        <a:bodyPr/>
        <a:lstStyle/>
        <a:p>
          <a:endParaRPr lang="es-ES" sz="1400">
            <a:solidFill>
              <a:schemeClr val="tx1">
                <a:lumMod val="65000"/>
                <a:lumOff val="35000"/>
              </a:schemeClr>
            </a:solidFill>
            <a:latin typeface="Helvetica" panose="020B0604020202030204" pitchFamily="34" charset="0"/>
          </a:endParaRPr>
        </a:p>
      </dgm:t>
    </dgm:pt>
    <dgm:pt modelId="{391C67BA-D7BF-417F-85BB-A6258322F3A8}" type="sibTrans" cxnId="{4A35F30D-9D09-4AE6-9312-03D5D7F76873}">
      <dgm:prSet/>
      <dgm:spPr/>
      <dgm:t>
        <a:bodyPr/>
        <a:lstStyle/>
        <a:p>
          <a:endParaRPr lang="es-ES" sz="1400">
            <a:solidFill>
              <a:schemeClr val="tx1">
                <a:lumMod val="65000"/>
                <a:lumOff val="35000"/>
              </a:schemeClr>
            </a:solidFill>
            <a:latin typeface="Helvetica" panose="020B0604020202030204" pitchFamily="34" charset="0"/>
          </a:endParaRPr>
        </a:p>
      </dgm:t>
    </dgm:pt>
    <dgm:pt modelId="{56130310-BF2C-4534-96B4-AFC7D200FEB9}">
      <dgm:prSet custT="1"/>
      <dgm:spPr/>
      <dgm:t>
        <a:bodyPr/>
        <a:lstStyle/>
        <a:p>
          <a:r>
            <a:rPr lang="es-EC" sz="1400" dirty="0" smtClean="0">
              <a:solidFill>
                <a:schemeClr val="tx1">
                  <a:lumMod val="65000"/>
                  <a:lumOff val="35000"/>
                </a:schemeClr>
              </a:solidFill>
              <a:latin typeface="Helvetica" panose="020B0604020202030204" pitchFamily="34" charset="0"/>
            </a:rPr>
            <a:t>Realizar la </a:t>
          </a:r>
          <a:r>
            <a:rPr lang="es-EC" sz="1400" dirty="0" smtClean="0">
              <a:solidFill>
                <a:schemeClr val="accent3">
                  <a:lumMod val="75000"/>
                </a:schemeClr>
              </a:solidFill>
              <a:latin typeface="Helvetica" panose="020B0604020202030204" pitchFamily="34" charset="0"/>
            </a:rPr>
            <a:t>evaluación de la implementación </a:t>
          </a:r>
          <a:r>
            <a:rPr lang="es-EC" sz="1400" dirty="0" smtClean="0">
              <a:solidFill>
                <a:schemeClr val="tx1">
                  <a:lumMod val="65000"/>
                  <a:lumOff val="35000"/>
                </a:schemeClr>
              </a:solidFill>
              <a:latin typeface="Helvetica" panose="020B0604020202030204" pitchFamily="34" charset="0"/>
            </a:rPr>
            <a:t>de la propuesta de mejora del servicio.</a:t>
          </a:r>
          <a:endParaRPr lang="es-ES" sz="1400" dirty="0">
            <a:solidFill>
              <a:schemeClr val="tx1">
                <a:lumMod val="65000"/>
                <a:lumOff val="35000"/>
              </a:schemeClr>
            </a:solidFill>
            <a:latin typeface="Helvetica" panose="020B0604020202030204" pitchFamily="34" charset="0"/>
          </a:endParaRPr>
        </a:p>
      </dgm:t>
    </dgm:pt>
    <dgm:pt modelId="{151EEA4F-8863-4AA9-9038-B5DEA90C2C1B}" type="parTrans" cxnId="{60465B6B-6B74-42B4-8075-E95A53C6E702}">
      <dgm:prSet/>
      <dgm:spPr/>
      <dgm:t>
        <a:bodyPr/>
        <a:lstStyle/>
        <a:p>
          <a:endParaRPr lang="es-ES"/>
        </a:p>
      </dgm:t>
    </dgm:pt>
    <dgm:pt modelId="{87DB5C5D-D03B-415F-8FDA-9128A049D3FB}" type="sibTrans" cxnId="{60465B6B-6B74-42B4-8075-E95A53C6E702}">
      <dgm:prSet/>
      <dgm:spPr/>
      <dgm:t>
        <a:bodyPr/>
        <a:lstStyle/>
        <a:p>
          <a:endParaRPr lang="es-ES"/>
        </a:p>
      </dgm:t>
    </dgm:pt>
    <dgm:pt modelId="{25780DC3-4414-48BA-9F65-A996DB912548}" type="pres">
      <dgm:prSet presAssocID="{595B0CCF-9949-4838-BB37-68CF080E8DF4}" presName="diagram" presStyleCnt="0">
        <dgm:presLayoutVars>
          <dgm:dir/>
          <dgm:resizeHandles val="exact"/>
        </dgm:presLayoutVars>
      </dgm:prSet>
      <dgm:spPr/>
      <dgm:t>
        <a:bodyPr/>
        <a:lstStyle/>
        <a:p>
          <a:endParaRPr lang="es-ES"/>
        </a:p>
      </dgm:t>
    </dgm:pt>
    <dgm:pt modelId="{665E03D0-5AF0-4066-9257-04B5D1FFA8CD}" type="pres">
      <dgm:prSet presAssocID="{E143FAF2-3B94-415C-9836-89C51F93D0C0}" presName="node" presStyleLbl="node1" presStyleIdx="0" presStyleCnt="4" custScaleX="143308" custScaleY="65670">
        <dgm:presLayoutVars>
          <dgm:bulletEnabled val="1"/>
        </dgm:presLayoutVars>
      </dgm:prSet>
      <dgm:spPr/>
      <dgm:t>
        <a:bodyPr/>
        <a:lstStyle/>
        <a:p>
          <a:endParaRPr lang="es-ES"/>
        </a:p>
      </dgm:t>
    </dgm:pt>
    <dgm:pt modelId="{44A569B2-272E-41F9-B945-B79C865588D9}" type="pres">
      <dgm:prSet presAssocID="{289C216D-DCD3-4A24-B6F9-B65ADB5DAD01}" presName="sibTrans" presStyleCnt="0"/>
      <dgm:spPr/>
    </dgm:pt>
    <dgm:pt modelId="{142ABFE5-E25F-4BC0-B004-698432B97E4E}" type="pres">
      <dgm:prSet presAssocID="{C31DF602-2C6C-41F6-AD0A-EC16E7CBB29D}" presName="node" presStyleLbl="node1" presStyleIdx="1" presStyleCnt="4" custScaleX="143308" custScaleY="65670">
        <dgm:presLayoutVars>
          <dgm:bulletEnabled val="1"/>
        </dgm:presLayoutVars>
      </dgm:prSet>
      <dgm:spPr/>
      <dgm:t>
        <a:bodyPr/>
        <a:lstStyle/>
        <a:p>
          <a:endParaRPr lang="es-ES"/>
        </a:p>
      </dgm:t>
    </dgm:pt>
    <dgm:pt modelId="{9D92336E-5A80-4DF3-8C98-C33AA15FD4E5}" type="pres">
      <dgm:prSet presAssocID="{5DABCB6B-653C-4FFC-A012-3B08A5D7117A}" presName="sibTrans" presStyleCnt="0"/>
      <dgm:spPr/>
    </dgm:pt>
    <dgm:pt modelId="{F71FE408-DBF0-464B-871F-98654981ECFD}" type="pres">
      <dgm:prSet presAssocID="{67BA150B-0197-4F7E-B405-263C3819D12E}" presName="node" presStyleLbl="node1" presStyleIdx="2" presStyleCnt="4" custScaleX="143308" custScaleY="65670">
        <dgm:presLayoutVars>
          <dgm:bulletEnabled val="1"/>
        </dgm:presLayoutVars>
      </dgm:prSet>
      <dgm:spPr/>
      <dgm:t>
        <a:bodyPr/>
        <a:lstStyle/>
        <a:p>
          <a:endParaRPr lang="es-ES"/>
        </a:p>
      </dgm:t>
    </dgm:pt>
    <dgm:pt modelId="{4429D3D1-F7E7-429F-83A1-5B3BC41CF054}" type="pres">
      <dgm:prSet presAssocID="{391C67BA-D7BF-417F-85BB-A6258322F3A8}" presName="sibTrans" presStyleCnt="0"/>
      <dgm:spPr/>
    </dgm:pt>
    <dgm:pt modelId="{4B81CF6D-CB60-4D0B-8707-956D78BEA0C6}" type="pres">
      <dgm:prSet presAssocID="{56130310-BF2C-4534-96B4-AFC7D200FEB9}" presName="node" presStyleLbl="node1" presStyleIdx="3" presStyleCnt="4" custScaleX="143308" custScaleY="65670">
        <dgm:presLayoutVars>
          <dgm:bulletEnabled val="1"/>
        </dgm:presLayoutVars>
      </dgm:prSet>
      <dgm:spPr/>
      <dgm:t>
        <a:bodyPr/>
        <a:lstStyle/>
        <a:p>
          <a:endParaRPr lang="es-ES"/>
        </a:p>
      </dgm:t>
    </dgm:pt>
  </dgm:ptLst>
  <dgm:cxnLst>
    <dgm:cxn modelId="{7FB89A0A-DB6D-4406-B3B8-F81E4EA7F298}" type="presOf" srcId="{595B0CCF-9949-4838-BB37-68CF080E8DF4}" destId="{25780DC3-4414-48BA-9F65-A996DB912548}" srcOrd="0" destOrd="0" presId="urn:microsoft.com/office/officeart/2005/8/layout/default"/>
    <dgm:cxn modelId="{66C08D87-4155-425C-A5CC-40AF8FF2CFAF}" type="presOf" srcId="{E143FAF2-3B94-415C-9836-89C51F93D0C0}" destId="{665E03D0-5AF0-4066-9257-04B5D1FFA8CD}" srcOrd="0" destOrd="0" presId="urn:microsoft.com/office/officeart/2005/8/layout/default"/>
    <dgm:cxn modelId="{1034E366-5F4F-4B02-892C-DA562AFEFF73}" type="presOf" srcId="{56130310-BF2C-4534-96B4-AFC7D200FEB9}" destId="{4B81CF6D-CB60-4D0B-8707-956D78BEA0C6}" srcOrd="0" destOrd="0" presId="urn:microsoft.com/office/officeart/2005/8/layout/default"/>
    <dgm:cxn modelId="{4A35F30D-9D09-4AE6-9312-03D5D7F76873}" srcId="{595B0CCF-9949-4838-BB37-68CF080E8DF4}" destId="{67BA150B-0197-4F7E-B405-263C3819D12E}" srcOrd="2" destOrd="0" parTransId="{51554582-1CA8-4067-B6BD-20D0D861D04C}" sibTransId="{391C67BA-D7BF-417F-85BB-A6258322F3A8}"/>
    <dgm:cxn modelId="{249FE916-8026-4FC1-A6A4-5CA1662A81C5}" srcId="{595B0CCF-9949-4838-BB37-68CF080E8DF4}" destId="{C31DF602-2C6C-41F6-AD0A-EC16E7CBB29D}" srcOrd="1" destOrd="0" parTransId="{A0341D1A-5B31-4AE9-AAEB-EDAAA4CCAB63}" sibTransId="{5DABCB6B-653C-4FFC-A012-3B08A5D7117A}"/>
    <dgm:cxn modelId="{60465B6B-6B74-42B4-8075-E95A53C6E702}" srcId="{595B0CCF-9949-4838-BB37-68CF080E8DF4}" destId="{56130310-BF2C-4534-96B4-AFC7D200FEB9}" srcOrd="3" destOrd="0" parTransId="{151EEA4F-8863-4AA9-9038-B5DEA90C2C1B}" sibTransId="{87DB5C5D-D03B-415F-8FDA-9128A049D3FB}"/>
    <dgm:cxn modelId="{24671203-B1C1-4C6B-958C-E6936A1186BD}" type="presOf" srcId="{C31DF602-2C6C-41F6-AD0A-EC16E7CBB29D}" destId="{142ABFE5-E25F-4BC0-B004-698432B97E4E}" srcOrd="0" destOrd="0" presId="urn:microsoft.com/office/officeart/2005/8/layout/default"/>
    <dgm:cxn modelId="{DB4CBA62-44CE-4BB4-BF40-273ABFF18112}" srcId="{595B0CCF-9949-4838-BB37-68CF080E8DF4}" destId="{E143FAF2-3B94-415C-9836-89C51F93D0C0}" srcOrd="0" destOrd="0" parTransId="{26579CE6-554B-48E0-A67F-EF8E1D9EF2F0}" sibTransId="{289C216D-DCD3-4A24-B6F9-B65ADB5DAD01}"/>
    <dgm:cxn modelId="{FA979161-EB52-49F8-9BBA-48EB8D893725}" type="presOf" srcId="{67BA150B-0197-4F7E-B405-263C3819D12E}" destId="{F71FE408-DBF0-464B-871F-98654981ECFD}" srcOrd="0" destOrd="0" presId="urn:microsoft.com/office/officeart/2005/8/layout/default"/>
    <dgm:cxn modelId="{B8A1707D-2BA4-4DF2-9650-CBE8A96759F0}" type="presParOf" srcId="{25780DC3-4414-48BA-9F65-A996DB912548}" destId="{665E03D0-5AF0-4066-9257-04B5D1FFA8CD}" srcOrd="0" destOrd="0" presId="urn:microsoft.com/office/officeart/2005/8/layout/default"/>
    <dgm:cxn modelId="{21A25356-ADCB-4A94-B329-88F05992AA1C}" type="presParOf" srcId="{25780DC3-4414-48BA-9F65-A996DB912548}" destId="{44A569B2-272E-41F9-B945-B79C865588D9}" srcOrd="1" destOrd="0" presId="urn:microsoft.com/office/officeart/2005/8/layout/default"/>
    <dgm:cxn modelId="{E7034B9E-2106-4A1D-B526-B7B9FEF20921}" type="presParOf" srcId="{25780DC3-4414-48BA-9F65-A996DB912548}" destId="{142ABFE5-E25F-4BC0-B004-698432B97E4E}" srcOrd="2" destOrd="0" presId="urn:microsoft.com/office/officeart/2005/8/layout/default"/>
    <dgm:cxn modelId="{50CDD474-3B06-4F5E-A253-490B3DF05474}" type="presParOf" srcId="{25780DC3-4414-48BA-9F65-A996DB912548}" destId="{9D92336E-5A80-4DF3-8C98-C33AA15FD4E5}" srcOrd="3" destOrd="0" presId="urn:microsoft.com/office/officeart/2005/8/layout/default"/>
    <dgm:cxn modelId="{78D4F192-DD6F-4CFD-9205-0E7FAD0295BF}" type="presParOf" srcId="{25780DC3-4414-48BA-9F65-A996DB912548}" destId="{F71FE408-DBF0-464B-871F-98654981ECFD}" srcOrd="4" destOrd="0" presId="urn:microsoft.com/office/officeart/2005/8/layout/default"/>
    <dgm:cxn modelId="{EDE46A18-A9F3-4688-8674-66FFCFA72A3E}" type="presParOf" srcId="{25780DC3-4414-48BA-9F65-A996DB912548}" destId="{4429D3D1-F7E7-429F-83A1-5B3BC41CF054}" srcOrd="5" destOrd="0" presId="urn:microsoft.com/office/officeart/2005/8/layout/default"/>
    <dgm:cxn modelId="{A57617BD-1B88-429B-939B-3D85069C735A}" type="presParOf" srcId="{25780DC3-4414-48BA-9F65-A996DB912548}" destId="{4B81CF6D-CB60-4D0B-8707-956D78BEA0C6}"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F72F28-E908-4BB4-B531-9E64CD381535}" type="doc">
      <dgm:prSet loTypeId="urn:microsoft.com/office/officeart/2005/8/layout/process5" loCatId="process" qsTypeId="urn:microsoft.com/office/officeart/2005/8/quickstyle/simple5" qsCatId="simple" csTypeId="urn:microsoft.com/office/officeart/2005/8/colors/accent1_2" csCatId="accent1" phldr="1"/>
      <dgm:spPr/>
      <dgm:t>
        <a:bodyPr/>
        <a:lstStyle/>
        <a:p>
          <a:endParaRPr lang="es-ES"/>
        </a:p>
      </dgm:t>
    </dgm:pt>
    <dgm:pt modelId="{FD0EE12D-A530-4749-BEAF-3A4456883F78}">
      <dgm:prSet phldrT="[Texto]"/>
      <dgm:spPr>
        <a:blipFill rotWithShape="0">
          <a:blip xmlns:r="http://schemas.openxmlformats.org/officeDocument/2006/relationships" r:embed="rId1"/>
          <a:stretch>
            <a:fillRect/>
          </a:stretch>
        </a:blipFill>
      </dgm:spPr>
      <dgm:t>
        <a:bodyPr/>
        <a:lstStyle/>
        <a:p>
          <a:endParaRPr lang="es-ES" dirty="0"/>
        </a:p>
      </dgm:t>
    </dgm:pt>
    <dgm:pt modelId="{3550DEDF-34DA-4F6F-872B-0E7A3D242569}" type="parTrans" cxnId="{8B071693-C18D-4EB2-8BB4-F0A296C444B1}">
      <dgm:prSet/>
      <dgm:spPr/>
      <dgm:t>
        <a:bodyPr/>
        <a:lstStyle/>
        <a:p>
          <a:endParaRPr lang="es-ES"/>
        </a:p>
      </dgm:t>
    </dgm:pt>
    <dgm:pt modelId="{65EF2721-71EA-4CD7-B716-4DAE5482C64F}" type="sibTrans" cxnId="{8B071693-C18D-4EB2-8BB4-F0A296C444B1}">
      <dgm:prSet/>
      <dgm:spPr/>
      <dgm:t>
        <a:bodyPr/>
        <a:lstStyle/>
        <a:p>
          <a:endParaRPr lang="es-ES"/>
        </a:p>
      </dgm:t>
    </dgm:pt>
    <dgm:pt modelId="{24E61A9D-AAFA-4319-A601-B99257C79303}">
      <dgm:prSet phldrT="[Texto]"/>
      <dgm:spPr>
        <a:blipFill rotWithShape="0">
          <a:blip xmlns:r="http://schemas.openxmlformats.org/officeDocument/2006/relationships" r:embed="rId2"/>
          <a:stretch>
            <a:fillRect/>
          </a:stretch>
        </a:blipFill>
      </dgm:spPr>
      <dgm:t>
        <a:bodyPr/>
        <a:lstStyle/>
        <a:p>
          <a:endParaRPr lang="es-ES" dirty="0"/>
        </a:p>
      </dgm:t>
    </dgm:pt>
    <dgm:pt modelId="{6934BA93-6E07-41D2-A04B-0ED9B963C1AD}" type="parTrans" cxnId="{BEA88C32-7A25-424D-8251-65BD9C358414}">
      <dgm:prSet/>
      <dgm:spPr/>
      <dgm:t>
        <a:bodyPr/>
        <a:lstStyle/>
        <a:p>
          <a:endParaRPr lang="es-ES"/>
        </a:p>
      </dgm:t>
    </dgm:pt>
    <dgm:pt modelId="{2A3A4FC5-5D9A-4A39-84C5-07DDCB81FE7C}" type="sibTrans" cxnId="{BEA88C32-7A25-424D-8251-65BD9C358414}">
      <dgm:prSet/>
      <dgm:spPr/>
      <dgm:t>
        <a:bodyPr/>
        <a:lstStyle/>
        <a:p>
          <a:endParaRPr lang="es-ES"/>
        </a:p>
      </dgm:t>
    </dgm:pt>
    <dgm:pt modelId="{72D0204C-DC7B-4339-A3BE-9610FD0F0733}">
      <dgm:prSet phldrT="[Texto]"/>
      <dgm:spPr>
        <a:blipFill rotWithShape="0">
          <a:blip xmlns:r="http://schemas.openxmlformats.org/officeDocument/2006/relationships" r:embed="rId3"/>
          <a:stretch>
            <a:fillRect/>
          </a:stretch>
        </a:blipFill>
      </dgm:spPr>
      <dgm:t>
        <a:bodyPr/>
        <a:lstStyle/>
        <a:p>
          <a:endParaRPr lang="es-ES" dirty="0"/>
        </a:p>
      </dgm:t>
    </dgm:pt>
    <dgm:pt modelId="{45F82465-2C2B-49D5-9FED-5801E31B418B}" type="parTrans" cxnId="{D0CE78E6-CBD5-4D7F-894E-55F3E2EBF34A}">
      <dgm:prSet/>
      <dgm:spPr/>
      <dgm:t>
        <a:bodyPr/>
        <a:lstStyle/>
        <a:p>
          <a:endParaRPr lang="es-ES"/>
        </a:p>
      </dgm:t>
    </dgm:pt>
    <dgm:pt modelId="{41159610-F14F-432E-B37B-B3F7E27550ED}" type="sibTrans" cxnId="{D0CE78E6-CBD5-4D7F-894E-55F3E2EBF34A}">
      <dgm:prSet/>
      <dgm:spPr/>
      <dgm:t>
        <a:bodyPr/>
        <a:lstStyle/>
        <a:p>
          <a:endParaRPr lang="es-ES"/>
        </a:p>
      </dgm:t>
    </dgm:pt>
    <dgm:pt modelId="{7B791D27-284A-4313-A14A-B7D6B2A85D70}">
      <dgm:prSet phldrT="[Texto]"/>
      <dgm:spPr>
        <a:blipFill rotWithShape="0">
          <a:blip xmlns:r="http://schemas.openxmlformats.org/officeDocument/2006/relationships" r:embed="rId4"/>
          <a:stretch>
            <a:fillRect/>
          </a:stretch>
        </a:blipFill>
      </dgm:spPr>
      <dgm:t>
        <a:bodyPr/>
        <a:lstStyle/>
        <a:p>
          <a:endParaRPr lang="es-ES" dirty="0"/>
        </a:p>
      </dgm:t>
    </dgm:pt>
    <dgm:pt modelId="{07485052-9830-4186-B3A2-953D90B9F046}" type="parTrans" cxnId="{C082CFEF-F296-467D-9F8C-16A58769D46F}">
      <dgm:prSet/>
      <dgm:spPr/>
      <dgm:t>
        <a:bodyPr/>
        <a:lstStyle/>
        <a:p>
          <a:endParaRPr lang="es-ES"/>
        </a:p>
      </dgm:t>
    </dgm:pt>
    <dgm:pt modelId="{02B3F6B5-85D7-43C9-8CD7-578130B60B6F}" type="sibTrans" cxnId="{C082CFEF-F296-467D-9F8C-16A58769D46F}">
      <dgm:prSet/>
      <dgm:spPr/>
      <dgm:t>
        <a:bodyPr/>
        <a:lstStyle/>
        <a:p>
          <a:endParaRPr lang="es-ES"/>
        </a:p>
      </dgm:t>
    </dgm:pt>
    <dgm:pt modelId="{462DE793-A50A-4005-B1D7-756360904DB3}">
      <dgm:prSet phldrT="[Texto]"/>
      <dgm:spPr>
        <a:blipFill rotWithShape="0">
          <a:blip xmlns:r="http://schemas.openxmlformats.org/officeDocument/2006/relationships" r:embed="rId5"/>
          <a:stretch>
            <a:fillRect/>
          </a:stretch>
        </a:blipFill>
      </dgm:spPr>
      <dgm:t>
        <a:bodyPr/>
        <a:lstStyle/>
        <a:p>
          <a:endParaRPr lang="es-ES" dirty="0"/>
        </a:p>
      </dgm:t>
    </dgm:pt>
    <dgm:pt modelId="{D574F4D9-3F21-4943-BCE0-3ADD39723351}" type="parTrans" cxnId="{F20C0707-54F8-4A64-8C5F-B6E5D9E56712}">
      <dgm:prSet/>
      <dgm:spPr/>
      <dgm:t>
        <a:bodyPr/>
        <a:lstStyle/>
        <a:p>
          <a:endParaRPr lang="es-ES"/>
        </a:p>
      </dgm:t>
    </dgm:pt>
    <dgm:pt modelId="{A23FFA0A-22A3-47CC-9EA5-72BD25451733}" type="sibTrans" cxnId="{F20C0707-54F8-4A64-8C5F-B6E5D9E56712}">
      <dgm:prSet/>
      <dgm:spPr/>
      <dgm:t>
        <a:bodyPr/>
        <a:lstStyle/>
        <a:p>
          <a:endParaRPr lang="es-ES"/>
        </a:p>
      </dgm:t>
    </dgm:pt>
    <dgm:pt modelId="{A0AD6BFB-B530-4BB9-B1E5-46F10ABF2136}" type="pres">
      <dgm:prSet presAssocID="{36F72F28-E908-4BB4-B531-9E64CD381535}" presName="diagram" presStyleCnt="0">
        <dgm:presLayoutVars>
          <dgm:dir/>
          <dgm:resizeHandles val="exact"/>
        </dgm:presLayoutVars>
      </dgm:prSet>
      <dgm:spPr/>
      <dgm:t>
        <a:bodyPr/>
        <a:lstStyle/>
        <a:p>
          <a:endParaRPr lang="es-ES"/>
        </a:p>
      </dgm:t>
    </dgm:pt>
    <dgm:pt modelId="{B8195759-99BC-41E8-A2B3-A43D21F2DBAD}" type="pres">
      <dgm:prSet presAssocID="{FD0EE12D-A530-4749-BEAF-3A4456883F78}" presName="node" presStyleLbl="node1" presStyleIdx="0" presStyleCnt="5">
        <dgm:presLayoutVars>
          <dgm:bulletEnabled val="1"/>
        </dgm:presLayoutVars>
      </dgm:prSet>
      <dgm:spPr/>
      <dgm:t>
        <a:bodyPr/>
        <a:lstStyle/>
        <a:p>
          <a:endParaRPr lang="es-ES"/>
        </a:p>
      </dgm:t>
    </dgm:pt>
    <dgm:pt modelId="{DBF45ADC-826D-40FE-9293-E2BA4BB70D2D}" type="pres">
      <dgm:prSet presAssocID="{65EF2721-71EA-4CD7-B716-4DAE5482C64F}" presName="sibTrans" presStyleLbl="sibTrans2D1" presStyleIdx="0" presStyleCnt="4"/>
      <dgm:spPr/>
      <dgm:t>
        <a:bodyPr/>
        <a:lstStyle/>
        <a:p>
          <a:endParaRPr lang="es-ES"/>
        </a:p>
      </dgm:t>
    </dgm:pt>
    <dgm:pt modelId="{CCA1209A-FBD5-4491-9E0F-90C35D98DDD8}" type="pres">
      <dgm:prSet presAssocID="{65EF2721-71EA-4CD7-B716-4DAE5482C64F}" presName="connectorText" presStyleLbl="sibTrans2D1" presStyleIdx="0" presStyleCnt="4"/>
      <dgm:spPr/>
      <dgm:t>
        <a:bodyPr/>
        <a:lstStyle/>
        <a:p>
          <a:endParaRPr lang="es-ES"/>
        </a:p>
      </dgm:t>
    </dgm:pt>
    <dgm:pt modelId="{2088F29E-1F28-40A0-8800-217329114B90}" type="pres">
      <dgm:prSet presAssocID="{24E61A9D-AAFA-4319-A601-B99257C79303}" presName="node" presStyleLbl="node1" presStyleIdx="1" presStyleCnt="5">
        <dgm:presLayoutVars>
          <dgm:bulletEnabled val="1"/>
        </dgm:presLayoutVars>
      </dgm:prSet>
      <dgm:spPr/>
      <dgm:t>
        <a:bodyPr/>
        <a:lstStyle/>
        <a:p>
          <a:endParaRPr lang="es-ES"/>
        </a:p>
      </dgm:t>
    </dgm:pt>
    <dgm:pt modelId="{E2D51A77-D1DF-4558-A7DA-DE0930E09629}" type="pres">
      <dgm:prSet presAssocID="{2A3A4FC5-5D9A-4A39-84C5-07DDCB81FE7C}" presName="sibTrans" presStyleLbl="sibTrans2D1" presStyleIdx="1" presStyleCnt="4"/>
      <dgm:spPr/>
      <dgm:t>
        <a:bodyPr/>
        <a:lstStyle/>
        <a:p>
          <a:endParaRPr lang="es-ES"/>
        </a:p>
      </dgm:t>
    </dgm:pt>
    <dgm:pt modelId="{7947E1EA-9F87-42EF-9277-AF8E3E449CB0}" type="pres">
      <dgm:prSet presAssocID="{2A3A4FC5-5D9A-4A39-84C5-07DDCB81FE7C}" presName="connectorText" presStyleLbl="sibTrans2D1" presStyleIdx="1" presStyleCnt="4"/>
      <dgm:spPr/>
      <dgm:t>
        <a:bodyPr/>
        <a:lstStyle/>
        <a:p>
          <a:endParaRPr lang="es-ES"/>
        </a:p>
      </dgm:t>
    </dgm:pt>
    <dgm:pt modelId="{C395B6B5-C8DD-4BD5-83DA-6F500D8B4462}" type="pres">
      <dgm:prSet presAssocID="{72D0204C-DC7B-4339-A3BE-9610FD0F0733}" presName="node" presStyleLbl="node1" presStyleIdx="2" presStyleCnt="5">
        <dgm:presLayoutVars>
          <dgm:bulletEnabled val="1"/>
        </dgm:presLayoutVars>
      </dgm:prSet>
      <dgm:spPr/>
      <dgm:t>
        <a:bodyPr/>
        <a:lstStyle/>
        <a:p>
          <a:endParaRPr lang="es-ES"/>
        </a:p>
      </dgm:t>
    </dgm:pt>
    <dgm:pt modelId="{FC5C13AA-A712-4476-A759-F50E81DD8424}" type="pres">
      <dgm:prSet presAssocID="{41159610-F14F-432E-B37B-B3F7E27550ED}" presName="sibTrans" presStyleLbl="sibTrans2D1" presStyleIdx="2" presStyleCnt="4"/>
      <dgm:spPr/>
      <dgm:t>
        <a:bodyPr/>
        <a:lstStyle/>
        <a:p>
          <a:endParaRPr lang="es-ES"/>
        </a:p>
      </dgm:t>
    </dgm:pt>
    <dgm:pt modelId="{880C3F38-DE9C-4411-B501-2B66B08F9603}" type="pres">
      <dgm:prSet presAssocID="{41159610-F14F-432E-B37B-B3F7E27550ED}" presName="connectorText" presStyleLbl="sibTrans2D1" presStyleIdx="2" presStyleCnt="4"/>
      <dgm:spPr/>
      <dgm:t>
        <a:bodyPr/>
        <a:lstStyle/>
        <a:p>
          <a:endParaRPr lang="es-ES"/>
        </a:p>
      </dgm:t>
    </dgm:pt>
    <dgm:pt modelId="{A85AEED2-132E-4EB5-9460-5AF3008325FF}" type="pres">
      <dgm:prSet presAssocID="{7B791D27-284A-4313-A14A-B7D6B2A85D70}" presName="node" presStyleLbl="node1" presStyleIdx="3" presStyleCnt="5">
        <dgm:presLayoutVars>
          <dgm:bulletEnabled val="1"/>
        </dgm:presLayoutVars>
      </dgm:prSet>
      <dgm:spPr/>
      <dgm:t>
        <a:bodyPr/>
        <a:lstStyle/>
        <a:p>
          <a:endParaRPr lang="es-ES"/>
        </a:p>
      </dgm:t>
    </dgm:pt>
    <dgm:pt modelId="{E1D789AD-0CE9-4F5E-9BC9-4CAD0DD0B186}" type="pres">
      <dgm:prSet presAssocID="{02B3F6B5-85D7-43C9-8CD7-578130B60B6F}" presName="sibTrans" presStyleLbl="sibTrans2D1" presStyleIdx="3" presStyleCnt="4"/>
      <dgm:spPr/>
      <dgm:t>
        <a:bodyPr/>
        <a:lstStyle/>
        <a:p>
          <a:endParaRPr lang="es-ES"/>
        </a:p>
      </dgm:t>
    </dgm:pt>
    <dgm:pt modelId="{F7EA84AC-B429-4363-AFDD-CDD8DFDFA0E7}" type="pres">
      <dgm:prSet presAssocID="{02B3F6B5-85D7-43C9-8CD7-578130B60B6F}" presName="connectorText" presStyleLbl="sibTrans2D1" presStyleIdx="3" presStyleCnt="4"/>
      <dgm:spPr/>
      <dgm:t>
        <a:bodyPr/>
        <a:lstStyle/>
        <a:p>
          <a:endParaRPr lang="es-ES"/>
        </a:p>
      </dgm:t>
    </dgm:pt>
    <dgm:pt modelId="{DFFFFDC5-AC03-4AED-87EB-BFFF09C74086}" type="pres">
      <dgm:prSet presAssocID="{462DE793-A50A-4005-B1D7-756360904DB3}" presName="node" presStyleLbl="node1" presStyleIdx="4" presStyleCnt="5">
        <dgm:presLayoutVars>
          <dgm:bulletEnabled val="1"/>
        </dgm:presLayoutVars>
      </dgm:prSet>
      <dgm:spPr/>
      <dgm:t>
        <a:bodyPr/>
        <a:lstStyle/>
        <a:p>
          <a:endParaRPr lang="es-ES"/>
        </a:p>
      </dgm:t>
    </dgm:pt>
  </dgm:ptLst>
  <dgm:cxnLst>
    <dgm:cxn modelId="{C3CABC38-C3A2-455F-A7C6-0A0CDD1801B0}" type="presOf" srcId="{65EF2721-71EA-4CD7-B716-4DAE5482C64F}" destId="{DBF45ADC-826D-40FE-9293-E2BA4BB70D2D}" srcOrd="0" destOrd="0" presId="urn:microsoft.com/office/officeart/2005/8/layout/process5"/>
    <dgm:cxn modelId="{6CF92347-3D97-4C98-896A-58358A5501A0}" type="presOf" srcId="{24E61A9D-AAFA-4319-A601-B99257C79303}" destId="{2088F29E-1F28-40A0-8800-217329114B90}" srcOrd="0" destOrd="0" presId="urn:microsoft.com/office/officeart/2005/8/layout/process5"/>
    <dgm:cxn modelId="{968EAEFD-6C9B-4F16-9CBD-B261928E7CE1}" type="presOf" srcId="{FD0EE12D-A530-4749-BEAF-3A4456883F78}" destId="{B8195759-99BC-41E8-A2B3-A43D21F2DBAD}" srcOrd="0" destOrd="0" presId="urn:microsoft.com/office/officeart/2005/8/layout/process5"/>
    <dgm:cxn modelId="{8B071693-C18D-4EB2-8BB4-F0A296C444B1}" srcId="{36F72F28-E908-4BB4-B531-9E64CD381535}" destId="{FD0EE12D-A530-4749-BEAF-3A4456883F78}" srcOrd="0" destOrd="0" parTransId="{3550DEDF-34DA-4F6F-872B-0E7A3D242569}" sibTransId="{65EF2721-71EA-4CD7-B716-4DAE5482C64F}"/>
    <dgm:cxn modelId="{C0B5896A-F46E-44CF-84A8-395F559F335E}" type="presOf" srcId="{41159610-F14F-432E-B37B-B3F7E27550ED}" destId="{FC5C13AA-A712-4476-A759-F50E81DD8424}" srcOrd="0" destOrd="0" presId="urn:microsoft.com/office/officeart/2005/8/layout/process5"/>
    <dgm:cxn modelId="{D0CE78E6-CBD5-4D7F-894E-55F3E2EBF34A}" srcId="{36F72F28-E908-4BB4-B531-9E64CD381535}" destId="{72D0204C-DC7B-4339-A3BE-9610FD0F0733}" srcOrd="2" destOrd="0" parTransId="{45F82465-2C2B-49D5-9FED-5801E31B418B}" sibTransId="{41159610-F14F-432E-B37B-B3F7E27550ED}"/>
    <dgm:cxn modelId="{C082CFEF-F296-467D-9F8C-16A58769D46F}" srcId="{36F72F28-E908-4BB4-B531-9E64CD381535}" destId="{7B791D27-284A-4313-A14A-B7D6B2A85D70}" srcOrd="3" destOrd="0" parTransId="{07485052-9830-4186-B3A2-953D90B9F046}" sibTransId="{02B3F6B5-85D7-43C9-8CD7-578130B60B6F}"/>
    <dgm:cxn modelId="{98F0D305-8364-4616-B6D0-57D507EB8E33}" type="presOf" srcId="{41159610-F14F-432E-B37B-B3F7E27550ED}" destId="{880C3F38-DE9C-4411-B501-2B66B08F9603}" srcOrd="1" destOrd="0" presId="urn:microsoft.com/office/officeart/2005/8/layout/process5"/>
    <dgm:cxn modelId="{8221CAAE-F672-4551-B5DE-F7CF688D4879}" type="presOf" srcId="{2A3A4FC5-5D9A-4A39-84C5-07DDCB81FE7C}" destId="{E2D51A77-D1DF-4558-A7DA-DE0930E09629}" srcOrd="0" destOrd="0" presId="urn:microsoft.com/office/officeart/2005/8/layout/process5"/>
    <dgm:cxn modelId="{19F4BD37-3881-4363-9255-18A60B833B12}" type="presOf" srcId="{65EF2721-71EA-4CD7-B716-4DAE5482C64F}" destId="{CCA1209A-FBD5-4491-9E0F-90C35D98DDD8}" srcOrd="1" destOrd="0" presId="urn:microsoft.com/office/officeart/2005/8/layout/process5"/>
    <dgm:cxn modelId="{46E3E90D-1E24-49C6-9385-1DDFA28776A4}" type="presOf" srcId="{02B3F6B5-85D7-43C9-8CD7-578130B60B6F}" destId="{E1D789AD-0CE9-4F5E-9BC9-4CAD0DD0B186}" srcOrd="0" destOrd="0" presId="urn:microsoft.com/office/officeart/2005/8/layout/process5"/>
    <dgm:cxn modelId="{2EB2C01B-D570-4E57-AF01-3DE0583B5415}" type="presOf" srcId="{02B3F6B5-85D7-43C9-8CD7-578130B60B6F}" destId="{F7EA84AC-B429-4363-AFDD-CDD8DFDFA0E7}" srcOrd="1" destOrd="0" presId="urn:microsoft.com/office/officeart/2005/8/layout/process5"/>
    <dgm:cxn modelId="{2EB40016-1C41-4ACD-8B12-84C7CAE0908E}" type="presOf" srcId="{72D0204C-DC7B-4339-A3BE-9610FD0F0733}" destId="{C395B6B5-C8DD-4BD5-83DA-6F500D8B4462}" srcOrd="0" destOrd="0" presId="urn:microsoft.com/office/officeart/2005/8/layout/process5"/>
    <dgm:cxn modelId="{A92934A1-EE1D-45AC-8AA6-45C8C45759A2}" type="presOf" srcId="{36F72F28-E908-4BB4-B531-9E64CD381535}" destId="{A0AD6BFB-B530-4BB9-B1E5-46F10ABF2136}" srcOrd="0" destOrd="0" presId="urn:microsoft.com/office/officeart/2005/8/layout/process5"/>
    <dgm:cxn modelId="{60A1DA51-B099-4860-B439-993EA9CC6337}" type="presOf" srcId="{2A3A4FC5-5D9A-4A39-84C5-07DDCB81FE7C}" destId="{7947E1EA-9F87-42EF-9277-AF8E3E449CB0}" srcOrd="1" destOrd="0" presId="urn:microsoft.com/office/officeart/2005/8/layout/process5"/>
    <dgm:cxn modelId="{F20C0707-54F8-4A64-8C5F-B6E5D9E56712}" srcId="{36F72F28-E908-4BB4-B531-9E64CD381535}" destId="{462DE793-A50A-4005-B1D7-756360904DB3}" srcOrd="4" destOrd="0" parTransId="{D574F4D9-3F21-4943-BCE0-3ADD39723351}" sibTransId="{A23FFA0A-22A3-47CC-9EA5-72BD25451733}"/>
    <dgm:cxn modelId="{BEA88C32-7A25-424D-8251-65BD9C358414}" srcId="{36F72F28-E908-4BB4-B531-9E64CD381535}" destId="{24E61A9D-AAFA-4319-A601-B99257C79303}" srcOrd="1" destOrd="0" parTransId="{6934BA93-6E07-41D2-A04B-0ED9B963C1AD}" sibTransId="{2A3A4FC5-5D9A-4A39-84C5-07DDCB81FE7C}"/>
    <dgm:cxn modelId="{FA687E9D-A812-4D47-AFED-72210C16D19C}" type="presOf" srcId="{462DE793-A50A-4005-B1D7-756360904DB3}" destId="{DFFFFDC5-AC03-4AED-87EB-BFFF09C74086}" srcOrd="0" destOrd="0" presId="urn:microsoft.com/office/officeart/2005/8/layout/process5"/>
    <dgm:cxn modelId="{4357BF09-9DC8-4890-AAE5-CC8591DEB2A7}" type="presOf" srcId="{7B791D27-284A-4313-A14A-B7D6B2A85D70}" destId="{A85AEED2-132E-4EB5-9460-5AF3008325FF}" srcOrd="0" destOrd="0" presId="urn:microsoft.com/office/officeart/2005/8/layout/process5"/>
    <dgm:cxn modelId="{09E2CFCD-AC91-4DF6-8351-D596C4FCD970}" type="presParOf" srcId="{A0AD6BFB-B530-4BB9-B1E5-46F10ABF2136}" destId="{B8195759-99BC-41E8-A2B3-A43D21F2DBAD}" srcOrd="0" destOrd="0" presId="urn:microsoft.com/office/officeart/2005/8/layout/process5"/>
    <dgm:cxn modelId="{8A285374-AD78-4380-B3DA-E74119BFF8C7}" type="presParOf" srcId="{A0AD6BFB-B530-4BB9-B1E5-46F10ABF2136}" destId="{DBF45ADC-826D-40FE-9293-E2BA4BB70D2D}" srcOrd="1" destOrd="0" presId="urn:microsoft.com/office/officeart/2005/8/layout/process5"/>
    <dgm:cxn modelId="{99CACBC0-7FA5-41C2-B939-F673B8ABEB4B}" type="presParOf" srcId="{DBF45ADC-826D-40FE-9293-E2BA4BB70D2D}" destId="{CCA1209A-FBD5-4491-9E0F-90C35D98DDD8}" srcOrd="0" destOrd="0" presId="urn:microsoft.com/office/officeart/2005/8/layout/process5"/>
    <dgm:cxn modelId="{E1ABC28D-3393-4C68-B870-C3F98E357EB2}" type="presParOf" srcId="{A0AD6BFB-B530-4BB9-B1E5-46F10ABF2136}" destId="{2088F29E-1F28-40A0-8800-217329114B90}" srcOrd="2" destOrd="0" presId="urn:microsoft.com/office/officeart/2005/8/layout/process5"/>
    <dgm:cxn modelId="{523DDAF4-5E8B-4362-8620-6DACB4FCAE02}" type="presParOf" srcId="{A0AD6BFB-B530-4BB9-B1E5-46F10ABF2136}" destId="{E2D51A77-D1DF-4558-A7DA-DE0930E09629}" srcOrd="3" destOrd="0" presId="urn:microsoft.com/office/officeart/2005/8/layout/process5"/>
    <dgm:cxn modelId="{0473A149-DD9A-4B85-A638-683540040AE2}" type="presParOf" srcId="{E2D51A77-D1DF-4558-A7DA-DE0930E09629}" destId="{7947E1EA-9F87-42EF-9277-AF8E3E449CB0}" srcOrd="0" destOrd="0" presId="urn:microsoft.com/office/officeart/2005/8/layout/process5"/>
    <dgm:cxn modelId="{DED6DCB6-B36F-4B2B-983E-7C961D6994D2}" type="presParOf" srcId="{A0AD6BFB-B530-4BB9-B1E5-46F10ABF2136}" destId="{C395B6B5-C8DD-4BD5-83DA-6F500D8B4462}" srcOrd="4" destOrd="0" presId="urn:microsoft.com/office/officeart/2005/8/layout/process5"/>
    <dgm:cxn modelId="{CC723D0D-D515-4F71-8F07-113968C6F17A}" type="presParOf" srcId="{A0AD6BFB-B530-4BB9-B1E5-46F10ABF2136}" destId="{FC5C13AA-A712-4476-A759-F50E81DD8424}" srcOrd="5" destOrd="0" presId="urn:microsoft.com/office/officeart/2005/8/layout/process5"/>
    <dgm:cxn modelId="{A09DA6D5-FD0B-4DCF-92B2-875A1613FE25}" type="presParOf" srcId="{FC5C13AA-A712-4476-A759-F50E81DD8424}" destId="{880C3F38-DE9C-4411-B501-2B66B08F9603}" srcOrd="0" destOrd="0" presId="urn:microsoft.com/office/officeart/2005/8/layout/process5"/>
    <dgm:cxn modelId="{DBC88F07-C91B-4853-9C2F-D089A04FC96E}" type="presParOf" srcId="{A0AD6BFB-B530-4BB9-B1E5-46F10ABF2136}" destId="{A85AEED2-132E-4EB5-9460-5AF3008325FF}" srcOrd="6" destOrd="0" presId="urn:microsoft.com/office/officeart/2005/8/layout/process5"/>
    <dgm:cxn modelId="{171033AE-61FB-4B8A-BE10-282A08D115E2}" type="presParOf" srcId="{A0AD6BFB-B530-4BB9-B1E5-46F10ABF2136}" destId="{E1D789AD-0CE9-4F5E-9BC9-4CAD0DD0B186}" srcOrd="7" destOrd="0" presId="urn:microsoft.com/office/officeart/2005/8/layout/process5"/>
    <dgm:cxn modelId="{FF6DC385-B055-4CB4-951C-05661DB3DCED}" type="presParOf" srcId="{E1D789AD-0CE9-4F5E-9BC9-4CAD0DD0B186}" destId="{F7EA84AC-B429-4363-AFDD-CDD8DFDFA0E7}" srcOrd="0" destOrd="0" presId="urn:microsoft.com/office/officeart/2005/8/layout/process5"/>
    <dgm:cxn modelId="{647AAA5E-B32A-4E9D-A5E3-695BC7054559}" type="presParOf" srcId="{A0AD6BFB-B530-4BB9-B1E5-46F10ABF2136}" destId="{DFFFFDC5-AC03-4AED-87EB-BFFF09C74086}" srcOrd="8"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76E771DB-89AA-48CF-A223-4FEB9F486BD5}" type="datetimeFigureOut">
              <a:rPr lang="es-ES" smtClean="0"/>
              <a:t>11/06/2018</a:t>
            </a:fld>
            <a:endParaRPr lang="es-ES" dirty="0"/>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CEEE41E0-A96E-475C-AC1C-EC00CBB7D8E1}" type="slidenum">
              <a:rPr lang="es-ES" smtClean="0"/>
              <a:t>‹Nº›</a:t>
            </a:fld>
            <a:endParaRPr lang="es-ES" dirty="0"/>
          </a:p>
        </p:txBody>
      </p:sp>
    </p:spTree>
    <p:extLst>
      <p:ext uri="{BB962C8B-B14F-4D97-AF65-F5344CB8AC3E}">
        <p14:creationId xmlns:p14="http://schemas.microsoft.com/office/powerpoint/2010/main" val="2270192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206447-A4F1-4A13-9CDD-4CC78FAE7F18}" type="slidenum">
              <a:rPr lang="es-ES" smtClean="0"/>
              <a:t>2</a:t>
            </a:fld>
            <a:endParaRPr lang="es-ES" dirty="0"/>
          </a:p>
        </p:txBody>
      </p:sp>
    </p:spTree>
    <p:extLst>
      <p:ext uri="{BB962C8B-B14F-4D97-AF65-F5344CB8AC3E}">
        <p14:creationId xmlns:p14="http://schemas.microsoft.com/office/powerpoint/2010/main" val="2655541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206447-A4F1-4A13-9CDD-4CC78FAE7F18}" type="slidenum">
              <a:rPr lang="es-ES" smtClean="0"/>
              <a:t>11</a:t>
            </a:fld>
            <a:endParaRPr lang="es-ES" dirty="0"/>
          </a:p>
        </p:txBody>
      </p:sp>
    </p:spTree>
    <p:extLst>
      <p:ext uri="{BB962C8B-B14F-4D97-AF65-F5344CB8AC3E}">
        <p14:creationId xmlns:p14="http://schemas.microsoft.com/office/powerpoint/2010/main" val="3885022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206447-A4F1-4A13-9CDD-4CC78FAE7F18}" type="slidenum">
              <a:rPr lang="es-ES" smtClean="0"/>
              <a:t>12</a:t>
            </a:fld>
            <a:endParaRPr lang="es-ES" dirty="0"/>
          </a:p>
        </p:txBody>
      </p:sp>
    </p:spTree>
    <p:extLst>
      <p:ext uri="{BB962C8B-B14F-4D97-AF65-F5344CB8AC3E}">
        <p14:creationId xmlns:p14="http://schemas.microsoft.com/office/powerpoint/2010/main" val="1811763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206447-A4F1-4A13-9CDD-4CC78FAE7F18}" type="slidenum">
              <a:rPr lang="es-ES" smtClean="0"/>
              <a:t>13</a:t>
            </a:fld>
            <a:endParaRPr lang="es-ES" dirty="0"/>
          </a:p>
        </p:txBody>
      </p:sp>
    </p:spTree>
    <p:extLst>
      <p:ext uri="{BB962C8B-B14F-4D97-AF65-F5344CB8AC3E}">
        <p14:creationId xmlns:p14="http://schemas.microsoft.com/office/powerpoint/2010/main" val="1224043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206447-A4F1-4A13-9CDD-4CC78FAE7F18}" type="slidenum">
              <a:rPr lang="es-ES" smtClean="0"/>
              <a:t>14</a:t>
            </a:fld>
            <a:endParaRPr lang="es-ES" dirty="0"/>
          </a:p>
        </p:txBody>
      </p:sp>
    </p:spTree>
    <p:extLst>
      <p:ext uri="{BB962C8B-B14F-4D97-AF65-F5344CB8AC3E}">
        <p14:creationId xmlns:p14="http://schemas.microsoft.com/office/powerpoint/2010/main" val="2514783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206447-A4F1-4A13-9CDD-4CC78FAE7F18}" type="slidenum">
              <a:rPr lang="es-ES" smtClean="0"/>
              <a:t>15</a:t>
            </a:fld>
            <a:endParaRPr lang="es-ES" dirty="0"/>
          </a:p>
        </p:txBody>
      </p:sp>
    </p:spTree>
    <p:extLst>
      <p:ext uri="{BB962C8B-B14F-4D97-AF65-F5344CB8AC3E}">
        <p14:creationId xmlns:p14="http://schemas.microsoft.com/office/powerpoint/2010/main" val="797680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206447-A4F1-4A13-9CDD-4CC78FAE7F18}" type="slidenum">
              <a:rPr lang="es-ES" smtClean="0"/>
              <a:t>16</a:t>
            </a:fld>
            <a:endParaRPr lang="es-ES" dirty="0"/>
          </a:p>
        </p:txBody>
      </p:sp>
    </p:spTree>
    <p:extLst>
      <p:ext uri="{BB962C8B-B14F-4D97-AF65-F5344CB8AC3E}">
        <p14:creationId xmlns:p14="http://schemas.microsoft.com/office/powerpoint/2010/main" val="228365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206447-A4F1-4A13-9CDD-4CC78FAE7F18}" type="slidenum">
              <a:rPr lang="es-ES" smtClean="0"/>
              <a:t>3</a:t>
            </a:fld>
            <a:endParaRPr lang="es-ES" dirty="0"/>
          </a:p>
        </p:txBody>
      </p:sp>
    </p:spTree>
    <p:extLst>
      <p:ext uri="{BB962C8B-B14F-4D97-AF65-F5344CB8AC3E}">
        <p14:creationId xmlns:p14="http://schemas.microsoft.com/office/powerpoint/2010/main" val="3637677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206447-A4F1-4A13-9CDD-4CC78FAE7F18}" type="slidenum">
              <a:rPr lang="es-ES" smtClean="0"/>
              <a:t>4</a:t>
            </a:fld>
            <a:endParaRPr lang="es-ES" dirty="0"/>
          </a:p>
        </p:txBody>
      </p:sp>
    </p:spTree>
    <p:extLst>
      <p:ext uri="{BB962C8B-B14F-4D97-AF65-F5344CB8AC3E}">
        <p14:creationId xmlns:p14="http://schemas.microsoft.com/office/powerpoint/2010/main" val="2863625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206447-A4F1-4A13-9CDD-4CC78FAE7F18}" type="slidenum">
              <a:rPr lang="es-ES" smtClean="0"/>
              <a:t>5</a:t>
            </a:fld>
            <a:endParaRPr lang="es-ES" dirty="0"/>
          </a:p>
        </p:txBody>
      </p:sp>
    </p:spTree>
    <p:extLst>
      <p:ext uri="{BB962C8B-B14F-4D97-AF65-F5344CB8AC3E}">
        <p14:creationId xmlns:p14="http://schemas.microsoft.com/office/powerpoint/2010/main" val="4018576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206447-A4F1-4A13-9CDD-4CC78FAE7F18}" type="slidenum">
              <a:rPr lang="es-ES" smtClean="0"/>
              <a:t>6</a:t>
            </a:fld>
            <a:endParaRPr lang="es-ES" dirty="0"/>
          </a:p>
        </p:txBody>
      </p:sp>
    </p:spTree>
    <p:extLst>
      <p:ext uri="{BB962C8B-B14F-4D97-AF65-F5344CB8AC3E}">
        <p14:creationId xmlns:p14="http://schemas.microsoft.com/office/powerpoint/2010/main" val="961252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206447-A4F1-4A13-9CDD-4CC78FAE7F18}" type="slidenum">
              <a:rPr lang="es-ES" smtClean="0"/>
              <a:t>7</a:t>
            </a:fld>
            <a:endParaRPr lang="es-ES" dirty="0"/>
          </a:p>
        </p:txBody>
      </p:sp>
    </p:spTree>
    <p:extLst>
      <p:ext uri="{BB962C8B-B14F-4D97-AF65-F5344CB8AC3E}">
        <p14:creationId xmlns:p14="http://schemas.microsoft.com/office/powerpoint/2010/main" val="3975854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206447-A4F1-4A13-9CDD-4CC78FAE7F18}" type="slidenum">
              <a:rPr lang="es-ES" smtClean="0"/>
              <a:t>8</a:t>
            </a:fld>
            <a:endParaRPr lang="es-ES" dirty="0"/>
          </a:p>
        </p:txBody>
      </p:sp>
    </p:spTree>
    <p:extLst>
      <p:ext uri="{BB962C8B-B14F-4D97-AF65-F5344CB8AC3E}">
        <p14:creationId xmlns:p14="http://schemas.microsoft.com/office/powerpoint/2010/main" val="2331480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206447-A4F1-4A13-9CDD-4CC78FAE7F18}" type="slidenum">
              <a:rPr lang="es-ES" smtClean="0"/>
              <a:t>9</a:t>
            </a:fld>
            <a:endParaRPr lang="es-ES" dirty="0"/>
          </a:p>
        </p:txBody>
      </p:sp>
    </p:spTree>
    <p:extLst>
      <p:ext uri="{BB962C8B-B14F-4D97-AF65-F5344CB8AC3E}">
        <p14:creationId xmlns:p14="http://schemas.microsoft.com/office/powerpoint/2010/main" val="3842047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206447-A4F1-4A13-9CDD-4CC78FAE7F18}" type="slidenum">
              <a:rPr lang="es-ES" smtClean="0"/>
              <a:t>10</a:t>
            </a:fld>
            <a:endParaRPr lang="es-ES" dirty="0"/>
          </a:p>
        </p:txBody>
      </p:sp>
    </p:spTree>
    <p:extLst>
      <p:ext uri="{BB962C8B-B14F-4D97-AF65-F5344CB8AC3E}">
        <p14:creationId xmlns:p14="http://schemas.microsoft.com/office/powerpoint/2010/main" val="813485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3ABA0959-D547-4968-BC80-EC3FAD87260C}" type="datetimeFigureOut">
              <a:rPr lang="es-ES" smtClean="0"/>
              <a:t>11/06/2018</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521C154D-8E5B-43C4-BBA2-5332B49BF01B}" type="slidenum">
              <a:rPr lang="es-ES" smtClean="0"/>
              <a:t>‹Nº›</a:t>
            </a:fld>
            <a:endParaRPr lang="es-ES" dirty="0"/>
          </a:p>
        </p:txBody>
      </p:sp>
    </p:spTree>
    <p:extLst>
      <p:ext uri="{BB962C8B-B14F-4D97-AF65-F5344CB8AC3E}">
        <p14:creationId xmlns:p14="http://schemas.microsoft.com/office/powerpoint/2010/main" val="172263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3ABA0959-D547-4968-BC80-EC3FAD87260C}" type="datetimeFigureOut">
              <a:rPr lang="es-ES" smtClean="0"/>
              <a:t>11/06/2018</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521C154D-8E5B-43C4-BBA2-5332B49BF01B}" type="slidenum">
              <a:rPr lang="es-ES" smtClean="0"/>
              <a:t>‹Nº›</a:t>
            </a:fld>
            <a:endParaRPr lang="es-ES" dirty="0"/>
          </a:p>
        </p:txBody>
      </p:sp>
    </p:spTree>
    <p:extLst>
      <p:ext uri="{BB962C8B-B14F-4D97-AF65-F5344CB8AC3E}">
        <p14:creationId xmlns:p14="http://schemas.microsoft.com/office/powerpoint/2010/main" val="953373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3ABA0959-D547-4968-BC80-EC3FAD87260C}" type="datetimeFigureOut">
              <a:rPr lang="es-ES" smtClean="0"/>
              <a:t>11/06/2018</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521C154D-8E5B-43C4-BBA2-5332B49BF01B}" type="slidenum">
              <a:rPr lang="es-ES" smtClean="0"/>
              <a:t>‹Nº›</a:t>
            </a:fld>
            <a:endParaRPr lang="es-ES" dirty="0"/>
          </a:p>
        </p:txBody>
      </p:sp>
    </p:spTree>
    <p:extLst>
      <p:ext uri="{BB962C8B-B14F-4D97-AF65-F5344CB8AC3E}">
        <p14:creationId xmlns:p14="http://schemas.microsoft.com/office/powerpoint/2010/main" val="1812320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3ABA0959-D547-4968-BC80-EC3FAD87260C}" type="datetimeFigureOut">
              <a:rPr lang="es-ES" smtClean="0"/>
              <a:t>11/06/2018</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521C154D-8E5B-43C4-BBA2-5332B49BF01B}" type="slidenum">
              <a:rPr lang="es-ES" smtClean="0"/>
              <a:t>‹Nº›</a:t>
            </a:fld>
            <a:endParaRPr lang="es-ES" dirty="0"/>
          </a:p>
        </p:txBody>
      </p:sp>
    </p:spTree>
    <p:extLst>
      <p:ext uri="{BB962C8B-B14F-4D97-AF65-F5344CB8AC3E}">
        <p14:creationId xmlns:p14="http://schemas.microsoft.com/office/powerpoint/2010/main" val="3672883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3ABA0959-D547-4968-BC80-EC3FAD87260C}" type="datetimeFigureOut">
              <a:rPr lang="es-ES" smtClean="0"/>
              <a:t>11/06/2018</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521C154D-8E5B-43C4-BBA2-5332B49BF01B}" type="slidenum">
              <a:rPr lang="es-ES" smtClean="0"/>
              <a:t>‹Nº›</a:t>
            </a:fld>
            <a:endParaRPr lang="es-ES" dirty="0"/>
          </a:p>
        </p:txBody>
      </p:sp>
    </p:spTree>
    <p:extLst>
      <p:ext uri="{BB962C8B-B14F-4D97-AF65-F5344CB8AC3E}">
        <p14:creationId xmlns:p14="http://schemas.microsoft.com/office/powerpoint/2010/main" val="1946048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3ABA0959-D547-4968-BC80-EC3FAD87260C}" type="datetimeFigureOut">
              <a:rPr lang="es-ES" smtClean="0"/>
              <a:t>11/06/2018</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521C154D-8E5B-43C4-BBA2-5332B49BF01B}" type="slidenum">
              <a:rPr lang="es-ES" smtClean="0"/>
              <a:t>‹Nº›</a:t>
            </a:fld>
            <a:endParaRPr lang="es-ES" dirty="0"/>
          </a:p>
        </p:txBody>
      </p:sp>
    </p:spTree>
    <p:extLst>
      <p:ext uri="{BB962C8B-B14F-4D97-AF65-F5344CB8AC3E}">
        <p14:creationId xmlns:p14="http://schemas.microsoft.com/office/powerpoint/2010/main" val="3806854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3ABA0959-D547-4968-BC80-EC3FAD87260C}" type="datetimeFigureOut">
              <a:rPr lang="es-ES" smtClean="0"/>
              <a:t>11/06/2018</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521C154D-8E5B-43C4-BBA2-5332B49BF01B}" type="slidenum">
              <a:rPr lang="es-ES" smtClean="0"/>
              <a:t>‹Nº›</a:t>
            </a:fld>
            <a:endParaRPr lang="es-ES" dirty="0"/>
          </a:p>
        </p:txBody>
      </p:sp>
    </p:spTree>
    <p:extLst>
      <p:ext uri="{BB962C8B-B14F-4D97-AF65-F5344CB8AC3E}">
        <p14:creationId xmlns:p14="http://schemas.microsoft.com/office/powerpoint/2010/main" val="1793912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3ABA0959-D547-4968-BC80-EC3FAD87260C}" type="datetimeFigureOut">
              <a:rPr lang="es-ES" smtClean="0"/>
              <a:t>11/06/2018</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521C154D-8E5B-43C4-BBA2-5332B49BF01B}" type="slidenum">
              <a:rPr lang="es-ES" smtClean="0"/>
              <a:t>‹Nº›</a:t>
            </a:fld>
            <a:endParaRPr lang="es-ES" dirty="0"/>
          </a:p>
        </p:txBody>
      </p:sp>
    </p:spTree>
    <p:extLst>
      <p:ext uri="{BB962C8B-B14F-4D97-AF65-F5344CB8AC3E}">
        <p14:creationId xmlns:p14="http://schemas.microsoft.com/office/powerpoint/2010/main" val="2519520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ABA0959-D547-4968-BC80-EC3FAD87260C}" type="datetimeFigureOut">
              <a:rPr lang="es-ES" smtClean="0"/>
              <a:t>11/06/2018</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521C154D-8E5B-43C4-BBA2-5332B49BF01B}" type="slidenum">
              <a:rPr lang="es-ES" smtClean="0"/>
              <a:t>‹Nº›</a:t>
            </a:fld>
            <a:endParaRPr lang="es-ES" dirty="0"/>
          </a:p>
        </p:txBody>
      </p:sp>
    </p:spTree>
    <p:extLst>
      <p:ext uri="{BB962C8B-B14F-4D97-AF65-F5344CB8AC3E}">
        <p14:creationId xmlns:p14="http://schemas.microsoft.com/office/powerpoint/2010/main" val="2691864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3ABA0959-D547-4968-BC80-EC3FAD87260C}" type="datetimeFigureOut">
              <a:rPr lang="es-ES" smtClean="0"/>
              <a:t>11/06/2018</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521C154D-8E5B-43C4-BBA2-5332B49BF01B}" type="slidenum">
              <a:rPr lang="es-ES" smtClean="0"/>
              <a:t>‹Nº›</a:t>
            </a:fld>
            <a:endParaRPr lang="es-ES" dirty="0"/>
          </a:p>
        </p:txBody>
      </p:sp>
    </p:spTree>
    <p:extLst>
      <p:ext uri="{BB962C8B-B14F-4D97-AF65-F5344CB8AC3E}">
        <p14:creationId xmlns:p14="http://schemas.microsoft.com/office/powerpoint/2010/main" val="379609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3ABA0959-D547-4968-BC80-EC3FAD87260C}" type="datetimeFigureOut">
              <a:rPr lang="es-ES" smtClean="0"/>
              <a:t>11/06/2018</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521C154D-8E5B-43C4-BBA2-5332B49BF01B}" type="slidenum">
              <a:rPr lang="es-ES" smtClean="0"/>
              <a:t>‹Nº›</a:t>
            </a:fld>
            <a:endParaRPr lang="es-ES" dirty="0"/>
          </a:p>
        </p:txBody>
      </p:sp>
    </p:spTree>
    <p:extLst>
      <p:ext uri="{BB962C8B-B14F-4D97-AF65-F5344CB8AC3E}">
        <p14:creationId xmlns:p14="http://schemas.microsoft.com/office/powerpoint/2010/main" val="1434450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ABA0959-D547-4968-BC80-EC3FAD87260C}" type="datetimeFigureOut">
              <a:rPr lang="es-ES" smtClean="0"/>
              <a:t>11/06/2018</a:t>
            </a:fld>
            <a:endParaRPr lang="es-ES" dirty="0"/>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21C154D-8E5B-43C4-BBA2-5332B49BF01B}" type="slidenum">
              <a:rPr lang="es-ES" smtClean="0"/>
              <a:t>‹Nº›</a:t>
            </a:fld>
            <a:endParaRPr lang="es-ES" dirty="0"/>
          </a:p>
        </p:txBody>
      </p:sp>
    </p:spTree>
    <p:extLst>
      <p:ext uri="{BB962C8B-B14F-4D97-AF65-F5344CB8AC3E}">
        <p14:creationId xmlns:p14="http://schemas.microsoft.com/office/powerpoint/2010/main" val="391058308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5.pn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emf"/><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microsoft.com/office/2007/relationships/hdphoto" Target="../media/hdphoto1.wdp"/><Relationship Id="rId5" Type="http://schemas.openxmlformats.org/officeDocument/2006/relationships/diagramQuickStyle" Target="../diagrams/quickStyle2.xml"/><Relationship Id="rId10" Type="http://schemas.openxmlformats.org/officeDocument/2006/relationships/image" Target="../media/image5.png"/><Relationship Id="rId4" Type="http://schemas.openxmlformats.org/officeDocument/2006/relationships/diagramLayout" Target="../diagrams/layout2.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n 6"/>
          <p:cNvPicPr/>
          <p:nvPr/>
        </p:nvPicPr>
        <p:blipFill>
          <a:blip r:embed="rId2"/>
          <a:srcRect/>
          <a:stretch>
            <a:fillRect/>
          </a:stretch>
        </p:blipFill>
        <p:spPr bwMode="auto">
          <a:xfrm>
            <a:off x="1187624" y="332656"/>
            <a:ext cx="6768752" cy="1728192"/>
          </a:xfrm>
          <a:prstGeom prst="rect">
            <a:avLst/>
          </a:prstGeom>
          <a:noFill/>
          <a:ln w="9525">
            <a:noFill/>
            <a:miter lim="800000"/>
            <a:headEnd/>
            <a:tailEnd/>
          </a:ln>
        </p:spPr>
      </p:pic>
      <p:sp>
        <p:nvSpPr>
          <p:cNvPr id="3" name="Rectángulo 2"/>
          <p:cNvSpPr/>
          <p:nvPr/>
        </p:nvSpPr>
        <p:spPr>
          <a:xfrm>
            <a:off x="395536" y="2348880"/>
            <a:ext cx="8424936" cy="923330"/>
          </a:xfrm>
          <a:prstGeom prst="rect">
            <a:avLst/>
          </a:prstGeom>
        </p:spPr>
        <p:txBody>
          <a:bodyPr wrap="square">
            <a:spAutoFit/>
          </a:bodyPr>
          <a:lstStyle/>
          <a:p>
            <a:pPr algn="ctr">
              <a:lnSpc>
                <a:spcPct val="150000"/>
              </a:lnSpc>
            </a:pPr>
            <a:r>
              <a:rPr lang="es-ES" dirty="0">
                <a:solidFill>
                  <a:schemeClr val="tx1">
                    <a:lumMod val="75000"/>
                    <a:lumOff val="25000"/>
                  </a:schemeClr>
                </a:solidFill>
                <a:latin typeface="Helvetica" panose="020B0604020202030204" pitchFamily="34" charset="0"/>
              </a:rPr>
              <a:t>UNIDAD DE GESTIÓN DE </a:t>
            </a:r>
            <a:r>
              <a:rPr lang="es-ES" dirty="0" smtClean="0">
                <a:solidFill>
                  <a:schemeClr val="tx1">
                    <a:lumMod val="75000"/>
                    <a:lumOff val="25000"/>
                  </a:schemeClr>
                </a:solidFill>
                <a:latin typeface="Helvetica" panose="020B0604020202030204" pitchFamily="34" charset="0"/>
              </a:rPr>
              <a:t>POSGRADOS</a:t>
            </a:r>
            <a:endParaRPr lang="es-ES" dirty="0">
              <a:solidFill>
                <a:schemeClr val="tx1">
                  <a:lumMod val="75000"/>
                  <a:lumOff val="25000"/>
                </a:schemeClr>
              </a:solidFill>
              <a:latin typeface="Helvetica" panose="020B0604020202030204" pitchFamily="34" charset="0"/>
            </a:endParaRPr>
          </a:p>
          <a:p>
            <a:pPr algn="ctr">
              <a:lnSpc>
                <a:spcPct val="150000"/>
              </a:lnSpc>
            </a:pPr>
            <a:r>
              <a:rPr lang="es-ES" dirty="0" smtClean="0">
                <a:solidFill>
                  <a:schemeClr val="tx1">
                    <a:lumMod val="75000"/>
                    <a:lumOff val="25000"/>
                  </a:schemeClr>
                </a:solidFill>
                <a:latin typeface="Helvetica" panose="020B0604020202030204" pitchFamily="34" charset="0"/>
              </a:rPr>
              <a:t>MAESTRÍA </a:t>
            </a:r>
            <a:r>
              <a:rPr lang="es-ES" dirty="0">
                <a:solidFill>
                  <a:schemeClr val="tx1">
                    <a:lumMod val="75000"/>
                    <a:lumOff val="25000"/>
                  </a:schemeClr>
                </a:solidFill>
                <a:latin typeface="Helvetica" panose="020B0604020202030204" pitchFamily="34" charset="0"/>
              </a:rPr>
              <a:t>EN GESTIÓN DE LA CALIDAD Y </a:t>
            </a:r>
            <a:r>
              <a:rPr lang="es-ES" dirty="0" smtClean="0">
                <a:solidFill>
                  <a:schemeClr val="tx1">
                    <a:lumMod val="75000"/>
                    <a:lumOff val="25000"/>
                  </a:schemeClr>
                </a:solidFill>
                <a:latin typeface="Helvetica" panose="020B0604020202030204" pitchFamily="34" charset="0"/>
              </a:rPr>
              <a:t>PRODUCTIVIDAD</a:t>
            </a:r>
            <a:endParaRPr lang="es-ES" dirty="0">
              <a:solidFill>
                <a:schemeClr val="tx1">
                  <a:lumMod val="75000"/>
                  <a:lumOff val="25000"/>
                </a:schemeClr>
              </a:solidFill>
              <a:latin typeface="Helvetica" panose="020B0604020202030204" pitchFamily="34" charset="0"/>
            </a:endParaRPr>
          </a:p>
        </p:txBody>
      </p:sp>
      <p:sp>
        <p:nvSpPr>
          <p:cNvPr id="4" name="Rectángulo 3"/>
          <p:cNvSpPr/>
          <p:nvPr/>
        </p:nvSpPr>
        <p:spPr>
          <a:xfrm>
            <a:off x="1763688" y="4869160"/>
            <a:ext cx="5652120" cy="1754326"/>
          </a:xfrm>
          <a:prstGeom prst="rect">
            <a:avLst/>
          </a:prstGeom>
        </p:spPr>
        <p:txBody>
          <a:bodyPr wrap="square">
            <a:spAutoFit/>
          </a:bodyPr>
          <a:lstStyle/>
          <a:p>
            <a:pPr algn="ctr">
              <a:lnSpc>
                <a:spcPct val="150000"/>
              </a:lnSpc>
            </a:pPr>
            <a:r>
              <a:rPr lang="es-ES" b="1" dirty="0">
                <a:solidFill>
                  <a:schemeClr val="tx1">
                    <a:lumMod val="75000"/>
                    <a:lumOff val="25000"/>
                  </a:schemeClr>
                </a:solidFill>
                <a:latin typeface="Helvetica" panose="020B0604020202030204" pitchFamily="34" charset="0"/>
              </a:rPr>
              <a:t>AUTOR: </a:t>
            </a:r>
            <a:r>
              <a:rPr lang="es-ES" dirty="0">
                <a:solidFill>
                  <a:schemeClr val="tx1">
                    <a:lumMod val="75000"/>
                    <a:lumOff val="25000"/>
                  </a:schemeClr>
                </a:solidFill>
                <a:latin typeface="Helvetica" panose="020B0604020202030204" pitchFamily="34" charset="0"/>
              </a:rPr>
              <a:t>BALSECA LOZADA, ALBA NATHALI</a:t>
            </a:r>
          </a:p>
          <a:p>
            <a:pPr algn="ctr">
              <a:lnSpc>
                <a:spcPct val="150000"/>
              </a:lnSpc>
            </a:pPr>
            <a:r>
              <a:rPr lang="es-ES" b="1" dirty="0">
                <a:solidFill>
                  <a:schemeClr val="tx1">
                    <a:lumMod val="75000"/>
                    <a:lumOff val="25000"/>
                  </a:schemeClr>
                </a:solidFill>
                <a:latin typeface="Helvetica" panose="020B0604020202030204" pitchFamily="34" charset="0"/>
              </a:rPr>
              <a:t>DIRECTOR: </a:t>
            </a:r>
            <a:r>
              <a:rPr lang="es-ES" dirty="0">
                <a:solidFill>
                  <a:schemeClr val="tx1">
                    <a:lumMod val="75000"/>
                    <a:lumOff val="25000"/>
                  </a:schemeClr>
                </a:solidFill>
                <a:latin typeface="Helvetica" panose="020B0604020202030204" pitchFamily="34" charset="0"/>
              </a:rPr>
              <a:t>CADENA ECHEVERRÍA, JAIME </a:t>
            </a:r>
            <a:r>
              <a:rPr lang="es-ES" dirty="0" smtClean="0">
                <a:solidFill>
                  <a:schemeClr val="tx1">
                    <a:lumMod val="75000"/>
                    <a:lumOff val="25000"/>
                  </a:schemeClr>
                </a:solidFill>
                <a:latin typeface="Helvetica" panose="020B0604020202030204" pitchFamily="34" charset="0"/>
              </a:rPr>
              <a:t>LUIS</a:t>
            </a:r>
          </a:p>
          <a:p>
            <a:pPr algn="ctr">
              <a:lnSpc>
                <a:spcPct val="150000"/>
              </a:lnSpc>
            </a:pPr>
            <a:endParaRPr lang="es-ES" dirty="0">
              <a:solidFill>
                <a:schemeClr val="tx1">
                  <a:lumMod val="75000"/>
                  <a:lumOff val="25000"/>
                </a:schemeClr>
              </a:solidFill>
              <a:latin typeface="Helvetica" panose="020B0604020202030204" pitchFamily="34" charset="0"/>
            </a:endParaRPr>
          </a:p>
          <a:p>
            <a:pPr algn="ctr">
              <a:lnSpc>
                <a:spcPct val="150000"/>
              </a:lnSpc>
            </a:pPr>
            <a:r>
              <a:rPr lang="es-ES" dirty="0">
                <a:solidFill>
                  <a:schemeClr val="tx1">
                    <a:lumMod val="75000"/>
                    <a:lumOff val="25000"/>
                  </a:schemeClr>
                </a:solidFill>
                <a:latin typeface="Helvetica" panose="020B0604020202030204" pitchFamily="34" charset="0"/>
              </a:rPr>
              <a:t>SANGOLQUÍ</a:t>
            </a:r>
          </a:p>
        </p:txBody>
      </p:sp>
      <p:sp>
        <p:nvSpPr>
          <p:cNvPr id="11" name="16 CuadroTexto"/>
          <p:cNvSpPr txBox="1"/>
          <p:nvPr/>
        </p:nvSpPr>
        <p:spPr>
          <a:xfrm>
            <a:off x="714211" y="3645024"/>
            <a:ext cx="7777310" cy="923330"/>
          </a:xfrm>
          <a:prstGeom prst="rect">
            <a:avLst/>
          </a:prstGeom>
          <a:noFill/>
        </p:spPr>
        <p:txBody>
          <a:bodyPr wrap="square" rtlCol="0">
            <a:spAutoFit/>
          </a:bodyPr>
          <a:lstStyle/>
          <a:p>
            <a:pPr algn="ctr"/>
            <a:r>
              <a:rPr lang="es-ES" b="1" dirty="0">
                <a:solidFill>
                  <a:schemeClr val="tx1">
                    <a:lumMod val="75000"/>
                    <a:lumOff val="25000"/>
                  </a:schemeClr>
                </a:solidFill>
                <a:latin typeface="Helvetica" panose="020B0604020202030204" pitchFamily="34" charset="0"/>
              </a:rPr>
              <a:t>PROPUESTA E IMPLEMENTACIÓN DE MEJORA DEL SERVICIO DE APROBACIÓN DE REGLAMENTOS INTERNOS DEL MINISTERIO DEL TRABAJO</a:t>
            </a:r>
          </a:p>
        </p:txBody>
      </p:sp>
    </p:spTree>
    <p:extLst>
      <p:ext uri="{BB962C8B-B14F-4D97-AF65-F5344CB8AC3E}">
        <p14:creationId xmlns:p14="http://schemas.microsoft.com/office/powerpoint/2010/main" val="603037236"/>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0" y="840788"/>
            <a:ext cx="9144000" cy="430143"/>
          </a:xfrm>
          <a:prstGeom prst="rect">
            <a:avLst/>
          </a:prstGeom>
          <a:solidFill>
            <a:schemeClr val="accent1">
              <a:lumMod val="60000"/>
              <a:lumOff val="40000"/>
              <a:alpha val="12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sp>
        <p:nvSpPr>
          <p:cNvPr id="15" name="14 CuadroTexto"/>
          <p:cNvSpPr txBox="1"/>
          <p:nvPr/>
        </p:nvSpPr>
        <p:spPr>
          <a:xfrm>
            <a:off x="1043608" y="840043"/>
            <a:ext cx="7434211" cy="369332"/>
          </a:xfrm>
          <a:prstGeom prst="rect">
            <a:avLst/>
          </a:prstGeom>
          <a:noFill/>
        </p:spPr>
        <p:txBody>
          <a:bodyPr wrap="square" rtlCol="0">
            <a:spAutoFit/>
          </a:bodyPr>
          <a:lstStyle/>
          <a:p>
            <a:pPr algn="ctr"/>
            <a:r>
              <a:rPr lang="es-ES" dirty="0">
                <a:solidFill>
                  <a:schemeClr val="tx1">
                    <a:lumMod val="65000"/>
                    <a:lumOff val="35000"/>
                  </a:schemeClr>
                </a:solidFill>
                <a:latin typeface="Helvetica" panose="020B0604020202030204" pitchFamily="34" charset="0"/>
              </a:rPr>
              <a:t>2. </a:t>
            </a:r>
            <a:r>
              <a:rPr lang="es-ES" dirty="0" smtClean="0">
                <a:solidFill>
                  <a:schemeClr val="tx1">
                    <a:lumMod val="65000"/>
                    <a:lumOff val="35000"/>
                  </a:schemeClr>
                </a:solidFill>
                <a:latin typeface="Helvetica" panose="020B0604020202030204" pitchFamily="34" charset="0"/>
              </a:rPr>
              <a:t>DISEÑO </a:t>
            </a:r>
            <a:r>
              <a:rPr lang="es-ES" dirty="0">
                <a:solidFill>
                  <a:schemeClr val="tx1">
                    <a:lumMod val="65000"/>
                    <a:lumOff val="35000"/>
                  </a:schemeClr>
                </a:solidFill>
                <a:latin typeface="Helvetica" panose="020B0604020202030204" pitchFamily="34" charset="0"/>
              </a:rPr>
              <a:t>DE PROPUESTA DE MEJORA</a:t>
            </a:r>
          </a:p>
        </p:txBody>
      </p:sp>
      <p:sp>
        <p:nvSpPr>
          <p:cNvPr id="9" name="10 CuadroTexto"/>
          <p:cNvSpPr txBox="1"/>
          <p:nvPr/>
        </p:nvSpPr>
        <p:spPr>
          <a:xfrm>
            <a:off x="179512" y="5212357"/>
            <a:ext cx="7596336" cy="1384995"/>
          </a:xfrm>
          <a:prstGeom prst="rect">
            <a:avLst/>
          </a:prstGeom>
          <a:noFill/>
          <a:ln>
            <a:solidFill>
              <a:schemeClr val="accent3">
                <a:lumMod val="75000"/>
              </a:schemeClr>
            </a:solidFill>
          </a:ln>
        </p:spPr>
        <p:txBody>
          <a:bodyPr wrap="square" rtlCol="0">
            <a:spAutoFit/>
          </a:bodyPr>
          <a:lstStyle/>
          <a:p>
            <a:pPr algn="just"/>
            <a:r>
              <a:rPr lang="es-EC" sz="1200" b="1" dirty="0" smtClean="0">
                <a:solidFill>
                  <a:schemeClr val="accent3">
                    <a:lumMod val="75000"/>
                  </a:schemeClr>
                </a:solidFill>
              </a:rPr>
              <a:t>PROPUESTAS:</a:t>
            </a:r>
          </a:p>
          <a:p>
            <a:pPr marL="285750" indent="-285750" algn="just">
              <a:buFont typeface="+mj-lt"/>
              <a:buAutoNum type="arabicPeriod"/>
            </a:pPr>
            <a:r>
              <a:rPr lang="es-EC" sz="1200" dirty="0" smtClean="0">
                <a:solidFill>
                  <a:schemeClr val="tx1">
                    <a:lumMod val="65000"/>
                    <a:lumOff val="35000"/>
                  </a:schemeClr>
                </a:solidFill>
              </a:rPr>
              <a:t>Automatizar el registro de reglamentos internos en SUT.</a:t>
            </a:r>
          </a:p>
          <a:p>
            <a:pPr marL="285750" indent="-285750" algn="just">
              <a:buFont typeface="+mj-lt"/>
              <a:buAutoNum type="arabicPeriod"/>
            </a:pPr>
            <a:r>
              <a:rPr lang="es-EC" sz="1200" dirty="0" smtClean="0">
                <a:solidFill>
                  <a:schemeClr val="tx1">
                    <a:lumMod val="65000"/>
                    <a:lumOff val="35000"/>
                  </a:schemeClr>
                </a:solidFill>
              </a:rPr>
              <a:t>El sistema validará que la información se encuentre actualizada.</a:t>
            </a:r>
          </a:p>
          <a:p>
            <a:pPr marL="285750" indent="-285750" algn="just">
              <a:buFont typeface="+mj-lt"/>
              <a:buAutoNum type="arabicPeriod"/>
            </a:pPr>
            <a:r>
              <a:rPr lang="es-EC" sz="1200" dirty="0" smtClean="0">
                <a:solidFill>
                  <a:schemeClr val="tx1">
                    <a:lumMod val="65000"/>
                    <a:lumOff val="35000"/>
                  </a:schemeClr>
                </a:solidFill>
              </a:rPr>
              <a:t>El empleador presentará una </a:t>
            </a:r>
            <a:r>
              <a:rPr lang="es-EC" sz="1200" dirty="0">
                <a:solidFill>
                  <a:schemeClr val="tx1">
                    <a:lumMod val="65000"/>
                    <a:lumOff val="35000"/>
                  </a:schemeClr>
                </a:solidFill>
              </a:rPr>
              <a:t>declaración </a:t>
            </a:r>
            <a:r>
              <a:rPr lang="es-EC" sz="1200" dirty="0" smtClean="0">
                <a:solidFill>
                  <a:schemeClr val="tx1">
                    <a:lumMod val="65000"/>
                    <a:lumOff val="35000"/>
                  </a:schemeClr>
                </a:solidFill>
              </a:rPr>
              <a:t>de cumplimiento </a:t>
            </a:r>
            <a:r>
              <a:rPr lang="es-EC" sz="1200" dirty="0">
                <a:solidFill>
                  <a:schemeClr val="tx1">
                    <a:lumMod val="65000"/>
                    <a:lumOff val="35000"/>
                  </a:schemeClr>
                </a:solidFill>
              </a:rPr>
              <a:t>legal.</a:t>
            </a:r>
          </a:p>
          <a:p>
            <a:pPr marL="285750" indent="-285750" algn="just">
              <a:buFont typeface="+mj-lt"/>
              <a:buAutoNum type="arabicPeriod"/>
            </a:pPr>
            <a:r>
              <a:rPr lang="es-EC" sz="1200" dirty="0" smtClean="0">
                <a:solidFill>
                  <a:schemeClr val="tx1">
                    <a:lumMod val="65000"/>
                    <a:lumOff val="35000"/>
                  </a:schemeClr>
                </a:solidFill>
              </a:rPr>
              <a:t>El analista revisará el reglamento interno y la declaración de cumplimiento legal cargados al sistema.</a:t>
            </a:r>
          </a:p>
          <a:p>
            <a:pPr marL="285750" indent="-285750" algn="just">
              <a:buFont typeface="+mj-lt"/>
              <a:buAutoNum type="arabicPeriod"/>
            </a:pPr>
            <a:r>
              <a:rPr lang="es-EC" sz="1200" dirty="0" smtClean="0">
                <a:solidFill>
                  <a:schemeClr val="tx1">
                    <a:lumMod val="65000"/>
                    <a:lumOff val="35000"/>
                  </a:schemeClr>
                </a:solidFill>
              </a:rPr>
              <a:t>El Director Regional aprobará el reglamento interno.</a:t>
            </a:r>
          </a:p>
          <a:p>
            <a:pPr marL="285750" indent="-285750">
              <a:buFont typeface="+mj-lt"/>
              <a:buAutoNum type="arabicPeriod"/>
            </a:pPr>
            <a:r>
              <a:rPr lang="es-EC" sz="1200" dirty="0" smtClean="0">
                <a:solidFill>
                  <a:schemeClr val="tx1">
                    <a:lumMod val="65000"/>
                    <a:lumOff val="35000"/>
                  </a:schemeClr>
                </a:solidFill>
              </a:rPr>
              <a:t>Se realizará un control aleatorio posterior de cumplimiento legal y aplicación del reglamento interno.</a:t>
            </a:r>
            <a:endParaRPr lang="es-ES" sz="1200" dirty="0">
              <a:solidFill>
                <a:schemeClr val="tx1">
                  <a:lumMod val="65000"/>
                  <a:lumOff val="35000"/>
                </a:schemeClr>
              </a:solidFill>
            </a:endParaRPr>
          </a:p>
        </p:txBody>
      </p:sp>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0" y="1484784"/>
            <a:ext cx="8767235" cy="3537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633533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0" y="840788"/>
            <a:ext cx="9144000" cy="430143"/>
          </a:xfrm>
          <a:prstGeom prst="rect">
            <a:avLst/>
          </a:prstGeom>
          <a:solidFill>
            <a:schemeClr val="accent1">
              <a:lumMod val="60000"/>
              <a:lumOff val="40000"/>
              <a:alpha val="12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sp>
        <p:nvSpPr>
          <p:cNvPr id="15" name="14 CuadroTexto"/>
          <p:cNvSpPr txBox="1"/>
          <p:nvPr/>
        </p:nvSpPr>
        <p:spPr>
          <a:xfrm>
            <a:off x="1043608" y="840043"/>
            <a:ext cx="7434211" cy="369332"/>
          </a:xfrm>
          <a:prstGeom prst="rect">
            <a:avLst/>
          </a:prstGeom>
          <a:noFill/>
        </p:spPr>
        <p:txBody>
          <a:bodyPr wrap="square" rtlCol="0">
            <a:spAutoFit/>
          </a:bodyPr>
          <a:lstStyle/>
          <a:p>
            <a:pPr algn="ctr"/>
            <a:r>
              <a:rPr lang="es-ES" dirty="0">
                <a:solidFill>
                  <a:schemeClr val="tx1">
                    <a:lumMod val="65000"/>
                    <a:lumOff val="35000"/>
                  </a:schemeClr>
                </a:solidFill>
                <a:latin typeface="Helvetica" panose="020B0604020202030204" pitchFamily="34" charset="0"/>
              </a:rPr>
              <a:t>3. </a:t>
            </a:r>
            <a:r>
              <a:rPr lang="es-ES" dirty="0" smtClean="0">
                <a:solidFill>
                  <a:schemeClr val="tx1">
                    <a:lumMod val="65000"/>
                    <a:lumOff val="35000"/>
                  </a:schemeClr>
                </a:solidFill>
                <a:latin typeface="Helvetica" panose="020B0604020202030204" pitchFamily="34" charset="0"/>
              </a:rPr>
              <a:t>MEDICIÓN </a:t>
            </a:r>
            <a:r>
              <a:rPr lang="es-ES" dirty="0">
                <a:solidFill>
                  <a:schemeClr val="tx1">
                    <a:lumMod val="65000"/>
                    <a:lumOff val="35000"/>
                  </a:schemeClr>
                </a:solidFill>
                <a:latin typeface="Helvetica" panose="020B0604020202030204" pitchFamily="34" charset="0"/>
              </a:rPr>
              <a:t>DE PROCESOS</a:t>
            </a:r>
          </a:p>
        </p:txBody>
      </p:sp>
      <p:sp>
        <p:nvSpPr>
          <p:cNvPr id="4" name="Rectángulo 3"/>
          <p:cNvSpPr/>
          <p:nvPr/>
        </p:nvSpPr>
        <p:spPr>
          <a:xfrm>
            <a:off x="4097536" y="1989995"/>
            <a:ext cx="4002856" cy="4247317"/>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ES" dirty="0" smtClean="0">
                <a:solidFill>
                  <a:schemeClr val="tx1">
                    <a:lumMod val="65000"/>
                    <a:lumOff val="35000"/>
                  </a:schemeClr>
                </a:solidFill>
                <a:latin typeface="Helvetica" panose="020B0604020202030204" pitchFamily="34" charset="0"/>
              </a:rPr>
              <a:t>Número de trámites registrados</a:t>
            </a:r>
          </a:p>
          <a:p>
            <a:pPr marL="285750" indent="-285750" algn="just">
              <a:lnSpc>
                <a:spcPct val="150000"/>
              </a:lnSpc>
              <a:buFont typeface="Arial" panose="020B0604020202020204" pitchFamily="34" charset="0"/>
              <a:buChar char="•"/>
            </a:pPr>
            <a:endParaRPr lang="es-EC" dirty="0" smtClean="0">
              <a:solidFill>
                <a:schemeClr val="tx1">
                  <a:lumMod val="65000"/>
                  <a:lumOff val="35000"/>
                </a:schemeClr>
              </a:solidFill>
              <a:latin typeface="Helvetica" panose="020B0604020202030204" pitchFamily="34" charset="0"/>
            </a:endParaRPr>
          </a:p>
          <a:p>
            <a:pPr marL="285750" indent="-285750" algn="just">
              <a:lnSpc>
                <a:spcPct val="150000"/>
              </a:lnSpc>
              <a:buFont typeface="Arial" panose="020B0604020202020204" pitchFamily="34" charset="0"/>
              <a:buChar char="•"/>
            </a:pPr>
            <a:endParaRPr lang="es-EC" dirty="0" smtClean="0">
              <a:solidFill>
                <a:schemeClr val="tx1">
                  <a:lumMod val="65000"/>
                  <a:lumOff val="35000"/>
                </a:schemeClr>
              </a:solidFill>
              <a:latin typeface="Helvetica" panose="020B0604020202030204" pitchFamily="34" charset="0"/>
            </a:endParaRPr>
          </a:p>
          <a:p>
            <a:pPr marL="285750" indent="-285750" algn="just">
              <a:lnSpc>
                <a:spcPct val="150000"/>
              </a:lnSpc>
              <a:buFont typeface="Arial" panose="020B0604020202020204" pitchFamily="34" charset="0"/>
              <a:buChar char="•"/>
            </a:pPr>
            <a:endParaRPr lang="es-ES" dirty="0" smtClean="0">
              <a:solidFill>
                <a:schemeClr val="tx1">
                  <a:lumMod val="65000"/>
                  <a:lumOff val="35000"/>
                </a:schemeClr>
              </a:solidFill>
              <a:latin typeface="Helvetica" panose="020B0604020202030204" pitchFamily="34" charset="0"/>
            </a:endParaRPr>
          </a:p>
          <a:p>
            <a:pPr marL="285750" indent="-285750" algn="just">
              <a:lnSpc>
                <a:spcPct val="150000"/>
              </a:lnSpc>
              <a:buFont typeface="Arial" panose="020B0604020202020204" pitchFamily="34" charset="0"/>
              <a:buChar char="•"/>
            </a:pPr>
            <a:r>
              <a:rPr lang="es-EC" dirty="0" smtClean="0">
                <a:solidFill>
                  <a:schemeClr val="tx1">
                    <a:lumMod val="65000"/>
                    <a:lumOff val="35000"/>
                  </a:schemeClr>
                </a:solidFill>
                <a:latin typeface="Helvetica" panose="020B0604020202030204" pitchFamily="34" charset="0"/>
              </a:rPr>
              <a:t>Porcentaje de trámites aprobados</a:t>
            </a:r>
          </a:p>
          <a:p>
            <a:pPr marL="285750" indent="-285750" algn="just">
              <a:lnSpc>
                <a:spcPct val="150000"/>
              </a:lnSpc>
              <a:buFont typeface="Arial" panose="020B0604020202020204" pitchFamily="34" charset="0"/>
              <a:buChar char="•"/>
            </a:pPr>
            <a:endParaRPr lang="es-EC" dirty="0" smtClean="0">
              <a:solidFill>
                <a:schemeClr val="tx1">
                  <a:lumMod val="65000"/>
                  <a:lumOff val="35000"/>
                </a:schemeClr>
              </a:solidFill>
              <a:latin typeface="Helvetica" panose="020B0604020202030204" pitchFamily="34" charset="0"/>
            </a:endParaRPr>
          </a:p>
          <a:p>
            <a:pPr marL="285750" indent="-285750" algn="just">
              <a:lnSpc>
                <a:spcPct val="150000"/>
              </a:lnSpc>
              <a:buFont typeface="Arial" panose="020B0604020202020204" pitchFamily="34" charset="0"/>
              <a:buChar char="•"/>
            </a:pPr>
            <a:endParaRPr lang="es-EC" dirty="0" smtClean="0">
              <a:solidFill>
                <a:schemeClr val="tx1">
                  <a:lumMod val="65000"/>
                  <a:lumOff val="35000"/>
                </a:schemeClr>
              </a:solidFill>
              <a:latin typeface="Helvetica" panose="020B0604020202030204" pitchFamily="34" charset="0"/>
            </a:endParaRPr>
          </a:p>
          <a:p>
            <a:pPr marL="285750" indent="-285750" algn="just">
              <a:lnSpc>
                <a:spcPct val="150000"/>
              </a:lnSpc>
              <a:buFont typeface="Arial" panose="020B0604020202020204" pitchFamily="34" charset="0"/>
              <a:buChar char="•"/>
            </a:pPr>
            <a:endParaRPr lang="es-EC" dirty="0" smtClean="0">
              <a:solidFill>
                <a:schemeClr val="tx1">
                  <a:lumMod val="65000"/>
                  <a:lumOff val="35000"/>
                </a:schemeClr>
              </a:solidFill>
              <a:latin typeface="Helvetica" panose="020B0604020202030204" pitchFamily="34" charset="0"/>
            </a:endParaRPr>
          </a:p>
          <a:p>
            <a:pPr marL="285750" indent="-285750" algn="just">
              <a:lnSpc>
                <a:spcPct val="150000"/>
              </a:lnSpc>
              <a:buFont typeface="Arial" panose="020B0604020202020204" pitchFamily="34" charset="0"/>
              <a:buChar char="•"/>
            </a:pPr>
            <a:r>
              <a:rPr lang="es-EC" dirty="0" smtClean="0">
                <a:solidFill>
                  <a:schemeClr val="tx1">
                    <a:lumMod val="65000"/>
                    <a:lumOff val="35000"/>
                  </a:schemeClr>
                </a:solidFill>
                <a:latin typeface="Helvetica" panose="020B0604020202030204" pitchFamily="34" charset="0"/>
              </a:rPr>
              <a:t>Tiempo medio de aprobación o rechazo de un trámite</a:t>
            </a:r>
            <a:endParaRPr lang="es-ES" dirty="0">
              <a:solidFill>
                <a:schemeClr val="tx1">
                  <a:lumMod val="65000"/>
                  <a:lumOff val="35000"/>
                </a:schemeClr>
              </a:solidFill>
              <a:latin typeface="Helvetica" panose="020B0604020202030204" pitchFamily="34" charset="0"/>
            </a:endParaRPr>
          </a:p>
        </p:txBody>
      </p:sp>
      <p:cxnSp>
        <p:nvCxnSpPr>
          <p:cNvPr id="8" name="Conector recto 7"/>
          <p:cNvCxnSpPr/>
          <p:nvPr/>
        </p:nvCxnSpPr>
        <p:spPr>
          <a:xfrm>
            <a:off x="3707904" y="1700808"/>
            <a:ext cx="0" cy="1222981"/>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3707904" y="3430155"/>
            <a:ext cx="0" cy="1222981"/>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3707904" y="5158347"/>
            <a:ext cx="0" cy="1222981"/>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Imagen 4"/>
          <p:cNvPicPr>
            <a:picLocks noChangeAspect="1"/>
          </p:cNvPicPr>
          <p:nvPr/>
        </p:nvPicPr>
        <p:blipFill rotWithShape="1">
          <a:blip r:embed="rId3"/>
          <a:srcRect l="13144" t="15412" r="22134" b="37647"/>
          <a:stretch/>
        </p:blipFill>
        <p:spPr>
          <a:xfrm>
            <a:off x="539550" y="5158347"/>
            <a:ext cx="2732455" cy="1222981"/>
          </a:xfrm>
          <a:prstGeom prst="rect">
            <a:avLst/>
          </a:prstGeom>
          <a:ln>
            <a:noFill/>
          </a:ln>
          <a:effectLst>
            <a:outerShdw blurRad="292100" dist="139700" dir="2700000" algn="tl" rotWithShape="0">
              <a:srgbClr val="333333">
                <a:alpha val="65000"/>
              </a:srgbClr>
            </a:outerShdw>
          </a:effectLst>
        </p:spPr>
      </p:pic>
      <p:pic>
        <p:nvPicPr>
          <p:cNvPr id="6" name="Imagen 5"/>
          <p:cNvPicPr>
            <a:picLocks noChangeAspect="1"/>
          </p:cNvPicPr>
          <p:nvPr/>
        </p:nvPicPr>
        <p:blipFill>
          <a:blip r:embed="rId4"/>
          <a:stretch>
            <a:fillRect/>
          </a:stretch>
        </p:blipFill>
        <p:spPr>
          <a:xfrm>
            <a:off x="816224" y="1831285"/>
            <a:ext cx="2277737" cy="920899"/>
          </a:xfrm>
          <a:prstGeom prst="rect">
            <a:avLst/>
          </a:prstGeom>
        </p:spPr>
      </p:pic>
      <p:pic>
        <p:nvPicPr>
          <p:cNvPr id="11" name="Imagen 10"/>
          <p:cNvPicPr>
            <a:picLocks noChangeAspect="1"/>
          </p:cNvPicPr>
          <p:nvPr/>
        </p:nvPicPr>
        <p:blipFill rotWithShape="1">
          <a:blip r:embed="rId5"/>
          <a:srcRect r="31012"/>
          <a:stretch/>
        </p:blipFill>
        <p:spPr>
          <a:xfrm>
            <a:off x="750045" y="3645161"/>
            <a:ext cx="2568228" cy="914598"/>
          </a:xfrm>
          <a:prstGeom prst="rect">
            <a:avLst/>
          </a:prstGeom>
        </p:spPr>
      </p:pic>
      <p:pic>
        <p:nvPicPr>
          <p:cNvPr id="13" name="Imagen 12"/>
          <p:cNvPicPr>
            <a:picLocks noChangeAspect="1"/>
          </p:cNvPicPr>
          <p:nvPr/>
        </p:nvPicPr>
        <p:blipFill>
          <a:blip r:embed="rId4"/>
          <a:stretch>
            <a:fillRect/>
          </a:stretch>
        </p:blipFill>
        <p:spPr>
          <a:xfrm>
            <a:off x="539552" y="1748193"/>
            <a:ext cx="2732454" cy="1175596"/>
          </a:xfrm>
          <a:prstGeom prst="rect">
            <a:avLst/>
          </a:prstGeom>
          <a:ln>
            <a:noFill/>
          </a:ln>
          <a:effectLst>
            <a:outerShdw blurRad="292100" dist="139700" dir="2700000" algn="tl" rotWithShape="0">
              <a:srgbClr val="333333">
                <a:alpha val="65000"/>
              </a:srgbClr>
            </a:outerShdw>
          </a:effectLst>
        </p:spPr>
      </p:pic>
      <p:pic>
        <p:nvPicPr>
          <p:cNvPr id="14" name="Imagen 13"/>
          <p:cNvPicPr>
            <a:picLocks noChangeAspect="1"/>
          </p:cNvPicPr>
          <p:nvPr/>
        </p:nvPicPr>
        <p:blipFill rotWithShape="1">
          <a:blip r:embed="rId5"/>
          <a:srcRect r="31012"/>
          <a:stretch/>
        </p:blipFill>
        <p:spPr>
          <a:xfrm>
            <a:off x="539550" y="3501008"/>
            <a:ext cx="2732455" cy="11521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27165278"/>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0" y="840788"/>
            <a:ext cx="9144000" cy="430143"/>
          </a:xfrm>
          <a:prstGeom prst="rect">
            <a:avLst/>
          </a:prstGeom>
          <a:solidFill>
            <a:schemeClr val="accent1">
              <a:lumMod val="60000"/>
              <a:lumOff val="40000"/>
              <a:alpha val="12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sp>
        <p:nvSpPr>
          <p:cNvPr id="15" name="14 CuadroTexto"/>
          <p:cNvSpPr txBox="1"/>
          <p:nvPr/>
        </p:nvSpPr>
        <p:spPr>
          <a:xfrm>
            <a:off x="1043608" y="840043"/>
            <a:ext cx="7434211" cy="369332"/>
          </a:xfrm>
          <a:prstGeom prst="rect">
            <a:avLst/>
          </a:prstGeom>
          <a:noFill/>
        </p:spPr>
        <p:txBody>
          <a:bodyPr wrap="square" rtlCol="0">
            <a:spAutoFit/>
          </a:bodyPr>
          <a:lstStyle/>
          <a:p>
            <a:pPr algn="ctr"/>
            <a:r>
              <a:rPr lang="es-ES" dirty="0">
                <a:solidFill>
                  <a:schemeClr val="tx1">
                    <a:lumMod val="65000"/>
                    <a:lumOff val="35000"/>
                  </a:schemeClr>
                </a:solidFill>
                <a:latin typeface="Helvetica" panose="020B0604020202030204" pitchFamily="34" charset="0"/>
              </a:rPr>
              <a:t>4. </a:t>
            </a:r>
            <a:r>
              <a:rPr lang="es-ES" dirty="0" smtClean="0">
                <a:solidFill>
                  <a:schemeClr val="tx1">
                    <a:lumMod val="65000"/>
                    <a:lumOff val="35000"/>
                  </a:schemeClr>
                </a:solidFill>
                <a:latin typeface="Helvetica" panose="020B0604020202030204" pitchFamily="34" charset="0"/>
              </a:rPr>
              <a:t>IMPLEMENTACIÓN </a:t>
            </a:r>
            <a:r>
              <a:rPr lang="es-ES" dirty="0">
                <a:solidFill>
                  <a:schemeClr val="tx1">
                    <a:lumMod val="65000"/>
                    <a:lumOff val="35000"/>
                  </a:schemeClr>
                </a:solidFill>
                <a:latin typeface="Helvetica" panose="020B0604020202030204" pitchFamily="34" charset="0"/>
              </a:rPr>
              <a:t>DE MEJORAS</a:t>
            </a:r>
          </a:p>
        </p:txBody>
      </p:sp>
      <p:pic>
        <p:nvPicPr>
          <p:cNvPr id="3" name="Imagen 2"/>
          <p:cNvPicPr>
            <a:picLocks noChangeAspect="1"/>
          </p:cNvPicPr>
          <p:nvPr/>
        </p:nvPicPr>
        <p:blipFill>
          <a:blip r:embed="rId3"/>
          <a:stretch>
            <a:fillRect/>
          </a:stretch>
        </p:blipFill>
        <p:spPr>
          <a:xfrm>
            <a:off x="407842" y="1700809"/>
            <a:ext cx="2651990" cy="4700423"/>
          </a:xfrm>
          <a:prstGeom prst="rect">
            <a:avLst/>
          </a:prstGeom>
        </p:spPr>
      </p:pic>
      <p:graphicFrame>
        <p:nvGraphicFramePr>
          <p:cNvPr id="5" name="Diagrama 4"/>
          <p:cNvGraphicFramePr/>
          <p:nvPr>
            <p:extLst>
              <p:ext uri="{D42A27DB-BD31-4B8C-83A1-F6EECF244321}">
                <p14:modId xmlns:p14="http://schemas.microsoft.com/office/powerpoint/2010/main" val="2634763625"/>
              </p:ext>
            </p:extLst>
          </p:nvPr>
        </p:nvGraphicFramePr>
        <p:xfrm>
          <a:off x="3275856" y="2021755"/>
          <a:ext cx="4536504" cy="45262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p:cNvSpPr txBox="1"/>
          <p:nvPr/>
        </p:nvSpPr>
        <p:spPr>
          <a:xfrm>
            <a:off x="7596336" y="1850618"/>
            <a:ext cx="1440160" cy="1384995"/>
          </a:xfrm>
          <a:prstGeom prst="rect">
            <a:avLst/>
          </a:prstGeom>
          <a:noFill/>
        </p:spPr>
        <p:txBody>
          <a:bodyPr wrap="square" rtlCol="0">
            <a:spAutoFit/>
          </a:bodyPr>
          <a:lstStyle/>
          <a:p>
            <a:pPr marL="171450" indent="-171450">
              <a:buFont typeface="Arial" panose="020B0604020202020204" pitchFamily="34" charset="0"/>
              <a:buChar char="•"/>
            </a:pPr>
            <a:r>
              <a:rPr lang="es-EC" sz="1200" dirty="0" smtClean="0">
                <a:solidFill>
                  <a:schemeClr val="tx1">
                    <a:lumMod val="65000"/>
                    <a:lumOff val="35000"/>
                  </a:schemeClr>
                </a:solidFill>
                <a:latin typeface="Helvetica" panose="020B0604020202030204" pitchFamily="34" charset="0"/>
              </a:rPr>
              <a:t>Módulo de aprobación de Reglamentos Internos</a:t>
            </a:r>
          </a:p>
          <a:p>
            <a:pPr marL="171450" indent="-171450">
              <a:buFont typeface="Arial" panose="020B0604020202020204" pitchFamily="34" charset="0"/>
              <a:buChar char="•"/>
            </a:pPr>
            <a:r>
              <a:rPr lang="es-EC" sz="1200" dirty="0" smtClean="0">
                <a:solidFill>
                  <a:schemeClr val="tx1">
                    <a:lumMod val="65000"/>
                    <a:lumOff val="35000"/>
                  </a:schemeClr>
                </a:solidFill>
                <a:latin typeface="Helvetica" panose="020B0604020202030204" pitchFamily="34" charset="0"/>
              </a:rPr>
              <a:t>Chat de asesoría en línea</a:t>
            </a:r>
            <a:endParaRPr lang="es-ES" sz="1200" dirty="0">
              <a:solidFill>
                <a:schemeClr val="tx1">
                  <a:lumMod val="65000"/>
                  <a:lumOff val="35000"/>
                </a:schemeClr>
              </a:solidFill>
              <a:latin typeface="Helvetica" panose="020B0604020202030204" pitchFamily="34" charset="0"/>
            </a:endParaRPr>
          </a:p>
        </p:txBody>
      </p:sp>
      <p:sp>
        <p:nvSpPr>
          <p:cNvPr id="11" name="CuadroTexto 10"/>
          <p:cNvSpPr txBox="1"/>
          <p:nvPr/>
        </p:nvSpPr>
        <p:spPr>
          <a:xfrm>
            <a:off x="7610003" y="3648647"/>
            <a:ext cx="1440160" cy="1569660"/>
          </a:xfrm>
          <a:prstGeom prst="rect">
            <a:avLst/>
          </a:prstGeom>
          <a:noFill/>
        </p:spPr>
        <p:txBody>
          <a:bodyPr wrap="square" rtlCol="0">
            <a:spAutoFit/>
          </a:bodyPr>
          <a:lstStyle/>
          <a:p>
            <a:pPr marL="171450" indent="-171450">
              <a:buFont typeface="Arial" panose="020B0604020202020204" pitchFamily="34" charset="0"/>
              <a:buChar char="•"/>
            </a:pPr>
            <a:r>
              <a:rPr lang="es-EC" sz="1200" dirty="0" smtClean="0">
                <a:solidFill>
                  <a:schemeClr val="tx1">
                    <a:lumMod val="65000"/>
                    <a:lumOff val="35000"/>
                  </a:schemeClr>
                </a:solidFill>
                <a:latin typeface="Helvetica" panose="020B0604020202030204" pitchFamily="34" charset="0"/>
              </a:rPr>
              <a:t>Interna: correo institucional, e-</a:t>
            </a:r>
            <a:r>
              <a:rPr lang="es-EC" sz="1200" dirty="0" err="1" smtClean="0">
                <a:solidFill>
                  <a:schemeClr val="tx1">
                    <a:lumMod val="65000"/>
                    <a:lumOff val="35000"/>
                  </a:schemeClr>
                </a:solidFill>
                <a:latin typeface="Helvetica" panose="020B0604020202030204" pitchFamily="34" charset="0"/>
              </a:rPr>
              <a:t>learning</a:t>
            </a:r>
            <a:endParaRPr lang="es-EC" sz="1200" dirty="0" smtClean="0">
              <a:solidFill>
                <a:schemeClr val="tx1">
                  <a:lumMod val="65000"/>
                  <a:lumOff val="35000"/>
                </a:schemeClr>
              </a:solidFill>
              <a:latin typeface="Helvetica" panose="020B0604020202030204" pitchFamily="34" charset="0"/>
            </a:endParaRPr>
          </a:p>
          <a:p>
            <a:pPr marL="171450" indent="-171450">
              <a:buFont typeface="Arial" panose="020B0604020202020204" pitchFamily="34" charset="0"/>
              <a:buChar char="•"/>
            </a:pPr>
            <a:r>
              <a:rPr lang="es-EC" sz="1200" dirty="0" smtClean="0">
                <a:solidFill>
                  <a:schemeClr val="tx1">
                    <a:lumMod val="65000"/>
                    <a:lumOff val="35000"/>
                  </a:schemeClr>
                </a:solidFill>
                <a:latin typeface="Helvetica" panose="020B0604020202030204" pitchFamily="34" charset="0"/>
              </a:rPr>
              <a:t>Externa: correos masivos, redes sociales, e-</a:t>
            </a:r>
            <a:r>
              <a:rPr lang="es-EC" sz="1200" dirty="0" err="1" smtClean="0">
                <a:solidFill>
                  <a:schemeClr val="tx1">
                    <a:lumMod val="65000"/>
                    <a:lumOff val="35000"/>
                  </a:schemeClr>
                </a:solidFill>
                <a:latin typeface="Helvetica" panose="020B0604020202030204" pitchFamily="34" charset="0"/>
              </a:rPr>
              <a:t>learning</a:t>
            </a:r>
            <a:endParaRPr lang="es-ES" sz="1200" dirty="0">
              <a:solidFill>
                <a:schemeClr val="tx1">
                  <a:lumMod val="65000"/>
                  <a:lumOff val="35000"/>
                </a:schemeClr>
              </a:solidFill>
              <a:latin typeface="Helvetica" panose="020B0604020202030204" pitchFamily="34" charset="0"/>
            </a:endParaRPr>
          </a:p>
        </p:txBody>
      </p:sp>
      <p:sp>
        <p:nvSpPr>
          <p:cNvPr id="12" name="CuadroTexto 11"/>
          <p:cNvSpPr txBox="1"/>
          <p:nvPr/>
        </p:nvSpPr>
        <p:spPr>
          <a:xfrm>
            <a:off x="5148064" y="5683885"/>
            <a:ext cx="1440160" cy="646331"/>
          </a:xfrm>
          <a:prstGeom prst="rect">
            <a:avLst/>
          </a:prstGeom>
          <a:noFill/>
        </p:spPr>
        <p:txBody>
          <a:bodyPr wrap="square" rtlCol="0">
            <a:spAutoFit/>
          </a:bodyPr>
          <a:lstStyle/>
          <a:p>
            <a:pPr marL="171450" indent="-171450">
              <a:buFont typeface="Arial" panose="020B0604020202020204" pitchFamily="34" charset="0"/>
              <a:buChar char="•"/>
            </a:pPr>
            <a:r>
              <a:rPr lang="es-EC" sz="1200" dirty="0" smtClean="0">
                <a:solidFill>
                  <a:schemeClr val="tx1">
                    <a:lumMod val="65000"/>
                    <a:lumOff val="35000"/>
                  </a:schemeClr>
                </a:solidFill>
                <a:latin typeface="Helvetica" panose="020B0604020202030204" pitchFamily="34" charset="0"/>
              </a:rPr>
              <a:t>Módulo de seguimiento en </a:t>
            </a:r>
            <a:r>
              <a:rPr lang="es-EC" sz="1200" dirty="0" err="1" smtClean="0">
                <a:solidFill>
                  <a:schemeClr val="tx1">
                    <a:lumMod val="65000"/>
                    <a:lumOff val="35000"/>
                  </a:schemeClr>
                </a:solidFill>
                <a:latin typeface="Helvetica" panose="020B0604020202030204" pitchFamily="34" charset="0"/>
              </a:rPr>
              <a:t>Tableau</a:t>
            </a:r>
            <a:endParaRPr lang="es-ES" sz="1200" dirty="0">
              <a:solidFill>
                <a:schemeClr val="tx1">
                  <a:lumMod val="65000"/>
                  <a:lumOff val="35000"/>
                </a:schemeClr>
              </a:solidFill>
              <a:latin typeface="Helvetica" panose="020B0604020202030204" pitchFamily="34" charset="0"/>
            </a:endParaRPr>
          </a:p>
        </p:txBody>
      </p:sp>
      <p:sp>
        <p:nvSpPr>
          <p:cNvPr id="13" name="CuadroTexto 12"/>
          <p:cNvSpPr txBox="1"/>
          <p:nvPr/>
        </p:nvSpPr>
        <p:spPr>
          <a:xfrm>
            <a:off x="3356409" y="3350012"/>
            <a:ext cx="1935671" cy="461665"/>
          </a:xfrm>
          <a:prstGeom prst="rect">
            <a:avLst/>
          </a:prstGeom>
          <a:noFill/>
        </p:spPr>
        <p:txBody>
          <a:bodyPr wrap="square" rtlCol="0">
            <a:spAutoFit/>
          </a:bodyPr>
          <a:lstStyle/>
          <a:p>
            <a:pPr marL="171450" indent="-171450">
              <a:buFont typeface="Arial" panose="020B0604020202020204" pitchFamily="34" charset="0"/>
              <a:buChar char="•"/>
            </a:pPr>
            <a:r>
              <a:rPr lang="es-EC" sz="1200" dirty="0" smtClean="0">
                <a:solidFill>
                  <a:schemeClr val="tx1">
                    <a:lumMod val="65000"/>
                    <a:lumOff val="35000"/>
                  </a:schemeClr>
                </a:solidFill>
                <a:latin typeface="Helvetica" panose="020B0604020202030204" pitchFamily="34" charset="0"/>
              </a:rPr>
              <a:t>AM MDT-2017-0135</a:t>
            </a:r>
          </a:p>
          <a:p>
            <a:pPr marL="171450" indent="-171450">
              <a:buFont typeface="Arial" panose="020B0604020202020204" pitchFamily="34" charset="0"/>
              <a:buChar char="•"/>
            </a:pPr>
            <a:r>
              <a:rPr lang="es-EC" sz="1200" dirty="0" smtClean="0">
                <a:solidFill>
                  <a:schemeClr val="tx1">
                    <a:lumMod val="65000"/>
                    <a:lumOff val="35000"/>
                  </a:schemeClr>
                </a:solidFill>
                <a:latin typeface="Helvetica" panose="020B0604020202030204" pitchFamily="34" charset="0"/>
              </a:rPr>
              <a:t>Rueda de Prensa</a:t>
            </a:r>
            <a:endParaRPr lang="es-ES" sz="1200" dirty="0">
              <a:solidFill>
                <a:schemeClr val="tx1">
                  <a:lumMod val="65000"/>
                  <a:lumOff val="35000"/>
                </a:schemeClr>
              </a:solidFill>
              <a:latin typeface="Helvetica" panose="020B0604020202030204" pitchFamily="34" charset="0"/>
            </a:endParaRPr>
          </a:p>
        </p:txBody>
      </p:sp>
      <p:sp>
        <p:nvSpPr>
          <p:cNvPr id="14" name="CuadroTexto 13"/>
          <p:cNvSpPr txBox="1"/>
          <p:nvPr/>
        </p:nvSpPr>
        <p:spPr>
          <a:xfrm>
            <a:off x="3356409" y="1556792"/>
            <a:ext cx="1935671" cy="461665"/>
          </a:xfrm>
          <a:prstGeom prst="rect">
            <a:avLst/>
          </a:prstGeom>
          <a:noFill/>
        </p:spPr>
        <p:txBody>
          <a:bodyPr wrap="square" rtlCol="0">
            <a:spAutoFit/>
          </a:bodyPr>
          <a:lstStyle/>
          <a:p>
            <a:pPr marL="171450" indent="-171450">
              <a:buFont typeface="Arial" panose="020B0604020202020204" pitchFamily="34" charset="0"/>
              <a:buChar char="•"/>
            </a:pPr>
            <a:r>
              <a:rPr lang="es-EC" sz="1200" dirty="0" smtClean="0">
                <a:solidFill>
                  <a:schemeClr val="tx1">
                    <a:lumMod val="65000"/>
                    <a:lumOff val="35000"/>
                  </a:schemeClr>
                </a:solidFill>
                <a:latin typeface="Helvetica" panose="020B0604020202030204" pitchFamily="34" charset="0"/>
              </a:rPr>
              <a:t>Patrocinio Despacho Ministerial</a:t>
            </a:r>
            <a:endParaRPr lang="es-ES" sz="1200" dirty="0">
              <a:solidFill>
                <a:schemeClr val="tx1">
                  <a:lumMod val="65000"/>
                  <a:lumOff val="35000"/>
                </a:schemeClr>
              </a:solidFill>
              <a:latin typeface="Helvetica" panose="020B0604020202030204" pitchFamily="34" charset="0"/>
            </a:endParaRPr>
          </a:p>
        </p:txBody>
      </p:sp>
    </p:spTree>
    <p:extLst>
      <p:ext uri="{BB962C8B-B14F-4D97-AF65-F5344CB8AC3E}">
        <p14:creationId xmlns:p14="http://schemas.microsoft.com/office/powerpoint/2010/main" val="2688418472"/>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0" y="840788"/>
            <a:ext cx="9144000" cy="430143"/>
          </a:xfrm>
          <a:prstGeom prst="rect">
            <a:avLst/>
          </a:prstGeom>
          <a:solidFill>
            <a:schemeClr val="accent1">
              <a:lumMod val="60000"/>
              <a:lumOff val="40000"/>
              <a:alpha val="12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sp>
        <p:nvSpPr>
          <p:cNvPr id="15" name="14 CuadroTexto"/>
          <p:cNvSpPr txBox="1"/>
          <p:nvPr/>
        </p:nvSpPr>
        <p:spPr>
          <a:xfrm>
            <a:off x="1043608" y="840043"/>
            <a:ext cx="7434211" cy="430887"/>
          </a:xfrm>
          <a:prstGeom prst="rect">
            <a:avLst/>
          </a:prstGeom>
          <a:noFill/>
        </p:spPr>
        <p:txBody>
          <a:bodyPr wrap="square" rtlCol="0">
            <a:spAutoFit/>
          </a:bodyPr>
          <a:lstStyle/>
          <a:p>
            <a:pPr algn="ctr"/>
            <a:r>
              <a:rPr lang="es-ES" sz="2200" b="1" dirty="0" smtClean="0">
                <a:solidFill>
                  <a:schemeClr val="tx1">
                    <a:lumMod val="65000"/>
                    <a:lumOff val="35000"/>
                  </a:schemeClr>
                </a:solidFill>
                <a:latin typeface="+mj-lt"/>
              </a:rPr>
              <a:t>CUADRO COMPARATIVO</a:t>
            </a:r>
            <a:endParaRPr lang="es-ES" sz="2200" b="1" dirty="0">
              <a:solidFill>
                <a:schemeClr val="tx1">
                  <a:lumMod val="65000"/>
                  <a:lumOff val="35000"/>
                </a:schemeClr>
              </a:solidFill>
              <a:latin typeface="+mj-lt"/>
            </a:endParaRPr>
          </a:p>
        </p:txBody>
      </p:sp>
      <p:pic>
        <p:nvPicPr>
          <p:cNvPr id="5" name="Picture 5"/>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88292" y="1523178"/>
            <a:ext cx="8604188" cy="5146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ubtítulo 2"/>
          <p:cNvSpPr txBox="1">
            <a:spLocks/>
          </p:cNvSpPr>
          <p:nvPr/>
        </p:nvSpPr>
        <p:spPr>
          <a:xfrm>
            <a:off x="4664614" y="1938803"/>
            <a:ext cx="3856924" cy="683334"/>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80000"/>
              </a:lnSpc>
            </a:pPr>
            <a:r>
              <a:rPr lang="es-ES" sz="2000" b="1" dirty="0" smtClean="0">
                <a:solidFill>
                  <a:schemeClr val="bg1"/>
                </a:solidFill>
                <a:latin typeface="Arial"/>
                <a:cs typeface="Arial"/>
              </a:rPr>
              <a:t>Situación actual</a:t>
            </a:r>
            <a:endParaRPr lang="es-ES" sz="2000" b="1" dirty="0">
              <a:solidFill>
                <a:schemeClr val="bg1"/>
              </a:solidFill>
              <a:latin typeface="Arial"/>
              <a:cs typeface="Arial"/>
            </a:endParaRPr>
          </a:p>
        </p:txBody>
      </p:sp>
      <p:sp>
        <p:nvSpPr>
          <p:cNvPr id="9" name="Rectángulo 8"/>
          <p:cNvSpPr/>
          <p:nvPr/>
        </p:nvSpPr>
        <p:spPr>
          <a:xfrm>
            <a:off x="5592289" y="5312026"/>
            <a:ext cx="2864239" cy="338554"/>
          </a:xfrm>
          <a:prstGeom prst="rect">
            <a:avLst/>
          </a:prstGeom>
        </p:spPr>
        <p:txBody>
          <a:bodyPr wrap="square">
            <a:spAutoFit/>
          </a:bodyPr>
          <a:lstStyle/>
          <a:p>
            <a:pPr lvl="0"/>
            <a:endParaRPr lang="es-EC" sz="1600" dirty="0">
              <a:solidFill>
                <a:srgbClr val="7F7F7F"/>
              </a:solidFill>
              <a:latin typeface="Arial"/>
              <a:cs typeface="Arial"/>
            </a:endParaRPr>
          </a:p>
        </p:txBody>
      </p:sp>
      <p:sp>
        <p:nvSpPr>
          <p:cNvPr id="10" name="4 Rectángulo"/>
          <p:cNvSpPr/>
          <p:nvPr/>
        </p:nvSpPr>
        <p:spPr>
          <a:xfrm>
            <a:off x="1467119" y="2337673"/>
            <a:ext cx="2674702" cy="738664"/>
          </a:xfrm>
          <a:prstGeom prst="rect">
            <a:avLst/>
          </a:prstGeom>
          <a:solidFill>
            <a:schemeClr val="accent3">
              <a:lumMod val="20000"/>
              <a:lumOff val="80000"/>
              <a:alpha val="1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400" dirty="0">
                <a:solidFill>
                  <a:schemeClr val="tx1"/>
                </a:solidFill>
              </a:rPr>
              <a:t>Tiempo promedio de aprobación: 81 días laborables (4 meses</a:t>
            </a:r>
            <a:r>
              <a:rPr lang="es-EC" sz="1400" dirty="0" smtClean="0">
                <a:solidFill>
                  <a:schemeClr val="tx1"/>
                </a:solidFill>
              </a:rPr>
              <a:t>)</a:t>
            </a:r>
            <a:endParaRPr lang="es-ES" sz="1400" dirty="0">
              <a:solidFill>
                <a:schemeClr val="tx1"/>
              </a:solidFill>
            </a:endParaRPr>
          </a:p>
        </p:txBody>
      </p:sp>
      <p:sp>
        <p:nvSpPr>
          <p:cNvPr id="11" name="24 Rectángulo"/>
          <p:cNvSpPr/>
          <p:nvPr/>
        </p:nvSpPr>
        <p:spPr>
          <a:xfrm>
            <a:off x="1467119" y="3197783"/>
            <a:ext cx="2674702" cy="738664"/>
          </a:xfrm>
          <a:prstGeom prst="rect">
            <a:avLst/>
          </a:prstGeom>
          <a:solidFill>
            <a:schemeClr val="accent3">
              <a:lumMod val="20000"/>
              <a:lumOff val="80000"/>
              <a:alpha val="1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400" dirty="0">
                <a:solidFill>
                  <a:schemeClr val="tx1"/>
                </a:solidFill>
              </a:rPr>
              <a:t>Solicitud de aprobación a través de correo electrónico institucional</a:t>
            </a:r>
            <a:endParaRPr lang="es-ES" sz="1400" dirty="0">
              <a:solidFill>
                <a:schemeClr val="tx1"/>
              </a:solidFill>
            </a:endParaRPr>
          </a:p>
        </p:txBody>
      </p:sp>
      <p:sp>
        <p:nvSpPr>
          <p:cNvPr id="12" name="25 Rectángulo"/>
          <p:cNvSpPr/>
          <p:nvPr/>
        </p:nvSpPr>
        <p:spPr>
          <a:xfrm>
            <a:off x="1467119" y="4057892"/>
            <a:ext cx="2674702" cy="738664"/>
          </a:xfrm>
          <a:prstGeom prst="rect">
            <a:avLst/>
          </a:prstGeom>
          <a:solidFill>
            <a:schemeClr val="accent3">
              <a:lumMod val="20000"/>
              <a:lumOff val="80000"/>
              <a:alpha val="1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400" dirty="0">
                <a:solidFill>
                  <a:schemeClr val="tx1"/>
                </a:solidFill>
              </a:rPr>
              <a:t>No existía validación de información con los buses de datos gubernamentales</a:t>
            </a:r>
            <a:endParaRPr lang="es-ES" sz="1400" dirty="0">
              <a:solidFill>
                <a:schemeClr val="tx1"/>
              </a:solidFill>
            </a:endParaRPr>
          </a:p>
        </p:txBody>
      </p:sp>
      <p:sp>
        <p:nvSpPr>
          <p:cNvPr id="13" name="26 Rectángulo"/>
          <p:cNvSpPr/>
          <p:nvPr/>
        </p:nvSpPr>
        <p:spPr>
          <a:xfrm>
            <a:off x="1467119" y="4918001"/>
            <a:ext cx="2674702" cy="738664"/>
          </a:xfrm>
          <a:prstGeom prst="rect">
            <a:avLst/>
          </a:prstGeom>
          <a:solidFill>
            <a:schemeClr val="accent3">
              <a:lumMod val="20000"/>
              <a:lumOff val="80000"/>
              <a:alpha val="1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400" dirty="0">
                <a:solidFill>
                  <a:schemeClr val="tx1"/>
                </a:solidFill>
              </a:rPr>
              <a:t>Interacciones presenciales: mínimo </a:t>
            </a:r>
            <a:r>
              <a:rPr lang="es-EC" sz="1400" dirty="0" smtClean="0">
                <a:solidFill>
                  <a:schemeClr val="tx1"/>
                </a:solidFill>
              </a:rPr>
              <a:t>2</a:t>
            </a:r>
            <a:endParaRPr lang="es-EC" sz="1400" dirty="0">
              <a:solidFill>
                <a:schemeClr val="tx1"/>
              </a:solidFill>
            </a:endParaRPr>
          </a:p>
        </p:txBody>
      </p:sp>
      <p:sp>
        <p:nvSpPr>
          <p:cNvPr id="14" name="27 Rectángulo"/>
          <p:cNvSpPr/>
          <p:nvPr/>
        </p:nvSpPr>
        <p:spPr>
          <a:xfrm>
            <a:off x="1467119" y="5778111"/>
            <a:ext cx="2674702" cy="738664"/>
          </a:xfrm>
          <a:prstGeom prst="rect">
            <a:avLst/>
          </a:prstGeom>
          <a:solidFill>
            <a:schemeClr val="accent3">
              <a:lumMod val="20000"/>
              <a:lumOff val="80000"/>
              <a:alpha val="1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400" dirty="0">
                <a:solidFill>
                  <a:schemeClr val="tx1"/>
                </a:solidFill>
              </a:rPr>
              <a:t>Entrega física a través de las Direcciones Regionales</a:t>
            </a:r>
          </a:p>
        </p:txBody>
      </p:sp>
      <p:sp>
        <p:nvSpPr>
          <p:cNvPr id="16" name="35 Rectángulo"/>
          <p:cNvSpPr/>
          <p:nvPr/>
        </p:nvSpPr>
        <p:spPr>
          <a:xfrm>
            <a:off x="5982183" y="2337673"/>
            <a:ext cx="2674702" cy="738664"/>
          </a:xfrm>
          <a:prstGeom prst="rect">
            <a:avLst/>
          </a:prstGeom>
          <a:solidFill>
            <a:schemeClr val="accent3">
              <a:lumMod val="20000"/>
              <a:lumOff val="80000"/>
              <a:alpha val="1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400" dirty="0">
                <a:solidFill>
                  <a:schemeClr val="tx1"/>
                </a:solidFill>
              </a:rPr>
              <a:t>Tiempo promedio aprobación: </a:t>
            </a:r>
            <a:r>
              <a:rPr lang="es-EC" sz="1400" dirty="0" smtClean="0">
                <a:solidFill>
                  <a:schemeClr val="tx1"/>
                </a:solidFill>
              </a:rPr>
              <a:t>2 </a:t>
            </a:r>
            <a:r>
              <a:rPr lang="es-EC" sz="1400" dirty="0">
                <a:solidFill>
                  <a:schemeClr val="tx1"/>
                </a:solidFill>
              </a:rPr>
              <a:t>días laborables</a:t>
            </a:r>
            <a:endParaRPr lang="es-ES" sz="1400" dirty="0">
              <a:solidFill>
                <a:schemeClr val="tx1"/>
              </a:solidFill>
            </a:endParaRPr>
          </a:p>
        </p:txBody>
      </p:sp>
      <p:sp>
        <p:nvSpPr>
          <p:cNvPr id="17" name="36 Rectángulo"/>
          <p:cNvSpPr/>
          <p:nvPr/>
        </p:nvSpPr>
        <p:spPr>
          <a:xfrm>
            <a:off x="5982183" y="3197783"/>
            <a:ext cx="2674702" cy="738664"/>
          </a:xfrm>
          <a:prstGeom prst="rect">
            <a:avLst/>
          </a:prstGeom>
          <a:solidFill>
            <a:schemeClr val="accent3">
              <a:lumMod val="20000"/>
              <a:lumOff val="80000"/>
              <a:alpha val="1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400" dirty="0">
                <a:solidFill>
                  <a:schemeClr val="tx1"/>
                </a:solidFill>
              </a:rPr>
              <a:t>Trámite 100% en línea (cero papeles)</a:t>
            </a:r>
            <a:endParaRPr lang="es-ES" sz="1400" dirty="0">
              <a:solidFill>
                <a:schemeClr val="tx1"/>
              </a:solidFill>
            </a:endParaRPr>
          </a:p>
        </p:txBody>
      </p:sp>
      <p:sp>
        <p:nvSpPr>
          <p:cNvPr id="18" name="37 Rectángulo"/>
          <p:cNvSpPr/>
          <p:nvPr/>
        </p:nvSpPr>
        <p:spPr>
          <a:xfrm>
            <a:off x="5982183" y="4057892"/>
            <a:ext cx="2674702" cy="738664"/>
          </a:xfrm>
          <a:prstGeom prst="rect">
            <a:avLst/>
          </a:prstGeom>
          <a:solidFill>
            <a:schemeClr val="accent3">
              <a:lumMod val="20000"/>
              <a:lumOff val="80000"/>
              <a:alpha val="1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400" dirty="0">
                <a:solidFill>
                  <a:schemeClr val="tx1"/>
                </a:solidFill>
              </a:rPr>
              <a:t>Validación de información con buses de datos gubernamentales e </a:t>
            </a:r>
            <a:r>
              <a:rPr lang="es-EC" sz="1400" dirty="0" err="1">
                <a:solidFill>
                  <a:schemeClr val="tx1"/>
                </a:solidFill>
              </a:rPr>
              <a:t>IESS</a:t>
            </a:r>
            <a:endParaRPr lang="es-ES" sz="1400" dirty="0">
              <a:solidFill>
                <a:schemeClr val="tx1"/>
              </a:solidFill>
            </a:endParaRPr>
          </a:p>
        </p:txBody>
      </p:sp>
      <p:sp>
        <p:nvSpPr>
          <p:cNvPr id="19" name="38 Rectángulo"/>
          <p:cNvSpPr/>
          <p:nvPr/>
        </p:nvSpPr>
        <p:spPr>
          <a:xfrm>
            <a:off x="5982183" y="4918001"/>
            <a:ext cx="2674702" cy="738664"/>
          </a:xfrm>
          <a:prstGeom prst="rect">
            <a:avLst/>
          </a:prstGeom>
          <a:solidFill>
            <a:schemeClr val="accent3">
              <a:lumMod val="20000"/>
              <a:lumOff val="80000"/>
              <a:alpha val="1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400" dirty="0">
                <a:solidFill>
                  <a:schemeClr val="tx1"/>
                </a:solidFill>
              </a:rPr>
              <a:t>Interacciones presenciales: ninguna</a:t>
            </a:r>
          </a:p>
        </p:txBody>
      </p:sp>
      <p:sp>
        <p:nvSpPr>
          <p:cNvPr id="20" name="39 Rectángulo"/>
          <p:cNvSpPr/>
          <p:nvPr/>
        </p:nvSpPr>
        <p:spPr>
          <a:xfrm>
            <a:off x="5982183" y="5778111"/>
            <a:ext cx="2674702" cy="738664"/>
          </a:xfrm>
          <a:prstGeom prst="rect">
            <a:avLst/>
          </a:prstGeom>
          <a:solidFill>
            <a:schemeClr val="accent3">
              <a:lumMod val="20000"/>
              <a:lumOff val="80000"/>
              <a:alpha val="1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400" dirty="0">
                <a:solidFill>
                  <a:schemeClr val="tx1"/>
                </a:solidFill>
              </a:rPr>
              <a:t>Carga en línea de los reglamentos para su revisión y aprobación</a:t>
            </a:r>
          </a:p>
        </p:txBody>
      </p:sp>
      <p:sp>
        <p:nvSpPr>
          <p:cNvPr id="21" name="13 CuadroTexto"/>
          <p:cNvSpPr txBox="1"/>
          <p:nvPr/>
        </p:nvSpPr>
        <p:spPr>
          <a:xfrm>
            <a:off x="307542" y="1580927"/>
            <a:ext cx="4093569" cy="369332"/>
          </a:xfrm>
          <a:prstGeom prst="rect">
            <a:avLst/>
          </a:prstGeom>
          <a:noFill/>
        </p:spPr>
        <p:txBody>
          <a:bodyPr wrap="square" rtlCol="0">
            <a:spAutoFit/>
          </a:bodyPr>
          <a:lstStyle>
            <a:defPPr>
              <a:defRPr lang="es-ES"/>
            </a:defPPr>
            <a:lvl1pPr algn="ctr">
              <a:defRPr>
                <a:solidFill>
                  <a:schemeClr val="bg1"/>
                </a:solidFill>
              </a:defRPr>
            </a:lvl1pPr>
          </a:lstStyle>
          <a:p>
            <a:r>
              <a:rPr lang="es-ES" b="1" dirty="0" smtClean="0"/>
              <a:t>SITUACIÓN ANTERIOR</a:t>
            </a:r>
            <a:endParaRPr lang="es-ES" b="1" dirty="0"/>
          </a:p>
        </p:txBody>
      </p:sp>
      <p:sp>
        <p:nvSpPr>
          <p:cNvPr id="22" name="41 CuadroTexto"/>
          <p:cNvSpPr txBox="1"/>
          <p:nvPr/>
        </p:nvSpPr>
        <p:spPr>
          <a:xfrm>
            <a:off x="4770036" y="1591557"/>
            <a:ext cx="4093569" cy="369332"/>
          </a:xfrm>
          <a:prstGeom prst="rect">
            <a:avLst/>
          </a:prstGeom>
          <a:noFill/>
        </p:spPr>
        <p:txBody>
          <a:bodyPr wrap="square" rtlCol="0">
            <a:spAutoFit/>
          </a:bodyPr>
          <a:lstStyle/>
          <a:p>
            <a:pPr algn="ctr"/>
            <a:r>
              <a:rPr lang="es-ES" b="1" dirty="0" smtClean="0">
                <a:solidFill>
                  <a:schemeClr val="bg1"/>
                </a:solidFill>
              </a:rPr>
              <a:t>SITUACIÓN MEJORADA</a:t>
            </a:r>
            <a:endParaRPr lang="es-ES" b="1" dirty="0">
              <a:solidFill>
                <a:schemeClr val="bg1"/>
              </a:solidFill>
            </a:endParaRPr>
          </a:p>
        </p:txBody>
      </p:sp>
      <p:pic>
        <p:nvPicPr>
          <p:cNvPr id="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9184" y="5814068"/>
            <a:ext cx="88900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21464" y="4147707"/>
            <a:ext cx="724440" cy="648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20137" y="3241087"/>
            <a:ext cx="927094" cy="65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09546" y="2338706"/>
            <a:ext cx="748275" cy="772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09546" y="5016169"/>
            <a:ext cx="811261" cy="671776"/>
          </a:xfrm>
          <a:prstGeom prst="rect">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4401" y="2410994"/>
            <a:ext cx="943974" cy="62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1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7755" y="3226863"/>
            <a:ext cx="697265" cy="680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7" descr="Resultado de imagen para revisando documento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8640" y="4112703"/>
            <a:ext cx="835495" cy="62904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8139" y="5023594"/>
            <a:ext cx="792659" cy="52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6521" y="5861723"/>
            <a:ext cx="1015893" cy="57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006843"/>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0" y="840788"/>
            <a:ext cx="9144000" cy="430143"/>
          </a:xfrm>
          <a:prstGeom prst="rect">
            <a:avLst/>
          </a:prstGeom>
          <a:solidFill>
            <a:schemeClr val="accent1">
              <a:lumMod val="60000"/>
              <a:lumOff val="40000"/>
              <a:alpha val="12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sp>
        <p:nvSpPr>
          <p:cNvPr id="15" name="14 CuadroTexto"/>
          <p:cNvSpPr txBox="1"/>
          <p:nvPr/>
        </p:nvSpPr>
        <p:spPr>
          <a:xfrm>
            <a:off x="1043608" y="840043"/>
            <a:ext cx="7434211" cy="430887"/>
          </a:xfrm>
          <a:prstGeom prst="rect">
            <a:avLst/>
          </a:prstGeom>
          <a:noFill/>
        </p:spPr>
        <p:txBody>
          <a:bodyPr wrap="square" rtlCol="0">
            <a:spAutoFit/>
          </a:bodyPr>
          <a:lstStyle/>
          <a:p>
            <a:pPr algn="ctr"/>
            <a:r>
              <a:rPr lang="es-EC" sz="2200" b="1" dirty="0" smtClean="0">
                <a:solidFill>
                  <a:schemeClr val="tx1">
                    <a:lumMod val="65000"/>
                    <a:lumOff val="35000"/>
                  </a:schemeClr>
                </a:solidFill>
                <a:latin typeface="+mj-lt"/>
              </a:rPr>
              <a:t>CONCLUSIONES</a:t>
            </a:r>
            <a:endParaRPr lang="es-ES" sz="2200" b="1" dirty="0">
              <a:solidFill>
                <a:schemeClr val="tx1">
                  <a:lumMod val="65000"/>
                  <a:lumOff val="35000"/>
                </a:schemeClr>
              </a:solidFill>
              <a:latin typeface="+mj-lt"/>
            </a:endParaRPr>
          </a:p>
        </p:txBody>
      </p:sp>
      <p:sp>
        <p:nvSpPr>
          <p:cNvPr id="6" name="5 CuadroTexto"/>
          <p:cNvSpPr txBox="1"/>
          <p:nvPr/>
        </p:nvSpPr>
        <p:spPr>
          <a:xfrm>
            <a:off x="627806" y="1607889"/>
            <a:ext cx="7848872" cy="3693319"/>
          </a:xfrm>
          <a:prstGeom prst="rect">
            <a:avLst/>
          </a:prstGeom>
          <a:noFill/>
        </p:spPr>
        <p:txBody>
          <a:bodyPr wrap="square" rtlCol="0">
            <a:spAutoFit/>
          </a:bodyPr>
          <a:lstStyle/>
          <a:p>
            <a:pPr marL="285750" lvl="0" indent="-285750" algn="just">
              <a:buFont typeface="Arial" panose="020B0604020202020204" pitchFamily="34" charset="0"/>
              <a:buChar char="•"/>
            </a:pPr>
            <a:r>
              <a:rPr lang="es-ES" dirty="0" smtClean="0">
                <a:solidFill>
                  <a:schemeClr val="tx1">
                    <a:lumMod val="65000"/>
                    <a:lumOff val="35000"/>
                  </a:schemeClr>
                </a:solidFill>
                <a:latin typeface="Helvetica" panose="020B0604020202030204" pitchFamily="34" charset="0"/>
              </a:rPr>
              <a:t>La </a:t>
            </a:r>
            <a:r>
              <a:rPr lang="es-ES" dirty="0">
                <a:solidFill>
                  <a:schemeClr val="tx1">
                    <a:lumMod val="65000"/>
                    <a:lumOff val="35000"/>
                  </a:schemeClr>
                </a:solidFill>
                <a:latin typeface="Helvetica" panose="020B0604020202030204" pitchFamily="34" charset="0"/>
              </a:rPr>
              <a:t>documentación y análisis de los proceso actuales del servicio de aprobación de reglamentos internos de trabajo permitió determinar que </a:t>
            </a:r>
            <a:r>
              <a:rPr lang="es-ES" dirty="0" err="1">
                <a:solidFill>
                  <a:schemeClr val="tx1">
                    <a:lumMod val="65000"/>
                    <a:lumOff val="35000"/>
                  </a:schemeClr>
                </a:solidFill>
                <a:latin typeface="Helvetica" panose="020B0604020202030204" pitchFamily="34" charset="0"/>
              </a:rPr>
              <a:t>que</a:t>
            </a:r>
            <a:r>
              <a:rPr lang="es-ES" dirty="0">
                <a:solidFill>
                  <a:schemeClr val="tx1">
                    <a:lumMod val="65000"/>
                    <a:lumOff val="35000"/>
                  </a:schemeClr>
                </a:solidFill>
                <a:latin typeface="Helvetica" panose="020B0604020202030204" pitchFamily="34" charset="0"/>
              </a:rPr>
              <a:t> el tiempo máximo en la aprobación del documento eran 81 días hábiles; el 44.74% de los trámites terminaban en un estado de archivo; no se evidenció la validación de información presentada por el empleador y además las interacciones presenciales eran al menos 2.</a:t>
            </a:r>
          </a:p>
          <a:p>
            <a:pPr lvl="0" algn="just"/>
            <a:r>
              <a:rPr lang="es-ES" dirty="0">
                <a:solidFill>
                  <a:schemeClr val="tx1">
                    <a:lumMod val="65000"/>
                    <a:lumOff val="35000"/>
                  </a:schemeClr>
                </a:solidFill>
                <a:latin typeface="Helvetica" panose="020B0604020202030204" pitchFamily="34" charset="0"/>
              </a:rPr>
              <a:t>	</a:t>
            </a:r>
          </a:p>
          <a:p>
            <a:pPr marL="285750" lvl="0" indent="-285750" algn="just">
              <a:buFont typeface="Arial" panose="020B0604020202020204" pitchFamily="34" charset="0"/>
              <a:buChar char="•"/>
            </a:pPr>
            <a:r>
              <a:rPr lang="es-ES" dirty="0" smtClean="0">
                <a:solidFill>
                  <a:schemeClr val="tx1">
                    <a:lumMod val="65000"/>
                    <a:lumOff val="35000"/>
                  </a:schemeClr>
                </a:solidFill>
                <a:latin typeface="Helvetica" panose="020B0604020202030204" pitchFamily="34" charset="0"/>
              </a:rPr>
              <a:t>Diseñar </a:t>
            </a:r>
            <a:r>
              <a:rPr lang="es-ES" dirty="0">
                <a:solidFill>
                  <a:schemeClr val="tx1">
                    <a:lumMod val="65000"/>
                    <a:lumOff val="35000"/>
                  </a:schemeClr>
                </a:solidFill>
                <a:latin typeface="Helvetica" panose="020B0604020202030204" pitchFamily="34" charset="0"/>
              </a:rPr>
              <a:t>la propuesta de mejora del servicio de aprobación de reglamentos internos de trabajo contempló la automatización de los procesos internos y externos para realizar la aprobación del reglamento interno de trabajo, adicional de la implementación de un chat de asesoría en línea que permite a los empleadores solventar sus dudas en relación al reglamento</a:t>
            </a:r>
            <a:r>
              <a:rPr lang="es-ES" dirty="0" smtClean="0">
                <a:solidFill>
                  <a:schemeClr val="tx1">
                    <a:lumMod val="65000"/>
                    <a:lumOff val="35000"/>
                  </a:schemeClr>
                </a:solidFill>
                <a:latin typeface="Helvetica" panose="020B0604020202030204" pitchFamily="34" charset="0"/>
              </a:rPr>
              <a:t>.</a:t>
            </a:r>
            <a:endParaRPr lang="es-ES" dirty="0">
              <a:solidFill>
                <a:schemeClr val="tx1">
                  <a:lumMod val="65000"/>
                  <a:lumOff val="35000"/>
                </a:schemeClr>
              </a:solidFill>
              <a:latin typeface="Helvetica" panose="020B0604020202030204" pitchFamily="34" charset="0"/>
            </a:endParaRPr>
          </a:p>
        </p:txBody>
      </p:sp>
    </p:spTree>
    <p:extLst>
      <p:ext uri="{BB962C8B-B14F-4D97-AF65-F5344CB8AC3E}">
        <p14:creationId xmlns:p14="http://schemas.microsoft.com/office/powerpoint/2010/main" val="2077316747"/>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0" y="840788"/>
            <a:ext cx="9144000" cy="430143"/>
          </a:xfrm>
          <a:prstGeom prst="rect">
            <a:avLst/>
          </a:prstGeom>
          <a:solidFill>
            <a:schemeClr val="accent1">
              <a:lumMod val="60000"/>
              <a:lumOff val="40000"/>
              <a:alpha val="12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sp>
        <p:nvSpPr>
          <p:cNvPr id="15" name="14 CuadroTexto"/>
          <p:cNvSpPr txBox="1"/>
          <p:nvPr/>
        </p:nvSpPr>
        <p:spPr>
          <a:xfrm>
            <a:off x="1043608" y="840043"/>
            <a:ext cx="7434211" cy="430887"/>
          </a:xfrm>
          <a:prstGeom prst="rect">
            <a:avLst/>
          </a:prstGeom>
          <a:noFill/>
        </p:spPr>
        <p:txBody>
          <a:bodyPr wrap="square" rtlCol="0">
            <a:spAutoFit/>
          </a:bodyPr>
          <a:lstStyle/>
          <a:p>
            <a:pPr algn="ctr"/>
            <a:r>
              <a:rPr lang="es-EC" sz="2200" b="1" dirty="0" smtClean="0">
                <a:solidFill>
                  <a:schemeClr val="tx1">
                    <a:lumMod val="65000"/>
                    <a:lumOff val="35000"/>
                  </a:schemeClr>
                </a:solidFill>
                <a:latin typeface="+mj-lt"/>
              </a:rPr>
              <a:t>CONCLUSIONES</a:t>
            </a:r>
            <a:endParaRPr lang="es-ES" sz="2200" b="1" dirty="0">
              <a:solidFill>
                <a:schemeClr val="tx1">
                  <a:lumMod val="65000"/>
                  <a:lumOff val="35000"/>
                </a:schemeClr>
              </a:solidFill>
              <a:latin typeface="+mj-lt"/>
            </a:endParaRPr>
          </a:p>
        </p:txBody>
      </p:sp>
      <p:sp>
        <p:nvSpPr>
          <p:cNvPr id="6" name="5 CuadroTexto"/>
          <p:cNvSpPr txBox="1"/>
          <p:nvPr/>
        </p:nvSpPr>
        <p:spPr>
          <a:xfrm>
            <a:off x="627806" y="1412776"/>
            <a:ext cx="7848872" cy="5355312"/>
          </a:xfrm>
          <a:prstGeom prst="rect">
            <a:avLst/>
          </a:prstGeom>
          <a:noFill/>
        </p:spPr>
        <p:txBody>
          <a:bodyPr wrap="square" rtlCol="0">
            <a:spAutoFit/>
          </a:bodyPr>
          <a:lstStyle/>
          <a:p>
            <a:pPr marL="285750" lvl="0" indent="-285750" algn="just">
              <a:buFont typeface="Arial" panose="020B0604020202020204" pitchFamily="34" charset="0"/>
              <a:buChar char="•"/>
            </a:pPr>
            <a:r>
              <a:rPr lang="es-ES" dirty="0" smtClean="0">
                <a:solidFill>
                  <a:schemeClr val="tx1">
                    <a:lumMod val="65000"/>
                    <a:lumOff val="35000"/>
                  </a:schemeClr>
                </a:solidFill>
                <a:latin typeface="Helvetica" panose="020B0604020202030204" pitchFamily="34" charset="0"/>
              </a:rPr>
              <a:t>Con </a:t>
            </a:r>
            <a:r>
              <a:rPr lang="es-ES" dirty="0">
                <a:solidFill>
                  <a:schemeClr val="tx1">
                    <a:lumMod val="65000"/>
                    <a:lumOff val="35000"/>
                  </a:schemeClr>
                </a:solidFill>
                <a:latin typeface="Helvetica" panose="020B0604020202030204" pitchFamily="34" charset="0"/>
              </a:rPr>
              <a:t>la implementación de la propuesta de mejora del servicio de aprobación de reglamentos internos y a través del seguimiento se observó la disminución del tiempo medio de entrega a 2,33 días laborables, la disminución del número de </a:t>
            </a:r>
            <a:r>
              <a:rPr lang="es-ES" dirty="0" err="1">
                <a:solidFill>
                  <a:schemeClr val="tx1">
                    <a:lumMod val="65000"/>
                    <a:lumOff val="35000"/>
                  </a:schemeClr>
                </a:solidFill>
                <a:latin typeface="Helvetica" panose="020B0604020202030204" pitchFamily="34" charset="0"/>
              </a:rPr>
              <a:t>reprocesos</a:t>
            </a:r>
            <a:r>
              <a:rPr lang="es-ES" dirty="0">
                <a:solidFill>
                  <a:schemeClr val="tx1">
                    <a:lumMod val="65000"/>
                    <a:lumOff val="35000"/>
                  </a:schemeClr>
                </a:solidFill>
                <a:latin typeface="Helvetica" panose="020B0604020202030204" pitchFamily="34" charset="0"/>
              </a:rPr>
              <a:t> a cero, adicional a la seguridad y validación automática de la información (Interconectividad con buses de datos). </a:t>
            </a:r>
          </a:p>
          <a:p>
            <a:pPr marL="285750" lvl="0" indent="-285750" algn="just">
              <a:buFont typeface="Arial" panose="020B0604020202020204" pitchFamily="34" charset="0"/>
              <a:buChar char="•"/>
            </a:pPr>
            <a:endParaRPr lang="es-ES" dirty="0">
              <a:solidFill>
                <a:schemeClr val="tx1">
                  <a:lumMod val="65000"/>
                  <a:lumOff val="35000"/>
                </a:schemeClr>
              </a:solidFill>
              <a:latin typeface="Helvetica" panose="020B0604020202030204" pitchFamily="34" charset="0"/>
            </a:endParaRPr>
          </a:p>
          <a:p>
            <a:pPr marL="285750" lvl="0" indent="-285750" algn="just">
              <a:buFont typeface="Arial" panose="020B0604020202020204" pitchFamily="34" charset="0"/>
              <a:buChar char="•"/>
            </a:pPr>
            <a:r>
              <a:rPr lang="es-ES" dirty="0" smtClean="0">
                <a:solidFill>
                  <a:schemeClr val="tx1">
                    <a:lumMod val="65000"/>
                    <a:lumOff val="35000"/>
                  </a:schemeClr>
                </a:solidFill>
                <a:latin typeface="Helvetica" panose="020B0604020202030204" pitchFamily="34" charset="0"/>
              </a:rPr>
              <a:t>La </a:t>
            </a:r>
            <a:r>
              <a:rPr lang="es-ES" dirty="0">
                <a:solidFill>
                  <a:schemeClr val="tx1">
                    <a:lumMod val="65000"/>
                    <a:lumOff val="35000"/>
                  </a:schemeClr>
                </a:solidFill>
                <a:latin typeface="Helvetica" panose="020B0604020202030204" pitchFamily="34" charset="0"/>
              </a:rPr>
              <a:t>implementación de la propuesta de mejora del servicio de Aprobación de Reglamentos Internos del Trabajo del Ministerio del Trabajo ha permitido incrementar la satisfacción de los empleadores, mediante la disminución de tiempo de entrega del trámite y eliminación del número de interacciones presenciales.</a:t>
            </a:r>
          </a:p>
          <a:p>
            <a:pPr marL="285750" lvl="0" indent="-285750" algn="just">
              <a:buFont typeface="Arial" panose="020B0604020202020204" pitchFamily="34" charset="0"/>
              <a:buChar char="•"/>
            </a:pPr>
            <a:endParaRPr lang="es-ES" dirty="0">
              <a:solidFill>
                <a:schemeClr val="tx1">
                  <a:lumMod val="65000"/>
                  <a:lumOff val="35000"/>
                </a:schemeClr>
              </a:solidFill>
              <a:latin typeface="Helvetica" panose="020B0604020202030204" pitchFamily="34" charset="0"/>
            </a:endParaRPr>
          </a:p>
          <a:p>
            <a:pPr marL="285750" lvl="0" indent="-285750" algn="just">
              <a:buFont typeface="Arial" panose="020B0604020202020204" pitchFamily="34" charset="0"/>
              <a:buChar char="•"/>
            </a:pPr>
            <a:r>
              <a:rPr lang="es-ES" dirty="0" smtClean="0">
                <a:solidFill>
                  <a:schemeClr val="tx1">
                    <a:lumMod val="65000"/>
                    <a:lumOff val="35000"/>
                  </a:schemeClr>
                </a:solidFill>
                <a:latin typeface="Helvetica" panose="020B0604020202030204" pitchFamily="34" charset="0"/>
              </a:rPr>
              <a:t>El </a:t>
            </a:r>
            <a:r>
              <a:rPr lang="es-ES" dirty="0">
                <a:solidFill>
                  <a:schemeClr val="tx1">
                    <a:lumMod val="65000"/>
                    <a:lumOff val="35000"/>
                  </a:schemeClr>
                </a:solidFill>
                <a:latin typeface="Helvetica" panose="020B0604020202030204" pitchFamily="34" charset="0"/>
              </a:rPr>
              <a:t>desarrollo de esta iniciativa ha generado en el Ministerio del Trabajo una cultura de mejora continua, ya que este es el primer trámite que ha sido mejorado en la actual administración; según lo mencionado por la Coordinación General de Planificación y Gestión Estratégica, la institución se encuentra trabajando en 10 procesos de mejora adicionales.</a:t>
            </a:r>
          </a:p>
        </p:txBody>
      </p:sp>
    </p:spTree>
    <p:extLst>
      <p:ext uri="{BB962C8B-B14F-4D97-AF65-F5344CB8AC3E}">
        <p14:creationId xmlns:p14="http://schemas.microsoft.com/office/powerpoint/2010/main" val="812040673"/>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0" y="840788"/>
            <a:ext cx="9144000" cy="430143"/>
          </a:xfrm>
          <a:prstGeom prst="rect">
            <a:avLst/>
          </a:prstGeom>
          <a:solidFill>
            <a:schemeClr val="accent1">
              <a:lumMod val="60000"/>
              <a:lumOff val="40000"/>
              <a:alpha val="12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sp>
        <p:nvSpPr>
          <p:cNvPr id="15" name="14 CuadroTexto"/>
          <p:cNvSpPr txBox="1"/>
          <p:nvPr/>
        </p:nvSpPr>
        <p:spPr>
          <a:xfrm>
            <a:off x="1043608" y="840043"/>
            <a:ext cx="7434211" cy="430887"/>
          </a:xfrm>
          <a:prstGeom prst="rect">
            <a:avLst/>
          </a:prstGeom>
          <a:noFill/>
        </p:spPr>
        <p:txBody>
          <a:bodyPr wrap="square" rtlCol="0">
            <a:spAutoFit/>
          </a:bodyPr>
          <a:lstStyle/>
          <a:p>
            <a:pPr algn="ctr"/>
            <a:r>
              <a:rPr lang="es-EC" sz="2200" b="1" dirty="0" smtClean="0">
                <a:solidFill>
                  <a:schemeClr val="tx1">
                    <a:lumMod val="65000"/>
                    <a:lumOff val="35000"/>
                  </a:schemeClr>
                </a:solidFill>
                <a:latin typeface="+mj-lt"/>
              </a:rPr>
              <a:t>RECOMENDACIONES</a:t>
            </a:r>
            <a:endParaRPr lang="es-ES" sz="2200" b="1" dirty="0">
              <a:solidFill>
                <a:schemeClr val="tx1">
                  <a:lumMod val="65000"/>
                  <a:lumOff val="35000"/>
                </a:schemeClr>
              </a:solidFill>
              <a:latin typeface="+mj-lt"/>
            </a:endParaRPr>
          </a:p>
        </p:txBody>
      </p:sp>
      <p:sp>
        <p:nvSpPr>
          <p:cNvPr id="6" name="5 CuadroTexto"/>
          <p:cNvSpPr txBox="1"/>
          <p:nvPr/>
        </p:nvSpPr>
        <p:spPr>
          <a:xfrm>
            <a:off x="611560" y="1754444"/>
            <a:ext cx="7848872" cy="2862322"/>
          </a:xfrm>
          <a:prstGeom prst="rect">
            <a:avLst/>
          </a:prstGeom>
          <a:noFill/>
        </p:spPr>
        <p:txBody>
          <a:bodyPr wrap="square" rtlCol="0">
            <a:spAutoFit/>
          </a:bodyPr>
          <a:lstStyle/>
          <a:p>
            <a:pPr marL="285750" indent="-285750" algn="just">
              <a:buFont typeface="Arial" panose="020B0604020202020204" pitchFamily="34" charset="0"/>
              <a:buChar char="•"/>
            </a:pPr>
            <a:r>
              <a:rPr lang="es-ES" dirty="0" smtClean="0">
                <a:solidFill>
                  <a:schemeClr val="tx1">
                    <a:lumMod val="65000"/>
                    <a:lumOff val="35000"/>
                  </a:schemeClr>
                </a:solidFill>
                <a:latin typeface="Helvetica" panose="020B0604020202030204" pitchFamily="34" charset="0"/>
              </a:rPr>
              <a:t>Se </a:t>
            </a:r>
            <a:r>
              <a:rPr lang="es-ES" dirty="0">
                <a:solidFill>
                  <a:schemeClr val="tx1">
                    <a:lumMod val="65000"/>
                    <a:lumOff val="35000"/>
                  </a:schemeClr>
                </a:solidFill>
                <a:latin typeface="Helvetica" panose="020B0604020202030204" pitchFamily="34" charset="0"/>
              </a:rPr>
              <a:t>recomienda mantener el seguimiento del cumplimiento de los parámetros establecidos (tiempo y asesoría) para la aprobación de reglamentos internos, así como implementar un proceso de mejora continua con base a los requerimientos de los empleadores para la aprobación de reglamentos.</a:t>
            </a:r>
          </a:p>
          <a:p>
            <a:pPr marL="285750" indent="-285750" algn="just">
              <a:buFont typeface="Arial" panose="020B0604020202020204" pitchFamily="34" charset="0"/>
              <a:buChar char="•"/>
            </a:pPr>
            <a:endParaRPr lang="es-ES" dirty="0">
              <a:solidFill>
                <a:schemeClr val="tx1">
                  <a:lumMod val="65000"/>
                  <a:lumOff val="35000"/>
                </a:schemeClr>
              </a:solidFill>
              <a:latin typeface="Helvetica" panose="020B0604020202030204" pitchFamily="34" charset="0"/>
            </a:endParaRPr>
          </a:p>
          <a:p>
            <a:pPr marL="285750" indent="-285750" algn="just">
              <a:buFont typeface="Arial" panose="020B0604020202020204" pitchFamily="34" charset="0"/>
              <a:buChar char="•"/>
            </a:pPr>
            <a:r>
              <a:rPr lang="es-ES" dirty="0" smtClean="0">
                <a:solidFill>
                  <a:schemeClr val="tx1">
                    <a:lumMod val="65000"/>
                    <a:lumOff val="35000"/>
                  </a:schemeClr>
                </a:solidFill>
                <a:latin typeface="Helvetica" panose="020B0604020202030204" pitchFamily="34" charset="0"/>
              </a:rPr>
              <a:t>Se </a:t>
            </a:r>
            <a:r>
              <a:rPr lang="es-ES" dirty="0">
                <a:solidFill>
                  <a:schemeClr val="tx1">
                    <a:lumMod val="65000"/>
                    <a:lumOff val="35000"/>
                  </a:schemeClr>
                </a:solidFill>
                <a:latin typeface="Helvetica" panose="020B0604020202030204" pitchFamily="34" charset="0"/>
              </a:rPr>
              <a:t>recomienda continuar con el análisis y mejora de otros servicios a favor de la ciudadanía, con base a quejas presentadas, volumen de demanda, facilidad de mejora y otros criterios que la institución considere.</a:t>
            </a:r>
          </a:p>
        </p:txBody>
      </p:sp>
    </p:spTree>
    <p:extLst>
      <p:ext uri="{BB962C8B-B14F-4D97-AF65-F5344CB8AC3E}">
        <p14:creationId xmlns:p14="http://schemas.microsoft.com/office/powerpoint/2010/main" val="1801577273"/>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noFill/>
          <a:ln>
            <a:noFill/>
          </a:ln>
          <a:effectLst>
            <a:innerShdw blurRad="63500" dist="50800" dir="81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EC"/>
          </a:p>
        </p:txBody>
      </p:sp>
      <p:sp>
        <p:nvSpPr>
          <p:cNvPr id="4" name="3 Rectángulo"/>
          <p:cNvSpPr/>
          <p:nvPr/>
        </p:nvSpPr>
        <p:spPr>
          <a:xfrm>
            <a:off x="0" y="4450792"/>
            <a:ext cx="9144000" cy="1714512"/>
          </a:xfrm>
          <a:prstGeom prst="rect">
            <a:avLst/>
          </a:prstGeom>
          <a:solidFill>
            <a:schemeClr val="tx1">
              <a:lumMod val="75000"/>
              <a:lumOff val="25000"/>
              <a:alpha val="5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s-EC"/>
          </a:p>
        </p:txBody>
      </p:sp>
      <p:sp>
        <p:nvSpPr>
          <p:cNvPr id="2" name="CuadroTexto 1"/>
          <p:cNvSpPr txBox="1"/>
          <p:nvPr/>
        </p:nvSpPr>
        <p:spPr>
          <a:xfrm>
            <a:off x="1619672" y="4881934"/>
            <a:ext cx="5904656" cy="923330"/>
          </a:xfrm>
          <a:prstGeom prst="rect">
            <a:avLst/>
          </a:prstGeom>
          <a:noFill/>
        </p:spPr>
        <p:txBody>
          <a:bodyPr wrap="square" rtlCol="0">
            <a:spAutoFit/>
          </a:bodyPr>
          <a:lstStyle/>
          <a:p>
            <a:pPr algn="ctr"/>
            <a:r>
              <a:rPr lang="es-EC" i="1" dirty="0" smtClean="0">
                <a:latin typeface="Helvetica" panose="020B0604020202030204" pitchFamily="34" charset="0"/>
              </a:rPr>
              <a:t>“La calidad empieza con la educación y termina con la educación”</a:t>
            </a:r>
          </a:p>
          <a:p>
            <a:pPr algn="r"/>
            <a:r>
              <a:rPr lang="es-EC" b="1" i="1" dirty="0" smtClean="0">
                <a:latin typeface="Helvetica" panose="020B0604020202030204" pitchFamily="34" charset="0"/>
              </a:rPr>
              <a:t>Kaoru Ishikawa</a:t>
            </a:r>
            <a:endParaRPr lang="es-ES" b="1" i="1" dirty="0">
              <a:latin typeface="Helvetica" panose="020B0604020202030204" pitchFamily="34" charset="0"/>
            </a:endParaRPr>
          </a:p>
        </p:txBody>
      </p:sp>
      <p:sp>
        <p:nvSpPr>
          <p:cNvPr id="3" name="CuadroTexto 2"/>
          <p:cNvSpPr txBox="1"/>
          <p:nvPr/>
        </p:nvSpPr>
        <p:spPr>
          <a:xfrm>
            <a:off x="539552" y="1782976"/>
            <a:ext cx="7920880" cy="1862048"/>
          </a:xfrm>
          <a:prstGeom prst="rect">
            <a:avLst/>
          </a:prstGeom>
          <a:noFill/>
        </p:spPr>
        <p:txBody>
          <a:bodyPr wrap="square" rtlCol="0">
            <a:spAutoFit/>
          </a:bodyPr>
          <a:lstStyle/>
          <a:p>
            <a:pPr algn="ctr"/>
            <a:r>
              <a:rPr lang="es-EC" sz="11500" dirty="0" smtClean="0">
                <a:latin typeface="Coronet" panose="03030502040406070605" pitchFamily="66" charset="0"/>
              </a:rPr>
              <a:t>Muchas gracias…</a:t>
            </a:r>
            <a:endParaRPr lang="es-ES" sz="11500" dirty="0">
              <a:latin typeface="Coronet" panose="03030502040406070605" pitchFamily="66" charset="0"/>
            </a:endParaRPr>
          </a:p>
        </p:txBody>
      </p:sp>
    </p:spTree>
    <p:extLst>
      <p:ext uri="{BB962C8B-B14F-4D97-AF65-F5344CB8AC3E}">
        <p14:creationId xmlns:p14="http://schemas.microsoft.com/office/powerpoint/2010/main" val="1002626895"/>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0" y="840788"/>
            <a:ext cx="9144000" cy="430143"/>
          </a:xfrm>
          <a:prstGeom prst="rect">
            <a:avLst/>
          </a:prstGeom>
          <a:solidFill>
            <a:schemeClr val="accent1">
              <a:lumMod val="60000"/>
              <a:lumOff val="40000"/>
              <a:alpha val="12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sp>
        <p:nvSpPr>
          <p:cNvPr id="15" name="14 CuadroTexto"/>
          <p:cNvSpPr txBox="1"/>
          <p:nvPr/>
        </p:nvSpPr>
        <p:spPr>
          <a:xfrm>
            <a:off x="1043608" y="840043"/>
            <a:ext cx="7434211" cy="430887"/>
          </a:xfrm>
          <a:prstGeom prst="rect">
            <a:avLst/>
          </a:prstGeom>
          <a:noFill/>
        </p:spPr>
        <p:txBody>
          <a:bodyPr wrap="square" rtlCol="0">
            <a:spAutoFit/>
          </a:bodyPr>
          <a:lstStyle/>
          <a:p>
            <a:pPr algn="ctr"/>
            <a:r>
              <a:rPr lang="es-EC" sz="2200" b="1" dirty="0" smtClean="0">
                <a:solidFill>
                  <a:schemeClr val="tx1">
                    <a:lumMod val="65000"/>
                    <a:lumOff val="35000"/>
                  </a:schemeClr>
                </a:solidFill>
                <a:latin typeface="+mj-lt"/>
              </a:rPr>
              <a:t>CONTENIDO DEL PROYECTO</a:t>
            </a:r>
            <a:endParaRPr lang="es-ES" sz="2200" b="1" dirty="0">
              <a:solidFill>
                <a:schemeClr val="tx1">
                  <a:lumMod val="65000"/>
                  <a:lumOff val="35000"/>
                </a:schemeClr>
              </a:solidFill>
              <a:latin typeface="+mj-lt"/>
            </a:endParaRPr>
          </a:p>
        </p:txBody>
      </p:sp>
      <p:graphicFrame>
        <p:nvGraphicFramePr>
          <p:cNvPr id="5" name="Diagrama 4"/>
          <p:cNvGraphicFramePr/>
          <p:nvPr>
            <p:extLst>
              <p:ext uri="{D42A27DB-BD31-4B8C-83A1-F6EECF244321}">
                <p14:modId xmlns:p14="http://schemas.microsoft.com/office/powerpoint/2010/main" val="2253172027"/>
              </p:ext>
            </p:extLst>
          </p:nvPr>
        </p:nvGraphicFramePr>
        <p:xfrm>
          <a:off x="3702966" y="1671426"/>
          <a:ext cx="4752528" cy="47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Empleo 2-45.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8229" y="2276872"/>
            <a:ext cx="4743814" cy="46085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07882858"/>
      </p:ext>
    </p:extLst>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0" y="840788"/>
            <a:ext cx="9144000" cy="430143"/>
          </a:xfrm>
          <a:prstGeom prst="rect">
            <a:avLst/>
          </a:prstGeom>
          <a:solidFill>
            <a:schemeClr val="accent1">
              <a:lumMod val="60000"/>
              <a:lumOff val="40000"/>
              <a:alpha val="12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sp>
        <p:nvSpPr>
          <p:cNvPr id="15" name="14 CuadroTexto"/>
          <p:cNvSpPr txBox="1"/>
          <p:nvPr/>
        </p:nvSpPr>
        <p:spPr>
          <a:xfrm>
            <a:off x="1043608" y="840043"/>
            <a:ext cx="7434211" cy="400110"/>
          </a:xfrm>
          <a:prstGeom prst="rect">
            <a:avLst/>
          </a:prstGeom>
          <a:noFill/>
        </p:spPr>
        <p:txBody>
          <a:bodyPr wrap="square" rtlCol="0">
            <a:spAutoFit/>
          </a:bodyPr>
          <a:lstStyle/>
          <a:p>
            <a:pPr algn="ctr"/>
            <a:r>
              <a:rPr lang="es-EC" sz="2000" dirty="0" smtClean="0">
                <a:solidFill>
                  <a:schemeClr val="tx1">
                    <a:lumMod val="65000"/>
                    <a:lumOff val="35000"/>
                  </a:schemeClr>
                </a:solidFill>
                <a:latin typeface="Helvetica" panose="020B0604020202030204" pitchFamily="34" charset="0"/>
              </a:rPr>
              <a:t>MINISTERIO DEL TRABAJO</a:t>
            </a:r>
            <a:endParaRPr lang="es-ES" sz="2000" dirty="0">
              <a:solidFill>
                <a:schemeClr val="tx1">
                  <a:lumMod val="65000"/>
                  <a:lumOff val="35000"/>
                </a:schemeClr>
              </a:solidFill>
              <a:latin typeface="Helvetica" panose="020B0604020202030204" pitchFamily="34" charset="0"/>
            </a:endParaRPr>
          </a:p>
        </p:txBody>
      </p:sp>
      <p:sp>
        <p:nvSpPr>
          <p:cNvPr id="6" name="5 CuadroTexto"/>
          <p:cNvSpPr txBox="1"/>
          <p:nvPr/>
        </p:nvSpPr>
        <p:spPr>
          <a:xfrm>
            <a:off x="628947" y="1912764"/>
            <a:ext cx="7848872" cy="2308324"/>
          </a:xfrm>
          <a:prstGeom prst="rect">
            <a:avLst/>
          </a:prstGeom>
          <a:noFill/>
        </p:spPr>
        <p:txBody>
          <a:bodyPr wrap="square" rtlCol="0">
            <a:spAutoFit/>
          </a:bodyPr>
          <a:lstStyle/>
          <a:p>
            <a:pPr algn="just">
              <a:lnSpc>
                <a:spcPct val="150000"/>
              </a:lnSpc>
            </a:pPr>
            <a:r>
              <a:rPr lang="es-ES" sz="1600" dirty="0" smtClean="0">
                <a:solidFill>
                  <a:schemeClr val="tx1">
                    <a:lumMod val="65000"/>
                    <a:lumOff val="35000"/>
                  </a:schemeClr>
                </a:solidFill>
                <a:latin typeface="Helvetica" panose="020B0604020202030204" pitchFamily="34" charset="0"/>
              </a:rPr>
              <a:t>“</a:t>
            </a:r>
            <a:r>
              <a:rPr lang="es-ES" sz="1600" dirty="0">
                <a:solidFill>
                  <a:schemeClr val="tx1">
                    <a:lumMod val="65000"/>
                    <a:lumOff val="35000"/>
                  </a:schemeClr>
                </a:solidFill>
                <a:latin typeface="Helvetica" panose="020B0604020202030204" pitchFamily="34" charset="0"/>
              </a:rPr>
              <a:t>Somos la Institución rectora de </a:t>
            </a:r>
            <a:r>
              <a:rPr lang="es-ES" sz="1600" dirty="0">
                <a:solidFill>
                  <a:schemeClr val="accent3">
                    <a:lumMod val="75000"/>
                  </a:schemeClr>
                </a:solidFill>
                <a:latin typeface="Helvetica" panose="020B0604020202030204" pitchFamily="34" charset="0"/>
              </a:rPr>
              <a:t>políticas públicas de trabajo, empleo y del talento humano del servicio público, que regula y controla el cumplimiento a las obligaciones laborales </a:t>
            </a:r>
            <a:r>
              <a:rPr lang="es-ES" sz="1600" dirty="0">
                <a:solidFill>
                  <a:schemeClr val="tx1">
                    <a:lumMod val="65000"/>
                    <a:lumOff val="35000"/>
                  </a:schemeClr>
                </a:solidFill>
                <a:latin typeface="Helvetica" panose="020B0604020202030204" pitchFamily="34" charset="0"/>
              </a:rPr>
              <a:t>mediante la ejecución de procesos eficaces, eficientes, transparentes y democráticos enmarcados en modelos de gestión integral, para conseguir un sistema de trabajo digno, de calidad y solidario para tender hacia la justicia social en igualdad de oportunidades</a:t>
            </a:r>
            <a:r>
              <a:rPr lang="es-ES" sz="1600" dirty="0" smtClean="0">
                <a:solidFill>
                  <a:schemeClr val="tx1">
                    <a:lumMod val="65000"/>
                    <a:lumOff val="35000"/>
                  </a:schemeClr>
                </a:solidFill>
                <a:latin typeface="Helvetica" panose="020B0604020202030204" pitchFamily="34" charset="0"/>
              </a:rPr>
              <a:t>”.</a:t>
            </a:r>
          </a:p>
        </p:txBody>
      </p:sp>
      <p:graphicFrame>
        <p:nvGraphicFramePr>
          <p:cNvPr id="3" name="Diagrama 2"/>
          <p:cNvGraphicFramePr/>
          <p:nvPr>
            <p:extLst>
              <p:ext uri="{D42A27DB-BD31-4B8C-83A1-F6EECF244321}">
                <p14:modId xmlns:p14="http://schemas.microsoft.com/office/powerpoint/2010/main" val="4230645015"/>
              </p:ext>
            </p:extLst>
          </p:nvPr>
        </p:nvGraphicFramePr>
        <p:xfrm>
          <a:off x="2123728" y="4653136"/>
          <a:ext cx="4896544" cy="1440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11 Imagen"/>
          <p:cNvPicPr>
            <a:picLocks noChangeAspect="1"/>
          </p:cNvPicPr>
          <p:nvPr/>
        </p:nvPicPr>
        <p:blipFill rotWithShape="1">
          <a:blip r:embed="rId8" cstate="print">
            <a:extLst>
              <a:ext uri="{28A0092B-C50C-407E-A947-70E740481C1C}">
                <a14:useLocalDpi xmlns:a14="http://schemas.microsoft.com/office/drawing/2010/main" val="0"/>
              </a:ext>
            </a:extLst>
          </a:blip>
          <a:srcRect l="48365"/>
          <a:stretch/>
        </p:blipFill>
        <p:spPr>
          <a:xfrm>
            <a:off x="3815916" y="4941168"/>
            <a:ext cx="1512168" cy="814661"/>
          </a:xfrm>
          <a:prstGeom prst="rect">
            <a:avLst/>
          </a:prstGeom>
        </p:spPr>
      </p:pic>
      <p:sp>
        <p:nvSpPr>
          <p:cNvPr id="4" name="Rectángulo 3"/>
          <p:cNvSpPr/>
          <p:nvPr/>
        </p:nvSpPr>
        <p:spPr>
          <a:xfrm>
            <a:off x="611560" y="1403484"/>
            <a:ext cx="1082348" cy="369332"/>
          </a:xfrm>
          <a:prstGeom prst="rect">
            <a:avLst/>
          </a:prstGeom>
        </p:spPr>
        <p:txBody>
          <a:bodyPr wrap="none">
            <a:spAutoFit/>
          </a:bodyPr>
          <a:lstStyle/>
          <a:p>
            <a:pPr algn="just"/>
            <a:r>
              <a:rPr lang="es-ES" b="1" dirty="0">
                <a:solidFill>
                  <a:schemeClr val="accent3">
                    <a:lumMod val="75000"/>
                  </a:schemeClr>
                </a:solidFill>
                <a:latin typeface="Helvetica" panose="020B0604020202030204" pitchFamily="34" charset="0"/>
              </a:rPr>
              <a:t>MISIÓN:</a:t>
            </a:r>
          </a:p>
        </p:txBody>
      </p:sp>
      <p:sp>
        <p:nvSpPr>
          <p:cNvPr id="5" name="Rectángulo 4"/>
          <p:cNvSpPr/>
          <p:nvPr/>
        </p:nvSpPr>
        <p:spPr>
          <a:xfrm>
            <a:off x="323528" y="4437112"/>
            <a:ext cx="8424936" cy="1872208"/>
          </a:xfrm>
          <a:prstGeom prst="rect">
            <a:avLst/>
          </a:prstGeom>
          <a:no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p:cNvPicPr>
            <a:picLocks noChangeAspect="1"/>
          </p:cNvPicPr>
          <p:nvPr/>
        </p:nvPicPr>
        <p:blipFill>
          <a:blip r:embed="rId9"/>
          <a:stretch>
            <a:fillRect/>
          </a:stretch>
        </p:blipFill>
        <p:spPr>
          <a:xfrm>
            <a:off x="611560" y="4725144"/>
            <a:ext cx="1225250" cy="1225250"/>
          </a:xfrm>
          <a:prstGeom prst="rect">
            <a:avLst/>
          </a:prstGeom>
        </p:spPr>
      </p:pic>
      <p:pic>
        <p:nvPicPr>
          <p:cNvPr id="1028" name="Picture 4" descr="Resultado de imagen para empresa vecto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093394" y="4493336"/>
            <a:ext cx="1655070" cy="1759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383720"/>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Imagen 7"/>
          <p:cNvPicPr>
            <a:picLocks noChangeAspect="1"/>
          </p:cNvPicPr>
          <p:nvPr/>
        </p:nvPicPr>
        <p:blipFill>
          <a:blip r:embed="rId3"/>
          <a:stretch>
            <a:fillRect/>
          </a:stretch>
        </p:blipFill>
        <p:spPr>
          <a:xfrm>
            <a:off x="2143472" y="3068960"/>
            <a:ext cx="4876800" cy="3657600"/>
          </a:xfrm>
          <a:prstGeom prst="rect">
            <a:avLst/>
          </a:prstGeom>
        </p:spPr>
      </p:pic>
      <p:sp>
        <p:nvSpPr>
          <p:cNvPr id="2" name="1 Rectángulo"/>
          <p:cNvSpPr/>
          <p:nvPr/>
        </p:nvSpPr>
        <p:spPr>
          <a:xfrm>
            <a:off x="0" y="840788"/>
            <a:ext cx="9144000" cy="430143"/>
          </a:xfrm>
          <a:prstGeom prst="rect">
            <a:avLst/>
          </a:prstGeom>
          <a:solidFill>
            <a:schemeClr val="accent1">
              <a:lumMod val="60000"/>
              <a:lumOff val="40000"/>
              <a:alpha val="12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b="1" dirty="0"/>
          </a:p>
        </p:txBody>
      </p:sp>
      <p:sp>
        <p:nvSpPr>
          <p:cNvPr id="15" name="14 CuadroTexto"/>
          <p:cNvSpPr txBox="1"/>
          <p:nvPr/>
        </p:nvSpPr>
        <p:spPr>
          <a:xfrm>
            <a:off x="0" y="840043"/>
            <a:ext cx="9144000" cy="400110"/>
          </a:xfrm>
          <a:prstGeom prst="rect">
            <a:avLst/>
          </a:prstGeom>
          <a:noFill/>
        </p:spPr>
        <p:txBody>
          <a:bodyPr wrap="square" rtlCol="0">
            <a:spAutoFit/>
          </a:bodyPr>
          <a:lstStyle/>
          <a:p>
            <a:pPr algn="ctr"/>
            <a:r>
              <a:rPr lang="es-EC" sz="2000" dirty="0" smtClean="0">
                <a:solidFill>
                  <a:schemeClr val="tx1">
                    <a:lumMod val="65000"/>
                    <a:lumOff val="35000"/>
                  </a:schemeClr>
                </a:solidFill>
                <a:latin typeface="Helvetica" panose="020B0604020202030204" pitchFamily="34" charset="0"/>
              </a:rPr>
              <a:t>APROBACIÓN DE REGLAMENTOS INTERNOS DE TRABAJO</a:t>
            </a:r>
            <a:endParaRPr lang="es-ES" sz="2000" dirty="0">
              <a:solidFill>
                <a:schemeClr val="tx1">
                  <a:lumMod val="65000"/>
                  <a:lumOff val="35000"/>
                </a:schemeClr>
              </a:solidFill>
              <a:latin typeface="Helvetica" panose="020B0604020202030204" pitchFamily="34" charset="0"/>
            </a:endParaRPr>
          </a:p>
        </p:txBody>
      </p:sp>
      <p:sp>
        <p:nvSpPr>
          <p:cNvPr id="9" name="5 CuadroTexto"/>
          <p:cNvSpPr txBox="1"/>
          <p:nvPr/>
        </p:nvSpPr>
        <p:spPr>
          <a:xfrm>
            <a:off x="683568" y="1436591"/>
            <a:ext cx="7848872" cy="1754326"/>
          </a:xfrm>
          <a:prstGeom prst="rect">
            <a:avLst/>
          </a:prstGeom>
          <a:noFill/>
        </p:spPr>
        <p:txBody>
          <a:bodyPr wrap="square" rtlCol="0">
            <a:spAutoFit/>
          </a:bodyPr>
          <a:lstStyle/>
          <a:p>
            <a:pPr algn="just">
              <a:lnSpc>
                <a:spcPct val="150000"/>
              </a:lnSpc>
            </a:pPr>
            <a:r>
              <a:rPr lang="es-ES" dirty="0">
                <a:solidFill>
                  <a:schemeClr val="tx1">
                    <a:lumMod val="65000"/>
                    <a:lumOff val="35000"/>
                  </a:schemeClr>
                </a:solidFill>
                <a:latin typeface="Helvetica" panose="020B0604020202030204" pitchFamily="34" charset="0"/>
              </a:rPr>
              <a:t>Es </a:t>
            </a:r>
            <a:r>
              <a:rPr lang="es-ES" dirty="0" smtClean="0">
                <a:solidFill>
                  <a:schemeClr val="tx1">
                    <a:lumMod val="65000"/>
                    <a:lumOff val="35000"/>
                  </a:schemeClr>
                </a:solidFill>
                <a:latin typeface="Helvetica" panose="020B0604020202030204" pitchFamily="34" charset="0"/>
              </a:rPr>
              <a:t>obligación de </a:t>
            </a:r>
            <a:r>
              <a:rPr lang="es-ES" dirty="0">
                <a:solidFill>
                  <a:schemeClr val="tx1">
                    <a:lumMod val="65000"/>
                    <a:lumOff val="35000"/>
                  </a:schemeClr>
                </a:solidFill>
                <a:latin typeface="Helvetica" panose="020B0604020202030204" pitchFamily="34" charset="0"/>
              </a:rPr>
              <a:t>las </a:t>
            </a:r>
            <a:r>
              <a:rPr lang="es-ES" dirty="0">
                <a:solidFill>
                  <a:schemeClr val="accent3">
                    <a:lumMod val="75000"/>
                  </a:schemeClr>
                </a:solidFill>
                <a:latin typeface="Helvetica" panose="020B0604020202030204" pitchFamily="34" charset="0"/>
              </a:rPr>
              <a:t>instituciones públicas y privadas </a:t>
            </a:r>
            <a:r>
              <a:rPr lang="es-ES" dirty="0">
                <a:solidFill>
                  <a:schemeClr val="tx1">
                    <a:lumMod val="65000"/>
                    <a:lumOff val="35000"/>
                  </a:schemeClr>
                </a:solidFill>
                <a:latin typeface="Helvetica" panose="020B0604020202030204" pitchFamily="34" charset="0"/>
              </a:rPr>
              <a:t>que cuenten con más de 10 trabajadores solicitar la </a:t>
            </a:r>
            <a:r>
              <a:rPr lang="es-ES" dirty="0">
                <a:solidFill>
                  <a:schemeClr val="accent3">
                    <a:lumMod val="75000"/>
                  </a:schemeClr>
                </a:solidFill>
                <a:latin typeface="Helvetica" panose="020B0604020202030204" pitchFamily="34" charset="0"/>
              </a:rPr>
              <a:t>aprobación de su reglamento interno </a:t>
            </a:r>
            <a:r>
              <a:rPr lang="es-ES" dirty="0">
                <a:solidFill>
                  <a:schemeClr val="tx1">
                    <a:lumMod val="65000"/>
                    <a:lumOff val="35000"/>
                  </a:schemeClr>
                </a:solidFill>
                <a:latin typeface="Helvetica" panose="020B0604020202030204" pitchFamily="34" charset="0"/>
              </a:rPr>
              <a:t>de trabajo bajo la normativa establecida en el </a:t>
            </a:r>
            <a:r>
              <a:rPr lang="es-ES" dirty="0" smtClean="0">
                <a:solidFill>
                  <a:schemeClr val="tx1">
                    <a:lumMod val="65000"/>
                    <a:lumOff val="35000"/>
                  </a:schemeClr>
                </a:solidFill>
                <a:latin typeface="Helvetica" panose="020B0604020202030204" pitchFamily="34" charset="0"/>
              </a:rPr>
              <a:t>artículo 64 del Código </a:t>
            </a:r>
            <a:r>
              <a:rPr lang="es-ES" dirty="0">
                <a:solidFill>
                  <a:schemeClr val="tx1">
                    <a:lumMod val="65000"/>
                    <a:lumOff val="35000"/>
                  </a:schemeClr>
                </a:solidFill>
                <a:latin typeface="Helvetica" panose="020B0604020202030204" pitchFamily="34" charset="0"/>
              </a:rPr>
              <a:t>de Trabajo</a:t>
            </a:r>
            <a:r>
              <a:rPr lang="es-ES" dirty="0" smtClean="0">
                <a:solidFill>
                  <a:schemeClr val="tx1">
                    <a:lumMod val="65000"/>
                    <a:lumOff val="35000"/>
                  </a:schemeClr>
                </a:solidFill>
                <a:latin typeface="Helvetica" panose="020B0604020202030204" pitchFamily="34" charset="0"/>
              </a:rPr>
              <a:t>.</a:t>
            </a:r>
            <a:endParaRPr lang="es-ES" dirty="0">
              <a:solidFill>
                <a:schemeClr val="tx1">
                  <a:lumMod val="65000"/>
                  <a:lumOff val="35000"/>
                </a:schemeClr>
              </a:solidFill>
              <a:latin typeface="Helvetica" panose="020B0604020202030204" pitchFamily="34" charset="0"/>
            </a:endParaRPr>
          </a:p>
        </p:txBody>
      </p:sp>
      <p:sp>
        <p:nvSpPr>
          <p:cNvPr id="10" name="Rectángulo 9"/>
          <p:cNvSpPr/>
          <p:nvPr/>
        </p:nvSpPr>
        <p:spPr>
          <a:xfrm>
            <a:off x="3203848" y="4581128"/>
            <a:ext cx="3096344" cy="1200329"/>
          </a:xfrm>
          <a:prstGeom prst="rect">
            <a:avLst/>
          </a:prstGeom>
        </p:spPr>
        <p:txBody>
          <a:bodyPr wrap="square">
            <a:spAutoFit/>
          </a:bodyPr>
          <a:lstStyle/>
          <a:p>
            <a:pPr algn="ctr">
              <a:lnSpc>
                <a:spcPct val="200000"/>
              </a:lnSpc>
            </a:pPr>
            <a:r>
              <a:rPr lang="es-EC" b="1" dirty="0" smtClean="0">
                <a:solidFill>
                  <a:schemeClr val="accent6">
                    <a:lumMod val="75000"/>
                  </a:schemeClr>
                </a:solidFill>
                <a:latin typeface="Aharoni" panose="02010803020104030203" pitchFamily="2" charset="-79"/>
                <a:cs typeface="Aharoni" panose="02010803020104030203" pitchFamily="2" charset="-79"/>
              </a:rPr>
              <a:t>REGLAMENTO INTERNO </a:t>
            </a:r>
          </a:p>
          <a:p>
            <a:pPr algn="ctr">
              <a:lnSpc>
                <a:spcPct val="200000"/>
              </a:lnSpc>
            </a:pPr>
            <a:r>
              <a:rPr lang="es-EC" b="1" dirty="0" smtClean="0">
                <a:solidFill>
                  <a:schemeClr val="accent6">
                    <a:lumMod val="75000"/>
                  </a:schemeClr>
                </a:solidFill>
                <a:latin typeface="Aharoni" panose="02010803020104030203" pitchFamily="2" charset="-79"/>
                <a:cs typeface="Aharoni" panose="02010803020104030203" pitchFamily="2" charset="-79"/>
              </a:rPr>
              <a:t>DE </a:t>
            </a:r>
            <a:r>
              <a:rPr lang="es-EC" b="1" dirty="0">
                <a:solidFill>
                  <a:schemeClr val="accent6">
                    <a:lumMod val="75000"/>
                  </a:schemeClr>
                </a:solidFill>
                <a:latin typeface="Aharoni" panose="02010803020104030203" pitchFamily="2" charset="-79"/>
                <a:cs typeface="Aharoni" panose="02010803020104030203" pitchFamily="2" charset="-79"/>
              </a:rPr>
              <a:t>TRABAJO</a:t>
            </a:r>
            <a:endParaRPr lang="es-ES" b="1" dirty="0">
              <a:solidFill>
                <a:schemeClr val="accent6">
                  <a:lumMod val="75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97663879"/>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BEBA8EAE-BF5A-486C-A8C5-ECC9F3942E4B}">
                <a14:imgProps xmlns:a14="http://schemas.microsoft.com/office/drawing/2010/main">
                  <a14:imgLayer r:embed="rId4">
                    <a14:imgEffect>
                      <a14:backgroundRemoval t="3715" b="89541" l="4816" r="100000">
                        <a14:foregroundMark x1="25205" y1="32454" x2="11783" y2="38807"/>
                        <a14:foregroundMark x1="36066" y1="23363" x2="26332" y2="15738"/>
                        <a14:foregroundMark x1="79303" y1="40274" x2="80943" y2="28543"/>
                        <a14:foregroundMark x1="68135" y1="12121" x2="74795" y2="19453"/>
                        <a14:foregroundMark x1="37193" y1="34409" x2="30635" y2="41838"/>
                        <a14:foregroundMark x1="38320" y1="35288" x2="41291" y2="34018"/>
                        <a14:foregroundMark x1="28586" y1="44673" x2="29918" y2="42424"/>
                        <a14:foregroundMark x1="37500" y1="35777" x2="43340" y2="33822"/>
                        <a14:foregroundMark x1="31967" y1="39198" x2="27664" y2="46139"/>
                      </a14:backgroundRemoval>
                    </a14:imgEffect>
                    <a14:imgEffect>
                      <a14:saturation sat="66000"/>
                    </a14:imgEffect>
                  </a14:imgLayer>
                </a14:imgProps>
              </a:ext>
            </a:extLst>
          </a:blip>
          <a:stretch>
            <a:fillRect/>
          </a:stretch>
        </p:blipFill>
        <p:spPr>
          <a:xfrm flipH="1">
            <a:off x="1334" y="1668572"/>
            <a:ext cx="4426650" cy="6152916"/>
          </a:xfrm>
          <a:prstGeom prst="rect">
            <a:avLst/>
          </a:prstGeom>
          <a:ln>
            <a:noFill/>
          </a:ln>
          <a:effectLst>
            <a:outerShdw blurRad="292100" dist="139700" dir="2700000" algn="tl" rotWithShape="0">
              <a:srgbClr val="333333">
                <a:alpha val="65000"/>
              </a:srgbClr>
            </a:outerShdw>
          </a:effectLst>
        </p:spPr>
      </p:pic>
      <p:sp>
        <p:nvSpPr>
          <p:cNvPr id="2" name="1 Rectángulo"/>
          <p:cNvSpPr/>
          <p:nvPr/>
        </p:nvSpPr>
        <p:spPr>
          <a:xfrm>
            <a:off x="0" y="840788"/>
            <a:ext cx="9144000" cy="430143"/>
          </a:xfrm>
          <a:prstGeom prst="rect">
            <a:avLst/>
          </a:prstGeom>
          <a:solidFill>
            <a:schemeClr val="accent1">
              <a:lumMod val="60000"/>
              <a:lumOff val="40000"/>
              <a:alpha val="12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sp>
        <p:nvSpPr>
          <p:cNvPr id="15" name="14 CuadroTexto"/>
          <p:cNvSpPr txBox="1"/>
          <p:nvPr/>
        </p:nvSpPr>
        <p:spPr>
          <a:xfrm>
            <a:off x="1043608" y="840043"/>
            <a:ext cx="7434211" cy="400110"/>
          </a:xfrm>
          <a:prstGeom prst="rect">
            <a:avLst/>
          </a:prstGeom>
          <a:noFill/>
        </p:spPr>
        <p:txBody>
          <a:bodyPr wrap="square" rtlCol="0">
            <a:spAutoFit/>
          </a:bodyPr>
          <a:lstStyle/>
          <a:p>
            <a:pPr algn="ctr"/>
            <a:r>
              <a:rPr lang="es-EC" sz="2000" dirty="0" smtClean="0">
                <a:solidFill>
                  <a:schemeClr val="tx1">
                    <a:lumMod val="65000"/>
                    <a:lumOff val="35000"/>
                  </a:schemeClr>
                </a:solidFill>
                <a:latin typeface="Helvetica" panose="020B0604020202030204" pitchFamily="34" charset="0"/>
              </a:rPr>
              <a:t>PROBLEMÁTICA</a:t>
            </a:r>
            <a:endParaRPr lang="es-ES" sz="2000" dirty="0">
              <a:solidFill>
                <a:schemeClr val="tx1">
                  <a:lumMod val="65000"/>
                  <a:lumOff val="35000"/>
                </a:schemeClr>
              </a:solidFill>
              <a:latin typeface="Helvetica" panose="020B0604020202030204" pitchFamily="34" charset="0"/>
            </a:endParaRPr>
          </a:p>
        </p:txBody>
      </p:sp>
      <p:sp>
        <p:nvSpPr>
          <p:cNvPr id="3" name="Rectángulo 2"/>
          <p:cNvSpPr/>
          <p:nvPr/>
        </p:nvSpPr>
        <p:spPr>
          <a:xfrm>
            <a:off x="4644008" y="1948765"/>
            <a:ext cx="4248472" cy="3939540"/>
          </a:xfrm>
          <a:prstGeom prst="rect">
            <a:avLst/>
          </a:prstGeom>
        </p:spPr>
        <p:txBody>
          <a:bodyPr wrap="square">
            <a:spAutoFit/>
          </a:bodyPr>
          <a:lstStyle/>
          <a:p>
            <a:pPr marL="285750" indent="-285750" algn="just">
              <a:lnSpc>
                <a:spcPct val="150000"/>
              </a:lnSpc>
              <a:buClr>
                <a:schemeClr val="accent3">
                  <a:lumMod val="50000"/>
                </a:schemeClr>
              </a:buClr>
              <a:buFont typeface="Arial" panose="020B0604020202020204" pitchFamily="34" charset="0"/>
              <a:buChar char="•"/>
            </a:pPr>
            <a:r>
              <a:rPr lang="es-ES" sz="1600" dirty="0">
                <a:solidFill>
                  <a:schemeClr val="accent3">
                    <a:lumMod val="75000"/>
                  </a:schemeClr>
                </a:solidFill>
                <a:latin typeface="Helvetica" panose="020B0604020202030204" pitchFamily="34" charset="0"/>
              </a:rPr>
              <a:t>Tiempo excesivo </a:t>
            </a:r>
            <a:r>
              <a:rPr lang="es-ES" sz="1600" dirty="0" smtClean="0">
                <a:solidFill>
                  <a:schemeClr val="tx1">
                    <a:lumMod val="65000"/>
                    <a:lumOff val="35000"/>
                  </a:schemeClr>
                </a:solidFill>
                <a:latin typeface="Helvetica" panose="020B0604020202030204" pitchFamily="34" charset="0"/>
              </a:rPr>
              <a:t>en la aprobación del trámite</a:t>
            </a:r>
            <a:endParaRPr lang="es-ES" sz="600" dirty="0">
              <a:solidFill>
                <a:schemeClr val="tx1">
                  <a:lumMod val="65000"/>
                  <a:lumOff val="35000"/>
                </a:schemeClr>
              </a:solidFill>
              <a:latin typeface="Helvetica" panose="020B0604020202030204" pitchFamily="34" charset="0"/>
            </a:endParaRPr>
          </a:p>
          <a:p>
            <a:pPr marL="285750" indent="-285750" algn="just">
              <a:lnSpc>
                <a:spcPct val="150000"/>
              </a:lnSpc>
              <a:buClr>
                <a:schemeClr val="accent3">
                  <a:lumMod val="50000"/>
                </a:schemeClr>
              </a:buClr>
              <a:buFont typeface="Arial" panose="020B0604020202020204" pitchFamily="34" charset="0"/>
              <a:buChar char="•"/>
            </a:pPr>
            <a:r>
              <a:rPr lang="es-EC" sz="1600" dirty="0" smtClean="0">
                <a:solidFill>
                  <a:schemeClr val="accent3">
                    <a:lumMod val="75000"/>
                  </a:schemeClr>
                </a:solidFill>
                <a:latin typeface="Helvetica" panose="020B0604020202030204" pitchFamily="34" charset="0"/>
              </a:rPr>
              <a:t>Interacciones </a:t>
            </a:r>
            <a:r>
              <a:rPr lang="es-EC" sz="1600" dirty="0">
                <a:solidFill>
                  <a:schemeClr val="accent3">
                    <a:lumMod val="75000"/>
                  </a:schemeClr>
                </a:solidFill>
                <a:latin typeface="Helvetica" panose="020B0604020202030204" pitchFamily="34" charset="0"/>
              </a:rPr>
              <a:t>presenciales </a:t>
            </a:r>
            <a:r>
              <a:rPr lang="es-EC" sz="1600" dirty="0" smtClean="0">
                <a:solidFill>
                  <a:schemeClr val="tx1">
                    <a:lumMod val="65000"/>
                    <a:lumOff val="35000"/>
                  </a:schemeClr>
                </a:solidFill>
                <a:latin typeface="Helvetica" panose="020B0604020202030204" pitchFamily="34" charset="0"/>
              </a:rPr>
              <a:t>entre el empleador y el Ministerio.</a:t>
            </a:r>
          </a:p>
          <a:p>
            <a:pPr marL="285750" indent="-285750" algn="just">
              <a:lnSpc>
                <a:spcPct val="150000"/>
              </a:lnSpc>
              <a:buClr>
                <a:schemeClr val="accent3">
                  <a:lumMod val="50000"/>
                </a:schemeClr>
              </a:buClr>
              <a:buFont typeface="Arial" panose="020B0604020202020204" pitchFamily="34" charset="0"/>
              <a:buChar char="•"/>
            </a:pPr>
            <a:endParaRPr lang="es-EC" sz="600" dirty="0" smtClean="0">
              <a:solidFill>
                <a:schemeClr val="tx1">
                  <a:lumMod val="65000"/>
                  <a:lumOff val="35000"/>
                </a:schemeClr>
              </a:solidFill>
              <a:latin typeface="Helvetica" panose="020B0604020202030204" pitchFamily="34" charset="0"/>
            </a:endParaRPr>
          </a:p>
          <a:p>
            <a:pPr marL="285750" indent="-285750" algn="just">
              <a:lnSpc>
                <a:spcPct val="150000"/>
              </a:lnSpc>
              <a:buClr>
                <a:schemeClr val="accent3">
                  <a:lumMod val="50000"/>
                </a:schemeClr>
              </a:buClr>
              <a:buFont typeface="Arial" panose="020B0604020202020204" pitchFamily="34" charset="0"/>
              <a:buChar char="•"/>
            </a:pPr>
            <a:r>
              <a:rPr lang="es-ES" sz="1600" dirty="0">
                <a:solidFill>
                  <a:schemeClr val="accent3">
                    <a:lumMod val="75000"/>
                  </a:schemeClr>
                </a:solidFill>
                <a:latin typeface="Helvetica" panose="020B0604020202030204" pitchFamily="34" charset="0"/>
              </a:rPr>
              <a:t>Re </a:t>
            </a:r>
            <a:r>
              <a:rPr lang="es-ES" sz="1600" dirty="0" smtClean="0">
                <a:solidFill>
                  <a:schemeClr val="accent3">
                    <a:lumMod val="75000"/>
                  </a:schemeClr>
                </a:solidFill>
                <a:latin typeface="Helvetica" panose="020B0604020202030204" pitchFamily="34" charset="0"/>
              </a:rPr>
              <a:t>procesos</a:t>
            </a:r>
            <a:endParaRPr lang="es-ES" sz="600" dirty="0">
              <a:solidFill>
                <a:schemeClr val="tx1">
                  <a:lumMod val="65000"/>
                  <a:lumOff val="35000"/>
                </a:schemeClr>
              </a:solidFill>
              <a:latin typeface="Helvetica" panose="020B0604020202030204" pitchFamily="34" charset="0"/>
            </a:endParaRPr>
          </a:p>
          <a:p>
            <a:pPr marL="285750" indent="-285750" algn="just">
              <a:lnSpc>
                <a:spcPct val="150000"/>
              </a:lnSpc>
              <a:buClr>
                <a:schemeClr val="accent3">
                  <a:lumMod val="50000"/>
                </a:schemeClr>
              </a:buClr>
              <a:buFont typeface="Arial" panose="020B0604020202020204" pitchFamily="34" charset="0"/>
              <a:buChar char="•"/>
            </a:pPr>
            <a:r>
              <a:rPr lang="es-ES" sz="1600" dirty="0" smtClean="0">
                <a:solidFill>
                  <a:schemeClr val="accent3">
                    <a:lumMod val="75000"/>
                  </a:schemeClr>
                </a:solidFill>
                <a:latin typeface="Helvetica" panose="020B0604020202030204" pitchFamily="34" charset="0"/>
              </a:rPr>
              <a:t>Archivo de los trámites </a:t>
            </a:r>
            <a:r>
              <a:rPr lang="es-ES" sz="1600" dirty="0">
                <a:solidFill>
                  <a:schemeClr val="tx1">
                    <a:lumMod val="65000"/>
                    <a:lumOff val="35000"/>
                  </a:schemeClr>
                </a:solidFill>
                <a:latin typeface="Helvetica" panose="020B0604020202030204" pitchFamily="34" charset="0"/>
              </a:rPr>
              <a:t>por incumplimiento de requisitos o Normativa </a:t>
            </a:r>
          </a:p>
          <a:p>
            <a:pPr marL="285750" indent="-285750" algn="just">
              <a:lnSpc>
                <a:spcPct val="150000"/>
              </a:lnSpc>
              <a:buClr>
                <a:schemeClr val="accent3">
                  <a:lumMod val="50000"/>
                </a:schemeClr>
              </a:buClr>
              <a:buFont typeface="Arial" panose="020B0604020202020204" pitchFamily="34" charset="0"/>
              <a:buChar char="•"/>
            </a:pPr>
            <a:endParaRPr lang="es-ES" sz="600" dirty="0" smtClean="0">
              <a:solidFill>
                <a:schemeClr val="tx1">
                  <a:lumMod val="65000"/>
                  <a:lumOff val="35000"/>
                </a:schemeClr>
              </a:solidFill>
              <a:latin typeface="Helvetica" panose="020B0604020202030204" pitchFamily="34" charset="0"/>
            </a:endParaRPr>
          </a:p>
          <a:p>
            <a:pPr marL="285750" indent="-285750" algn="just">
              <a:lnSpc>
                <a:spcPct val="150000"/>
              </a:lnSpc>
              <a:buClr>
                <a:schemeClr val="accent3">
                  <a:lumMod val="50000"/>
                </a:schemeClr>
              </a:buClr>
              <a:buFont typeface="Arial" panose="020B0604020202020204" pitchFamily="34" charset="0"/>
              <a:buChar char="•"/>
            </a:pPr>
            <a:r>
              <a:rPr lang="es-ES" sz="1600" dirty="0">
                <a:solidFill>
                  <a:schemeClr val="accent3">
                    <a:lumMod val="75000"/>
                  </a:schemeClr>
                </a:solidFill>
                <a:latin typeface="Helvetica" panose="020B0604020202030204" pitchFamily="34" charset="0"/>
              </a:rPr>
              <a:t>No existe validación </a:t>
            </a:r>
            <a:r>
              <a:rPr lang="es-ES" sz="1600" dirty="0">
                <a:solidFill>
                  <a:schemeClr val="tx1">
                    <a:lumMod val="65000"/>
                    <a:lumOff val="35000"/>
                  </a:schemeClr>
                </a:solidFill>
                <a:latin typeface="Helvetica" panose="020B0604020202030204" pitchFamily="34" charset="0"/>
              </a:rPr>
              <a:t>de la información del usuario  de manera </a:t>
            </a:r>
            <a:r>
              <a:rPr lang="es-ES" sz="1600" dirty="0" smtClean="0">
                <a:solidFill>
                  <a:schemeClr val="tx1">
                    <a:lumMod val="65000"/>
                    <a:lumOff val="35000"/>
                  </a:schemeClr>
                </a:solidFill>
                <a:latin typeface="Helvetica" panose="020B0604020202030204" pitchFamily="34" charset="0"/>
              </a:rPr>
              <a:t>previa.</a:t>
            </a:r>
            <a:endParaRPr lang="es-ES" sz="1600" dirty="0">
              <a:solidFill>
                <a:schemeClr val="tx1">
                  <a:lumMod val="65000"/>
                  <a:lumOff val="35000"/>
                </a:schemeClr>
              </a:solidFill>
              <a:latin typeface="Helvetica" panose="020B0604020202030204" pitchFamily="34" charset="0"/>
            </a:endParaRPr>
          </a:p>
          <a:p>
            <a:pPr marL="285750" indent="-285750">
              <a:buClr>
                <a:schemeClr val="accent3">
                  <a:lumMod val="50000"/>
                </a:schemeClr>
              </a:buClr>
              <a:buFont typeface="Arial" panose="020B0604020202020204" pitchFamily="34" charset="0"/>
              <a:buChar char="•"/>
            </a:pPr>
            <a:endParaRPr lang="es-ES" sz="1600" dirty="0">
              <a:solidFill>
                <a:schemeClr val="tx1">
                  <a:lumMod val="65000"/>
                  <a:lumOff val="35000"/>
                </a:schemeClr>
              </a:solidFill>
            </a:endParaRPr>
          </a:p>
        </p:txBody>
      </p:sp>
      <p:cxnSp>
        <p:nvCxnSpPr>
          <p:cNvPr id="23" name="Conector recto 22"/>
          <p:cNvCxnSpPr/>
          <p:nvPr/>
        </p:nvCxnSpPr>
        <p:spPr>
          <a:xfrm>
            <a:off x="4408939" y="2008747"/>
            <a:ext cx="0" cy="379651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9749052"/>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0" y="840788"/>
            <a:ext cx="9144000" cy="430143"/>
          </a:xfrm>
          <a:prstGeom prst="rect">
            <a:avLst/>
          </a:prstGeom>
          <a:solidFill>
            <a:schemeClr val="accent1">
              <a:lumMod val="60000"/>
              <a:lumOff val="40000"/>
              <a:alpha val="12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sp>
        <p:nvSpPr>
          <p:cNvPr id="15" name="14 CuadroTexto"/>
          <p:cNvSpPr txBox="1"/>
          <p:nvPr/>
        </p:nvSpPr>
        <p:spPr>
          <a:xfrm>
            <a:off x="1043608" y="840043"/>
            <a:ext cx="7434211" cy="400110"/>
          </a:xfrm>
          <a:prstGeom prst="rect">
            <a:avLst/>
          </a:prstGeom>
          <a:noFill/>
        </p:spPr>
        <p:txBody>
          <a:bodyPr wrap="square" rtlCol="0">
            <a:spAutoFit/>
          </a:bodyPr>
          <a:lstStyle/>
          <a:p>
            <a:pPr algn="ctr"/>
            <a:r>
              <a:rPr lang="es-EC" sz="2000" dirty="0" smtClean="0">
                <a:solidFill>
                  <a:schemeClr val="tx1">
                    <a:lumMod val="65000"/>
                    <a:lumOff val="35000"/>
                  </a:schemeClr>
                </a:solidFill>
                <a:latin typeface="Helvetica" panose="020B0604020202030204" pitchFamily="34" charset="0"/>
              </a:rPr>
              <a:t>OBJETIVOS DEL PROYECTO</a:t>
            </a:r>
            <a:endParaRPr lang="es-ES" sz="2000" dirty="0">
              <a:solidFill>
                <a:schemeClr val="tx1">
                  <a:lumMod val="65000"/>
                  <a:lumOff val="35000"/>
                </a:schemeClr>
              </a:solidFill>
              <a:latin typeface="Helvetica" panose="020B0604020202030204" pitchFamily="34" charset="0"/>
            </a:endParaRPr>
          </a:p>
        </p:txBody>
      </p:sp>
      <p:sp>
        <p:nvSpPr>
          <p:cNvPr id="6" name="5 CuadroTexto"/>
          <p:cNvSpPr txBox="1"/>
          <p:nvPr/>
        </p:nvSpPr>
        <p:spPr>
          <a:xfrm>
            <a:off x="251520" y="1844824"/>
            <a:ext cx="8568952" cy="1569660"/>
          </a:xfrm>
          <a:prstGeom prst="rect">
            <a:avLst/>
          </a:prstGeom>
          <a:noFill/>
        </p:spPr>
        <p:txBody>
          <a:bodyPr wrap="square" rtlCol="0">
            <a:spAutoFit/>
          </a:bodyPr>
          <a:lstStyle/>
          <a:p>
            <a:pPr algn="just">
              <a:lnSpc>
                <a:spcPct val="150000"/>
              </a:lnSpc>
            </a:pPr>
            <a:r>
              <a:rPr lang="es-EC" sz="1600" dirty="0" smtClean="0">
                <a:solidFill>
                  <a:schemeClr val="tx1">
                    <a:lumMod val="65000"/>
                    <a:lumOff val="35000"/>
                  </a:schemeClr>
                </a:solidFill>
                <a:latin typeface="Helvetica" panose="020B0604020202030204" pitchFamily="34" charset="0"/>
              </a:rPr>
              <a:t>Realizar </a:t>
            </a:r>
            <a:r>
              <a:rPr lang="es-EC" sz="1600" dirty="0">
                <a:solidFill>
                  <a:schemeClr val="tx1">
                    <a:lumMod val="65000"/>
                    <a:lumOff val="35000"/>
                  </a:schemeClr>
                </a:solidFill>
                <a:latin typeface="Helvetica" panose="020B0604020202030204" pitchFamily="34" charset="0"/>
              </a:rPr>
              <a:t>la propuesta e </a:t>
            </a:r>
            <a:r>
              <a:rPr lang="es-EC" sz="1600" dirty="0">
                <a:solidFill>
                  <a:schemeClr val="accent3">
                    <a:lumMod val="75000"/>
                  </a:schemeClr>
                </a:solidFill>
                <a:latin typeface="Helvetica" panose="020B0604020202030204" pitchFamily="34" charset="0"/>
              </a:rPr>
              <a:t>implementación de mejora del servicio de Aprobación de Reglamentos Internos</a:t>
            </a:r>
            <a:r>
              <a:rPr lang="es-EC" sz="1600" dirty="0">
                <a:solidFill>
                  <a:schemeClr val="tx1">
                    <a:lumMod val="65000"/>
                    <a:lumOff val="35000"/>
                  </a:schemeClr>
                </a:solidFill>
                <a:latin typeface="Helvetica" panose="020B0604020202030204" pitchFamily="34" charset="0"/>
              </a:rPr>
              <a:t> del Ministerio del Trabajo  que permita incrementar la satisfacción de los empleadores, mediante la disminución de tiempo de entrega del trámite y eliminación del número de interacciones presenciales</a:t>
            </a:r>
            <a:r>
              <a:rPr lang="es-EC" sz="1600" dirty="0" smtClean="0">
                <a:solidFill>
                  <a:schemeClr val="tx1">
                    <a:lumMod val="65000"/>
                    <a:lumOff val="35000"/>
                  </a:schemeClr>
                </a:solidFill>
                <a:latin typeface="Helvetica" panose="020B0604020202030204" pitchFamily="34" charset="0"/>
              </a:rPr>
              <a:t>.</a:t>
            </a:r>
            <a:endParaRPr lang="es-ES" sz="1600" dirty="0">
              <a:solidFill>
                <a:schemeClr val="tx1">
                  <a:lumMod val="65000"/>
                  <a:lumOff val="35000"/>
                </a:schemeClr>
              </a:solidFill>
              <a:latin typeface="Helvetica" panose="020B0604020202030204" pitchFamily="34" charset="0"/>
            </a:endParaRPr>
          </a:p>
        </p:txBody>
      </p:sp>
      <p:graphicFrame>
        <p:nvGraphicFramePr>
          <p:cNvPr id="3" name="Diagrama 2"/>
          <p:cNvGraphicFramePr/>
          <p:nvPr>
            <p:extLst>
              <p:ext uri="{D42A27DB-BD31-4B8C-83A1-F6EECF244321}">
                <p14:modId xmlns:p14="http://schemas.microsoft.com/office/powerpoint/2010/main" val="1238620251"/>
              </p:ext>
            </p:extLst>
          </p:nvPr>
        </p:nvGraphicFramePr>
        <p:xfrm>
          <a:off x="1098229" y="4005064"/>
          <a:ext cx="7002163" cy="266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p:cNvSpPr/>
          <p:nvPr/>
        </p:nvSpPr>
        <p:spPr>
          <a:xfrm>
            <a:off x="232796" y="1556792"/>
            <a:ext cx="2279791" cy="338554"/>
          </a:xfrm>
          <a:prstGeom prst="rect">
            <a:avLst/>
          </a:prstGeom>
        </p:spPr>
        <p:txBody>
          <a:bodyPr wrap="none">
            <a:spAutoFit/>
          </a:bodyPr>
          <a:lstStyle/>
          <a:p>
            <a:pPr marL="0" lvl="2" algn="just"/>
            <a:r>
              <a:rPr lang="es-MX" sz="1600" b="1" dirty="0" smtClean="0">
                <a:solidFill>
                  <a:schemeClr val="accent3">
                    <a:lumMod val="75000"/>
                  </a:schemeClr>
                </a:solidFill>
                <a:latin typeface="Helvetica" panose="020B0604020202030204" pitchFamily="34" charset="0"/>
              </a:rPr>
              <a:t>OBJETIVO GENERAL</a:t>
            </a:r>
            <a:endParaRPr lang="es-ES" sz="1600" b="1" dirty="0">
              <a:solidFill>
                <a:schemeClr val="accent3">
                  <a:lumMod val="75000"/>
                </a:schemeClr>
              </a:solidFill>
              <a:latin typeface="Helvetica" panose="020B0604020202030204" pitchFamily="34" charset="0"/>
            </a:endParaRPr>
          </a:p>
        </p:txBody>
      </p:sp>
      <p:sp>
        <p:nvSpPr>
          <p:cNvPr id="7" name="Rectángulo 6"/>
          <p:cNvSpPr/>
          <p:nvPr/>
        </p:nvSpPr>
        <p:spPr>
          <a:xfrm>
            <a:off x="251520" y="3810526"/>
            <a:ext cx="2792752" cy="338554"/>
          </a:xfrm>
          <a:prstGeom prst="rect">
            <a:avLst/>
          </a:prstGeom>
        </p:spPr>
        <p:txBody>
          <a:bodyPr wrap="none">
            <a:spAutoFit/>
          </a:bodyPr>
          <a:lstStyle/>
          <a:p>
            <a:pPr marL="0" lvl="2" algn="just"/>
            <a:r>
              <a:rPr lang="es-MX" sz="1600" b="1" dirty="0" smtClean="0">
                <a:solidFill>
                  <a:schemeClr val="accent3">
                    <a:lumMod val="75000"/>
                  </a:schemeClr>
                </a:solidFill>
                <a:latin typeface="Helvetica" panose="020B0604020202030204" pitchFamily="34" charset="0"/>
              </a:rPr>
              <a:t>OBJETIVOS ESPECÍFICOS</a:t>
            </a:r>
            <a:endParaRPr lang="es-ES" sz="1600" b="1" dirty="0">
              <a:solidFill>
                <a:schemeClr val="accent3">
                  <a:lumMod val="75000"/>
                </a:schemeClr>
              </a:solidFill>
              <a:latin typeface="Helvetica" panose="020B0604020202030204" pitchFamily="34" charset="0"/>
            </a:endParaRPr>
          </a:p>
        </p:txBody>
      </p:sp>
    </p:spTree>
    <p:extLst>
      <p:ext uri="{BB962C8B-B14F-4D97-AF65-F5344CB8AC3E}">
        <p14:creationId xmlns:p14="http://schemas.microsoft.com/office/powerpoint/2010/main" val="3312536754"/>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0" y="840788"/>
            <a:ext cx="9144000" cy="430143"/>
          </a:xfrm>
          <a:prstGeom prst="rect">
            <a:avLst/>
          </a:prstGeom>
          <a:solidFill>
            <a:schemeClr val="accent1">
              <a:lumMod val="60000"/>
              <a:lumOff val="40000"/>
              <a:alpha val="12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sp>
        <p:nvSpPr>
          <p:cNvPr id="15" name="14 CuadroTexto"/>
          <p:cNvSpPr txBox="1"/>
          <p:nvPr/>
        </p:nvSpPr>
        <p:spPr>
          <a:xfrm>
            <a:off x="1043608" y="840043"/>
            <a:ext cx="7434211" cy="400110"/>
          </a:xfrm>
          <a:prstGeom prst="rect">
            <a:avLst/>
          </a:prstGeom>
          <a:noFill/>
        </p:spPr>
        <p:txBody>
          <a:bodyPr wrap="square" rtlCol="0">
            <a:spAutoFit/>
          </a:bodyPr>
          <a:lstStyle/>
          <a:p>
            <a:pPr algn="ctr"/>
            <a:r>
              <a:rPr lang="es-EC" sz="2000" dirty="0" smtClean="0">
                <a:solidFill>
                  <a:schemeClr val="tx1">
                    <a:lumMod val="65000"/>
                    <a:lumOff val="35000"/>
                  </a:schemeClr>
                </a:solidFill>
                <a:latin typeface="Helvetica" panose="020B0604020202030204" pitchFamily="34" charset="0"/>
              </a:rPr>
              <a:t>MARCO TEÓRICO</a:t>
            </a:r>
            <a:endParaRPr lang="es-ES" sz="2000" dirty="0">
              <a:solidFill>
                <a:schemeClr val="tx1">
                  <a:lumMod val="65000"/>
                  <a:lumOff val="35000"/>
                </a:schemeClr>
              </a:solidFill>
              <a:latin typeface="Helvetica" panose="020B0604020202030204" pitchFamily="34" charset="0"/>
            </a:endParaRPr>
          </a:p>
        </p:txBody>
      </p:sp>
      <p:sp>
        <p:nvSpPr>
          <p:cNvPr id="4" name="Rectángulo 3"/>
          <p:cNvSpPr/>
          <p:nvPr/>
        </p:nvSpPr>
        <p:spPr>
          <a:xfrm>
            <a:off x="4474963" y="1754064"/>
            <a:ext cx="4572000" cy="4247317"/>
          </a:xfrm>
          <a:prstGeom prst="rect">
            <a:avLst/>
          </a:prstGeom>
        </p:spPr>
        <p:txBody>
          <a:bodyPr>
            <a:spAutoFit/>
          </a:bodyPr>
          <a:lstStyle/>
          <a:p>
            <a:pPr marL="285750" indent="-285750" algn="just">
              <a:lnSpc>
                <a:spcPct val="300000"/>
              </a:lnSpc>
              <a:buFont typeface="Arial" panose="020B0604020202020204" pitchFamily="34" charset="0"/>
              <a:buChar char="•"/>
            </a:pPr>
            <a:r>
              <a:rPr lang="es-ES" dirty="0">
                <a:solidFill>
                  <a:schemeClr val="tx1">
                    <a:lumMod val="65000"/>
                    <a:lumOff val="35000"/>
                  </a:schemeClr>
                </a:solidFill>
                <a:latin typeface="Helvetica" panose="020B0604020202030204" pitchFamily="34" charset="0"/>
              </a:rPr>
              <a:t>Prestación de </a:t>
            </a:r>
            <a:r>
              <a:rPr lang="es-ES" dirty="0" smtClean="0">
                <a:solidFill>
                  <a:schemeClr val="tx1">
                    <a:lumMod val="65000"/>
                    <a:lumOff val="35000"/>
                  </a:schemeClr>
                </a:solidFill>
                <a:latin typeface="Helvetica" panose="020B0604020202030204" pitchFamily="34" charset="0"/>
              </a:rPr>
              <a:t>servicios</a:t>
            </a:r>
            <a:endParaRPr lang="es-ES" dirty="0">
              <a:solidFill>
                <a:schemeClr val="tx1">
                  <a:lumMod val="65000"/>
                  <a:lumOff val="35000"/>
                </a:schemeClr>
              </a:solidFill>
              <a:latin typeface="Helvetica" panose="020B0604020202030204" pitchFamily="34" charset="0"/>
            </a:endParaRPr>
          </a:p>
          <a:p>
            <a:pPr marL="285750" indent="-285750" algn="just">
              <a:lnSpc>
                <a:spcPct val="300000"/>
              </a:lnSpc>
              <a:buFont typeface="Arial" panose="020B0604020202020204" pitchFamily="34" charset="0"/>
              <a:buChar char="•"/>
            </a:pPr>
            <a:r>
              <a:rPr lang="es-ES" dirty="0">
                <a:solidFill>
                  <a:schemeClr val="tx1">
                    <a:lumMod val="65000"/>
                    <a:lumOff val="35000"/>
                  </a:schemeClr>
                </a:solidFill>
                <a:latin typeface="Helvetica" panose="020B0604020202030204" pitchFamily="34" charset="0"/>
              </a:rPr>
              <a:t>Satisfacción del cliente</a:t>
            </a:r>
          </a:p>
          <a:p>
            <a:pPr marL="285750" indent="-285750" algn="just">
              <a:lnSpc>
                <a:spcPct val="300000"/>
              </a:lnSpc>
              <a:buFont typeface="Arial" panose="020B0604020202020204" pitchFamily="34" charset="0"/>
              <a:buChar char="•"/>
            </a:pPr>
            <a:r>
              <a:rPr lang="es-ES" dirty="0">
                <a:solidFill>
                  <a:schemeClr val="tx1">
                    <a:lumMod val="65000"/>
                    <a:lumOff val="35000"/>
                  </a:schemeClr>
                </a:solidFill>
                <a:latin typeface="Helvetica" panose="020B0604020202030204" pitchFamily="34" charset="0"/>
              </a:rPr>
              <a:t>Gestión por Procesos</a:t>
            </a:r>
          </a:p>
          <a:p>
            <a:pPr marL="285750" indent="-285750" algn="just">
              <a:lnSpc>
                <a:spcPct val="300000"/>
              </a:lnSpc>
              <a:buFont typeface="Arial" panose="020B0604020202020204" pitchFamily="34" charset="0"/>
              <a:buChar char="•"/>
            </a:pPr>
            <a:r>
              <a:rPr lang="es-ES" dirty="0">
                <a:solidFill>
                  <a:schemeClr val="tx1">
                    <a:lumMod val="65000"/>
                    <a:lumOff val="35000"/>
                  </a:schemeClr>
                </a:solidFill>
                <a:latin typeface="Helvetica" panose="020B0604020202030204" pitchFamily="34" charset="0"/>
              </a:rPr>
              <a:t>Diseño y documentación de procesos</a:t>
            </a:r>
          </a:p>
          <a:p>
            <a:pPr marL="285750" indent="-285750" algn="just">
              <a:lnSpc>
                <a:spcPct val="300000"/>
              </a:lnSpc>
              <a:buFont typeface="Arial" panose="020B0604020202020204" pitchFamily="34" charset="0"/>
              <a:buChar char="•"/>
            </a:pPr>
            <a:r>
              <a:rPr lang="es-ES" dirty="0">
                <a:solidFill>
                  <a:schemeClr val="tx1">
                    <a:lumMod val="65000"/>
                    <a:lumOff val="35000"/>
                  </a:schemeClr>
                </a:solidFill>
                <a:latin typeface="Helvetica" panose="020B0604020202030204" pitchFamily="34" charset="0"/>
              </a:rPr>
              <a:t>Medición de los Procesos</a:t>
            </a:r>
          </a:p>
        </p:txBody>
      </p:sp>
      <p:pic>
        <p:nvPicPr>
          <p:cNvPr id="7" name="Picture 2" descr="Resultado de imagen para teoría vecto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14125" y1="57125" x2="13250" y2="45250"/>
                        <a14:foregroundMark x1="60000" y1="82625" x2="63750" y2="70375"/>
                        <a14:foregroundMark x1="64625" y1="82250" x2="64250" y2="67000"/>
                        <a14:foregroundMark x1="87625" y1="27000" x2="73125" y2="35500"/>
                        <a14:foregroundMark x1="74875" y1="12125" x2="51875" y2="29500"/>
                        <a14:foregroundMark x1="76125" y1="21875" x2="62500" y2="14625"/>
                        <a14:foregroundMark x1="26875" y1="22375" x2="38250" y2="16375"/>
                        <a14:foregroundMark x1="15375" y1="30875" x2="25500" y2="38500"/>
                        <a14:foregroundMark x1="28125" y1="45750" x2="44625" y2="64875"/>
                        <a14:foregroundMark x1="87625" y1="49500" x2="74000" y2="67375"/>
                        <a14:foregroundMark x1="72250" y1="49500" x2="86750" y2="50375"/>
                        <a14:backgroundMark x1="66375" y1="67750" x2="66750" y2="65625"/>
                        <a14:backgroundMark x1="74875" y1="28125" x2="77125" y2="33000"/>
                        <a14:backgroundMark x1="74875" y1="29250" x2="77125" y2="33500"/>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6604" y="1772816"/>
            <a:ext cx="4228564" cy="42285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8" name="Conector recto 7"/>
          <p:cNvCxnSpPr/>
          <p:nvPr/>
        </p:nvCxnSpPr>
        <p:spPr>
          <a:xfrm>
            <a:off x="4355976" y="2152763"/>
            <a:ext cx="0" cy="379651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400921"/>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Imagen 12" descr="graficos-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907" y="2185130"/>
            <a:ext cx="5966832" cy="4147675"/>
          </a:xfrm>
          <a:prstGeom prst="rect">
            <a:avLst/>
          </a:prstGeom>
        </p:spPr>
      </p:pic>
      <p:sp>
        <p:nvSpPr>
          <p:cNvPr id="2" name="1 Rectángulo"/>
          <p:cNvSpPr/>
          <p:nvPr/>
        </p:nvSpPr>
        <p:spPr>
          <a:xfrm>
            <a:off x="0" y="840788"/>
            <a:ext cx="9144000" cy="430143"/>
          </a:xfrm>
          <a:prstGeom prst="rect">
            <a:avLst/>
          </a:prstGeom>
          <a:solidFill>
            <a:schemeClr val="accent1">
              <a:lumMod val="60000"/>
              <a:lumOff val="40000"/>
              <a:alpha val="12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sp>
        <p:nvSpPr>
          <p:cNvPr id="15" name="14 CuadroTexto"/>
          <p:cNvSpPr txBox="1"/>
          <p:nvPr/>
        </p:nvSpPr>
        <p:spPr>
          <a:xfrm>
            <a:off x="1043608" y="840043"/>
            <a:ext cx="7434211" cy="400110"/>
          </a:xfrm>
          <a:prstGeom prst="rect">
            <a:avLst/>
          </a:prstGeom>
          <a:noFill/>
        </p:spPr>
        <p:txBody>
          <a:bodyPr wrap="square" rtlCol="0">
            <a:spAutoFit/>
          </a:bodyPr>
          <a:lstStyle/>
          <a:p>
            <a:pPr algn="ctr"/>
            <a:r>
              <a:rPr lang="es-EC" sz="2000" dirty="0" smtClean="0">
                <a:solidFill>
                  <a:schemeClr val="tx1">
                    <a:lumMod val="65000"/>
                    <a:lumOff val="35000"/>
                  </a:schemeClr>
                </a:solidFill>
                <a:latin typeface="Helvetica" panose="020B0604020202030204" pitchFamily="34" charset="0"/>
              </a:rPr>
              <a:t>ETAPAS DEL PROYECTO</a:t>
            </a:r>
            <a:endParaRPr lang="es-ES" sz="2000" dirty="0">
              <a:solidFill>
                <a:schemeClr val="tx1">
                  <a:lumMod val="65000"/>
                  <a:lumOff val="35000"/>
                </a:schemeClr>
              </a:solidFill>
              <a:latin typeface="Helvetica" panose="020B0604020202030204" pitchFamily="34" charset="0"/>
            </a:endParaRPr>
          </a:p>
        </p:txBody>
      </p:sp>
      <p:grpSp>
        <p:nvGrpSpPr>
          <p:cNvPr id="36" name="Grupo 35"/>
          <p:cNvGrpSpPr/>
          <p:nvPr/>
        </p:nvGrpSpPr>
        <p:grpSpPr>
          <a:xfrm>
            <a:off x="4566684" y="1760369"/>
            <a:ext cx="1680040" cy="1008024"/>
            <a:chOff x="948383" y="697"/>
            <a:chExt cx="1680040" cy="1008024"/>
          </a:xfrm>
          <a:solidFill>
            <a:schemeClr val="accent5">
              <a:lumMod val="50000"/>
            </a:schemeClr>
          </a:solidFill>
        </p:grpSpPr>
        <p:sp>
          <p:nvSpPr>
            <p:cNvPr id="55" name="Rectángulo redondeado 54"/>
            <p:cNvSpPr/>
            <p:nvPr/>
          </p:nvSpPr>
          <p:spPr>
            <a:xfrm>
              <a:off x="948383" y="697"/>
              <a:ext cx="1680040" cy="1008024"/>
            </a:xfrm>
            <a:prstGeom prst="roundRect">
              <a:avLst>
                <a:gd name="adj" fmla="val 10000"/>
              </a:avLst>
            </a:prstGeom>
            <a:grpFill/>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56" name="Rectángulo 55"/>
            <p:cNvSpPr/>
            <p:nvPr/>
          </p:nvSpPr>
          <p:spPr>
            <a:xfrm>
              <a:off x="977907" y="30221"/>
              <a:ext cx="1620992" cy="9489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100" kern="1200" dirty="0" smtClean="0">
                  <a:latin typeface="Helvetica" panose="020B0604020202030204" pitchFamily="34" charset="0"/>
                </a:rPr>
                <a:t>1. </a:t>
              </a:r>
            </a:p>
            <a:p>
              <a:pPr lvl="0" algn="ctr" defTabSz="577850">
                <a:lnSpc>
                  <a:spcPct val="90000"/>
                </a:lnSpc>
                <a:spcBef>
                  <a:spcPct val="0"/>
                </a:spcBef>
                <a:spcAft>
                  <a:spcPct val="35000"/>
                </a:spcAft>
              </a:pPr>
              <a:r>
                <a:rPr lang="es-EC" sz="1100" kern="1200" dirty="0" smtClean="0">
                  <a:latin typeface="Helvetica" panose="020B0604020202030204" pitchFamily="34" charset="0"/>
                </a:rPr>
                <a:t>DIAGNÓSTICO DEL PROCESO ACTUAL</a:t>
              </a:r>
              <a:endParaRPr lang="es-ES" sz="1100" kern="1200" dirty="0">
                <a:latin typeface="Helvetica" panose="020B0604020202030204" pitchFamily="34" charset="0"/>
              </a:endParaRPr>
            </a:p>
          </p:txBody>
        </p:sp>
      </p:grpSp>
      <p:grpSp>
        <p:nvGrpSpPr>
          <p:cNvPr id="37" name="Grupo 36"/>
          <p:cNvGrpSpPr/>
          <p:nvPr/>
        </p:nvGrpSpPr>
        <p:grpSpPr>
          <a:xfrm>
            <a:off x="6394568" y="2056056"/>
            <a:ext cx="356168" cy="416649"/>
            <a:chOff x="2776267" y="296384"/>
            <a:chExt cx="356168" cy="416649"/>
          </a:xfrm>
        </p:grpSpPr>
        <p:sp>
          <p:nvSpPr>
            <p:cNvPr id="53" name="Flecha derecha 52"/>
            <p:cNvSpPr/>
            <p:nvPr/>
          </p:nvSpPr>
          <p:spPr>
            <a:xfrm>
              <a:off x="2776267" y="296384"/>
              <a:ext cx="356168" cy="416649"/>
            </a:xfrm>
            <a:prstGeom prst="rightArrow">
              <a:avLst>
                <a:gd name="adj1" fmla="val 60000"/>
                <a:gd name="adj2" fmla="val 50000"/>
              </a:avLst>
            </a:prstGeom>
          </p:spPr>
          <p:style>
            <a:lnRef idx="0">
              <a:schemeClr val="accent2">
                <a:shade val="90000"/>
                <a:hueOff val="0"/>
                <a:satOff val="0"/>
                <a:lumOff val="0"/>
                <a:alphaOff val="0"/>
              </a:schemeClr>
            </a:lnRef>
            <a:fillRef idx="1">
              <a:schemeClr val="accent2">
                <a:shade val="90000"/>
                <a:hueOff val="0"/>
                <a:satOff val="0"/>
                <a:lumOff val="0"/>
                <a:alphaOff val="0"/>
              </a:schemeClr>
            </a:fillRef>
            <a:effectRef idx="0">
              <a:schemeClr val="accent2">
                <a:shade val="90000"/>
                <a:hueOff val="0"/>
                <a:satOff val="0"/>
                <a:lumOff val="0"/>
                <a:alphaOff val="0"/>
              </a:schemeClr>
            </a:effectRef>
            <a:fontRef idx="minor">
              <a:schemeClr val="lt1"/>
            </a:fontRef>
          </p:style>
        </p:sp>
        <p:sp>
          <p:nvSpPr>
            <p:cNvPr id="54" name="Flecha derecha 6"/>
            <p:cNvSpPr/>
            <p:nvPr/>
          </p:nvSpPr>
          <p:spPr>
            <a:xfrm>
              <a:off x="2776267" y="379714"/>
              <a:ext cx="249318" cy="2499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latin typeface="Helvetica" panose="020B0604020202030204" pitchFamily="34" charset="0"/>
              </a:endParaRPr>
            </a:p>
          </p:txBody>
        </p:sp>
      </p:grpSp>
      <p:grpSp>
        <p:nvGrpSpPr>
          <p:cNvPr id="38" name="Grupo 37"/>
          <p:cNvGrpSpPr/>
          <p:nvPr/>
        </p:nvGrpSpPr>
        <p:grpSpPr>
          <a:xfrm>
            <a:off x="6918740" y="1760369"/>
            <a:ext cx="1680040" cy="1008024"/>
            <a:chOff x="3300439" y="697"/>
            <a:chExt cx="1680040" cy="1008024"/>
          </a:xfrm>
          <a:solidFill>
            <a:schemeClr val="accent5">
              <a:lumMod val="75000"/>
            </a:schemeClr>
          </a:solidFill>
        </p:grpSpPr>
        <p:sp>
          <p:nvSpPr>
            <p:cNvPr id="51" name="Rectángulo redondeado 50"/>
            <p:cNvSpPr/>
            <p:nvPr/>
          </p:nvSpPr>
          <p:spPr>
            <a:xfrm>
              <a:off x="3300439" y="697"/>
              <a:ext cx="1680040" cy="1008024"/>
            </a:xfrm>
            <a:prstGeom prst="roundRect">
              <a:avLst>
                <a:gd name="adj" fmla="val 10000"/>
              </a:avLst>
            </a:prstGeom>
            <a:grpFill/>
          </p:spPr>
          <p:style>
            <a:lnRef idx="2">
              <a:schemeClr val="lt1">
                <a:hueOff val="0"/>
                <a:satOff val="0"/>
                <a:lumOff val="0"/>
                <a:alphaOff val="0"/>
              </a:schemeClr>
            </a:lnRef>
            <a:fillRef idx="1">
              <a:schemeClr val="accent2">
                <a:shade val="80000"/>
                <a:hueOff val="80316"/>
                <a:satOff val="1558"/>
                <a:lumOff val="7431"/>
                <a:alphaOff val="0"/>
              </a:schemeClr>
            </a:fillRef>
            <a:effectRef idx="0">
              <a:schemeClr val="accent2">
                <a:shade val="80000"/>
                <a:hueOff val="80316"/>
                <a:satOff val="1558"/>
                <a:lumOff val="7431"/>
                <a:alphaOff val="0"/>
              </a:schemeClr>
            </a:effectRef>
            <a:fontRef idx="minor">
              <a:schemeClr val="lt1"/>
            </a:fontRef>
          </p:style>
        </p:sp>
        <p:sp>
          <p:nvSpPr>
            <p:cNvPr id="52" name="Rectángulo 51"/>
            <p:cNvSpPr/>
            <p:nvPr/>
          </p:nvSpPr>
          <p:spPr>
            <a:xfrm>
              <a:off x="3329963" y="30221"/>
              <a:ext cx="1620992" cy="9489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100" kern="1200" dirty="0" smtClean="0">
                  <a:latin typeface="Helvetica" panose="020B0604020202030204" pitchFamily="34" charset="0"/>
                </a:rPr>
                <a:t>2. </a:t>
              </a:r>
            </a:p>
            <a:p>
              <a:pPr lvl="0" algn="ctr" defTabSz="577850">
                <a:lnSpc>
                  <a:spcPct val="90000"/>
                </a:lnSpc>
                <a:spcBef>
                  <a:spcPct val="0"/>
                </a:spcBef>
                <a:spcAft>
                  <a:spcPct val="35000"/>
                </a:spcAft>
              </a:pPr>
              <a:r>
                <a:rPr lang="es-EC" sz="1100" kern="1200" dirty="0" smtClean="0">
                  <a:latin typeface="Helvetica" panose="020B0604020202030204" pitchFamily="34" charset="0"/>
                </a:rPr>
                <a:t>DISEÑO DE PROPUESTA DE MEJORA</a:t>
              </a:r>
              <a:endParaRPr lang="es-ES" sz="1100" kern="1200" dirty="0">
                <a:latin typeface="Helvetica" panose="020B0604020202030204" pitchFamily="34" charset="0"/>
              </a:endParaRPr>
            </a:p>
          </p:txBody>
        </p:sp>
      </p:grpSp>
      <p:grpSp>
        <p:nvGrpSpPr>
          <p:cNvPr id="40" name="Grupo 39"/>
          <p:cNvGrpSpPr/>
          <p:nvPr/>
        </p:nvGrpSpPr>
        <p:grpSpPr>
          <a:xfrm>
            <a:off x="6948264" y="3440410"/>
            <a:ext cx="1680040" cy="1008024"/>
            <a:chOff x="5652496" y="697"/>
            <a:chExt cx="1680040" cy="1008024"/>
          </a:xfrm>
          <a:solidFill>
            <a:schemeClr val="accent4">
              <a:lumMod val="75000"/>
            </a:schemeClr>
          </a:solidFill>
        </p:grpSpPr>
        <p:sp>
          <p:nvSpPr>
            <p:cNvPr id="47" name="Rectángulo redondeado 46"/>
            <p:cNvSpPr/>
            <p:nvPr/>
          </p:nvSpPr>
          <p:spPr>
            <a:xfrm>
              <a:off x="5652496" y="697"/>
              <a:ext cx="1680040" cy="1008024"/>
            </a:xfrm>
            <a:prstGeom prst="roundRect">
              <a:avLst>
                <a:gd name="adj" fmla="val 10000"/>
              </a:avLst>
            </a:prstGeom>
            <a:grpFill/>
          </p:spPr>
          <p:style>
            <a:lnRef idx="2">
              <a:schemeClr val="lt1">
                <a:hueOff val="0"/>
                <a:satOff val="0"/>
                <a:lumOff val="0"/>
                <a:alphaOff val="0"/>
              </a:schemeClr>
            </a:lnRef>
            <a:fillRef idx="1">
              <a:schemeClr val="accent2">
                <a:shade val="80000"/>
                <a:hueOff val="160633"/>
                <a:satOff val="3115"/>
                <a:lumOff val="14861"/>
                <a:alphaOff val="0"/>
              </a:schemeClr>
            </a:fillRef>
            <a:effectRef idx="0">
              <a:schemeClr val="accent2">
                <a:shade val="80000"/>
                <a:hueOff val="160633"/>
                <a:satOff val="3115"/>
                <a:lumOff val="14861"/>
                <a:alphaOff val="0"/>
              </a:schemeClr>
            </a:effectRef>
            <a:fontRef idx="minor">
              <a:schemeClr val="lt1"/>
            </a:fontRef>
          </p:style>
        </p:sp>
        <p:sp>
          <p:nvSpPr>
            <p:cNvPr id="48" name="Rectángulo 47"/>
            <p:cNvSpPr/>
            <p:nvPr/>
          </p:nvSpPr>
          <p:spPr>
            <a:xfrm>
              <a:off x="5682020" y="30221"/>
              <a:ext cx="1620992" cy="9489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100" kern="1200" dirty="0" smtClean="0">
                  <a:latin typeface="Helvetica" panose="020B0604020202030204" pitchFamily="34" charset="0"/>
                </a:rPr>
                <a:t>3. </a:t>
              </a:r>
            </a:p>
            <a:p>
              <a:pPr lvl="0" algn="ctr" defTabSz="577850">
                <a:lnSpc>
                  <a:spcPct val="90000"/>
                </a:lnSpc>
                <a:spcBef>
                  <a:spcPct val="0"/>
                </a:spcBef>
                <a:spcAft>
                  <a:spcPct val="35000"/>
                </a:spcAft>
              </a:pPr>
              <a:r>
                <a:rPr lang="es-EC" sz="1100" kern="1200" dirty="0" smtClean="0">
                  <a:latin typeface="Helvetica" panose="020B0604020202030204" pitchFamily="34" charset="0"/>
                </a:rPr>
                <a:t>MEDICIÓN DE PROCESOS</a:t>
              </a:r>
              <a:endParaRPr lang="es-ES" sz="1100" kern="1200" dirty="0">
                <a:latin typeface="Helvetica" panose="020B0604020202030204" pitchFamily="34" charset="0"/>
              </a:endParaRPr>
            </a:p>
          </p:txBody>
        </p:sp>
      </p:grpSp>
      <p:grpSp>
        <p:nvGrpSpPr>
          <p:cNvPr id="42" name="Grupo 41"/>
          <p:cNvGrpSpPr/>
          <p:nvPr/>
        </p:nvGrpSpPr>
        <p:grpSpPr>
          <a:xfrm>
            <a:off x="6948264" y="5120451"/>
            <a:ext cx="1680040" cy="1008024"/>
            <a:chOff x="5652496" y="1680738"/>
            <a:chExt cx="1680040" cy="1008024"/>
          </a:xfrm>
          <a:solidFill>
            <a:schemeClr val="accent4">
              <a:lumMod val="50000"/>
            </a:schemeClr>
          </a:solidFill>
        </p:grpSpPr>
        <p:sp>
          <p:nvSpPr>
            <p:cNvPr id="43" name="Rectángulo redondeado 42"/>
            <p:cNvSpPr/>
            <p:nvPr/>
          </p:nvSpPr>
          <p:spPr>
            <a:xfrm>
              <a:off x="5652496" y="1680738"/>
              <a:ext cx="1680040" cy="1008024"/>
            </a:xfrm>
            <a:prstGeom prst="roundRect">
              <a:avLst>
                <a:gd name="adj" fmla="val 10000"/>
              </a:avLst>
            </a:prstGeom>
            <a:grpFill/>
          </p:spPr>
          <p:style>
            <a:lnRef idx="2">
              <a:schemeClr val="lt1">
                <a:hueOff val="0"/>
                <a:satOff val="0"/>
                <a:lumOff val="0"/>
                <a:alphaOff val="0"/>
              </a:schemeClr>
            </a:lnRef>
            <a:fillRef idx="1">
              <a:schemeClr val="accent2">
                <a:shade val="80000"/>
                <a:hueOff val="240949"/>
                <a:satOff val="4673"/>
                <a:lumOff val="22292"/>
                <a:alphaOff val="0"/>
              </a:schemeClr>
            </a:fillRef>
            <a:effectRef idx="0">
              <a:schemeClr val="accent2">
                <a:shade val="80000"/>
                <a:hueOff val="240949"/>
                <a:satOff val="4673"/>
                <a:lumOff val="22292"/>
                <a:alphaOff val="0"/>
              </a:schemeClr>
            </a:effectRef>
            <a:fontRef idx="minor">
              <a:schemeClr val="lt1"/>
            </a:fontRef>
          </p:style>
        </p:sp>
        <p:sp>
          <p:nvSpPr>
            <p:cNvPr id="44" name="Rectángulo 43"/>
            <p:cNvSpPr/>
            <p:nvPr/>
          </p:nvSpPr>
          <p:spPr>
            <a:xfrm>
              <a:off x="5682020" y="1710262"/>
              <a:ext cx="1620992" cy="9489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100" kern="1200" dirty="0" smtClean="0">
                  <a:latin typeface="Helvetica" panose="020B0604020202030204" pitchFamily="34" charset="0"/>
                </a:rPr>
                <a:t>4. </a:t>
              </a:r>
            </a:p>
            <a:p>
              <a:pPr lvl="0" algn="ctr" defTabSz="577850">
                <a:lnSpc>
                  <a:spcPct val="90000"/>
                </a:lnSpc>
                <a:spcBef>
                  <a:spcPct val="0"/>
                </a:spcBef>
                <a:spcAft>
                  <a:spcPct val="35000"/>
                </a:spcAft>
              </a:pPr>
              <a:r>
                <a:rPr lang="es-EC" sz="1100" kern="1200" dirty="0" smtClean="0">
                  <a:latin typeface="Helvetica" panose="020B0604020202030204" pitchFamily="34" charset="0"/>
                </a:rPr>
                <a:t>IMPLEMENTACIÓN DE MEJORAS</a:t>
              </a:r>
              <a:endParaRPr lang="es-ES" sz="1100" kern="1200" dirty="0">
                <a:latin typeface="Helvetica" panose="020B0604020202030204" pitchFamily="34" charset="0"/>
              </a:endParaRPr>
            </a:p>
          </p:txBody>
        </p:sp>
      </p:grpSp>
      <p:grpSp>
        <p:nvGrpSpPr>
          <p:cNvPr id="60" name="Grupo 59"/>
          <p:cNvGrpSpPr/>
          <p:nvPr/>
        </p:nvGrpSpPr>
        <p:grpSpPr>
          <a:xfrm>
            <a:off x="7579958" y="4596277"/>
            <a:ext cx="416649" cy="356169"/>
            <a:chOff x="6284190" y="1156564"/>
            <a:chExt cx="416649" cy="356169"/>
          </a:xfrm>
        </p:grpSpPr>
        <p:sp>
          <p:nvSpPr>
            <p:cNvPr id="61" name="Flecha derecha 60"/>
            <p:cNvSpPr/>
            <p:nvPr/>
          </p:nvSpPr>
          <p:spPr>
            <a:xfrm rot="5400000">
              <a:off x="6314431" y="1126324"/>
              <a:ext cx="356168" cy="416649"/>
            </a:xfrm>
            <a:prstGeom prst="rightArrow">
              <a:avLst>
                <a:gd name="adj1" fmla="val 60000"/>
                <a:gd name="adj2" fmla="val 50000"/>
              </a:avLst>
            </a:prstGeom>
          </p:spPr>
          <p:style>
            <a:lnRef idx="0">
              <a:schemeClr val="accent2">
                <a:shade val="90000"/>
                <a:hueOff val="240862"/>
                <a:satOff val="-737"/>
                <a:lumOff val="19280"/>
                <a:alphaOff val="0"/>
              </a:schemeClr>
            </a:lnRef>
            <a:fillRef idx="1">
              <a:schemeClr val="accent2">
                <a:shade val="90000"/>
                <a:hueOff val="240862"/>
                <a:satOff val="-737"/>
                <a:lumOff val="19280"/>
                <a:alphaOff val="0"/>
              </a:schemeClr>
            </a:fillRef>
            <a:effectRef idx="0">
              <a:schemeClr val="accent2">
                <a:shade val="90000"/>
                <a:hueOff val="240862"/>
                <a:satOff val="-737"/>
                <a:lumOff val="19280"/>
                <a:alphaOff val="0"/>
              </a:schemeClr>
            </a:effectRef>
            <a:fontRef idx="minor">
              <a:schemeClr val="lt1"/>
            </a:fontRef>
          </p:style>
        </p:sp>
        <p:sp>
          <p:nvSpPr>
            <p:cNvPr id="62" name="Flecha derecha 14"/>
            <p:cNvSpPr/>
            <p:nvPr/>
          </p:nvSpPr>
          <p:spPr>
            <a:xfrm>
              <a:off x="6367521" y="1156564"/>
              <a:ext cx="249989" cy="2493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latin typeface="Helvetica" panose="020B0604020202030204" pitchFamily="34" charset="0"/>
              </a:endParaRPr>
            </a:p>
          </p:txBody>
        </p:sp>
      </p:grpSp>
      <p:grpSp>
        <p:nvGrpSpPr>
          <p:cNvPr id="63" name="Grupo 62"/>
          <p:cNvGrpSpPr/>
          <p:nvPr/>
        </p:nvGrpSpPr>
        <p:grpSpPr>
          <a:xfrm>
            <a:off x="7579958" y="2933049"/>
            <a:ext cx="416649" cy="356169"/>
            <a:chOff x="6284190" y="1156564"/>
            <a:chExt cx="416649" cy="356169"/>
          </a:xfrm>
        </p:grpSpPr>
        <p:sp>
          <p:nvSpPr>
            <p:cNvPr id="64" name="Flecha derecha 63"/>
            <p:cNvSpPr/>
            <p:nvPr/>
          </p:nvSpPr>
          <p:spPr>
            <a:xfrm rot="5400000">
              <a:off x="6314431" y="1126324"/>
              <a:ext cx="356168" cy="416649"/>
            </a:xfrm>
            <a:prstGeom prst="rightArrow">
              <a:avLst>
                <a:gd name="adj1" fmla="val 60000"/>
                <a:gd name="adj2" fmla="val 50000"/>
              </a:avLst>
            </a:prstGeom>
          </p:spPr>
          <p:style>
            <a:lnRef idx="0">
              <a:schemeClr val="accent2">
                <a:shade val="90000"/>
                <a:hueOff val="240862"/>
                <a:satOff val="-737"/>
                <a:lumOff val="19280"/>
                <a:alphaOff val="0"/>
              </a:schemeClr>
            </a:lnRef>
            <a:fillRef idx="1">
              <a:schemeClr val="accent2">
                <a:shade val="90000"/>
                <a:hueOff val="240862"/>
                <a:satOff val="-737"/>
                <a:lumOff val="19280"/>
                <a:alphaOff val="0"/>
              </a:schemeClr>
            </a:fillRef>
            <a:effectRef idx="0">
              <a:schemeClr val="accent2">
                <a:shade val="90000"/>
                <a:hueOff val="240862"/>
                <a:satOff val="-737"/>
                <a:lumOff val="19280"/>
                <a:alphaOff val="0"/>
              </a:schemeClr>
            </a:effectRef>
            <a:fontRef idx="minor">
              <a:schemeClr val="lt1"/>
            </a:fontRef>
          </p:style>
        </p:sp>
        <p:sp>
          <p:nvSpPr>
            <p:cNvPr id="65" name="Flecha derecha 14"/>
            <p:cNvSpPr/>
            <p:nvPr/>
          </p:nvSpPr>
          <p:spPr>
            <a:xfrm>
              <a:off x="6367521" y="1156564"/>
              <a:ext cx="249989" cy="2493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latin typeface="Helvetica" panose="020B0604020202030204" pitchFamily="34" charset="0"/>
              </a:endParaRPr>
            </a:p>
          </p:txBody>
        </p:sp>
      </p:grpSp>
    </p:spTree>
    <p:extLst>
      <p:ext uri="{BB962C8B-B14F-4D97-AF65-F5344CB8AC3E}">
        <p14:creationId xmlns:p14="http://schemas.microsoft.com/office/powerpoint/2010/main" val="4222578334"/>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0" y="840788"/>
            <a:ext cx="9144000" cy="430143"/>
          </a:xfrm>
          <a:prstGeom prst="rect">
            <a:avLst/>
          </a:prstGeom>
          <a:solidFill>
            <a:schemeClr val="accent1">
              <a:lumMod val="60000"/>
              <a:lumOff val="40000"/>
              <a:alpha val="12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sp>
        <p:nvSpPr>
          <p:cNvPr id="15" name="14 CuadroTexto"/>
          <p:cNvSpPr txBox="1"/>
          <p:nvPr/>
        </p:nvSpPr>
        <p:spPr>
          <a:xfrm>
            <a:off x="1043608" y="840043"/>
            <a:ext cx="7434211" cy="341632"/>
          </a:xfrm>
          <a:prstGeom prst="rect">
            <a:avLst/>
          </a:prstGeom>
          <a:noFill/>
        </p:spPr>
        <p:txBody>
          <a:bodyPr wrap="square" rtlCol="0">
            <a:spAutoFit/>
          </a:bodyPr>
          <a:lstStyle/>
          <a:p>
            <a:pPr lvl="0" algn="ctr" defTabSz="577850">
              <a:lnSpc>
                <a:spcPct val="90000"/>
              </a:lnSpc>
              <a:spcBef>
                <a:spcPct val="0"/>
              </a:spcBef>
              <a:spcAft>
                <a:spcPct val="35000"/>
              </a:spcAft>
            </a:pPr>
            <a:r>
              <a:rPr lang="es-EC" dirty="0">
                <a:solidFill>
                  <a:schemeClr val="tx1">
                    <a:lumMod val="65000"/>
                    <a:lumOff val="35000"/>
                  </a:schemeClr>
                </a:solidFill>
                <a:latin typeface="Helvetica" panose="020B0604020202030204" pitchFamily="34" charset="0"/>
              </a:rPr>
              <a:t>1. </a:t>
            </a:r>
            <a:r>
              <a:rPr lang="es-EC" dirty="0" smtClean="0">
                <a:solidFill>
                  <a:schemeClr val="tx1">
                    <a:lumMod val="65000"/>
                    <a:lumOff val="35000"/>
                  </a:schemeClr>
                </a:solidFill>
                <a:latin typeface="Helvetica" panose="020B0604020202030204" pitchFamily="34" charset="0"/>
              </a:rPr>
              <a:t>DIAGNÓSTICO </a:t>
            </a:r>
            <a:r>
              <a:rPr lang="es-EC" dirty="0">
                <a:solidFill>
                  <a:schemeClr val="tx1">
                    <a:lumMod val="65000"/>
                    <a:lumOff val="35000"/>
                  </a:schemeClr>
                </a:solidFill>
                <a:latin typeface="Helvetica" panose="020B0604020202030204" pitchFamily="34" charset="0"/>
              </a:rPr>
              <a:t>DEL PROCESO ACTUAL</a:t>
            </a:r>
            <a:endParaRPr lang="es-ES" dirty="0">
              <a:solidFill>
                <a:schemeClr val="tx1">
                  <a:lumMod val="65000"/>
                  <a:lumOff val="35000"/>
                </a:schemeClr>
              </a:solidFill>
              <a:latin typeface="Helvetica" panose="020B0604020202030204" pitchFamily="34" charset="0"/>
            </a:endParaRPr>
          </a:p>
        </p:txBody>
      </p:sp>
      <p:sp>
        <p:nvSpPr>
          <p:cNvPr id="9" name="Rectángulo 8"/>
          <p:cNvSpPr/>
          <p:nvPr/>
        </p:nvSpPr>
        <p:spPr>
          <a:xfrm>
            <a:off x="4355976" y="1772816"/>
            <a:ext cx="4572000" cy="4524315"/>
          </a:xfrm>
          <a:prstGeom prst="rect">
            <a:avLst/>
          </a:prstGeom>
        </p:spPr>
        <p:txBody>
          <a:bodyPr>
            <a:spAutoFit/>
          </a:bodyPr>
          <a:lstStyle/>
          <a:p>
            <a:pPr marL="285750" indent="-285750" algn="just">
              <a:lnSpc>
                <a:spcPct val="150000"/>
              </a:lnSpc>
              <a:buFont typeface="Arial" panose="020B0604020202020204" pitchFamily="34" charset="0"/>
              <a:buChar char="•"/>
            </a:pPr>
            <a:r>
              <a:rPr lang="es-ES" sz="1600" dirty="0" smtClean="0">
                <a:solidFill>
                  <a:schemeClr val="tx1">
                    <a:lumMod val="65000"/>
                    <a:lumOff val="35000"/>
                  </a:schemeClr>
                </a:solidFill>
                <a:latin typeface="Helvetica" panose="020B0604020202030204" pitchFamily="34" charset="0"/>
              </a:rPr>
              <a:t>El </a:t>
            </a:r>
            <a:r>
              <a:rPr lang="es-ES" sz="1600" dirty="0">
                <a:solidFill>
                  <a:schemeClr val="tx1">
                    <a:lumMod val="65000"/>
                    <a:lumOff val="35000"/>
                  </a:schemeClr>
                </a:solidFill>
                <a:latin typeface="Helvetica" panose="020B0604020202030204" pitchFamily="34" charset="0"/>
              </a:rPr>
              <a:t>81% de los reglamentos ingresan por las Direcciones Regionales de Quito, Guayaquil, Loja y </a:t>
            </a:r>
            <a:r>
              <a:rPr lang="es-ES" sz="1600" dirty="0" smtClean="0">
                <a:solidFill>
                  <a:schemeClr val="tx1">
                    <a:lumMod val="65000"/>
                    <a:lumOff val="35000"/>
                  </a:schemeClr>
                </a:solidFill>
                <a:latin typeface="Helvetica" panose="020B0604020202030204" pitchFamily="34" charset="0"/>
              </a:rPr>
              <a:t>Cuenca</a:t>
            </a:r>
            <a:endParaRPr lang="es-ES" sz="1600" dirty="0">
              <a:solidFill>
                <a:schemeClr val="tx1">
                  <a:lumMod val="65000"/>
                  <a:lumOff val="35000"/>
                </a:schemeClr>
              </a:solidFill>
              <a:latin typeface="Helvetica" panose="020B0604020202030204" pitchFamily="34" charset="0"/>
            </a:endParaRPr>
          </a:p>
          <a:p>
            <a:pPr marL="285750" indent="-285750" algn="just">
              <a:lnSpc>
                <a:spcPct val="150000"/>
              </a:lnSpc>
              <a:buFont typeface="Arial" panose="020B0604020202020204" pitchFamily="34" charset="0"/>
              <a:buChar char="•"/>
            </a:pPr>
            <a:r>
              <a:rPr lang="es-ES" sz="1600" dirty="0">
                <a:solidFill>
                  <a:schemeClr val="tx1">
                    <a:lumMod val="65000"/>
                    <a:lumOff val="35000"/>
                  </a:schemeClr>
                </a:solidFill>
                <a:latin typeface="Helvetica" panose="020B0604020202030204" pitchFamily="34" charset="0"/>
              </a:rPr>
              <a:t>promedio de tiempo de aprobación de los Reglamentos: 81 días.</a:t>
            </a:r>
          </a:p>
          <a:p>
            <a:pPr marL="285750" indent="-285750" algn="just">
              <a:lnSpc>
                <a:spcPct val="150000"/>
              </a:lnSpc>
              <a:buFont typeface="Arial" panose="020B0604020202020204" pitchFamily="34" charset="0"/>
              <a:buChar char="•"/>
            </a:pPr>
            <a:r>
              <a:rPr lang="es-ES" sz="1600" dirty="0" smtClean="0">
                <a:solidFill>
                  <a:schemeClr val="tx1">
                    <a:lumMod val="65000"/>
                    <a:lumOff val="35000"/>
                  </a:schemeClr>
                </a:solidFill>
                <a:latin typeface="Helvetica" panose="020B0604020202030204" pitchFamily="34" charset="0"/>
              </a:rPr>
              <a:t>El </a:t>
            </a:r>
            <a:r>
              <a:rPr lang="es-ES" sz="1600" dirty="0">
                <a:solidFill>
                  <a:schemeClr val="tx1">
                    <a:lumMod val="65000"/>
                    <a:lumOff val="35000"/>
                  </a:schemeClr>
                </a:solidFill>
                <a:latin typeface="Helvetica" panose="020B0604020202030204" pitchFamily="34" charset="0"/>
              </a:rPr>
              <a:t>44.74% de los trámites </a:t>
            </a:r>
            <a:r>
              <a:rPr lang="es-ES" sz="1600" dirty="0" smtClean="0">
                <a:solidFill>
                  <a:schemeClr val="tx1">
                    <a:lumMod val="65000"/>
                    <a:lumOff val="35000"/>
                  </a:schemeClr>
                </a:solidFill>
                <a:latin typeface="Helvetica" panose="020B0604020202030204" pitchFamily="34" charset="0"/>
              </a:rPr>
              <a:t>se archivan</a:t>
            </a:r>
          </a:p>
          <a:p>
            <a:pPr marL="285750" indent="-285750" algn="just">
              <a:lnSpc>
                <a:spcPct val="150000"/>
              </a:lnSpc>
              <a:buFont typeface="Arial" panose="020B0604020202020204" pitchFamily="34" charset="0"/>
              <a:buChar char="•"/>
            </a:pPr>
            <a:r>
              <a:rPr lang="es-ES" sz="1600" dirty="0" smtClean="0">
                <a:solidFill>
                  <a:schemeClr val="tx1">
                    <a:lumMod val="65000"/>
                    <a:lumOff val="35000"/>
                  </a:schemeClr>
                </a:solidFill>
                <a:latin typeface="Helvetica" panose="020B0604020202030204" pitchFamily="34" charset="0"/>
              </a:rPr>
              <a:t>Solicitud a </a:t>
            </a:r>
            <a:r>
              <a:rPr lang="es-ES" sz="1600" dirty="0">
                <a:solidFill>
                  <a:schemeClr val="tx1">
                    <a:lumMod val="65000"/>
                    <a:lumOff val="35000"/>
                  </a:schemeClr>
                </a:solidFill>
                <a:latin typeface="Helvetica" panose="020B0604020202030204" pitchFamily="34" charset="0"/>
              </a:rPr>
              <a:t>través de un correo </a:t>
            </a:r>
            <a:r>
              <a:rPr lang="es-ES" sz="1600" dirty="0" smtClean="0">
                <a:solidFill>
                  <a:schemeClr val="tx1">
                    <a:lumMod val="65000"/>
                    <a:lumOff val="35000"/>
                  </a:schemeClr>
                </a:solidFill>
                <a:latin typeface="Helvetica" panose="020B0604020202030204" pitchFamily="34" charset="0"/>
              </a:rPr>
              <a:t>electrónico</a:t>
            </a:r>
            <a:endParaRPr lang="es-ES" sz="1600" dirty="0">
              <a:solidFill>
                <a:schemeClr val="tx1">
                  <a:lumMod val="65000"/>
                  <a:lumOff val="35000"/>
                </a:schemeClr>
              </a:solidFill>
              <a:latin typeface="Helvetica" panose="020B0604020202030204" pitchFamily="34" charset="0"/>
            </a:endParaRPr>
          </a:p>
          <a:p>
            <a:pPr marL="285750" indent="-285750" algn="just">
              <a:lnSpc>
                <a:spcPct val="150000"/>
              </a:lnSpc>
              <a:buFont typeface="Arial" panose="020B0604020202020204" pitchFamily="34" charset="0"/>
              <a:buChar char="•"/>
            </a:pPr>
            <a:r>
              <a:rPr lang="es-ES" sz="1600" dirty="0" smtClean="0">
                <a:solidFill>
                  <a:schemeClr val="tx1">
                    <a:lumMod val="65000"/>
                    <a:lumOff val="35000"/>
                  </a:schemeClr>
                </a:solidFill>
                <a:latin typeface="Helvetica" panose="020B0604020202030204" pitchFamily="34" charset="0"/>
              </a:rPr>
              <a:t>No </a:t>
            </a:r>
            <a:r>
              <a:rPr lang="es-ES" sz="1600" dirty="0">
                <a:solidFill>
                  <a:schemeClr val="tx1">
                    <a:lumMod val="65000"/>
                    <a:lumOff val="35000"/>
                  </a:schemeClr>
                </a:solidFill>
                <a:latin typeface="Helvetica" panose="020B0604020202030204" pitchFamily="34" charset="0"/>
              </a:rPr>
              <a:t>se evidencia la validación de </a:t>
            </a:r>
            <a:r>
              <a:rPr lang="es-ES" sz="1600" dirty="0" smtClean="0">
                <a:solidFill>
                  <a:schemeClr val="tx1">
                    <a:lumMod val="65000"/>
                    <a:lumOff val="35000"/>
                  </a:schemeClr>
                </a:solidFill>
                <a:latin typeface="Helvetica" panose="020B0604020202030204" pitchFamily="34" charset="0"/>
              </a:rPr>
              <a:t>información</a:t>
            </a:r>
            <a:endParaRPr lang="es-ES" sz="1600" dirty="0">
              <a:solidFill>
                <a:schemeClr val="tx1">
                  <a:lumMod val="65000"/>
                  <a:lumOff val="35000"/>
                </a:schemeClr>
              </a:solidFill>
              <a:latin typeface="Helvetica" panose="020B0604020202030204" pitchFamily="34" charset="0"/>
            </a:endParaRPr>
          </a:p>
          <a:p>
            <a:pPr marL="285750" indent="-285750" algn="just">
              <a:lnSpc>
                <a:spcPct val="150000"/>
              </a:lnSpc>
              <a:buFont typeface="Arial" panose="020B0604020202020204" pitchFamily="34" charset="0"/>
              <a:buChar char="•"/>
            </a:pPr>
            <a:r>
              <a:rPr lang="es-ES" sz="1600" dirty="0" smtClean="0">
                <a:solidFill>
                  <a:schemeClr val="tx1">
                    <a:lumMod val="65000"/>
                    <a:lumOff val="35000"/>
                  </a:schemeClr>
                </a:solidFill>
                <a:latin typeface="Helvetica" panose="020B0604020202030204" pitchFamily="34" charset="0"/>
              </a:rPr>
              <a:t>proceso </a:t>
            </a:r>
            <a:r>
              <a:rPr lang="es-ES" sz="1600" dirty="0">
                <a:solidFill>
                  <a:schemeClr val="tx1">
                    <a:lumMod val="65000"/>
                    <a:lumOff val="35000"/>
                  </a:schemeClr>
                </a:solidFill>
                <a:latin typeface="Helvetica" panose="020B0604020202030204" pitchFamily="34" charset="0"/>
              </a:rPr>
              <a:t>cuenta con dos revisiones </a:t>
            </a:r>
            <a:r>
              <a:rPr lang="es-ES" sz="1600" dirty="0" smtClean="0">
                <a:solidFill>
                  <a:schemeClr val="tx1">
                    <a:lumMod val="65000"/>
                    <a:lumOff val="35000"/>
                  </a:schemeClr>
                </a:solidFill>
                <a:latin typeface="Helvetica" panose="020B0604020202030204" pitchFamily="34" charset="0"/>
              </a:rPr>
              <a:t>por </a:t>
            </a:r>
            <a:r>
              <a:rPr lang="es-ES" sz="1600" dirty="0">
                <a:solidFill>
                  <a:schemeClr val="tx1">
                    <a:lumMod val="65000"/>
                    <a:lumOff val="35000"/>
                  </a:schemeClr>
                </a:solidFill>
                <a:latin typeface="Helvetica" panose="020B0604020202030204" pitchFamily="34" charset="0"/>
              </a:rPr>
              <a:t>parte del personal técnico a fin de evitar incumplimientos legales </a:t>
            </a:r>
            <a:r>
              <a:rPr lang="es-ES" sz="1600" dirty="0" smtClean="0">
                <a:solidFill>
                  <a:schemeClr val="tx1">
                    <a:lumMod val="65000"/>
                    <a:lumOff val="35000"/>
                  </a:schemeClr>
                </a:solidFill>
                <a:latin typeface="Helvetica" panose="020B0604020202030204" pitchFamily="34" charset="0"/>
              </a:rPr>
              <a:t>•</a:t>
            </a:r>
            <a:r>
              <a:rPr lang="es-ES" sz="1600" dirty="0">
                <a:solidFill>
                  <a:schemeClr val="tx1">
                    <a:lumMod val="65000"/>
                    <a:lumOff val="35000"/>
                  </a:schemeClr>
                </a:solidFill>
                <a:latin typeface="Helvetica" panose="020B0604020202030204" pitchFamily="34" charset="0"/>
              </a:rPr>
              <a:t>	</a:t>
            </a:r>
            <a:endParaRPr lang="es-ES" sz="1600" dirty="0" smtClean="0">
              <a:solidFill>
                <a:schemeClr val="tx1">
                  <a:lumMod val="65000"/>
                  <a:lumOff val="35000"/>
                </a:schemeClr>
              </a:solidFill>
              <a:latin typeface="Helvetica" panose="020B0604020202030204" pitchFamily="34" charset="0"/>
            </a:endParaRPr>
          </a:p>
          <a:p>
            <a:pPr marL="285750" indent="-285750" algn="just">
              <a:lnSpc>
                <a:spcPct val="150000"/>
              </a:lnSpc>
              <a:buFont typeface="Arial" panose="020B0604020202020204" pitchFamily="34" charset="0"/>
              <a:buChar char="•"/>
            </a:pPr>
            <a:r>
              <a:rPr lang="es-ES" sz="1600" dirty="0" smtClean="0">
                <a:solidFill>
                  <a:schemeClr val="tx1">
                    <a:lumMod val="65000"/>
                    <a:lumOff val="35000"/>
                  </a:schemeClr>
                </a:solidFill>
                <a:latin typeface="Helvetica" panose="020B0604020202030204" pitchFamily="34" charset="0"/>
              </a:rPr>
              <a:t>Se </a:t>
            </a:r>
            <a:r>
              <a:rPr lang="es-ES" sz="1600" dirty="0">
                <a:solidFill>
                  <a:schemeClr val="tx1">
                    <a:lumMod val="65000"/>
                    <a:lumOff val="35000"/>
                  </a:schemeClr>
                </a:solidFill>
                <a:latin typeface="Helvetica" panose="020B0604020202030204" pitchFamily="34" charset="0"/>
              </a:rPr>
              <a:t>informa al usuario vía correo </a:t>
            </a:r>
            <a:r>
              <a:rPr lang="es-ES" sz="1600" dirty="0" smtClean="0">
                <a:solidFill>
                  <a:schemeClr val="tx1">
                    <a:lumMod val="65000"/>
                    <a:lumOff val="35000"/>
                  </a:schemeClr>
                </a:solidFill>
                <a:latin typeface="Helvetica" panose="020B0604020202030204" pitchFamily="34" charset="0"/>
              </a:rPr>
              <a:t>electrónico</a:t>
            </a:r>
            <a:endParaRPr lang="es-ES" sz="1600" dirty="0">
              <a:solidFill>
                <a:schemeClr val="tx1">
                  <a:lumMod val="65000"/>
                  <a:lumOff val="35000"/>
                </a:schemeClr>
              </a:solidFill>
              <a:latin typeface="Helvetica" panose="020B0604020202030204" pitchFamily="34" charset="0"/>
            </a:endParaRPr>
          </a:p>
        </p:txBody>
      </p:sp>
      <p:cxnSp>
        <p:nvCxnSpPr>
          <p:cNvPr id="11" name="Conector recto 10"/>
          <p:cNvCxnSpPr/>
          <p:nvPr/>
        </p:nvCxnSpPr>
        <p:spPr>
          <a:xfrm>
            <a:off x="4139952" y="1857013"/>
            <a:ext cx="0" cy="4524315"/>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3452" r="60658"/>
          <a:stretch/>
        </p:blipFill>
        <p:spPr>
          <a:xfrm>
            <a:off x="827584" y="1639002"/>
            <a:ext cx="2401617" cy="4658129"/>
          </a:xfrm>
          <a:prstGeom prst="rect">
            <a:avLst/>
          </a:prstGeom>
        </p:spPr>
      </p:pic>
    </p:spTree>
    <p:extLst>
      <p:ext uri="{BB962C8B-B14F-4D97-AF65-F5344CB8AC3E}">
        <p14:creationId xmlns:p14="http://schemas.microsoft.com/office/powerpoint/2010/main" val="2546957468"/>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Tema de Office">
  <a:themeElements>
    <a:clrScheme name="Azul cáli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6633</TotalTime>
  <Words>1013</Words>
  <Application>Microsoft Office PowerPoint</Application>
  <PresentationFormat>Presentación en pantalla (4:3)</PresentationFormat>
  <Paragraphs>136</Paragraphs>
  <Slides>17</Slides>
  <Notes>15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17</vt:i4>
      </vt:variant>
    </vt:vector>
  </HeadingPairs>
  <TitlesOfParts>
    <vt:vector size="24" baseType="lpstr">
      <vt:lpstr>Aharoni</vt:lpstr>
      <vt:lpstr>Arial</vt:lpstr>
      <vt:lpstr>Calibri</vt:lpstr>
      <vt:lpstr>Calibri Light</vt:lpstr>
      <vt:lpstr>Coronet</vt:lpstr>
      <vt:lpstr>Helvetica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Francisco Trujillo</dc:creator>
  <cp:lastModifiedBy>Nathali</cp:lastModifiedBy>
  <cp:revision>134</cp:revision>
  <cp:lastPrinted>2018-03-02T17:00:41Z</cp:lastPrinted>
  <dcterms:created xsi:type="dcterms:W3CDTF">2017-06-19T23:03:07Z</dcterms:created>
  <dcterms:modified xsi:type="dcterms:W3CDTF">2018-06-12T19:20:16Z</dcterms:modified>
</cp:coreProperties>
</file>