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notesMasterIdLst>
    <p:notesMasterId r:id="rId43"/>
  </p:notesMasterIdLst>
  <p:sldIdLst>
    <p:sldId id="256" r:id="rId2"/>
    <p:sldId id="257" r:id="rId3"/>
    <p:sldId id="268" r:id="rId4"/>
    <p:sldId id="297" r:id="rId5"/>
    <p:sldId id="261" r:id="rId6"/>
    <p:sldId id="260" r:id="rId7"/>
    <p:sldId id="263" r:id="rId8"/>
    <p:sldId id="262" r:id="rId9"/>
    <p:sldId id="264" r:id="rId10"/>
    <p:sldId id="269" r:id="rId11"/>
    <p:sldId id="270" r:id="rId12"/>
    <p:sldId id="271" r:id="rId13"/>
    <p:sldId id="273" r:id="rId14"/>
    <p:sldId id="272" r:id="rId15"/>
    <p:sldId id="265" r:id="rId16"/>
    <p:sldId id="266" r:id="rId17"/>
    <p:sldId id="267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74" r:id="rId28"/>
    <p:sldId id="289" r:id="rId29"/>
    <p:sldId id="290" r:id="rId30"/>
    <p:sldId id="275" r:id="rId31"/>
    <p:sldId id="298" r:id="rId32"/>
    <p:sldId id="296" r:id="rId33"/>
    <p:sldId id="291" r:id="rId34"/>
    <p:sldId id="294" r:id="rId35"/>
    <p:sldId id="295" r:id="rId36"/>
    <p:sldId id="293" r:id="rId37"/>
    <p:sldId id="276" r:id="rId38"/>
    <p:sldId id="278" r:id="rId39"/>
    <p:sldId id="279" r:id="rId40"/>
    <p:sldId id="277" r:id="rId41"/>
    <p:sldId id="25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MATRIZ-DE-DATOS%20(4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MATRIZ-DE-DATOS%20(4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562800618828582E-2"/>
          <c:y val="3.8202462807444368E-2"/>
          <c:w val="0.9209456118658178"/>
          <c:h val="0.786852057543567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'tc al nacimiento'!$G$1</c:f>
              <c:strCache>
                <c:ptCount val="1"/>
                <c:pt idx="0">
                  <c:v>PRIMER PARTO</c:v>
                </c:pt>
              </c:strCache>
            </c:strRef>
          </c:tx>
          <c:spPr>
            <a:solidFill>
              <a:schemeClr val="accent6">
                <a:tint val="69000"/>
                <a:satMod val="105000"/>
                <a:lumMod val="110000"/>
              </a:schemeClr>
            </a:soli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cat>
            <c:strRef>
              <c:f>'tc al nacimiento'!$F$2:$F$8</c:f>
              <c:strCache>
                <c:ptCount val="7"/>
                <c:pt idx="0">
                  <c:v>TIPO I</c:v>
                </c:pt>
                <c:pt idx="1">
                  <c:v>TIPO II</c:v>
                </c:pt>
                <c:pt idx="2">
                  <c:v>TIPO III</c:v>
                </c:pt>
                <c:pt idx="3">
                  <c:v>TIPO IV</c:v>
                </c:pt>
                <c:pt idx="4">
                  <c:v>NEGROS</c:v>
                </c:pt>
                <c:pt idx="5">
                  <c:v>NEVADOS </c:v>
                </c:pt>
                <c:pt idx="6">
                  <c:v>VIOLETAS</c:v>
                </c:pt>
              </c:strCache>
            </c:strRef>
          </c:cat>
          <c:val>
            <c:numRef>
              <c:f>'tc al nacimiento'!$G$2:$G$8</c:f>
              <c:numCache>
                <c:formatCode>General</c:formatCode>
                <c:ptCount val="7"/>
                <c:pt idx="0">
                  <c:v>2.6</c:v>
                </c:pt>
                <c:pt idx="1">
                  <c:v>2.33</c:v>
                </c:pt>
                <c:pt idx="2">
                  <c:v>2.29</c:v>
                </c:pt>
                <c:pt idx="3">
                  <c:v>3.33</c:v>
                </c:pt>
                <c:pt idx="4">
                  <c:v>2.4</c:v>
                </c:pt>
                <c:pt idx="5">
                  <c:v>3.4</c:v>
                </c:pt>
                <c:pt idx="6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C1-427C-80AA-24AFEEDCEE49}"/>
            </c:ext>
          </c:extLst>
        </c:ser>
        <c:ser>
          <c:idx val="1"/>
          <c:order val="1"/>
          <c:tx>
            <c:strRef>
              <c:f>'tc al nacimiento'!$H$1</c:f>
              <c:strCache>
                <c:ptCount val="1"/>
                <c:pt idx="0">
                  <c:v>SEGUNDO PARTO</c:v>
                </c:pt>
              </c:strCache>
            </c:strRef>
          </c:tx>
          <c:spPr>
            <a:solidFill>
              <a:schemeClr val="accent5">
                <a:tint val="69000"/>
                <a:satMod val="105000"/>
                <a:lumMod val="110000"/>
              </a:schemeClr>
            </a:soli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cat>
            <c:strRef>
              <c:f>'tc al nacimiento'!$F$2:$F$8</c:f>
              <c:strCache>
                <c:ptCount val="7"/>
                <c:pt idx="0">
                  <c:v>TIPO I</c:v>
                </c:pt>
                <c:pt idx="1">
                  <c:v>TIPO II</c:v>
                </c:pt>
                <c:pt idx="2">
                  <c:v>TIPO III</c:v>
                </c:pt>
                <c:pt idx="3">
                  <c:v>TIPO IV</c:v>
                </c:pt>
                <c:pt idx="4">
                  <c:v>NEGROS</c:v>
                </c:pt>
                <c:pt idx="5">
                  <c:v>NEVADOS </c:v>
                </c:pt>
                <c:pt idx="6">
                  <c:v>VIOLETAS</c:v>
                </c:pt>
              </c:strCache>
            </c:strRef>
          </c:cat>
          <c:val>
            <c:numRef>
              <c:f>'tc al nacimiento'!$H$2:$H$8</c:f>
              <c:numCache>
                <c:formatCode>General</c:formatCode>
                <c:ptCount val="7"/>
                <c:pt idx="0">
                  <c:v>3.25</c:v>
                </c:pt>
                <c:pt idx="1">
                  <c:v>3.4</c:v>
                </c:pt>
                <c:pt idx="2">
                  <c:v>2.33</c:v>
                </c:pt>
                <c:pt idx="3">
                  <c:v>2</c:v>
                </c:pt>
                <c:pt idx="4">
                  <c:v>2</c:v>
                </c:pt>
                <c:pt idx="5">
                  <c:v>3.4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FC1-427C-80AA-24AFEEDCE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343635456"/>
        <c:axId val="-1343634912"/>
        <c:axId val="0"/>
      </c:bar3DChart>
      <c:catAx>
        <c:axId val="-134363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43634912"/>
        <c:crosses val="autoZero"/>
        <c:auto val="1"/>
        <c:lblAlgn val="ctr"/>
        <c:lblOffset val="100"/>
        <c:noMultiLvlLbl val="0"/>
      </c:catAx>
      <c:valAx>
        <c:axId val="-134363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4363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28575">
      <a:solidFill>
        <a:schemeClr val="accent5"/>
      </a:solidFill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'tc al destete'!$F$1</c:f>
              <c:strCache>
                <c:ptCount val="1"/>
                <c:pt idx="0">
                  <c:v>PRIMER PARTO</c:v>
                </c:pt>
              </c:strCache>
            </c:strRef>
          </c:tx>
          <c:spPr>
            <a:solidFill>
              <a:schemeClr val="accent2">
                <a:tint val="69000"/>
                <a:satMod val="105000"/>
                <a:lumMod val="110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cat>
            <c:strRef>
              <c:f>'tc al destete'!$E$2:$E$8</c:f>
              <c:strCache>
                <c:ptCount val="7"/>
                <c:pt idx="0">
                  <c:v>TIPO I</c:v>
                </c:pt>
                <c:pt idx="1">
                  <c:v>TIPO II</c:v>
                </c:pt>
                <c:pt idx="2">
                  <c:v>TIPO III</c:v>
                </c:pt>
                <c:pt idx="3">
                  <c:v>TIPO IV</c:v>
                </c:pt>
                <c:pt idx="4">
                  <c:v>NEGROS</c:v>
                </c:pt>
                <c:pt idx="5">
                  <c:v>NEVADOS </c:v>
                </c:pt>
                <c:pt idx="6">
                  <c:v>VIOLETAS</c:v>
                </c:pt>
              </c:strCache>
            </c:strRef>
          </c:cat>
          <c:val>
            <c:numRef>
              <c:f>'tc al destete'!$F$2:$F$8</c:f>
              <c:numCache>
                <c:formatCode>General</c:formatCode>
                <c:ptCount val="7"/>
                <c:pt idx="0">
                  <c:v>2.5</c:v>
                </c:pt>
                <c:pt idx="1">
                  <c:v>1.67</c:v>
                </c:pt>
                <c:pt idx="2">
                  <c:v>1.71</c:v>
                </c:pt>
                <c:pt idx="3">
                  <c:v>3</c:v>
                </c:pt>
                <c:pt idx="4">
                  <c:v>2.4</c:v>
                </c:pt>
                <c:pt idx="5">
                  <c:v>2.5</c:v>
                </c:pt>
                <c:pt idx="6">
                  <c:v>1.75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09-4F8A-B958-36A4CB8AFD0C}"/>
            </c:ext>
          </c:extLst>
        </c:ser>
        <c:ser>
          <c:idx val="1"/>
          <c:order val="1"/>
          <c:tx>
            <c:strRef>
              <c:f>'tc al destete'!$G$1</c:f>
              <c:strCache>
                <c:ptCount val="1"/>
                <c:pt idx="0">
                  <c:v>SEGUNDO PARTO</c:v>
                </c:pt>
              </c:strCache>
            </c:strRef>
          </c:tx>
          <c:spPr>
            <a:solidFill>
              <a:schemeClr val="accent4">
                <a:tint val="69000"/>
                <a:satMod val="105000"/>
                <a:lumMod val="110000"/>
              </a:schemeClr>
            </a:soli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cat>
            <c:strRef>
              <c:f>'tc al destete'!$E$2:$E$8</c:f>
              <c:strCache>
                <c:ptCount val="7"/>
                <c:pt idx="0">
                  <c:v>TIPO I</c:v>
                </c:pt>
                <c:pt idx="1">
                  <c:v>TIPO II</c:v>
                </c:pt>
                <c:pt idx="2">
                  <c:v>TIPO III</c:v>
                </c:pt>
                <c:pt idx="3">
                  <c:v>TIPO IV</c:v>
                </c:pt>
                <c:pt idx="4">
                  <c:v>NEGROS</c:v>
                </c:pt>
                <c:pt idx="5">
                  <c:v>NEVADOS </c:v>
                </c:pt>
                <c:pt idx="6">
                  <c:v>VIOLETAS</c:v>
                </c:pt>
              </c:strCache>
            </c:strRef>
          </c:cat>
          <c:val>
            <c:numRef>
              <c:f>'tc al destete'!$G$2:$G$8</c:f>
              <c:numCache>
                <c:formatCode>General</c:formatCode>
                <c:ptCount val="7"/>
                <c:pt idx="0">
                  <c:v>3.25</c:v>
                </c:pt>
                <c:pt idx="1">
                  <c:v>2.6</c:v>
                </c:pt>
                <c:pt idx="2">
                  <c:v>2</c:v>
                </c:pt>
                <c:pt idx="3">
                  <c:v>1.83</c:v>
                </c:pt>
                <c:pt idx="4">
                  <c:v>1.8</c:v>
                </c:pt>
                <c:pt idx="5">
                  <c:v>3.2</c:v>
                </c:pt>
                <c:pt idx="6">
                  <c:v>1.67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09-4F8A-B958-36A4CB8AF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343632736"/>
        <c:axId val="-1343632192"/>
        <c:axId val="0"/>
      </c:bar3DChart>
      <c:catAx>
        <c:axId val="-134363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43632192"/>
        <c:crosses val="autoZero"/>
        <c:auto val="1"/>
        <c:lblAlgn val="ctr"/>
        <c:lblOffset val="100"/>
        <c:noMultiLvlLbl val="0"/>
      </c:catAx>
      <c:valAx>
        <c:axId val="-134363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4363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 w="28575">
      <a:solidFill>
        <a:schemeClr val="accent2"/>
      </a:solidFill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'PESOS SEMANALES MACHOS 2DO PART'!$S$34</c:f>
              <c:strCache>
                <c:ptCount val="1"/>
                <c:pt idx="0">
                  <c:v>Media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'PESOS SEMANALES MACHOS 2DO PART'!$Q$35:$R$41</c:f>
              <c:strCache>
                <c:ptCount val="7"/>
                <c:pt idx="0">
                  <c:v>NEGRO   </c:v>
                </c:pt>
                <c:pt idx="1">
                  <c:v>NEVADO  </c:v>
                </c:pt>
                <c:pt idx="2">
                  <c:v>TIPO I  </c:v>
                </c:pt>
                <c:pt idx="3">
                  <c:v>TIPO II </c:v>
                </c:pt>
                <c:pt idx="4">
                  <c:v>TIPO III</c:v>
                </c:pt>
                <c:pt idx="5">
                  <c:v>TIPO IV </c:v>
                </c:pt>
                <c:pt idx="6">
                  <c:v>VIOLETA </c:v>
                </c:pt>
              </c:strCache>
            </c:strRef>
          </c:cat>
          <c:val>
            <c:numRef>
              <c:f>'PESOS SEMANALES MACHOS 2DO PART'!$S$35:$S$41</c:f>
              <c:numCache>
                <c:formatCode>General</c:formatCode>
                <c:ptCount val="7"/>
                <c:pt idx="0">
                  <c:v>675</c:v>
                </c:pt>
                <c:pt idx="1">
                  <c:v>625</c:v>
                </c:pt>
                <c:pt idx="2">
                  <c:v>735</c:v>
                </c:pt>
                <c:pt idx="3">
                  <c:v>614.29</c:v>
                </c:pt>
                <c:pt idx="4">
                  <c:v>608.33000000000004</c:v>
                </c:pt>
                <c:pt idx="5">
                  <c:v>800</c:v>
                </c:pt>
                <c:pt idx="6">
                  <c:v>637.5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113-4F02-874B-9B73B8640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84732432"/>
        <c:axId val="-1284737872"/>
      </c:lineChart>
      <c:catAx>
        <c:axId val="-128473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84737872"/>
        <c:crosses val="autoZero"/>
        <c:auto val="1"/>
        <c:lblAlgn val="ctr"/>
        <c:lblOffset val="100"/>
        <c:noMultiLvlLbl val="0"/>
      </c:catAx>
      <c:valAx>
        <c:axId val="-1284737872"/>
        <c:scaling>
          <c:orientation val="minMax"/>
          <c:max val="800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8473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solidFill>
        <a:schemeClr val="accent4"/>
      </a:solidFill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'PESOS SEMANALES HEMBRAS 2DO PAR'!$S$20</c:f>
              <c:strCache>
                <c:ptCount val="1"/>
                <c:pt idx="0">
                  <c:v>Media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'PESOS SEMANALES HEMBRAS 2DO PAR'!$Q$21:$R$27</c:f>
              <c:strCache>
                <c:ptCount val="7"/>
                <c:pt idx="0">
                  <c:v>NEGRO   </c:v>
                </c:pt>
                <c:pt idx="1">
                  <c:v>NEVADO  </c:v>
                </c:pt>
                <c:pt idx="2">
                  <c:v>TIPO I  </c:v>
                </c:pt>
                <c:pt idx="3">
                  <c:v>TIPO II </c:v>
                </c:pt>
                <c:pt idx="4">
                  <c:v>TIPO III</c:v>
                </c:pt>
                <c:pt idx="5">
                  <c:v>TIPO IV </c:v>
                </c:pt>
                <c:pt idx="6">
                  <c:v>VIOLETA </c:v>
                </c:pt>
              </c:strCache>
            </c:strRef>
          </c:cat>
          <c:val>
            <c:numRef>
              <c:f>'PESOS SEMANALES HEMBRAS 2DO PAR'!$S$21:$S$27</c:f>
              <c:numCache>
                <c:formatCode>General</c:formatCode>
                <c:ptCount val="7"/>
                <c:pt idx="0">
                  <c:v>655</c:v>
                </c:pt>
                <c:pt idx="1">
                  <c:v>635.71</c:v>
                </c:pt>
                <c:pt idx="2">
                  <c:v>743.75</c:v>
                </c:pt>
                <c:pt idx="3">
                  <c:v>658.33</c:v>
                </c:pt>
                <c:pt idx="4">
                  <c:v>652.5</c:v>
                </c:pt>
                <c:pt idx="5">
                  <c:v>756.25</c:v>
                </c:pt>
                <c:pt idx="6">
                  <c:v>587.5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0BF-49F3-9D59-B57F76762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284738960"/>
        <c:axId val="-1284726992"/>
      </c:lineChart>
      <c:catAx>
        <c:axId val="-128473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84726992"/>
        <c:crosses val="autoZero"/>
        <c:auto val="1"/>
        <c:lblAlgn val="ctr"/>
        <c:lblOffset val="100"/>
        <c:noMultiLvlLbl val="0"/>
      </c:catAx>
      <c:valAx>
        <c:axId val="-1284726992"/>
        <c:scaling>
          <c:orientation val="minMax"/>
          <c:max val="800"/>
          <c:min val="5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28473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solidFill>
        <a:schemeClr val="accent6"/>
      </a:solidFill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B4BC62-2121-450E-8546-38D89E0B168A}" type="doc">
      <dgm:prSet loTypeId="urn:microsoft.com/office/officeart/2008/layout/VerticalAccent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91A1892-0C0C-4EA9-A4DE-BF30D7A2FE63}">
      <dgm:prSet phldrT="[Texto]" custT="1"/>
      <dgm:spPr/>
      <dgm:t>
        <a:bodyPr/>
        <a:lstStyle/>
        <a:p>
          <a:endParaRPr lang="es-ES" sz="2000" dirty="0"/>
        </a:p>
      </dgm:t>
    </dgm:pt>
    <dgm:pt modelId="{9325884C-94D3-4C90-A675-2AD57A98AB8A}" type="parTrans" cxnId="{DAECF232-677F-4D8C-802A-AC4AD0A1D782}">
      <dgm:prSet/>
      <dgm:spPr/>
      <dgm:t>
        <a:bodyPr/>
        <a:lstStyle/>
        <a:p>
          <a:endParaRPr lang="es-ES" sz="2000"/>
        </a:p>
      </dgm:t>
    </dgm:pt>
    <dgm:pt modelId="{0F598415-E1C0-4DA3-847E-F9CFD78F218B}" type="sibTrans" cxnId="{DAECF232-677F-4D8C-802A-AC4AD0A1D782}">
      <dgm:prSet custT="1"/>
      <dgm:spPr/>
      <dgm:t>
        <a:bodyPr/>
        <a:lstStyle/>
        <a:p>
          <a:endParaRPr lang="es-ES" sz="2000"/>
        </a:p>
      </dgm:t>
    </dgm:pt>
    <dgm:pt modelId="{4B72904E-1A5B-4E71-8CB6-21BD6215B744}">
      <dgm:prSet phldrT="[Texto]" custT="1"/>
      <dgm:spPr/>
      <dgm:t>
        <a:bodyPr/>
        <a:lstStyle/>
        <a:p>
          <a:r>
            <a:rPr lang="es-ES" sz="2000" dirty="0" smtClean="0"/>
            <a:t>Mayor rusticidad </a:t>
          </a:r>
          <a:endParaRPr lang="es-ES" sz="2000" dirty="0"/>
        </a:p>
      </dgm:t>
    </dgm:pt>
    <dgm:pt modelId="{604FCC18-8A59-4A61-9EAB-C8F5AB29A171}" type="parTrans" cxnId="{B25C264E-3AD8-43F5-A0CF-979809FF748B}">
      <dgm:prSet/>
      <dgm:spPr/>
      <dgm:t>
        <a:bodyPr/>
        <a:lstStyle/>
        <a:p>
          <a:endParaRPr lang="es-ES" sz="2000"/>
        </a:p>
      </dgm:t>
    </dgm:pt>
    <dgm:pt modelId="{19C2E600-2A73-4636-BB32-A6B427299F37}" type="sibTrans" cxnId="{B25C264E-3AD8-43F5-A0CF-979809FF748B}">
      <dgm:prSet/>
      <dgm:spPr/>
      <dgm:t>
        <a:bodyPr/>
        <a:lstStyle/>
        <a:p>
          <a:endParaRPr lang="es-ES" sz="2000"/>
        </a:p>
      </dgm:t>
    </dgm:pt>
    <dgm:pt modelId="{04318E5F-263C-43DB-A617-76D9EE86E29E}">
      <dgm:prSet phldrT="[Texto]" custT="1"/>
      <dgm:spPr/>
      <dgm:t>
        <a:bodyPr/>
        <a:lstStyle/>
        <a:p>
          <a:endParaRPr lang="es-ES" sz="2000" dirty="0"/>
        </a:p>
      </dgm:t>
    </dgm:pt>
    <dgm:pt modelId="{AAA55B11-A1EF-41D3-9AF0-78FB21C601A7}" type="parTrans" cxnId="{2419CDE3-58C7-4356-938A-7D3A9F12322C}">
      <dgm:prSet/>
      <dgm:spPr/>
      <dgm:t>
        <a:bodyPr/>
        <a:lstStyle/>
        <a:p>
          <a:endParaRPr lang="es-ES" sz="2000"/>
        </a:p>
      </dgm:t>
    </dgm:pt>
    <dgm:pt modelId="{0DDEA61A-C546-4BCD-9130-B97CBF2D6691}" type="sibTrans" cxnId="{2419CDE3-58C7-4356-938A-7D3A9F12322C}">
      <dgm:prSet custT="1"/>
      <dgm:spPr/>
      <dgm:t>
        <a:bodyPr/>
        <a:lstStyle/>
        <a:p>
          <a:endParaRPr lang="es-ES" sz="2000"/>
        </a:p>
      </dgm:t>
    </dgm:pt>
    <dgm:pt modelId="{6637676F-A191-4E1E-A968-7270C1AFC7D0}">
      <dgm:prSet phldrT="[Texto]" custT="1"/>
      <dgm:spPr/>
      <dgm:t>
        <a:bodyPr/>
        <a:lstStyle/>
        <a:p>
          <a:r>
            <a:rPr lang="es-ES" sz="2000" dirty="0" smtClean="0"/>
            <a:t>Adaptabilidad a diferentes pastos de bajo valor nutritivo</a:t>
          </a:r>
          <a:endParaRPr lang="es-ES" sz="2000" dirty="0"/>
        </a:p>
      </dgm:t>
    </dgm:pt>
    <dgm:pt modelId="{1BD606A8-4C54-47E9-8F3F-C03AC453ECA0}" type="parTrans" cxnId="{33B7C980-053E-413E-845A-FAB370810BBD}">
      <dgm:prSet/>
      <dgm:spPr/>
      <dgm:t>
        <a:bodyPr/>
        <a:lstStyle/>
        <a:p>
          <a:endParaRPr lang="es-ES" sz="2000"/>
        </a:p>
      </dgm:t>
    </dgm:pt>
    <dgm:pt modelId="{30048E27-7429-44CF-B7CC-036680DA32AC}" type="sibTrans" cxnId="{33B7C980-053E-413E-845A-FAB370810BBD}">
      <dgm:prSet/>
      <dgm:spPr/>
      <dgm:t>
        <a:bodyPr/>
        <a:lstStyle/>
        <a:p>
          <a:endParaRPr lang="es-ES" sz="2000"/>
        </a:p>
      </dgm:t>
    </dgm:pt>
    <dgm:pt modelId="{8C81EB9B-DB44-4253-8750-DC255FCE2C59}">
      <dgm:prSet phldrT="[Texto]" custT="1"/>
      <dgm:spPr/>
      <dgm:t>
        <a:bodyPr/>
        <a:lstStyle/>
        <a:p>
          <a:endParaRPr lang="es-ES" sz="2000" dirty="0"/>
        </a:p>
      </dgm:t>
    </dgm:pt>
    <dgm:pt modelId="{A250176C-9409-456B-982D-8A92431AAC9C}" type="parTrans" cxnId="{F9AAF301-5A9C-45DC-B4B4-7BEE2E57B22E}">
      <dgm:prSet/>
      <dgm:spPr/>
      <dgm:t>
        <a:bodyPr/>
        <a:lstStyle/>
        <a:p>
          <a:endParaRPr lang="es-ES" sz="2000"/>
        </a:p>
      </dgm:t>
    </dgm:pt>
    <dgm:pt modelId="{EF98AE99-2075-482E-9B64-9DC6D81B161F}" type="sibTrans" cxnId="{F9AAF301-5A9C-45DC-B4B4-7BEE2E57B22E}">
      <dgm:prSet custT="1"/>
      <dgm:spPr/>
      <dgm:t>
        <a:bodyPr/>
        <a:lstStyle/>
        <a:p>
          <a:endParaRPr lang="es-ES" sz="2000"/>
        </a:p>
      </dgm:t>
    </dgm:pt>
    <dgm:pt modelId="{FC27E4E9-DE62-49AE-A59F-7BBAD7C994C5}">
      <dgm:prSet phldrT="[Texto]" custT="1"/>
      <dgm:spPr/>
      <dgm:t>
        <a:bodyPr/>
        <a:lstStyle/>
        <a:p>
          <a:r>
            <a:rPr lang="es-ES" sz="2000" dirty="0" smtClean="0"/>
            <a:t>Seguridad alimentaria en zonas rurales</a:t>
          </a:r>
          <a:endParaRPr lang="es-ES" sz="2000" dirty="0"/>
        </a:p>
      </dgm:t>
    </dgm:pt>
    <dgm:pt modelId="{1AC5FC49-019D-4D60-BB42-6E06A7432127}" type="parTrans" cxnId="{EB4528F9-8984-4222-98C8-98FD37D31C6E}">
      <dgm:prSet/>
      <dgm:spPr/>
      <dgm:t>
        <a:bodyPr/>
        <a:lstStyle/>
        <a:p>
          <a:endParaRPr lang="es-ES" sz="2000"/>
        </a:p>
      </dgm:t>
    </dgm:pt>
    <dgm:pt modelId="{7E8201D5-774E-4EDB-BFC1-C95139D2238D}" type="sibTrans" cxnId="{EB4528F9-8984-4222-98C8-98FD37D31C6E}">
      <dgm:prSet/>
      <dgm:spPr/>
      <dgm:t>
        <a:bodyPr/>
        <a:lstStyle/>
        <a:p>
          <a:endParaRPr lang="es-ES" sz="2000"/>
        </a:p>
      </dgm:t>
    </dgm:pt>
    <dgm:pt modelId="{90D092A1-9283-42DA-A2F1-C8DBA6766B17}" type="pres">
      <dgm:prSet presAssocID="{AEB4BC62-2121-450E-8546-38D89E0B168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55D33057-21F6-4C96-B893-B78D8B4F2E6C}" type="pres">
      <dgm:prSet presAssocID="{891A1892-0C0C-4EA9-A4DE-BF30D7A2FE63}" presName="parenttextcomposite" presStyleCnt="0"/>
      <dgm:spPr/>
      <dgm:t>
        <a:bodyPr/>
        <a:lstStyle/>
        <a:p>
          <a:endParaRPr lang="es-EC"/>
        </a:p>
      </dgm:t>
    </dgm:pt>
    <dgm:pt modelId="{06AAFFE9-0948-452C-ABFB-C5687205CF4A}" type="pres">
      <dgm:prSet presAssocID="{891A1892-0C0C-4EA9-A4DE-BF30D7A2FE63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5FEBA7-C35F-44CE-A6CA-DFA6D123B339}" type="pres">
      <dgm:prSet presAssocID="{891A1892-0C0C-4EA9-A4DE-BF30D7A2FE63}" presName="composite" presStyleCnt="0"/>
      <dgm:spPr/>
      <dgm:t>
        <a:bodyPr/>
        <a:lstStyle/>
        <a:p>
          <a:endParaRPr lang="es-EC"/>
        </a:p>
      </dgm:t>
    </dgm:pt>
    <dgm:pt modelId="{51910E34-A215-4EF2-8C2F-2ED512D25379}" type="pres">
      <dgm:prSet presAssocID="{891A1892-0C0C-4EA9-A4DE-BF30D7A2FE63}" presName="chevron1" presStyleLbl="alignNode1" presStyleIdx="0" presStyleCnt="21"/>
      <dgm:spPr/>
      <dgm:t>
        <a:bodyPr/>
        <a:lstStyle/>
        <a:p>
          <a:endParaRPr lang="es-EC"/>
        </a:p>
      </dgm:t>
    </dgm:pt>
    <dgm:pt modelId="{D3F24692-BD67-40D1-91CD-98631EB70528}" type="pres">
      <dgm:prSet presAssocID="{891A1892-0C0C-4EA9-A4DE-BF30D7A2FE63}" presName="chevron2" presStyleLbl="alignNode1" presStyleIdx="1" presStyleCnt="21"/>
      <dgm:spPr/>
      <dgm:t>
        <a:bodyPr/>
        <a:lstStyle/>
        <a:p>
          <a:endParaRPr lang="es-EC"/>
        </a:p>
      </dgm:t>
    </dgm:pt>
    <dgm:pt modelId="{A90C139A-214D-41AC-81C3-DB88997FAB9E}" type="pres">
      <dgm:prSet presAssocID="{891A1892-0C0C-4EA9-A4DE-BF30D7A2FE63}" presName="chevron3" presStyleLbl="alignNode1" presStyleIdx="2" presStyleCnt="21"/>
      <dgm:spPr/>
      <dgm:t>
        <a:bodyPr/>
        <a:lstStyle/>
        <a:p>
          <a:endParaRPr lang="es-EC"/>
        </a:p>
      </dgm:t>
    </dgm:pt>
    <dgm:pt modelId="{3E9C27DB-E0B5-4440-BF38-DEDA62A28802}" type="pres">
      <dgm:prSet presAssocID="{891A1892-0C0C-4EA9-A4DE-BF30D7A2FE63}" presName="chevron4" presStyleLbl="alignNode1" presStyleIdx="3" presStyleCnt="21"/>
      <dgm:spPr/>
      <dgm:t>
        <a:bodyPr/>
        <a:lstStyle/>
        <a:p>
          <a:endParaRPr lang="es-EC"/>
        </a:p>
      </dgm:t>
    </dgm:pt>
    <dgm:pt modelId="{D1AECC7C-23EC-4B7D-BD00-93989CDDBACF}" type="pres">
      <dgm:prSet presAssocID="{891A1892-0C0C-4EA9-A4DE-BF30D7A2FE63}" presName="chevron5" presStyleLbl="alignNode1" presStyleIdx="4" presStyleCnt="21"/>
      <dgm:spPr/>
      <dgm:t>
        <a:bodyPr/>
        <a:lstStyle/>
        <a:p>
          <a:endParaRPr lang="es-EC"/>
        </a:p>
      </dgm:t>
    </dgm:pt>
    <dgm:pt modelId="{ECBDB325-9983-4EB4-93CE-82D1D892CF08}" type="pres">
      <dgm:prSet presAssocID="{891A1892-0C0C-4EA9-A4DE-BF30D7A2FE63}" presName="chevron6" presStyleLbl="alignNode1" presStyleIdx="5" presStyleCnt="21"/>
      <dgm:spPr/>
      <dgm:t>
        <a:bodyPr/>
        <a:lstStyle/>
        <a:p>
          <a:endParaRPr lang="es-EC"/>
        </a:p>
      </dgm:t>
    </dgm:pt>
    <dgm:pt modelId="{A2797BE6-7EFB-48E3-B905-16F274679270}" type="pres">
      <dgm:prSet presAssocID="{891A1892-0C0C-4EA9-A4DE-BF30D7A2FE63}" presName="chevron7" presStyleLbl="alignNode1" presStyleIdx="6" presStyleCnt="21"/>
      <dgm:spPr/>
      <dgm:t>
        <a:bodyPr/>
        <a:lstStyle/>
        <a:p>
          <a:endParaRPr lang="es-EC"/>
        </a:p>
      </dgm:t>
    </dgm:pt>
    <dgm:pt modelId="{AE77F755-F320-49BE-82C8-1C22AF9144B1}" type="pres">
      <dgm:prSet presAssocID="{891A1892-0C0C-4EA9-A4DE-BF30D7A2FE63}" presName="childtext" presStyleLbl="solidFgAcc1" presStyleIdx="0" presStyleCnt="3" custLinFactNeighborX="-1398" custLinFactNeighborY="-625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D0D802-354E-4DCE-9A3E-111D54C1CC0C}" type="pres">
      <dgm:prSet presAssocID="{0F598415-E1C0-4DA3-847E-F9CFD78F218B}" presName="sibTrans" presStyleCnt="0"/>
      <dgm:spPr/>
      <dgm:t>
        <a:bodyPr/>
        <a:lstStyle/>
        <a:p>
          <a:endParaRPr lang="es-EC"/>
        </a:p>
      </dgm:t>
    </dgm:pt>
    <dgm:pt modelId="{E5E044ED-0850-4B07-910E-B2D1D3A48EEE}" type="pres">
      <dgm:prSet presAssocID="{04318E5F-263C-43DB-A617-76D9EE86E29E}" presName="parenttextcomposite" presStyleCnt="0"/>
      <dgm:spPr/>
      <dgm:t>
        <a:bodyPr/>
        <a:lstStyle/>
        <a:p>
          <a:endParaRPr lang="es-EC"/>
        </a:p>
      </dgm:t>
    </dgm:pt>
    <dgm:pt modelId="{243F57BC-993C-4EC7-9B4A-E3915C23828A}" type="pres">
      <dgm:prSet presAssocID="{04318E5F-263C-43DB-A617-76D9EE86E29E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DA0B7A-4454-47C9-8E45-7203644C70E7}" type="pres">
      <dgm:prSet presAssocID="{04318E5F-263C-43DB-A617-76D9EE86E29E}" presName="composite" presStyleCnt="0"/>
      <dgm:spPr/>
      <dgm:t>
        <a:bodyPr/>
        <a:lstStyle/>
        <a:p>
          <a:endParaRPr lang="es-EC"/>
        </a:p>
      </dgm:t>
    </dgm:pt>
    <dgm:pt modelId="{0C4162C8-B81C-4102-ADEE-3E99F8F6519E}" type="pres">
      <dgm:prSet presAssocID="{04318E5F-263C-43DB-A617-76D9EE86E29E}" presName="chevron1" presStyleLbl="alignNode1" presStyleIdx="7" presStyleCnt="21"/>
      <dgm:spPr/>
      <dgm:t>
        <a:bodyPr/>
        <a:lstStyle/>
        <a:p>
          <a:endParaRPr lang="es-EC"/>
        </a:p>
      </dgm:t>
    </dgm:pt>
    <dgm:pt modelId="{F52D8217-9C68-4085-AFF6-E615CF9B31FB}" type="pres">
      <dgm:prSet presAssocID="{04318E5F-263C-43DB-A617-76D9EE86E29E}" presName="chevron2" presStyleLbl="alignNode1" presStyleIdx="8" presStyleCnt="21"/>
      <dgm:spPr/>
      <dgm:t>
        <a:bodyPr/>
        <a:lstStyle/>
        <a:p>
          <a:endParaRPr lang="es-EC"/>
        </a:p>
      </dgm:t>
    </dgm:pt>
    <dgm:pt modelId="{EE7609FF-2BDE-4C07-A826-99BC22ECE357}" type="pres">
      <dgm:prSet presAssocID="{04318E5F-263C-43DB-A617-76D9EE86E29E}" presName="chevron3" presStyleLbl="alignNode1" presStyleIdx="9" presStyleCnt="21"/>
      <dgm:spPr/>
      <dgm:t>
        <a:bodyPr/>
        <a:lstStyle/>
        <a:p>
          <a:endParaRPr lang="es-EC"/>
        </a:p>
      </dgm:t>
    </dgm:pt>
    <dgm:pt modelId="{91843AC5-3B3C-4103-8B74-49CDAC2C8AA9}" type="pres">
      <dgm:prSet presAssocID="{04318E5F-263C-43DB-A617-76D9EE86E29E}" presName="chevron4" presStyleLbl="alignNode1" presStyleIdx="10" presStyleCnt="21"/>
      <dgm:spPr/>
      <dgm:t>
        <a:bodyPr/>
        <a:lstStyle/>
        <a:p>
          <a:endParaRPr lang="es-EC"/>
        </a:p>
      </dgm:t>
    </dgm:pt>
    <dgm:pt modelId="{FAD02401-A71A-4F55-824F-FFCB2B81FA75}" type="pres">
      <dgm:prSet presAssocID="{04318E5F-263C-43DB-A617-76D9EE86E29E}" presName="chevron5" presStyleLbl="alignNode1" presStyleIdx="11" presStyleCnt="21"/>
      <dgm:spPr/>
      <dgm:t>
        <a:bodyPr/>
        <a:lstStyle/>
        <a:p>
          <a:endParaRPr lang="es-EC"/>
        </a:p>
      </dgm:t>
    </dgm:pt>
    <dgm:pt modelId="{6E1F84EB-2B80-430E-B4AB-80933EA6C63C}" type="pres">
      <dgm:prSet presAssocID="{04318E5F-263C-43DB-A617-76D9EE86E29E}" presName="chevron6" presStyleLbl="alignNode1" presStyleIdx="12" presStyleCnt="21"/>
      <dgm:spPr/>
      <dgm:t>
        <a:bodyPr/>
        <a:lstStyle/>
        <a:p>
          <a:endParaRPr lang="es-EC"/>
        </a:p>
      </dgm:t>
    </dgm:pt>
    <dgm:pt modelId="{3D6DBF51-9E0F-4186-837E-6D8F96CF4F4E}" type="pres">
      <dgm:prSet presAssocID="{04318E5F-263C-43DB-A617-76D9EE86E29E}" presName="chevron7" presStyleLbl="alignNode1" presStyleIdx="13" presStyleCnt="21"/>
      <dgm:spPr/>
      <dgm:t>
        <a:bodyPr/>
        <a:lstStyle/>
        <a:p>
          <a:endParaRPr lang="es-EC"/>
        </a:p>
      </dgm:t>
    </dgm:pt>
    <dgm:pt modelId="{9038A746-C090-4A12-82F5-53AC9B22682F}" type="pres">
      <dgm:prSet presAssocID="{04318E5F-263C-43DB-A617-76D9EE86E29E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EAA65D-33F4-46B0-BC88-34A3E1DB1DB2}" type="pres">
      <dgm:prSet presAssocID="{0DDEA61A-C546-4BCD-9130-B97CBF2D6691}" presName="sibTrans" presStyleCnt="0"/>
      <dgm:spPr/>
      <dgm:t>
        <a:bodyPr/>
        <a:lstStyle/>
        <a:p>
          <a:endParaRPr lang="es-EC"/>
        </a:p>
      </dgm:t>
    </dgm:pt>
    <dgm:pt modelId="{7571967F-C926-41F8-BE9D-51B6A24183CD}" type="pres">
      <dgm:prSet presAssocID="{8C81EB9B-DB44-4253-8750-DC255FCE2C59}" presName="parenttextcomposite" presStyleCnt="0"/>
      <dgm:spPr/>
      <dgm:t>
        <a:bodyPr/>
        <a:lstStyle/>
        <a:p>
          <a:endParaRPr lang="es-EC"/>
        </a:p>
      </dgm:t>
    </dgm:pt>
    <dgm:pt modelId="{F926DEE5-3C23-495D-B0AD-C06F36F89A28}" type="pres">
      <dgm:prSet presAssocID="{8C81EB9B-DB44-4253-8750-DC255FCE2C59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55D366-FAAE-4533-966C-9D084ED7041E}" type="pres">
      <dgm:prSet presAssocID="{8C81EB9B-DB44-4253-8750-DC255FCE2C59}" presName="composite" presStyleCnt="0"/>
      <dgm:spPr/>
      <dgm:t>
        <a:bodyPr/>
        <a:lstStyle/>
        <a:p>
          <a:endParaRPr lang="es-EC"/>
        </a:p>
      </dgm:t>
    </dgm:pt>
    <dgm:pt modelId="{C6E8F67A-2F14-45D2-A05A-4A1849CC56BC}" type="pres">
      <dgm:prSet presAssocID="{8C81EB9B-DB44-4253-8750-DC255FCE2C59}" presName="chevron1" presStyleLbl="alignNode1" presStyleIdx="14" presStyleCnt="21"/>
      <dgm:spPr/>
      <dgm:t>
        <a:bodyPr/>
        <a:lstStyle/>
        <a:p>
          <a:endParaRPr lang="es-EC"/>
        </a:p>
      </dgm:t>
    </dgm:pt>
    <dgm:pt modelId="{D02B4F71-4AAF-4D6F-AC0F-5F24E29297E6}" type="pres">
      <dgm:prSet presAssocID="{8C81EB9B-DB44-4253-8750-DC255FCE2C59}" presName="chevron2" presStyleLbl="alignNode1" presStyleIdx="15" presStyleCnt="21"/>
      <dgm:spPr/>
      <dgm:t>
        <a:bodyPr/>
        <a:lstStyle/>
        <a:p>
          <a:endParaRPr lang="es-EC"/>
        </a:p>
      </dgm:t>
    </dgm:pt>
    <dgm:pt modelId="{6F86E2B2-8B13-41F8-A27E-69E6E4C19B44}" type="pres">
      <dgm:prSet presAssocID="{8C81EB9B-DB44-4253-8750-DC255FCE2C59}" presName="chevron3" presStyleLbl="alignNode1" presStyleIdx="16" presStyleCnt="21"/>
      <dgm:spPr/>
      <dgm:t>
        <a:bodyPr/>
        <a:lstStyle/>
        <a:p>
          <a:endParaRPr lang="es-EC"/>
        </a:p>
      </dgm:t>
    </dgm:pt>
    <dgm:pt modelId="{5ECDFB56-7FA4-4D1B-B64E-B771BBD315DC}" type="pres">
      <dgm:prSet presAssocID="{8C81EB9B-DB44-4253-8750-DC255FCE2C59}" presName="chevron4" presStyleLbl="alignNode1" presStyleIdx="17" presStyleCnt="21"/>
      <dgm:spPr/>
      <dgm:t>
        <a:bodyPr/>
        <a:lstStyle/>
        <a:p>
          <a:endParaRPr lang="es-EC"/>
        </a:p>
      </dgm:t>
    </dgm:pt>
    <dgm:pt modelId="{6A9227E5-D39B-4C1E-ABF7-54AD5295A96A}" type="pres">
      <dgm:prSet presAssocID="{8C81EB9B-DB44-4253-8750-DC255FCE2C59}" presName="chevron5" presStyleLbl="alignNode1" presStyleIdx="18" presStyleCnt="21"/>
      <dgm:spPr/>
      <dgm:t>
        <a:bodyPr/>
        <a:lstStyle/>
        <a:p>
          <a:endParaRPr lang="es-EC"/>
        </a:p>
      </dgm:t>
    </dgm:pt>
    <dgm:pt modelId="{41D4853D-1727-4F30-BCA2-16048F0AF4EB}" type="pres">
      <dgm:prSet presAssocID="{8C81EB9B-DB44-4253-8750-DC255FCE2C59}" presName="chevron6" presStyleLbl="alignNode1" presStyleIdx="19" presStyleCnt="21"/>
      <dgm:spPr/>
      <dgm:t>
        <a:bodyPr/>
        <a:lstStyle/>
        <a:p>
          <a:endParaRPr lang="es-EC"/>
        </a:p>
      </dgm:t>
    </dgm:pt>
    <dgm:pt modelId="{0EB38ACF-E2F7-4E9F-8CA0-52CCE361276D}" type="pres">
      <dgm:prSet presAssocID="{8C81EB9B-DB44-4253-8750-DC255FCE2C59}" presName="chevron7" presStyleLbl="alignNode1" presStyleIdx="20" presStyleCnt="21"/>
      <dgm:spPr/>
      <dgm:t>
        <a:bodyPr/>
        <a:lstStyle/>
        <a:p>
          <a:endParaRPr lang="es-EC"/>
        </a:p>
      </dgm:t>
    </dgm:pt>
    <dgm:pt modelId="{EE632DB4-CFF6-4DEA-9E9A-C354C527ED73}" type="pres">
      <dgm:prSet presAssocID="{8C81EB9B-DB44-4253-8750-DC255FCE2C59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B25AFAC-50A2-42C1-80E2-A0208F3512B8}" type="presOf" srcId="{4B72904E-1A5B-4E71-8CB6-21BD6215B744}" destId="{AE77F755-F320-49BE-82C8-1C22AF9144B1}" srcOrd="0" destOrd="0" presId="urn:microsoft.com/office/officeart/2008/layout/VerticalAccentList"/>
    <dgm:cxn modelId="{8E3DA039-F832-4CAD-8759-0F8D0542D9CF}" type="presOf" srcId="{8C81EB9B-DB44-4253-8750-DC255FCE2C59}" destId="{F926DEE5-3C23-495D-B0AD-C06F36F89A28}" srcOrd="0" destOrd="0" presId="urn:microsoft.com/office/officeart/2008/layout/VerticalAccentList"/>
    <dgm:cxn modelId="{DAECF232-677F-4D8C-802A-AC4AD0A1D782}" srcId="{AEB4BC62-2121-450E-8546-38D89E0B168A}" destId="{891A1892-0C0C-4EA9-A4DE-BF30D7A2FE63}" srcOrd="0" destOrd="0" parTransId="{9325884C-94D3-4C90-A675-2AD57A98AB8A}" sibTransId="{0F598415-E1C0-4DA3-847E-F9CFD78F218B}"/>
    <dgm:cxn modelId="{B25C264E-3AD8-43F5-A0CF-979809FF748B}" srcId="{891A1892-0C0C-4EA9-A4DE-BF30D7A2FE63}" destId="{4B72904E-1A5B-4E71-8CB6-21BD6215B744}" srcOrd="0" destOrd="0" parTransId="{604FCC18-8A59-4A61-9EAB-C8F5AB29A171}" sibTransId="{19C2E600-2A73-4636-BB32-A6B427299F37}"/>
    <dgm:cxn modelId="{DBFCBCDD-5F05-464E-8BD3-A2B3486A36DD}" type="presOf" srcId="{FC27E4E9-DE62-49AE-A59F-7BBAD7C994C5}" destId="{EE632DB4-CFF6-4DEA-9E9A-C354C527ED73}" srcOrd="0" destOrd="0" presId="urn:microsoft.com/office/officeart/2008/layout/VerticalAccentList"/>
    <dgm:cxn modelId="{EB4528F9-8984-4222-98C8-98FD37D31C6E}" srcId="{8C81EB9B-DB44-4253-8750-DC255FCE2C59}" destId="{FC27E4E9-DE62-49AE-A59F-7BBAD7C994C5}" srcOrd="0" destOrd="0" parTransId="{1AC5FC49-019D-4D60-BB42-6E06A7432127}" sibTransId="{7E8201D5-774E-4EDB-BFC1-C95139D2238D}"/>
    <dgm:cxn modelId="{8D7232F0-C6BC-4CDC-9E51-45205A9A5A63}" type="presOf" srcId="{6637676F-A191-4E1E-A968-7270C1AFC7D0}" destId="{9038A746-C090-4A12-82F5-53AC9B22682F}" srcOrd="0" destOrd="0" presId="urn:microsoft.com/office/officeart/2008/layout/VerticalAccentList"/>
    <dgm:cxn modelId="{F9AAF301-5A9C-45DC-B4B4-7BEE2E57B22E}" srcId="{AEB4BC62-2121-450E-8546-38D89E0B168A}" destId="{8C81EB9B-DB44-4253-8750-DC255FCE2C59}" srcOrd="2" destOrd="0" parTransId="{A250176C-9409-456B-982D-8A92431AAC9C}" sibTransId="{EF98AE99-2075-482E-9B64-9DC6D81B161F}"/>
    <dgm:cxn modelId="{2419CDE3-58C7-4356-938A-7D3A9F12322C}" srcId="{AEB4BC62-2121-450E-8546-38D89E0B168A}" destId="{04318E5F-263C-43DB-A617-76D9EE86E29E}" srcOrd="1" destOrd="0" parTransId="{AAA55B11-A1EF-41D3-9AF0-78FB21C601A7}" sibTransId="{0DDEA61A-C546-4BCD-9130-B97CBF2D6691}"/>
    <dgm:cxn modelId="{C1C1EE85-4A91-4E63-AE4E-F74FF51191AC}" type="presOf" srcId="{04318E5F-263C-43DB-A617-76D9EE86E29E}" destId="{243F57BC-993C-4EC7-9B4A-E3915C23828A}" srcOrd="0" destOrd="0" presId="urn:microsoft.com/office/officeart/2008/layout/VerticalAccentList"/>
    <dgm:cxn modelId="{400FE8F2-4038-45ED-A3A7-231955F16BBD}" type="presOf" srcId="{AEB4BC62-2121-450E-8546-38D89E0B168A}" destId="{90D092A1-9283-42DA-A2F1-C8DBA6766B17}" srcOrd="0" destOrd="0" presId="urn:microsoft.com/office/officeart/2008/layout/VerticalAccentList"/>
    <dgm:cxn modelId="{557D7442-FFAA-457B-8568-857FAB386290}" type="presOf" srcId="{891A1892-0C0C-4EA9-A4DE-BF30D7A2FE63}" destId="{06AAFFE9-0948-452C-ABFB-C5687205CF4A}" srcOrd="0" destOrd="0" presId="urn:microsoft.com/office/officeart/2008/layout/VerticalAccentList"/>
    <dgm:cxn modelId="{33B7C980-053E-413E-845A-FAB370810BBD}" srcId="{04318E5F-263C-43DB-A617-76D9EE86E29E}" destId="{6637676F-A191-4E1E-A968-7270C1AFC7D0}" srcOrd="0" destOrd="0" parTransId="{1BD606A8-4C54-47E9-8F3F-C03AC453ECA0}" sibTransId="{30048E27-7429-44CF-B7CC-036680DA32AC}"/>
    <dgm:cxn modelId="{18C0A1BA-ECEE-4CBA-9D8E-B2997D3433EE}" type="presParOf" srcId="{90D092A1-9283-42DA-A2F1-C8DBA6766B17}" destId="{55D33057-21F6-4C96-B893-B78D8B4F2E6C}" srcOrd="0" destOrd="0" presId="urn:microsoft.com/office/officeart/2008/layout/VerticalAccentList"/>
    <dgm:cxn modelId="{D546EC16-4292-4CC5-A2DC-2B6F2FDE14FA}" type="presParOf" srcId="{55D33057-21F6-4C96-B893-B78D8B4F2E6C}" destId="{06AAFFE9-0948-452C-ABFB-C5687205CF4A}" srcOrd="0" destOrd="0" presId="urn:microsoft.com/office/officeart/2008/layout/VerticalAccentList"/>
    <dgm:cxn modelId="{F27BFAE9-CADD-4FB2-B114-F6A383520B32}" type="presParOf" srcId="{90D092A1-9283-42DA-A2F1-C8DBA6766B17}" destId="{D25FEBA7-C35F-44CE-A6CA-DFA6D123B339}" srcOrd="1" destOrd="0" presId="urn:microsoft.com/office/officeart/2008/layout/VerticalAccentList"/>
    <dgm:cxn modelId="{6EBED509-C21B-4E7A-83E4-6D902B97C767}" type="presParOf" srcId="{D25FEBA7-C35F-44CE-A6CA-DFA6D123B339}" destId="{51910E34-A215-4EF2-8C2F-2ED512D25379}" srcOrd="0" destOrd="0" presId="urn:microsoft.com/office/officeart/2008/layout/VerticalAccentList"/>
    <dgm:cxn modelId="{A9782D10-DBBB-4253-9377-5DD4B09D34DD}" type="presParOf" srcId="{D25FEBA7-C35F-44CE-A6CA-DFA6D123B339}" destId="{D3F24692-BD67-40D1-91CD-98631EB70528}" srcOrd="1" destOrd="0" presId="urn:microsoft.com/office/officeart/2008/layout/VerticalAccentList"/>
    <dgm:cxn modelId="{FD0314B2-DCCD-4B9F-A19E-D07CAA5FC6C8}" type="presParOf" srcId="{D25FEBA7-C35F-44CE-A6CA-DFA6D123B339}" destId="{A90C139A-214D-41AC-81C3-DB88997FAB9E}" srcOrd="2" destOrd="0" presId="urn:microsoft.com/office/officeart/2008/layout/VerticalAccentList"/>
    <dgm:cxn modelId="{B30C3572-DE0A-4FE7-8847-1951C9B8579E}" type="presParOf" srcId="{D25FEBA7-C35F-44CE-A6CA-DFA6D123B339}" destId="{3E9C27DB-E0B5-4440-BF38-DEDA62A28802}" srcOrd="3" destOrd="0" presId="urn:microsoft.com/office/officeart/2008/layout/VerticalAccentList"/>
    <dgm:cxn modelId="{CF8BB01A-FD1F-4C9E-9BAD-28CCA46C8B7E}" type="presParOf" srcId="{D25FEBA7-C35F-44CE-A6CA-DFA6D123B339}" destId="{D1AECC7C-23EC-4B7D-BD00-93989CDDBACF}" srcOrd="4" destOrd="0" presId="urn:microsoft.com/office/officeart/2008/layout/VerticalAccentList"/>
    <dgm:cxn modelId="{3EC5EF0C-A342-40E9-A3FF-9C9D87AD273E}" type="presParOf" srcId="{D25FEBA7-C35F-44CE-A6CA-DFA6D123B339}" destId="{ECBDB325-9983-4EB4-93CE-82D1D892CF08}" srcOrd="5" destOrd="0" presId="urn:microsoft.com/office/officeart/2008/layout/VerticalAccentList"/>
    <dgm:cxn modelId="{90DE8219-6D1A-4326-B393-3430B0F1B0FC}" type="presParOf" srcId="{D25FEBA7-C35F-44CE-A6CA-DFA6D123B339}" destId="{A2797BE6-7EFB-48E3-B905-16F274679270}" srcOrd="6" destOrd="0" presId="urn:microsoft.com/office/officeart/2008/layout/VerticalAccentList"/>
    <dgm:cxn modelId="{170B4E4D-27B9-4B61-92E9-236696FFC89D}" type="presParOf" srcId="{D25FEBA7-C35F-44CE-A6CA-DFA6D123B339}" destId="{AE77F755-F320-49BE-82C8-1C22AF9144B1}" srcOrd="7" destOrd="0" presId="urn:microsoft.com/office/officeart/2008/layout/VerticalAccentList"/>
    <dgm:cxn modelId="{90BDD58C-3F22-42B6-9CCD-F0E09E70F3FD}" type="presParOf" srcId="{90D092A1-9283-42DA-A2F1-C8DBA6766B17}" destId="{0DD0D802-354E-4DCE-9A3E-111D54C1CC0C}" srcOrd="2" destOrd="0" presId="urn:microsoft.com/office/officeart/2008/layout/VerticalAccentList"/>
    <dgm:cxn modelId="{01414202-0F29-43B8-9FA3-40B1C596BCEC}" type="presParOf" srcId="{90D092A1-9283-42DA-A2F1-C8DBA6766B17}" destId="{E5E044ED-0850-4B07-910E-B2D1D3A48EEE}" srcOrd="3" destOrd="0" presId="urn:microsoft.com/office/officeart/2008/layout/VerticalAccentList"/>
    <dgm:cxn modelId="{098EFA9B-C51C-4FAC-8FF7-F5CEB3F2EA0B}" type="presParOf" srcId="{E5E044ED-0850-4B07-910E-B2D1D3A48EEE}" destId="{243F57BC-993C-4EC7-9B4A-E3915C23828A}" srcOrd="0" destOrd="0" presId="urn:microsoft.com/office/officeart/2008/layout/VerticalAccentList"/>
    <dgm:cxn modelId="{C1C490D2-AAB5-4CFD-B968-782CB15A3232}" type="presParOf" srcId="{90D092A1-9283-42DA-A2F1-C8DBA6766B17}" destId="{D8DA0B7A-4454-47C9-8E45-7203644C70E7}" srcOrd="4" destOrd="0" presId="urn:microsoft.com/office/officeart/2008/layout/VerticalAccentList"/>
    <dgm:cxn modelId="{9145E37C-C027-4893-AAC5-F848BAE80B70}" type="presParOf" srcId="{D8DA0B7A-4454-47C9-8E45-7203644C70E7}" destId="{0C4162C8-B81C-4102-ADEE-3E99F8F6519E}" srcOrd="0" destOrd="0" presId="urn:microsoft.com/office/officeart/2008/layout/VerticalAccentList"/>
    <dgm:cxn modelId="{E9A055B3-0446-4DB9-BC5E-06A098C08A87}" type="presParOf" srcId="{D8DA0B7A-4454-47C9-8E45-7203644C70E7}" destId="{F52D8217-9C68-4085-AFF6-E615CF9B31FB}" srcOrd="1" destOrd="0" presId="urn:microsoft.com/office/officeart/2008/layout/VerticalAccentList"/>
    <dgm:cxn modelId="{86E45ADB-C2CC-4800-BA2F-E52296353963}" type="presParOf" srcId="{D8DA0B7A-4454-47C9-8E45-7203644C70E7}" destId="{EE7609FF-2BDE-4C07-A826-99BC22ECE357}" srcOrd="2" destOrd="0" presId="urn:microsoft.com/office/officeart/2008/layout/VerticalAccentList"/>
    <dgm:cxn modelId="{1A497E96-C573-44CC-9529-EE41157E8BBC}" type="presParOf" srcId="{D8DA0B7A-4454-47C9-8E45-7203644C70E7}" destId="{91843AC5-3B3C-4103-8B74-49CDAC2C8AA9}" srcOrd="3" destOrd="0" presId="urn:microsoft.com/office/officeart/2008/layout/VerticalAccentList"/>
    <dgm:cxn modelId="{1A1F43A6-3F0F-4052-A1FD-443F0B6F7450}" type="presParOf" srcId="{D8DA0B7A-4454-47C9-8E45-7203644C70E7}" destId="{FAD02401-A71A-4F55-824F-FFCB2B81FA75}" srcOrd="4" destOrd="0" presId="urn:microsoft.com/office/officeart/2008/layout/VerticalAccentList"/>
    <dgm:cxn modelId="{9AEF6420-AF6B-4292-8E1D-4129ABA3DABF}" type="presParOf" srcId="{D8DA0B7A-4454-47C9-8E45-7203644C70E7}" destId="{6E1F84EB-2B80-430E-B4AB-80933EA6C63C}" srcOrd="5" destOrd="0" presId="urn:microsoft.com/office/officeart/2008/layout/VerticalAccentList"/>
    <dgm:cxn modelId="{C3B9484E-FB25-4391-BAF4-1C77870CF18F}" type="presParOf" srcId="{D8DA0B7A-4454-47C9-8E45-7203644C70E7}" destId="{3D6DBF51-9E0F-4186-837E-6D8F96CF4F4E}" srcOrd="6" destOrd="0" presId="urn:microsoft.com/office/officeart/2008/layout/VerticalAccentList"/>
    <dgm:cxn modelId="{A94E62F1-8A98-458C-A863-DD633871DC32}" type="presParOf" srcId="{D8DA0B7A-4454-47C9-8E45-7203644C70E7}" destId="{9038A746-C090-4A12-82F5-53AC9B22682F}" srcOrd="7" destOrd="0" presId="urn:microsoft.com/office/officeart/2008/layout/VerticalAccentList"/>
    <dgm:cxn modelId="{DEB64E02-52DB-4641-89E7-2D5BC29BEFAC}" type="presParOf" srcId="{90D092A1-9283-42DA-A2F1-C8DBA6766B17}" destId="{76EAA65D-33F4-46B0-BC88-34A3E1DB1DB2}" srcOrd="5" destOrd="0" presId="urn:microsoft.com/office/officeart/2008/layout/VerticalAccentList"/>
    <dgm:cxn modelId="{D34A64E0-1589-48B6-88A2-1EC35AEFFCAB}" type="presParOf" srcId="{90D092A1-9283-42DA-A2F1-C8DBA6766B17}" destId="{7571967F-C926-41F8-BE9D-51B6A24183CD}" srcOrd="6" destOrd="0" presId="urn:microsoft.com/office/officeart/2008/layout/VerticalAccentList"/>
    <dgm:cxn modelId="{E3D24332-BF9E-4A34-BE16-F87F1A97A3B4}" type="presParOf" srcId="{7571967F-C926-41F8-BE9D-51B6A24183CD}" destId="{F926DEE5-3C23-495D-B0AD-C06F36F89A28}" srcOrd="0" destOrd="0" presId="urn:microsoft.com/office/officeart/2008/layout/VerticalAccentList"/>
    <dgm:cxn modelId="{96F94BF8-7E47-4B02-80BC-9AB25FC44C06}" type="presParOf" srcId="{90D092A1-9283-42DA-A2F1-C8DBA6766B17}" destId="{9955D366-FAAE-4533-966C-9D084ED7041E}" srcOrd="7" destOrd="0" presId="urn:microsoft.com/office/officeart/2008/layout/VerticalAccentList"/>
    <dgm:cxn modelId="{62CCFB63-2AFC-4F1E-8519-2BB7E89203CE}" type="presParOf" srcId="{9955D366-FAAE-4533-966C-9D084ED7041E}" destId="{C6E8F67A-2F14-45D2-A05A-4A1849CC56BC}" srcOrd="0" destOrd="0" presId="urn:microsoft.com/office/officeart/2008/layout/VerticalAccentList"/>
    <dgm:cxn modelId="{A01EF953-2AF1-4065-972D-56CEBB243C7B}" type="presParOf" srcId="{9955D366-FAAE-4533-966C-9D084ED7041E}" destId="{D02B4F71-4AAF-4D6F-AC0F-5F24E29297E6}" srcOrd="1" destOrd="0" presId="urn:microsoft.com/office/officeart/2008/layout/VerticalAccentList"/>
    <dgm:cxn modelId="{DA8943D4-D13E-4ED0-95E3-2700E977DA98}" type="presParOf" srcId="{9955D366-FAAE-4533-966C-9D084ED7041E}" destId="{6F86E2B2-8B13-41F8-A27E-69E6E4C19B44}" srcOrd="2" destOrd="0" presId="urn:microsoft.com/office/officeart/2008/layout/VerticalAccentList"/>
    <dgm:cxn modelId="{B419A83E-62CB-43B4-A081-2718C3712635}" type="presParOf" srcId="{9955D366-FAAE-4533-966C-9D084ED7041E}" destId="{5ECDFB56-7FA4-4D1B-B64E-B771BBD315DC}" srcOrd="3" destOrd="0" presId="urn:microsoft.com/office/officeart/2008/layout/VerticalAccentList"/>
    <dgm:cxn modelId="{B8AB0F6C-E980-4544-A075-9F8885249F4B}" type="presParOf" srcId="{9955D366-FAAE-4533-966C-9D084ED7041E}" destId="{6A9227E5-D39B-4C1E-ABF7-54AD5295A96A}" srcOrd="4" destOrd="0" presId="urn:microsoft.com/office/officeart/2008/layout/VerticalAccentList"/>
    <dgm:cxn modelId="{9119B73E-D82A-4856-AD91-E5156C4D6677}" type="presParOf" srcId="{9955D366-FAAE-4533-966C-9D084ED7041E}" destId="{41D4853D-1727-4F30-BCA2-16048F0AF4EB}" srcOrd="5" destOrd="0" presId="urn:microsoft.com/office/officeart/2008/layout/VerticalAccentList"/>
    <dgm:cxn modelId="{0FCE22E8-A1AE-4A90-90D7-DE6230FEB955}" type="presParOf" srcId="{9955D366-FAAE-4533-966C-9D084ED7041E}" destId="{0EB38ACF-E2F7-4E9F-8CA0-52CCE361276D}" srcOrd="6" destOrd="0" presId="urn:microsoft.com/office/officeart/2008/layout/VerticalAccentList"/>
    <dgm:cxn modelId="{487F931E-A4F4-4E04-AA62-F461A25B0203}" type="presParOf" srcId="{9955D366-FAAE-4533-966C-9D084ED7041E}" destId="{EE632DB4-CFF6-4DEA-9E9A-C354C527ED73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F0D02E-1926-4EA6-8FAF-4A4D5A145FF0}" type="doc">
      <dgm:prSet loTypeId="urn:microsoft.com/office/officeart/2005/8/layout/cycle2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D6095936-36CF-4FCC-9C35-CED2F6CB03CE}">
      <dgm:prSet phldrT="[Texto]" custT="1"/>
      <dgm:spPr/>
      <dgm:t>
        <a:bodyPr/>
        <a:lstStyle/>
        <a:p>
          <a:r>
            <a:rPr lang="es-EC" sz="1600" dirty="0" smtClean="0"/>
            <a:t>Selección de Animales</a:t>
          </a:r>
          <a:endParaRPr lang="es-EC" sz="1600" dirty="0"/>
        </a:p>
      </dgm:t>
    </dgm:pt>
    <dgm:pt modelId="{C90F0390-1209-4124-B7DA-5415905DDD0F}" type="parTrans" cxnId="{FF827115-A6B1-4373-A37A-BCB13BA0F679}">
      <dgm:prSet/>
      <dgm:spPr/>
      <dgm:t>
        <a:bodyPr/>
        <a:lstStyle/>
        <a:p>
          <a:endParaRPr lang="es-EC" sz="2000"/>
        </a:p>
      </dgm:t>
    </dgm:pt>
    <dgm:pt modelId="{0FE4C1D4-0297-46BF-A2F3-8139A351C79F}" type="sibTrans" cxnId="{FF827115-A6B1-4373-A37A-BCB13BA0F679}">
      <dgm:prSet custT="1"/>
      <dgm:spPr/>
      <dgm:t>
        <a:bodyPr/>
        <a:lstStyle/>
        <a:p>
          <a:endParaRPr lang="es-EC" sz="1200" dirty="0"/>
        </a:p>
      </dgm:t>
    </dgm:pt>
    <dgm:pt modelId="{8E53444C-9910-4D93-93A9-23CD31696662}">
      <dgm:prSet phldrT="[Texto]" custT="1"/>
      <dgm:spPr/>
      <dgm:t>
        <a:bodyPr/>
        <a:lstStyle/>
        <a:p>
          <a:r>
            <a:rPr lang="es-EC" sz="1600" dirty="0" smtClean="0"/>
            <a:t>Sacrificio</a:t>
          </a:r>
          <a:endParaRPr lang="es-EC" sz="1600" dirty="0"/>
        </a:p>
      </dgm:t>
    </dgm:pt>
    <dgm:pt modelId="{81367D71-564B-4896-886F-1F81B1AD15EE}" type="parTrans" cxnId="{DD05643C-8A85-46F6-B33B-EA763775B591}">
      <dgm:prSet/>
      <dgm:spPr/>
      <dgm:t>
        <a:bodyPr/>
        <a:lstStyle/>
        <a:p>
          <a:endParaRPr lang="es-EC" sz="2000"/>
        </a:p>
      </dgm:t>
    </dgm:pt>
    <dgm:pt modelId="{D7785CEC-115E-4DCB-849B-E8D614642C7C}" type="sibTrans" cxnId="{DD05643C-8A85-46F6-B33B-EA763775B591}">
      <dgm:prSet custT="1"/>
      <dgm:spPr/>
      <dgm:t>
        <a:bodyPr/>
        <a:lstStyle/>
        <a:p>
          <a:endParaRPr lang="es-EC" sz="1200" dirty="0"/>
        </a:p>
      </dgm:t>
    </dgm:pt>
    <dgm:pt modelId="{0783FEAD-C528-411E-B91C-6A37F6D501A2}">
      <dgm:prSet phldrT="[Texto]" custT="1"/>
      <dgm:spPr/>
      <dgm:t>
        <a:bodyPr/>
        <a:lstStyle/>
        <a:p>
          <a:r>
            <a:rPr lang="es-EC" sz="1600" dirty="0" smtClean="0"/>
            <a:t>Preparación</a:t>
          </a:r>
          <a:endParaRPr lang="es-EC" sz="1600" dirty="0"/>
        </a:p>
      </dgm:t>
    </dgm:pt>
    <dgm:pt modelId="{E0F5BB12-CAB3-47A9-8442-F756C092E95A}" type="parTrans" cxnId="{DBF035D8-67F1-4396-909E-147203EB00FA}">
      <dgm:prSet/>
      <dgm:spPr/>
      <dgm:t>
        <a:bodyPr/>
        <a:lstStyle/>
        <a:p>
          <a:endParaRPr lang="es-EC" sz="2000"/>
        </a:p>
      </dgm:t>
    </dgm:pt>
    <dgm:pt modelId="{21D35465-FE78-486F-B2E1-1CDAA05378D2}" type="sibTrans" cxnId="{DBF035D8-67F1-4396-909E-147203EB00FA}">
      <dgm:prSet custT="1"/>
      <dgm:spPr/>
      <dgm:t>
        <a:bodyPr/>
        <a:lstStyle/>
        <a:p>
          <a:endParaRPr lang="es-EC" sz="1200" dirty="0"/>
        </a:p>
      </dgm:t>
    </dgm:pt>
    <dgm:pt modelId="{8D25753A-20AB-4DD6-8F9A-08EE2F5CDE6D}">
      <dgm:prSet phldrT="[Texto]" custT="1"/>
      <dgm:spPr/>
      <dgm:t>
        <a:bodyPr/>
        <a:lstStyle/>
        <a:p>
          <a:r>
            <a:rPr lang="es-EC" sz="1600" dirty="0" smtClean="0"/>
            <a:t>Ficha de Cata</a:t>
          </a:r>
          <a:endParaRPr lang="es-EC" sz="1600" dirty="0"/>
        </a:p>
      </dgm:t>
    </dgm:pt>
    <dgm:pt modelId="{FA9E16DF-FCFD-48EE-935D-FB7C078B3826}" type="parTrans" cxnId="{58134E74-83F4-46D7-AA26-CA2F70BFD6FC}">
      <dgm:prSet/>
      <dgm:spPr/>
      <dgm:t>
        <a:bodyPr/>
        <a:lstStyle/>
        <a:p>
          <a:endParaRPr lang="es-EC" sz="2000"/>
        </a:p>
      </dgm:t>
    </dgm:pt>
    <dgm:pt modelId="{58EF2441-F3F2-4FA5-BF7A-0174E5DC35EF}" type="sibTrans" cxnId="{58134E74-83F4-46D7-AA26-CA2F70BFD6FC}">
      <dgm:prSet custT="1"/>
      <dgm:spPr/>
      <dgm:t>
        <a:bodyPr/>
        <a:lstStyle/>
        <a:p>
          <a:endParaRPr lang="es-EC" sz="1200" dirty="0"/>
        </a:p>
      </dgm:t>
    </dgm:pt>
    <dgm:pt modelId="{6B504DC9-A549-4C9B-9BE7-4C71E3D782E8}">
      <dgm:prSet phldrT="[Texto]" custT="1"/>
      <dgm:spPr/>
      <dgm:t>
        <a:bodyPr/>
        <a:lstStyle/>
        <a:p>
          <a:r>
            <a:rPr lang="es-EC" sz="1600" dirty="0" smtClean="0"/>
            <a:t>Pruebas de Palatabilidad </a:t>
          </a:r>
          <a:endParaRPr lang="es-EC" sz="1600" dirty="0"/>
        </a:p>
      </dgm:t>
    </dgm:pt>
    <dgm:pt modelId="{F81D0FA8-C352-4A55-831E-311BDBCF5E43}" type="parTrans" cxnId="{A05E45F1-98F4-4FDE-A4C2-98064ACB26AA}">
      <dgm:prSet/>
      <dgm:spPr/>
      <dgm:t>
        <a:bodyPr/>
        <a:lstStyle/>
        <a:p>
          <a:endParaRPr lang="es-EC" sz="2000"/>
        </a:p>
      </dgm:t>
    </dgm:pt>
    <dgm:pt modelId="{2E3CC32E-E7E6-4004-BAF8-2F12C441E5C1}" type="sibTrans" cxnId="{A05E45F1-98F4-4FDE-A4C2-98064ACB26AA}">
      <dgm:prSet custT="1"/>
      <dgm:spPr/>
      <dgm:t>
        <a:bodyPr/>
        <a:lstStyle/>
        <a:p>
          <a:endParaRPr lang="es-EC" sz="1200" dirty="0"/>
        </a:p>
      </dgm:t>
    </dgm:pt>
    <dgm:pt modelId="{A68105BB-08C3-497A-AFF6-4F15F11A5AF3}" type="pres">
      <dgm:prSet presAssocID="{49F0D02E-1926-4EA6-8FAF-4A4D5A145F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66E14BC-761D-40DE-8632-94C7D751E04A}" type="pres">
      <dgm:prSet presAssocID="{D6095936-36CF-4FCC-9C35-CED2F6CB03C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455088-A202-4738-B43D-776314892B49}" type="pres">
      <dgm:prSet presAssocID="{0FE4C1D4-0297-46BF-A2F3-8139A351C79F}" presName="sibTrans" presStyleLbl="sibTrans2D1" presStyleIdx="0" presStyleCnt="5"/>
      <dgm:spPr/>
      <dgm:t>
        <a:bodyPr/>
        <a:lstStyle/>
        <a:p>
          <a:endParaRPr lang="es-EC"/>
        </a:p>
      </dgm:t>
    </dgm:pt>
    <dgm:pt modelId="{4472C863-FFFD-489E-94DA-A2AD5B01B1E6}" type="pres">
      <dgm:prSet presAssocID="{0FE4C1D4-0297-46BF-A2F3-8139A351C79F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ED7F1D6A-F959-49E1-B6DE-526C3114785B}" type="pres">
      <dgm:prSet presAssocID="{8E53444C-9910-4D93-93A9-23CD3169666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0E5A9B-5803-464A-AF3A-AE169E2F217D}" type="pres">
      <dgm:prSet presAssocID="{D7785CEC-115E-4DCB-849B-E8D614642C7C}" presName="sibTrans" presStyleLbl="sibTrans2D1" presStyleIdx="1" presStyleCnt="5"/>
      <dgm:spPr/>
      <dgm:t>
        <a:bodyPr/>
        <a:lstStyle/>
        <a:p>
          <a:endParaRPr lang="es-EC"/>
        </a:p>
      </dgm:t>
    </dgm:pt>
    <dgm:pt modelId="{77AF5AE1-C44B-4396-B050-C0AB3887C7D0}" type="pres">
      <dgm:prSet presAssocID="{D7785CEC-115E-4DCB-849B-E8D614642C7C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F0C25E8C-A981-41AA-830F-3A77CB3D49EF}" type="pres">
      <dgm:prSet presAssocID="{0783FEAD-C528-411E-B91C-6A37F6D501A2}" presName="node" presStyleLbl="node1" presStyleIdx="2" presStyleCnt="5" custRadScaleRad="97494" custRadScaleInc="-45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A8F9F7-C91A-4CDE-9806-B2FDC1CC1D70}" type="pres">
      <dgm:prSet presAssocID="{21D35465-FE78-486F-B2E1-1CDAA05378D2}" presName="sibTrans" presStyleLbl="sibTrans2D1" presStyleIdx="2" presStyleCnt="5"/>
      <dgm:spPr/>
      <dgm:t>
        <a:bodyPr/>
        <a:lstStyle/>
        <a:p>
          <a:endParaRPr lang="es-EC"/>
        </a:p>
      </dgm:t>
    </dgm:pt>
    <dgm:pt modelId="{9E1FD101-3C49-4ABF-825E-EEAA192CCCC3}" type="pres">
      <dgm:prSet presAssocID="{21D35465-FE78-486F-B2E1-1CDAA05378D2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F88E3AEF-9BD7-4959-8AE8-EA25A7250DEA}" type="pres">
      <dgm:prSet presAssocID="{8D25753A-20AB-4DD6-8F9A-08EE2F5CDE6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FE6E9B-3BF6-415E-BB22-75439B4247DF}" type="pres">
      <dgm:prSet presAssocID="{58EF2441-F3F2-4FA5-BF7A-0174E5DC35EF}" presName="sibTrans" presStyleLbl="sibTrans2D1" presStyleIdx="3" presStyleCnt="5"/>
      <dgm:spPr/>
      <dgm:t>
        <a:bodyPr/>
        <a:lstStyle/>
        <a:p>
          <a:endParaRPr lang="es-EC"/>
        </a:p>
      </dgm:t>
    </dgm:pt>
    <dgm:pt modelId="{3B64E8C3-1930-446D-BD38-69F45116BEC2}" type="pres">
      <dgm:prSet presAssocID="{58EF2441-F3F2-4FA5-BF7A-0174E5DC35EF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8381FBE3-9345-41B2-9618-0E2D90B5A9CF}" type="pres">
      <dgm:prSet presAssocID="{6B504DC9-A549-4C9B-9BE7-4C71E3D782E8}" presName="node" presStyleLbl="node1" presStyleIdx="4" presStyleCnt="5" custScaleX="112944" custScaleY="858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7D7DF9-ED36-464E-B9BE-A2990354F021}" type="pres">
      <dgm:prSet presAssocID="{2E3CC32E-E7E6-4004-BAF8-2F12C441E5C1}" presName="sibTrans" presStyleLbl="sibTrans2D1" presStyleIdx="4" presStyleCnt="5"/>
      <dgm:spPr/>
      <dgm:t>
        <a:bodyPr/>
        <a:lstStyle/>
        <a:p>
          <a:endParaRPr lang="es-EC"/>
        </a:p>
      </dgm:t>
    </dgm:pt>
    <dgm:pt modelId="{47F0E6E7-9AC4-4B91-8AB8-1BD4E4DA4E6C}" type="pres">
      <dgm:prSet presAssocID="{2E3CC32E-E7E6-4004-BAF8-2F12C441E5C1}" presName="connectorText" presStyleLbl="sibTrans2D1" presStyleIdx="4" presStyleCnt="5"/>
      <dgm:spPr/>
      <dgm:t>
        <a:bodyPr/>
        <a:lstStyle/>
        <a:p>
          <a:endParaRPr lang="es-EC"/>
        </a:p>
      </dgm:t>
    </dgm:pt>
  </dgm:ptLst>
  <dgm:cxnLst>
    <dgm:cxn modelId="{079B20E7-CD3E-48D5-A325-F024E201F934}" type="presOf" srcId="{D7785CEC-115E-4DCB-849B-E8D614642C7C}" destId="{BF0E5A9B-5803-464A-AF3A-AE169E2F217D}" srcOrd="0" destOrd="0" presId="urn:microsoft.com/office/officeart/2005/8/layout/cycle2"/>
    <dgm:cxn modelId="{E175CD43-054A-4AAD-9434-A4C0E22992E4}" type="presOf" srcId="{8D25753A-20AB-4DD6-8F9A-08EE2F5CDE6D}" destId="{F88E3AEF-9BD7-4959-8AE8-EA25A7250DEA}" srcOrd="0" destOrd="0" presId="urn:microsoft.com/office/officeart/2005/8/layout/cycle2"/>
    <dgm:cxn modelId="{4C342253-222C-4DC3-BB51-E5EA2359FCA6}" type="presOf" srcId="{6B504DC9-A549-4C9B-9BE7-4C71E3D782E8}" destId="{8381FBE3-9345-41B2-9618-0E2D90B5A9CF}" srcOrd="0" destOrd="0" presId="urn:microsoft.com/office/officeart/2005/8/layout/cycle2"/>
    <dgm:cxn modelId="{DD05643C-8A85-46F6-B33B-EA763775B591}" srcId="{49F0D02E-1926-4EA6-8FAF-4A4D5A145FF0}" destId="{8E53444C-9910-4D93-93A9-23CD31696662}" srcOrd="1" destOrd="0" parTransId="{81367D71-564B-4896-886F-1F81B1AD15EE}" sibTransId="{D7785CEC-115E-4DCB-849B-E8D614642C7C}"/>
    <dgm:cxn modelId="{326B6430-394A-4B9A-A9F7-00F1C4AA321D}" type="presOf" srcId="{2E3CC32E-E7E6-4004-BAF8-2F12C441E5C1}" destId="{757D7DF9-ED36-464E-B9BE-A2990354F021}" srcOrd="0" destOrd="0" presId="urn:microsoft.com/office/officeart/2005/8/layout/cycle2"/>
    <dgm:cxn modelId="{DFF32851-7115-4219-A17A-C7DE04036FD4}" type="presOf" srcId="{2E3CC32E-E7E6-4004-BAF8-2F12C441E5C1}" destId="{47F0E6E7-9AC4-4B91-8AB8-1BD4E4DA4E6C}" srcOrd="1" destOrd="0" presId="urn:microsoft.com/office/officeart/2005/8/layout/cycle2"/>
    <dgm:cxn modelId="{5BB801D7-F180-4B5B-8ACF-7092B3528E21}" type="presOf" srcId="{21D35465-FE78-486F-B2E1-1CDAA05378D2}" destId="{1AA8F9F7-C91A-4CDE-9806-B2FDC1CC1D70}" srcOrd="0" destOrd="0" presId="urn:microsoft.com/office/officeart/2005/8/layout/cycle2"/>
    <dgm:cxn modelId="{DBF035D8-67F1-4396-909E-147203EB00FA}" srcId="{49F0D02E-1926-4EA6-8FAF-4A4D5A145FF0}" destId="{0783FEAD-C528-411E-B91C-6A37F6D501A2}" srcOrd="2" destOrd="0" parTransId="{E0F5BB12-CAB3-47A9-8442-F756C092E95A}" sibTransId="{21D35465-FE78-486F-B2E1-1CDAA05378D2}"/>
    <dgm:cxn modelId="{E69D9EF6-3A10-4C10-8DB2-F04761397E05}" type="presOf" srcId="{49F0D02E-1926-4EA6-8FAF-4A4D5A145FF0}" destId="{A68105BB-08C3-497A-AFF6-4F15F11A5AF3}" srcOrd="0" destOrd="0" presId="urn:microsoft.com/office/officeart/2005/8/layout/cycle2"/>
    <dgm:cxn modelId="{A1639E13-C0DA-4670-9373-0388F27A7162}" type="presOf" srcId="{58EF2441-F3F2-4FA5-BF7A-0174E5DC35EF}" destId="{84FE6E9B-3BF6-415E-BB22-75439B4247DF}" srcOrd="0" destOrd="0" presId="urn:microsoft.com/office/officeart/2005/8/layout/cycle2"/>
    <dgm:cxn modelId="{E3D65195-475E-4A47-ACB4-264FF6592E95}" type="presOf" srcId="{0783FEAD-C528-411E-B91C-6A37F6D501A2}" destId="{F0C25E8C-A981-41AA-830F-3A77CB3D49EF}" srcOrd="0" destOrd="0" presId="urn:microsoft.com/office/officeart/2005/8/layout/cycle2"/>
    <dgm:cxn modelId="{A05E45F1-98F4-4FDE-A4C2-98064ACB26AA}" srcId="{49F0D02E-1926-4EA6-8FAF-4A4D5A145FF0}" destId="{6B504DC9-A549-4C9B-9BE7-4C71E3D782E8}" srcOrd="4" destOrd="0" parTransId="{F81D0FA8-C352-4A55-831E-311BDBCF5E43}" sibTransId="{2E3CC32E-E7E6-4004-BAF8-2F12C441E5C1}"/>
    <dgm:cxn modelId="{4F8C7746-58C9-46B3-AF72-96B6F826D9EF}" type="presOf" srcId="{21D35465-FE78-486F-B2E1-1CDAA05378D2}" destId="{9E1FD101-3C49-4ABF-825E-EEAA192CCCC3}" srcOrd="1" destOrd="0" presId="urn:microsoft.com/office/officeart/2005/8/layout/cycle2"/>
    <dgm:cxn modelId="{CE63B0F6-1338-4C35-A831-E85B7AA739FA}" type="presOf" srcId="{0FE4C1D4-0297-46BF-A2F3-8139A351C79F}" destId="{AF455088-A202-4738-B43D-776314892B49}" srcOrd="0" destOrd="0" presId="urn:microsoft.com/office/officeart/2005/8/layout/cycle2"/>
    <dgm:cxn modelId="{58134E74-83F4-46D7-AA26-CA2F70BFD6FC}" srcId="{49F0D02E-1926-4EA6-8FAF-4A4D5A145FF0}" destId="{8D25753A-20AB-4DD6-8F9A-08EE2F5CDE6D}" srcOrd="3" destOrd="0" parTransId="{FA9E16DF-FCFD-48EE-935D-FB7C078B3826}" sibTransId="{58EF2441-F3F2-4FA5-BF7A-0174E5DC35EF}"/>
    <dgm:cxn modelId="{F22D45C6-634D-46B7-A77B-8F089FC154E7}" type="presOf" srcId="{D6095936-36CF-4FCC-9C35-CED2F6CB03CE}" destId="{D66E14BC-761D-40DE-8632-94C7D751E04A}" srcOrd="0" destOrd="0" presId="urn:microsoft.com/office/officeart/2005/8/layout/cycle2"/>
    <dgm:cxn modelId="{FC591837-30F1-4802-A3F4-02E6DC2F925B}" type="presOf" srcId="{D7785CEC-115E-4DCB-849B-E8D614642C7C}" destId="{77AF5AE1-C44B-4396-B050-C0AB3887C7D0}" srcOrd="1" destOrd="0" presId="urn:microsoft.com/office/officeart/2005/8/layout/cycle2"/>
    <dgm:cxn modelId="{6DADF736-5447-40A2-B00A-EC29BBC3CEDD}" type="presOf" srcId="{0FE4C1D4-0297-46BF-A2F3-8139A351C79F}" destId="{4472C863-FFFD-489E-94DA-A2AD5B01B1E6}" srcOrd="1" destOrd="0" presId="urn:microsoft.com/office/officeart/2005/8/layout/cycle2"/>
    <dgm:cxn modelId="{D7BC57E8-8A83-40E3-99C6-1EAC34634C2B}" type="presOf" srcId="{58EF2441-F3F2-4FA5-BF7A-0174E5DC35EF}" destId="{3B64E8C3-1930-446D-BD38-69F45116BEC2}" srcOrd="1" destOrd="0" presId="urn:microsoft.com/office/officeart/2005/8/layout/cycle2"/>
    <dgm:cxn modelId="{FF827115-A6B1-4373-A37A-BCB13BA0F679}" srcId="{49F0D02E-1926-4EA6-8FAF-4A4D5A145FF0}" destId="{D6095936-36CF-4FCC-9C35-CED2F6CB03CE}" srcOrd="0" destOrd="0" parTransId="{C90F0390-1209-4124-B7DA-5415905DDD0F}" sibTransId="{0FE4C1D4-0297-46BF-A2F3-8139A351C79F}"/>
    <dgm:cxn modelId="{1EA518E5-AE09-4C6F-BA24-6776005FA7AE}" type="presOf" srcId="{8E53444C-9910-4D93-93A9-23CD31696662}" destId="{ED7F1D6A-F959-49E1-B6DE-526C3114785B}" srcOrd="0" destOrd="0" presId="urn:microsoft.com/office/officeart/2005/8/layout/cycle2"/>
    <dgm:cxn modelId="{C8E4F189-7FFB-4819-A48E-F08EF8751E27}" type="presParOf" srcId="{A68105BB-08C3-497A-AFF6-4F15F11A5AF3}" destId="{D66E14BC-761D-40DE-8632-94C7D751E04A}" srcOrd="0" destOrd="0" presId="urn:microsoft.com/office/officeart/2005/8/layout/cycle2"/>
    <dgm:cxn modelId="{519A769A-E6E7-4D85-BC7A-CA44D7359787}" type="presParOf" srcId="{A68105BB-08C3-497A-AFF6-4F15F11A5AF3}" destId="{AF455088-A202-4738-B43D-776314892B49}" srcOrd="1" destOrd="0" presId="urn:microsoft.com/office/officeart/2005/8/layout/cycle2"/>
    <dgm:cxn modelId="{9F7EF852-5FC6-41E0-9DA8-D4C69EAC467C}" type="presParOf" srcId="{AF455088-A202-4738-B43D-776314892B49}" destId="{4472C863-FFFD-489E-94DA-A2AD5B01B1E6}" srcOrd="0" destOrd="0" presId="urn:microsoft.com/office/officeart/2005/8/layout/cycle2"/>
    <dgm:cxn modelId="{645156E2-6C8C-46AB-AC6D-5E0334E52C97}" type="presParOf" srcId="{A68105BB-08C3-497A-AFF6-4F15F11A5AF3}" destId="{ED7F1D6A-F959-49E1-B6DE-526C3114785B}" srcOrd="2" destOrd="0" presId="urn:microsoft.com/office/officeart/2005/8/layout/cycle2"/>
    <dgm:cxn modelId="{4EB4052B-8430-4831-9FF2-0AE15514D077}" type="presParOf" srcId="{A68105BB-08C3-497A-AFF6-4F15F11A5AF3}" destId="{BF0E5A9B-5803-464A-AF3A-AE169E2F217D}" srcOrd="3" destOrd="0" presId="urn:microsoft.com/office/officeart/2005/8/layout/cycle2"/>
    <dgm:cxn modelId="{6327BEFC-142E-4D7E-855F-251E43571EEF}" type="presParOf" srcId="{BF0E5A9B-5803-464A-AF3A-AE169E2F217D}" destId="{77AF5AE1-C44B-4396-B050-C0AB3887C7D0}" srcOrd="0" destOrd="0" presId="urn:microsoft.com/office/officeart/2005/8/layout/cycle2"/>
    <dgm:cxn modelId="{7FDB84D6-B001-4B42-91C5-5D76B273251B}" type="presParOf" srcId="{A68105BB-08C3-497A-AFF6-4F15F11A5AF3}" destId="{F0C25E8C-A981-41AA-830F-3A77CB3D49EF}" srcOrd="4" destOrd="0" presId="urn:microsoft.com/office/officeart/2005/8/layout/cycle2"/>
    <dgm:cxn modelId="{407F4832-D084-4E86-AFFD-1E26EDE8AE6B}" type="presParOf" srcId="{A68105BB-08C3-497A-AFF6-4F15F11A5AF3}" destId="{1AA8F9F7-C91A-4CDE-9806-B2FDC1CC1D70}" srcOrd="5" destOrd="0" presId="urn:microsoft.com/office/officeart/2005/8/layout/cycle2"/>
    <dgm:cxn modelId="{C157D291-1A82-41BB-B0D3-795FD85934DB}" type="presParOf" srcId="{1AA8F9F7-C91A-4CDE-9806-B2FDC1CC1D70}" destId="{9E1FD101-3C49-4ABF-825E-EEAA192CCCC3}" srcOrd="0" destOrd="0" presId="urn:microsoft.com/office/officeart/2005/8/layout/cycle2"/>
    <dgm:cxn modelId="{79A23387-36C5-4014-BE78-8FA7B989C752}" type="presParOf" srcId="{A68105BB-08C3-497A-AFF6-4F15F11A5AF3}" destId="{F88E3AEF-9BD7-4959-8AE8-EA25A7250DEA}" srcOrd="6" destOrd="0" presId="urn:microsoft.com/office/officeart/2005/8/layout/cycle2"/>
    <dgm:cxn modelId="{3C2A01E1-17EE-4829-AF0A-9A1A0FCF5F9F}" type="presParOf" srcId="{A68105BB-08C3-497A-AFF6-4F15F11A5AF3}" destId="{84FE6E9B-3BF6-415E-BB22-75439B4247DF}" srcOrd="7" destOrd="0" presId="urn:microsoft.com/office/officeart/2005/8/layout/cycle2"/>
    <dgm:cxn modelId="{8D0B808C-FE8F-41CE-AEA5-4D057C11782F}" type="presParOf" srcId="{84FE6E9B-3BF6-415E-BB22-75439B4247DF}" destId="{3B64E8C3-1930-446D-BD38-69F45116BEC2}" srcOrd="0" destOrd="0" presId="urn:microsoft.com/office/officeart/2005/8/layout/cycle2"/>
    <dgm:cxn modelId="{73CE2C2C-9FB1-41A4-BF2D-20A15CEDC061}" type="presParOf" srcId="{A68105BB-08C3-497A-AFF6-4F15F11A5AF3}" destId="{8381FBE3-9345-41B2-9618-0E2D90B5A9CF}" srcOrd="8" destOrd="0" presId="urn:microsoft.com/office/officeart/2005/8/layout/cycle2"/>
    <dgm:cxn modelId="{DBB08D37-F8EF-4608-A3D5-2C74A56F5E61}" type="presParOf" srcId="{A68105BB-08C3-497A-AFF6-4F15F11A5AF3}" destId="{757D7DF9-ED36-464E-B9BE-A2990354F021}" srcOrd="9" destOrd="0" presId="urn:microsoft.com/office/officeart/2005/8/layout/cycle2"/>
    <dgm:cxn modelId="{D7A359F9-CABD-43F5-9E86-1A7984AA7C8B}" type="presParOf" srcId="{757D7DF9-ED36-464E-B9BE-A2990354F021}" destId="{47F0E6E7-9AC4-4B91-8AB8-1BD4E4DA4E6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F0D02E-1926-4EA6-8FAF-4A4D5A145FF0}" type="doc">
      <dgm:prSet loTypeId="urn:microsoft.com/office/officeart/2005/8/layout/cycle5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D6095936-36CF-4FCC-9C35-CED2F6CB03CE}">
      <dgm:prSet phldrT="[Texto]" custT="1"/>
      <dgm:spPr/>
      <dgm:t>
        <a:bodyPr/>
        <a:lstStyle/>
        <a:p>
          <a:r>
            <a:rPr lang="es-EC" sz="1600" dirty="0" smtClean="0"/>
            <a:t>Selección de Animales</a:t>
          </a:r>
          <a:endParaRPr lang="es-EC" sz="1600" dirty="0"/>
        </a:p>
      </dgm:t>
    </dgm:pt>
    <dgm:pt modelId="{C90F0390-1209-4124-B7DA-5415905DDD0F}" type="parTrans" cxnId="{FF827115-A6B1-4373-A37A-BCB13BA0F679}">
      <dgm:prSet/>
      <dgm:spPr/>
      <dgm:t>
        <a:bodyPr/>
        <a:lstStyle/>
        <a:p>
          <a:endParaRPr lang="es-EC" sz="2000"/>
        </a:p>
      </dgm:t>
    </dgm:pt>
    <dgm:pt modelId="{0FE4C1D4-0297-46BF-A2F3-8139A351C79F}" type="sibTrans" cxnId="{FF827115-A6B1-4373-A37A-BCB13BA0F679}">
      <dgm:prSet custT="1"/>
      <dgm:spPr/>
      <dgm:t>
        <a:bodyPr/>
        <a:lstStyle/>
        <a:p>
          <a:endParaRPr lang="es-EC" sz="1200"/>
        </a:p>
      </dgm:t>
    </dgm:pt>
    <dgm:pt modelId="{8E53444C-9910-4D93-93A9-23CD31696662}">
      <dgm:prSet phldrT="[Texto]" custT="1"/>
      <dgm:spPr/>
      <dgm:t>
        <a:bodyPr/>
        <a:lstStyle/>
        <a:p>
          <a:r>
            <a:rPr lang="es-EC" sz="1600" dirty="0" smtClean="0"/>
            <a:t>Peso Antes del Sacrificio</a:t>
          </a:r>
          <a:endParaRPr lang="es-EC" sz="1600" dirty="0"/>
        </a:p>
      </dgm:t>
    </dgm:pt>
    <dgm:pt modelId="{81367D71-564B-4896-886F-1F81B1AD15EE}" type="parTrans" cxnId="{DD05643C-8A85-46F6-B33B-EA763775B591}">
      <dgm:prSet/>
      <dgm:spPr/>
      <dgm:t>
        <a:bodyPr/>
        <a:lstStyle/>
        <a:p>
          <a:endParaRPr lang="es-EC" sz="2000"/>
        </a:p>
      </dgm:t>
    </dgm:pt>
    <dgm:pt modelId="{D7785CEC-115E-4DCB-849B-E8D614642C7C}" type="sibTrans" cxnId="{DD05643C-8A85-46F6-B33B-EA763775B591}">
      <dgm:prSet custT="1"/>
      <dgm:spPr/>
      <dgm:t>
        <a:bodyPr/>
        <a:lstStyle/>
        <a:p>
          <a:endParaRPr lang="es-EC" sz="1200"/>
        </a:p>
      </dgm:t>
    </dgm:pt>
    <dgm:pt modelId="{0783FEAD-C528-411E-B91C-6A37F6D501A2}">
      <dgm:prSet phldrT="[Texto]" custT="1"/>
      <dgm:spPr/>
      <dgm:t>
        <a:bodyPr/>
        <a:lstStyle/>
        <a:p>
          <a:r>
            <a:rPr lang="es-EC" sz="1600" dirty="0" smtClean="0"/>
            <a:t>Sacrificio</a:t>
          </a:r>
          <a:endParaRPr lang="es-EC" sz="1600" dirty="0"/>
        </a:p>
      </dgm:t>
    </dgm:pt>
    <dgm:pt modelId="{E0F5BB12-CAB3-47A9-8442-F756C092E95A}" type="parTrans" cxnId="{DBF035D8-67F1-4396-909E-147203EB00FA}">
      <dgm:prSet/>
      <dgm:spPr/>
      <dgm:t>
        <a:bodyPr/>
        <a:lstStyle/>
        <a:p>
          <a:endParaRPr lang="es-EC" sz="2000"/>
        </a:p>
      </dgm:t>
    </dgm:pt>
    <dgm:pt modelId="{21D35465-FE78-486F-B2E1-1CDAA05378D2}" type="sibTrans" cxnId="{DBF035D8-67F1-4396-909E-147203EB00FA}">
      <dgm:prSet custT="1"/>
      <dgm:spPr/>
      <dgm:t>
        <a:bodyPr/>
        <a:lstStyle/>
        <a:p>
          <a:endParaRPr lang="es-EC" sz="1200"/>
        </a:p>
      </dgm:t>
    </dgm:pt>
    <dgm:pt modelId="{8D25753A-20AB-4DD6-8F9A-08EE2F5CDE6D}">
      <dgm:prSet phldrT="[Texto]" custT="1"/>
      <dgm:spPr/>
      <dgm:t>
        <a:bodyPr/>
        <a:lstStyle/>
        <a:p>
          <a:r>
            <a:rPr lang="es-EC" sz="1600" dirty="0" smtClean="0"/>
            <a:t>Pesaje después del Sacrificio</a:t>
          </a:r>
          <a:endParaRPr lang="es-EC" sz="1600" dirty="0"/>
        </a:p>
      </dgm:t>
    </dgm:pt>
    <dgm:pt modelId="{FA9E16DF-FCFD-48EE-935D-FB7C078B3826}" type="parTrans" cxnId="{58134E74-83F4-46D7-AA26-CA2F70BFD6FC}">
      <dgm:prSet/>
      <dgm:spPr/>
      <dgm:t>
        <a:bodyPr/>
        <a:lstStyle/>
        <a:p>
          <a:endParaRPr lang="es-EC" sz="2000"/>
        </a:p>
      </dgm:t>
    </dgm:pt>
    <dgm:pt modelId="{58EF2441-F3F2-4FA5-BF7A-0174E5DC35EF}" type="sibTrans" cxnId="{58134E74-83F4-46D7-AA26-CA2F70BFD6FC}">
      <dgm:prSet custT="1"/>
      <dgm:spPr/>
      <dgm:t>
        <a:bodyPr/>
        <a:lstStyle/>
        <a:p>
          <a:endParaRPr lang="es-EC" sz="1200"/>
        </a:p>
      </dgm:t>
    </dgm:pt>
    <dgm:pt modelId="{4DA57A89-784F-4C7A-BD6D-6E08525D9351}" type="pres">
      <dgm:prSet presAssocID="{49F0D02E-1926-4EA6-8FAF-4A4D5A145F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C1CA6B9-CA3B-49BA-9B60-3F86081DC8C4}" type="pres">
      <dgm:prSet presAssocID="{D6095936-36CF-4FCC-9C35-CED2F6CB03C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DE8134-B513-4CF1-BF09-4798091DB49F}" type="pres">
      <dgm:prSet presAssocID="{D6095936-36CF-4FCC-9C35-CED2F6CB03CE}" presName="spNode" presStyleCnt="0"/>
      <dgm:spPr/>
    </dgm:pt>
    <dgm:pt modelId="{03BFDD7B-1FBA-487A-8EC7-E434EA4C4B40}" type="pres">
      <dgm:prSet presAssocID="{0FE4C1D4-0297-46BF-A2F3-8139A351C79F}" presName="sibTrans" presStyleLbl="sibTrans1D1" presStyleIdx="0" presStyleCnt="4"/>
      <dgm:spPr/>
      <dgm:t>
        <a:bodyPr/>
        <a:lstStyle/>
        <a:p>
          <a:endParaRPr lang="es-EC"/>
        </a:p>
      </dgm:t>
    </dgm:pt>
    <dgm:pt modelId="{CCCC99E7-B184-4B6D-B1EB-D81C29388877}" type="pres">
      <dgm:prSet presAssocID="{8E53444C-9910-4D93-93A9-23CD3169666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00B8235-7C52-4625-A9A4-27979F0877FC}" type="pres">
      <dgm:prSet presAssocID="{8E53444C-9910-4D93-93A9-23CD31696662}" presName="spNode" presStyleCnt="0"/>
      <dgm:spPr/>
    </dgm:pt>
    <dgm:pt modelId="{DCEE48A4-6BB9-4CE9-AEA2-E477770A5831}" type="pres">
      <dgm:prSet presAssocID="{D7785CEC-115E-4DCB-849B-E8D614642C7C}" presName="sibTrans" presStyleLbl="sibTrans1D1" presStyleIdx="1" presStyleCnt="4"/>
      <dgm:spPr/>
      <dgm:t>
        <a:bodyPr/>
        <a:lstStyle/>
        <a:p>
          <a:endParaRPr lang="es-EC"/>
        </a:p>
      </dgm:t>
    </dgm:pt>
    <dgm:pt modelId="{66E7291E-0E45-4178-82B8-8384A4B655D4}" type="pres">
      <dgm:prSet presAssocID="{0783FEAD-C528-411E-B91C-6A37F6D501A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8B134B-8999-4CDA-963D-464CE8CAA5A0}" type="pres">
      <dgm:prSet presAssocID="{0783FEAD-C528-411E-B91C-6A37F6D501A2}" presName="spNode" presStyleCnt="0"/>
      <dgm:spPr/>
    </dgm:pt>
    <dgm:pt modelId="{BE0F4625-44A6-4D3F-A6B5-220C9CB93D63}" type="pres">
      <dgm:prSet presAssocID="{21D35465-FE78-486F-B2E1-1CDAA05378D2}" presName="sibTrans" presStyleLbl="sibTrans1D1" presStyleIdx="2" presStyleCnt="4"/>
      <dgm:spPr/>
      <dgm:t>
        <a:bodyPr/>
        <a:lstStyle/>
        <a:p>
          <a:endParaRPr lang="es-EC"/>
        </a:p>
      </dgm:t>
    </dgm:pt>
    <dgm:pt modelId="{FCB5DFA3-5528-498B-AC07-E5BF300D44BE}" type="pres">
      <dgm:prSet presAssocID="{8D25753A-20AB-4DD6-8F9A-08EE2F5CDE6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CC8B34-B261-402A-ADD4-458E65BB6CFF}" type="pres">
      <dgm:prSet presAssocID="{8D25753A-20AB-4DD6-8F9A-08EE2F5CDE6D}" presName="spNode" presStyleCnt="0"/>
      <dgm:spPr/>
    </dgm:pt>
    <dgm:pt modelId="{F3B93DE0-F557-49A6-B1E4-A6F0CD8C2F3C}" type="pres">
      <dgm:prSet presAssocID="{58EF2441-F3F2-4FA5-BF7A-0174E5DC35EF}" presName="sibTrans" presStyleLbl="sibTrans1D1" presStyleIdx="3" presStyleCnt="4"/>
      <dgm:spPr/>
      <dgm:t>
        <a:bodyPr/>
        <a:lstStyle/>
        <a:p>
          <a:endParaRPr lang="es-EC"/>
        </a:p>
      </dgm:t>
    </dgm:pt>
  </dgm:ptLst>
  <dgm:cxnLst>
    <dgm:cxn modelId="{DD05643C-8A85-46F6-B33B-EA763775B591}" srcId="{49F0D02E-1926-4EA6-8FAF-4A4D5A145FF0}" destId="{8E53444C-9910-4D93-93A9-23CD31696662}" srcOrd="1" destOrd="0" parTransId="{81367D71-564B-4896-886F-1F81B1AD15EE}" sibTransId="{D7785CEC-115E-4DCB-849B-E8D614642C7C}"/>
    <dgm:cxn modelId="{B512A5AC-0226-4B92-9216-2EEC9C130C17}" type="presOf" srcId="{D7785CEC-115E-4DCB-849B-E8D614642C7C}" destId="{DCEE48A4-6BB9-4CE9-AEA2-E477770A5831}" srcOrd="0" destOrd="0" presId="urn:microsoft.com/office/officeart/2005/8/layout/cycle5"/>
    <dgm:cxn modelId="{81EE4B58-980D-410E-8A9B-8FE3871B6AD5}" type="presOf" srcId="{0FE4C1D4-0297-46BF-A2F3-8139A351C79F}" destId="{03BFDD7B-1FBA-487A-8EC7-E434EA4C4B40}" srcOrd="0" destOrd="0" presId="urn:microsoft.com/office/officeart/2005/8/layout/cycle5"/>
    <dgm:cxn modelId="{F8F8E2D1-03C8-4889-95AE-08D2AD336F02}" type="presOf" srcId="{0783FEAD-C528-411E-B91C-6A37F6D501A2}" destId="{66E7291E-0E45-4178-82B8-8384A4B655D4}" srcOrd="0" destOrd="0" presId="urn:microsoft.com/office/officeart/2005/8/layout/cycle5"/>
    <dgm:cxn modelId="{FF827115-A6B1-4373-A37A-BCB13BA0F679}" srcId="{49F0D02E-1926-4EA6-8FAF-4A4D5A145FF0}" destId="{D6095936-36CF-4FCC-9C35-CED2F6CB03CE}" srcOrd="0" destOrd="0" parTransId="{C90F0390-1209-4124-B7DA-5415905DDD0F}" sibTransId="{0FE4C1D4-0297-46BF-A2F3-8139A351C79F}"/>
    <dgm:cxn modelId="{58134E74-83F4-46D7-AA26-CA2F70BFD6FC}" srcId="{49F0D02E-1926-4EA6-8FAF-4A4D5A145FF0}" destId="{8D25753A-20AB-4DD6-8F9A-08EE2F5CDE6D}" srcOrd="3" destOrd="0" parTransId="{FA9E16DF-FCFD-48EE-935D-FB7C078B3826}" sibTransId="{58EF2441-F3F2-4FA5-BF7A-0174E5DC35EF}"/>
    <dgm:cxn modelId="{DBF035D8-67F1-4396-909E-147203EB00FA}" srcId="{49F0D02E-1926-4EA6-8FAF-4A4D5A145FF0}" destId="{0783FEAD-C528-411E-B91C-6A37F6D501A2}" srcOrd="2" destOrd="0" parTransId="{E0F5BB12-CAB3-47A9-8442-F756C092E95A}" sibTransId="{21D35465-FE78-486F-B2E1-1CDAA05378D2}"/>
    <dgm:cxn modelId="{C2CD8898-99A0-42F4-8D30-2EFB78D94835}" type="presOf" srcId="{8E53444C-9910-4D93-93A9-23CD31696662}" destId="{CCCC99E7-B184-4B6D-B1EB-D81C29388877}" srcOrd="0" destOrd="0" presId="urn:microsoft.com/office/officeart/2005/8/layout/cycle5"/>
    <dgm:cxn modelId="{522F12CB-0D53-4B11-9B3F-62F14689C536}" type="presOf" srcId="{58EF2441-F3F2-4FA5-BF7A-0174E5DC35EF}" destId="{F3B93DE0-F557-49A6-B1E4-A6F0CD8C2F3C}" srcOrd="0" destOrd="0" presId="urn:microsoft.com/office/officeart/2005/8/layout/cycle5"/>
    <dgm:cxn modelId="{C2B51FCD-0E9A-4BB7-9B14-198D97504FB0}" type="presOf" srcId="{D6095936-36CF-4FCC-9C35-CED2F6CB03CE}" destId="{AC1CA6B9-CA3B-49BA-9B60-3F86081DC8C4}" srcOrd="0" destOrd="0" presId="urn:microsoft.com/office/officeart/2005/8/layout/cycle5"/>
    <dgm:cxn modelId="{0CAD5E19-883B-415E-8A66-103ADEB857DF}" type="presOf" srcId="{21D35465-FE78-486F-B2E1-1CDAA05378D2}" destId="{BE0F4625-44A6-4D3F-A6B5-220C9CB93D63}" srcOrd="0" destOrd="0" presId="urn:microsoft.com/office/officeart/2005/8/layout/cycle5"/>
    <dgm:cxn modelId="{2A8B77E8-544B-421C-90B0-91F5B586841D}" type="presOf" srcId="{8D25753A-20AB-4DD6-8F9A-08EE2F5CDE6D}" destId="{FCB5DFA3-5528-498B-AC07-E5BF300D44BE}" srcOrd="0" destOrd="0" presId="urn:microsoft.com/office/officeart/2005/8/layout/cycle5"/>
    <dgm:cxn modelId="{91364551-E853-4705-86B8-D297FEA3E659}" type="presOf" srcId="{49F0D02E-1926-4EA6-8FAF-4A4D5A145FF0}" destId="{4DA57A89-784F-4C7A-BD6D-6E08525D9351}" srcOrd="0" destOrd="0" presId="urn:microsoft.com/office/officeart/2005/8/layout/cycle5"/>
    <dgm:cxn modelId="{F3EBE4A8-EA6D-4E6B-B7C1-C8771C2C64DD}" type="presParOf" srcId="{4DA57A89-784F-4C7A-BD6D-6E08525D9351}" destId="{AC1CA6B9-CA3B-49BA-9B60-3F86081DC8C4}" srcOrd="0" destOrd="0" presId="urn:microsoft.com/office/officeart/2005/8/layout/cycle5"/>
    <dgm:cxn modelId="{3118DB23-D825-411C-872B-FE889439767A}" type="presParOf" srcId="{4DA57A89-784F-4C7A-BD6D-6E08525D9351}" destId="{7DDE8134-B513-4CF1-BF09-4798091DB49F}" srcOrd="1" destOrd="0" presId="urn:microsoft.com/office/officeart/2005/8/layout/cycle5"/>
    <dgm:cxn modelId="{BEAFCEC5-78E2-44CE-96FF-19D926E8554C}" type="presParOf" srcId="{4DA57A89-784F-4C7A-BD6D-6E08525D9351}" destId="{03BFDD7B-1FBA-487A-8EC7-E434EA4C4B40}" srcOrd="2" destOrd="0" presId="urn:microsoft.com/office/officeart/2005/8/layout/cycle5"/>
    <dgm:cxn modelId="{74C2E465-5E12-4CFB-9998-8938A9FC7A60}" type="presParOf" srcId="{4DA57A89-784F-4C7A-BD6D-6E08525D9351}" destId="{CCCC99E7-B184-4B6D-B1EB-D81C29388877}" srcOrd="3" destOrd="0" presId="urn:microsoft.com/office/officeart/2005/8/layout/cycle5"/>
    <dgm:cxn modelId="{D1CEBB02-AA8C-4491-B13A-A1C5A0EF2A3C}" type="presParOf" srcId="{4DA57A89-784F-4C7A-BD6D-6E08525D9351}" destId="{000B8235-7C52-4625-A9A4-27979F0877FC}" srcOrd="4" destOrd="0" presId="urn:microsoft.com/office/officeart/2005/8/layout/cycle5"/>
    <dgm:cxn modelId="{C4EFF476-A379-4327-87A4-BFC739B56D3A}" type="presParOf" srcId="{4DA57A89-784F-4C7A-BD6D-6E08525D9351}" destId="{DCEE48A4-6BB9-4CE9-AEA2-E477770A5831}" srcOrd="5" destOrd="0" presId="urn:microsoft.com/office/officeart/2005/8/layout/cycle5"/>
    <dgm:cxn modelId="{F5150E3A-1BB0-4E5F-8A91-84236F6029A9}" type="presParOf" srcId="{4DA57A89-784F-4C7A-BD6D-6E08525D9351}" destId="{66E7291E-0E45-4178-82B8-8384A4B655D4}" srcOrd="6" destOrd="0" presId="urn:microsoft.com/office/officeart/2005/8/layout/cycle5"/>
    <dgm:cxn modelId="{8063F019-6B94-4396-8CAE-07EAD8F59C6B}" type="presParOf" srcId="{4DA57A89-784F-4C7A-BD6D-6E08525D9351}" destId="{3C8B134B-8999-4CDA-963D-464CE8CAA5A0}" srcOrd="7" destOrd="0" presId="urn:microsoft.com/office/officeart/2005/8/layout/cycle5"/>
    <dgm:cxn modelId="{11B04C52-B805-422C-9EA5-D42731B00B78}" type="presParOf" srcId="{4DA57A89-784F-4C7A-BD6D-6E08525D9351}" destId="{BE0F4625-44A6-4D3F-A6B5-220C9CB93D63}" srcOrd="8" destOrd="0" presId="urn:microsoft.com/office/officeart/2005/8/layout/cycle5"/>
    <dgm:cxn modelId="{367157CD-0EB7-4A9F-A525-3BD866176744}" type="presParOf" srcId="{4DA57A89-784F-4C7A-BD6D-6E08525D9351}" destId="{FCB5DFA3-5528-498B-AC07-E5BF300D44BE}" srcOrd="9" destOrd="0" presId="urn:microsoft.com/office/officeart/2005/8/layout/cycle5"/>
    <dgm:cxn modelId="{77F189F0-CB8A-42A4-A954-24C84C07B141}" type="presParOf" srcId="{4DA57A89-784F-4C7A-BD6D-6E08525D9351}" destId="{D6CC8B34-B261-402A-ADD4-458E65BB6CFF}" srcOrd="10" destOrd="0" presId="urn:microsoft.com/office/officeart/2005/8/layout/cycle5"/>
    <dgm:cxn modelId="{8F59D8A9-9974-4198-ACF7-391FB7811170}" type="presParOf" srcId="{4DA57A89-784F-4C7A-BD6D-6E08525D9351}" destId="{F3B93DE0-F557-49A6-B1E4-A6F0CD8C2F3C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756E2F-2FEE-4A12-B3E6-49FEF3F9E943}" type="doc">
      <dgm:prSet loTypeId="urn:microsoft.com/office/officeart/2005/8/layout/process5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30A53288-2BEC-4F2A-A1F3-230A42D6788C}">
      <dgm:prSet phldrT="[Texto]"/>
      <dgm:spPr/>
      <dgm:t>
        <a:bodyPr/>
        <a:lstStyle/>
        <a:p>
          <a:r>
            <a:rPr lang="es-EC" dirty="0" smtClean="0"/>
            <a:t>Muestreo de Material Genómico</a:t>
          </a:r>
          <a:endParaRPr lang="es-EC" dirty="0"/>
        </a:p>
      </dgm:t>
    </dgm:pt>
    <dgm:pt modelId="{84A347FF-87FE-4C67-BA45-40E9DBD7B99D}" type="parTrans" cxnId="{34A5D671-71E6-4653-AF95-41B3EE23866C}">
      <dgm:prSet/>
      <dgm:spPr/>
      <dgm:t>
        <a:bodyPr/>
        <a:lstStyle/>
        <a:p>
          <a:endParaRPr lang="es-EC"/>
        </a:p>
      </dgm:t>
    </dgm:pt>
    <dgm:pt modelId="{7F73707A-04E7-4AC1-97A9-DDA2E11D20F9}" type="sibTrans" cxnId="{34A5D671-71E6-4653-AF95-41B3EE23866C}">
      <dgm:prSet/>
      <dgm:spPr/>
      <dgm:t>
        <a:bodyPr/>
        <a:lstStyle/>
        <a:p>
          <a:endParaRPr lang="es-EC" dirty="0"/>
        </a:p>
      </dgm:t>
    </dgm:pt>
    <dgm:pt modelId="{816CF14B-3250-448A-9C46-13DC703BDE1D}">
      <dgm:prSet phldrT="[Texto]"/>
      <dgm:spPr/>
      <dgm:t>
        <a:bodyPr/>
        <a:lstStyle/>
        <a:p>
          <a:r>
            <a:rPr lang="es-EC" dirty="0" smtClean="0"/>
            <a:t>Extracción de ADN Genómico</a:t>
          </a:r>
          <a:endParaRPr lang="es-EC" dirty="0"/>
        </a:p>
      </dgm:t>
    </dgm:pt>
    <dgm:pt modelId="{FC04FA74-2A31-42F9-9A3F-A7801A9A0C17}" type="parTrans" cxnId="{F75B89B2-39CB-4CD4-B3B9-9190507EBB07}">
      <dgm:prSet/>
      <dgm:spPr/>
      <dgm:t>
        <a:bodyPr/>
        <a:lstStyle/>
        <a:p>
          <a:endParaRPr lang="es-EC"/>
        </a:p>
      </dgm:t>
    </dgm:pt>
    <dgm:pt modelId="{D64288EC-688A-4F01-9928-4E94B7E935E2}" type="sibTrans" cxnId="{F75B89B2-39CB-4CD4-B3B9-9190507EBB07}">
      <dgm:prSet/>
      <dgm:spPr/>
      <dgm:t>
        <a:bodyPr/>
        <a:lstStyle/>
        <a:p>
          <a:endParaRPr lang="es-EC" dirty="0"/>
        </a:p>
      </dgm:t>
    </dgm:pt>
    <dgm:pt modelId="{DE18D246-193B-4B44-AAE3-5315ED5DEC60}">
      <dgm:prSet phldrT="[Texto]"/>
      <dgm:spPr/>
      <dgm:t>
        <a:bodyPr/>
        <a:lstStyle/>
        <a:p>
          <a:r>
            <a:rPr lang="es-EC" dirty="0" smtClean="0"/>
            <a:t>Validación de Primers</a:t>
          </a:r>
          <a:endParaRPr lang="es-EC" dirty="0"/>
        </a:p>
      </dgm:t>
    </dgm:pt>
    <dgm:pt modelId="{733F543C-3DA5-4C4C-9850-AE08565CDC62}" type="parTrans" cxnId="{3C348164-EA28-40CA-B65E-4496B5F826FA}">
      <dgm:prSet/>
      <dgm:spPr/>
      <dgm:t>
        <a:bodyPr/>
        <a:lstStyle/>
        <a:p>
          <a:endParaRPr lang="es-EC"/>
        </a:p>
      </dgm:t>
    </dgm:pt>
    <dgm:pt modelId="{9F208233-5E95-4641-A31E-2098681F51A2}" type="sibTrans" cxnId="{3C348164-EA28-40CA-B65E-4496B5F826FA}">
      <dgm:prSet/>
      <dgm:spPr/>
      <dgm:t>
        <a:bodyPr/>
        <a:lstStyle/>
        <a:p>
          <a:endParaRPr lang="es-EC" dirty="0"/>
        </a:p>
      </dgm:t>
    </dgm:pt>
    <dgm:pt modelId="{51F441EE-211E-435C-AB05-7A40118B8BC7}">
      <dgm:prSet phldrT="[Texto]"/>
      <dgm:spPr/>
      <dgm:t>
        <a:bodyPr/>
        <a:lstStyle/>
        <a:p>
          <a:r>
            <a:rPr lang="es-EC" dirty="0" smtClean="0"/>
            <a:t>PCR con Método M13-Tailing SSR</a:t>
          </a:r>
          <a:endParaRPr lang="es-EC" dirty="0"/>
        </a:p>
      </dgm:t>
    </dgm:pt>
    <dgm:pt modelId="{6C99F517-BF22-41C8-8B35-DB5389E631F3}" type="parTrans" cxnId="{B10BB378-7E50-48DF-933C-8CE062E43079}">
      <dgm:prSet/>
      <dgm:spPr/>
      <dgm:t>
        <a:bodyPr/>
        <a:lstStyle/>
        <a:p>
          <a:endParaRPr lang="es-EC"/>
        </a:p>
      </dgm:t>
    </dgm:pt>
    <dgm:pt modelId="{C6DEA58D-E5BF-4C38-ADCD-58DE0D5AEDF1}" type="sibTrans" cxnId="{B10BB378-7E50-48DF-933C-8CE062E43079}">
      <dgm:prSet/>
      <dgm:spPr/>
      <dgm:t>
        <a:bodyPr/>
        <a:lstStyle/>
        <a:p>
          <a:endParaRPr lang="es-EC" dirty="0"/>
        </a:p>
      </dgm:t>
    </dgm:pt>
    <dgm:pt modelId="{912253E5-1C6E-44C3-AE75-325781C9151C}">
      <dgm:prSet phldrT="[Texto]"/>
      <dgm:spPr/>
      <dgm:t>
        <a:bodyPr/>
        <a:lstStyle/>
        <a:p>
          <a:r>
            <a:rPr lang="es-EC" dirty="0" smtClean="0"/>
            <a:t>Secuenciación </a:t>
          </a:r>
          <a:endParaRPr lang="es-EC" dirty="0"/>
        </a:p>
      </dgm:t>
    </dgm:pt>
    <dgm:pt modelId="{50711B29-3D65-45AB-9086-EFF9FCCA7043}" type="parTrans" cxnId="{8680212C-1C33-4C68-AB1B-02EAB6D9C824}">
      <dgm:prSet/>
      <dgm:spPr/>
      <dgm:t>
        <a:bodyPr/>
        <a:lstStyle/>
        <a:p>
          <a:endParaRPr lang="es-EC"/>
        </a:p>
      </dgm:t>
    </dgm:pt>
    <dgm:pt modelId="{2402A0F9-FF5A-499E-946C-B63F6424DE22}" type="sibTrans" cxnId="{8680212C-1C33-4C68-AB1B-02EAB6D9C824}">
      <dgm:prSet/>
      <dgm:spPr/>
      <dgm:t>
        <a:bodyPr/>
        <a:lstStyle/>
        <a:p>
          <a:endParaRPr lang="es-EC" dirty="0"/>
        </a:p>
      </dgm:t>
    </dgm:pt>
    <dgm:pt modelId="{FEF304FE-227D-4AF5-8DBC-CBEE6E431E75}">
      <dgm:prSet phldrT="[Texto]"/>
      <dgm:spPr/>
      <dgm:t>
        <a:bodyPr/>
        <a:lstStyle/>
        <a:p>
          <a:r>
            <a:rPr lang="es-EC" dirty="0" smtClean="0"/>
            <a:t>Cuantificación de ADN Genómico</a:t>
          </a:r>
          <a:endParaRPr lang="es-EC" dirty="0"/>
        </a:p>
      </dgm:t>
    </dgm:pt>
    <dgm:pt modelId="{0401BDC6-0780-4096-9302-F7F7DF728366}" type="parTrans" cxnId="{7796BF17-479C-4FA7-ADDE-752F959F9BFB}">
      <dgm:prSet/>
      <dgm:spPr/>
      <dgm:t>
        <a:bodyPr/>
        <a:lstStyle/>
        <a:p>
          <a:endParaRPr lang="es-EC"/>
        </a:p>
      </dgm:t>
    </dgm:pt>
    <dgm:pt modelId="{AD969276-E1F9-4E25-B804-13E3951497CD}" type="sibTrans" cxnId="{7796BF17-479C-4FA7-ADDE-752F959F9BFB}">
      <dgm:prSet/>
      <dgm:spPr/>
      <dgm:t>
        <a:bodyPr/>
        <a:lstStyle/>
        <a:p>
          <a:endParaRPr lang="es-EC" dirty="0"/>
        </a:p>
      </dgm:t>
    </dgm:pt>
    <dgm:pt modelId="{7952FF5A-EE34-480B-BBC8-D9923B3C193B}">
      <dgm:prSet phldrT="[Texto]"/>
      <dgm:spPr/>
      <dgm:t>
        <a:bodyPr/>
        <a:lstStyle/>
        <a:p>
          <a:r>
            <a:rPr lang="es-EC" dirty="0" smtClean="0"/>
            <a:t>Genotipaje de Fragmentos amplificados</a:t>
          </a:r>
          <a:endParaRPr lang="es-EC" dirty="0"/>
        </a:p>
      </dgm:t>
    </dgm:pt>
    <dgm:pt modelId="{567BF231-F1CF-4B99-A90F-DBBA4B8DF27B}" type="parTrans" cxnId="{7E9B8BB1-37A3-4384-8D8F-19B805B513A0}">
      <dgm:prSet/>
      <dgm:spPr/>
      <dgm:t>
        <a:bodyPr/>
        <a:lstStyle/>
        <a:p>
          <a:endParaRPr lang="es-EC"/>
        </a:p>
      </dgm:t>
    </dgm:pt>
    <dgm:pt modelId="{81F0DCC1-46D8-452D-8F6B-34F99D92AC6D}" type="sibTrans" cxnId="{7E9B8BB1-37A3-4384-8D8F-19B805B513A0}">
      <dgm:prSet/>
      <dgm:spPr/>
      <dgm:t>
        <a:bodyPr/>
        <a:lstStyle/>
        <a:p>
          <a:endParaRPr lang="es-EC"/>
        </a:p>
      </dgm:t>
    </dgm:pt>
    <dgm:pt modelId="{DE8E2DED-2684-43AF-A9B9-E408EEA60384}" type="pres">
      <dgm:prSet presAssocID="{CB756E2F-2FEE-4A12-B3E6-49FEF3F9E9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5408425-0EFF-4806-B38F-A2710BA240EA}" type="pres">
      <dgm:prSet presAssocID="{30A53288-2BEC-4F2A-A1F3-230A42D6788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991788-C41C-4FEF-9538-373F738DA5F7}" type="pres">
      <dgm:prSet presAssocID="{7F73707A-04E7-4AC1-97A9-DDA2E11D20F9}" presName="sibTrans" presStyleLbl="sibTrans2D1" presStyleIdx="0" presStyleCnt="6"/>
      <dgm:spPr/>
      <dgm:t>
        <a:bodyPr/>
        <a:lstStyle/>
        <a:p>
          <a:endParaRPr lang="es-EC"/>
        </a:p>
      </dgm:t>
    </dgm:pt>
    <dgm:pt modelId="{DA7DFB13-7F9A-44C9-899E-30F174515796}" type="pres">
      <dgm:prSet presAssocID="{7F73707A-04E7-4AC1-97A9-DDA2E11D20F9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547EC024-542C-4D0D-BB49-3CABD9E8813C}" type="pres">
      <dgm:prSet presAssocID="{816CF14B-3250-448A-9C46-13DC703BDE1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2514BD-3ECB-490A-974A-959A693EFDCE}" type="pres">
      <dgm:prSet presAssocID="{D64288EC-688A-4F01-9928-4E94B7E935E2}" presName="sibTrans" presStyleLbl="sibTrans2D1" presStyleIdx="1" presStyleCnt="6"/>
      <dgm:spPr/>
      <dgm:t>
        <a:bodyPr/>
        <a:lstStyle/>
        <a:p>
          <a:endParaRPr lang="es-EC"/>
        </a:p>
      </dgm:t>
    </dgm:pt>
    <dgm:pt modelId="{9066BAE3-35A3-4A1D-A192-87C7F3B7F4AE}" type="pres">
      <dgm:prSet presAssocID="{D64288EC-688A-4F01-9928-4E94B7E935E2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13F314D5-4432-4289-898B-A7A15A4CC458}" type="pres">
      <dgm:prSet presAssocID="{FEF304FE-227D-4AF5-8DBC-CBEE6E431E7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5ACF22-C47D-4FF0-9EFC-2918095C4216}" type="pres">
      <dgm:prSet presAssocID="{AD969276-E1F9-4E25-B804-13E3951497CD}" presName="sibTrans" presStyleLbl="sibTrans2D1" presStyleIdx="2" presStyleCnt="6"/>
      <dgm:spPr/>
      <dgm:t>
        <a:bodyPr/>
        <a:lstStyle/>
        <a:p>
          <a:endParaRPr lang="es-EC"/>
        </a:p>
      </dgm:t>
    </dgm:pt>
    <dgm:pt modelId="{41A11CDE-8EC2-4142-BA46-7099528D7ED9}" type="pres">
      <dgm:prSet presAssocID="{AD969276-E1F9-4E25-B804-13E3951497CD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0FBA2FCE-5556-441D-AADC-9F3B3FCE0CCE}" type="pres">
      <dgm:prSet presAssocID="{DE18D246-193B-4B44-AAE3-5315ED5DEC6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0FFF98-A2E9-4EB0-A3F8-854034CC8EA6}" type="pres">
      <dgm:prSet presAssocID="{9F208233-5E95-4641-A31E-2098681F51A2}" presName="sibTrans" presStyleLbl="sibTrans2D1" presStyleIdx="3" presStyleCnt="6"/>
      <dgm:spPr/>
      <dgm:t>
        <a:bodyPr/>
        <a:lstStyle/>
        <a:p>
          <a:endParaRPr lang="es-EC"/>
        </a:p>
      </dgm:t>
    </dgm:pt>
    <dgm:pt modelId="{67E9DBEF-9825-4DC6-A8FE-A51A53164CAC}" type="pres">
      <dgm:prSet presAssocID="{9F208233-5E95-4641-A31E-2098681F51A2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5898E19D-ED99-4D83-BBB5-E8B99B151BC8}" type="pres">
      <dgm:prSet presAssocID="{51F441EE-211E-435C-AB05-7A40118B8BC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0CE3D4-9D9B-43CD-A5AA-F094B68BF927}" type="pres">
      <dgm:prSet presAssocID="{C6DEA58D-E5BF-4C38-ADCD-58DE0D5AEDF1}" presName="sibTrans" presStyleLbl="sibTrans2D1" presStyleIdx="4" presStyleCnt="6"/>
      <dgm:spPr/>
      <dgm:t>
        <a:bodyPr/>
        <a:lstStyle/>
        <a:p>
          <a:endParaRPr lang="es-EC"/>
        </a:p>
      </dgm:t>
    </dgm:pt>
    <dgm:pt modelId="{0ECC13B9-88C8-4E58-BDF9-27BA074DA4B7}" type="pres">
      <dgm:prSet presAssocID="{C6DEA58D-E5BF-4C38-ADCD-58DE0D5AEDF1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341F862A-2421-4E54-B5C4-6AF92AA8D404}" type="pres">
      <dgm:prSet presAssocID="{912253E5-1C6E-44C3-AE75-325781C9151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A7F897-32CA-403C-808D-585DC3982492}" type="pres">
      <dgm:prSet presAssocID="{2402A0F9-FF5A-499E-946C-B63F6424DE22}" presName="sibTrans" presStyleLbl="sibTrans2D1" presStyleIdx="5" presStyleCnt="6"/>
      <dgm:spPr/>
      <dgm:t>
        <a:bodyPr/>
        <a:lstStyle/>
        <a:p>
          <a:endParaRPr lang="es-EC"/>
        </a:p>
      </dgm:t>
    </dgm:pt>
    <dgm:pt modelId="{9D288729-5D3C-407C-82AF-E7A626D10AB7}" type="pres">
      <dgm:prSet presAssocID="{2402A0F9-FF5A-499E-946C-B63F6424DE22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E6B6E92B-6D30-4BCD-8AD4-36782145BF80}" type="pres">
      <dgm:prSet presAssocID="{7952FF5A-EE34-480B-BBC8-D9923B3C193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75B89B2-39CB-4CD4-B3B9-9190507EBB07}" srcId="{CB756E2F-2FEE-4A12-B3E6-49FEF3F9E943}" destId="{816CF14B-3250-448A-9C46-13DC703BDE1D}" srcOrd="1" destOrd="0" parTransId="{FC04FA74-2A31-42F9-9A3F-A7801A9A0C17}" sibTransId="{D64288EC-688A-4F01-9928-4E94B7E935E2}"/>
    <dgm:cxn modelId="{4FB7BD1B-55E1-4576-948E-026AC20F2F34}" type="presOf" srcId="{9F208233-5E95-4641-A31E-2098681F51A2}" destId="{67E9DBEF-9825-4DC6-A8FE-A51A53164CAC}" srcOrd="1" destOrd="0" presId="urn:microsoft.com/office/officeart/2005/8/layout/process5"/>
    <dgm:cxn modelId="{B10BB378-7E50-48DF-933C-8CE062E43079}" srcId="{CB756E2F-2FEE-4A12-B3E6-49FEF3F9E943}" destId="{51F441EE-211E-435C-AB05-7A40118B8BC7}" srcOrd="4" destOrd="0" parTransId="{6C99F517-BF22-41C8-8B35-DB5389E631F3}" sibTransId="{C6DEA58D-E5BF-4C38-ADCD-58DE0D5AEDF1}"/>
    <dgm:cxn modelId="{7E9B8BB1-37A3-4384-8D8F-19B805B513A0}" srcId="{CB756E2F-2FEE-4A12-B3E6-49FEF3F9E943}" destId="{7952FF5A-EE34-480B-BBC8-D9923B3C193B}" srcOrd="6" destOrd="0" parTransId="{567BF231-F1CF-4B99-A90F-DBBA4B8DF27B}" sibTransId="{81F0DCC1-46D8-452D-8F6B-34F99D92AC6D}"/>
    <dgm:cxn modelId="{9097E5B0-AD03-4858-9582-1B0D63CAE9D3}" type="presOf" srcId="{FEF304FE-227D-4AF5-8DBC-CBEE6E431E75}" destId="{13F314D5-4432-4289-898B-A7A15A4CC458}" srcOrd="0" destOrd="0" presId="urn:microsoft.com/office/officeart/2005/8/layout/process5"/>
    <dgm:cxn modelId="{D1833113-9CEF-4A66-964E-C5E2EF5867EF}" type="presOf" srcId="{C6DEA58D-E5BF-4C38-ADCD-58DE0D5AEDF1}" destId="{CA0CE3D4-9D9B-43CD-A5AA-F094B68BF927}" srcOrd="0" destOrd="0" presId="urn:microsoft.com/office/officeart/2005/8/layout/process5"/>
    <dgm:cxn modelId="{A9564418-1CA8-4B6C-B051-8CF14FEA0331}" type="presOf" srcId="{AD969276-E1F9-4E25-B804-13E3951497CD}" destId="{A55ACF22-C47D-4FF0-9EFC-2918095C4216}" srcOrd="0" destOrd="0" presId="urn:microsoft.com/office/officeart/2005/8/layout/process5"/>
    <dgm:cxn modelId="{C8AB4C77-C6DB-4C8E-852F-BD6986DB2043}" type="presOf" srcId="{912253E5-1C6E-44C3-AE75-325781C9151C}" destId="{341F862A-2421-4E54-B5C4-6AF92AA8D404}" srcOrd="0" destOrd="0" presId="urn:microsoft.com/office/officeart/2005/8/layout/process5"/>
    <dgm:cxn modelId="{3B054FDC-F873-4994-AEA5-D0A229FA03D5}" type="presOf" srcId="{2402A0F9-FF5A-499E-946C-B63F6424DE22}" destId="{9D288729-5D3C-407C-82AF-E7A626D10AB7}" srcOrd="1" destOrd="0" presId="urn:microsoft.com/office/officeart/2005/8/layout/process5"/>
    <dgm:cxn modelId="{690B8101-628C-4DD2-B910-D70F75434991}" type="presOf" srcId="{7F73707A-04E7-4AC1-97A9-DDA2E11D20F9}" destId="{69991788-C41C-4FEF-9538-373F738DA5F7}" srcOrd="0" destOrd="0" presId="urn:microsoft.com/office/officeart/2005/8/layout/process5"/>
    <dgm:cxn modelId="{F7687E88-B3C4-4357-BF73-10CF799ADF95}" type="presOf" srcId="{DE18D246-193B-4B44-AAE3-5315ED5DEC60}" destId="{0FBA2FCE-5556-441D-AADC-9F3B3FCE0CCE}" srcOrd="0" destOrd="0" presId="urn:microsoft.com/office/officeart/2005/8/layout/process5"/>
    <dgm:cxn modelId="{D596170A-B6F3-45FB-B550-A0BB9C793085}" type="presOf" srcId="{CB756E2F-2FEE-4A12-B3E6-49FEF3F9E943}" destId="{DE8E2DED-2684-43AF-A9B9-E408EEA60384}" srcOrd="0" destOrd="0" presId="urn:microsoft.com/office/officeart/2005/8/layout/process5"/>
    <dgm:cxn modelId="{289947EB-4E19-4623-8843-8EA863804B5F}" type="presOf" srcId="{51F441EE-211E-435C-AB05-7A40118B8BC7}" destId="{5898E19D-ED99-4D83-BBB5-E8B99B151BC8}" srcOrd="0" destOrd="0" presId="urn:microsoft.com/office/officeart/2005/8/layout/process5"/>
    <dgm:cxn modelId="{6C5A45BC-A7E8-4E38-AA70-E1DAC3FEEC22}" type="presOf" srcId="{D64288EC-688A-4F01-9928-4E94B7E935E2}" destId="{182514BD-3ECB-490A-974A-959A693EFDCE}" srcOrd="0" destOrd="0" presId="urn:microsoft.com/office/officeart/2005/8/layout/process5"/>
    <dgm:cxn modelId="{FA62E4D6-2D53-4D8C-B7AD-C08E1CE03D0B}" type="presOf" srcId="{AD969276-E1F9-4E25-B804-13E3951497CD}" destId="{41A11CDE-8EC2-4142-BA46-7099528D7ED9}" srcOrd="1" destOrd="0" presId="urn:microsoft.com/office/officeart/2005/8/layout/process5"/>
    <dgm:cxn modelId="{8680212C-1C33-4C68-AB1B-02EAB6D9C824}" srcId="{CB756E2F-2FEE-4A12-B3E6-49FEF3F9E943}" destId="{912253E5-1C6E-44C3-AE75-325781C9151C}" srcOrd="5" destOrd="0" parTransId="{50711B29-3D65-45AB-9086-EFF9FCCA7043}" sibTransId="{2402A0F9-FF5A-499E-946C-B63F6424DE22}"/>
    <dgm:cxn modelId="{7796BF17-479C-4FA7-ADDE-752F959F9BFB}" srcId="{CB756E2F-2FEE-4A12-B3E6-49FEF3F9E943}" destId="{FEF304FE-227D-4AF5-8DBC-CBEE6E431E75}" srcOrd="2" destOrd="0" parTransId="{0401BDC6-0780-4096-9302-F7F7DF728366}" sibTransId="{AD969276-E1F9-4E25-B804-13E3951497CD}"/>
    <dgm:cxn modelId="{E2455BCE-D5BE-431A-B54A-05472C26326E}" type="presOf" srcId="{30A53288-2BEC-4F2A-A1F3-230A42D6788C}" destId="{C5408425-0EFF-4806-B38F-A2710BA240EA}" srcOrd="0" destOrd="0" presId="urn:microsoft.com/office/officeart/2005/8/layout/process5"/>
    <dgm:cxn modelId="{3D562CF5-44CA-4B2D-A7E1-DA65B408D7B8}" type="presOf" srcId="{9F208233-5E95-4641-A31E-2098681F51A2}" destId="{AE0FFF98-A2E9-4EB0-A3F8-854034CC8EA6}" srcOrd="0" destOrd="0" presId="urn:microsoft.com/office/officeart/2005/8/layout/process5"/>
    <dgm:cxn modelId="{34A5D671-71E6-4653-AF95-41B3EE23866C}" srcId="{CB756E2F-2FEE-4A12-B3E6-49FEF3F9E943}" destId="{30A53288-2BEC-4F2A-A1F3-230A42D6788C}" srcOrd="0" destOrd="0" parTransId="{84A347FF-87FE-4C67-BA45-40E9DBD7B99D}" sibTransId="{7F73707A-04E7-4AC1-97A9-DDA2E11D20F9}"/>
    <dgm:cxn modelId="{A525E078-ABA7-4534-B550-F84CC7D9CBD5}" type="presOf" srcId="{2402A0F9-FF5A-499E-946C-B63F6424DE22}" destId="{F2A7F897-32CA-403C-808D-585DC3982492}" srcOrd="0" destOrd="0" presId="urn:microsoft.com/office/officeart/2005/8/layout/process5"/>
    <dgm:cxn modelId="{3C348164-EA28-40CA-B65E-4496B5F826FA}" srcId="{CB756E2F-2FEE-4A12-B3E6-49FEF3F9E943}" destId="{DE18D246-193B-4B44-AAE3-5315ED5DEC60}" srcOrd="3" destOrd="0" parTransId="{733F543C-3DA5-4C4C-9850-AE08565CDC62}" sibTransId="{9F208233-5E95-4641-A31E-2098681F51A2}"/>
    <dgm:cxn modelId="{0EC49089-663A-4396-B312-B37DF19F4070}" type="presOf" srcId="{816CF14B-3250-448A-9C46-13DC703BDE1D}" destId="{547EC024-542C-4D0D-BB49-3CABD9E8813C}" srcOrd="0" destOrd="0" presId="urn:microsoft.com/office/officeart/2005/8/layout/process5"/>
    <dgm:cxn modelId="{7E2EDF8B-34F0-4886-92CE-37D8C270F498}" type="presOf" srcId="{C6DEA58D-E5BF-4C38-ADCD-58DE0D5AEDF1}" destId="{0ECC13B9-88C8-4E58-BDF9-27BA074DA4B7}" srcOrd="1" destOrd="0" presId="urn:microsoft.com/office/officeart/2005/8/layout/process5"/>
    <dgm:cxn modelId="{FC927810-5AAB-4851-9FED-812034C90E82}" type="presOf" srcId="{D64288EC-688A-4F01-9928-4E94B7E935E2}" destId="{9066BAE3-35A3-4A1D-A192-87C7F3B7F4AE}" srcOrd="1" destOrd="0" presId="urn:microsoft.com/office/officeart/2005/8/layout/process5"/>
    <dgm:cxn modelId="{10D19273-DCB6-46E2-928C-60A1B510422E}" type="presOf" srcId="{7F73707A-04E7-4AC1-97A9-DDA2E11D20F9}" destId="{DA7DFB13-7F9A-44C9-899E-30F174515796}" srcOrd="1" destOrd="0" presId="urn:microsoft.com/office/officeart/2005/8/layout/process5"/>
    <dgm:cxn modelId="{A4408915-F3F4-4E18-8BB4-E7F581DEE132}" type="presOf" srcId="{7952FF5A-EE34-480B-BBC8-D9923B3C193B}" destId="{E6B6E92B-6D30-4BCD-8AD4-36782145BF80}" srcOrd="0" destOrd="0" presId="urn:microsoft.com/office/officeart/2005/8/layout/process5"/>
    <dgm:cxn modelId="{0A2FCB7D-D0DF-4F49-A431-288D3492DED2}" type="presParOf" srcId="{DE8E2DED-2684-43AF-A9B9-E408EEA60384}" destId="{C5408425-0EFF-4806-B38F-A2710BA240EA}" srcOrd="0" destOrd="0" presId="urn:microsoft.com/office/officeart/2005/8/layout/process5"/>
    <dgm:cxn modelId="{160CFAEA-FD75-4D71-A814-DFDE6C6DB8BF}" type="presParOf" srcId="{DE8E2DED-2684-43AF-A9B9-E408EEA60384}" destId="{69991788-C41C-4FEF-9538-373F738DA5F7}" srcOrd="1" destOrd="0" presId="urn:microsoft.com/office/officeart/2005/8/layout/process5"/>
    <dgm:cxn modelId="{B6062658-455A-48AC-836E-52BDF42DF3E0}" type="presParOf" srcId="{69991788-C41C-4FEF-9538-373F738DA5F7}" destId="{DA7DFB13-7F9A-44C9-899E-30F174515796}" srcOrd="0" destOrd="0" presId="urn:microsoft.com/office/officeart/2005/8/layout/process5"/>
    <dgm:cxn modelId="{E605A8BC-C26A-4F07-AD4A-09461F510D2B}" type="presParOf" srcId="{DE8E2DED-2684-43AF-A9B9-E408EEA60384}" destId="{547EC024-542C-4D0D-BB49-3CABD9E8813C}" srcOrd="2" destOrd="0" presId="urn:microsoft.com/office/officeart/2005/8/layout/process5"/>
    <dgm:cxn modelId="{364BAD17-6469-4879-880C-A68348784C74}" type="presParOf" srcId="{DE8E2DED-2684-43AF-A9B9-E408EEA60384}" destId="{182514BD-3ECB-490A-974A-959A693EFDCE}" srcOrd="3" destOrd="0" presId="urn:microsoft.com/office/officeart/2005/8/layout/process5"/>
    <dgm:cxn modelId="{C9F9A997-870A-45C0-8457-987C58ADBF94}" type="presParOf" srcId="{182514BD-3ECB-490A-974A-959A693EFDCE}" destId="{9066BAE3-35A3-4A1D-A192-87C7F3B7F4AE}" srcOrd="0" destOrd="0" presId="urn:microsoft.com/office/officeart/2005/8/layout/process5"/>
    <dgm:cxn modelId="{6BD4F531-EC34-4FB8-9231-1F4B2BEB9800}" type="presParOf" srcId="{DE8E2DED-2684-43AF-A9B9-E408EEA60384}" destId="{13F314D5-4432-4289-898B-A7A15A4CC458}" srcOrd="4" destOrd="0" presId="urn:microsoft.com/office/officeart/2005/8/layout/process5"/>
    <dgm:cxn modelId="{FC0F61CD-27B9-4973-BE1A-EAA66C36EC5D}" type="presParOf" srcId="{DE8E2DED-2684-43AF-A9B9-E408EEA60384}" destId="{A55ACF22-C47D-4FF0-9EFC-2918095C4216}" srcOrd="5" destOrd="0" presId="urn:microsoft.com/office/officeart/2005/8/layout/process5"/>
    <dgm:cxn modelId="{44F9BE92-5928-4885-8D25-3A37511AD144}" type="presParOf" srcId="{A55ACF22-C47D-4FF0-9EFC-2918095C4216}" destId="{41A11CDE-8EC2-4142-BA46-7099528D7ED9}" srcOrd="0" destOrd="0" presId="urn:microsoft.com/office/officeart/2005/8/layout/process5"/>
    <dgm:cxn modelId="{435DAB22-5669-4267-B601-17103D7F098C}" type="presParOf" srcId="{DE8E2DED-2684-43AF-A9B9-E408EEA60384}" destId="{0FBA2FCE-5556-441D-AADC-9F3B3FCE0CCE}" srcOrd="6" destOrd="0" presId="urn:microsoft.com/office/officeart/2005/8/layout/process5"/>
    <dgm:cxn modelId="{E7C8D825-75E6-4F8A-AFB0-F0A6FFE43C4E}" type="presParOf" srcId="{DE8E2DED-2684-43AF-A9B9-E408EEA60384}" destId="{AE0FFF98-A2E9-4EB0-A3F8-854034CC8EA6}" srcOrd="7" destOrd="0" presId="urn:microsoft.com/office/officeart/2005/8/layout/process5"/>
    <dgm:cxn modelId="{4A0ADECC-9DCC-4C0D-A6F3-78B5EFDF4EA1}" type="presParOf" srcId="{AE0FFF98-A2E9-4EB0-A3F8-854034CC8EA6}" destId="{67E9DBEF-9825-4DC6-A8FE-A51A53164CAC}" srcOrd="0" destOrd="0" presId="urn:microsoft.com/office/officeart/2005/8/layout/process5"/>
    <dgm:cxn modelId="{D8734FCA-E73E-442F-94C1-2F7E36699229}" type="presParOf" srcId="{DE8E2DED-2684-43AF-A9B9-E408EEA60384}" destId="{5898E19D-ED99-4D83-BBB5-E8B99B151BC8}" srcOrd="8" destOrd="0" presId="urn:microsoft.com/office/officeart/2005/8/layout/process5"/>
    <dgm:cxn modelId="{99FDEFD6-89F7-4A3F-80DF-A5FBE8F383A3}" type="presParOf" srcId="{DE8E2DED-2684-43AF-A9B9-E408EEA60384}" destId="{CA0CE3D4-9D9B-43CD-A5AA-F094B68BF927}" srcOrd="9" destOrd="0" presId="urn:microsoft.com/office/officeart/2005/8/layout/process5"/>
    <dgm:cxn modelId="{1748C28D-C3D3-4A63-AC64-25B2C1A7F81C}" type="presParOf" srcId="{CA0CE3D4-9D9B-43CD-A5AA-F094B68BF927}" destId="{0ECC13B9-88C8-4E58-BDF9-27BA074DA4B7}" srcOrd="0" destOrd="0" presId="urn:microsoft.com/office/officeart/2005/8/layout/process5"/>
    <dgm:cxn modelId="{C785FB07-FBC0-42CD-AF9A-E8C5DE669D8D}" type="presParOf" srcId="{DE8E2DED-2684-43AF-A9B9-E408EEA60384}" destId="{341F862A-2421-4E54-B5C4-6AF92AA8D404}" srcOrd="10" destOrd="0" presId="urn:microsoft.com/office/officeart/2005/8/layout/process5"/>
    <dgm:cxn modelId="{574FD40B-4DDE-46BC-A58B-90055D9BAC57}" type="presParOf" srcId="{DE8E2DED-2684-43AF-A9B9-E408EEA60384}" destId="{F2A7F897-32CA-403C-808D-585DC3982492}" srcOrd="11" destOrd="0" presId="urn:microsoft.com/office/officeart/2005/8/layout/process5"/>
    <dgm:cxn modelId="{E119049C-C1FF-45A8-86CE-8D0188253626}" type="presParOf" srcId="{F2A7F897-32CA-403C-808D-585DC3982492}" destId="{9D288729-5D3C-407C-82AF-E7A626D10AB7}" srcOrd="0" destOrd="0" presId="urn:microsoft.com/office/officeart/2005/8/layout/process5"/>
    <dgm:cxn modelId="{50C798B6-48B2-4D5D-84D0-BC8BEA48B765}" type="presParOf" srcId="{DE8E2DED-2684-43AF-A9B9-E408EEA60384}" destId="{E6B6E92B-6D30-4BCD-8AD4-36782145BF80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AFFE9-0948-452C-ABFB-C5687205CF4A}">
      <dsp:nvSpPr>
        <dsp:cNvPr id="0" name=""/>
        <dsp:cNvSpPr/>
      </dsp:nvSpPr>
      <dsp:spPr>
        <a:xfrm>
          <a:off x="913919" y="2248"/>
          <a:ext cx="4420161" cy="401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913919" y="2248"/>
        <a:ext cx="4420161" cy="401832"/>
      </dsp:txXfrm>
    </dsp:sp>
    <dsp:sp modelId="{51910E34-A215-4EF2-8C2F-2ED512D25379}">
      <dsp:nvSpPr>
        <dsp:cNvPr id="0" name=""/>
        <dsp:cNvSpPr/>
      </dsp:nvSpPr>
      <dsp:spPr>
        <a:xfrm>
          <a:off x="913919" y="404081"/>
          <a:ext cx="1034317" cy="81854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F24692-BD67-40D1-91CD-98631EB70528}">
      <dsp:nvSpPr>
        <dsp:cNvPr id="0" name=""/>
        <dsp:cNvSpPr/>
      </dsp:nvSpPr>
      <dsp:spPr>
        <a:xfrm>
          <a:off x="1535197" y="404081"/>
          <a:ext cx="1034317" cy="81854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0C139A-214D-41AC-81C3-DB88997FAB9E}">
      <dsp:nvSpPr>
        <dsp:cNvPr id="0" name=""/>
        <dsp:cNvSpPr/>
      </dsp:nvSpPr>
      <dsp:spPr>
        <a:xfrm>
          <a:off x="2156967" y="404081"/>
          <a:ext cx="1034317" cy="81854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9C27DB-E0B5-4440-BF38-DEDA62A28802}">
      <dsp:nvSpPr>
        <dsp:cNvPr id="0" name=""/>
        <dsp:cNvSpPr/>
      </dsp:nvSpPr>
      <dsp:spPr>
        <a:xfrm>
          <a:off x="2778245" y="404081"/>
          <a:ext cx="1034317" cy="81854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AECC7C-23EC-4B7D-BD00-93989CDDBACF}">
      <dsp:nvSpPr>
        <dsp:cNvPr id="0" name=""/>
        <dsp:cNvSpPr/>
      </dsp:nvSpPr>
      <dsp:spPr>
        <a:xfrm>
          <a:off x="3400014" y="404081"/>
          <a:ext cx="1034317" cy="81854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BDB325-9983-4EB4-93CE-82D1D892CF08}">
      <dsp:nvSpPr>
        <dsp:cNvPr id="0" name=""/>
        <dsp:cNvSpPr/>
      </dsp:nvSpPr>
      <dsp:spPr>
        <a:xfrm>
          <a:off x="4021293" y="404081"/>
          <a:ext cx="1034317" cy="81854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797BE6-7EFB-48E3-B905-16F274679270}">
      <dsp:nvSpPr>
        <dsp:cNvPr id="0" name=""/>
        <dsp:cNvSpPr/>
      </dsp:nvSpPr>
      <dsp:spPr>
        <a:xfrm>
          <a:off x="4643062" y="404081"/>
          <a:ext cx="1034317" cy="81854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77F755-F320-49BE-82C8-1C22AF9144B1}">
      <dsp:nvSpPr>
        <dsp:cNvPr id="0" name=""/>
        <dsp:cNvSpPr/>
      </dsp:nvSpPr>
      <dsp:spPr>
        <a:xfrm>
          <a:off x="851322" y="444995"/>
          <a:ext cx="4477623" cy="654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Mayor rusticidad </a:t>
          </a:r>
          <a:endParaRPr lang="es-ES" sz="2000" kern="1200" dirty="0"/>
        </a:p>
      </dsp:txBody>
      <dsp:txXfrm>
        <a:off x="851322" y="444995"/>
        <a:ext cx="4477623" cy="654838"/>
      </dsp:txXfrm>
    </dsp:sp>
    <dsp:sp modelId="{243F57BC-993C-4EC7-9B4A-E3915C23828A}">
      <dsp:nvSpPr>
        <dsp:cNvPr id="0" name=""/>
        <dsp:cNvSpPr/>
      </dsp:nvSpPr>
      <dsp:spPr>
        <a:xfrm>
          <a:off x="913919" y="1278934"/>
          <a:ext cx="4420161" cy="401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913919" y="1278934"/>
        <a:ext cx="4420161" cy="401832"/>
      </dsp:txXfrm>
    </dsp:sp>
    <dsp:sp modelId="{0C4162C8-B81C-4102-ADEE-3E99F8F6519E}">
      <dsp:nvSpPr>
        <dsp:cNvPr id="0" name=""/>
        <dsp:cNvSpPr/>
      </dsp:nvSpPr>
      <dsp:spPr>
        <a:xfrm>
          <a:off x="913919" y="1680767"/>
          <a:ext cx="1034317" cy="81854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52D8217-9C68-4085-AFF6-E615CF9B31FB}">
      <dsp:nvSpPr>
        <dsp:cNvPr id="0" name=""/>
        <dsp:cNvSpPr/>
      </dsp:nvSpPr>
      <dsp:spPr>
        <a:xfrm>
          <a:off x="1535197" y="1680767"/>
          <a:ext cx="1034317" cy="81854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7609FF-2BDE-4C07-A826-99BC22ECE357}">
      <dsp:nvSpPr>
        <dsp:cNvPr id="0" name=""/>
        <dsp:cNvSpPr/>
      </dsp:nvSpPr>
      <dsp:spPr>
        <a:xfrm>
          <a:off x="2156967" y="1680767"/>
          <a:ext cx="1034317" cy="81854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1843AC5-3B3C-4103-8B74-49CDAC2C8AA9}">
      <dsp:nvSpPr>
        <dsp:cNvPr id="0" name=""/>
        <dsp:cNvSpPr/>
      </dsp:nvSpPr>
      <dsp:spPr>
        <a:xfrm>
          <a:off x="2778245" y="1680767"/>
          <a:ext cx="1034317" cy="81854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D02401-A71A-4F55-824F-FFCB2B81FA75}">
      <dsp:nvSpPr>
        <dsp:cNvPr id="0" name=""/>
        <dsp:cNvSpPr/>
      </dsp:nvSpPr>
      <dsp:spPr>
        <a:xfrm>
          <a:off x="3400014" y="1680767"/>
          <a:ext cx="1034317" cy="81854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1F84EB-2B80-430E-B4AB-80933EA6C63C}">
      <dsp:nvSpPr>
        <dsp:cNvPr id="0" name=""/>
        <dsp:cNvSpPr/>
      </dsp:nvSpPr>
      <dsp:spPr>
        <a:xfrm>
          <a:off x="4021293" y="1680767"/>
          <a:ext cx="1034317" cy="81854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6DBF51-9E0F-4186-837E-6D8F96CF4F4E}">
      <dsp:nvSpPr>
        <dsp:cNvPr id="0" name=""/>
        <dsp:cNvSpPr/>
      </dsp:nvSpPr>
      <dsp:spPr>
        <a:xfrm>
          <a:off x="4643062" y="1680767"/>
          <a:ext cx="1034317" cy="81854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38A746-C090-4A12-82F5-53AC9B22682F}">
      <dsp:nvSpPr>
        <dsp:cNvPr id="0" name=""/>
        <dsp:cNvSpPr/>
      </dsp:nvSpPr>
      <dsp:spPr>
        <a:xfrm>
          <a:off x="913919" y="1762622"/>
          <a:ext cx="4477623" cy="654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Adaptabilidad a diferentes pastos de bajo valor nutritivo</a:t>
          </a:r>
          <a:endParaRPr lang="es-ES" sz="2000" kern="1200" dirty="0"/>
        </a:p>
      </dsp:txBody>
      <dsp:txXfrm>
        <a:off x="913919" y="1762622"/>
        <a:ext cx="4477623" cy="654838"/>
      </dsp:txXfrm>
    </dsp:sp>
    <dsp:sp modelId="{F926DEE5-3C23-495D-B0AD-C06F36F89A28}">
      <dsp:nvSpPr>
        <dsp:cNvPr id="0" name=""/>
        <dsp:cNvSpPr/>
      </dsp:nvSpPr>
      <dsp:spPr>
        <a:xfrm>
          <a:off x="913919" y="2555620"/>
          <a:ext cx="4420161" cy="401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913919" y="2555620"/>
        <a:ext cx="4420161" cy="401832"/>
      </dsp:txXfrm>
    </dsp:sp>
    <dsp:sp modelId="{C6E8F67A-2F14-45D2-A05A-4A1849CC56BC}">
      <dsp:nvSpPr>
        <dsp:cNvPr id="0" name=""/>
        <dsp:cNvSpPr/>
      </dsp:nvSpPr>
      <dsp:spPr>
        <a:xfrm>
          <a:off x="913919" y="2957453"/>
          <a:ext cx="1034317" cy="81854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02B4F71-4AAF-4D6F-AC0F-5F24E29297E6}">
      <dsp:nvSpPr>
        <dsp:cNvPr id="0" name=""/>
        <dsp:cNvSpPr/>
      </dsp:nvSpPr>
      <dsp:spPr>
        <a:xfrm>
          <a:off x="1535197" y="2957453"/>
          <a:ext cx="1034317" cy="81854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86E2B2-8B13-41F8-A27E-69E6E4C19B44}">
      <dsp:nvSpPr>
        <dsp:cNvPr id="0" name=""/>
        <dsp:cNvSpPr/>
      </dsp:nvSpPr>
      <dsp:spPr>
        <a:xfrm>
          <a:off x="2156967" y="2957453"/>
          <a:ext cx="1034317" cy="81854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CDFB56-7FA4-4D1B-B64E-B771BBD315DC}">
      <dsp:nvSpPr>
        <dsp:cNvPr id="0" name=""/>
        <dsp:cNvSpPr/>
      </dsp:nvSpPr>
      <dsp:spPr>
        <a:xfrm>
          <a:off x="2778245" y="2957453"/>
          <a:ext cx="1034317" cy="81854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A9227E5-D39B-4C1E-ABF7-54AD5295A96A}">
      <dsp:nvSpPr>
        <dsp:cNvPr id="0" name=""/>
        <dsp:cNvSpPr/>
      </dsp:nvSpPr>
      <dsp:spPr>
        <a:xfrm>
          <a:off x="3400014" y="2957453"/>
          <a:ext cx="1034317" cy="81854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D4853D-1727-4F30-BCA2-16048F0AF4EB}">
      <dsp:nvSpPr>
        <dsp:cNvPr id="0" name=""/>
        <dsp:cNvSpPr/>
      </dsp:nvSpPr>
      <dsp:spPr>
        <a:xfrm>
          <a:off x="4021293" y="2957453"/>
          <a:ext cx="1034317" cy="81854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B38ACF-E2F7-4E9F-8CA0-52CCE361276D}">
      <dsp:nvSpPr>
        <dsp:cNvPr id="0" name=""/>
        <dsp:cNvSpPr/>
      </dsp:nvSpPr>
      <dsp:spPr>
        <a:xfrm>
          <a:off x="4643062" y="2957453"/>
          <a:ext cx="1034317" cy="81854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632DB4-CFF6-4DEA-9E9A-C354C527ED73}">
      <dsp:nvSpPr>
        <dsp:cNvPr id="0" name=""/>
        <dsp:cNvSpPr/>
      </dsp:nvSpPr>
      <dsp:spPr>
        <a:xfrm>
          <a:off x="913919" y="3039308"/>
          <a:ext cx="4477623" cy="6548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Seguridad alimentaria en zonas rurales</a:t>
          </a:r>
          <a:endParaRPr lang="es-ES" sz="2000" kern="1200" dirty="0"/>
        </a:p>
      </dsp:txBody>
      <dsp:txXfrm>
        <a:off x="913919" y="3039308"/>
        <a:ext cx="4477623" cy="654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E14BC-761D-40DE-8632-94C7D751E04A}">
      <dsp:nvSpPr>
        <dsp:cNvPr id="0" name=""/>
        <dsp:cNvSpPr/>
      </dsp:nvSpPr>
      <dsp:spPr>
        <a:xfrm>
          <a:off x="3080702" y="1026"/>
          <a:ext cx="1501737" cy="1501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Selección de Animales</a:t>
          </a:r>
          <a:endParaRPr lang="es-EC" sz="1600" kern="1200" dirty="0"/>
        </a:p>
      </dsp:txBody>
      <dsp:txXfrm>
        <a:off x="3300626" y="220950"/>
        <a:ext cx="1061889" cy="1061889"/>
      </dsp:txXfrm>
    </dsp:sp>
    <dsp:sp modelId="{AF455088-A202-4738-B43D-776314892B49}">
      <dsp:nvSpPr>
        <dsp:cNvPr id="0" name=""/>
        <dsp:cNvSpPr/>
      </dsp:nvSpPr>
      <dsp:spPr>
        <a:xfrm rot="2160000">
          <a:off x="4534954" y="1154502"/>
          <a:ext cx="399116" cy="5068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>
        <a:off x="4546388" y="1220680"/>
        <a:ext cx="279381" cy="304102"/>
      </dsp:txXfrm>
    </dsp:sp>
    <dsp:sp modelId="{ED7F1D6A-F959-49E1-B6DE-526C3114785B}">
      <dsp:nvSpPr>
        <dsp:cNvPr id="0" name=""/>
        <dsp:cNvSpPr/>
      </dsp:nvSpPr>
      <dsp:spPr>
        <a:xfrm>
          <a:off x="4904863" y="1326357"/>
          <a:ext cx="1501737" cy="1501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Sacrificio</a:t>
          </a:r>
          <a:endParaRPr lang="es-EC" sz="1600" kern="1200" dirty="0"/>
        </a:p>
      </dsp:txBody>
      <dsp:txXfrm>
        <a:off x="5124787" y="1546281"/>
        <a:ext cx="1061889" cy="1061889"/>
      </dsp:txXfrm>
    </dsp:sp>
    <dsp:sp modelId="{BF0E5A9B-5803-464A-AF3A-AE169E2F217D}">
      <dsp:nvSpPr>
        <dsp:cNvPr id="0" name=""/>
        <dsp:cNvSpPr/>
      </dsp:nvSpPr>
      <dsp:spPr>
        <a:xfrm rot="6493212">
          <a:off x="5136986" y="2851015"/>
          <a:ext cx="361230" cy="5068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 rot="10800000">
        <a:off x="5208112" y="2900914"/>
        <a:ext cx="252861" cy="304102"/>
      </dsp:txXfrm>
    </dsp:sp>
    <dsp:sp modelId="{F0C25E8C-A981-41AA-830F-3A77CB3D49EF}">
      <dsp:nvSpPr>
        <dsp:cNvPr id="0" name=""/>
        <dsp:cNvSpPr/>
      </dsp:nvSpPr>
      <dsp:spPr>
        <a:xfrm>
          <a:off x="4222210" y="3400195"/>
          <a:ext cx="1501737" cy="1501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Preparación</a:t>
          </a:r>
          <a:endParaRPr lang="es-EC" sz="1600" kern="1200" dirty="0"/>
        </a:p>
      </dsp:txBody>
      <dsp:txXfrm>
        <a:off x="4442134" y="3620119"/>
        <a:ext cx="1061889" cy="1061889"/>
      </dsp:txXfrm>
    </dsp:sp>
    <dsp:sp modelId="{1AA8F9F7-C91A-4CDE-9806-B2FDC1CC1D70}">
      <dsp:nvSpPr>
        <dsp:cNvPr id="0" name=""/>
        <dsp:cNvSpPr/>
      </dsp:nvSpPr>
      <dsp:spPr>
        <a:xfrm rot="10693075">
          <a:off x="3646556" y="3932583"/>
          <a:ext cx="407179" cy="5068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 rot="10800000">
        <a:off x="3768680" y="4032051"/>
        <a:ext cx="285025" cy="304102"/>
      </dsp:txXfrm>
    </dsp:sp>
    <dsp:sp modelId="{F88E3AEF-9BD7-4959-8AE8-EA25A7250DEA}">
      <dsp:nvSpPr>
        <dsp:cNvPr id="0" name=""/>
        <dsp:cNvSpPr/>
      </dsp:nvSpPr>
      <dsp:spPr>
        <a:xfrm>
          <a:off x="1953308" y="3470788"/>
          <a:ext cx="1501737" cy="15017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Ficha de Cata</a:t>
          </a:r>
          <a:endParaRPr lang="es-EC" sz="1600" kern="1200" dirty="0"/>
        </a:p>
      </dsp:txBody>
      <dsp:txXfrm>
        <a:off x="2173232" y="3690712"/>
        <a:ext cx="1061889" cy="1061889"/>
      </dsp:txXfrm>
    </dsp:sp>
    <dsp:sp modelId="{84FE6E9B-3BF6-415E-BB22-75439B4247DF}">
      <dsp:nvSpPr>
        <dsp:cNvPr id="0" name=""/>
        <dsp:cNvSpPr/>
      </dsp:nvSpPr>
      <dsp:spPr>
        <a:xfrm rot="15120000">
          <a:off x="2121136" y="2863863"/>
          <a:ext cx="448413" cy="5068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 rot="10800000">
        <a:off x="2209183" y="3029200"/>
        <a:ext cx="313889" cy="304102"/>
      </dsp:txXfrm>
    </dsp:sp>
    <dsp:sp modelId="{8381FBE3-9345-41B2-9618-0E2D90B5A9CF}">
      <dsp:nvSpPr>
        <dsp:cNvPr id="0" name=""/>
        <dsp:cNvSpPr/>
      </dsp:nvSpPr>
      <dsp:spPr>
        <a:xfrm>
          <a:off x="1159347" y="1432778"/>
          <a:ext cx="1696122" cy="12888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Pruebas de Palatabilidad </a:t>
          </a:r>
          <a:endParaRPr lang="es-EC" sz="1600" kern="1200" dirty="0"/>
        </a:p>
      </dsp:txBody>
      <dsp:txXfrm>
        <a:off x="1407738" y="1621532"/>
        <a:ext cx="1199340" cy="911388"/>
      </dsp:txXfrm>
    </dsp:sp>
    <dsp:sp modelId="{757D7DF9-ED36-464E-B9BE-A2990354F021}">
      <dsp:nvSpPr>
        <dsp:cNvPr id="0" name=""/>
        <dsp:cNvSpPr/>
      </dsp:nvSpPr>
      <dsp:spPr>
        <a:xfrm rot="19440000">
          <a:off x="2715435" y="1165720"/>
          <a:ext cx="395506" cy="5068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200" kern="1200" dirty="0"/>
        </a:p>
      </dsp:txBody>
      <dsp:txXfrm>
        <a:off x="2726765" y="1301958"/>
        <a:ext cx="276854" cy="304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CA6B9-CA3B-49BA-9B60-3F86081DC8C4}">
      <dsp:nvSpPr>
        <dsp:cNvPr id="0" name=""/>
        <dsp:cNvSpPr/>
      </dsp:nvSpPr>
      <dsp:spPr>
        <a:xfrm>
          <a:off x="3240705" y="2714"/>
          <a:ext cx="1776087" cy="11544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Selección de Animales</a:t>
          </a:r>
          <a:endParaRPr lang="es-EC" sz="1600" kern="1200" dirty="0"/>
        </a:p>
      </dsp:txBody>
      <dsp:txXfrm>
        <a:off x="3297061" y="59070"/>
        <a:ext cx="1663375" cy="1041745"/>
      </dsp:txXfrm>
    </dsp:sp>
    <dsp:sp modelId="{03BFDD7B-1FBA-487A-8EC7-E434EA4C4B40}">
      <dsp:nvSpPr>
        <dsp:cNvPr id="0" name=""/>
        <dsp:cNvSpPr/>
      </dsp:nvSpPr>
      <dsp:spPr>
        <a:xfrm>
          <a:off x="2221916" y="579943"/>
          <a:ext cx="3813665" cy="3813665"/>
        </a:xfrm>
        <a:custGeom>
          <a:avLst/>
          <a:gdLst/>
          <a:ahLst/>
          <a:cxnLst/>
          <a:rect l="0" t="0" r="0" b="0"/>
          <a:pathLst>
            <a:path>
              <a:moveTo>
                <a:pt x="3039917" y="373167"/>
              </a:moveTo>
              <a:arcTo wR="1906832" hR="1906832" stAng="18387438" swAng="163327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C99E7-B184-4B6D-B1EB-D81C29388877}">
      <dsp:nvSpPr>
        <dsp:cNvPr id="0" name=""/>
        <dsp:cNvSpPr/>
      </dsp:nvSpPr>
      <dsp:spPr>
        <a:xfrm>
          <a:off x="5147537" y="1909547"/>
          <a:ext cx="1776087" cy="11544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Peso Antes del Sacrificio</a:t>
          </a:r>
          <a:endParaRPr lang="es-EC" sz="1600" kern="1200" dirty="0"/>
        </a:p>
      </dsp:txBody>
      <dsp:txXfrm>
        <a:off x="5203893" y="1965903"/>
        <a:ext cx="1663375" cy="1041745"/>
      </dsp:txXfrm>
    </dsp:sp>
    <dsp:sp modelId="{DCEE48A4-6BB9-4CE9-AEA2-E477770A5831}">
      <dsp:nvSpPr>
        <dsp:cNvPr id="0" name=""/>
        <dsp:cNvSpPr/>
      </dsp:nvSpPr>
      <dsp:spPr>
        <a:xfrm>
          <a:off x="2221916" y="579943"/>
          <a:ext cx="3813665" cy="3813665"/>
        </a:xfrm>
        <a:custGeom>
          <a:avLst/>
          <a:gdLst/>
          <a:ahLst/>
          <a:cxnLst/>
          <a:rect l="0" t="0" r="0" b="0"/>
          <a:pathLst>
            <a:path>
              <a:moveTo>
                <a:pt x="3615965" y="2752335"/>
              </a:moveTo>
              <a:arcTo wR="1906832" hR="1906832" stAng="1579288" swAng="163327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E7291E-0E45-4178-82B8-8384A4B655D4}">
      <dsp:nvSpPr>
        <dsp:cNvPr id="0" name=""/>
        <dsp:cNvSpPr/>
      </dsp:nvSpPr>
      <dsp:spPr>
        <a:xfrm>
          <a:off x="3240705" y="3816380"/>
          <a:ext cx="1776087" cy="11544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Sacrificio</a:t>
          </a:r>
          <a:endParaRPr lang="es-EC" sz="1600" kern="1200" dirty="0"/>
        </a:p>
      </dsp:txBody>
      <dsp:txXfrm>
        <a:off x="3297061" y="3872736"/>
        <a:ext cx="1663375" cy="1041745"/>
      </dsp:txXfrm>
    </dsp:sp>
    <dsp:sp modelId="{BE0F4625-44A6-4D3F-A6B5-220C9CB93D63}">
      <dsp:nvSpPr>
        <dsp:cNvPr id="0" name=""/>
        <dsp:cNvSpPr/>
      </dsp:nvSpPr>
      <dsp:spPr>
        <a:xfrm>
          <a:off x="2221916" y="579943"/>
          <a:ext cx="3813665" cy="3813665"/>
        </a:xfrm>
        <a:custGeom>
          <a:avLst/>
          <a:gdLst/>
          <a:ahLst/>
          <a:cxnLst/>
          <a:rect l="0" t="0" r="0" b="0"/>
          <a:pathLst>
            <a:path>
              <a:moveTo>
                <a:pt x="773748" y="3440498"/>
              </a:moveTo>
              <a:arcTo wR="1906832" hR="1906832" stAng="7587438" swAng="163327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5DFA3-5528-498B-AC07-E5BF300D44BE}">
      <dsp:nvSpPr>
        <dsp:cNvPr id="0" name=""/>
        <dsp:cNvSpPr/>
      </dsp:nvSpPr>
      <dsp:spPr>
        <a:xfrm>
          <a:off x="1333872" y="1909547"/>
          <a:ext cx="1776087" cy="11544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Pesaje después del Sacrificio</a:t>
          </a:r>
          <a:endParaRPr lang="es-EC" sz="1600" kern="1200" dirty="0"/>
        </a:p>
      </dsp:txBody>
      <dsp:txXfrm>
        <a:off x="1390228" y="1965903"/>
        <a:ext cx="1663375" cy="1041745"/>
      </dsp:txXfrm>
    </dsp:sp>
    <dsp:sp modelId="{F3B93DE0-F557-49A6-B1E4-A6F0CD8C2F3C}">
      <dsp:nvSpPr>
        <dsp:cNvPr id="0" name=""/>
        <dsp:cNvSpPr/>
      </dsp:nvSpPr>
      <dsp:spPr>
        <a:xfrm>
          <a:off x="2221916" y="579943"/>
          <a:ext cx="3813665" cy="3813665"/>
        </a:xfrm>
        <a:custGeom>
          <a:avLst/>
          <a:gdLst/>
          <a:ahLst/>
          <a:cxnLst/>
          <a:rect l="0" t="0" r="0" b="0"/>
          <a:pathLst>
            <a:path>
              <a:moveTo>
                <a:pt x="197699" y="1061329"/>
              </a:moveTo>
              <a:arcTo wR="1906832" hR="1906832" stAng="12379288" swAng="163327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08425-0EFF-4806-B38F-A2710BA240EA}">
      <dsp:nvSpPr>
        <dsp:cNvPr id="0" name=""/>
        <dsp:cNvSpPr/>
      </dsp:nvSpPr>
      <dsp:spPr>
        <a:xfrm>
          <a:off x="5039" y="946612"/>
          <a:ext cx="2203401" cy="13220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Muestreo de Material Genómico</a:t>
          </a:r>
          <a:endParaRPr lang="es-EC" sz="2500" kern="1200" dirty="0"/>
        </a:p>
      </dsp:txBody>
      <dsp:txXfrm>
        <a:off x="43760" y="985333"/>
        <a:ext cx="2125959" cy="1244599"/>
      </dsp:txXfrm>
    </dsp:sp>
    <dsp:sp modelId="{69991788-C41C-4FEF-9538-373F738DA5F7}">
      <dsp:nvSpPr>
        <dsp:cNvPr id="0" name=""/>
        <dsp:cNvSpPr/>
      </dsp:nvSpPr>
      <dsp:spPr>
        <a:xfrm>
          <a:off x="2402340" y="1334410"/>
          <a:ext cx="467121" cy="546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2402340" y="1443699"/>
        <a:ext cx="326985" cy="327865"/>
      </dsp:txXfrm>
    </dsp:sp>
    <dsp:sp modelId="{547EC024-542C-4D0D-BB49-3CABD9E8813C}">
      <dsp:nvSpPr>
        <dsp:cNvPr id="0" name=""/>
        <dsp:cNvSpPr/>
      </dsp:nvSpPr>
      <dsp:spPr>
        <a:xfrm>
          <a:off x="3089801" y="946612"/>
          <a:ext cx="2203401" cy="13220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Extracción de ADN Genómico</a:t>
          </a:r>
          <a:endParaRPr lang="es-EC" sz="2500" kern="1200" dirty="0"/>
        </a:p>
      </dsp:txBody>
      <dsp:txXfrm>
        <a:off x="3128522" y="985333"/>
        <a:ext cx="2125959" cy="1244599"/>
      </dsp:txXfrm>
    </dsp:sp>
    <dsp:sp modelId="{182514BD-3ECB-490A-974A-959A693EFDCE}">
      <dsp:nvSpPr>
        <dsp:cNvPr id="0" name=""/>
        <dsp:cNvSpPr/>
      </dsp:nvSpPr>
      <dsp:spPr>
        <a:xfrm>
          <a:off x="5487103" y="1334410"/>
          <a:ext cx="467121" cy="546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5487103" y="1443699"/>
        <a:ext cx="326985" cy="327865"/>
      </dsp:txXfrm>
    </dsp:sp>
    <dsp:sp modelId="{13F314D5-4432-4289-898B-A7A15A4CC458}">
      <dsp:nvSpPr>
        <dsp:cNvPr id="0" name=""/>
        <dsp:cNvSpPr/>
      </dsp:nvSpPr>
      <dsp:spPr>
        <a:xfrm>
          <a:off x="6174564" y="946612"/>
          <a:ext cx="2203401" cy="13220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Cuantificación de ADN Genómico</a:t>
          </a:r>
          <a:endParaRPr lang="es-EC" sz="2500" kern="1200" dirty="0"/>
        </a:p>
      </dsp:txBody>
      <dsp:txXfrm>
        <a:off x="6213285" y="985333"/>
        <a:ext cx="2125959" cy="1244599"/>
      </dsp:txXfrm>
    </dsp:sp>
    <dsp:sp modelId="{A55ACF22-C47D-4FF0-9EFC-2918095C4216}">
      <dsp:nvSpPr>
        <dsp:cNvPr id="0" name=""/>
        <dsp:cNvSpPr/>
      </dsp:nvSpPr>
      <dsp:spPr>
        <a:xfrm>
          <a:off x="8571865" y="1334410"/>
          <a:ext cx="467121" cy="546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>
        <a:off x="8571865" y="1443699"/>
        <a:ext cx="326985" cy="327865"/>
      </dsp:txXfrm>
    </dsp:sp>
    <dsp:sp modelId="{0FBA2FCE-5556-441D-AADC-9F3B3FCE0CCE}">
      <dsp:nvSpPr>
        <dsp:cNvPr id="0" name=""/>
        <dsp:cNvSpPr/>
      </dsp:nvSpPr>
      <dsp:spPr>
        <a:xfrm>
          <a:off x="9259326" y="946612"/>
          <a:ext cx="2203401" cy="13220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Validación de Primers</a:t>
          </a:r>
          <a:endParaRPr lang="es-EC" sz="2500" kern="1200" dirty="0"/>
        </a:p>
      </dsp:txBody>
      <dsp:txXfrm>
        <a:off x="9298047" y="985333"/>
        <a:ext cx="2125959" cy="1244599"/>
      </dsp:txXfrm>
    </dsp:sp>
    <dsp:sp modelId="{AE0FFF98-A2E9-4EB0-A3F8-854034CC8EA6}">
      <dsp:nvSpPr>
        <dsp:cNvPr id="0" name=""/>
        <dsp:cNvSpPr/>
      </dsp:nvSpPr>
      <dsp:spPr>
        <a:xfrm rot="5400000">
          <a:off x="10127467" y="2422891"/>
          <a:ext cx="467121" cy="546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 rot="-5400000">
        <a:off x="10197095" y="2462552"/>
        <a:ext cx="327865" cy="326985"/>
      </dsp:txXfrm>
    </dsp:sp>
    <dsp:sp modelId="{5898E19D-ED99-4D83-BBB5-E8B99B151BC8}">
      <dsp:nvSpPr>
        <dsp:cNvPr id="0" name=""/>
        <dsp:cNvSpPr/>
      </dsp:nvSpPr>
      <dsp:spPr>
        <a:xfrm>
          <a:off x="9259326" y="3150013"/>
          <a:ext cx="2203401" cy="13220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PCR con Método M13-Tailing SSR</a:t>
          </a:r>
          <a:endParaRPr lang="es-EC" sz="2500" kern="1200" dirty="0"/>
        </a:p>
      </dsp:txBody>
      <dsp:txXfrm>
        <a:off x="9298047" y="3188734"/>
        <a:ext cx="2125959" cy="1244599"/>
      </dsp:txXfrm>
    </dsp:sp>
    <dsp:sp modelId="{CA0CE3D4-9D9B-43CD-A5AA-F094B68BF927}">
      <dsp:nvSpPr>
        <dsp:cNvPr id="0" name=""/>
        <dsp:cNvSpPr/>
      </dsp:nvSpPr>
      <dsp:spPr>
        <a:xfrm rot="10800000">
          <a:off x="8598306" y="3537812"/>
          <a:ext cx="467121" cy="546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 rot="10800000">
        <a:off x="8738442" y="3647101"/>
        <a:ext cx="326985" cy="327865"/>
      </dsp:txXfrm>
    </dsp:sp>
    <dsp:sp modelId="{341F862A-2421-4E54-B5C4-6AF92AA8D404}">
      <dsp:nvSpPr>
        <dsp:cNvPr id="0" name=""/>
        <dsp:cNvSpPr/>
      </dsp:nvSpPr>
      <dsp:spPr>
        <a:xfrm>
          <a:off x="6174564" y="3150013"/>
          <a:ext cx="2203401" cy="13220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Secuenciación </a:t>
          </a:r>
          <a:endParaRPr lang="es-EC" sz="2500" kern="1200" dirty="0"/>
        </a:p>
      </dsp:txBody>
      <dsp:txXfrm>
        <a:off x="6213285" y="3188734"/>
        <a:ext cx="2125959" cy="1244599"/>
      </dsp:txXfrm>
    </dsp:sp>
    <dsp:sp modelId="{F2A7F897-32CA-403C-808D-585DC3982492}">
      <dsp:nvSpPr>
        <dsp:cNvPr id="0" name=""/>
        <dsp:cNvSpPr/>
      </dsp:nvSpPr>
      <dsp:spPr>
        <a:xfrm rot="10800000">
          <a:off x="5513543" y="3537812"/>
          <a:ext cx="467121" cy="546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 rot="10800000">
        <a:off x="5653679" y="3647101"/>
        <a:ext cx="326985" cy="327865"/>
      </dsp:txXfrm>
    </dsp:sp>
    <dsp:sp modelId="{E6B6E92B-6D30-4BCD-8AD4-36782145BF80}">
      <dsp:nvSpPr>
        <dsp:cNvPr id="0" name=""/>
        <dsp:cNvSpPr/>
      </dsp:nvSpPr>
      <dsp:spPr>
        <a:xfrm>
          <a:off x="3089801" y="3150013"/>
          <a:ext cx="2203401" cy="132204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Genotipaje de Fragmentos amplificados</a:t>
          </a:r>
          <a:endParaRPr lang="es-EC" sz="2500" kern="1200" dirty="0"/>
        </a:p>
      </dsp:txBody>
      <dsp:txXfrm>
        <a:off x="3128522" y="3188734"/>
        <a:ext cx="2125959" cy="1244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9BA3-2D0F-48E9-976F-3662228C65B4}" type="datetimeFigureOut">
              <a:rPr lang="es-EC" smtClean="0"/>
              <a:t>05/03/2019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9EDC7-60B4-4027-BB9D-0A82E5D6F552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3015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95211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38A6-4413-431C-B3B7-6337AC568BB0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1660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38A6-4413-431C-B3B7-6337AC568BB0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9132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8D3EF-1139-43C9-B67A-83E008DF348E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7017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38A6-4413-431C-B3B7-6337AC568BB0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6932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38A6-4413-431C-B3B7-6337AC568BB0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0560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38A6-4413-431C-B3B7-6337AC568BB0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5788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28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88368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38A6-4413-431C-B3B7-6337AC568BB0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0087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85347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4505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8950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79549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33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93578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34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14451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35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6096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36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7773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588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7683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11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63666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9EDC7-60B4-4027-BB9D-0A82E5D6F552}" type="slidenum">
              <a:rPr lang="es-EC" smtClean="0"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38808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38A6-4413-431C-B3B7-6337AC568BB0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7989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8D3EF-1139-43C9-B67A-83E008DF348E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7556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338A6-4413-431C-B3B7-6337AC568BB0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77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8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8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240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619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32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57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3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0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2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8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50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9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24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00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3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20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ttp://blogs.espe.edu.ec/wp-content/uploads/2013/09/Logo-RP-UFA-ESP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5"/>
          <a:stretch/>
        </p:blipFill>
        <p:spPr bwMode="auto">
          <a:xfrm>
            <a:off x="3012905" y="138490"/>
            <a:ext cx="6511203" cy="10579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CBE25C09-9AD7-7C4E-BD17-073D25D4866D}"/>
              </a:ext>
            </a:extLst>
          </p:cNvPr>
          <p:cNvSpPr/>
          <p:nvPr/>
        </p:nvSpPr>
        <p:spPr>
          <a:xfrm>
            <a:off x="1631822" y="1194607"/>
            <a:ext cx="9273367" cy="5638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DEPARTAMENTO DE CIENCIAS DE LA VIDA Y DE LA AGRICULTURA</a:t>
            </a:r>
          </a:p>
          <a:p>
            <a:pPr algn="ctr"/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CARRERA DE INGENIERÍA AGROPECUARIA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TITULACIÓN, PREVIO A LA OBTENCIÓN DEL TÍTULO DE INGENIERO AGROPECUARIO</a:t>
            </a:r>
          </a:p>
          <a:p>
            <a:pPr algn="ctr">
              <a:lnSpc>
                <a:spcPct val="107000"/>
              </a:lnSpc>
            </a:pPr>
            <a:endParaRPr lang="es-EC" sz="11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sz="2400" b="1" dirty="0"/>
              <a:t>“DETERMINACIÓN DE PARÁMETROS ZOOTÉCNICOS, MOLECULARES Y ORGANOLÉPTICOS DE LÍNEAS NATIVAS DE CUYES </a:t>
            </a:r>
            <a:r>
              <a:rPr lang="es-EC" sz="2400" b="1" i="1" dirty="0"/>
              <a:t>(Cavia porcellus)</a:t>
            </a:r>
            <a:r>
              <a:rPr lang="es-EC" sz="2400" b="1" dirty="0"/>
              <a:t>”</a:t>
            </a:r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24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1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AUTOR: </a:t>
            </a:r>
            <a:r>
              <a:rPr lang="es-EC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BUITRÓN ZABALA DANIELA ESTEFANIA</a:t>
            </a:r>
            <a:endParaRPr lang="es-EC" sz="2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C" sz="11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C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DIRECTOR: Ing. Mgs. </a:t>
            </a:r>
            <a:r>
              <a:rPr lang="es-EC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FALCONÍ </a:t>
            </a:r>
            <a:r>
              <a:rPr lang="es-EC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SALAS PATRICIA XIMENA</a:t>
            </a:r>
            <a:endParaRPr lang="es-EC" sz="2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EC" sz="11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SANGOLQUÍ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C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es-CL" sz="24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5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964022"/>
              </p:ext>
            </p:extLst>
          </p:nvPr>
        </p:nvGraphicFramePr>
        <p:xfrm>
          <a:off x="182871" y="902329"/>
          <a:ext cx="6735514" cy="225493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49628"/>
                <a:gridCol w="2286591"/>
                <a:gridCol w="2999295"/>
              </a:tblGrid>
              <a:tr h="44077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Zootécnico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771"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dirty="0" smtClean="0"/>
                        <a:t>Organismos</a:t>
                      </a:r>
                      <a:r>
                        <a:rPr lang="es-ES" sz="1800" b="1" i="0" baseline="0" dirty="0" smtClean="0"/>
                        <a:t> </a:t>
                      </a:r>
                      <a:endParaRPr lang="es-ES" sz="1800" b="1" i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dirty="0" smtClean="0"/>
                        <a:t>Materiales</a:t>
                      </a:r>
                      <a:r>
                        <a:rPr lang="es-ES" sz="1800" b="1" i="0" baseline="0" dirty="0" smtClean="0"/>
                        <a:t> de campo</a:t>
                      </a:r>
                      <a:endParaRPr lang="es-ES" sz="1800" b="1" i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i="0" kern="1200" dirty="0" smtClean="0">
                          <a:effectLst/>
                        </a:rPr>
                        <a:t>Insumos</a:t>
                      </a:r>
                      <a:endParaRPr lang="es-ES" sz="1800" b="1" i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413394">
                <a:tc>
                  <a:txBody>
                    <a:bodyPr/>
                    <a:lstStyle/>
                    <a:p>
                      <a:pPr marL="285750" lvl="0" indent="-285750" algn="just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_tradnl" sz="1600" kern="1200" dirty="0" smtClean="0">
                          <a:effectLst/>
                        </a:rPr>
                        <a:t>35</a:t>
                      </a:r>
                      <a:r>
                        <a:rPr lang="es-ES_tradnl" sz="1600" kern="1200" baseline="0" dirty="0" smtClean="0">
                          <a:effectLst/>
                        </a:rPr>
                        <a:t> hembras</a:t>
                      </a:r>
                      <a:endParaRPr lang="es-ES" sz="1600" kern="1200" dirty="0" smtClean="0">
                        <a:effectLst/>
                      </a:endParaRPr>
                    </a:p>
                    <a:p>
                      <a:pPr marL="285750" lvl="0" indent="-285750" algn="just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_tradnl" sz="1600" kern="1200" dirty="0" smtClean="0">
                          <a:effectLst/>
                        </a:rPr>
                        <a:t>7 machos </a:t>
                      </a:r>
                      <a:endParaRPr lang="es-ES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7 Pozas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7 Comederos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7 Bebederos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Herramientas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Cuaderno de campo </a:t>
                      </a:r>
                      <a:endParaRPr lang="es-ES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_tradnl" sz="1600" kern="1200" dirty="0" smtClean="0">
                          <a:effectLst/>
                        </a:rPr>
                        <a:t>Balanceado</a:t>
                      </a:r>
                      <a:endParaRPr lang="es-ES" sz="1600" kern="1200" dirty="0" smtClean="0">
                        <a:effectLst/>
                      </a:endParaRPr>
                    </a:p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_tradnl" sz="1600" kern="1200" dirty="0" smtClean="0">
                          <a:effectLst/>
                        </a:rPr>
                        <a:t>Vitamina C (Ácido ascórbico puro)  </a:t>
                      </a:r>
                      <a:endParaRPr lang="es-ES" sz="1600" kern="1200" dirty="0" smtClean="0">
                        <a:effectLst/>
                      </a:endParaRPr>
                    </a:p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_tradnl" sz="1600" kern="1200" dirty="0" smtClean="0">
                          <a:effectLst/>
                        </a:rPr>
                        <a:t>Forraje </a:t>
                      </a:r>
                    </a:p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_tradnl" sz="1600" kern="1200" dirty="0" smtClean="0">
                          <a:effectLst/>
                        </a:rPr>
                        <a:t>Fármacos</a:t>
                      </a:r>
                      <a:endParaRPr lang="es-E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273453"/>
              </p:ext>
            </p:extLst>
          </p:nvPr>
        </p:nvGraphicFramePr>
        <p:xfrm>
          <a:off x="8039085" y="1350332"/>
          <a:ext cx="3037232" cy="135836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037232"/>
              </a:tblGrid>
              <a:tr h="4730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kern="1200" dirty="0" smtClean="0">
                          <a:effectLst/>
                        </a:rPr>
                        <a:t>Composición</a:t>
                      </a:r>
                      <a:r>
                        <a:rPr lang="es-ES_tradnl" sz="2000" kern="1200" baseline="0" dirty="0" smtClean="0">
                          <a:effectLst/>
                        </a:rPr>
                        <a:t> de Carne</a:t>
                      </a:r>
                      <a:endParaRPr lang="es-EC" sz="2000" dirty="0">
                        <a:latin typeface="+mn-lt"/>
                      </a:endParaRPr>
                    </a:p>
                  </a:txBody>
                  <a:tcPr/>
                </a:tc>
              </a:tr>
              <a:tr h="44268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Organismos</a:t>
                      </a:r>
                      <a:r>
                        <a:rPr lang="es-ES" sz="1800" b="1" baseline="0" dirty="0" smtClean="0"/>
                        <a:t> </a:t>
                      </a:r>
                      <a:endParaRPr lang="es-ES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42680">
                <a:tc>
                  <a:txBody>
                    <a:bodyPr/>
                    <a:lstStyle/>
                    <a:p>
                      <a:pPr marL="285750" lvl="0" indent="-285750" algn="just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14 machos</a:t>
                      </a:r>
                      <a:endParaRPr lang="es-ES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88412"/>
              </p:ext>
            </p:extLst>
          </p:nvPr>
        </p:nvGraphicFramePr>
        <p:xfrm>
          <a:off x="211626" y="4106173"/>
          <a:ext cx="3653008" cy="139747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26504"/>
                <a:gridCol w="1826504"/>
              </a:tblGrid>
              <a:tr h="45616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Organoléptico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658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/>
                        <a:t>Organismos</a:t>
                      </a:r>
                      <a:r>
                        <a:rPr lang="es-ES" sz="2000" b="1" baseline="0" dirty="0" smtClean="0"/>
                        <a:t> </a:t>
                      </a:r>
                      <a:endParaRPr lang="es-ES" sz="20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/>
                        <a:t>Materiales</a:t>
                      </a:r>
                      <a:endParaRPr lang="es-ES" sz="20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70658">
                <a:tc>
                  <a:txBody>
                    <a:bodyPr/>
                    <a:lstStyle/>
                    <a:p>
                      <a:pPr marL="285750" lvl="0" indent="-285750" algn="just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C" sz="1800" kern="1200" dirty="0" smtClean="0">
                          <a:effectLst/>
                        </a:rPr>
                        <a:t>7 machos</a:t>
                      </a:r>
                      <a:endParaRPr lang="es-E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lvl="0" indent="-285750" algn="just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800" dirty="0" smtClean="0"/>
                        <a:t>Ficha de Cata</a:t>
                      </a:r>
                      <a:endParaRPr lang="es-ES" sz="18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94784"/>
              </p:ext>
            </p:extLst>
          </p:nvPr>
        </p:nvGraphicFramePr>
        <p:xfrm>
          <a:off x="4451231" y="3482743"/>
          <a:ext cx="7445496" cy="284904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551980"/>
                <a:gridCol w="2866814"/>
                <a:gridCol w="3026702"/>
              </a:tblGrid>
              <a:tr h="41529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effectLst/>
                        </a:rPr>
                        <a:t>Molecular </a:t>
                      </a:r>
                      <a:endParaRPr lang="es-EC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606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Organismos</a:t>
                      </a:r>
                      <a:r>
                        <a:rPr lang="es-ES" sz="1800" b="1" baseline="0" dirty="0" smtClean="0"/>
                        <a:t> </a:t>
                      </a:r>
                      <a:endParaRPr lang="es-ES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/>
                        <a:t>Materiales</a:t>
                      </a:r>
                      <a:r>
                        <a:rPr lang="es-ES" sz="1800" b="1" baseline="0" dirty="0" smtClean="0"/>
                        <a:t> de Laboratorio</a:t>
                      </a:r>
                      <a:endParaRPr lang="es-ES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kern="1200" dirty="0" smtClean="0">
                          <a:effectLst/>
                        </a:rPr>
                        <a:t>Equipos</a:t>
                      </a:r>
                      <a:endParaRPr lang="es-ES" sz="18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2056143">
                <a:tc>
                  <a:txBody>
                    <a:bodyPr/>
                    <a:lstStyle/>
                    <a:p>
                      <a:pPr marL="285750" lvl="0" indent="-285750" algn="just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88 animales</a:t>
                      </a:r>
                      <a:r>
                        <a:rPr lang="es-EC" sz="1600" kern="1200" baseline="0" dirty="0" smtClean="0">
                          <a:effectLst/>
                        </a:rPr>
                        <a:t> </a:t>
                      </a:r>
                      <a:endParaRPr lang="es-ES" sz="16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Kit</a:t>
                      </a:r>
                      <a:r>
                        <a:rPr lang="es-EC" sz="1600" kern="1200" baseline="0" dirty="0" smtClean="0">
                          <a:effectLst/>
                        </a:rPr>
                        <a:t> de extracción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baseline="0" dirty="0" smtClean="0">
                          <a:effectLst/>
                        </a:rPr>
                        <a:t>Tubos para PCR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baseline="0" dirty="0" smtClean="0">
                          <a:effectLst/>
                        </a:rPr>
                        <a:t>Placas PCR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baseline="0" dirty="0" smtClean="0">
                          <a:effectLst/>
                        </a:rPr>
                        <a:t>Micropipetas</a:t>
                      </a:r>
                      <a:endParaRPr lang="es-ES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Equipo de Electroforesis en gel de agarosa</a:t>
                      </a:r>
                    </a:p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Termociclador</a:t>
                      </a:r>
                    </a:p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Cuantificador de ADN EPOCH</a:t>
                      </a:r>
                    </a:p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dirty="0" smtClean="0">
                          <a:effectLst/>
                        </a:rPr>
                        <a:t>Equipo de Fotodocumentación ENDURO</a:t>
                      </a:r>
                      <a:r>
                        <a:rPr lang="es-EC" sz="1600" kern="1200" baseline="0" dirty="0" smtClean="0">
                          <a:effectLst/>
                        </a:rPr>
                        <a:t> GDS</a:t>
                      </a:r>
                    </a:p>
                    <a:p>
                      <a:pPr marL="285750" lvl="0" indent="-285750" algn="l" defTabSz="6858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C" sz="1600" kern="1200" baseline="0" dirty="0" smtClean="0">
                          <a:effectLst/>
                        </a:rPr>
                        <a:t>Equipo para Genotipar LICOR 4300s</a:t>
                      </a:r>
                      <a:endParaRPr lang="es-E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46438" y="150337"/>
            <a:ext cx="2357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MATERIALES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291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METODOLOGÍA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754182B-6A9C-4881-B46D-40CFA07E2623}"/>
              </a:ext>
            </a:extLst>
          </p:cNvPr>
          <p:cNvSpPr/>
          <p:nvPr/>
        </p:nvSpPr>
        <p:spPr>
          <a:xfrm>
            <a:off x="881302" y="1190910"/>
            <a:ext cx="5603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i="1" dirty="0" smtClean="0"/>
              <a:t>Primera </a:t>
            </a:r>
            <a:r>
              <a:rPr lang="es-EC" sz="2000" b="1" i="1" dirty="0"/>
              <a:t>fase de investigación (Parámetros Zootécnicos)</a:t>
            </a:r>
            <a:endParaRPr lang="es-EC" sz="1600" b="1" i="1" dirty="0"/>
          </a:p>
        </p:txBody>
      </p:sp>
      <p:sp>
        <p:nvSpPr>
          <p:cNvPr id="2" name="AutoShape 2" descr="Resultado de imagen para novages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6" name="Rectángulo redondeado 5"/>
          <p:cNvSpPr/>
          <p:nvPr/>
        </p:nvSpPr>
        <p:spPr>
          <a:xfrm>
            <a:off x="460375" y="1856097"/>
            <a:ext cx="2542132" cy="9007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Recolección de Animales </a:t>
            </a:r>
            <a:endParaRPr lang="es-EC" sz="20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3002507" y="2756848"/>
            <a:ext cx="2542132" cy="9007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Adaptación de Animales</a:t>
            </a:r>
            <a:endParaRPr lang="es-EC" sz="20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5544639" y="3657599"/>
            <a:ext cx="2542132" cy="9007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Identificación de Animales</a:t>
            </a:r>
            <a:endParaRPr lang="es-EC" sz="2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51084" t="36707" r="28986" b="34935"/>
          <a:stretch/>
        </p:blipFill>
        <p:spPr>
          <a:xfrm>
            <a:off x="155575" y="3794076"/>
            <a:ext cx="3611207" cy="2888968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8086771" y="4558350"/>
            <a:ext cx="2542132" cy="9007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Pesaje Semanal</a:t>
            </a:r>
            <a:endParaRPr lang="es-EC" sz="2000" dirty="0"/>
          </a:p>
        </p:txBody>
      </p:sp>
      <p:sp>
        <p:nvSpPr>
          <p:cNvPr id="12" name="Flecha doblada hacia arriba 11"/>
          <p:cNvSpPr/>
          <p:nvPr/>
        </p:nvSpPr>
        <p:spPr>
          <a:xfrm rot="10800000" flipH="1">
            <a:off x="5544639" y="3131388"/>
            <a:ext cx="706036" cy="526211"/>
          </a:xfrm>
          <a:prstGeom prst="bentUpArrow">
            <a:avLst>
              <a:gd name="adj1" fmla="val 2353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" name="Flecha doblada hacia arriba 12"/>
          <p:cNvSpPr/>
          <p:nvPr/>
        </p:nvSpPr>
        <p:spPr>
          <a:xfrm rot="10800000" flipH="1">
            <a:off x="3002507" y="2162398"/>
            <a:ext cx="737278" cy="594450"/>
          </a:xfrm>
          <a:prstGeom prst="bentUpArrow">
            <a:avLst>
              <a:gd name="adj1" fmla="val 23535"/>
              <a:gd name="adj2" fmla="val 25000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Flecha doblada hacia arriba 13"/>
          <p:cNvSpPr/>
          <p:nvPr/>
        </p:nvSpPr>
        <p:spPr>
          <a:xfrm rot="10800000" flipH="1">
            <a:off x="8086771" y="4032139"/>
            <a:ext cx="706036" cy="526211"/>
          </a:xfrm>
          <a:prstGeom prst="bentUpArrow">
            <a:avLst>
              <a:gd name="adj1" fmla="val 23535"/>
              <a:gd name="adj2" fmla="val 25000"/>
              <a:gd name="adj3" fmla="val 25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Imagen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"/>
          <a:stretch/>
        </p:blipFill>
        <p:spPr bwMode="auto">
          <a:xfrm>
            <a:off x="8086771" y="378001"/>
            <a:ext cx="3961794" cy="3037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38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291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METODOLOGÍA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754182B-6A9C-4881-B46D-40CFA07E2623}"/>
              </a:ext>
            </a:extLst>
          </p:cNvPr>
          <p:cNvSpPr/>
          <p:nvPr/>
        </p:nvSpPr>
        <p:spPr>
          <a:xfrm>
            <a:off x="881302" y="1231853"/>
            <a:ext cx="9415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i="1" dirty="0"/>
              <a:t> Segunda fase de investigación (Pruebas Organolépticas y Composición </a:t>
            </a:r>
            <a:r>
              <a:rPr lang="es-EC" sz="2000" b="1" i="1" dirty="0" smtClean="0"/>
              <a:t>de </a:t>
            </a:r>
            <a:r>
              <a:rPr lang="es-EC" sz="2000" b="1" i="1" dirty="0"/>
              <a:t>la carne de cuy) </a:t>
            </a:r>
            <a:endParaRPr lang="es-EC" b="1" i="1" dirty="0"/>
          </a:p>
        </p:txBody>
      </p:sp>
      <p:sp>
        <p:nvSpPr>
          <p:cNvPr id="2" name="AutoShape 2" descr="Resultado de imagen para novages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58353371"/>
              </p:ext>
            </p:extLst>
          </p:nvPr>
        </p:nvGraphicFramePr>
        <p:xfrm>
          <a:off x="-1028671" y="1631963"/>
          <a:ext cx="7565949" cy="497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30945" t="24580" r="5491" b="12547"/>
          <a:stretch/>
        </p:blipFill>
        <p:spPr>
          <a:xfrm>
            <a:off x="5595383" y="2392316"/>
            <a:ext cx="6596617" cy="36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291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METODOLOGÍA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754182B-6A9C-4881-B46D-40CFA07E2623}"/>
              </a:ext>
            </a:extLst>
          </p:cNvPr>
          <p:cNvSpPr/>
          <p:nvPr/>
        </p:nvSpPr>
        <p:spPr>
          <a:xfrm>
            <a:off x="881302" y="1093829"/>
            <a:ext cx="9389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i="1" dirty="0"/>
              <a:t> Segunda fase de investigación (Pruebas Organolépticas y Composición de </a:t>
            </a:r>
            <a:r>
              <a:rPr lang="es-EC" sz="2000" b="1" i="1" dirty="0" smtClean="0"/>
              <a:t>la </a:t>
            </a:r>
            <a:r>
              <a:rPr lang="es-EC" sz="2000" b="1" i="1" dirty="0"/>
              <a:t>carne de cuy) </a:t>
            </a:r>
            <a:endParaRPr lang="es-EC" b="1" i="1" dirty="0"/>
          </a:p>
        </p:txBody>
      </p:sp>
      <p:sp>
        <p:nvSpPr>
          <p:cNvPr id="2" name="AutoShape 2" descr="Resultado de imagen para novages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66036980"/>
              </p:ext>
            </p:extLst>
          </p:nvPr>
        </p:nvGraphicFramePr>
        <p:xfrm>
          <a:off x="4612342" y="1626195"/>
          <a:ext cx="8257498" cy="4973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043952"/>
            <a:ext cx="4087905" cy="30659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3115" y="3495990"/>
            <a:ext cx="2744668" cy="36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291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METODOLOGÍA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754182B-6A9C-4881-B46D-40CFA07E2623}"/>
              </a:ext>
            </a:extLst>
          </p:cNvPr>
          <p:cNvSpPr/>
          <p:nvPr/>
        </p:nvSpPr>
        <p:spPr>
          <a:xfrm>
            <a:off x="881302" y="1190910"/>
            <a:ext cx="5894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i="1" dirty="0"/>
              <a:t>Tercera fase de investigación (Caracterización Molecular) </a:t>
            </a:r>
            <a:endParaRPr lang="es-EC" b="1" i="1" dirty="0"/>
          </a:p>
        </p:txBody>
      </p:sp>
      <p:sp>
        <p:nvSpPr>
          <p:cNvPr id="2" name="AutoShape 2" descr="Resultado de imagen para novages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81727041"/>
              </p:ext>
            </p:extLst>
          </p:nvPr>
        </p:nvGraphicFramePr>
        <p:xfrm>
          <a:off x="460375" y="959399"/>
          <a:ext cx="1146776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259"/>
            <a:ext cx="3040343" cy="228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8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086235" y="336524"/>
            <a:ext cx="4291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DISEÑO EXPERIMENTAL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476780"/>
              </p:ext>
            </p:extLst>
          </p:nvPr>
        </p:nvGraphicFramePr>
        <p:xfrm>
          <a:off x="6180309" y="1061661"/>
          <a:ext cx="4395356" cy="48975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18025"/>
                <a:gridCol w="2277331"/>
              </a:tblGrid>
              <a:tr h="10571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</a:rPr>
                        <a:t>TRATAMIENTO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2400" b="1" dirty="0">
                          <a:effectLst/>
                        </a:rPr>
                        <a:t>DESCRIPCIÓN</a:t>
                      </a:r>
                      <a:endParaRPr lang="es-EC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T1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TIPO I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9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T2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TIPO II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9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T3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TIPO III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9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T4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TIPO IV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9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T5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NEGRO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9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T6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NEVADO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9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T7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VIOLETA</a:t>
                      </a:r>
                      <a:endParaRPr lang="es-EC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763797" y="5959241"/>
            <a:ext cx="443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/>
              <a:t>Croquis del diseño experimental</a:t>
            </a:r>
            <a:endParaRPr lang="es-EC" sz="2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58136" t="25261" r="36029" b="30770"/>
          <a:stretch/>
        </p:blipFill>
        <p:spPr>
          <a:xfrm>
            <a:off x="2390775" y="955989"/>
            <a:ext cx="1181100" cy="50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276735" y="431774"/>
            <a:ext cx="4430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VARIABLES ESTUDIADAS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19200" y="987131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Variables Zootécnicas</a:t>
            </a:r>
            <a:endParaRPr lang="es-EC" sz="20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7543800" y="987131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Variables Moleculares</a:t>
            </a:r>
            <a:endParaRPr lang="es-EC" sz="2000" b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762573" y="1571906"/>
            <a:ext cx="4704204" cy="51511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Peso de la hembra al empadre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Peso de la hembra post parto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Peso de la hembra post destete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Peso de la camada al nacimiento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Peso de la camada al destete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Ganancia  de peso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Número  de crías nacidas vivas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Número de crías nacidas muertas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Número de crías destetadas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Análisis Organolépticos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Composición  de la Carne</a:t>
            </a:r>
            <a:endParaRPr lang="es-EC" sz="20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6739061" y="1571906"/>
            <a:ext cx="4595689" cy="20181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Análisis de diversidad genética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 smtClean="0"/>
              <a:t>Estructura genética</a:t>
            </a:r>
            <a:endParaRPr lang="es-EC" sz="2000" dirty="0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61" y="3774693"/>
            <a:ext cx="4458026" cy="274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2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3629035" y="431774"/>
            <a:ext cx="5255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RESULTADOS Y DISCUSIONES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754182B-6A9C-4881-B46D-40CFA07E2623}"/>
              </a:ext>
            </a:extLst>
          </p:cNvPr>
          <p:cNvSpPr/>
          <p:nvPr/>
        </p:nvSpPr>
        <p:spPr>
          <a:xfrm>
            <a:off x="2921501" y="1207617"/>
            <a:ext cx="6670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i="1" dirty="0"/>
              <a:t>Primera fase de investigación (Parámetros Zootécnicos)</a:t>
            </a:r>
            <a:endParaRPr lang="es-EC" b="1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28060" r="11444" b="15025"/>
          <a:stretch/>
        </p:blipFill>
        <p:spPr>
          <a:xfrm>
            <a:off x="1076470" y="2665568"/>
            <a:ext cx="5105130" cy="29027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134" y="1860351"/>
            <a:ext cx="3477051" cy="463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4309" t="54540" r="27370" b="19988"/>
          <a:stretch/>
        </p:blipFill>
        <p:spPr>
          <a:xfrm>
            <a:off x="619205" y="902330"/>
            <a:ext cx="10880455" cy="406605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8958" y="185150"/>
            <a:ext cx="7886700" cy="7243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PE" sz="2800" b="1" dirty="0">
                <a:cs typeface="Times New Roman" panose="02020603050405020304" pitchFamily="18" charset="0"/>
              </a:rPr>
              <a:t>Peso de la hembra al empadre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676049" y="5162344"/>
            <a:ext cx="46333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dirty="0"/>
              <a:t>Para la variable peso al empadre se encontró diferencias significativas para línea (F</a:t>
            </a:r>
            <a:r>
              <a:rPr lang="es-EC" sz="2200" baseline="-25000" dirty="0"/>
              <a:t>31-6</a:t>
            </a:r>
            <a:r>
              <a:rPr lang="es-EC" sz="2200" dirty="0" smtClean="0"/>
              <a:t>= 3,78</a:t>
            </a:r>
            <a:r>
              <a:rPr lang="es-EC" sz="2200" dirty="0"/>
              <a:t>; p</a:t>
            </a:r>
            <a:r>
              <a:rPr lang="es-EC" sz="2200" dirty="0" smtClean="0"/>
              <a:t>= 0,0061</a:t>
            </a:r>
            <a:r>
              <a:rPr lang="es-EC" sz="2200" dirty="0"/>
              <a:t>)</a:t>
            </a:r>
            <a:endParaRPr lang="es-ES" sz="2200" dirty="0"/>
          </a:p>
        </p:txBody>
      </p:sp>
      <p:sp>
        <p:nvSpPr>
          <p:cNvPr id="7" name="Elipse 6"/>
          <p:cNvSpPr/>
          <p:nvPr/>
        </p:nvSpPr>
        <p:spPr>
          <a:xfrm>
            <a:off x="3630228" y="1611365"/>
            <a:ext cx="1213092" cy="885053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9" name="Elipse 8"/>
          <p:cNvSpPr/>
          <p:nvPr/>
        </p:nvSpPr>
        <p:spPr>
          <a:xfrm>
            <a:off x="3630228" y="3822568"/>
            <a:ext cx="1213092" cy="8870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0" name="Rectángulo 9"/>
          <p:cNvSpPr/>
          <p:nvPr/>
        </p:nvSpPr>
        <p:spPr>
          <a:xfrm>
            <a:off x="2760905" y="5500899"/>
            <a:ext cx="2136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Mendoza (2015)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5748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4704" t="42831" r="26712" b="30698"/>
          <a:stretch/>
        </p:blipFill>
        <p:spPr>
          <a:xfrm>
            <a:off x="1104964" y="1237927"/>
            <a:ext cx="10376518" cy="40023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9873" y="198695"/>
            <a:ext cx="7886700" cy="670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PE" sz="2800" b="1" dirty="0">
                <a:cs typeface="Times New Roman" panose="02020603050405020304" pitchFamily="18" charset="0"/>
              </a:rPr>
              <a:t>Peso de la hembra post parto</a:t>
            </a:r>
          </a:p>
        </p:txBody>
      </p:sp>
      <p:sp>
        <p:nvSpPr>
          <p:cNvPr id="5" name="Elipse 4"/>
          <p:cNvSpPr/>
          <p:nvPr/>
        </p:nvSpPr>
        <p:spPr>
          <a:xfrm>
            <a:off x="3299013" y="4428764"/>
            <a:ext cx="1484770" cy="592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7" name="Elipse 6"/>
          <p:cNvSpPr/>
          <p:nvPr/>
        </p:nvSpPr>
        <p:spPr>
          <a:xfrm>
            <a:off x="3299013" y="1932941"/>
            <a:ext cx="1484770" cy="53934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4" name="Rectángulo 3"/>
          <p:cNvSpPr/>
          <p:nvPr/>
        </p:nvSpPr>
        <p:spPr>
          <a:xfrm>
            <a:off x="6005231" y="5395877"/>
            <a:ext cx="48241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Se encontró diferencia significativa para línea (F</a:t>
            </a:r>
            <a:r>
              <a:rPr lang="es-EC" sz="2200" baseline="-25000" dirty="0">
                <a:ea typeface="Calibri" panose="020F0502020204030204" pitchFamily="34" charset="0"/>
              </a:rPr>
              <a:t>30-6</a:t>
            </a:r>
            <a:r>
              <a:rPr lang="es-EC" sz="2200" dirty="0" smtClean="0">
                <a:ea typeface="Calibri" panose="020F0502020204030204" pitchFamily="34" charset="0"/>
              </a:rPr>
              <a:t>= 4,28</a:t>
            </a:r>
            <a:r>
              <a:rPr lang="es-EC" sz="2200" dirty="0">
                <a:ea typeface="Calibri" panose="020F0502020204030204" pitchFamily="34" charset="0"/>
              </a:rPr>
              <a:t>; p</a:t>
            </a:r>
            <a:r>
              <a:rPr lang="es-EC" sz="2200" dirty="0" smtClean="0">
                <a:ea typeface="Calibri" panose="020F0502020204030204" pitchFamily="34" charset="0"/>
              </a:rPr>
              <a:t>= 0,0031</a:t>
            </a:r>
            <a:r>
              <a:rPr lang="es-EC" sz="2200" dirty="0">
                <a:ea typeface="Calibri" panose="020F0502020204030204" pitchFamily="34" charset="0"/>
              </a:rPr>
              <a:t>)</a:t>
            </a:r>
            <a:endParaRPr lang="es-ES" sz="2200" dirty="0"/>
          </a:p>
        </p:txBody>
      </p:sp>
      <p:sp>
        <p:nvSpPr>
          <p:cNvPr id="9" name="Rectángulo 8"/>
          <p:cNvSpPr/>
          <p:nvPr/>
        </p:nvSpPr>
        <p:spPr>
          <a:xfrm>
            <a:off x="2690532" y="5608971"/>
            <a:ext cx="21291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Jaramillo (2012) 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53142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2992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INTRODUCCIÓN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Marcador de contenido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83413517"/>
              </p:ext>
            </p:extLst>
          </p:nvPr>
        </p:nvGraphicFramePr>
        <p:xfrm>
          <a:off x="6039651" y="1961965"/>
          <a:ext cx="65913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744734" y="1205293"/>
            <a:ext cx="5161643" cy="5107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/>
              <a:t>Beneficios de la crianza de cuy nativo</a:t>
            </a:r>
            <a:endParaRPr lang="es-ES" sz="2400" dirty="0"/>
          </a:p>
        </p:txBody>
      </p:sp>
      <p:pic>
        <p:nvPicPr>
          <p:cNvPr id="9218" name="Picture 2" descr="https://scontent.fuio1-1.fna.fbcdn.net/v/t1.15752-9/s2048x2048/51871608_367448187407844_1106904091126136832_n.jpg?_nc_cat=101&amp;_nc_ht=scontent.fuio1-1.fna&amp;oh=c874ae0cde60f7ebe2945384bfb7bc87&amp;oe=5CE250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9" y="2214695"/>
            <a:ext cx="6657918" cy="37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4291" t="25430" r="26574" b="48344"/>
          <a:stretch/>
        </p:blipFill>
        <p:spPr>
          <a:xfrm>
            <a:off x="1118795" y="1140168"/>
            <a:ext cx="10172466" cy="3832586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1678" y="511341"/>
            <a:ext cx="7886700" cy="6288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PE" sz="2800" b="1" dirty="0">
                <a:cs typeface="Times New Roman" panose="02020603050405020304" pitchFamily="18" charset="0"/>
              </a:rPr>
              <a:t>Peso de la hembra post destete</a:t>
            </a:r>
          </a:p>
        </p:txBody>
      </p:sp>
      <p:sp>
        <p:nvSpPr>
          <p:cNvPr id="5" name="Elipse 4"/>
          <p:cNvSpPr/>
          <p:nvPr/>
        </p:nvSpPr>
        <p:spPr>
          <a:xfrm>
            <a:off x="3299011" y="3834876"/>
            <a:ext cx="1484556" cy="9164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9" name="Elipse 8"/>
          <p:cNvSpPr/>
          <p:nvPr/>
        </p:nvSpPr>
        <p:spPr>
          <a:xfrm>
            <a:off x="3235512" y="2279574"/>
            <a:ext cx="1548055" cy="837313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0" name="Rectángulo 9"/>
          <p:cNvSpPr/>
          <p:nvPr/>
        </p:nvSpPr>
        <p:spPr>
          <a:xfrm>
            <a:off x="1764658" y="5412350"/>
            <a:ext cx="22448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Mendoza (2015)</a:t>
            </a:r>
            <a:endParaRPr lang="es-ES" sz="2200" dirty="0"/>
          </a:p>
        </p:txBody>
      </p:sp>
      <p:sp>
        <p:nvSpPr>
          <p:cNvPr id="11" name="Rectángulo 10"/>
          <p:cNvSpPr/>
          <p:nvPr/>
        </p:nvSpPr>
        <p:spPr>
          <a:xfrm>
            <a:off x="6205028" y="5243074"/>
            <a:ext cx="47746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Se </a:t>
            </a:r>
            <a:r>
              <a:rPr lang="es-EC" sz="2200" dirty="0" smtClean="0">
                <a:ea typeface="Calibri" panose="020F0502020204030204" pitchFamily="34" charset="0"/>
              </a:rPr>
              <a:t>encontró  </a:t>
            </a:r>
            <a:r>
              <a:rPr lang="es-EC" sz="2200" dirty="0">
                <a:ea typeface="Calibri" panose="020F0502020204030204" pitchFamily="34" charset="0"/>
              </a:rPr>
              <a:t>diferencia significativa para línea (F</a:t>
            </a:r>
            <a:r>
              <a:rPr lang="es-EC" sz="2200" baseline="-25000" dirty="0">
                <a:ea typeface="Calibri" panose="020F0502020204030204" pitchFamily="34" charset="0"/>
              </a:rPr>
              <a:t>30-6</a:t>
            </a:r>
            <a:r>
              <a:rPr lang="es-EC" sz="2200" dirty="0" smtClean="0">
                <a:ea typeface="Calibri" panose="020F0502020204030204" pitchFamily="34" charset="0"/>
              </a:rPr>
              <a:t>= 4,59</a:t>
            </a:r>
            <a:r>
              <a:rPr lang="es-EC" sz="2200" dirty="0">
                <a:ea typeface="Calibri" panose="020F0502020204030204" pitchFamily="34" charset="0"/>
              </a:rPr>
              <a:t>; p</a:t>
            </a:r>
            <a:r>
              <a:rPr lang="es-EC" sz="2200" dirty="0" smtClean="0">
                <a:ea typeface="Calibri" panose="020F0502020204030204" pitchFamily="34" charset="0"/>
              </a:rPr>
              <a:t>= 0,0020</a:t>
            </a:r>
            <a:r>
              <a:rPr lang="es-EC" sz="2200" dirty="0">
                <a:ea typeface="Calibri" panose="020F0502020204030204" pitchFamily="34" charset="0"/>
              </a:rPr>
              <a:t>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41017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9237" y="530594"/>
            <a:ext cx="8387644" cy="615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PE" sz="2800" b="1" dirty="0">
                <a:cs typeface="Times New Roman" panose="02020603050405020304" pitchFamily="18" charset="0"/>
              </a:rPr>
              <a:t>Tamaño de la camada al </a:t>
            </a:r>
            <a:r>
              <a:rPr lang="es-PE" sz="2800" b="1" dirty="0" smtClean="0">
                <a:cs typeface="Times New Roman" panose="02020603050405020304" pitchFamily="18" charset="0"/>
              </a:rPr>
              <a:t>nacimiento</a:t>
            </a:r>
            <a:endParaRPr lang="es-PE" sz="28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452427859"/>
              </p:ext>
            </p:extLst>
          </p:nvPr>
        </p:nvGraphicFramePr>
        <p:xfrm>
          <a:off x="2063817" y="1146411"/>
          <a:ext cx="9034489" cy="491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lipse 7"/>
          <p:cNvSpPr/>
          <p:nvPr/>
        </p:nvSpPr>
        <p:spPr>
          <a:xfrm>
            <a:off x="8170732" y="5183021"/>
            <a:ext cx="1230490" cy="5286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3" name="Rectángulo 2"/>
          <p:cNvSpPr/>
          <p:nvPr/>
        </p:nvSpPr>
        <p:spPr>
          <a:xfrm>
            <a:off x="2630067" y="6137393"/>
            <a:ext cx="18341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Cedillo (2017)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298338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208249960"/>
              </p:ext>
            </p:extLst>
          </p:nvPr>
        </p:nvGraphicFramePr>
        <p:xfrm>
          <a:off x="1794223" y="1088895"/>
          <a:ext cx="8604835" cy="4738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969624" y="250231"/>
            <a:ext cx="7045235" cy="10821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PE" sz="3200" b="1" dirty="0">
                <a:cs typeface="Times New Roman" panose="02020603050405020304" pitchFamily="18" charset="0"/>
              </a:rPr>
              <a:t>Tamaño de la camada al destete</a:t>
            </a:r>
            <a:endParaRPr lang="es-ES" sz="3200" b="1" dirty="0">
              <a:cs typeface="Times New Roman" panose="02020603050405020304" pitchFamily="18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2354379" y="5008111"/>
            <a:ext cx="1230490" cy="361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400" dirty="0"/>
          </a:p>
        </p:txBody>
      </p:sp>
      <p:sp>
        <p:nvSpPr>
          <p:cNvPr id="10" name="Rectángulo 9"/>
          <p:cNvSpPr/>
          <p:nvPr/>
        </p:nvSpPr>
        <p:spPr>
          <a:xfrm>
            <a:off x="2593405" y="5963450"/>
            <a:ext cx="18389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Cedillo (2017)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42452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4291" t="45772" r="32637" b="28003"/>
          <a:stretch/>
        </p:blipFill>
        <p:spPr>
          <a:xfrm>
            <a:off x="392124" y="1252329"/>
            <a:ext cx="8870631" cy="395482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873203" y="446413"/>
            <a:ext cx="6978829" cy="6500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PE" sz="2800" b="1" dirty="0">
                <a:cs typeface="Times New Roman" panose="02020603050405020304" pitchFamily="18" charset="0"/>
              </a:rPr>
              <a:t>Peso de la camada al nacimiento</a:t>
            </a:r>
          </a:p>
        </p:txBody>
      </p:sp>
      <p:sp>
        <p:nvSpPr>
          <p:cNvPr id="5" name="Elipse 4"/>
          <p:cNvSpPr/>
          <p:nvPr/>
        </p:nvSpPr>
        <p:spPr>
          <a:xfrm>
            <a:off x="2711770" y="4541502"/>
            <a:ext cx="1304418" cy="4146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8" name="Elipse 7"/>
          <p:cNvSpPr/>
          <p:nvPr/>
        </p:nvSpPr>
        <p:spPr>
          <a:xfrm>
            <a:off x="2689412" y="2832847"/>
            <a:ext cx="1488141" cy="54277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9" name="Rectángulo 8"/>
          <p:cNvSpPr/>
          <p:nvPr/>
        </p:nvSpPr>
        <p:spPr>
          <a:xfrm>
            <a:off x="9479720" y="2472767"/>
            <a:ext cx="18758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Chauca (1990)</a:t>
            </a:r>
            <a:endParaRPr lang="es-ES" sz="2200" dirty="0"/>
          </a:p>
        </p:txBody>
      </p:sp>
      <p:sp>
        <p:nvSpPr>
          <p:cNvPr id="12" name="Rectángulo 11"/>
          <p:cNvSpPr/>
          <p:nvPr/>
        </p:nvSpPr>
        <p:spPr>
          <a:xfrm>
            <a:off x="9479720" y="3160177"/>
            <a:ext cx="17764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Osorio (2016)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4130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4843" t="32207" r="33326" b="40832"/>
          <a:stretch/>
        </p:blipFill>
        <p:spPr>
          <a:xfrm>
            <a:off x="358589" y="1491017"/>
            <a:ext cx="8316025" cy="3960013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63232" y="420377"/>
            <a:ext cx="6589199" cy="7830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PE" sz="2800" b="1" dirty="0">
                <a:cs typeface="Times New Roman" panose="02020603050405020304" pitchFamily="18" charset="0"/>
              </a:rPr>
              <a:t>Peso de la camada al destete</a:t>
            </a:r>
          </a:p>
        </p:txBody>
      </p:sp>
      <p:sp>
        <p:nvSpPr>
          <p:cNvPr id="8" name="Elipse 7"/>
          <p:cNvSpPr/>
          <p:nvPr/>
        </p:nvSpPr>
        <p:spPr>
          <a:xfrm>
            <a:off x="2420471" y="4215243"/>
            <a:ext cx="1380332" cy="9308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2" name="Elipse 11"/>
          <p:cNvSpPr/>
          <p:nvPr/>
        </p:nvSpPr>
        <p:spPr>
          <a:xfrm>
            <a:off x="2420471" y="3001209"/>
            <a:ext cx="1380332" cy="598785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3" name="Rectángulo 12"/>
          <p:cNvSpPr/>
          <p:nvPr/>
        </p:nvSpPr>
        <p:spPr>
          <a:xfrm>
            <a:off x="9176639" y="3001209"/>
            <a:ext cx="22172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INIA-Perú (2014)</a:t>
            </a:r>
            <a:endParaRPr lang="es-ES" sz="2200" dirty="0"/>
          </a:p>
        </p:txBody>
      </p:sp>
      <p:sp>
        <p:nvSpPr>
          <p:cNvPr id="14" name="Rectángulo 13"/>
          <p:cNvSpPr/>
          <p:nvPr/>
        </p:nvSpPr>
        <p:spPr>
          <a:xfrm>
            <a:off x="9176639" y="3599994"/>
            <a:ext cx="18389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Cedillo (2017)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54489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3130996789"/>
              </p:ext>
            </p:extLst>
          </p:nvPr>
        </p:nvGraphicFramePr>
        <p:xfrm>
          <a:off x="904215" y="1257995"/>
          <a:ext cx="8264480" cy="4493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45861" y="407685"/>
            <a:ext cx="7886700" cy="8273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2800" b="1" dirty="0">
                <a:cs typeface="Times New Roman" panose="02020603050405020304" pitchFamily="18" charset="0"/>
              </a:rPr>
              <a:t>Peso machos a la 8va semana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957051" y="5908036"/>
            <a:ext cx="51609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200" dirty="0"/>
              <a:t>F</a:t>
            </a:r>
            <a:r>
              <a:rPr lang="es-EC" sz="2200" dirty="0" smtClean="0"/>
              <a:t>ue </a:t>
            </a:r>
            <a:r>
              <a:rPr lang="es-EC" sz="2200" dirty="0"/>
              <a:t>significativo para los dos partos en el factor línea (F</a:t>
            </a:r>
            <a:r>
              <a:rPr lang="es-EC" sz="2200" baseline="-25000" dirty="0"/>
              <a:t>344-6</a:t>
            </a:r>
            <a:r>
              <a:rPr lang="es-EC" sz="2200" dirty="0"/>
              <a:t>=22,48; </a:t>
            </a:r>
            <a:r>
              <a:rPr lang="es-EC" sz="2200" dirty="0" smtClean="0"/>
              <a:t>p&lt;0,0001)</a:t>
            </a:r>
            <a:endParaRPr lang="es-ES" sz="2200" dirty="0"/>
          </a:p>
        </p:txBody>
      </p:sp>
      <p:sp>
        <p:nvSpPr>
          <p:cNvPr id="5" name="Elipse 4"/>
          <p:cNvSpPr/>
          <p:nvPr/>
        </p:nvSpPr>
        <p:spPr>
          <a:xfrm>
            <a:off x="6972813" y="5293919"/>
            <a:ext cx="889762" cy="4552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7" name="Rectángulo 6"/>
          <p:cNvSpPr/>
          <p:nvPr/>
        </p:nvSpPr>
        <p:spPr>
          <a:xfrm>
            <a:off x="9312126" y="2082742"/>
            <a:ext cx="18341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Cedillo (2017)</a:t>
            </a:r>
            <a:endParaRPr lang="es-ES" sz="2200" dirty="0"/>
          </a:p>
        </p:txBody>
      </p:sp>
      <p:sp>
        <p:nvSpPr>
          <p:cNvPr id="8" name="Rectángulo 7"/>
          <p:cNvSpPr/>
          <p:nvPr/>
        </p:nvSpPr>
        <p:spPr>
          <a:xfrm>
            <a:off x="9369834" y="3081797"/>
            <a:ext cx="17031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Chura (2014)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3787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4360" y="348815"/>
            <a:ext cx="6589199" cy="659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800" b="1" dirty="0">
                <a:cs typeface="Times New Roman" panose="02020603050405020304" pitchFamily="18" charset="0"/>
              </a:rPr>
              <a:t>Peso de las hembras 8va semana</a:t>
            </a:r>
          </a:p>
        </p:txBody>
      </p:sp>
      <p:sp>
        <p:nvSpPr>
          <p:cNvPr id="5" name="Elipse 4"/>
          <p:cNvSpPr/>
          <p:nvPr/>
        </p:nvSpPr>
        <p:spPr>
          <a:xfrm>
            <a:off x="6757312" y="4786865"/>
            <a:ext cx="1038578" cy="3947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6" name="Rectángulo 5"/>
          <p:cNvSpPr/>
          <p:nvPr/>
        </p:nvSpPr>
        <p:spPr>
          <a:xfrm>
            <a:off x="1197342" y="5614624"/>
            <a:ext cx="60102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>
                <a:solidFill>
                  <a:srgbClr val="000000"/>
                </a:solidFill>
                <a:ea typeface="Calibri" panose="020F0502020204030204" pitchFamily="34" charset="0"/>
              </a:rPr>
              <a:t>Significativo para </a:t>
            </a:r>
            <a:r>
              <a:rPr lang="es-EC" sz="2200" dirty="0" smtClean="0">
                <a:solidFill>
                  <a:srgbClr val="000000"/>
                </a:solidFill>
                <a:ea typeface="Calibri" panose="020F0502020204030204" pitchFamily="34" charset="0"/>
              </a:rPr>
              <a:t>línea </a:t>
            </a:r>
            <a:r>
              <a:rPr lang="es-EC" sz="2200" dirty="0">
                <a:solidFill>
                  <a:srgbClr val="000000"/>
                </a:solidFill>
                <a:ea typeface="Calibri" panose="020F0502020204030204" pitchFamily="34" charset="0"/>
              </a:rPr>
              <a:t>(F</a:t>
            </a:r>
            <a:r>
              <a:rPr lang="es-EC" sz="2200" baseline="-25000" dirty="0">
                <a:solidFill>
                  <a:srgbClr val="000000"/>
                </a:solidFill>
                <a:ea typeface="Calibri" panose="020F0502020204030204" pitchFamily="34" charset="0"/>
              </a:rPr>
              <a:t>847-3</a:t>
            </a:r>
            <a:r>
              <a:rPr lang="es-EC" sz="2200" dirty="0">
                <a:solidFill>
                  <a:srgbClr val="000000"/>
                </a:solidFill>
                <a:ea typeface="Calibri" panose="020F0502020204030204" pitchFamily="34" charset="0"/>
              </a:rPr>
              <a:t>= 39.73; p= 0,0001)</a:t>
            </a:r>
            <a:endParaRPr lang="es-ES" sz="2200" dirty="0"/>
          </a:p>
        </p:txBody>
      </p:sp>
      <p:sp>
        <p:nvSpPr>
          <p:cNvPr id="7" name="Rectángulo 6"/>
          <p:cNvSpPr/>
          <p:nvPr/>
        </p:nvSpPr>
        <p:spPr>
          <a:xfrm>
            <a:off x="9155488" y="2285639"/>
            <a:ext cx="19131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Barrera (2010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S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852956065"/>
              </p:ext>
            </p:extLst>
          </p:nvPr>
        </p:nvGraphicFramePr>
        <p:xfrm>
          <a:off x="986920" y="1289565"/>
          <a:ext cx="7988577" cy="3894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8"/>
          <p:cNvSpPr/>
          <p:nvPr/>
        </p:nvSpPr>
        <p:spPr>
          <a:xfrm>
            <a:off x="9155488" y="2968957"/>
            <a:ext cx="17059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>
                <a:ea typeface="Calibri" panose="020F0502020204030204" pitchFamily="34" charset="0"/>
              </a:rPr>
              <a:t>David (2014)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4816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3629035" y="431774"/>
            <a:ext cx="5255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RESULTADOS Y DISCUSIONES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754182B-6A9C-4881-B46D-40CFA07E2623}"/>
              </a:ext>
            </a:extLst>
          </p:cNvPr>
          <p:cNvSpPr/>
          <p:nvPr/>
        </p:nvSpPr>
        <p:spPr>
          <a:xfrm>
            <a:off x="655689" y="1627381"/>
            <a:ext cx="11202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i="1" dirty="0"/>
              <a:t> Segunda fase de investigación (Pruebas Organolépticas y Composición de </a:t>
            </a:r>
            <a:r>
              <a:rPr lang="es-EC" sz="2400" b="1" i="1" dirty="0" smtClean="0"/>
              <a:t>la </a:t>
            </a:r>
            <a:r>
              <a:rPr lang="es-EC" sz="2400" b="1" i="1" dirty="0"/>
              <a:t>carne de cuy) </a:t>
            </a:r>
            <a:endParaRPr lang="es-EC" sz="2000" b="1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15722" r="6666" b="19005"/>
          <a:stretch/>
        </p:blipFill>
        <p:spPr>
          <a:xfrm>
            <a:off x="1068084" y="2699878"/>
            <a:ext cx="5868538" cy="36734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535" y="2146955"/>
            <a:ext cx="3430925" cy="45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8360" t="34307" r="62185" b="32934"/>
          <a:stretch/>
        </p:blipFill>
        <p:spPr>
          <a:xfrm>
            <a:off x="4046353" y="880692"/>
            <a:ext cx="3316818" cy="2446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7850" t="40019" r="62713" b="26715"/>
          <a:stretch/>
        </p:blipFill>
        <p:spPr>
          <a:xfrm>
            <a:off x="247765" y="880692"/>
            <a:ext cx="3485943" cy="2423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8083" t="45884" r="62752" b="21011"/>
          <a:stretch/>
        </p:blipFill>
        <p:spPr>
          <a:xfrm>
            <a:off x="7675816" y="880692"/>
            <a:ext cx="3337325" cy="2451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-1"/>
          <a:stretch/>
        </p:blipFill>
        <p:spPr bwMode="auto">
          <a:xfrm>
            <a:off x="5804009" y="3498417"/>
            <a:ext cx="3776084" cy="31713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990894" y="133045"/>
            <a:ext cx="6589199" cy="659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800" b="1" dirty="0" smtClean="0">
                <a:cs typeface="Times New Roman" panose="02020603050405020304" pitchFamily="18" charset="0"/>
              </a:rPr>
              <a:t>PRUEBAS ORGANOLÉPTICAS</a:t>
            </a:r>
            <a:endParaRPr lang="es-ES" sz="2800" b="1" dirty="0">
              <a:cs typeface="Times New Roman" panose="02020603050405020304" pitchFamily="18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437863" y="2630580"/>
            <a:ext cx="559060" cy="4460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1" name="Elipse 10"/>
          <p:cNvSpPr/>
          <p:nvPr/>
        </p:nvSpPr>
        <p:spPr>
          <a:xfrm>
            <a:off x="1636201" y="2867813"/>
            <a:ext cx="596011" cy="4992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2" name="Elipse 11"/>
          <p:cNvSpPr/>
          <p:nvPr/>
        </p:nvSpPr>
        <p:spPr>
          <a:xfrm>
            <a:off x="8758642" y="2909904"/>
            <a:ext cx="640852" cy="457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3" name="Elipse 12"/>
          <p:cNvSpPr/>
          <p:nvPr/>
        </p:nvSpPr>
        <p:spPr>
          <a:xfrm>
            <a:off x="7799294" y="2393347"/>
            <a:ext cx="592762" cy="4744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/>
          <a:srcRect l="44178" t="48897" r="26574" b="18015"/>
          <a:stretch/>
        </p:blipFill>
        <p:spPr>
          <a:xfrm>
            <a:off x="1636201" y="3685896"/>
            <a:ext cx="3808328" cy="2422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Elipse 15"/>
          <p:cNvSpPr/>
          <p:nvPr/>
        </p:nvSpPr>
        <p:spPr>
          <a:xfrm>
            <a:off x="4379384" y="5334857"/>
            <a:ext cx="640852" cy="457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7" name="Elipse 16"/>
          <p:cNvSpPr/>
          <p:nvPr/>
        </p:nvSpPr>
        <p:spPr>
          <a:xfrm>
            <a:off x="4586792" y="4335564"/>
            <a:ext cx="640852" cy="457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8" name="Rectángulo 17"/>
          <p:cNvSpPr/>
          <p:nvPr/>
        </p:nvSpPr>
        <p:spPr>
          <a:xfrm>
            <a:off x="7020456" y="6012643"/>
            <a:ext cx="778838" cy="2286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3,78</a:t>
            </a:r>
            <a:endParaRPr lang="es-EC" dirty="0"/>
          </a:p>
        </p:txBody>
      </p:sp>
      <p:sp>
        <p:nvSpPr>
          <p:cNvPr id="19" name="Elipse 18"/>
          <p:cNvSpPr/>
          <p:nvPr/>
        </p:nvSpPr>
        <p:spPr>
          <a:xfrm>
            <a:off x="6690173" y="1646309"/>
            <a:ext cx="559060" cy="4460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20" name="Elipse 19"/>
          <p:cNvSpPr/>
          <p:nvPr/>
        </p:nvSpPr>
        <p:spPr>
          <a:xfrm>
            <a:off x="431125" y="2410612"/>
            <a:ext cx="596011" cy="4992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21" name="Rectángulo 20"/>
          <p:cNvSpPr/>
          <p:nvPr/>
        </p:nvSpPr>
        <p:spPr>
          <a:xfrm>
            <a:off x="9939573" y="4348720"/>
            <a:ext cx="20642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 smtClean="0">
                <a:ea typeface="Calibri" panose="020F0502020204030204" pitchFamily="34" charset="0"/>
              </a:rPr>
              <a:t>Jaramillo </a:t>
            </a:r>
            <a:r>
              <a:rPr lang="es-EC" sz="2200" dirty="0">
                <a:ea typeface="Calibri" panose="020F0502020204030204" pitchFamily="34" charset="0"/>
              </a:rPr>
              <a:t>(</a:t>
            </a:r>
            <a:r>
              <a:rPr lang="es-EC" sz="2200" dirty="0" smtClean="0">
                <a:ea typeface="Calibri" panose="020F0502020204030204" pitchFamily="34" charset="0"/>
              </a:rPr>
              <a:t>2011)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161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09" t="49906" r="57319" b="25594"/>
          <a:stretch/>
        </p:blipFill>
        <p:spPr>
          <a:xfrm>
            <a:off x="1664694" y="1263201"/>
            <a:ext cx="8407264" cy="412865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5" name="Elipse 4"/>
          <p:cNvSpPr/>
          <p:nvPr/>
        </p:nvSpPr>
        <p:spPr>
          <a:xfrm>
            <a:off x="3291387" y="3920848"/>
            <a:ext cx="672352" cy="508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6" name="Elipse 5"/>
          <p:cNvSpPr/>
          <p:nvPr/>
        </p:nvSpPr>
        <p:spPr>
          <a:xfrm>
            <a:off x="4532999" y="2698579"/>
            <a:ext cx="672352" cy="508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7" name="Elipse 6"/>
          <p:cNvSpPr/>
          <p:nvPr/>
        </p:nvSpPr>
        <p:spPr>
          <a:xfrm>
            <a:off x="5571440" y="2286203"/>
            <a:ext cx="672352" cy="508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8" name="Elipse 7"/>
          <p:cNvSpPr/>
          <p:nvPr/>
        </p:nvSpPr>
        <p:spPr>
          <a:xfrm>
            <a:off x="6790550" y="2698579"/>
            <a:ext cx="672352" cy="508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9" name="Elipse 8"/>
          <p:cNvSpPr/>
          <p:nvPr/>
        </p:nvSpPr>
        <p:spPr>
          <a:xfrm>
            <a:off x="8475915" y="4323060"/>
            <a:ext cx="672352" cy="508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114360" y="348815"/>
            <a:ext cx="6589199" cy="659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800" b="1" dirty="0" smtClean="0">
                <a:cs typeface="Times New Roman" panose="02020603050405020304" pitchFamily="18" charset="0"/>
              </a:rPr>
              <a:t>COMPOSICIÓN DE CARNE DE CUY</a:t>
            </a:r>
            <a:endParaRPr lang="es-ES" sz="28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sz="quarter" idx="13"/>
          </p:nvPr>
        </p:nvSpPr>
        <p:spPr>
          <a:xfrm>
            <a:off x="1137312" y="4001533"/>
            <a:ext cx="4612944" cy="14233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cap="none" dirty="0" smtClean="0"/>
              <a:t>La carne de cuy posee  un enzima llamado asparginasa, que actúa sobre tumores deteniendo su </a:t>
            </a:r>
            <a:r>
              <a:rPr lang="es-ES" cap="none" dirty="0" smtClean="0"/>
              <a:t>crecimiento </a:t>
            </a:r>
            <a:endParaRPr lang="es-ES" cap="none" dirty="0"/>
          </a:p>
        </p:txBody>
      </p:sp>
      <p:sp>
        <p:nvSpPr>
          <p:cNvPr id="5" name="Rectángulo redondeado 4"/>
          <p:cNvSpPr/>
          <p:nvPr/>
        </p:nvSpPr>
        <p:spPr>
          <a:xfrm>
            <a:off x="1009934" y="1609985"/>
            <a:ext cx="4867701" cy="14642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solidFill>
                  <a:schemeClr val="tx1"/>
                </a:solidFill>
              </a:rPr>
              <a:t> La carne de cuy presenta ácidos grasos los cuales influyen de forma directa en la prevención de las enfermedades </a:t>
            </a:r>
            <a:r>
              <a:rPr lang="es-ES" sz="2000" dirty="0" smtClean="0">
                <a:solidFill>
                  <a:schemeClr val="tx1"/>
                </a:solidFill>
              </a:rPr>
              <a:t>cardiovasculares</a:t>
            </a:r>
            <a:endParaRPr lang="es-ES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01" y="1462068"/>
            <a:ext cx="5827059" cy="43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3629035" y="431774"/>
            <a:ext cx="5255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RESULTADOS Y DISCUSIONES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754182B-6A9C-4881-B46D-40CFA07E2623}"/>
              </a:ext>
            </a:extLst>
          </p:cNvPr>
          <p:cNvSpPr/>
          <p:nvPr/>
        </p:nvSpPr>
        <p:spPr>
          <a:xfrm>
            <a:off x="3275220" y="1204910"/>
            <a:ext cx="5963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i="1" dirty="0"/>
              <a:t> Tercera fase de investigación (Caracterización Molecular) 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3"/>
          <a:srcRect l="15895" t="13303" r="15321" b="11378"/>
          <a:stretch/>
        </p:blipFill>
        <p:spPr bwMode="auto">
          <a:xfrm>
            <a:off x="2050048" y="1793381"/>
            <a:ext cx="8413707" cy="4933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706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563281" y="493011"/>
            <a:ext cx="7262037" cy="110270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800" b="1" dirty="0" smtClean="0">
                <a:cs typeface="Times New Roman" panose="02020603050405020304" pitchFamily="18" charset="0"/>
              </a:rPr>
              <a:t>Cuantificación de ADN Genómico</a:t>
            </a:r>
            <a:endParaRPr lang="es-ES" sz="2800" b="1" dirty="0"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4" y="2027503"/>
            <a:ext cx="6722658" cy="37636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7770375" y="2652021"/>
            <a:ext cx="3103735" cy="8309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>
                <a:ea typeface="Calibri" panose="020F0502020204030204" pitchFamily="34" charset="0"/>
              </a:rPr>
              <a:t>Media: 31,26ng/ul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400" dirty="0" smtClean="0">
                <a:ea typeface="Calibri" panose="020F0502020204030204" pitchFamily="34" charset="0"/>
              </a:rPr>
              <a:t>Índice </a:t>
            </a:r>
            <a:r>
              <a:rPr lang="es-EC" sz="2400" dirty="0">
                <a:ea typeface="Calibri" panose="020F0502020204030204" pitchFamily="34" charset="0"/>
              </a:rPr>
              <a:t>de </a:t>
            </a:r>
            <a:r>
              <a:rPr lang="es-EC" sz="2400" dirty="0" smtClean="0">
                <a:ea typeface="Calibri" panose="020F0502020204030204" pitchFamily="34" charset="0"/>
              </a:rPr>
              <a:t>pureza:1.6 </a:t>
            </a:r>
            <a:endParaRPr lang="es-EC" sz="2400" dirty="0"/>
          </a:p>
        </p:txBody>
      </p:sp>
      <p:sp>
        <p:nvSpPr>
          <p:cNvPr id="7" name="Rectángulo 6"/>
          <p:cNvSpPr/>
          <p:nvPr/>
        </p:nvSpPr>
        <p:spPr>
          <a:xfrm>
            <a:off x="8262070" y="4169989"/>
            <a:ext cx="18020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 smtClean="0">
                <a:ea typeface="Calibri" panose="020F0502020204030204" pitchFamily="34" charset="0"/>
              </a:rPr>
              <a:t>Buitrón </a:t>
            </a:r>
            <a:r>
              <a:rPr lang="es-EC" sz="2200" dirty="0">
                <a:ea typeface="Calibri" panose="020F0502020204030204" pitchFamily="34" charset="0"/>
              </a:rPr>
              <a:t>(</a:t>
            </a:r>
            <a:r>
              <a:rPr lang="es-EC" sz="2200" dirty="0" smtClean="0">
                <a:ea typeface="Calibri" panose="020F0502020204030204" pitchFamily="34" charset="0"/>
              </a:rPr>
              <a:t>2015)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0029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7343" t="26446" r="29511" b="27659"/>
          <a:stretch/>
        </p:blipFill>
        <p:spPr>
          <a:xfrm>
            <a:off x="2163041" y="953573"/>
            <a:ext cx="7301807" cy="5684317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6" name="Elipse 5"/>
          <p:cNvSpPr/>
          <p:nvPr/>
        </p:nvSpPr>
        <p:spPr>
          <a:xfrm>
            <a:off x="4026744" y="4746140"/>
            <a:ext cx="599846" cy="4127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7" name="Elipse 6"/>
          <p:cNvSpPr/>
          <p:nvPr/>
        </p:nvSpPr>
        <p:spPr>
          <a:xfrm>
            <a:off x="5308979" y="4203511"/>
            <a:ext cx="4039736" cy="5426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519346" y="157746"/>
            <a:ext cx="6589199" cy="6593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800" b="1" dirty="0" smtClean="0">
                <a:cs typeface="Times New Roman" panose="02020603050405020304" pitchFamily="18" charset="0"/>
              </a:rPr>
              <a:t>DIVERSIDAD GENÉTICA</a:t>
            </a:r>
            <a:endParaRPr lang="es-ES" sz="2800" b="1" dirty="0"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703559" y="1752187"/>
            <a:ext cx="18833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 smtClean="0">
                <a:ea typeface="Calibri" panose="020F0502020204030204" pitchFamily="34" charset="0"/>
              </a:rPr>
              <a:t>Avilés (2015)</a:t>
            </a:r>
            <a:endParaRPr lang="es-ES" sz="2200" dirty="0"/>
          </a:p>
        </p:txBody>
      </p:sp>
      <p:sp>
        <p:nvSpPr>
          <p:cNvPr id="12" name="Rectángulo 11"/>
          <p:cNvSpPr/>
          <p:nvPr/>
        </p:nvSpPr>
        <p:spPr>
          <a:xfrm>
            <a:off x="9703559" y="2865541"/>
            <a:ext cx="18833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 smtClean="0">
                <a:ea typeface="Calibri" panose="020F0502020204030204" pitchFamily="34" charset="0"/>
              </a:rPr>
              <a:t>Kanitz (2009)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64504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53" y="2345235"/>
            <a:ext cx="6763513" cy="3688279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266760" y="501215"/>
            <a:ext cx="6589199" cy="65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cs typeface="Times New Roman" panose="02020603050405020304" pitchFamily="18" charset="0"/>
              </a:rPr>
              <a:t>Estructura genética</a:t>
            </a:r>
            <a:endParaRPr lang="es-ES" sz="2800" b="1" dirty="0">
              <a:cs typeface="Times New Roman" panose="02020603050405020304" pitchFamily="18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8171913" y="3794382"/>
            <a:ext cx="1317420" cy="709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Elipse 8"/>
          <p:cNvSpPr/>
          <p:nvPr/>
        </p:nvSpPr>
        <p:spPr>
          <a:xfrm>
            <a:off x="8171913" y="4807393"/>
            <a:ext cx="1317420" cy="709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Elipse 9"/>
          <p:cNvSpPr/>
          <p:nvPr/>
        </p:nvSpPr>
        <p:spPr>
          <a:xfrm>
            <a:off x="8171913" y="2715159"/>
            <a:ext cx="1317420" cy="709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173502" y="1252531"/>
            <a:ext cx="3234725" cy="65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400" b="1" i="1" cap="none" dirty="0" smtClean="0">
                <a:cs typeface="Times New Roman" panose="02020603050405020304" pitchFamily="18" charset="0"/>
              </a:rPr>
              <a:t>Análisis de agrupamiento</a:t>
            </a:r>
            <a:endParaRPr lang="es-ES" sz="2400" b="1" i="1" cap="none" dirty="0"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855959" y="2345235"/>
            <a:ext cx="1853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 smtClean="0">
                <a:ea typeface="Calibri" panose="020F0502020204030204" pitchFamily="34" charset="0"/>
              </a:rPr>
              <a:t>Avilés (2016)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29722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-4305" r="8960" b="4367"/>
          <a:stretch/>
        </p:blipFill>
        <p:spPr bwMode="auto">
          <a:xfrm>
            <a:off x="1352117" y="659350"/>
            <a:ext cx="7805530" cy="5991366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Elipse 3"/>
          <p:cNvSpPr/>
          <p:nvPr/>
        </p:nvSpPr>
        <p:spPr>
          <a:xfrm rot="1323807">
            <a:off x="2012495" y="2758158"/>
            <a:ext cx="3762412" cy="2127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Elipse 4"/>
          <p:cNvSpPr/>
          <p:nvPr/>
        </p:nvSpPr>
        <p:spPr>
          <a:xfrm rot="1323807">
            <a:off x="4397762" y="1038286"/>
            <a:ext cx="4075047" cy="212767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897057" y="-27296"/>
            <a:ext cx="6589199" cy="65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ES" sz="2800" b="1" i="1" cap="none" dirty="0" smtClean="0">
                <a:cs typeface="Times New Roman" panose="02020603050405020304" pitchFamily="18" charset="0"/>
              </a:rPr>
              <a:t>Análisis de datos multivariados</a:t>
            </a:r>
            <a:endParaRPr lang="es-ES" sz="2800" b="1" i="1" cap="none" dirty="0"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320975" y="2129422"/>
            <a:ext cx="18710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200" dirty="0" smtClean="0">
                <a:ea typeface="Calibri" panose="020F0502020204030204" pitchFamily="34" charset="0"/>
              </a:rPr>
              <a:t>Buitrón </a:t>
            </a:r>
            <a:r>
              <a:rPr lang="es-EC" sz="2200" dirty="0">
                <a:ea typeface="Calibri" panose="020F0502020204030204" pitchFamily="34" charset="0"/>
              </a:rPr>
              <a:t>(</a:t>
            </a:r>
            <a:r>
              <a:rPr lang="es-EC" sz="2200" dirty="0" smtClean="0">
                <a:ea typeface="Calibri" panose="020F0502020204030204" pitchFamily="34" charset="0"/>
              </a:rPr>
              <a:t>2015)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7936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3"/>
          <a:srcRect l="49597" t="36925" r="33536" b="37281"/>
          <a:stretch/>
        </p:blipFill>
        <p:spPr bwMode="auto">
          <a:xfrm>
            <a:off x="3098042" y="1513854"/>
            <a:ext cx="5404513" cy="43741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463011" y="943007"/>
            <a:ext cx="5147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i="1" dirty="0">
                <a:ea typeface="Calibri" panose="020F0502020204030204" pitchFamily="34" charset="0"/>
                <a:cs typeface="Shruti" panose="020B0502040204020203" pitchFamily="34" charset="0"/>
              </a:rPr>
              <a:t>Análisis molecular de varianza (AMOVA) </a:t>
            </a:r>
            <a:endParaRPr lang="es-EC" sz="2400" b="1" dirty="0">
              <a:cs typeface="Shruti" panose="020B0502040204020203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911989" y="2884951"/>
            <a:ext cx="19106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 smtClean="0">
                <a:ea typeface="Calibri" panose="020F0502020204030204" pitchFamily="34" charset="0"/>
              </a:rPr>
              <a:t>Avilés (2016)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12722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44371" t="49580" r="12518" b="19823"/>
          <a:stretch/>
        </p:blipFill>
        <p:spPr>
          <a:xfrm>
            <a:off x="1164674" y="2225388"/>
            <a:ext cx="9405721" cy="37531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1873513" y="846729"/>
            <a:ext cx="3244799" cy="725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200"/>
              </a:spcBef>
              <a:spcAft>
                <a:spcPts val="0"/>
              </a:spcAft>
            </a:pPr>
            <a:r>
              <a:rPr lang="es-EC" sz="2400" b="1" i="1" dirty="0">
                <a:ea typeface="Calibri" panose="020F0502020204030204" pitchFamily="34" charset="0"/>
                <a:cs typeface="Shruti" panose="020B0502040204020203" pitchFamily="34" charset="0"/>
              </a:rPr>
              <a:t>Distancia Genética de Nei</a:t>
            </a:r>
          </a:p>
        </p:txBody>
      </p:sp>
      <p:sp>
        <p:nvSpPr>
          <p:cNvPr id="4" name="Elipse 3"/>
          <p:cNvSpPr/>
          <p:nvPr/>
        </p:nvSpPr>
        <p:spPr>
          <a:xfrm>
            <a:off x="4769807" y="4303058"/>
            <a:ext cx="918299" cy="3496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Elipse 4"/>
          <p:cNvSpPr/>
          <p:nvPr/>
        </p:nvSpPr>
        <p:spPr>
          <a:xfrm>
            <a:off x="7006501" y="4912658"/>
            <a:ext cx="918299" cy="34962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8570795" y="1344724"/>
            <a:ext cx="2527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0" dirty="0" smtClean="0">
                <a:ea typeface="Calibri" panose="020F0502020204030204" pitchFamily="34" charset="0"/>
              </a:rPr>
              <a:t>Burgos-Paz (2011)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34477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707208" y="404478"/>
            <a:ext cx="296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CONCLUSIONES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14149" y="1385039"/>
            <a:ext cx="10754435" cy="4928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línea nativa con mejores resultados zootécnicos presentó el cuy tipo IV con un peso de las madres al destete en los dos partos de 1433.33g y 1616.67g respectivamente así como la ganancia de peso de las crías tanto para machos y hembras a la 8va semana con peso de 828.57gr para machos en el segundo parto y para hembras de 790g.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línea nevada presentó el mejor peso de la camada al nacimiento en los dos partos con pesos de 437.5g y 580 g respectivamente. Para la variable de peso al destete de igual forma en el segundo parto la línea nevada presentó un peso de camada 970g, siendo superior a las otras líneas nativas y a la mejorada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707208" y="404478"/>
            <a:ext cx="296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CONCLUSIONES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72786" y="1139378"/>
            <a:ext cx="10836321" cy="4251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el análisis organoléptico en la apariencia se determinó que no existió diferencia en cuanto al color de la piel de las 7 líneas evaluadas, sin embargo, para la variable olfativa reflejó que los catadores prefirieron el cuy tipo IV y el negro. Para la consistencia el cuy tipo III y II, por último para el sabor no existió diferencia entre las líneas a excepción de los nevados.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caracterización molecular de 88 muestras de cuy mediante la utilización de diez microsatélites, reveló una riqueza alélica de 81 locus, con un promedio de 8,1 alelos/locus</a:t>
            </a: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707208" y="404478"/>
            <a:ext cx="296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CONCLUSIONES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72786" y="1139378"/>
            <a:ext cx="10836321" cy="554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heterocigosidad esperada 0,75 indica que los microsatélites seleccionados forman un conjunto de gran utilidad informativa para la caracterización de cuyes.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PIC de 0,71 demostró un gran polimorfismo y diversidad genética en las muestras de cuy analizadas.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análisis multivariados PcoA corroboraron la falta de estructura genética de los cuyes, sin embargo, el Cuy Tipo I y Tipo IV muestran una tendencia de diferenciación.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acuerdo al AMOVA el valor de variación entre líneas fue del 16% y entre individuos del 84%, mostrando una alta variación genética, además de tener un distanciamiento genético que oscila entre 0,34 y 0,56.</a:t>
            </a:r>
            <a:endParaRPr lang="es-EC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6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4" y="978529"/>
            <a:ext cx="3326547" cy="18190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58" y="2419291"/>
            <a:ext cx="3012736" cy="2179803"/>
          </a:xfrm>
          <a:prstGeom prst="rect">
            <a:avLst/>
          </a:prstGeom>
        </p:spPr>
      </p:pic>
      <p:pic>
        <p:nvPicPr>
          <p:cNvPr id="7170" name="Picture 2" descr="https://scontent.fuio1-1.fna.fbcdn.net/v/t1.15752-9/50234381_2079946382295423_2284224570502152192_n.jpg?_nc_cat=109&amp;_nc_ht=scontent.fuio1-1.fna&amp;oh=b59f275de2524afa1c318a0a372df1dd&amp;oe=5CF424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t="16372" r="23045" b="23032"/>
          <a:stretch/>
        </p:blipFill>
        <p:spPr bwMode="auto">
          <a:xfrm>
            <a:off x="5486399" y="978530"/>
            <a:ext cx="3698543" cy="19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38" y="2699427"/>
            <a:ext cx="2946950" cy="20894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4" y="4967785"/>
            <a:ext cx="3344423" cy="17645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16" y="4967785"/>
            <a:ext cx="3122775" cy="176454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98" y="4922785"/>
            <a:ext cx="3327090" cy="180954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887437" y="99061"/>
            <a:ext cx="2629931" cy="5107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Tipos </a:t>
            </a:r>
            <a:r>
              <a:rPr lang="es-ES" sz="2400" dirty="0" smtClean="0"/>
              <a:t>de Cuyes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6918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461548" y="322592"/>
            <a:ext cx="3897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RECOMENDACIONES 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0375" y="1390767"/>
            <a:ext cx="108909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recomienda continuar estudios de la canal en diferentes tiempos de conservación de las 7 líneas nativas establecidas en la Carrera de Ingeniería Agropecuaria IASA I</a:t>
            </a:r>
            <a:endParaRPr lang="es-EC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Continuar con investigaciones de crías de las líneas nativas en cuanto,  sanidad y nutrición para obtener mejor índices productivos.</a:t>
            </a:r>
            <a:endParaRPr lang="es-EC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000" dirty="0">
                <a:ea typeface="Calibri" panose="020F0502020204030204" pitchFamily="34" charset="0"/>
                <a:cs typeface="Times New Roman" panose="02020603050405020304" pitchFamily="18" charset="0"/>
              </a:rPr>
              <a:t>Difundir la importancia de las líneas nativas que posee en Ecuador a los pequeños productores y su beneficio que con lleva conservarlas.</a:t>
            </a:r>
            <a:endParaRPr lang="es-EC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3671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>
                <a:latin typeface="+mj-lt"/>
                <a:cs typeface="Times New Roman" panose="02020603050405020304" pitchFamily="18" charset="0"/>
              </a:rPr>
              <a:t>AGRADECIMIENTOS</a:t>
            </a:r>
          </a:p>
        </p:txBody>
      </p:sp>
      <p:pic>
        <p:nvPicPr>
          <p:cNvPr id="5" name="Picture 2" descr="Resultado de imagen para IASA">
            <a:extLst>
              <a:ext uri="{FF2B5EF4-FFF2-40B4-BE49-F238E27FC236}">
                <a16:creationId xmlns="" xmlns:a16="http://schemas.microsoft.com/office/drawing/2014/main" id="{B872819E-0B8B-4AAA-8FBC-85AF9D55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008" y="1269995"/>
            <a:ext cx="1943890" cy="16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A4E129D-3243-4B3A-BE9D-654509323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4" y="1269995"/>
            <a:ext cx="2804303" cy="1106862"/>
          </a:xfrm>
          <a:prstGeom prst="rect">
            <a:avLst/>
          </a:prstGeom>
        </p:spPr>
      </p:pic>
      <p:pic>
        <p:nvPicPr>
          <p:cNvPr id="1026" name="Picture 2" descr="Resultado de imagen para INI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24" y="1286067"/>
            <a:ext cx="2331270" cy="119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I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0" b="28861"/>
          <a:stretch/>
        </p:blipFill>
        <p:spPr bwMode="auto">
          <a:xfrm>
            <a:off x="6601901" y="1422840"/>
            <a:ext cx="2857500" cy="12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hay descripciÃ³n de la foto disponi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80" y="4843046"/>
            <a:ext cx="1361129" cy="14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content.fuio1-1.fna.fbcdn.net/v/t1.15752-9/s2048x2048/51549802_1066451983526682_2758707887072083968_n.jpg?_nc_cat=103&amp;_nc_ht=scontent.fuio1-1.fna&amp;oh=ea12955948423c4fe6f573e48f1fc136&amp;oe=5CF822F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457775"/>
            <a:ext cx="2157608" cy="383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scontent.fuio1-1.fna.fbcdn.net/v/t1.15752-9/s2048x2048/51407852_1894223910646442_1878645457211621376_n.jpg?_nc_cat=103&amp;_nc_ht=scontent.fuio1-1.fna&amp;oh=7381919f77df3715b376db5c0cc27a20&amp;oe=5CFFE1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8198" name="Picture 6" descr="https://scontent.fuio1-1.fna.fbcdn.net/v/t1.15752-9/s2048x2048/51407852_1894223910646442_1878645457211621376_n.jpg?_nc_cat=103&amp;_nc_ht=scontent.fuio1-1.fna&amp;oh=7381919f77df3715b376db5c0cc27a20&amp;oe=5CFFE1F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t="13562" r="27666" b="27744"/>
          <a:stretch/>
        </p:blipFill>
        <p:spPr bwMode="auto">
          <a:xfrm>
            <a:off x="3014898" y="3778923"/>
            <a:ext cx="461234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99" y="2837629"/>
            <a:ext cx="2591921" cy="34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5156731" y="320033"/>
            <a:ext cx="2127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PROBLEMA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258343" y="904808"/>
            <a:ext cx="3027053" cy="18011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2800" dirty="0" smtClean="0"/>
              <a:t>Los productores dejan a un lado las líneas nativas </a:t>
            </a:r>
            <a:endParaRPr lang="es-ES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7424381" y="4706425"/>
            <a:ext cx="3398293" cy="105560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800" dirty="0"/>
              <a:t>L</a:t>
            </a:r>
            <a:r>
              <a:rPr lang="es-EC" sz="2800" dirty="0" smtClean="0"/>
              <a:t>as líneas nativas no tienen ningún manejo</a:t>
            </a:r>
            <a:endParaRPr lang="es-EC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285396" y="2846545"/>
            <a:ext cx="3138986" cy="153233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800" dirty="0" smtClean="0"/>
              <a:t>Provocando que se pierda diversidad genética</a:t>
            </a:r>
            <a:endParaRPr lang="es-ES" sz="2800" dirty="0"/>
          </a:p>
        </p:txBody>
      </p:sp>
      <p:sp>
        <p:nvSpPr>
          <p:cNvPr id="2" name="Flecha doblada hacia arriba 1"/>
          <p:cNvSpPr/>
          <p:nvPr/>
        </p:nvSpPr>
        <p:spPr>
          <a:xfrm rot="10800000" flipH="1">
            <a:off x="4285396" y="1914846"/>
            <a:ext cx="1310185" cy="931699"/>
          </a:xfrm>
          <a:prstGeom prst="bentUpArrow">
            <a:avLst>
              <a:gd name="adj1" fmla="val 2353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Flecha doblada hacia arriba 7"/>
          <p:cNvSpPr/>
          <p:nvPr/>
        </p:nvSpPr>
        <p:spPr>
          <a:xfrm rot="10800000" flipH="1">
            <a:off x="7424381" y="3774726"/>
            <a:ext cx="1310185" cy="931699"/>
          </a:xfrm>
          <a:prstGeom prst="bentUpArrow">
            <a:avLst>
              <a:gd name="adj1" fmla="val 23535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828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2858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JUSTIFICACIÓN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Flecha: hacia abajo 5">
            <a:extLst>
              <a:ext uri="{FF2B5EF4-FFF2-40B4-BE49-F238E27FC236}">
                <a16:creationId xmlns:a16="http://schemas.microsoft.com/office/drawing/2014/main" xmlns="" id="{9DE31270-B99B-4E80-BCB0-F80353A4BA7B}"/>
              </a:ext>
            </a:extLst>
          </p:cNvPr>
          <p:cNvSpPr/>
          <p:nvPr/>
        </p:nvSpPr>
        <p:spPr>
          <a:xfrm>
            <a:off x="6103303" y="2802664"/>
            <a:ext cx="474213" cy="697411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A66AE6C-4C9C-4336-9255-99EBE46EBA3F}"/>
              </a:ext>
            </a:extLst>
          </p:cNvPr>
          <p:cNvSpPr txBox="1"/>
          <p:nvPr/>
        </p:nvSpPr>
        <p:spPr>
          <a:xfrm>
            <a:off x="4806931" y="3501168"/>
            <a:ext cx="3066956" cy="91940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Recolección de información técnica 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041CD01-5D6F-4390-A84C-23743B465222}"/>
              </a:ext>
            </a:extLst>
          </p:cNvPr>
          <p:cNvSpPr txBox="1"/>
          <p:nvPr/>
        </p:nvSpPr>
        <p:spPr>
          <a:xfrm>
            <a:off x="674490" y="2547714"/>
            <a:ext cx="3435030" cy="282630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Proporcionar información sobre la mejor línea nativa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Informar a los pequeños productores sobre el manejo de estas líneas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Valorar el patrimonio genético del país</a:t>
            </a:r>
            <a:endParaRPr lang="es-EC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F5B3DEC-7AC9-4AA5-860E-DDA2D8D98267}"/>
              </a:ext>
            </a:extLst>
          </p:cNvPr>
          <p:cNvSpPr txBox="1"/>
          <p:nvPr/>
        </p:nvSpPr>
        <p:spPr>
          <a:xfrm>
            <a:off x="8571298" y="3284377"/>
            <a:ext cx="2639092" cy="1827193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Creación de núcleos genéticos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echa: hacia abajo 5">
            <a:extLst>
              <a:ext uri="{FF2B5EF4-FFF2-40B4-BE49-F238E27FC236}">
                <a16:creationId xmlns:a16="http://schemas.microsoft.com/office/drawing/2014/main" xmlns="" id="{21279942-6ABE-C84F-9669-B98E18616FF1}"/>
              </a:ext>
            </a:extLst>
          </p:cNvPr>
          <p:cNvSpPr/>
          <p:nvPr/>
        </p:nvSpPr>
        <p:spPr>
          <a:xfrm rot="5400000">
            <a:off x="4221119" y="3612162"/>
            <a:ext cx="474213" cy="697411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Flecha: hacia abajo 5">
            <a:extLst>
              <a:ext uri="{FF2B5EF4-FFF2-40B4-BE49-F238E27FC236}">
                <a16:creationId xmlns:a16="http://schemas.microsoft.com/office/drawing/2014/main" xmlns="" id="{2A6A076D-C365-824B-9BDD-16D8F51C3A3A}"/>
              </a:ext>
            </a:extLst>
          </p:cNvPr>
          <p:cNvSpPr/>
          <p:nvPr/>
        </p:nvSpPr>
        <p:spPr>
          <a:xfrm rot="16200000">
            <a:off x="7985486" y="3612162"/>
            <a:ext cx="474213" cy="697411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C041CD01-5D6F-4390-A84C-23743B465222}"/>
              </a:ext>
            </a:extLst>
          </p:cNvPr>
          <p:cNvSpPr txBox="1"/>
          <p:nvPr/>
        </p:nvSpPr>
        <p:spPr>
          <a:xfrm>
            <a:off x="4550032" y="1474641"/>
            <a:ext cx="3580757" cy="132802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2400" dirty="0"/>
              <a:t>R</a:t>
            </a:r>
            <a:r>
              <a:rPr lang="es-EC" sz="2400" dirty="0" smtClean="0"/>
              <a:t>ecolectar animales de las diferentes líneas aun existentes de cuyes nativos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2412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945669" y="222224"/>
            <a:ext cx="2371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 smtClean="0">
                <a:latin typeface="+mj-lt"/>
                <a:cs typeface="Times New Roman" panose="02020603050405020304" pitchFamily="18" charset="0"/>
              </a:rPr>
              <a:t>OBJETIVOS</a:t>
            </a:r>
            <a:endParaRPr lang="es-EC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499831" y="1020956"/>
            <a:ext cx="11263544" cy="5190064"/>
          </a:xfrm>
        </p:spPr>
        <p:txBody>
          <a:bodyPr/>
          <a:lstStyle/>
          <a:p>
            <a:pPr marL="0" indent="0" algn="just">
              <a:buNone/>
            </a:pPr>
            <a:r>
              <a:rPr lang="es-EC" sz="2400" b="1" i="1" dirty="0"/>
              <a:t>Objetivo General</a:t>
            </a:r>
          </a:p>
          <a:p>
            <a:pPr marL="457200" lvl="1" indent="0" algn="just">
              <a:buNone/>
            </a:pPr>
            <a:r>
              <a:rPr lang="es-ES" sz="2400" cap="none" dirty="0" smtClean="0"/>
              <a:t>Determinar parámetros zootécnicos, moleculares y organolépticas de líneas nativas de cuyes (</a:t>
            </a:r>
            <a:r>
              <a:rPr lang="es-ES" sz="2400" i="1" cap="none" dirty="0" smtClean="0"/>
              <a:t>cavia porcellus</a:t>
            </a:r>
            <a:r>
              <a:rPr lang="es-ES" sz="2400" cap="none" dirty="0" smtClean="0"/>
              <a:t>)</a:t>
            </a:r>
            <a:endParaRPr lang="es-ES" sz="2400" cap="none" dirty="0" smtClean="0"/>
          </a:p>
          <a:p>
            <a:pPr marL="457200" lvl="1" indent="0" algn="just">
              <a:buNone/>
            </a:pPr>
            <a:endParaRPr lang="es-EC" sz="500" cap="none" dirty="0" smtClean="0"/>
          </a:p>
          <a:p>
            <a:pPr marL="0" indent="0" algn="just">
              <a:buNone/>
            </a:pPr>
            <a:r>
              <a:rPr lang="es-EC" sz="2400" b="1" i="1" dirty="0" smtClean="0"/>
              <a:t>Objetivos </a:t>
            </a:r>
            <a:r>
              <a:rPr lang="es-EC" sz="2400" b="1" i="1" dirty="0"/>
              <a:t>Específicos</a:t>
            </a:r>
          </a:p>
          <a:p>
            <a:pPr lvl="1" algn="just"/>
            <a:r>
              <a:rPr lang="es-EC" sz="2400" cap="none" dirty="0" smtClean="0"/>
              <a:t>Evaluar núcleos genéticos de las líneas de cuyes tipo I, II, III, IV, negro, nevado y violeta </a:t>
            </a:r>
            <a:r>
              <a:rPr lang="es-EC" sz="2400" i="1" cap="none" dirty="0" smtClean="0"/>
              <a:t>(</a:t>
            </a:r>
            <a:r>
              <a:rPr lang="es-EC" sz="2400" i="1" cap="none" dirty="0"/>
              <a:t>C</a:t>
            </a:r>
            <a:r>
              <a:rPr lang="es-EC" sz="2400" i="1" cap="none" dirty="0" smtClean="0"/>
              <a:t>avia </a:t>
            </a:r>
            <a:r>
              <a:rPr lang="es-EC" sz="2400" i="1" cap="none" dirty="0" smtClean="0"/>
              <a:t>porcellus</a:t>
            </a:r>
            <a:r>
              <a:rPr lang="es-EC" sz="2400" i="1" cap="none" dirty="0" smtClean="0"/>
              <a:t>)</a:t>
            </a:r>
            <a:endParaRPr lang="es-EC" sz="2400" i="1" cap="none" dirty="0" smtClean="0"/>
          </a:p>
          <a:p>
            <a:pPr lvl="1" algn="just"/>
            <a:r>
              <a:rPr lang="es-EC" sz="2400" cap="none" dirty="0" smtClean="0"/>
              <a:t>Llevar a cabo pruebas organolépticas de la carne de líneas nativas de cuyes </a:t>
            </a:r>
            <a:r>
              <a:rPr lang="es-EC" sz="2400" i="1" cap="none" dirty="0" smtClean="0"/>
              <a:t>(</a:t>
            </a:r>
            <a:r>
              <a:rPr lang="es-EC" sz="2400" i="1" cap="none" dirty="0"/>
              <a:t>C</a:t>
            </a:r>
            <a:r>
              <a:rPr lang="es-EC" sz="2400" i="1" cap="none" dirty="0" smtClean="0"/>
              <a:t>avia </a:t>
            </a:r>
            <a:r>
              <a:rPr lang="es-EC" sz="2400" i="1" cap="none" dirty="0" smtClean="0"/>
              <a:t>porcellus</a:t>
            </a:r>
            <a:r>
              <a:rPr lang="es-EC" sz="2400" i="1" cap="none" dirty="0" smtClean="0"/>
              <a:t>)</a:t>
            </a:r>
            <a:endParaRPr lang="es-EC" sz="2400" i="1" cap="none" dirty="0" smtClean="0"/>
          </a:p>
          <a:p>
            <a:pPr lvl="1" algn="just"/>
            <a:r>
              <a:rPr lang="es-EC" sz="2400" cap="none" dirty="0" smtClean="0"/>
              <a:t>Caracterizar molecularmente individuos de tipos  de cuyes </a:t>
            </a:r>
            <a:r>
              <a:rPr lang="es-EC" sz="2400" cap="none" dirty="0" smtClean="0"/>
              <a:t>I, II, III, IV, </a:t>
            </a:r>
            <a:r>
              <a:rPr lang="es-EC" sz="2400" cap="none" dirty="0" smtClean="0"/>
              <a:t>negro, nevado y violeta </a:t>
            </a:r>
            <a:r>
              <a:rPr lang="es-EC" sz="2400" i="1" cap="none" dirty="0" smtClean="0"/>
              <a:t>(</a:t>
            </a:r>
            <a:r>
              <a:rPr lang="es-EC" sz="2400" i="1" cap="none" dirty="0"/>
              <a:t>C</a:t>
            </a:r>
            <a:r>
              <a:rPr lang="es-EC" sz="2400" i="1" cap="none" dirty="0" smtClean="0"/>
              <a:t>avia </a:t>
            </a:r>
            <a:r>
              <a:rPr lang="es-EC" sz="2400" i="1" cap="none" dirty="0" smtClean="0"/>
              <a:t>porcellus</a:t>
            </a:r>
            <a:r>
              <a:rPr lang="es-EC" sz="2400" i="1" cap="none" dirty="0" smtClean="0"/>
              <a:t>)</a:t>
            </a:r>
            <a:endParaRPr lang="es-EC" sz="2400" i="1" cap="none" dirty="0" smtClean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136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196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HIPÓTESIS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04850" y="1989088"/>
            <a:ext cx="1091565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 defTabSz="914400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es-ES" sz="2800" b="1" i="1" dirty="0" smtClean="0"/>
              <a:t>Ho: </a:t>
            </a:r>
            <a:r>
              <a:rPr lang="es-ES" sz="2800" dirty="0" smtClean="0"/>
              <a:t>las líneas nativas tienen diferencias significativas en parámetros zootécnicos, organolépticos y </a:t>
            </a:r>
            <a:r>
              <a:rPr lang="es-ES" sz="2800" dirty="0" smtClean="0"/>
              <a:t>moleculares</a:t>
            </a:r>
            <a:endParaRPr lang="es-ES" sz="2800" dirty="0" smtClean="0"/>
          </a:p>
          <a:p>
            <a:pPr marL="540385" algn="just" defTabSz="914400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endParaRPr lang="es-ES" sz="2800" i="1" dirty="0" smtClean="0"/>
          </a:p>
          <a:p>
            <a:pPr marL="540385" algn="just" defTabSz="914400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endParaRPr lang="es-EC" sz="2800" i="1" dirty="0" smtClean="0"/>
          </a:p>
          <a:p>
            <a:pPr marL="540385" algn="just" defTabSz="914400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es-ES" sz="2800" b="1" i="1" dirty="0" smtClean="0"/>
              <a:t>H1: </a:t>
            </a:r>
            <a:r>
              <a:rPr lang="es-ES" sz="2800" dirty="0" smtClean="0"/>
              <a:t>las líneas nativas no tienen diferencias significativas en parámetros zootécnicos, organolépticos y </a:t>
            </a:r>
            <a:r>
              <a:rPr lang="es-ES" sz="2800" dirty="0" smtClean="0"/>
              <a:t>moleculares</a:t>
            </a:r>
            <a:endParaRPr lang="es-EC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4F122C8-ED8F-4219-9D55-B0275AE31573}"/>
              </a:ext>
            </a:extLst>
          </p:cNvPr>
          <p:cNvSpPr txBox="1"/>
          <p:nvPr/>
        </p:nvSpPr>
        <p:spPr>
          <a:xfrm>
            <a:off x="4829185" y="374624"/>
            <a:ext cx="2917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latin typeface="+mj-lt"/>
                <a:cs typeface="Times New Roman" panose="02020603050405020304" pitchFamily="18" charset="0"/>
              </a:rPr>
              <a:t>METODOLOGÍA</a:t>
            </a:r>
            <a:endParaRPr lang="es-EC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754182B-6A9C-4881-B46D-40CFA07E2623}"/>
              </a:ext>
            </a:extLst>
          </p:cNvPr>
          <p:cNvSpPr/>
          <p:nvPr/>
        </p:nvSpPr>
        <p:spPr>
          <a:xfrm>
            <a:off x="881302" y="1190910"/>
            <a:ext cx="4520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800" b="1" dirty="0">
                <a:cs typeface="Times New Roman" panose="02020603050405020304" pitchFamily="18" charset="0"/>
              </a:rPr>
              <a:t> LUGAR DE INVESTIGACIÓN 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5768C647-CAF1-4217-8778-11A043331F15}"/>
              </a:ext>
            </a:extLst>
          </p:cNvPr>
          <p:cNvSpPr/>
          <p:nvPr/>
        </p:nvSpPr>
        <p:spPr>
          <a:xfrm>
            <a:off x="2763882" y="3658189"/>
            <a:ext cx="755374" cy="746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ln w="38100">
                <a:solidFill>
                  <a:schemeClr val="tx1"/>
                </a:solidFill>
              </a:ln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7" t="24226" r="35299" b="42979"/>
          <a:stretch/>
        </p:blipFill>
        <p:spPr bwMode="auto">
          <a:xfrm>
            <a:off x="1417388" y="2467564"/>
            <a:ext cx="4203736" cy="3874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5C25D91E-C342-491D-9E57-30C3C9CB2ECA}"/>
              </a:ext>
            </a:extLst>
          </p:cNvPr>
          <p:cNvSpPr txBox="1"/>
          <p:nvPr/>
        </p:nvSpPr>
        <p:spPr>
          <a:xfrm>
            <a:off x="1417388" y="2455327"/>
            <a:ext cx="4203736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cs typeface="Times New Roman" panose="02020603050405020304" pitchFamily="18" charset="0"/>
              </a:rPr>
              <a:t>Proyecto de </a:t>
            </a:r>
            <a:r>
              <a:rPr lang="es-EC" sz="2400" dirty="0" smtClean="0">
                <a:cs typeface="Times New Roman" panose="02020603050405020304" pitchFamily="18" charset="0"/>
              </a:rPr>
              <a:t>Especies menores</a:t>
            </a:r>
            <a:endParaRPr lang="es-EC" sz="2400" dirty="0">
              <a:cs typeface="Times New Roman" panose="02020603050405020304" pitchFamily="18" charset="0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xmlns="" id="{5768C647-CAF1-4217-8778-11A043331F15}"/>
              </a:ext>
            </a:extLst>
          </p:cNvPr>
          <p:cNvSpPr/>
          <p:nvPr/>
        </p:nvSpPr>
        <p:spPr>
          <a:xfrm>
            <a:off x="2763882" y="3971630"/>
            <a:ext cx="755374" cy="746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" name="AutoShape 2" descr="Resultado de imagen para novages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1028" name="Picture 4" descr="La imagen puede contener: tex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76" y="1789365"/>
            <a:ext cx="2978535" cy="112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32958" t="37500" r="31903" b="22762"/>
          <a:stretch/>
        </p:blipFill>
        <p:spPr>
          <a:xfrm>
            <a:off x="6693818" y="3264730"/>
            <a:ext cx="4572000" cy="290697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5C25D91E-C342-491D-9E57-30C3C9CB2ECA}"/>
              </a:ext>
            </a:extLst>
          </p:cNvPr>
          <p:cNvSpPr txBox="1"/>
          <p:nvPr/>
        </p:nvSpPr>
        <p:spPr>
          <a:xfrm>
            <a:off x="6693818" y="5697199"/>
            <a:ext cx="4572000" cy="4745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cs typeface="Times New Roman" panose="02020603050405020304" pitchFamily="18" charset="0"/>
              </a:rPr>
              <a:t>Laboratorio de Biotecnología</a:t>
            </a:r>
            <a:endParaRPr lang="es-EC" sz="2400" dirty="0">
              <a:cs typeface="Times New Roman" panose="02020603050405020304" pitchFamily="18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5768C647-CAF1-4217-8778-11A043331F15}"/>
              </a:ext>
            </a:extLst>
          </p:cNvPr>
          <p:cNvSpPr/>
          <p:nvPr/>
        </p:nvSpPr>
        <p:spPr>
          <a:xfrm>
            <a:off x="6786195" y="3971629"/>
            <a:ext cx="755374" cy="746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8773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1081</TotalTime>
  <Words>1292</Words>
  <Application>Microsoft Office PowerPoint</Application>
  <PresentationFormat>Panorámica</PresentationFormat>
  <Paragraphs>243</Paragraphs>
  <Slides>41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Calibri</vt:lpstr>
      <vt:lpstr>Shruti</vt:lpstr>
      <vt:lpstr>Symbol</vt:lpstr>
      <vt:lpstr>Times New Roman</vt:lpstr>
      <vt:lpstr>Tw Cen MT</vt:lpstr>
      <vt:lpstr>Gota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Peso de la hembra al empadre</vt:lpstr>
      <vt:lpstr>Peso de la hembra post parto</vt:lpstr>
      <vt:lpstr>Peso de la hembra post destete</vt:lpstr>
      <vt:lpstr>Tamaño de la camada al nacimiento</vt:lpstr>
      <vt:lpstr>Tamaño de la camada al destete</vt:lpstr>
      <vt:lpstr>Peso de la camada al nacimiento</vt:lpstr>
      <vt:lpstr>Peso de la camada al destete</vt:lpstr>
      <vt:lpstr>Peso machos a la 8va semana</vt:lpstr>
      <vt:lpstr>Peso de las hembras 8va semana</vt:lpstr>
      <vt:lpstr>Presentación de PowerPoint</vt:lpstr>
      <vt:lpstr>PRUEBAS ORGANOLÉPTICAS</vt:lpstr>
      <vt:lpstr>COMPOSICIÓN DE CARNE DE CUY</vt:lpstr>
      <vt:lpstr>Presentación de PowerPoint</vt:lpstr>
      <vt:lpstr>Cuantificación de ADN Genómico</vt:lpstr>
      <vt:lpstr>DIVERSIDAD GENÉTICA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Danny Buitrón</dc:creator>
  <cp:lastModifiedBy>Danny Buitrón</cp:lastModifiedBy>
  <cp:revision>60</cp:revision>
  <dcterms:created xsi:type="dcterms:W3CDTF">2019-02-07T00:51:26Z</dcterms:created>
  <dcterms:modified xsi:type="dcterms:W3CDTF">2019-03-05T16:05:23Z</dcterms:modified>
</cp:coreProperties>
</file>